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 id="2147483755" r:id="rId2"/>
    <p:sldMasterId id="2147483736" r:id="rId3"/>
    <p:sldMasterId id="2147483710" r:id="rId4"/>
    <p:sldMasterId id="2147483701" r:id="rId5"/>
    <p:sldMasterId id="2147483721" r:id="rId6"/>
    <p:sldMasterId id="2147483760" r:id="rId7"/>
  </p:sldMasterIdLst>
  <p:notesMasterIdLst>
    <p:notesMasterId r:id="rId34"/>
  </p:notesMasterIdLst>
  <p:sldIdLst>
    <p:sldId id="306" r:id="rId8"/>
    <p:sldId id="485" r:id="rId9"/>
    <p:sldId id="499" r:id="rId10"/>
    <p:sldId id="578" r:id="rId11"/>
    <p:sldId id="522" r:id="rId12"/>
    <p:sldId id="533" r:id="rId13"/>
    <p:sldId id="576" r:id="rId14"/>
    <p:sldId id="568" r:id="rId15"/>
    <p:sldId id="569" r:id="rId16"/>
    <p:sldId id="516" r:id="rId17"/>
    <p:sldId id="484" r:id="rId18"/>
    <p:sldId id="432" r:id="rId19"/>
    <p:sldId id="534" r:id="rId20"/>
    <p:sldId id="486" r:id="rId21"/>
    <p:sldId id="536" r:id="rId22"/>
    <p:sldId id="543" r:id="rId23"/>
    <p:sldId id="527" r:id="rId24"/>
    <p:sldId id="497" r:id="rId25"/>
    <p:sldId id="508" r:id="rId26"/>
    <p:sldId id="560" r:id="rId27"/>
    <p:sldId id="573" r:id="rId28"/>
    <p:sldId id="574" r:id="rId29"/>
    <p:sldId id="531" r:id="rId30"/>
    <p:sldId id="586" r:id="rId31"/>
    <p:sldId id="540" r:id="rId32"/>
    <p:sldId id="551" r:id="rId33"/>
  </p:sldIdLst>
  <p:sldSz cx="12192000" cy="6858000"/>
  <p:notesSz cx="6858000" cy="9144000"/>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ons" id="{A74AF87E-E783-4FB9-90BE-663AE71B6928}">
          <p14:sldIdLst/>
        </p14:section>
        <p14:section name="Présentation Cambridge English" id="{7F71A3F5-B4C6-4E3F-81C9-AFAD62D488EE}">
          <p14:sldIdLst>
            <p14:sldId id="306"/>
            <p14:sldId id="485"/>
            <p14:sldId id="499"/>
            <p14:sldId id="578"/>
            <p14:sldId id="522"/>
            <p14:sldId id="533"/>
            <p14:sldId id="576"/>
            <p14:sldId id="568"/>
            <p14:sldId id="569"/>
            <p14:sldId id="516"/>
          </p14:sldIdLst>
        </p14:section>
        <p14:section name="For Schools" id="{FB147D94-D805-4A58-8B4F-1E0A4500F9F7}">
          <p14:sldIdLst>
            <p14:sldId id="484"/>
            <p14:sldId id="432"/>
            <p14:sldId id="534"/>
          </p14:sldIdLst>
        </p14:section>
        <p14:section name="Young learners" id="{33BC3F64-A03F-4229-8B0D-36F0487F63C2}">
          <p14:sldIdLst>
            <p14:sldId id="486"/>
            <p14:sldId id="536"/>
            <p14:sldId id="543"/>
          </p14:sldIdLst>
        </p14:section>
        <p14:section name="B2 First &amp; C1 Advanced" id="{1C6C25DD-0522-4BA5-802B-728E77FE4FA5}">
          <p14:sldIdLst>
            <p14:sldId id="527"/>
            <p14:sldId id="497"/>
            <p14:sldId id="508"/>
            <p14:sldId id="560"/>
            <p14:sldId id="573"/>
            <p14:sldId id="574"/>
            <p14:sldId id="531"/>
            <p14:sldId id="586"/>
          </p14:sldIdLst>
        </p14:section>
        <p14:section name="Organisation" id="{583ED2C8-ADC5-4F86-8F61-0648EF609D39}">
          <p14:sldIdLst>
            <p14:sldId id="540"/>
            <p14:sldId id="551"/>
          </p14:sldIdLst>
        </p14:section>
      </p14:sectionLst>
    </p:ext>
    <p:ext uri="{EFAFB233-063F-42B5-8137-9DF3F51BA10A}">
      <p15:sldGuideLst xmlns:p15="http://schemas.microsoft.com/office/powerpoint/2012/main">
        <p15:guide id="1" pos="3840" userDrawn="1">
          <p15:clr>
            <a:srgbClr val="A4A3A4"/>
          </p15:clr>
        </p15:guide>
        <p15:guide id="2" orient="horz" pos="48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ngela Wright" initials="AW" lastIdx="17" clrIdx="6"/>
  <p:cmAuthor id="1" name="Heidi Burrows" initials="HB" lastIdx="175" clrIdx="0"/>
  <p:cmAuthor id="8" name="Camille Chayne" initials="CC" lastIdx="1" clrIdx="7">
    <p:extLst>
      <p:ext uri="{19B8F6BF-5375-455C-9EA6-DF929625EA0E}">
        <p15:presenceInfo xmlns:p15="http://schemas.microsoft.com/office/powerpoint/2012/main" userId="S::Chayne.C@cambridgeenglish.org::9488f57e-7129-4f00-b47c-40c698b76147" providerId="AD"/>
      </p:ext>
    </p:extLst>
  </p:cmAuthor>
  <p:cmAuthor id="2" name="Microsoft Office User" initials="MOU" lastIdx="5" clrIdx="1"/>
  <p:cmAuthor id="3" name="Sneh Zaveri" initials="SZ" lastIdx="10" clrIdx="2"/>
  <p:cmAuthor id="4" name="Kimberley Ansell" initials="KA" lastIdx="2" clrIdx="3"/>
  <p:cmAuthor id="5" name="Louise Pope" initials="LP" lastIdx="29" clrIdx="4"/>
  <p:cmAuthor id="6" name="Kirstie Grant" initials="KG" lastIdx="57"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31A7"/>
    <a:srgbClr val="E20C7D"/>
    <a:srgbClr val="E31837"/>
    <a:srgbClr val="9900FF"/>
    <a:srgbClr val="E54B3A"/>
    <a:srgbClr val="F7B01A"/>
    <a:srgbClr val="EDEBE4"/>
    <a:srgbClr val="EC786C"/>
    <a:srgbClr val="F2F1F0"/>
    <a:srgbClr val="E9EA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79" autoAdjust="0"/>
    <p:restoredTop sz="60999" autoAdjust="0"/>
  </p:normalViewPr>
  <p:slideViewPr>
    <p:cSldViewPr snapToGrid="0">
      <p:cViewPr varScale="1">
        <p:scale>
          <a:sx n="40" d="100"/>
          <a:sy n="40" d="100"/>
        </p:scale>
        <p:origin x="1500" y="48"/>
      </p:cViewPr>
      <p:guideLst>
        <p:guide pos="3840"/>
        <p:guide orient="horz" pos="482"/>
      </p:guideLst>
    </p:cSldViewPr>
  </p:slideViewPr>
  <p:outlineViewPr>
    <p:cViewPr>
      <p:scale>
        <a:sx n="33" d="100"/>
        <a:sy n="33" d="100"/>
      </p:scale>
      <p:origin x="0" y="-14082"/>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53" d="100"/>
          <a:sy n="53" d="100"/>
        </p:scale>
        <p:origin x="2844"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heme" Target="theme/theme1.xml"/><Relationship Id="rId21" Type="http://schemas.openxmlformats.org/officeDocument/2006/relationships/slide" Target="slides/slide14.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commentAuthors" Target="commentAuthor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ags" Target="tags/tag1.xml"/><Relationship Id="rId8" Type="http://schemas.openxmlformats.org/officeDocument/2006/relationships/slide" Target="slides/slide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119865-5AF3-4AC4-8634-452AC6A3B38E}" type="datetimeFigureOut">
              <a:rPr lang="en-GB" smtClean="0"/>
              <a:t>03/12/2021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1393BA-BE7B-418C-B506-9ADDC6FA2388}" type="slidenum">
              <a:rPr lang="en-GB" smtClean="0"/>
              <a:t>‹N°›</a:t>
            </a:fld>
            <a:endParaRPr lang="en-GB"/>
          </a:p>
        </p:txBody>
      </p:sp>
    </p:spTree>
    <p:extLst>
      <p:ext uri="{BB962C8B-B14F-4D97-AF65-F5344CB8AC3E}">
        <p14:creationId xmlns:p14="http://schemas.microsoft.com/office/powerpoint/2010/main" val="1635278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600" b="0" dirty="0"/>
          </a:p>
        </p:txBody>
      </p:sp>
      <p:sp>
        <p:nvSpPr>
          <p:cNvPr id="4" name="Slide Number Placeholder 3"/>
          <p:cNvSpPr>
            <a:spLocks noGrp="1"/>
          </p:cNvSpPr>
          <p:nvPr>
            <p:ph type="sldNum" sz="quarter" idx="10"/>
          </p:nvPr>
        </p:nvSpPr>
        <p:spPr/>
        <p:txBody>
          <a:bodyPr/>
          <a:lstStyle/>
          <a:p>
            <a:fld id="{D81393BA-BE7B-418C-B506-9ADDC6FA2388}" type="slidenum">
              <a:rPr lang="en-GB" smtClean="0"/>
              <a:t>3</a:t>
            </a:fld>
            <a:endParaRPr lang="en-GB"/>
          </a:p>
        </p:txBody>
      </p:sp>
    </p:spTree>
    <p:extLst>
      <p:ext uri="{BB962C8B-B14F-4D97-AF65-F5344CB8AC3E}">
        <p14:creationId xmlns:p14="http://schemas.microsoft.com/office/powerpoint/2010/main" val="10103461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81393BA-BE7B-418C-B506-9ADDC6FA2388}" type="slidenum">
              <a:rPr lang="en-GB" smtClean="0"/>
              <a:t>13</a:t>
            </a:fld>
            <a:endParaRPr lang="en-GB"/>
          </a:p>
        </p:txBody>
      </p:sp>
    </p:spTree>
    <p:extLst>
      <p:ext uri="{BB962C8B-B14F-4D97-AF65-F5344CB8AC3E}">
        <p14:creationId xmlns:p14="http://schemas.microsoft.com/office/powerpoint/2010/main" val="14289957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81393BA-BE7B-418C-B506-9ADDC6FA2388}" type="slidenum">
              <a:rPr lang="en-GB" smtClean="0"/>
              <a:t>15</a:t>
            </a:fld>
            <a:endParaRPr lang="en-GB"/>
          </a:p>
        </p:txBody>
      </p:sp>
    </p:spTree>
    <p:extLst>
      <p:ext uri="{BB962C8B-B14F-4D97-AF65-F5344CB8AC3E}">
        <p14:creationId xmlns:p14="http://schemas.microsoft.com/office/powerpoint/2010/main" val="28072958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6525" y="771525"/>
            <a:ext cx="6851650" cy="3854450"/>
          </a:xfrm>
        </p:spPr>
      </p:sp>
      <p:sp>
        <p:nvSpPr>
          <p:cNvPr id="3" name="Notes Placeholder 2"/>
          <p:cNvSpPr>
            <a:spLocks noGrp="1"/>
          </p:cNvSpPr>
          <p:nvPr>
            <p:ph type="body" idx="1"/>
          </p:nvPr>
        </p:nvSpPr>
        <p:spPr/>
        <p:txBody>
          <a:bodyPr/>
          <a:lstStyle/>
          <a:p>
            <a:endParaRPr lang="en-GB" sz="900" b="0" i="0" dirty="0"/>
          </a:p>
        </p:txBody>
      </p:sp>
      <p:sp>
        <p:nvSpPr>
          <p:cNvPr id="4" name="Slide Number Placeholder 3"/>
          <p:cNvSpPr>
            <a:spLocks noGrp="1"/>
          </p:cNvSpPr>
          <p:nvPr>
            <p:ph type="sldNum" sz="quarter" idx="10"/>
          </p:nvPr>
        </p:nvSpPr>
        <p:spPr/>
        <p:txBody>
          <a:bodyPr/>
          <a:lstStyle/>
          <a:p>
            <a:pPr marL="0" marR="0" lvl="0" indent="0" algn="r" defTabSz="932871" rtl="0" eaLnBrk="1" fontAlgn="auto" latinLnBrk="0" hangingPunct="1">
              <a:lnSpc>
                <a:spcPct val="100000"/>
              </a:lnSpc>
              <a:spcBef>
                <a:spcPts val="0"/>
              </a:spcBef>
              <a:spcAft>
                <a:spcPts val="0"/>
              </a:spcAft>
              <a:buClrTx/>
              <a:buSzTx/>
              <a:buFontTx/>
              <a:buNone/>
              <a:tabLst/>
              <a:defRPr/>
            </a:pPr>
            <a:fld id="{248C689B-36FC-4528-9D48-16C9417A5831}"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932871"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55712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900" baseline="0" dirty="0"/>
              <a:t>Il y a donc 4 épreuves, et chaque épreuve compte pour ¼ de la note finale.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900" dirty="0"/>
          </a:p>
        </p:txBody>
      </p:sp>
      <p:sp>
        <p:nvSpPr>
          <p:cNvPr id="4" name="Slide Number Placeholder 3"/>
          <p:cNvSpPr>
            <a:spLocks noGrp="1"/>
          </p:cNvSpPr>
          <p:nvPr>
            <p:ph type="sldNum" sz="quarter" idx="10"/>
          </p:nvPr>
        </p:nvSpPr>
        <p:spPr/>
        <p:txBody>
          <a:bodyPr/>
          <a:lstStyle/>
          <a:p>
            <a:fld id="{D81393BA-BE7B-418C-B506-9ADDC6FA2388}" type="slidenum">
              <a:rPr lang="en-GB" smtClean="0"/>
              <a:t>18</a:t>
            </a:fld>
            <a:endParaRPr lang="en-GB"/>
          </a:p>
        </p:txBody>
      </p:sp>
    </p:spTree>
    <p:extLst>
      <p:ext uri="{BB962C8B-B14F-4D97-AF65-F5344CB8AC3E}">
        <p14:creationId xmlns:p14="http://schemas.microsoft.com/office/powerpoint/2010/main" val="32491488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fr-FR" sz="900" dirty="0"/>
              <a:t>Cet exemple est un exercice de l’épreuve d’expression orale, qui aborde le thème des études universitaires.</a:t>
            </a:r>
            <a:endParaRPr lang="en-GB" sz="900" dirty="0"/>
          </a:p>
        </p:txBody>
      </p:sp>
      <p:sp>
        <p:nvSpPr>
          <p:cNvPr id="4" name="Slide Number Placeholder 3"/>
          <p:cNvSpPr>
            <a:spLocks noGrp="1"/>
          </p:cNvSpPr>
          <p:nvPr>
            <p:ph type="sldNum" sz="quarter" idx="10"/>
          </p:nvPr>
        </p:nvSpPr>
        <p:spPr/>
        <p:txBody>
          <a:bodyPr/>
          <a:lstStyle/>
          <a:p>
            <a:fld id="{248C689B-36FC-4528-9D48-16C9417A5831}" type="slidenum">
              <a:rPr lang="en-GB" smtClean="0"/>
              <a:t>19</a:t>
            </a:fld>
            <a:endParaRPr lang="en-GB"/>
          </a:p>
        </p:txBody>
      </p:sp>
    </p:spTree>
    <p:extLst>
      <p:ext uri="{BB962C8B-B14F-4D97-AF65-F5344CB8AC3E}">
        <p14:creationId xmlns:p14="http://schemas.microsoft.com/office/powerpoint/2010/main" val="2876719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fr-FR" sz="900" dirty="0">
                <a:effectLst/>
                <a:latin typeface="Calibri" panose="020F0502020204030204" pitchFamily="34" charset="0"/>
                <a:ea typeface="Calibri" panose="020F0502020204030204" pitchFamily="34" charset="0"/>
                <a:cs typeface="Times New Roman" panose="02020603050405020304" pitchFamily="18" charset="0"/>
              </a:rPr>
              <a:t>Cambridge English propose un large éventail de matériel d'enseignement et d'apprentissage pour l'étude en classe et l'étude indépendante à la maison. </a:t>
            </a:r>
          </a:p>
          <a:p>
            <a:pPr>
              <a:lnSpc>
                <a:spcPct val="107000"/>
              </a:lnSpc>
              <a:spcAft>
                <a:spcPts val="800"/>
              </a:spcAft>
            </a:pP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900" b="1" dirty="0">
                <a:effectLst/>
                <a:latin typeface="Calibri" panose="020F0502020204030204" pitchFamily="34" charset="0"/>
                <a:ea typeface="Calibri" panose="020F0502020204030204" pitchFamily="34" charset="0"/>
                <a:cs typeface="Times New Roman" panose="02020603050405020304" pitchFamily="18" charset="0"/>
              </a:rPr>
              <a:t>Matériel de préparation aux examens</a:t>
            </a:r>
          </a:p>
          <a:p>
            <a:pPr>
              <a:lnSpc>
                <a:spcPct val="107000"/>
              </a:lnSpc>
              <a:spcAft>
                <a:spcPts val="800"/>
              </a:spcAft>
            </a:pPr>
            <a:r>
              <a:rPr lang="fr-FR" sz="900" dirty="0">
                <a:effectLst/>
                <a:latin typeface="Calibri" panose="020F0502020204030204" pitchFamily="34" charset="0"/>
                <a:ea typeface="Calibri" panose="020F0502020204030204" pitchFamily="34" charset="0"/>
                <a:cs typeface="Times New Roman" panose="02020603050405020304" pitchFamily="18" charset="0"/>
              </a:rPr>
              <a:t>Sur notre site officiel, chaque diplôme d'anglais de Cambridge possède sa propre section de préparation aux examens où vous trouverez des guides d'examen, des exemples de tests et des listes de vocabulaire. Il existe également un large éventail de supports officiels (élaborés en collaboration avec Cambridge </a:t>
            </a:r>
            <a:r>
              <a:rPr lang="fr-FR" sz="900" dirty="0" err="1">
                <a:effectLst/>
                <a:latin typeface="Calibri" panose="020F0502020204030204" pitchFamily="34" charset="0"/>
                <a:ea typeface="Calibri" panose="020F0502020204030204" pitchFamily="34" charset="0"/>
                <a:cs typeface="Times New Roman" panose="02020603050405020304" pitchFamily="18" charset="0"/>
              </a:rPr>
              <a:t>University</a:t>
            </a:r>
            <a:r>
              <a:rPr lang="fr-FR" sz="900" dirty="0">
                <a:effectLst/>
                <a:latin typeface="Calibri" panose="020F0502020204030204" pitchFamily="34" charset="0"/>
                <a:ea typeface="Calibri" panose="020F0502020204030204" pitchFamily="34" charset="0"/>
                <a:cs typeface="Times New Roman" panose="02020603050405020304" pitchFamily="18" charset="0"/>
              </a:rPr>
              <a:t> </a:t>
            </a:r>
            <a:r>
              <a:rPr lang="fr-FR" sz="900" dirty="0" err="1">
                <a:effectLst/>
                <a:latin typeface="Calibri" panose="020F0502020204030204" pitchFamily="34" charset="0"/>
                <a:ea typeface="Calibri" panose="020F0502020204030204" pitchFamily="34" charset="0"/>
                <a:cs typeface="Times New Roman" panose="02020603050405020304" pitchFamily="18" charset="0"/>
              </a:rPr>
              <a:t>Press</a:t>
            </a:r>
            <a:r>
              <a:rPr lang="fr-FR" sz="900" dirty="0">
                <a:effectLst/>
                <a:latin typeface="Calibri" panose="020F0502020204030204" pitchFamily="34" charset="0"/>
                <a:ea typeface="Calibri" panose="020F0502020204030204" pitchFamily="34" charset="0"/>
                <a:cs typeface="Times New Roman" panose="02020603050405020304" pitchFamily="18" charset="0"/>
              </a:rPr>
              <a:t>), tels que divers manuels de cours et livres d'autoformation.</a:t>
            </a:r>
          </a:p>
          <a:p>
            <a:pPr>
              <a:lnSpc>
                <a:spcPct val="107000"/>
              </a:lnSpc>
              <a:spcAft>
                <a:spcPts val="800"/>
              </a:spcAft>
            </a:pP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900" b="1" dirty="0">
                <a:effectLst/>
                <a:latin typeface="Calibri" panose="020F0502020204030204" pitchFamily="34" charset="0"/>
                <a:ea typeface="Calibri" panose="020F0502020204030204" pitchFamily="34" charset="0"/>
                <a:cs typeface="Times New Roman" panose="02020603050405020304" pitchFamily="18" charset="0"/>
              </a:rPr>
              <a:t>Quiz et jeux</a:t>
            </a:r>
          </a:p>
          <a:p>
            <a:pPr>
              <a:lnSpc>
                <a:spcPct val="107000"/>
              </a:lnSpc>
              <a:spcAft>
                <a:spcPts val="800"/>
              </a:spcAft>
            </a:pPr>
            <a:r>
              <a:rPr lang="fr-FR" sz="900" dirty="0">
                <a:effectLst/>
                <a:latin typeface="Calibri" panose="020F0502020204030204" pitchFamily="34" charset="0"/>
                <a:ea typeface="Calibri" panose="020F0502020204030204" pitchFamily="34" charset="0"/>
                <a:cs typeface="Times New Roman" panose="02020603050405020304" pitchFamily="18" charset="0"/>
              </a:rPr>
              <a:t>Ces jeux et quiz sont conçus pour aider les étudiants à améliorer leur anglais de manière ludique. Ils sont entièrement gratuits et ont été développés par les experts en apprentissage des langues de Cambridge </a:t>
            </a:r>
            <a:r>
              <a:rPr lang="fr-FR" sz="900" dirty="0" err="1">
                <a:effectLst/>
                <a:latin typeface="Calibri" panose="020F0502020204030204" pitchFamily="34" charset="0"/>
                <a:ea typeface="Calibri" panose="020F0502020204030204" pitchFamily="34" charset="0"/>
                <a:cs typeface="Times New Roman" panose="02020603050405020304" pitchFamily="18" charset="0"/>
              </a:rPr>
              <a:t>Assessment</a:t>
            </a:r>
            <a:r>
              <a:rPr lang="fr-FR" sz="900" dirty="0">
                <a:effectLst/>
                <a:latin typeface="Calibri" panose="020F0502020204030204" pitchFamily="34" charset="0"/>
                <a:ea typeface="Calibri" panose="020F0502020204030204" pitchFamily="34" charset="0"/>
                <a:cs typeface="Times New Roman" panose="02020603050405020304" pitchFamily="18" charset="0"/>
              </a:rPr>
              <a:t> English.</a:t>
            </a:r>
          </a:p>
          <a:p>
            <a:pPr>
              <a:lnSpc>
                <a:spcPct val="107000"/>
              </a:lnSpc>
              <a:spcAft>
                <a:spcPts val="800"/>
              </a:spcAft>
            </a:pP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900" dirty="0">
                <a:effectLst/>
                <a:latin typeface="Calibri" panose="020F0502020204030204" pitchFamily="34" charset="0"/>
                <a:ea typeface="Calibri" panose="020F0502020204030204" pitchFamily="34" charset="0"/>
                <a:cs typeface="Times New Roman" panose="02020603050405020304" pitchFamily="18" charset="0"/>
              </a:rPr>
              <a:t>Réseaux sociaux</a:t>
            </a:r>
          </a:p>
          <a:p>
            <a:pPr>
              <a:lnSpc>
                <a:spcPct val="107000"/>
              </a:lnSpc>
              <a:spcAft>
                <a:spcPts val="800"/>
              </a:spcAft>
            </a:pPr>
            <a:r>
              <a:rPr lang="fr-FR" sz="900" dirty="0">
                <a:effectLst/>
                <a:latin typeface="Calibri" panose="020F0502020204030204" pitchFamily="34" charset="0"/>
                <a:ea typeface="Calibri" panose="020F0502020204030204" pitchFamily="34" charset="0"/>
                <a:cs typeface="Times New Roman" panose="02020603050405020304" pitchFamily="18" charset="0"/>
              </a:rPr>
              <a:t>Les profils de Cambridge English sur les réseaux sociaux comptent des millions d'abonnés, la page Facebook figure parmi les 10 premiers sites mondiaux dans la catégorie Education. Vous y trouverez de nombreux quiz, des activités, des conseils d'apprentissage et des vidéos.</a:t>
            </a:r>
          </a:p>
          <a:p>
            <a:pPr>
              <a:lnSpc>
                <a:spcPct val="107000"/>
              </a:lnSpc>
              <a:spcAft>
                <a:spcPts val="800"/>
              </a:spcAft>
            </a:pP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900" b="1" dirty="0">
                <a:effectLst/>
                <a:latin typeface="Calibri" panose="020F0502020204030204" pitchFamily="34" charset="0"/>
                <a:ea typeface="Calibri" panose="020F0502020204030204" pitchFamily="34" charset="0"/>
                <a:cs typeface="Times New Roman" panose="02020603050405020304" pitchFamily="18" charset="0"/>
              </a:rPr>
              <a:t>Activités d'apprentissage en ligne</a:t>
            </a:r>
          </a:p>
          <a:p>
            <a:pPr>
              <a:lnSpc>
                <a:spcPct val="107000"/>
              </a:lnSpc>
              <a:spcAft>
                <a:spcPts val="800"/>
              </a:spcAft>
            </a:pPr>
            <a:r>
              <a:rPr lang="fr-FR" sz="900" dirty="0">
                <a:effectLst/>
                <a:latin typeface="Calibri" panose="020F0502020204030204" pitchFamily="34" charset="0"/>
                <a:ea typeface="Calibri" panose="020F0502020204030204" pitchFamily="34" charset="0"/>
                <a:cs typeface="Times New Roman" panose="02020603050405020304" pitchFamily="18" charset="0"/>
              </a:rPr>
              <a:t>Ces activités d'apprentissage en ligne gratuites sont utilisées par environ 10 millions d'apprenants chaque année. Les activités sont classées par niveaux du CECR et aident les apprenants à mettre en pratique les compétences testées lors des examens.</a:t>
            </a:r>
          </a:p>
          <a:p>
            <a:pPr>
              <a:lnSpc>
                <a:spcPct val="107000"/>
              </a:lnSpc>
              <a:spcAft>
                <a:spcPts val="800"/>
              </a:spcAft>
            </a:pPr>
            <a:endParaRPr lang="fr-FR" sz="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900" b="1" dirty="0">
                <a:effectLst/>
                <a:latin typeface="Calibri" panose="020F0502020204030204" pitchFamily="34" charset="0"/>
                <a:ea typeface="Calibri" panose="020F0502020204030204" pitchFamily="34" charset="0"/>
                <a:cs typeface="Times New Roman" panose="02020603050405020304" pitchFamily="18" charset="0"/>
              </a:rPr>
              <a:t>Annales Cambridge </a:t>
            </a:r>
            <a:r>
              <a:rPr lang="fr-FR" sz="900" b="1" dirty="0" err="1">
                <a:effectLst/>
                <a:latin typeface="Calibri" panose="020F0502020204030204" pitchFamily="34" charset="0"/>
                <a:ea typeface="Calibri" panose="020F0502020204030204" pitchFamily="34" charset="0"/>
                <a:cs typeface="Times New Roman" panose="02020603050405020304" pitchFamily="18" charset="0"/>
              </a:rPr>
              <a:t>University</a:t>
            </a:r>
            <a:r>
              <a:rPr lang="fr-FR" sz="900" b="1" dirty="0">
                <a:effectLst/>
                <a:latin typeface="Calibri" panose="020F0502020204030204" pitchFamily="34" charset="0"/>
                <a:ea typeface="Calibri" panose="020F0502020204030204" pitchFamily="34" charset="0"/>
                <a:cs typeface="Times New Roman" panose="02020603050405020304" pitchFamily="18" charset="0"/>
              </a:rPr>
              <a:t> </a:t>
            </a:r>
            <a:r>
              <a:rPr lang="fr-FR" sz="900" b="1" dirty="0" err="1">
                <a:effectLst/>
                <a:latin typeface="Calibri" panose="020F0502020204030204" pitchFamily="34" charset="0"/>
                <a:ea typeface="Calibri" panose="020F0502020204030204" pitchFamily="34" charset="0"/>
                <a:cs typeface="Times New Roman" panose="02020603050405020304" pitchFamily="18" charset="0"/>
              </a:rPr>
              <a:t>Press</a:t>
            </a:r>
            <a:endParaRPr lang="fr-FR" sz="9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900" dirty="0">
                <a:effectLst/>
                <a:latin typeface="Calibri" panose="020F0502020204030204" pitchFamily="34" charset="0"/>
                <a:ea typeface="Calibri" panose="020F0502020204030204" pitchFamily="34" charset="0"/>
                <a:cs typeface="Times New Roman" panose="02020603050405020304" pitchFamily="18" charset="0"/>
              </a:rPr>
              <a:t>En collaboration avec Cambridge </a:t>
            </a:r>
            <a:r>
              <a:rPr lang="fr-FR" sz="900" dirty="0" err="1">
                <a:effectLst/>
                <a:latin typeface="Calibri" panose="020F0502020204030204" pitchFamily="34" charset="0"/>
                <a:ea typeface="Calibri" panose="020F0502020204030204" pitchFamily="34" charset="0"/>
                <a:cs typeface="Times New Roman" panose="02020603050405020304" pitchFamily="18" charset="0"/>
              </a:rPr>
              <a:t>University</a:t>
            </a:r>
            <a:r>
              <a:rPr lang="fr-FR" sz="900" dirty="0">
                <a:effectLst/>
                <a:latin typeface="Calibri" panose="020F0502020204030204" pitchFamily="34" charset="0"/>
                <a:ea typeface="Calibri" panose="020F0502020204030204" pitchFamily="34" charset="0"/>
                <a:cs typeface="Times New Roman" panose="02020603050405020304" pitchFamily="18" charset="0"/>
              </a:rPr>
              <a:t> </a:t>
            </a:r>
            <a:r>
              <a:rPr lang="fr-FR" sz="900" dirty="0" err="1">
                <a:effectLst/>
                <a:latin typeface="Calibri" panose="020F0502020204030204" pitchFamily="34" charset="0"/>
                <a:ea typeface="Calibri" panose="020F0502020204030204" pitchFamily="34" charset="0"/>
                <a:cs typeface="Times New Roman" panose="02020603050405020304" pitchFamily="18" charset="0"/>
              </a:rPr>
              <a:t>Press</a:t>
            </a:r>
            <a:r>
              <a:rPr lang="fr-FR" sz="900" dirty="0">
                <a:effectLst/>
                <a:latin typeface="Calibri" panose="020F0502020204030204" pitchFamily="34" charset="0"/>
                <a:ea typeface="Calibri" panose="020F0502020204030204" pitchFamily="34" charset="0"/>
                <a:cs typeface="Times New Roman" panose="02020603050405020304" pitchFamily="18" charset="0"/>
              </a:rPr>
              <a:t>, Cambridge English a développé de nombreux ouvrages de préparation avec des questions d'examen, des conseils et des exemples de tests. Ils sont disponibles pour l'enseignement, mais aussi pour l'auto-apprentissage, et sont un compagnon précieux pour le perfectionnement de la langue anglaise.</a:t>
            </a:r>
          </a:p>
        </p:txBody>
      </p:sp>
      <p:sp>
        <p:nvSpPr>
          <p:cNvPr id="4" name="Slide Number Placeholder 3"/>
          <p:cNvSpPr>
            <a:spLocks noGrp="1"/>
          </p:cNvSpPr>
          <p:nvPr>
            <p:ph type="sldNum" sz="quarter" idx="10"/>
          </p:nvPr>
        </p:nvSpPr>
        <p:spPr/>
        <p:txBody>
          <a:bodyPr/>
          <a:lstStyle/>
          <a:p>
            <a:fld id="{D81393BA-BE7B-418C-B506-9ADDC6FA2388}" type="slidenum">
              <a:rPr lang="en-GB" smtClean="0"/>
              <a:t>20</a:t>
            </a:fld>
            <a:endParaRPr lang="en-GB"/>
          </a:p>
        </p:txBody>
      </p:sp>
    </p:spTree>
    <p:extLst>
      <p:ext uri="{BB962C8B-B14F-4D97-AF65-F5344CB8AC3E}">
        <p14:creationId xmlns:p14="http://schemas.microsoft.com/office/powerpoint/2010/main" val="14405311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900" dirty="0"/>
              <a:t>Le Cambridge English </a:t>
            </a:r>
            <a:r>
              <a:rPr lang="fr-FR" sz="900" dirty="0" err="1"/>
              <a:t>Scale</a:t>
            </a:r>
            <a:r>
              <a:rPr lang="fr-FR" sz="900" dirty="0"/>
              <a:t> est utilisé dans tous les examens pour fournir des résultats détaillés.</a:t>
            </a:r>
          </a:p>
          <a:p>
            <a:r>
              <a:rPr lang="fr-FR" sz="900" dirty="0"/>
              <a:t>Il montre exactement comment les apprenants progressent dans chaque niveau du CECR, en montrant en détail la progression d'un examen à l'autre. </a:t>
            </a:r>
          </a:p>
          <a:p>
            <a:r>
              <a:rPr lang="fr-FR" sz="900" dirty="0"/>
              <a:t>Ces informations aident les enseignants et les apprenants à fixer de nouveaux objectifs d'apprentissage et à travailler spécifiquement sur les domaines où des améliorations sont nécessaires</a:t>
            </a:r>
            <a:endParaRPr lang="en-GB" sz="900" dirty="0"/>
          </a:p>
        </p:txBody>
      </p:sp>
      <p:sp>
        <p:nvSpPr>
          <p:cNvPr id="4" name="Slide Number Placeholder 3"/>
          <p:cNvSpPr>
            <a:spLocks noGrp="1"/>
          </p:cNvSpPr>
          <p:nvPr>
            <p:ph type="sldNum" sz="quarter" idx="10"/>
          </p:nvPr>
        </p:nvSpPr>
        <p:spPr/>
        <p:txBody>
          <a:bodyPr/>
          <a:lstStyle/>
          <a:p>
            <a:fld id="{D81393BA-BE7B-418C-B506-9ADDC6FA2388}" type="slidenum">
              <a:rPr lang="en-GB" smtClean="0"/>
              <a:t>21</a:t>
            </a:fld>
            <a:endParaRPr lang="en-GB"/>
          </a:p>
        </p:txBody>
      </p:sp>
    </p:spTree>
    <p:extLst>
      <p:ext uri="{BB962C8B-B14F-4D97-AF65-F5344CB8AC3E}">
        <p14:creationId xmlns:p14="http://schemas.microsoft.com/office/powerpoint/2010/main" val="35423630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dirty="0"/>
              <a:t>Le certificat obtenu indique les résultats sur la Cambridge English </a:t>
            </a:r>
            <a:r>
              <a:rPr lang="fr-FR" sz="900" dirty="0" err="1"/>
              <a:t>Scale</a:t>
            </a:r>
            <a:r>
              <a:rPr lang="fr-FR" sz="900" dirty="0"/>
              <a:t> pour chacune des compétences linguistiques.</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900" dirty="0"/>
          </a:p>
          <a:p>
            <a:pPr marL="0" marR="0" indent="0" algn="l" defTabSz="914400" rtl="0" eaLnBrk="1" fontAlgn="auto" latinLnBrk="0" hangingPunct="1">
              <a:lnSpc>
                <a:spcPct val="100000"/>
              </a:lnSpc>
              <a:spcBef>
                <a:spcPts val="0"/>
              </a:spcBef>
              <a:spcAft>
                <a:spcPts val="0"/>
              </a:spcAft>
              <a:buClrTx/>
              <a:buSzTx/>
              <a:buFontTx/>
              <a:buNone/>
              <a:tabLst/>
              <a:defRPr/>
            </a:pPr>
            <a:r>
              <a:rPr lang="fr-FR" sz="900" dirty="0"/>
              <a:t>Si le score minimum pour réussir l’examen est manqué de peu, les candidats recevront quand même un certificat qui indique le niveau atteint : par exemple, si le score requis pour valider le C1 Advanced est manqué de peu, le candidat recevra une attestation de niveau B2.</a:t>
            </a:r>
          </a:p>
          <a:p>
            <a:pPr marL="0" marR="0" indent="0" algn="l" defTabSz="914400" rtl="0" eaLnBrk="1" fontAlgn="auto" latinLnBrk="0" hangingPunct="1">
              <a:lnSpc>
                <a:spcPct val="100000"/>
              </a:lnSpc>
              <a:spcBef>
                <a:spcPts val="0"/>
              </a:spcBef>
              <a:spcAft>
                <a:spcPts val="0"/>
              </a:spcAft>
              <a:buClrTx/>
              <a:buSzTx/>
              <a:buFontTx/>
              <a:buNone/>
              <a:tabLst/>
              <a:defRPr/>
            </a:pPr>
            <a:r>
              <a:rPr lang="fr-FR" sz="900" dirty="0"/>
              <a:t>A l’inverse, si le candidat a obtenu un score de niveau CECRL supérieur, cela sera indiqué sur son certificat.</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900" dirty="0"/>
          </a:p>
        </p:txBody>
      </p:sp>
      <p:sp>
        <p:nvSpPr>
          <p:cNvPr id="4" name="Slide Number Placeholder 3"/>
          <p:cNvSpPr>
            <a:spLocks noGrp="1"/>
          </p:cNvSpPr>
          <p:nvPr>
            <p:ph type="sldNum" sz="quarter" idx="10"/>
          </p:nvPr>
        </p:nvSpPr>
        <p:spPr/>
        <p:txBody>
          <a:bodyPr/>
          <a:lstStyle/>
          <a:p>
            <a:fld id="{D81393BA-BE7B-418C-B506-9ADDC6FA2388}" type="slidenum">
              <a:rPr lang="en-GB" smtClean="0"/>
              <a:t>22</a:t>
            </a:fld>
            <a:endParaRPr lang="en-GB"/>
          </a:p>
        </p:txBody>
      </p:sp>
    </p:spTree>
    <p:extLst>
      <p:ext uri="{BB962C8B-B14F-4D97-AF65-F5344CB8AC3E}">
        <p14:creationId xmlns:p14="http://schemas.microsoft.com/office/powerpoint/2010/main" val="17628328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81393BA-BE7B-418C-B506-9ADDC6FA2388}" type="slidenum">
              <a:rPr lang="en-GB" smtClean="0"/>
              <a:t>23</a:t>
            </a:fld>
            <a:endParaRPr lang="en-GB"/>
          </a:p>
        </p:txBody>
      </p:sp>
    </p:spTree>
    <p:extLst>
      <p:ext uri="{BB962C8B-B14F-4D97-AF65-F5344CB8AC3E}">
        <p14:creationId xmlns:p14="http://schemas.microsoft.com/office/powerpoint/2010/main" val="39410721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81393BA-BE7B-418C-B506-9ADDC6FA2388}" type="slidenum">
              <a:rPr lang="en-GB" smtClean="0"/>
              <a:t>24</a:t>
            </a:fld>
            <a:endParaRPr lang="en-GB"/>
          </a:p>
        </p:txBody>
      </p:sp>
    </p:spTree>
    <p:extLst>
      <p:ext uri="{BB962C8B-B14F-4D97-AF65-F5344CB8AC3E}">
        <p14:creationId xmlns:p14="http://schemas.microsoft.com/office/powerpoint/2010/main" val="2660694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81393BA-BE7B-418C-B506-9ADDC6FA2388}" type="slidenum">
              <a:rPr lang="en-GB" smtClean="0"/>
              <a:t>5</a:t>
            </a:fld>
            <a:endParaRPr lang="en-GB"/>
          </a:p>
        </p:txBody>
      </p:sp>
    </p:spTree>
    <p:extLst>
      <p:ext uri="{BB962C8B-B14F-4D97-AF65-F5344CB8AC3E}">
        <p14:creationId xmlns:p14="http://schemas.microsoft.com/office/powerpoint/2010/main" val="1342649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9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81393BA-BE7B-418C-B506-9ADDC6FA2388}" type="slidenum">
              <a:rPr lang="en-GB" smtClean="0"/>
              <a:t>6</a:t>
            </a:fld>
            <a:endParaRPr lang="en-GB"/>
          </a:p>
        </p:txBody>
      </p:sp>
    </p:spTree>
    <p:extLst>
      <p:ext uri="{BB962C8B-B14F-4D97-AF65-F5344CB8AC3E}">
        <p14:creationId xmlns:p14="http://schemas.microsoft.com/office/powerpoint/2010/main" val="1509488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9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81393BA-BE7B-418C-B506-9ADDC6FA2388}" type="slidenum">
              <a:rPr lang="en-GB" smtClean="0"/>
              <a:t>7</a:t>
            </a:fld>
            <a:endParaRPr lang="en-GB"/>
          </a:p>
        </p:txBody>
      </p:sp>
    </p:spTree>
    <p:extLst>
      <p:ext uri="{BB962C8B-B14F-4D97-AF65-F5344CB8AC3E}">
        <p14:creationId xmlns:p14="http://schemas.microsoft.com/office/powerpoint/2010/main" val="292909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b="1" baseline="0" dirty="0"/>
              <a:t>Commission des Titres </a:t>
            </a:r>
            <a:r>
              <a:rPr lang="en-GB" sz="900" b="1" baseline="0" dirty="0" err="1"/>
              <a:t>d’ingénieurs</a:t>
            </a:r>
            <a:r>
              <a:rPr lang="en-GB" sz="900" b="1" baseline="0" dirty="0"/>
              <a:t> </a:t>
            </a:r>
            <a:r>
              <a:rPr lang="en-GB" sz="900" baseline="0" dirty="0"/>
              <a:t>: </a:t>
            </a:r>
            <a:r>
              <a:rPr lang="en-GB" sz="900" baseline="0" dirty="0" err="1"/>
              <a:t>certificat</a:t>
            </a:r>
            <a:r>
              <a:rPr lang="en-GB" sz="900" baseline="0" dirty="0"/>
              <a:t> de </a:t>
            </a:r>
            <a:r>
              <a:rPr lang="en-GB" sz="900" baseline="0" dirty="0" err="1"/>
              <a:t>niveau</a:t>
            </a:r>
            <a:r>
              <a:rPr lang="en-GB" sz="900" baseline="0" dirty="0"/>
              <a:t> B2 minimum </a:t>
            </a:r>
            <a:r>
              <a:rPr lang="en-GB" sz="900" baseline="0" dirty="0" err="1"/>
              <a:t>requis</a:t>
            </a:r>
            <a:r>
              <a:rPr lang="en-GB" sz="900" baseline="0" dirty="0"/>
              <a:t> pour </a:t>
            </a:r>
            <a:r>
              <a:rPr lang="en-GB" sz="900" baseline="0" dirty="0" err="1"/>
              <a:t>l’obtention</a:t>
            </a:r>
            <a:r>
              <a:rPr lang="en-GB" sz="900" baseline="0" dirty="0"/>
              <a:t> du titre </a:t>
            </a:r>
            <a:r>
              <a:rPr lang="en-GB" sz="900" baseline="0" dirty="0" err="1"/>
              <a:t>d’ingénieur</a:t>
            </a:r>
            <a:r>
              <a:rPr lang="en-GB" sz="900" baseline="0" dirty="0"/>
              <a:t>. Les certifications Cambridge English </a:t>
            </a:r>
            <a:r>
              <a:rPr lang="en-GB" sz="900" baseline="0" dirty="0" err="1"/>
              <a:t>sont</a:t>
            </a:r>
            <a:r>
              <a:rPr lang="en-GB" sz="900" baseline="0" dirty="0"/>
              <a:t> </a:t>
            </a:r>
            <a:r>
              <a:rPr lang="en-GB" sz="900" baseline="0" dirty="0" err="1"/>
              <a:t>acceptées</a:t>
            </a:r>
            <a:r>
              <a:rPr lang="en-GB" sz="900" baseline="0" dirty="0"/>
              <a:t>.</a:t>
            </a:r>
          </a:p>
          <a:p>
            <a:endParaRPr lang="en-GB" sz="900" baseline="0" dirty="0"/>
          </a:p>
          <a:p>
            <a:r>
              <a:rPr lang="en-GB" sz="900" b="1" baseline="0" dirty="0" err="1"/>
              <a:t>Parcoursup</a:t>
            </a:r>
            <a:r>
              <a:rPr lang="en-GB" sz="900" baseline="0" dirty="0"/>
              <a:t> : </a:t>
            </a:r>
            <a:r>
              <a:rPr lang="en-GB" sz="900" baseline="0" dirty="0" err="1"/>
              <a:t>diplôme</a:t>
            </a:r>
            <a:r>
              <a:rPr lang="en-GB" sz="900" baseline="0" dirty="0"/>
              <a:t> à </a:t>
            </a:r>
            <a:r>
              <a:rPr lang="en-GB" sz="900" baseline="0" dirty="0" err="1"/>
              <a:t>mentionner</a:t>
            </a:r>
            <a:r>
              <a:rPr lang="en-GB" sz="900" baseline="0" dirty="0"/>
              <a:t> dans la candidature pour les </a:t>
            </a:r>
            <a:r>
              <a:rPr lang="en-GB" sz="900" baseline="0" dirty="0" err="1"/>
              <a:t>nombreuses</a:t>
            </a:r>
            <a:r>
              <a:rPr lang="en-GB" sz="900" baseline="0" dirty="0"/>
              <a:t> mentions de licence demandant un </a:t>
            </a:r>
            <a:r>
              <a:rPr lang="en-GB" sz="900" baseline="0" dirty="0" err="1"/>
              <a:t>niveau</a:t>
            </a:r>
            <a:r>
              <a:rPr lang="en-GB" sz="900" baseline="0" dirty="0"/>
              <a:t> </a:t>
            </a:r>
            <a:r>
              <a:rPr lang="en-GB" sz="900" baseline="0" dirty="0" err="1"/>
              <a:t>d’anglais</a:t>
            </a:r>
            <a:r>
              <a:rPr lang="en-GB" sz="900" baseline="0" dirty="0"/>
              <a:t> B minimum </a:t>
            </a:r>
            <a:r>
              <a:rPr lang="en-GB" sz="900" baseline="0" dirty="0" err="1"/>
              <a:t>parmi</a:t>
            </a:r>
            <a:r>
              <a:rPr lang="en-GB" sz="900" baseline="0" dirty="0"/>
              <a:t> les </a:t>
            </a:r>
            <a:r>
              <a:rPr lang="en-GB" sz="900" baseline="0" dirty="0" err="1"/>
              <a:t>prérequis</a:t>
            </a:r>
            <a:r>
              <a:rPr lang="en-GB" sz="900" baseline="0" dirty="0"/>
              <a:t> de la formation</a:t>
            </a:r>
          </a:p>
          <a:p>
            <a:endParaRPr lang="en-GB" sz="900" b="1" baseline="0" dirty="0">
              <a:solidFill>
                <a:srgbClr val="FF0000"/>
              </a:solidFill>
            </a:endParaRPr>
          </a:p>
        </p:txBody>
      </p:sp>
      <p:sp>
        <p:nvSpPr>
          <p:cNvPr id="4" name="Slide Number Placeholder 3"/>
          <p:cNvSpPr>
            <a:spLocks noGrp="1"/>
          </p:cNvSpPr>
          <p:nvPr>
            <p:ph type="sldNum" sz="quarter" idx="10"/>
          </p:nvPr>
        </p:nvSpPr>
        <p:spPr/>
        <p:txBody>
          <a:bodyPr/>
          <a:lstStyle/>
          <a:p>
            <a:fld id="{D81393BA-BE7B-418C-B506-9ADDC6FA2388}" type="slidenum">
              <a:rPr lang="en-GB" smtClean="0"/>
              <a:t>8</a:t>
            </a:fld>
            <a:endParaRPr lang="en-GB"/>
          </a:p>
        </p:txBody>
      </p:sp>
    </p:spTree>
    <p:extLst>
      <p:ext uri="{BB962C8B-B14F-4D97-AF65-F5344CB8AC3E}">
        <p14:creationId xmlns:p14="http://schemas.microsoft.com/office/powerpoint/2010/main" val="380613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dirty="0"/>
          </a:p>
        </p:txBody>
      </p:sp>
      <p:sp>
        <p:nvSpPr>
          <p:cNvPr id="4" name="Slide Number Placeholder 3"/>
          <p:cNvSpPr>
            <a:spLocks noGrp="1"/>
          </p:cNvSpPr>
          <p:nvPr>
            <p:ph type="sldNum" sz="quarter" idx="10"/>
          </p:nvPr>
        </p:nvSpPr>
        <p:spPr/>
        <p:txBody>
          <a:bodyPr/>
          <a:lstStyle/>
          <a:p>
            <a:fld id="{D81393BA-BE7B-418C-B506-9ADDC6FA2388}" type="slidenum">
              <a:rPr lang="en-GB" smtClean="0"/>
              <a:t>9</a:t>
            </a:fld>
            <a:endParaRPr lang="en-GB"/>
          </a:p>
        </p:txBody>
      </p:sp>
    </p:spTree>
    <p:extLst>
      <p:ext uri="{BB962C8B-B14F-4D97-AF65-F5344CB8AC3E}">
        <p14:creationId xmlns:p14="http://schemas.microsoft.com/office/powerpoint/2010/main" val="2412272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900" b="0" baseline="0" dirty="0"/>
          </a:p>
        </p:txBody>
      </p:sp>
      <p:sp>
        <p:nvSpPr>
          <p:cNvPr id="4" name="Slide Number Placeholder 3"/>
          <p:cNvSpPr>
            <a:spLocks noGrp="1"/>
          </p:cNvSpPr>
          <p:nvPr>
            <p:ph type="sldNum" sz="quarter" idx="10"/>
          </p:nvPr>
        </p:nvSpPr>
        <p:spPr/>
        <p:txBody>
          <a:bodyPr/>
          <a:lstStyle/>
          <a:p>
            <a:fld id="{D81393BA-BE7B-418C-B506-9ADDC6FA2388}" type="slidenum">
              <a:rPr lang="en-GB" smtClean="0"/>
              <a:t>10</a:t>
            </a:fld>
            <a:endParaRPr lang="en-GB"/>
          </a:p>
        </p:txBody>
      </p:sp>
    </p:spTree>
    <p:extLst>
      <p:ext uri="{BB962C8B-B14F-4D97-AF65-F5344CB8AC3E}">
        <p14:creationId xmlns:p14="http://schemas.microsoft.com/office/powerpoint/2010/main" val="22529360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900" dirty="0"/>
          </a:p>
        </p:txBody>
      </p:sp>
      <p:sp>
        <p:nvSpPr>
          <p:cNvPr id="4" name="Slide Number Placeholder 3"/>
          <p:cNvSpPr>
            <a:spLocks noGrp="1"/>
          </p:cNvSpPr>
          <p:nvPr>
            <p:ph type="sldNum" sz="quarter" idx="10"/>
          </p:nvPr>
        </p:nvSpPr>
        <p:spPr/>
        <p:txBody>
          <a:bodyPr/>
          <a:lstStyle/>
          <a:p>
            <a:fld id="{D81393BA-BE7B-418C-B506-9ADDC6FA2388}" type="slidenum">
              <a:rPr lang="en-GB" smtClean="0"/>
              <a:t>11</a:t>
            </a:fld>
            <a:endParaRPr lang="en-GB"/>
          </a:p>
        </p:txBody>
      </p:sp>
    </p:spTree>
    <p:extLst>
      <p:ext uri="{BB962C8B-B14F-4D97-AF65-F5344CB8AC3E}">
        <p14:creationId xmlns:p14="http://schemas.microsoft.com/office/powerpoint/2010/main" val="1463230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7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81393BA-BE7B-418C-B506-9ADDC6FA2388}" type="slidenum">
              <a:rPr lang="en-GB" smtClean="0"/>
              <a:t>12</a:t>
            </a:fld>
            <a:endParaRPr lang="en-GB"/>
          </a:p>
        </p:txBody>
      </p:sp>
    </p:spTree>
    <p:extLst>
      <p:ext uri="{BB962C8B-B14F-4D97-AF65-F5344CB8AC3E}">
        <p14:creationId xmlns:p14="http://schemas.microsoft.com/office/powerpoint/2010/main" val="13876630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p:bg>
      <p:bgPr>
        <a:solidFill>
          <a:srgbClr val="F2F1F0"/>
        </a:solidFill>
        <a:effectLst/>
      </p:bgPr>
    </p:bg>
    <p:spTree>
      <p:nvGrpSpPr>
        <p:cNvPr id="1" name=""/>
        <p:cNvGrpSpPr/>
        <p:nvPr/>
      </p:nvGrpSpPr>
      <p:grpSpPr>
        <a:xfrm>
          <a:off x="0" y="0"/>
          <a:ext cx="0" cy="0"/>
          <a:chOff x="0" y="0"/>
          <a:chExt cx="0" cy="0"/>
        </a:xfrm>
      </p:grpSpPr>
      <p:sp>
        <p:nvSpPr>
          <p:cNvPr id="407" name="Rectangle 406">
            <a:extLst>
              <a:ext uri="{FF2B5EF4-FFF2-40B4-BE49-F238E27FC236}">
                <a16:creationId xmlns:a16="http://schemas.microsoft.com/office/drawing/2014/main" id="{942FCB2B-DFEB-4199-8B3B-A0FD5E610352}"/>
              </a:ext>
            </a:extLst>
          </p:cNvPr>
          <p:cNvSpPr/>
          <p:nvPr userDrawn="1"/>
        </p:nvSpPr>
        <p:spPr>
          <a:xfrm>
            <a:off x="-1" y="0"/>
            <a:ext cx="12192001" cy="1356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sz="1600" dirty="0"/>
          </a:p>
        </p:txBody>
      </p:sp>
      <p:sp>
        <p:nvSpPr>
          <p:cNvPr id="2" name="Title 1">
            <a:extLst>
              <a:ext uri="{FF2B5EF4-FFF2-40B4-BE49-F238E27FC236}">
                <a16:creationId xmlns:a16="http://schemas.microsoft.com/office/drawing/2014/main" id="{3A48C575-7739-46C7-A056-0CC235834CC3}"/>
              </a:ext>
            </a:extLst>
          </p:cNvPr>
          <p:cNvSpPr>
            <a:spLocks noGrp="1"/>
          </p:cNvSpPr>
          <p:nvPr>
            <p:ph type="title" hasCustomPrompt="1"/>
          </p:nvPr>
        </p:nvSpPr>
        <p:spPr>
          <a:xfrm>
            <a:off x="211917" y="1682100"/>
            <a:ext cx="6600824" cy="1157994"/>
          </a:xfrm>
        </p:spPr>
        <p:txBody>
          <a:bodyPr/>
          <a:lstStyle>
            <a:lvl1pPr>
              <a:defRPr sz="3600" cap="all" baseline="0"/>
            </a:lvl1pPr>
          </a:lstStyle>
          <a:p>
            <a:r>
              <a:rPr lang="en-US" dirty="0"/>
              <a:t>Click to here </a:t>
            </a:r>
            <a:br>
              <a:rPr lang="en-US" dirty="0"/>
            </a:br>
            <a:r>
              <a:rPr lang="en-US" dirty="0"/>
              <a:t>to insert title</a:t>
            </a:r>
            <a:endParaRPr lang="en-GB" dirty="0"/>
          </a:p>
        </p:txBody>
      </p:sp>
      <p:pic>
        <p:nvPicPr>
          <p:cNvPr id="144" name="Picture 143" descr="A picture containing vector graphics&#10;&#10;Description generated with very high confidence">
            <a:extLst>
              <a:ext uri="{FF2B5EF4-FFF2-40B4-BE49-F238E27FC236}">
                <a16:creationId xmlns:a16="http://schemas.microsoft.com/office/drawing/2014/main" id="{FA338FEF-BD02-4A11-994D-7BCACAFE73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66301" y="2785654"/>
            <a:ext cx="6235700" cy="4079966"/>
          </a:xfrm>
          <a:prstGeom prst="rect">
            <a:avLst/>
          </a:prstGeom>
        </p:spPr>
      </p:pic>
      <p:sp>
        <p:nvSpPr>
          <p:cNvPr id="146" name="Text Placeholder 145">
            <a:extLst>
              <a:ext uri="{FF2B5EF4-FFF2-40B4-BE49-F238E27FC236}">
                <a16:creationId xmlns:a16="http://schemas.microsoft.com/office/drawing/2014/main" id="{B12DCF21-80C6-4491-AF20-2A268D38FC56}"/>
              </a:ext>
            </a:extLst>
          </p:cNvPr>
          <p:cNvSpPr>
            <a:spLocks noGrp="1"/>
          </p:cNvSpPr>
          <p:nvPr userDrawn="1">
            <p:ph type="body" sz="quarter" idx="15"/>
          </p:nvPr>
        </p:nvSpPr>
        <p:spPr>
          <a:xfrm>
            <a:off x="211917" y="3634740"/>
            <a:ext cx="6600824" cy="1227546"/>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grpSp>
        <p:nvGrpSpPr>
          <p:cNvPr id="281" name="Group 4">
            <a:extLst>
              <a:ext uri="{FF2B5EF4-FFF2-40B4-BE49-F238E27FC236}">
                <a16:creationId xmlns:a16="http://schemas.microsoft.com/office/drawing/2014/main" id="{CA0138A7-8243-4531-A05E-D7CBB685101F}"/>
              </a:ext>
            </a:extLst>
          </p:cNvPr>
          <p:cNvGrpSpPr>
            <a:grpSpLocks noChangeAspect="1"/>
          </p:cNvGrpSpPr>
          <p:nvPr userDrawn="1"/>
        </p:nvGrpSpPr>
        <p:grpSpPr bwMode="auto">
          <a:xfrm>
            <a:off x="316705" y="146050"/>
            <a:ext cx="2271502" cy="394494"/>
            <a:chOff x="203" y="97"/>
            <a:chExt cx="1618" cy="281"/>
          </a:xfrm>
        </p:grpSpPr>
        <p:sp>
          <p:nvSpPr>
            <p:cNvPr id="282" name="Freeform 5">
              <a:extLst>
                <a:ext uri="{FF2B5EF4-FFF2-40B4-BE49-F238E27FC236}">
                  <a16:creationId xmlns:a16="http://schemas.microsoft.com/office/drawing/2014/main" id="{AB0762E8-0C25-4822-99C5-8668D17A7CEA}"/>
                </a:ext>
              </a:extLst>
            </p:cNvPr>
            <p:cNvSpPr>
              <a:spLocks noEditPoints="1"/>
            </p:cNvSpPr>
            <p:nvPr userDrawn="1"/>
          </p:nvSpPr>
          <p:spPr bwMode="auto">
            <a:xfrm>
              <a:off x="1132" y="105"/>
              <a:ext cx="89" cy="98"/>
            </a:xfrm>
            <a:custGeom>
              <a:avLst/>
              <a:gdLst>
                <a:gd name="T0" fmla="*/ 16 w 43"/>
                <a:gd name="T1" fmla="*/ 27 h 46"/>
                <a:gd name="T2" fmla="*/ 19 w 43"/>
                <a:gd name="T3" fmla="*/ 18 h 46"/>
                <a:gd name="T4" fmla="*/ 21 w 43"/>
                <a:gd name="T5" fmla="*/ 11 h 46"/>
                <a:gd name="T6" fmla="*/ 21 w 43"/>
                <a:gd name="T7" fmla="*/ 11 h 46"/>
                <a:gd name="T8" fmla="*/ 24 w 43"/>
                <a:gd name="T9" fmla="*/ 18 h 46"/>
                <a:gd name="T10" fmla="*/ 27 w 43"/>
                <a:gd name="T11" fmla="*/ 27 h 46"/>
                <a:gd name="T12" fmla="*/ 16 w 43"/>
                <a:gd name="T13" fmla="*/ 27 h 46"/>
                <a:gd name="T14" fmla="*/ 25 w 43"/>
                <a:gd name="T15" fmla="*/ 0 h 46"/>
                <a:gd name="T16" fmla="*/ 18 w 43"/>
                <a:gd name="T17" fmla="*/ 0 h 46"/>
                <a:gd name="T18" fmla="*/ 0 w 43"/>
                <a:gd name="T19" fmla="*/ 46 h 46"/>
                <a:gd name="T20" fmla="*/ 9 w 43"/>
                <a:gd name="T21" fmla="*/ 46 h 46"/>
                <a:gd name="T22" fmla="*/ 13 w 43"/>
                <a:gd name="T23" fmla="*/ 34 h 46"/>
                <a:gd name="T24" fmla="*/ 30 w 43"/>
                <a:gd name="T25" fmla="*/ 34 h 46"/>
                <a:gd name="T26" fmla="*/ 34 w 43"/>
                <a:gd name="T27" fmla="*/ 46 h 46"/>
                <a:gd name="T28" fmla="*/ 43 w 43"/>
                <a:gd name="T29" fmla="*/ 46 h 46"/>
                <a:gd name="T30" fmla="*/ 25 w 43"/>
                <a:gd name="T3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3" h="46">
                  <a:moveTo>
                    <a:pt x="16" y="27"/>
                  </a:moveTo>
                  <a:cubicBezTo>
                    <a:pt x="19" y="18"/>
                    <a:pt x="19" y="18"/>
                    <a:pt x="19" y="18"/>
                  </a:cubicBezTo>
                  <a:cubicBezTo>
                    <a:pt x="20" y="15"/>
                    <a:pt x="21" y="13"/>
                    <a:pt x="21" y="11"/>
                  </a:cubicBezTo>
                  <a:cubicBezTo>
                    <a:pt x="21" y="11"/>
                    <a:pt x="21" y="11"/>
                    <a:pt x="21" y="11"/>
                  </a:cubicBezTo>
                  <a:cubicBezTo>
                    <a:pt x="22" y="13"/>
                    <a:pt x="23" y="15"/>
                    <a:pt x="24" y="18"/>
                  </a:cubicBezTo>
                  <a:cubicBezTo>
                    <a:pt x="27" y="27"/>
                    <a:pt x="27" y="27"/>
                    <a:pt x="27" y="27"/>
                  </a:cubicBezTo>
                  <a:lnTo>
                    <a:pt x="16" y="27"/>
                  </a:lnTo>
                  <a:close/>
                  <a:moveTo>
                    <a:pt x="25" y="0"/>
                  </a:moveTo>
                  <a:cubicBezTo>
                    <a:pt x="18" y="0"/>
                    <a:pt x="18" y="0"/>
                    <a:pt x="18" y="0"/>
                  </a:cubicBezTo>
                  <a:cubicBezTo>
                    <a:pt x="0" y="46"/>
                    <a:pt x="0" y="46"/>
                    <a:pt x="0" y="46"/>
                  </a:cubicBezTo>
                  <a:cubicBezTo>
                    <a:pt x="9" y="46"/>
                    <a:pt x="9" y="46"/>
                    <a:pt x="9" y="46"/>
                  </a:cubicBezTo>
                  <a:cubicBezTo>
                    <a:pt x="13" y="34"/>
                    <a:pt x="13" y="34"/>
                    <a:pt x="13" y="34"/>
                  </a:cubicBezTo>
                  <a:cubicBezTo>
                    <a:pt x="30" y="34"/>
                    <a:pt x="30" y="34"/>
                    <a:pt x="30" y="34"/>
                  </a:cubicBezTo>
                  <a:cubicBezTo>
                    <a:pt x="34" y="46"/>
                    <a:pt x="34" y="46"/>
                    <a:pt x="34" y="46"/>
                  </a:cubicBezTo>
                  <a:cubicBezTo>
                    <a:pt x="43" y="46"/>
                    <a:pt x="43" y="46"/>
                    <a:pt x="43" y="46"/>
                  </a:cubicBezTo>
                  <a:lnTo>
                    <a:pt x="25" y="0"/>
                  </a:ln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3" name="Freeform 6">
              <a:extLst>
                <a:ext uri="{FF2B5EF4-FFF2-40B4-BE49-F238E27FC236}">
                  <a16:creationId xmlns:a16="http://schemas.microsoft.com/office/drawing/2014/main" id="{2FA0942C-6187-420F-8DA4-CCD1AB6FF3ED}"/>
                </a:ext>
              </a:extLst>
            </p:cNvPr>
            <p:cNvSpPr>
              <a:spLocks noEditPoints="1"/>
            </p:cNvSpPr>
            <p:nvPr userDrawn="1"/>
          </p:nvSpPr>
          <p:spPr bwMode="auto">
            <a:xfrm>
              <a:off x="1336" y="131"/>
              <a:ext cx="60" cy="72"/>
            </a:xfrm>
            <a:custGeom>
              <a:avLst/>
              <a:gdLst>
                <a:gd name="T0" fmla="*/ 8 w 29"/>
                <a:gd name="T1" fmla="*/ 14 h 34"/>
                <a:gd name="T2" fmla="*/ 14 w 29"/>
                <a:gd name="T3" fmla="*/ 6 h 34"/>
                <a:gd name="T4" fmla="*/ 20 w 29"/>
                <a:gd name="T5" fmla="*/ 14 h 34"/>
                <a:gd name="T6" fmla="*/ 8 w 29"/>
                <a:gd name="T7" fmla="*/ 14 h 34"/>
                <a:gd name="T8" fmla="*/ 14 w 29"/>
                <a:gd name="T9" fmla="*/ 0 h 34"/>
                <a:gd name="T10" fmla="*/ 0 w 29"/>
                <a:gd name="T11" fmla="*/ 17 h 34"/>
                <a:gd name="T12" fmla="*/ 16 w 29"/>
                <a:gd name="T13" fmla="*/ 34 h 34"/>
                <a:gd name="T14" fmla="*/ 28 w 29"/>
                <a:gd name="T15" fmla="*/ 31 h 34"/>
                <a:gd name="T16" fmla="*/ 25 w 29"/>
                <a:gd name="T17" fmla="*/ 26 h 34"/>
                <a:gd name="T18" fmla="*/ 17 w 29"/>
                <a:gd name="T19" fmla="*/ 28 h 34"/>
                <a:gd name="T20" fmla="*/ 8 w 29"/>
                <a:gd name="T21" fmla="*/ 20 h 34"/>
                <a:gd name="T22" fmla="*/ 29 w 29"/>
                <a:gd name="T23" fmla="*/ 20 h 34"/>
                <a:gd name="T24" fmla="*/ 29 w 29"/>
                <a:gd name="T25" fmla="*/ 18 h 34"/>
                <a:gd name="T26" fmla="*/ 14 w 29"/>
                <a:gd name="T2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34">
                  <a:moveTo>
                    <a:pt x="8" y="14"/>
                  </a:moveTo>
                  <a:cubicBezTo>
                    <a:pt x="8" y="10"/>
                    <a:pt x="10" y="6"/>
                    <a:pt x="14" y="6"/>
                  </a:cubicBezTo>
                  <a:cubicBezTo>
                    <a:pt x="19" y="6"/>
                    <a:pt x="20" y="10"/>
                    <a:pt x="20" y="14"/>
                  </a:cubicBezTo>
                  <a:lnTo>
                    <a:pt x="8" y="14"/>
                  </a:lnTo>
                  <a:close/>
                  <a:moveTo>
                    <a:pt x="14" y="0"/>
                  </a:moveTo>
                  <a:cubicBezTo>
                    <a:pt x="5" y="0"/>
                    <a:pt x="0" y="8"/>
                    <a:pt x="0" y="17"/>
                  </a:cubicBezTo>
                  <a:cubicBezTo>
                    <a:pt x="0" y="26"/>
                    <a:pt x="4" y="34"/>
                    <a:pt x="16" y="34"/>
                  </a:cubicBezTo>
                  <a:cubicBezTo>
                    <a:pt x="20" y="34"/>
                    <a:pt x="24" y="33"/>
                    <a:pt x="28" y="31"/>
                  </a:cubicBezTo>
                  <a:cubicBezTo>
                    <a:pt x="25" y="26"/>
                    <a:pt x="25" y="26"/>
                    <a:pt x="25" y="26"/>
                  </a:cubicBezTo>
                  <a:cubicBezTo>
                    <a:pt x="23" y="27"/>
                    <a:pt x="20" y="28"/>
                    <a:pt x="17" y="28"/>
                  </a:cubicBezTo>
                  <a:cubicBezTo>
                    <a:pt x="12" y="28"/>
                    <a:pt x="8" y="25"/>
                    <a:pt x="8" y="20"/>
                  </a:cubicBezTo>
                  <a:cubicBezTo>
                    <a:pt x="29" y="20"/>
                    <a:pt x="29" y="20"/>
                    <a:pt x="29" y="20"/>
                  </a:cubicBezTo>
                  <a:cubicBezTo>
                    <a:pt x="29" y="18"/>
                    <a:pt x="29" y="18"/>
                    <a:pt x="29" y="18"/>
                  </a:cubicBezTo>
                  <a:cubicBezTo>
                    <a:pt x="29" y="7"/>
                    <a:pt x="23" y="0"/>
                    <a:pt x="14"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4" name="Freeform 7">
              <a:extLst>
                <a:ext uri="{FF2B5EF4-FFF2-40B4-BE49-F238E27FC236}">
                  <a16:creationId xmlns:a16="http://schemas.microsoft.com/office/drawing/2014/main" id="{427F3FD8-C544-457D-8AC9-4DDE59B18BF5}"/>
                </a:ext>
              </a:extLst>
            </p:cNvPr>
            <p:cNvSpPr>
              <a:spLocks noEditPoints="1"/>
            </p:cNvSpPr>
            <p:nvPr userDrawn="1"/>
          </p:nvSpPr>
          <p:spPr bwMode="auto">
            <a:xfrm>
              <a:off x="1631" y="131"/>
              <a:ext cx="61" cy="72"/>
            </a:xfrm>
            <a:custGeom>
              <a:avLst/>
              <a:gdLst>
                <a:gd name="T0" fmla="*/ 8 w 29"/>
                <a:gd name="T1" fmla="*/ 14 h 34"/>
                <a:gd name="T2" fmla="*/ 15 w 29"/>
                <a:gd name="T3" fmla="*/ 6 h 34"/>
                <a:gd name="T4" fmla="*/ 21 w 29"/>
                <a:gd name="T5" fmla="*/ 14 h 34"/>
                <a:gd name="T6" fmla="*/ 8 w 29"/>
                <a:gd name="T7" fmla="*/ 14 h 34"/>
                <a:gd name="T8" fmla="*/ 15 w 29"/>
                <a:gd name="T9" fmla="*/ 0 h 34"/>
                <a:gd name="T10" fmla="*/ 0 w 29"/>
                <a:gd name="T11" fmla="*/ 17 h 34"/>
                <a:gd name="T12" fmla="*/ 17 w 29"/>
                <a:gd name="T13" fmla="*/ 34 h 34"/>
                <a:gd name="T14" fmla="*/ 28 w 29"/>
                <a:gd name="T15" fmla="*/ 31 h 34"/>
                <a:gd name="T16" fmla="*/ 26 w 29"/>
                <a:gd name="T17" fmla="*/ 26 h 34"/>
                <a:gd name="T18" fmla="*/ 18 w 29"/>
                <a:gd name="T19" fmla="*/ 28 h 34"/>
                <a:gd name="T20" fmla="*/ 9 w 29"/>
                <a:gd name="T21" fmla="*/ 20 h 34"/>
                <a:gd name="T22" fmla="*/ 29 w 29"/>
                <a:gd name="T23" fmla="*/ 20 h 34"/>
                <a:gd name="T24" fmla="*/ 29 w 29"/>
                <a:gd name="T25" fmla="*/ 18 h 34"/>
                <a:gd name="T26" fmla="*/ 15 w 29"/>
                <a:gd name="T2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34">
                  <a:moveTo>
                    <a:pt x="8" y="14"/>
                  </a:moveTo>
                  <a:cubicBezTo>
                    <a:pt x="9" y="10"/>
                    <a:pt x="11" y="6"/>
                    <a:pt x="15" y="6"/>
                  </a:cubicBezTo>
                  <a:cubicBezTo>
                    <a:pt x="19" y="6"/>
                    <a:pt x="21" y="10"/>
                    <a:pt x="21" y="14"/>
                  </a:cubicBezTo>
                  <a:lnTo>
                    <a:pt x="8" y="14"/>
                  </a:lnTo>
                  <a:close/>
                  <a:moveTo>
                    <a:pt x="15" y="0"/>
                  </a:moveTo>
                  <a:cubicBezTo>
                    <a:pt x="6" y="0"/>
                    <a:pt x="0" y="8"/>
                    <a:pt x="0" y="17"/>
                  </a:cubicBezTo>
                  <a:cubicBezTo>
                    <a:pt x="0" y="26"/>
                    <a:pt x="5" y="34"/>
                    <a:pt x="17" y="34"/>
                  </a:cubicBezTo>
                  <a:cubicBezTo>
                    <a:pt x="21" y="34"/>
                    <a:pt x="25" y="33"/>
                    <a:pt x="28" y="31"/>
                  </a:cubicBezTo>
                  <a:cubicBezTo>
                    <a:pt x="26" y="26"/>
                    <a:pt x="26" y="26"/>
                    <a:pt x="26" y="26"/>
                  </a:cubicBezTo>
                  <a:cubicBezTo>
                    <a:pt x="24" y="27"/>
                    <a:pt x="21" y="28"/>
                    <a:pt x="18" y="28"/>
                  </a:cubicBezTo>
                  <a:cubicBezTo>
                    <a:pt x="12" y="28"/>
                    <a:pt x="9" y="25"/>
                    <a:pt x="9" y="20"/>
                  </a:cubicBezTo>
                  <a:cubicBezTo>
                    <a:pt x="29" y="20"/>
                    <a:pt x="29" y="20"/>
                    <a:pt x="29" y="20"/>
                  </a:cubicBezTo>
                  <a:cubicBezTo>
                    <a:pt x="29" y="18"/>
                    <a:pt x="29" y="18"/>
                    <a:pt x="29" y="18"/>
                  </a:cubicBezTo>
                  <a:cubicBezTo>
                    <a:pt x="29" y="7"/>
                    <a:pt x="24" y="0"/>
                    <a:pt x="15"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5" name="Freeform 8">
              <a:extLst>
                <a:ext uri="{FF2B5EF4-FFF2-40B4-BE49-F238E27FC236}">
                  <a16:creationId xmlns:a16="http://schemas.microsoft.com/office/drawing/2014/main" id="{6B441157-37E2-4CD3-8B11-F256DFE85396}"/>
                </a:ext>
              </a:extLst>
            </p:cNvPr>
            <p:cNvSpPr>
              <a:spLocks/>
            </p:cNvSpPr>
            <p:nvPr userDrawn="1"/>
          </p:nvSpPr>
          <p:spPr bwMode="auto">
            <a:xfrm>
              <a:off x="1771" y="112"/>
              <a:ext cx="50" cy="91"/>
            </a:xfrm>
            <a:custGeom>
              <a:avLst/>
              <a:gdLst>
                <a:gd name="T0" fmla="*/ 14 w 24"/>
                <a:gd name="T1" fmla="*/ 0 h 43"/>
                <a:gd name="T2" fmla="*/ 6 w 24"/>
                <a:gd name="T3" fmla="*/ 2 h 43"/>
                <a:gd name="T4" fmla="*/ 6 w 24"/>
                <a:gd name="T5" fmla="*/ 10 h 43"/>
                <a:gd name="T6" fmla="*/ 0 w 24"/>
                <a:gd name="T7" fmla="*/ 10 h 43"/>
                <a:gd name="T8" fmla="*/ 0 w 24"/>
                <a:gd name="T9" fmla="*/ 16 h 43"/>
                <a:gd name="T10" fmla="*/ 6 w 24"/>
                <a:gd name="T11" fmla="*/ 16 h 43"/>
                <a:gd name="T12" fmla="*/ 6 w 24"/>
                <a:gd name="T13" fmla="*/ 35 h 43"/>
                <a:gd name="T14" fmla="*/ 15 w 24"/>
                <a:gd name="T15" fmla="*/ 43 h 43"/>
                <a:gd name="T16" fmla="*/ 24 w 24"/>
                <a:gd name="T17" fmla="*/ 41 h 43"/>
                <a:gd name="T18" fmla="*/ 22 w 24"/>
                <a:gd name="T19" fmla="*/ 35 h 43"/>
                <a:gd name="T20" fmla="*/ 17 w 24"/>
                <a:gd name="T21" fmla="*/ 37 h 43"/>
                <a:gd name="T22" fmla="*/ 14 w 24"/>
                <a:gd name="T23" fmla="*/ 33 h 43"/>
                <a:gd name="T24" fmla="*/ 14 w 24"/>
                <a:gd name="T25" fmla="*/ 16 h 43"/>
                <a:gd name="T26" fmla="*/ 14 w 24"/>
                <a:gd name="T27" fmla="*/ 16 h 43"/>
                <a:gd name="T28" fmla="*/ 14 w 24"/>
                <a:gd name="T29" fmla="*/ 16 h 43"/>
                <a:gd name="T30" fmla="*/ 17 w 24"/>
                <a:gd name="T31" fmla="*/ 16 h 43"/>
                <a:gd name="T32" fmla="*/ 22 w 24"/>
                <a:gd name="T33" fmla="*/ 13 h 43"/>
                <a:gd name="T34" fmla="*/ 24 w 24"/>
                <a:gd name="T35" fmla="*/ 10 h 43"/>
                <a:gd name="T36" fmla="*/ 24 w 24"/>
                <a:gd name="T37" fmla="*/ 10 h 43"/>
                <a:gd name="T38" fmla="*/ 24 w 24"/>
                <a:gd name="T39" fmla="*/ 10 h 43"/>
                <a:gd name="T40" fmla="*/ 14 w 24"/>
                <a:gd name="T41" fmla="*/ 10 h 43"/>
                <a:gd name="T42" fmla="*/ 14 w 24"/>
                <a:gd name="T43" fmla="*/ 10 h 43"/>
                <a:gd name="T44" fmla="*/ 14 w 24"/>
                <a:gd name="T45" fmla="*/ 10 h 43"/>
                <a:gd name="T46" fmla="*/ 14 w 24"/>
                <a:gd name="T4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 h="43">
                  <a:moveTo>
                    <a:pt x="14" y="0"/>
                  </a:moveTo>
                  <a:cubicBezTo>
                    <a:pt x="6" y="2"/>
                    <a:pt x="6" y="2"/>
                    <a:pt x="6" y="2"/>
                  </a:cubicBezTo>
                  <a:cubicBezTo>
                    <a:pt x="6" y="10"/>
                    <a:pt x="6" y="10"/>
                    <a:pt x="6" y="10"/>
                  </a:cubicBezTo>
                  <a:cubicBezTo>
                    <a:pt x="0" y="10"/>
                    <a:pt x="0" y="10"/>
                    <a:pt x="0" y="10"/>
                  </a:cubicBezTo>
                  <a:cubicBezTo>
                    <a:pt x="0" y="16"/>
                    <a:pt x="0" y="16"/>
                    <a:pt x="0" y="16"/>
                  </a:cubicBezTo>
                  <a:cubicBezTo>
                    <a:pt x="6" y="16"/>
                    <a:pt x="6" y="16"/>
                    <a:pt x="6" y="16"/>
                  </a:cubicBezTo>
                  <a:cubicBezTo>
                    <a:pt x="6" y="35"/>
                    <a:pt x="6" y="35"/>
                    <a:pt x="6" y="35"/>
                  </a:cubicBezTo>
                  <a:cubicBezTo>
                    <a:pt x="6" y="40"/>
                    <a:pt x="9" y="43"/>
                    <a:pt x="15" y="43"/>
                  </a:cubicBezTo>
                  <a:cubicBezTo>
                    <a:pt x="18" y="43"/>
                    <a:pt x="22" y="42"/>
                    <a:pt x="24" y="41"/>
                  </a:cubicBezTo>
                  <a:cubicBezTo>
                    <a:pt x="22" y="35"/>
                    <a:pt x="22" y="35"/>
                    <a:pt x="22" y="35"/>
                  </a:cubicBezTo>
                  <a:cubicBezTo>
                    <a:pt x="21" y="36"/>
                    <a:pt x="19" y="37"/>
                    <a:pt x="17" y="37"/>
                  </a:cubicBezTo>
                  <a:cubicBezTo>
                    <a:pt x="15" y="37"/>
                    <a:pt x="14" y="36"/>
                    <a:pt x="14" y="33"/>
                  </a:cubicBezTo>
                  <a:cubicBezTo>
                    <a:pt x="14" y="16"/>
                    <a:pt x="14" y="16"/>
                    <a:pt x="14" y="16"/>
                  </a:cubicBezTo>
                  <a:cubicBezTo>
                    <a:pt x="14" y="16"/>
                    <a:pt x="14" y="16"/>
                    <a:pt x="14" y="16"/>
                  </a:cubicBezTo>
                  <a:cubicBezTo>
                    <a:pt x="14" y="16"/>
                    <a:pt x="14" y="16"/>
                    <a:pt x="14" y="16"/>
                  </a:cubicBezTo>
                  <a:cubicBezTo>
                    <a:pt x="17" y="16"/>
                    <a:pt x="17" y="16"/>
                    <a:pt x="17" y="16"/>
                  </a:cubicBezTo>
                  <a:cubicBezTo>
                    <a:pt x="20" y="16"/>
                    <a:pt x="22" y="14"/>
                    <a:pt x="22" y="13"/>
                  </a:cubicBezTo>
                  <a:cubicBezTo>
                    <a:pt x="24" y="10"/>
                    <a:pt x="24" y="10"/>
                    <a:pt x="24" y="10"/>
                  </a:cubicBezTo>
                  <a:cubicBezTo>
                    <a:pt x="24" y="10"/>
                    <a:pt x="24" y="10"/>
                    <a:pt x="24" y="10"/>
                  </a:cubicBezTo>
                  <a:cubicBezTo>
                    <a:pt x="24" y="10"/>
                    <a:pt x="24" y="10"/>
                    <a:pt x="24" y="10"/>
                  </a:cubicBezTo>
                  <a:cubicBezTo>
                    <a:pt x="14" y="10"/>
                    <a:pt x="14" y="10"/>
                    <a:pt x="14" y="10"/>
                  </a:cubicBezTo>
                  <a:cubicBezTo>
                    <a:pt x="14" y="10"/>
                    <a:pt x="14" y="10"/>
                    <a:pt x="14" y="10"/>
                  </a:cubicBezTo>
                  <a:cubicBezTo>
                    <a:pt x="14" y="10"/>
                    <a:pt x="14" y="10"/>
                    <a:pt x="14" y="10"/>
                  </a:cubicBezTo>
                  <a:lnTo>
                    <a:pt x="14" y="0"/>
                  </a:ln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6" name="Freeform 9">
              <a:extLst>
                <a:ext uri="{FF2B5EF4-FFF2-40B4-BE49-F238E27FC236}">
                  <a16:creationId xmlns:a16="http://schemas.microsoft.com/office/drawing/2014/main" id="{D963DFFC-DCBC-4F42-A107-C13D78F45445}"/>
                </a:ext>
              </a:extLst>
            </p:cNvPr>
            <p:cNvSpPr>
              <a:spLocks/>
            </p:cNvSpPr>
            <p:nvPr userDrawn="1"/>
          </p:nvSpPr>
          <p:spPr bwMode="auto">
            <a:xfrm>
              <a:off x="1275" y="131"/>
              <a:ext cx="52" cy="72"/>
            </a:xfrm>
            <a:custGeom>
              <a:avLst/>
              <a:gdLst>
                <a:gd name="T0" fmla="*/ 14 w 25"/>
                <a:gd name="T1" fmla="*/ 0 h 34"/>
                <a:gd name="T2" fmla="*/ 2 w 25"/>
                <a:gd name="T3" fmla="*/ 10 h 34"/>
                <a:gd name="T4" fmla="*/ 17 w 25"/>
                <a:gd name="T5" fmla="*/ 24 h 34"/>
                <a:gd name="T6" fmla="*/ 11 w 25"/>
                <a:gd name="T7" fmla="*/ 28 h 34"/>
                <a:gd name="T8" fmla="*/ 2 w 25"/>
                <a:gd name="T9" fmla="*/ 25 h 34"/>
                <a:gd name="T10" fmla="*/ 2 w 25"/>
                <a:gd name="T11" fmla="*/ 26 h 34"/>
                <a:gd name="T12" fmla="*/ 0 w 25"/>
                <a:gd name="T13" fmla="*/ 32 h 34"/>
                <a:gd name="T14" fmla="*/ 12 w 25"/>
                <a:gd name="T15" fmla="*/ 34 h 34"/>
                <a:gd name="T16" fmla="*/ 25 w 25"/>
                <a:gd name="T17" fmla="*/ 24 h 34"/>
                <a:gd name="T18" fmla="*/ 10 w 25"/>
                <a:gd name="T19" fmla="*/ 10 h 34"/>
                <a:gd name="T20" fmla="*/ 14 w 25"/>
                <a:gd name="T21" fmla="*/ 7 h 34"/>
                <a:gd name="T22" fmla="*/ 22 w 25"/>
                <a:gd name="T23" fmla="*/ 8 h 34"/>
                <a:gd name="T24" fmla="*/ 24 w 25"/>
                <a:gd name="T25" fmla="*/ 2 h 34"/>
                <a:gd name="T26" fmla="*/ 24 w 25"/>
                <a:gd name="T27" fmla="*/ 2 h 34"/>
                <a:gd name="T28" fmla="*/ 14 w 25"/>
                <a:gd name="T2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34">
                  <a:moveTo>
                    <a:pt x="14" y="0"/>
                  </a:moveTo>
                  <a:cubicBezTo>
                    <a:pt x="6" y="0"/>
                    <a:pt x="2" y="4"/>
                    <a:pt x="2" y="10"/>
                  </a:cubicBezTo>
                  <a:cubicBezTo>
                    <a:pt x="2" y="21"/>
                    <a:pt x="17" y="19"/>
                    <a:pt x="17" y="24"/>
                  </a:cubicBezTo>
                  <a:cubicBezTo>
                    <a:pt x="17" y="27"/>
                    <a:pt x="15" y="28"/>
                    <a:pt x="11" y="28"/>
                  </a:cubicBezTo>
                  <a:cubicBezTo>
                    <a:pt x="8" y="28"/>
                    <a:pt x="5" y="27"/>
                    <a:pt x="2" y="25"/>
                  </a:cubicBezTo>
                  <a:cubicBezTo>
                    <a:pt x="2" y="26"/>
                    <a:pt x="2" y="26"/>
                    <a:pt x="2" y="26"/>
                  </a:cubicBezTo>
                  <a:cubicBezTo>
                    <a:pt x="0" y="32"/>
                    <a:pt x="0" y="32"/>
                    <a:pt x="0" y="32"/>
                  </a:cubicBezTo>
                  <a:cubicBezTo>
                    <a:pt x="3" y="33"/>
                    <a:pt x="7" y="34"/>
                    <a:pt x="12" y="34"/>
                  </a:cubicBezTo>
                  <a:cubicBezTo>
                    <a:pt x="19" y="34"/>
                    <a:pt x="25" y="31"/>
                    <a:pt x="25" y="24"/>
                  </a:cubicBezTo>
                  <a:cubicBezTo>
                    <a:pt x="25" y="13"/>
                    <a:pt x="10" y="15"/>
                    <a:pt x="10" y="10"/>
                  </a:cubicBezTo>
                  <a:cubicBezTo>
                    <a:pt x="10" y="7"/>
                    <a:pt x="12" y="7"/>
                    <a:pt x="14" y="7"/>
                  </a:cubicBezTo>
                  <a:cubicBezTo>
                    <a:pt x="17" y="7"/>
                    <a:pt x="20" y="7"/>
                    <a:pt x="22" y="8"/>
                  </a:cubicBezTo>
                  <a:cubicBezTo>
                    <a:pt x="24" y="2"/>
                    <a:pt x="24" y="2"/>
                    <a:pt x="24" y="2"/>
                  </a:cubicBezTo>
                  <a:cubicBezTo>
                    <a:pt x="24" y="2"/>
                    <a:pt x="24" y="2"/>
                    <a:pt x="24" y="2"/>
                  </a:cubicBezTo>
                  <a:cubicBezTo>
                    <a:pt x="21" y="1"/>
                    <a:pt x="18" y="0"/>
                    <a:pt x="14"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7" name="Freeform 10">
              <a:extLst>
                <a:ext uri="{FF2B5EF4-FFF2-40B4-BE49-F238E27FC236}">
                  <a16:creationId xmlns:a16="http://schemas.microsoft.com/office/drawing/2014/main" id="{F5927189-14CB-4EFA-8428-DD25F3D9F57C}"/>
                </a:ext>
              </a:extLst>
            </p:cNvPr>
            <p:cNvSpPr>
              <a:spLocks/>
            </p:cNvSpPr>
            <p:nvPr userDrawn="1"/>
          </p:nvSpPr>
          <p:spPr bwMode="auto">
            <a:xfrm>
              <a:off x="1402" y="131"/>
              <a:ext cx="50" cy="72"/>
            </a:xfrm>
            <a:custGeom>
              <a:avLst/>
              <a:gdLst>
                <a:gd name="T0" fmla="*/ 13 w 24"/>
                <a:gd name="T1" fmla="*/ 0 h 34"/>
                <a:gd name="T2" fmla="*/ 1 w 24"/>
                <a:gd name="T3" fmla="*/ 10 h 34"/>
                <a:gd name="T4" fmla="*/ 16 w 24"/>
                <a:gd name="T5" fmla="*/ 24 h 34"/>
                <a:gd name="T6" fmla="*/ 10 w 24"/>
                <a:gd name="T7" fmla="*/ 28 h 34"/>
                <a:gd name="T8" fmla="*/ 2 w 24"/>
                <a:gd name="T9" fmla="*/ 25 h 34"/>
                <a:gd name="T10" fmla="*/ 0 w 24"/>
                <a:gd name="T11" fmla="*/ 32 h 34"/>
                <a:gd name="T12" fmla="*/ 11 w 24"/>
                <a:gd name="T13" fmla="*/ 34 h 34"/>
                <a:gd name="T14" fmla="*/ 24 w 24"/>
                <a:gd name="T15" fmla="*/ 24 h 34"/>
                <a:gd name="T16" fmla="*/ 9 w 24"/>
                <a:gd name="T17" fmla="*/ 10 h 34"/>
                <a:gd name="T18" fmla="*/ 13 w 24"/>
                <a:gd name="T19" fmla="*/ 7 h 34"/>
                <a:gd name="T20" fmla="*/ 21 w 24"/>
                <a:gd name="T21" fmla="*/ 8 h 34"/>
                <a:gd name="T22" fmla="*/ 23 w 24"/>
                <a:gd name="T23" fmla="*/ 2 h 34"/>
                <a:gd name="T24" fmla="*/ 23 w 24"/>
                <a:gd name="T25" fmla="*/ 2 h 34"/>
                <a:gd name="T26" fmla="*/ 13 w 24"/>
                <a:gd name="T2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4">
                  <a:moveTo>
                    <a:pt x="13" y="0"/>
                  </a:moveTo>
                  <a:cubicBezTo>
                    <a:pt x="5" y="0"/>
                    <a:pt x="1" y="4"/>
                    <a:pt x="1" y="10"/>
                  </a:cubicBezTo>
                  <a:cubicBezTo>
                    <a:pt x="1" y="21"/>
                    <a:pt x="16" y="19"/>
                    <a:pt x="16" y="24"/>
                  </a:cubicBezTo>
                  <a:cubicBezTo>
                    <a:pt x="16" y="27"/>
                    <a:pt x="14" y="28"/>
                    <a:pt x="10" y="28"/>
                  </a:cubicBezTo>
                  <a:cubicBezTo>
                    <a:pt x="7" y="28"/>
                    <a:pt x="4" y="27"/>
                    <a:pt x="2" y="25"/>
                  </a:cubicBezTo>
                  <a:cubicBezTo>
                    <a:pt x="0" y="32"/>
                    <a:pt x="0" y="32"/>
                    <a:pt x="0" y="32"/>
                  </a:cubicBezTo>
                  <a:cubicBezTo>
                    <a:pt x="3" y="33"/>
                    <a:pt x="6" y="34"/>
                    <a:pt x="11" y="34"/>
                  </a:cubicBezTo>
                  <a:cubicBezTo>
                    <a:pt x="18" y="34"/>
                    <a:pt x="24" y="31"/>
                    <a:pt x="24" y="24"/>
                  </a:cubicBezTo>
                  <a:cubicBezTo>
                    <a:pt x="24" y="13"/>
                    <a:pt x="9" y="15"/>
                    <a:pt x="9" y="10"/>
                  </a:cubicBezTo>
                  <a:cubicBezTo>
                    <a:pt x="9" y="7"/>
                    <a:pt x="11" y="7"/>
                    <a:pt x="13" y="7"/>
                  </a:cubicBezTo>
                  <a:cubicBezTo>
                    <a:pt x="16" y="7"/>
                    <a:pt x="19" y="7"/>
                    <a:pt x="21" y="8"/>
                  </a:cubicBezTo>
                  <a:cubicBezTo>
                    <a:pt x="23" y="2"/>
                    <a:pt x="23" y="2"/>
                    <a:pt x="23" y="2"/>
                  </a:cubicBezTo>
                  <a:cubicBezTo>
                    <a:pt x="23" y="2"/>
                    <a:pt x="23" y="2"/>
                    <a:pt x="23" y="2"/>
                  </a:cubicBezTo>
                  <a:cubicBezTo>
                    <a:pt x="20" y="1"/>
                    <a:pt x="17" y="0"/>
                    <a:pt x="13"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8" name="Freeform 11">
              <a:extLst>
                <a:ext uri="{FF2B5EF4-FFF2-40B4-BE49-F238E27FC236}">
                  <a16:creationId xmlns:a16="http://schemas.microsoft.com/office/drawing/2014/main" id="{E8F24C79-38A5-4E8B-BB65-703339E0792B}"/>
                </a:ext>
              </a:extLst>
            </p:cNvPr>
            <p:cNvSpPr>
              <a:spLocks/>
            </p:cNvSpPr>
            <p:nvPr userDrawn="1"/>
          </p:nvSpPr>
          <p:spPr bwMode="auto">
            <a:xfrm>
              <a:off x="1459" y="131"/>
              <a:ext cx="50" cy="72"/>
            </a:xfrm>
            <a:custGeom>
              <a:avLst/>
              <a:gdLst>
                <a:gd name="T0" fmla="*/ 13 w 24"/>
                <a:gd name="T1" fmla="*/ 0 h 34"/>
                <a:gd name="T2" fmla="*/ 1 w 24"/>
                <a:gd name="T3" fmla="*/ 10 h 34"/>
                <a:gd name="T4" fmla="*/ 16 w 24"/>
                <a:gd name="T5" fmla="*/ 24 h 34"/>
                <a:gd name="T6" fmla="*/ 11 w 24"/>
                <a:gd name="T7" fmla="*/ 28 h 34"/>
                <a:gd name="T8" fmla="*/ 2 w 24"/>
                <a:gd name="T9" fmla="*/ 25 h 34"/>
                <a:gd name="T10" fmla="*/ 0 w 24"/>
                <a:gd name="T11" fmla="*/ 32 h 34"/>
                <a:gd name="T12" fmla="*/ 11 w 24"/>
                <a:gd name="T13" fmla="*/ 34 h 34"/>
                <a:gd name="T14" fmla="*/ 24 w 24"/>
                <a:gd name="T15" fmla="*/ 24 h 34"/>
                <a:gd name="T16" fmla="*/ 9 w 24"/>
                <a:gd name="T17" fmla="*/ 10 h 34"/>
                <a:gd name="T18" fmla="*/ 14 w 24"/>
                <a:gd name="T19" fmla="*/ 7 h 34"/>
                <a:gd name="T20" fmla="*/ 21 w 24"/>
                <a:gd name="T21" fmla="*/ 8 h 34"/>
                <a:gd name="T22" fmla="*/ 23 w 24"/>
                <a:gd name="T23" fmla="*/ 2 h 34"/>
                <a:gd name="T24" fmla="*/ 23 w 24"/>
                <a:gd name="T25" fmla="*/ 2 h 34"/>
                <a:gd name="T26" fmla="*/ 13 w 24"/>
                <a:gd name="T2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4">
                  <a:moveTo>
                    <a:pt x="13" y="0"/>
                  </a:moveTo>
                  <a:cubicBezTo>
                    <a:pt x="6" y="0"/>
                    <a:pt x="1" y="4"/>
                    <a:pt x="1" y="10"/>
                  </a:cubicBezTo>
                  <a:cubicBezTo>
                    <a:pt x="1" y="21"/>
                    <a:pt x="16" y="19"/>
                    <a:pt x="16" y="24"/>
                  </a:cubicBezTo>
                  <a:cubicBezTo>
                    <a:pt x="16" y="27"/>
                    <a:pt x="14" y="28"/>
                    <a:pt x="11" y="28"/>
                  </a:cubicBezTo>
                  <a:cubicBezTo>
                    <a:pt x="7" y="28"/>
                    <a:pt x="4" y="27"/>
                    <a:pt x="2" y="25"/>
                  </a:cubicBezTo>
                  <a:cubicBezTo>
                    <a:pt x="0" y="32"/>
                    <a:pt x="0" y="32"/>
                    <a:pt x="0" y="32"/>
                  </a:cubicBezTo>
                  <a:cubicBezTo>
                    <a:pt x="3" y="33"/>
                    <a:pt x="7" y="34"/>
                    <a:pt x="11" y="34"/>
                  </a:cubicBezTo>
                  <a:cubicBezTo>
                    <a:pt x="18" y="34"/>
                    <a:pt x="24" y="31"/>
                    <a:pt x="24" y="24"/>
                  </a:cubicBezTo>
                  <a:cubicBezTo>
                    <a:pt x="24" y="13"/>
                    <a:pt x="9" y="15"/>
                    <a:pt x="9" y="10"/>
                  </a:cubicBezTo>
                  <a:cubicBezTo>
                    <a:pt x="9" y="7"/>
                    <a:pt x="11" y="7"/>
                    <a:pt x="14" y="7"/>
                  </a:cubicBezTo>
                  <a:cubicBezTo>
                    <a:pt x="17" y="7"/>
                    <a:pt x="19" y="7"/>
                    <a:pt x="21" y="8"/>
                  </a:cubicBezTo>
                  <a:cubicBezTo>
                    <a:pt x="23" y="2"/>
                    <a:pt x="23" y="2"/>
                    <a:pt x="23" y="2"/>
                  </a:cubicBezTo>
                  <a:cubicBezTo>
                    <a:pt x="23" y="2"/>
                    <a:pt x="23" y="2"/>
                    <a:pt x="23" y="2"/>
                  </a:cubicBezTo>
                  <a:cubicBezTo>
                    <a:pt x="20" y="1"/>
                    <a:pt x="17" y="0"/>
                    <a:pt x="13"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9" name="Freeform 12">
              <a:extLst>
                <a:ext uri="{FF2B5EF4-FFF2-40B4-BE49-F238E27FC236}">
                  <a16:creationId xmlns:a16="http://schemas.microsoft.com/office/drawing/2014/main" id="{F660AC42-8885-4661-BDC4-D06FFB85D927}"/>
                </a:ext>
              </a:extLst>
            </p:cNvPr>
            <p:cNvSpPr>
              <a:spLocks/>
            </p:cNvSpPr>
            <p:nvPr userDrawn="1"/>
          </p:nvSpPr>
          <p:spPr bwMode="auto">
            <a:xfrm>
              <a:off x="1221" y="131"/>
              <a:ext cx="50" cy="72"/>
            </a:xfrm>
            <a:custGeom>
              <a:avLst/>
              <a:gdLst>
                <a:gd name="T0" fmla="*/ 13 w 24"/>
                <a:gd name="T1" fmla="*/ 0 h 34"/>
                <a:gd name="T2" fmla="*/ 0 w 24"/>
                <a:gd name="T3" fmla="*/ 10 h 34"/>
                <a:gd name="T4" fmla="*/ 16 w 24"/>
                <a:gd name="T5" fmla="*/ 24 h 34"/>
                <a:gd name="T6" fmla="*/ 10 w 24"/>
                <a:gd name="T7" fmla="*/ 28 h 34"/>
                <a:gd name="T8" fmla="*/ 1 w 24"/>
                <a:gd name="T9" fmla="*/ 25 h 34"/>
                <a:gd name="T10" fmla="*/ 1 w 24"/>
                <a:gd name="T11" fmla="*/ 25 h 34"/>
                <a:gd name="T12" fmla="*/ 4 w 24"/>
                <a:gd name="T13" fmla="*/ 34 h 34"/>
                <a:gd name="T14" fmla="*/ 11 w 24"/>
                <a:gd name="T15" fmla="*/ 34 h 34"/>
                <a:gd name="T16" fmla="*/ 24 w 24"/>
                <a:gd name="T17" fmla="*/ 24 h 34"/>
                <a:gd name="T18" fmla="*/ 9 w 24"/>
                <a:gd name="T19" fmla="*/ 10 h 34"/>
                <a:gd name="T20" fmla="*/ 13 w 24"/>
                <a:gd name="T21" fmla="*/ 7 h 34"/>
                <a:gd name="T22" fmla="*/ 21 w 24"/>
                <a:gd name="T23" fmla="*/ 8 h 34"/>
                <a:gd name="T24" fmla="*/ 22 w 24"/>
                <a:gd name="T25" fmla="*/ 2 h 34"/>
                <a:gd name="T26" fmla="*/ 22 w 24"/>
                <a:gd name="T27" fmla="*/ 2 h 34"/>
                <a:gd name="T28" fmla="*/ 13 w 24"/>
                <a:gd name="T2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34">
                  <a:moveTo>
                    <a:pt x="13" y="0"/>
                  </a:moveTo>
                  <a:cubicBezTo>
                    <a:pt x="5" y="0"/>
                    <a:pt x="0" y="4"/>
                    <a:pt x="0" y="10"/>
                  </a:cubicBezTo>
                  <a:cubicBezTo>
                    <a:pt x="0" y="21"/>
                    <a:pt x="16" y="19"/>
                    <a:pt x="16" y="24"/>
                  </a:cubicBezTo>
                  <a:cubicBezTo>
                    <a:pt x="16" y="27"/>
                    <a:pt x="13" y="28"/>
                    <a:pt x="10" y="28"/>
                  </a:cubicBezTo>
                  <a:cubicBezTo>
                    <a:pt x="7" y="28"/>
                    <a:pt x="4" y="27"/>
                    <a:pt x="1" y="25"/>
                  </a:cubicBezTo>
                  <a:cubicBezTo>
                    <a:pt x="1" y="25"/>
                    <a:pt x="1" y="25"/>
                    <a:pt x="1" y="25"/>
                  </a:cubicBezTo>
                  <a:cubicBezTo>
                    <a:pt x="4" y="34"/>
                    <a:pt x="4" y="34"/>
                    <a:pt x="4" y="34"/>
                  </a:cubicBezTo>
                  <a:cubicBezTo>
                    <a:pt x="6" y="34"/>
                    <a:pt x="8" y="34"/>
                    <a:pt x="11" y="34"/>
                  </a:cubicBezTo>
                  <a:cubicBezTo>
                    <a:pt x="18" y="34"/>
                    <a:pt x="24" y="31"/>
                    <a:pt x="24" y="24"/>
                  </a:cubicBezTo>
                  <a:cubicBezTo>
                    <a:pt x="24" y="13"/>
                    <a:pt x="9" y="15"/>
                    <a:pt x="9" y="10"/>
                  </a:cubicBezTo>
                  <a:cubicBezTo>
                    <a:pt x="9" y="7"/>
                    <a:pt x="10" y="7"/>
                    <a:pt x="13" y="7"/>
                  </a:cubicBezTo>
                  <a:cubicBezTo>
                    <a:pt x="16" y="7"/>
                    <a:pt x="18" y="7"/>
                    <a:pt x="21" y="8"/>
                  </a:cubicBezTo>
                  <a:cubicBezTo>
                    <a:pt x="22" y="2"/>
                    <a:pt x="22" y="2"/>
                    <a:pt x="22" y="2"/>
                  </a:cubicBezTo>
                  <a:cubicBezTo>
                    <a:pt x="22" y="2"/>
                    <a:pt x="22" y="2"/>
                    <a:pt x="22" y="2"/>
                  </a:cubicBezTo>
                  <a:cubicBezTo>
                    <a:pt x="20" y="1"/>
                    <a:pt x="16" y="0"/>
                    <a:pt x="13"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0" name="Freeform 13">
              <a:extLst>
                <a:ext uri="{FF2B5EF4-FFF2-40B4-BE49-F238E27FC236}">
                  <a16:creationId xmlns:a16="http://schemas.microsoft.com/office/drawing/2014/main" id="{BF0F557E-F427-4C15-84D5-EFE8DA7E7404}"/>
                </a:ext>
              </a:extLst>
            </p:cNvPr>
            <p:cNvSpPr>
              <a:spLocks/>
            </p:cNvSpPr>
            <p:nvPr userDrawn="1"/>
          </p:nvSpPr>
          <p:spPr bwMode="auto">
            <a:xfrm>
              <a:off x="1519" y="131"/>
              <a:ext cx="104" cy="72"/>
            </a:xfrm>
            <a:custGeom>
              <a:avLst/>
              <a:gdLst>
                <a:gd name="T0" fmla="*/ 0 w 50"/>
                <a:gd name="T1" fmla="*/ 0 h 34"/>
                <a:gd name="T2" fmla="*/ 0 w 50"/>
                <a:gd name="T3" fmla="*/ 0 h 34"/>
                <a:gd name="T4" fmla="*/ 0 w 50"/>
                <a:gd name="T5" fmla="*/ 18 h 34"/>
                <a:gd name="T6" fmla="*/ 0 w 50"/>
                <a:gd name="T7" fmla="*/ 34 h 34"/>
                <a:gd name="T8" fmla="*/ 8 w 50"/>
                <a:gd name="T9" fmla="*/ 34 h 34"/>
                <a:gd name="T10" fmla="*/ 8 w 50"/>
                <a:gd name="T11" fmla="*/ 11 h 34"/>
                <a:gd name="T12" fmla="*/ 16 w 50"/>
                <a:gd name="T13" fmla="*/ 7 h 34"/>
                <a:gd name="T14" fmla="*/ 21 w 50"/>
                <a:gd name="T15" fmla="*/ 14 h 34"/>
                <a:gd name="T16" fmla="*/ 21 w 50"/>
                <a:gd name="T17" fmla="*/ 34 h 34"/>
                <a:gd name="T18" fmla="*/ 29 w 50"/>
                <a:gd name="T19" fmla="*/ 34 h 34"/>
                <a:gd name="T20" fmla="*/ 29 w 50"/>
                <a:gd name="T21" fmla="*/ 12 h 34"/>
                <a:gd name="T22" fmla="*/ 29 w 50"/>
                <a:gd name="T23" fmla="*/ 11 h 34"/>
                <a:gd name="T24" fmla="*/ 37 w 50"/>
                <a:gd name="T25" fmla="*/ 7 h 34"/>
                <a:gd name="T26" fmla="*/ 42 w 50"/>
                <a:gd name="T27" fmla="*/ 14 h 34"/>
                <a:gd name="T28" fmla="*/ 42 w 50"/>
                <a:gd name="T29" fmla="*/ 34 h 34"/>
                <a:gd name="T30" fmla="*/ 50 w 50"/>
                <a:gd name="T31" fmla="*/ 34 h 34"/>
                <a:gd name="T32" fmla="*/ 50 w 50"/>
                <a:gd name="T33" fmla="*/ 12 h 34"/>
                <a:gd name="T34" fmla="*/ 39 w 50"/>
                <a:gd name="T35" fmla="*/ 0 h 34"/>
                <a:gd name="T36" fmla="*/ 27 w 50"/>
                <a:gd name="T37" fmla="*/ 5 h 34"/>
                <a:gd name="T38" fmla="*/ 18 w 50"/>
                <a:gd name="T39" fmla="*/ 0 h 34"/>
                <a:gd name="T40" fmla="*/ 7 w 50"/>
                <a:gd name="T41" fmla="*/ 5 h 34"/>
                <a:gd name="T42" fmla="*/ 7 w 50"/>
                <a:gd name="T43" fmla="*/ 5 h 34"/>
                <a:gd name="T44" fmla="*/ 4 w 50"/>
                <a:gd name="T45" fmla="*/ 2 h 34"/>
                <a:gd name="T46" fmla="*/ 0 w 50"/>
                <a:gd name="T4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0" h="34">
                  <a:moveTo>
                    <a:pt x="0" y="0"/>
                  </a:moveTo>
                  <a:cubicBezTo>
                    <a:pt x="0" y="0"/>
                    <a:pt x="0" y="0"/>
                    <a:pt x="0" y="0"/>
                  </a:cubicBezTo>
                  <a:cubicBezTo>
                    <a:pt x="0" y="18"/>
                    <a:pt x="0" y="18"/>
                    <a:pt x="0" y="18"/>
                  </a:cubicBezTo>
                  <a:cubicBezTo>
                    <a:pt x="0" y="34"/>
                    <a:pt x="0" y="34"/>
                    <a:pt x="0" y="34"/>
                  </a:cubicBezTo>
                  <a:cubicBezTo>
                    <a:pt x="8" y="34"/>
                    <a:pt x="8" y="34"/>
                    <a:pt x="8" y="34"/>
                  </a:cubicBezTo>
                  <a:cubicBezTo>
                    <a:pt x="8" y="11"/>
                    <a:pt x="8" y="11"/>
                    <a:pt x="8" y="11"/>
                  </a:cubicBezTo>
                  <a:cubicBezTo>
                    <a:pt x="10" y="9"/>
                    <a:pt x="13" y="7"/>
                    <a:pt x="16" y="7"/>
                  </a:cubicBezTo>
                  <a:cubicBezTo>
                    <a:pt x="20" y="7"/>
                    <a:pt x="21" y="10"/>
                    <a:pt x="21" y="14"/>
                  </a:cubicBezTo>
                  <a:cubicBezTo>
                    <a:pt x="21" y="34"/>
                    <a:pt x="21" y="34"/>
                    <a:pt x="21" y="34"/>
                  </a:cubicBezTo>
                  <a:cubicBezTo>
                    <a:pt x="29" y="34"/>
                    <a:pt x="29" y="34"/>
                    <a:pt x="29" y="34"/>
                  </a:cubicBezTo>
                  <a:cubicBezTo>
                    <a:pt x="29" y="12"/>
                    <a:pt x="29" y="12"/>
                    <a:pt x="29" y="12"/>
                  </a:cubicBezTo>
                  <a:cubicBezTo>
                    <a:pt x="29" y="11"/>
                    <a:pt x="29" y="11"/>
                    <a:pt x="29" y="11"/>
                  </a:cubicBezTo>
                  <a:cubicBezTo>
                    <a:pt x="31" y="9"/>
                    <a:pt x="34" y="7"/>
                    <a:pt x="37" y="7"/>
                  </a:cubicBezTo>
                  <a:cubicBezTo>
                    <a:pt x="41" y="7"/>
                    <a:pt x="42" y="10"/>
                    <a:pt x="42" y="14"/>
                  </a:cubicBezTo>
                  <a:cubicBezTo>
                    <a:pt x="42" y="34"/>
                    <a:pt x="42" y="34"/>
                    <a:pt x="42" y="34"/>
                  </a:cubicBezTo>
                  <a:cubicBezTo>
                    <a:pt x="50" y="34"/>
                    <a:pt x="50" y="34"/>
                    <a:pt x="50" y="34"/>
                  </a:cubicBezTo>
                  <a:cubicBezTo>
                    <a:pt x="50" y="12"/>
                    <a:pt x="50" y="12"/>
                    <a:pt x="50" y="12"/>
                  </a:cubicBezTo>
                  <a:cubicBezTo>
                    <a:pt x="50" y="3"/>
                    <a:pt x="45" y="0"/>
                    <a:pt x="39" y="0"/>
                  </a:cubicBezTo>
                  <a:cubicBezTo>
                    <a:pt x="35" y="0"/>
                    <a:pt x="31" y="2"/>
                    <a:pt x="27" y="5"/>
                  </a:cubicBezTo>
                  <a:cubicBezTo>
                    <a:pt x="26" y="2"/>
                    <a:pt x="22" y="0"/>
                    <a:pt x="18" y="0"/>
                  </a:cubicBezTo>
                  <a:cubicBezTo>
                    <a:pt x="14" y="0"/>
                    <a:pt x="11" y="2"/>
                    <a:pt x="7" y="5"/>
                  </a:cubicBezTo>
                  <a:cubicBezTo>
                    <a:pt x="7" y="5"/>
                    <a:pt x="7" y="5"/>
                    <a:pt x="7" y="5"/>
                  </a:cubicBezTo>
                  <a:cubicBezTo>
                    <a:pt x="6" y="3"/>
                    <a:pt x="5" y="2"/>
                    <a:pt x="4" y="2"/>
                  </a:cubicBezTo>
                  <a:cubicBezTo>
                    <a:pt x="0" y="0"/>
                    <a:pt x="0" y="0"/>
                    <a:pt x="0" y="0"/>
                  </a:cubicBez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1" name="Freeform 14">
              <a:extLst>
                <a:ext uri="{FF2B5EF4-FFF2-40B4-BE49-F238E27FC236}">
                  <a16:creationId xmlns:a16="http://schemas.microsoft.com/office/drawing/2014/main" id="{DEA31FFC-3B6F-4C27-9B39-30CB8D50EA88}"/>
                </a:ext>
              </a:extLst>
            </p:cNvPr>
            <p:cNvSpPr>
              <a:spLocks/>
            </p:cNvSpPr>
            <p:nvPr userDrawn="1"/>
          </p:nvSpPr>
          <p:spPr bwMode="auto">
            <a:xfrm>
              <a:off x="1702" y="131"/>
              <a:ext cx="63" cy="72"/>
            </a:xfrm>
            <a:custGeom>
              <a:avLst/>
              <a:gdLst>
                <a:gd name="T0" fmla="*/ 0 w 30"/>
                <a:gd name="T1" fmla="*/ 0 h 34"/>
                <a:gd name="T2" fmla="*/ 0 w 30"/>
                <a:gd name="T3" fmla="*/ 0 h 34"/>
                <a:gd name="T4" fmla="*/ 0 w 30"/>
                <a:gd name="T5" fmla="*/ 18 h 34"/>
                <a:gd name="T6" fmla="*/ 0 w 30"/>
                <a:gd name="T7" fmla="*/ 34 h 34"/>
                <a:gd name="T8" fmla="*/ 8 w 30"/>
                <a:gd name="T9" fmla="*/ 34 h 34"/>
                <a:gd name="T10" fmla="*/ 8 w 30"/>
                <a:gd name="T11" fmla="*/ 11 h 34"/>
                <a:gd name="T12" fmla="*/ 16 w 30"/>
                <a:gd name="T13" fmla="*/ 7 h 34"/>
                <a:gd name="T14" fmla="*/ 21 w 30"/>
                <a:gd name="T15" fmla="*/ 15 h 34"/>
                <a:gd name="T16" fmla="*/ 21 w 30"/>
                <a:gd name="T17" fmla="*/ 34 h 34"/>
                <a:gd name="T18" fmla="*/ 30 w 30"/>
                <a:gd name="T19" fmla="*/ 34 h 34"/>
                <a:gd name="T20" fmla="*/ 30 w 30"/>
                <a:gd name="T21" fmla="*/ 12 h 34"/>
                <a:gd name="T22" fmla="*/ 19 w 30"/>
                <a:gd name="T23" fmla="*/ 0 h 34"/>
                <a:gd name="T24" fmla="*/ 8 w 30"/>
                <a:gd name="T25" fmla="*/ 5 h 34"/>
                <a:gd name="T26" fmla="*/ 7 w 30"/>
                <a:gd name="T27" fmla="*/ 5 h 34"/>
                <a:gd name="T28" fmla="*/ 4 w 30"/>
                <a:gd name="T29" fmla="*/ 2 h 34"/>
                <a:gd name="T30" fmla="*/ 0 w 30"/>
                <a:gd name="T3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34">
                  <a:moveTo>
                    <a:pt x="0" y="0"/>
                  </a:moveTo>
                  <a:cubicBezTo>
                    <a:pt x="0" y="0"/>
                    <a:pt x="0" y="0"/>
                    <a:pt x="0" y="0"/>
                  </a:cubicBezTo>
                  <a:cubicBezTo>
                    <a:pt x="0" y="18"/>
                    <a:pt x="0" y="18"/>
                    <a:pt x="0" y="18"/>
                  </a:cubicBezTo>
                  <a:cubicBezTo>
                    <a:pt x="0" y="34"/>
                    <a:pt x="0" y="34"/>
                    <a:pt x="0" y="34"/>
                  </a:cubicBezTo>
                  <a:cubicBezTo>
                    <a:pt x="8" y="34"/>
                    <a:pt x="8" y="34"/>
                    <a:pt x="8" y="34"/>
                  </a:cubicBezTo>
                  <a:cubicBezTo>
                    <a:pt x="8" y="11"/>
                    <a:pt x="8" y="11"/>
                    <a:pt x="8" y="11"/>
                  </a:cubicBezTo>
                  <a:cubicBezTo>
                    <a:pt x="11" y="9"/>
                    <a:pt x="14" y="7"/>
                    <a:pt x="16" y="7"/>
                  </a:cubicBezTo>
                  <a:cubicBezTo>
                    <a:pt x="20" y="7"/>
                    <a:pt x="21" y="11"/>
                    <a:pt x="21" y="15"/>
                  </a:cubicBezTo>
                  <a:cubicBezTo>
                    <a:pt x="21" y="34"/>
                    <a:pt x="21" y="34"/>
                    <a:pt x="21" y="34"/>
                  </a:cubicBezTo>
                  <a:cubicBezTo>
                    <a:pt x="30" y="34"/>
                    <a:pt x="30" y="34"/>
                    <a:pt x="30" y="34"/>
                  </a:cubicBezTo>
                  <a:cubicBezTo>
                    <a:pt x="30" y="12"/>
                    <a:pt x="30" y="12"/>
                    <a:pt x="30" y="12"/>
                  </a:cubicBezTo>
                  <a:cubicBezTo>
                    <a:pt x="30" y="3"/>
                    <a:pt x="24" y="0"/>
                    <a:pt x="19" y="0"/>
                  </a:cubicBezTo>
                  <a:cubicBezTo>
                    <a:pt x="15" y="0"/>
                    <a:pt x="11" y="2"/>
                    <a:pt x="8" y="5"/>
                  </a:cubicBezTo>
                  <a:cubicBezTo>
                    <a:pt x="7" y="5"/>
                    <a:pt x="7" y="5"/>
                    <a:pt x="7" y="5"/>
                  </a:cubicBezTo>
                  <a:cubicBezTo>
                    <a:pt x="7" y="3"/>
                    <a:pt x="5" y="2"/>
                    <a:pt x="4" y="2"/>
                  </a:cubicBezTo>
                  <a:cubicBezTo>
                    <a:pt x="0" y="0"/>
                    <a:pt x="0" y="0"/>
                    <a:pt x="0" y="0"/>
                  </a:cubicBez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2" name="Freeform 15">
              <a:extLst>
                <a:ext uri="{FF2B5EF4-FFF2-40B4-BE49-F238E27FC236}">
                  <a16:creationId xmlns:a16="http://schemas.microsoft.com/office/drawing/2014/main" id="{5FA48AFA-DD3E-441C-BB51-85B881317F1D}"/>
                </a:ext>
              </a:extLst>
            </p:cNvPr>
            <p:cNvSpPr>
              <a:spLocks/>
            </p:cNvSpPr>
            <p:nvPr userDrawn="1"/>
          </p:nvSpPr>
          <p:spPr bwMode="auto">
            <a:xfrm>
              <a:off x="469" y="103"/>
              <a:ext cx="78" cy="100"/>
            </a:xfrm>
            <a:custGeom>
              <a:avLst/>
              <a:gdLst>
                <a:gd name="T0" fmla="*/ 24 w 37"/>
                <a:gd name="T1" fmla="*/ 0 h 47"/>
                <a:gd name="T2" fmla="*/ 0 w 37"/>
                <a:gd name="T3" fmla="*/ 24 h 47"/>
                <a:gd name="T4" fmla="*/ 23 w 37"/>
                <a:gd name="T5" fmla="*/ 47 h 47"/>
                <a:gd name="T6" fmla="*/ 37 w 37"/>
                <a:gd name="T7" fmla="*/ 44 h 47"/>
                <a:gd name="T8" fmla="*/ 35 w 37"/>
                <a:gd name="T9" fmla="*/ 37 h 47"/>
                <a:gd name="T10" fmla="*/ 24 w 37"/>
                <a:gd name="T11" fmla="*/ 40 h 47"/>
                <a:gd name="T12" fmla="*/ 9 w 37"/>
                <a:gd name="T13" fmla="*/ 24 h 47"/>
                <a:gd name="T14" fmla="*/ 24 w 37"/>
                <a:gd name="T15" fmla="*/ 7 h 47"/>
                <a:gd name="T16" fmla="*/ 36 w 37"/>
                <a:gd name="T17" fmla="*/ 10 h 47"/>
                <a:gd name="T18" fmla="*/ 36 w 37"/>
                <a:gd name="T19" fmla="*/ 3 h 47"/>
                <a:gd name="T20" fmla="*/ 24 w 37"/>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47">
                  <a:moveTo>
                    <a:pt x="24" y="0"/>
                  </a:moveTo>
                  <a:cubicBezTo>
                    <a:pt x="9" y="0"/>
                    <a:pt x="0" y="11"/>
                    <a:pt x="0" y="24"/>
                  </a:cubicBezTo>
                  <a:cubicBezTo>
                    <a:pt x="0" y="37"/>
                    <a:pt x="8" y="47"/>
                    <a:pt x="23" y="47"/>
                  </a:cubicBezTo>
                  <a:cubicBezTo>
                    <a:pt x="27" y="47"/>
                    <a:pt x="32" y="46"/>
                    <a:pt x="37" y="44"/>
                  </a:cubicBezTo>
                  <a:cubicBezTo>
                    <a:pt x="36" y="42"/>
                    <a:pt x="35" y="39"/>
                    <a:pt x="35" y="37"/>
                  </a:cubicBezTo>
                  <a:cubicBezTo>
                    <a:pt x="32" y="39"/>
                    <a:pt x="28" y="40"/>
                    <a:pt x="24" y="40"/>
                  </a:cubicBezTo>
                  <a:cubicBezTo>
                    <a:pt x="15" y="40"/>
                    <a:pt x="9" y="33"/>
                    <a:pt x="9" y="24"/>
                  </a:cubicBezTo>
                  <a:cubicBezTo>
                    <a:pt x="9" y="15"/>
                    <a:pt x="14" y="7"/>
                    <a:pt x="24" y="7"/>
                  </a:cubicBezTo>
                  <a:cubicBezTo>
                    <a:pt x="29" y="7"/>
                    <a:pt x="32" y="8"/>
                    <a:pt x="36" y="10"/>
                  </a:cubicBezTo>
                  <a:cubicBezTo>
                    <a:pt x="36" y="3"/>
                    <a:pt x="36" y="3"/>
                    <a:pt x="36" y="3"/>
                  </a:cubicBezTo>
                  <a:cubicBezTo>
                    <a:pt x="33" y="1"/>
                    <a:pt x="29" y="0"/>
                    <a:pt x="24"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3" name="Freeform 16">
              <a:extLst>
                <a:ext uri="{FF2B5EF4-FFF2-40B4-BE49-F238E27FC236}">
                  <a16:creationId xmlns:a16="http://schemas.microsoft.com/office/drawing/2014/main" id="{D82D4436-9F7B-4D06-B854-606407F9E929}"/>
                </a:ext>
              </a:extLst>
            </p:cNvPr>
            <p:cNvSpPr>
              <a:spLocks noEditPoints="1"/>
            </p:cNvSpPr>
            <p:nvPr userDrawn="1"/>
          </p:nvSpPr>
          <p:spPr bwMode="auto">
            <a:xfrm>
              <a:off x="736" y="97"/>
              <a:ext cx="62" cy="106"/>
            </a:xfrm>
            <a:custGeom>
              <a:avLst/>
              <a:gdLst>
                <a:gd name="T0" fmla="*/ 12 w 30"/>
                <a:gd name="T1" fmla="*/ 43 h 50"/>
                <a:gd name="T2" fmla="*/ 8 w 30"/>
                <a:gd name="T3" fmla="*/ 42 h 50"/>
                <a:gd name="T4" fmla="*/ 8 w 30"/>
                <a:gd name="T5" fmla="*/ 23 h 50"/>
                <a:gd name="T6" fmla="*/ 13 w 30"/>
                <a:gd name="T7" fmla="*/ 22 h 50"/>
                <a:gd name="T8" fmla="*/ 22 w 30"/>
                <a:gd name="T9" fmla="*/ 32 h 50"/>
                <a:gd name="T10" fmla="*/ 12 w 30"/>
                <a:gd name="T11" fmla="*/ 43 h 50"/>
                <a:gd name="T12" fmla="*/ 8 w 30"/>
                <a:gd name="T13" fmla="*/ 0 h 50"/>
                <a:gd name="T14" fmla="*/ 0 w 30"/>
                <a:gd name="T15" fmla="*/ 0 h 50"/>
                <a:gd name="T16" fmla="*/ 0 w 30"/>
                <a:gd name="T17" fmla="*/ 47 h 50"/>
                <a:gd name="T18" fmla="*/ 11 w 30"/>
                <a:gd name="T19" fmla="*/ 50 h 50"/>
                <a:gd name="T20" fmla="*/ 30 w 30"/>
                <a:gd name="T21" fmla="*/ 32 h 50"/>
                <a:gd name="T22" fmla="*/ 15 w 30"/>
                <a:gd name="T23" fmla="*/ 15 h 50"/>
                <a:gd name="T24" fmla="*/ 8 w 30"/>
                <a:gd name="T25" fmla="*/ 16 h 50"/>
                <a:gd name="T26" fmla="*/ 8 w 30"/>
                <a:gd name="T2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50">
                  <a:moveTo>
                    <a:pt x="12" y="43"/>
                  </a:moveTo>
                  <a:cubicBezTo>
                    <a:pt x="11" y="43"/>
                    <a:pt x="10" y="43"/>
                    <a:pt x="8" y="42"/>
                  </a:cubicBezTo>
                  <a:cubicBezTo>
                    <a:pt x="8" y="23"/>
                    <a:pt x="8" y="23"/>
                    <a:pt x="8" y="23"/>
                  </a:cubicBezTo>
                  <a:cubicBezTo>
                    <a:pt x="9" y="23"/>
                    <a:pt x="11" y="22"/>
                    <a:pt x="13" y="22"/>
                  </a:cubicBezTo>
                  <a:cubicBezTo>
                    <a:pt x="19" y="22"/>
                    <a:pt x="22" y="26"/>
                    <a:pt x="22" y="32"/>
                  </a:cubicBezTo>
                  <a:cubicBezTo>
                    <a:pt x="22" y="38"/>
                    <a:pt x="18" y="43"/>
                    <a:pt x="12" y="43"/>
                  </a:cubicBezTo>
                  <a:moveTo>
                    <a:pt x="8" y="0"/>
                  </a:moveTo>
                  <a:cubicBezTo>
                    <a:pt x="0" y="0"/>
                    <a:pt x="0" y="0"/>
                    <a:pt x="0" y="0"/>
                  </a:cubicBezTo>
                  <a:cubicBezTo>
                    <a:pt x="0" y="47"/>
                    <a:pt x="0" y="47"/>
                    <a:pt x="0" y="47"/>
                  </a:cubicBezTo>
                  <a:cubicBezTo>
                    <a:pt x="3" y="49"/>
                    <a:pt x="7" y="50"/>
                    <a:pt x="11" y="50"/>
                  </a:cubicBezTo>
                  <a:cubicBezTo>
                    <a:pt x="22" y="50"/>
                    <a:pt x="30" y="43"/>
                    <a:pt x="30" y="32"/>
                  </a:cubicBezTo>
                  <a:cubicBezTo>
                    <a:pt x="30" y="21"/>
                    <a:pt x="23" y="15"/>
                    <a:pt x="15" y="15"/>
                  </a:cubicBezTo>
                  <a:cubicBezTo>
                    <a:pt x="12" y="15"/>
                    <a:pt x="10" y="16"/>
                    <a:pt x="8" y="16"/>
                  </a:cubicBezTo>
                  <a:lnTo>
                    <a:pt x="8" y="0"/>
                  </a:ln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4" name="Freeform 17">
              <a:extLst>
                <a:ext uri="{FF2B5EF4-FFF2-40B4-BE49-F238E27FC236}">
                  <a16:creationId xmlns:a16="http://schemas.microsoft.com/office/drawing/2014/main" id="{0C05A8F5-6694-4E3C-839B-CB422F7FFD03}"/>
                </a:ext>
              </a:extLst>
            </p:cNvPr>
            <p:cNvSpPr>
              <a:spLocks noEditPoints="1"/>
            </p:cNvSpPr>
            <p:nvPr userDrawn="1"/>
          </p:nvSpPr>
          <p:spPr bwMode="auto">
            <a:xfrm>
              <a:off x="890" y="97"/>
              <a:ext cx="65" cy="106"/>
            </a:xfrm>
            <a:custGeom>
              <a:avLst/>
              <a:gdLst>
                <a:gd name="T0" fmla="*/ 18 w 31"/>
                <a:gd name="T1" fmla="*/ 43 h 50"/>
                <a:gd name="T2" fmla="*/ 8 w 31"/>
                <a:gd name="T3" fmla="*/ 33 h 50"/>
                <a:gd name="T4" fmla="*/ 18 w 31"/>
                <a:gd name="T5" fmla="*/ 23 h 50"/>
                <a:gd name="T6" fmla="*/ 22 w 31"/>
                <a:gd name="T7" fmla="*/ 23 h 50"/>
                <a:gd name="T8" fmla="*/ 22 w 31"/>
                <a:gd name="T9" fmla="*/ 43 h 50"/>
                <a:gd name="T10" fmla="*/ 18 w 31"/>
                <a:gd name="T11" fmla="*/ 43 h 50"/>
                <a:gd name="T12" fmla="*/ 31 w 31"/>
                <a:gd name="T13" fmla="*/ 0 h 50"/>
                <a:gd name="T14" fmla="*/ 22 w 31"/>
                <a:gd name="T15" fmla="*/ 0 h 50"/>
                <a:gd name="T16" fmla="*/ 22 w 31"/>
                <a:gd name="T17" fmla="*/ 16 h 50"/>
                <a:gd name="T18" fmla="*/ 18 w 31"/>
                <a:gd name="T19" fmla="*/ 16 h 50"/>
                <a:gd name="T20" fmla="*/ 0 w 31"/>
                <a:gd name="T21" fmla="*/ 33 h 50"/>
                <a:gd name="T22" fmla="*/ 19 w 31"/>
                <a:gd name="T23" fmla="*/ 50 h 50"/>
                <a:gd name="T24" fmla="*/ 31 w 31"/>
                <a:gd name="T25" fmla="*/ 48 h 50"/>
                <a:gd name="T26" fmla="*/ 31 w 31"/>
                <a:gd name="T2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50">
                  <a:moveTo>
                    <a:pt x="18" y="43"/>
                  </a:moveTo>
                  <a:cubicBezTo>
                    <a:pt x="13" y="43"/>
                    <a:pt x="8" y="40"/>
                    <a:pt x="8" y="33"/>
                  </a:cubicBezTo>
                  <a:cubicBezTo>
                    <a:pt x="8" y="26"/>
                    <a:pt x="13" y="23"/>
                    <a:pt x="18" y="23"/>
                  </a:cubicBezTo>
                  <a:cubicBezTo>
                    <a:pt x="20" y="23"/>
                    <a:pt x="21" y="23"/>
                    <a:pt x="22" y="23"/>
                  </a:cubicBezTo>
                  <a:cubicBezTo>
                    <a:pt x="22" y="43"/>
                    <a:pt x="22" y="43"/>
                    <a:pt x="22" y="43"/>
                  </a:cubicBezTo>
                  <a:cubicBezTo>
                    <a:pt x="21" y="43"/>
                    <a:pt x="20" y="43"/>
                    <a:pt x="18" y="43"/>
                  </a:cubicBezTo>
                  <a:moveTo>
                    <a:pt x="31" y="0"/>
                  </a:moveTo>
                  <a:cubicBezTo>
                    <a:pt x="22" y="0"/>
                    <a:pt x="22" y="0"/>
                    <a:pt x="22" y="0"/>
                  </a:cubicBezTo>
                  <a:cubicBezTo>
                    <a:pt x="22" y="16"/>
                    <a:pt x="22" y="16"/>
                    <a:pt x="22" y="16"/>
                  </a:cubicBezTo>
                  <a:cubicBezTo>
                    <a:pt x="21" y="16"/>
                    <a:pt x="19" y="16"/>
                    <a:pt x="18" y="16"/>
                  </a:cubicBezTo>
                  <a:cubicBezTo>
                    <a:pt x="8" y="16"/>
                    <a:pt x="0" y="23"/>
                    <a:pt x="0" y="33"/>
                  </a:cubicBezTo>
                  <a:cubicBezTo>
                    <a:pt x="0" y="44"/>
                    <a:pt x="8" y="50"/>
                    <a:pt x="19" y="50"/>
                  </a:cubicBezTo>
                  <a:cubicBezTo>
                    <a:pt x="23" y="50"/>
                    <a:pt x="27" y="49"/>
                    <a:pt x="31" y="48"/>
                  </a:cubicBezTo>
                  <a:lnTo>
                    <a:pt x="31" y="0"/>
                  </a:ln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5" name="Freeform 18">
              <a:extLst>
                <a:ext uri="{FF2B5EF4-FFF2-40B4-BE49-F238E27FC236}">
                  <a16:creationId xmlns:a16="http://schemas.microsoft.com/office/drawing/2014/main" id="{9867A459-274F-4B54-AA77-A041425F445A}"/>
                </a:ext>
              </a:extLst>
            </p:cNvPr>
            <p:cNvSpPr>
              <a:spLocks noEditPoints="1"/>
            </p:cNvSpPr>
            <p:nvPr userDrawn="1"/>
          </p:nvSpPr>
          <p:spPr bwMode="auto">
            <a:xfrm>
              <a:off x="1030" y="131"/>
              <a:ext cx="62" cy="72"/>
            </a:xfrm>
            <a:custGeom>
              <a:avLst/>
              <a:gdLst>
                <a:gd name="T0" fmla="*/ 9 w 30"/>
                <a:gd name="T1" fmla="*/ 13 h 34"/>
                <a:gd name="T2" fmla="*/ 15 w 30"/>
                <a:gd name="T3" fmla="*/ 6 h 34"/>
                <a:gd name="T4" fmla="*/ 21 w 30"/>
                <a:gd name="T5" fmla="*/ 13 h 34"/>
                <a:gd name="T6" fmla="*/ 9 w 30"/>
                <a:gd name="T7" fmla="*/ 13 h 34"/>
                <a:gd name="T8" fmla="*/ 15 w 30"/>
                <a:gd name="T9" fmla="*/ 0 h 34"/>
                <a:gd name="T10" fmla="*/ 0 w 30"/>
                <a:gd name="T11" fmla="*/ 17 h 34"/>
                <a:gd name="T12" fmla="*/ 17 w 30"/>
                <a:gd name="T13" fmla="*/ 34 h 34"/>
                <a:gd name="T14" fmla="*/ 29 w 30"/>
                <a:gd name="T15" fmla="*/ 31 h 34"/>
                <a:gd name="T16" fmla="*/ 26 w 30"/>
                <a:gd name="T17" fmla="*/ 25 h 34"/>
                <a:gd name="T18" fmla="*/ 18 w 30"/>
                <a:gd name="T19" fmla="*/ 28 h 34"/>
                <a:gd name="T20" fmla="*/ 9 w 30"/>
                <a:gd name="T21" fmla="*/ 19 h 34"/>
                <a:gd name="T22" fmla="*/ 30 w 30"/>
                <a:gd name="T23" fmla="*/ 19 h 34"/>
                <a:gd name="T24" fmla="*/ 30 w 30"/>
                <a:gd name="T25" fmla="*/ 17 h 34"/>
                <a:gd name="T26" fmla="*/ 15 w 30"/>
                <a:gd name="T2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34">
                  <a:moveTo>
                    <a:pt x="9" y="13"/>
                  </a:moveTo>
                  <a:cubicBezTo>
                    <a:pt x="9" y="10"/>
                    <a:pt x="11" y="6"/>
                    <a:pt x="15" y="6"/>
                  </a:cubicBezTo>
                  <a:cubicBezTo>
                    <a:pt x="19" y="6"/>
                    <a:pt x="21" y="10"/>
                    <a:pt x="21" y="13"/>
                  </a:cubicBezTo>
                  <a:lnTo>
                    <a:pt x="9" y="13"/>
                  </a:lnTo>
                  <a:close/>
                  <a:moveTo>
                    <a:pt x="15" y="0"/>
                  </a:moveTo>
                  <a:cubicBezTo>
                    <a:pt x="6" y="0"/>
                    <a:pt x="0" y="7"/>
                    <a:pt x="0" y="17"/>
                  </a:cubicBezTo>
                  <a:cubicBezTo>
                    <a:pt x="0" y="26"/>
                    <a:pt x="5" y="34"/>
                    <a:pt x="17" y="34"/>
                  </a:cubicBezTo>
                  <a:cubicBezTo>
                    <a:pt x="21" y="34"/>
                    <a:pt x="25" y="33"/>
                    <a:pt x="29" y="31"/>
                  </a:cubicBezTo>
                  <a:cubicBezTo>
                    <a:pt x="26" y="25"/>
                    <a:pt x="26" y="25"/>
                    <a:pt x="26" y="25"/>
                  </a:cubicBezTo>
                  <a:cubicBezTo>
                    <a:pt x="24" y="27"/>
                    <a:pt x="21" y="28"/>
                    <a:pt x="18" y="28"/>
                  </a:cubicBezTo>
                  <a:cubicBezTo>
                    <a:pt x="13" y="28"/>
                    <a:pt x="9" y="24"/>
                    <a:pt x="9" y="19"/>
                  </a:cubicBezTo>
                  <a:cubicBezTo>
                    <a:pt x="30" y="19"/>
                    <a:pt x="30" y="19"/>
                    <a:pt x="30" y="19"/>
                  </a:cubicBezTo>
                  <a:cubicBezTo>
                    <a:pt x="30" y="17"/>
                    <a:pt x="30" y="17"/>
                    <a:pt x="30" y="17"/>
                  </a:cubicBezTo>
                  <a:cubicBezTo>
                    <a:pt x="30" y="6"/>
                    <a:pt x="24" y="0"/>
                    <a:pt x="15"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6" name="Freeform 19">
              <a:extLst>
                <a:ext uri="{FF2B5EF4-FFF2-40B4-BE49-F238E27FC236}">
                  <a16:creationId xmlns:a16="http://schemas.microsoft.com/office/drawing/2014/main" id="{CE701D44-1FA0-4707-9C2D-CCB784AFA95A}"/>
                </a:ext>
              </a:extLst>
            </p:cNvPr>
            <p:cNvSpPr>
              <a:spLocks noEditPoints="1"/>
            </p:cNvSpPr>
            <p:nvPr userDrawn="1"/>
          </p:nvSpPr>
          <p:spPr bwMode="auto">
            <a:xfrm>
              <a:off x="549" y="131"/>
              <a:ext cx="58" cy="72"/>
            </a:xfrm>
            <a:custGeom>
              <a:avLst/>
              <a:gdLst>
                <a:gd name="T0" fmla="*/ 13 w 28"/>
                <a:gd name="T1" fmla="*/ 28 h 34"/>
                <a:gd name="T2" fmla="*/ 9 w 28"/>
                <a:gd name="T3" fmla="*/ 23 h 34"/>
                <a:gd name="T4" fmla="*/ 11 w 28"/>
                <a:gd name="T5" fmla="*/ 19 h 34"/>
                <a:gd name="T6" fmla="*/ 15 w 28"/>
                <a:gd name="T7" fmla="*/ 18 h 34"/>
                <a:gd name="T8" fmla="*/ 20 w 28"/>
                <a:gd name="T9" fmla="*/ 18 h 34"/>
                <a:gd name="T10" fmla="*/ 20 w 28"/>
                <a:gd name="T11" fmla="*/ 25 h 34"/>
                <a:gd name="T12" fmla="*/ 20 w 28"/>
                <a:gd name="T13" fmla="*/ 25 h 34"/>
                <a:gd name="T14" fmla="*/ 13 w 28"/>
                <a:gd name="T15" fmla="*/ 28 h 34"/>
                <a:gd name="T16" fmla="*/ 15 w 28"/>
                <a:gd name="T17" fmla="*/ 0 h 34"/>
                <a:gd name="T18" fmla="*/ 2 w 28"/>
                <a:gd name="T19" fmla="*/ 3 h 34"/>
                <a:gd name="T20" fmla="*/ 5 w 28"/>
                <a:gd name="T21" fmla="*/ 8 h 34"/>
                <a:gd name="T22" fmla="*/ 14 w 28"/>
                <a:gd name="T23" fmla="*/ 6 h 34"/>
                <a:gd name="T24" fmla="*/ 20 w 28"/>
                <a:gd name="T25" fmla="*/ 12 h 34"/>
                <a:gd name="T26" fmla="*/ 20 w 28"/>
                <a:gd name="T27" fmla="*/ 13 h 34"/>
                <a:gd name="T28" fmla="*/ 14 w 28"/>
                <a:gd name="T29" fmla="*/ 13 h 34"/>
                <a:gd name="T30" fmla="*/ 6 w 28"/>
                <a:gd name="T31" fmla="*/ 15 h 34"/>
                <a:gd name="T32" fmla="*/ 0 w 28"/>
                <a:gd name="T33" fmla="*/ 24 h 34"/>
                <a:gd name="T34" fmla="*/ 11 w 28"/>
                <a:gd name="T35" fmla="*/ 34 h 34"/>
                <a:gd name="T36" fmla="*/ 21 w 28"/>
                <a:gd name="T37" fmla="*/ 30 h 34"/>
                <a:gd name="T38" fmla="*/ 21 w 28"/>
                <a:gd name="T39" fmla="*/ 30 h 34"/>
                <a:gd name="T40" fmla="*/ 23 w 28"/>
                <a:gd name="T41" fmla="*/ 32 h 34"/>
                <a:gd name="T42" fmla="*/ 28 w 28"/>
                <a:gd name="T43" fmla="*/ 34 h 34"/>
                <a:gd name="T44" fmla="*/ 28 w 28"/>
                <a:gd name="T45" fmla="*/ 34 h 34"/>
                <a:gd name="T46" fmla="*/ 28 w 28"/>
                <a:gd name="T47" fmla="*/ 34 h 34"/>
                <a:gd name="T48" fmla="*/ 28 w 28"/>
                <a:gd name="T49" fmla="*/ 15 h 34"/>
                <a:gd name="T50" fmla="*/ 28 w 28"/>
                <a:gd name="T51" fmla="*/ 15 h 34"/>
                <a:gd name="T52" fmla="*/ 28 w 28"/>
                <a:gd name="T53" fmla="*/ 12 h 34"/>
                <a:gd name="T54" fmla="*/ 15 w 28"/>
                <a:gd name="T55"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8" h="34">
                  <a:moveTo>
                    <a:pt x="13" y="28"/>
                  </a:moveTo>
                  <a:cubicBezTo>
                    <a:pt x="10" y="28"/>
                    <a:pt x="9" y="26"/>
                    <a:pt x="9" y="23"/>
                  </a:cubicBezTo>
                  <a:cubicBezTo>
                    <a:pt x="9" y="21"/>
                    <a:pt x="9" y="20"/>
                    <a:pt x="11" y="19"/>
                  </a:cubicBezTo>
                  <a:cubicBezTo>
                    <a:pt x="12" y="19"/>
                    <a:pt x="13" y="18"/>
                    <a:pt x="15" y="18"/>
                  </a:cubicBezTo>
                  <a:cubicBezTo>
                    <a:pt x="20" y="18"/>
                    <a:pt x="20" y="18"/>
                    <a:pt x="20" y="18"/>
                  </a:cubicBezTo>
                  <a:cubicBezTo>
                    <a:pt x="20" y="25"/>
                    <a:pt x="20" y="25"/>
                    <a:pt x="20" y="25"/>
                  </a:cubicBezTo>
                  <a:cubicBezTo>
                    <a:pt x="20" y="25"/>
                    <a:pt x="20" y="25"/>
                    <a:pt x="20" y="25"/>
                  </a:cubicBezTo>
                  <a:cubicBezTo>
                    <a:pt x="18" y="26"/>
                    <a:pt x="16" y="28"/>
                    <a:pt x="13" y="28"/>
                  </a:cubicBezTo>
                  <a:moveTo>
                    <a:pt x="15" y="0"/>
                  </a:moveTo>
                  <a:cubicBezTo>
                    <a:pt x="10" y="0"/>
                    <a:pt x="6" y="1"/>
                    <a:pt x="2" y="3"/>
                  </a:cubicBezTo>
                  <a:cubicBezTo>
                    <a:pt x="5" y="8"/>
                    <a:pt x="5" y="8"/>
                    <a:pt x="5" y="8"/>
                  </a:cubicBezTo>
                  <a:cubicBezTo>
                    <a:pt x="7" y="7"/>
                    <a:pt x="10" y="6"/>
                    <a:pt x="14" y="6"/>
                  </a:cubicBezTo>
                  <a:cubicBezTo>
                    <a:pt x="17" y="6"/>
                    <a:pt x="20" y="8"/>
                    <a:pt x="20" y="12"/>
                  </a:cubicBezTo>
                  <a:cubicBezTo>
                    <a:pt x="20" y="13"/>
                    <a:pt x="20" y="13"/>
                    <a:pt x="20" y="13"/>
                  </a:cubicBezTo>
                  <a:cubicBezTo>
                    <a:pt x="14" y="13"/>
                    <a:pt x="14" y="13"/>
                    <a:pt x="14" y="13"/>
                  </a:cubicBezTo>
                  <a:cubicBezTo>
                    <a:pt x="11" y="13"/>
                    <a:pt x="8" y="13"/>
                    <a:pt x="6" y="15"/>
                  </a:cubicBezTo>
                  <a:cubicBezTo>
                    <a:pt x="2" y="16"/>
                    <a:pt x="0" y="19"/>
                    <a:pt x="0" y="24"/>
                  </a:cubicBezTo>
                  <a:cubicBezTo>
                    <a:pt x="0" y="30"/>
                    <a:pt x="5" y="34"/>
                    <a:pt x="11" y="34"/>
                  </a:cubicBezTo>
                  <a:cubicBezTo>
                    <a:pt x="15" y="34"/>
                    <a:pt x="18" y="32"/>
                    <a:pt x="21" y="30"/>
                  </a:cubicBezTo>
                  <a:cubicBezTo>
                    <a:pt x="21" y="30"/>
                    <a:pt x="21" y="30"/>
                    <a:pt x="21" y="30"/>
                  </a:cubicBezTo>
                  <a:cubicBezTo>
                    <a:pt x="22" y="31"/>
                    <a:pt x="23" y="32"/>
                    <a:pt x="23" y="32"/>
                  </a:cubicBezTo>
                  <a:cubicBezTo>
                    <a:pt x="28" y="34"/>
                    <a:pt x="28" y="34"/>
                    <a:pt x="28" y="34"/>
                  </a:cubicBezTo>
                  <a:cubicBezTo>
                    <a:pt x="28" y="34"/>
                    <a:pt x="28" y="34"/>
                    <a:pt x="28" y="34"/>
                  </a:cubicBezTo>
                  <a:cubicBezTo>
                    <a:pt x="28" y="34"/>
                    <a:pt x="28" y="34"/>
                    <a:pt x="28" y="34"/>
                  </a:cubicBezTo>
                  <a:cubicBezTo>
                    <a:pt x="28" y="15"/>
                    <a:pt x="28" y="15"/>
                    <a:pt x="28" y="15"/>
                  </a:cubicBezTo>
                  <a:cubicBezTo>
                    <a:pt x="28" y="15"/>
                    <a:pt x="28" y="15"/>
                    <a:pt x="28" y="15"/>
                  </a:cubicBezTo>
                  <a:cubicBezTo>
                    <a:pt x="28" y="12"/>
                    <a:pt x="28" y="12"/>
                    <a:pt x="28" y="12"/>
                  </a:cubicBezTo>
                  <a:cubicBezTo>
                    <a:pt x="28" y="4"/>
                    <a:pt x="24" y="0"/>
                    <a:pt x="15"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7" name="Freeform 20">
              <a:extLst>
                <a:ext uri="{FF2B5EF4-FFF2-40B4-BE49-F238E27FC236}">
                  <a16:creationId xmlns:a16="http://schemas.microsoft.com/office/drawing/2014/main" id="{6EB9419B-790A-410E-8142-5DCC2F8FD7F5}"/>
                </a:ext>
              </a:extLst>
            </p:cNvPr>
            <p:cNvSpPr>
              <a:spLocks/>
            </p:cNvSpPr>
            <p:nvPr userDrawn="1"/>
          </p:nvSpPr>
          <p:spPr bwMode="auto">
            <a:xfrm>
              <a:off x="619" y="129"/>
              <a:ext cx="105" cy="72"/>
            </a:xfrm>
            <a:custGeom>
              <a:avLst/>
              <a:gdLst>
                <a:gd name="T0" fmla="*/ 0 w 50"/>
                <a:gd name="T1" fmla="*/ 0 h 34"/>
                <a:gd name="T2" fmla="*/ 0 w 50"/>
                <a:gd name="T3" fmla="*/ 0 h 34"/>
                <a:gd name="T4" fmla="*/ 0 w 50"/>
                <a:gd name="T5" fmla="*/ 5 h 34"/>
                <a:gd name="T6" fmla="*/ 0 w 50"/>
                <a:gd name="T7" fmla="*/ 34 h 34"/>
                <a:gd name="T8" fmla="*/ 8 w 50"/>
                <a:gd name="T9" fmla="*/ 34 h 34"/>
                <a:gd name="T10" fmla="*/ 8 w 50"/>
                <a:gd name="T11" fmla="*/ 19 h 34"/>
                <a:gd name="T12" fmla="*/ 8 w 50"/>
                <a:gd name="T13" fmla="*/ 11 h 34"/>
                <a:gd name="T14" fmla="*/ 16 w 50"/>
                <a:gd name="T15" fmla="*/ 8 h 34"/>
                <a:gd name="T16" fmla="*/ 21 w 50"/>
                <a:gd name="T17" fmla="*/ 15 h 34"/>
                <a:gd name="T18" fmla="*/ 21 w 50"/>
                <a:gd name="T19" fmla="*/ 34 h 34"/>
                <a:gd name="T20" fmla="*/ 29 w 50"/>
                <a:gd name="T21" fmla="*/ 34 h 34"/>
                <a:gd name="T22" fmla="*/ 29 w 50"/>
                <a:gd name="T23" fmla="*/ 12 h 34"/>
                <a:gd name="T24" fmla="*/ 29 w 50"/>
                <a:gd name="T25" fmla="*/ 11 h 34"/>
                <a:gd name="T26" fmla="*/ 37 w 50"/>
                <a:gd name="T27" fmla="*/ 8 h 34"/>
                <a:gd name="T28" fmla="*/ 42 w 50"/>
                <a:gd name="T29" fmla="*/ 15 h 34"/>
                <a:gd name="T30" fmla="*/ 42 w 50"/>
                <a:gd name="T31" fmla="*/ 34 h 34"/>
                <a:gd name="T32" fmla="*/ 50 w 50"/>
                <a:gd name="T33" fmla="*/ 34 h 34"/>
                <a:gd name="T34" fmla="*/ 50 w 50"/>
                <a:gd name="T35" fmla="*/ 12 h 34"/>
                <a:gd name="T36" fmla="*/ 39 w 50"/>
                <a:gd name="T37" fmla="*/ 1 h 34"/>
                <a:gd name="T38" fmla="*/ 28 w 50"/>
                <a:gd name="T39" fmla="*/ 6 h 34"/>
                <a:gd name="T40" fmla="*/ 19 w 50"/>
                <a:gd name="T41" fmla="*/ 1 h 34"/>
                <a:gd name="T42" fmla="*/ 8 w 50"/>
                <a:gd name="T43" fmla="*/ 5 h 34"/>
                <a:gd name="T44" fmla="*/ 8 w 50"/>
                <a:gd name="T45" fmla="*/ 5 h 34"/>
                <a:gd name="T46" fmla="*/ 5 w 50"/>
                <a:gd name="T47" fmla="*/ 2 h 34"/>
                <a:gd name="T48" fmla="*/ 0 w 50"/>
                <a:gd name="T4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 h="34">
                  <a:moveTo>
                    <a:pt x="0" y="0"/>
                  </a:moveTo>
                  <a:cubicBezTo>
                    <a:pt x="0" y="0"/>
                    <a:pt x="0" y="0"/>
                    <a:pt x="0" y="0"/>
                  </a:cubicBezTo>
                  <a:cubicBezTo>
                    <a:pt x="0" y="5"/>
                    <a:pt x="0" y="5"/>
                    <a:pt x="0" y="5"/>
                  </a:cubicBezTo>
                  <a:cubicBezTo>
                    <a:pt x="0" y="34"/>
                    <a:pt x="0" y="34"/>
                    <a:pt x="0" y="34"/>
                  </a:cubicBezTo>
                  <a:cubicBezTo>
                    <a:pt x="8" y="34"/>
                    <a:pt x="8" y="34"/>
                    <a:pt x="8" y="34"/>
                  </a:cubicBezTo>
                  <a:cubicBezTo>
                    <a:pt x="8" y="19"/>
                    <a:pt x="8" y="19"/>
                    <a:pt x="8" y="19"/>
                  </a:cubicBezTo>
                  <a:cubicBezTo>
                    <a:pt x="8" y="11"/>
                    <a:pt x="8" y="11"/>
                    <a:pt x="8" y="11"/>
                  </a:cubicBezTo>
                  <a:cubicBezTo>
                    <a:pt x="11" y="9"/>
                    <a:pt x="14" y="8"/>
                    <a:pt x="16" y="8"/>
                  </a:cubicBezTo>
                  <a:cubicBezTo>
                    <a:pt x="20" y="8"/>
                    <a:pt x="21" y="11"/>
                    <a:pt x="21" y="15"/>
                  </a:cubicBezTo>
                  <a:cubicBezTo>
                    <a:pt x="21" y="34"/>
                    <a:pt x="21" y="34"/>
                    <a:pt x="21" y="34"/>
                  </a:cubicBezTo>
                  <a:cubicBezTo>
                    <a:pt x="29" y="34"/>
                    <a:pt x="29" y="34"/>
                    <a:pt x="29" y="34"/>
                  </a:cubicBezTo>
                  <a:cubicBezTo>
                    <a:pt x="29" y="12"/>
                    <a:pt x="29" y="12"/>
                    <a:pt x="29" y="12"/>
                  </a:cubicBezTo>
                  <a:cubicBezTo>
                    <a:pt x="29" y="11"/>
                    <a:pt x="29" y="11"/>
                    <a:pt x="29" y="11"/>
                  </a:cubicBezTo>
                  <a:cubicBezTo>
                    <a:pt x="32" y="9"/>
                    <a:pt x="34" y="8"/>
                    <a:pt x="37" y="8"/>
                  </a:cubicBezTo>
                  <a:cubicBezTo>
                    <a:pt x="41" y="8"/>
                    <a:pt x="42" y="11"/>
                    <a:pt x="42" y="15"/>
                  </a:cubicBezTo>
                  <a:cubicBezTo>
                    <a:pt x="42" y="34"/>
                    <a:pt x="42" y="34"/>
                    <a:pt x="42" y="34"/>
                  </a:cubicBezTo>
                  <a:cubicBezTo>
                    <a:pt x="50" y="34"/>
                    <a:pt x="50" y="34"/>
                    <a:pt x="50" y="34"/>
                  </a:cubicBezTo>
                  <a:cubicBezTo>
                    <a:pt x="50" y="12"/>
                    <a:pt x="50" y="12"/>
                    <a:pt x="50" y="12"/>
                  </a:cubicBezTo>
                  <a:cubicBezTo>
                    <a:pt x="50" y="4"/>
                    <a:pt x="45" y="1"/>
                    <a:pt x="39" y="1"/>
                  </a:cubicBezTo>
                  <a:cubicBezTo>
                    <a:pt x="36" y="1"/>
                    <a:pt x="31" y="2"/>
                    <a:pt x="28" y="6"/>
                  </a:cubicBezTo>
                  <a:cubicBezTo>
                    <a:pt x="26" y="2"/>
                    <a:pt x="23" y="1"/>
                    <a:pt x="19" y="1"/>
                  </a:cubicBezTo>
                  <a:cubicBezTo>
                    <a:pt x="15" y="1"/>
                    <a:pt x="11" y="3"/>
                    <a:pt x="8" y="5"/>
                  </a:cubicBezTo>
                  <a:cubicBezTo>
                    <a:pt x="8" y="5"/>
                    <a:pt x="8" y="5"/>
                    <a:pt x="8" y="5"/>
                  </a:cubicBezTo>
                  <a:cubicBezTo>
                    <a:pt x="7" y="3"/>
                    <a:pt x="5" y="3"/>
                    <a:pt x="5" y="2"/>
                  </a:cubicBezTo>
                  <a:cubicBezTo>
                    <a:pt x="0" y="0"/>
                    <a:pt x="0" y="0"/>
                    <a:pt x="0" y="0"/>
                  </a:cubicBez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8" name="Freeform 21">
              <a:extLst>
                <a:ext uri="{FF2B5EF4-FFF2-40B4-BE49-F238E27FC236}">
                  <a16:creationId xmlns:a16="http://schemas.microsoft.com/office/drawing/2014/main" id="{CFE672BC-5B8D-4C86-B0AB-602917C86EC2}"/>
                </a:ext>
              </a:extLst>
            </p:cNvPr>
            <p:cNvSpPr>
              <a:spLocks/>
            </p:cNvSpPr>
            <p:nvPr userDrawn="1"/>
          </p:nvSpPr>
          <p:spPr bwMode="auto">
            <a:xfrm>
              <a:off x="809" y="131"/>
              <a:ext cx="44" cy="70"/>
            </a:xfrm>
            <a:custGeom>
              <a:avLst/>
              <a:gdLst>
                <a:gd name="T0" fmla="*/ 17 w 21"/>
                <a:gd name="T1" fmla="*/ 0 h 33"/>
                <a:gd name="T2" fmla="*/ 8 w 21"/>
                <a:gd name="T3" fmla="*/ 4 h 33"/>
                <a:gd name="T4" fmla="*/ 7 w 21"/>
                <a:gd name="T5" fmla="*/ 1 h 33"/>
                <a:gd name="T6" fmla="*/ 0 w 21"/>
                <a:gd name="T7" fmla="*/ 1 h 33"/>
                <a:gd name="T8" fmla="*/ 0 w 21"/>
                <a:gd name="T9" fmla="*/ 33 h 33"/>
                <a:gd name="T10" fmla="*/ 8 w 21"/>
                <a:gd name="T11" fmla="*/ 33 h 33"/>
                <a:gd name="T12" fmla="*/ 8 w 21"/>
                <a:gd name="T13" fmla="*/ 10 h 33"/>
                <a:gd name="T14" fmla="*/ 15 w 21"/>
                <a:gd name="T15" fmla="*/ 6 h 33"/>
                <a:gd name="T16" fmla="*/ 21 w 21"/>
                <a:gd name="T17" fmla="*/ 8 h 33"/>
                <a:gd name="T18" fmla="*/ 21 w 21"/>
                <a:gd name="T19" fmla="*/ 1 h 33"/>
                <a:gd name="T20" fmla="*/ 17 w 21"/>
                <a:gd name="T2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33">
                  <a:moveTo>
                    <a:pt x="17" y="0"/>
                  </a:moveTo>
                  <a:cubicBezTo>
                    <a:pt x="13" y="0"/>
                    <a:pt x="10" y="2"/>
                    <a:pt x="8" y="4"/>
                  </a:cubicBezTo>
                  <a:cubicBezTo>
                    <a:pt x="7" y="1"/>
                    <a:pt x="7" y="1"/>
                    <a:pt x="7" y="1"/>
                  </a:cubicBezTo>
                  <a:cubicBezTo>
                    <a:pt x="0" y="1"/>
                    <a:pt x="0" y="1"/>
                    <a:pt x="0" y="1"/>
                  </a:cubicBezTo>
                  <a:cubicBezTo>
                    <a:pt x="0" y="33"/>
                    <a:pt x="0" y="33"/>
                    <a:pt x="0" y="33"/>
                  </a:cubicBezTo>
                  <a:cubicBezTo>
                    <a:pt x="8" y="33"/>
                    <a:pt x="8" y="33"/>
                    <a:pt x="8" y="33"/>
                  </a:cubicBezTo>
                  <a:cubicBezTo>
                    <a:pt x="8" y="10"/>
                    <a:pt x="8" y="10"/>
                    <a:pt x="8" y="10"/>
                  </a:cubicBezTo>
                  <a:cubicBezTo>
                    <a:pt x="11" y="7"/>
                    <a:pt x="13" y="6"/>
                    <a:pt x="15" y="6"/>
                  </a:cubicBezTo>
                  <a:cubicBezTo>
                    <a:pt x="18" y="6"/>
                    <a:pt x="21" y="8"/>
                    <a:pt x="21" y="8"/>
                  </a:cubicBezTo>
                  <a:cubicBezTo>
                    <a:pt x="21" y="1"/>
                    <a:pt x="21" y="1"/>
                    <a:pt x="21" y="1"/>
                  </a:cubicBezTo>
                  <a:cubicBezTo>
                    <a:pt x="19" y="0"/>
                    <a:pt x="18" y="0"/>
                    <a:pt x="17"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9" name="Freeform 22">
              <a:extLst>
                <a:ext uri="{FF2B5EF4-FFF2-40B4-BE49-F238E27FC236}">
                  <a16:creationId xmlns:a16="http://schemas.microsoft.com/office/drawing/2014/main" id="{8590A7E9-DC39-44A9-8B2E-91D27055DB48}"/>
                </a:ext>
              </a:extLst>
            </p:cNvPr>
            <p:cNvSpPr>
              <a:spLocks noEditPoints="1"/>
            </p:cNvSpPr>
            <p:nvPr userDrawn="1"/>
          </p:nvSpPr>
          <p:spPr bwMode="auto">
            <a:xfrm>
              <a:off x="861" y="99"/>
              <a:ext cx="21" cy="102"/>
            </a:xfrm>
            <a:custGeom>
              <a:avLst/>
              <a:gdLst>
                <a:gd name="T0" fmla="*/ 9 w 10"/>
                <a:gd name="T1" fmla="*/ 16 h 48"/>
                <a:gd name="T2" fmla="*/ 0 w 10"/>
                <a:gd name="T3" fmla="*/ 16 h 48"/>
                <a:gd name="T4" fmla="*/ 0 w 10"/>
                <a:gd name="T5" fmla="*/ 48 h 48"/>
                <a:gd name="T6" fmla="*/ 9 w 10"/>
                <a:gd name="T7" fmla="*/ 48 h 48"/>
                <a:gd name="T8" fmla="*/ 9 w 10"/>
                <a:gd name="T9" fmla="*/ 16 h 48"/>
                <a:gd name="T10" fmla="*/ 5 w 10"/>
                <a:gd name="T11" fmla="*/ 0 h 48"/>
                <a:gd name="T12" fmla="*/ 0 w 10"/>
                <a:gd name="T13" fmla="*/ 5 h 48"/>
                <a:gd name="T14" fmla="*/ 5 w 10"/>
                <a:gd name="T15" fmla="*/ 10 h 48"/>
                <a:gd name="T16" fmla="*/ 10 w 10"/>
                <a:gd name="T17" fmla="*/ 5 h 48"/>
                <a:gd name="T18" fmla="*/ 5 w 10"/>
                <a:gd name="T1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48">
                  <a:moveTo>
                    <a:pt x="9" y="16"/>
                  </a:moveTo>
                  <a:cubicBezTo>
                    <a:pt x="0" y="16"/>
                    <a:pt x="0" y="16"/>
                    <a:pt x="0" y="16"/>
                  </a:cubicBezTo>
                  <a:cubicBezTo>
                    <a:pt x="0" y="48"/>
                    <a:pt x="0" y="48"/>
                    <a:pt x="0" y="48"/>
                  </a:cubicBezTo>
                  <a:cubicBezTo>
                    <a:pt x="9" y="48"/>
                    <a:pt x="9" y="48"/>
                    <a:pt x="9" y="48"/>
                  </a:cubicBezTo>
                  <a:lnTo>
                    <a:pt x="9" y="16"/>
                  </a:lnTo>
                  <a:close/>
                  <a:moveTo>
                    <a:pt x="5" y="0"/>
                  </a:moveTo>
                  <a:cubicBezTo>
                    <a:pt x="2" y="0"/>
                    <a:pt x="0" y="3"/>
                    <a:pt x="0" y="5"/>
                  </a:cubicBezTo>
                  <a:cubicBezTo>
                    <a:pt x="0" y="8"/>
                    <a:pt x="2" y="10"/>
                    <a:pt x="5" y="10"/>
                  </a:cubicBezTo>
                  <a:cubicBezTo>
                    <a:pt x="7" y="10"/>
                    <a:pt x="10" y="8"/>
                    <a:pt x="10" y="5"/>
                  </a:cubicBezTo>
                  <a:cubicBezTo>
                    <a:pt x="10" y="3"/>
                    <a:pt x="7" y="0"/>
                    <a:pt x="5"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0" name="Freeform 23">
              <a:extLst>
                <a:ext uri="{FF2B5EF4-FFF2-40B4-BE49-F238E27FC236}">
                  <a16:creationId xmlns:a16="http://schemas.microsoft.com/office/drawing/2014/main" id="{127F9C1F-30C1-4923-A11A-3CD6FF11D892}"/>
                </a:ext>
              </a:extLst>
            </p:cNvPr>
            <p:cNvSpPr>
              <a:spLocks noEditPoints="1"/>
            </p:cNvSpPr>
            <p:nvPr userDrawn="1"/>
          </p:nvSpPr>
          <p:spPr bwMode="auto">
            <a:xfrm>
              <a:off x="961" y="129"/>
              <a:ext cx="69" cy="103"/>
            </a:xfrm>
            <a:custGeom>
              <a:avLst/>
              <a:gdLst>
                <a:gd name="T0" fmla="*/ 16 w 33"/>
                <a:gd name="T1" fmla="*/ 44 h 49"/>
                <a:gd name="T2" fmla="*/ 7 w 33"/>
                <a:gd name="T3" fmla="*/ 38 h 49"/>
                <a:gd name="T4" fmla="*/ 10 w 33"/>
                <a:gd name="T5" fmla="*/ 34 h 49"/>
                <a:gd name="T6" fmla="*/ 24 w 33"/>
                <a:gd name="T7" fmla="*/ 40 h 49"/>
                <a:gd name="T8" fmla="*/ 16 w 33"/>
                <a:gd name="T9" fmla="*/ 44 h 49"/>
                <a:gd name="T10" fmla="*/ 16 w 33"/>
                <a:gd name="T11" fmla="*/ 18 h 49"/>
                <a:gd name="T12" fmla="*/ 10 w 33"/>
                <a:gd name="T13" fmla="*/ 12 h 49"/>
                <a:gd name="T14" fmla="*/ 16 w 33"/>
                <a:gd name="T15" fmla="*/ 6 h 49"/>
                <a:gd name="T16" fmla="*/ 21 w 33"/>
                <a:gd name="T17" fmla="*/ 12 h 49"/>
                <a:gd name="T18" fmla="*/ 16 w 33"/>
                <a:gd name="T19" fmla="*/ 18 h 49"/>
                <a:gd name="T20" fmla="*/ 33 w 33"/>
                <a:gd name="T21" fmla="*/ 0 h 49"/>
                <a:gd name="T22" fmla="*/ 27 w 33"/>
                <a:gd name="T23" fmla="*/ 0 h 49"/>
                <a:gd name="T24" fmla="*/ 21 w 33"/>
                <a:gd name="T25" fmla="*/ 0 h 49"/>
                <a:gd name="T26" fmla="*/ 20 w 33"/>
                <a:gd name="T27" fmla="*/ 0 h 49"/>
                <a:gd name="T28" fmla="*/ 20 w 33"/>
                <a:gd name="T29" fmla="*/ 0 h 49"/>
                <a:gd name="T30" fmla="*/ 15 w 33"/>
                <a:gd name="T31" fmla="*/ 0 h 49"/>
                <a:gd name="T32" fmla="*/ 2 w 33"/>
                <a:gd name="T33" fmla="*/ 12 h 49"/>
                <a:gd name="T34" fmla="*/ 7 w 33"/>
                <a:gd name="T35" fmla="*/ 22 h 49"/>
                <a:gd name="T36" fmla="*/ 4 w 33"/>
                <a:gd name="T37" fmla="*/ 28 h 49"/>
                <a:gd name="T38" fmla="*/ 6 w 33"/>
                <a:gd name="T39" fmla="*/ 32 h 49"/>
                <a:gd name="T40" fmla="*/ 0 w 33"/>
                <a:gd name="T41" fmla="*/ 40 h 49"/>
                <a:gd name="T42" fmla="*/ 15 w 33"/>
                <a:gd name="T43" fmla="*/ 49 h 49"/>
                <a:gd name="T44" fmla="*/ 32 w 33"/>
                <a:gd name="T45" fmla="*/ 39 h 49"/>
                <a:gd name="T46" fmla="*/ 11 w 33"/>
                <a:gd name="T47" fmla="*/ 26 h 49"/>
                <a:gd name="T48" fmla="*/ 12 w 33"/>
                <a:gd name="T49" fmla="*/ 24 h 49"/>
                <a:gd name="T50" fmla="*/ 16 w 33"/>
                <a:gd name="T51" fmla="*/ 24 h 49"/>
                <a:gd name="T52" fmla="*/ 29 w 33"/>
                <a:gd name="T53" fmla="*/ 12 h 49"/>
                <a:gd name="T54" fmla="*/ 27 w 33"/>
                <a:gd name="T55" fmla="*/ 5 h 49"/>
                <a:gd name="T56" fmla="*/ 27 w 33"/>
                <a:gd name="T57" fmla="*/ 5 h 49"/>
                <a:gd name="T58" fmla="*/ 28 w 33"/>
                <a:gd name="T59" fmla="*/ 5 h 49"/>
                <a:gd name="T60" fmla="*/ 28 w 33"/>
                <a:gd name="T61" fmla="*/ 5 h 49"/>
                <a:gd name="T62" fmla="*/ 32 w 33"/>
                <a:gd name="T63" fmla="*/ 3 h 49"/>
                <a:gd name="T64" fmla="*/ 33 w 33"/>
                <a:gd name="T65" fmla="*/ 0 h 49"/>
                <a:gd name="T66" fmla="*/ 33 w 33"/>
                <a:gd name="T67"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49">
                  <a:moveTo>
                    <a:pt x="16" y="44"/>
                  </a:moveTo>
                  <a:cubicBezTo>
                    <a:pt x="11" y="44"/>
                    <a:pt x="7" y="42"/>
                    <a:pt x="7" y="38"/>
                  </a:cubicBezTo>
                  <a:cubicBezTo>
                    <a:pt x="7" y="36"/>
                    <a:pt x="9" y="35"/>
                    <a:pt x="10" y="34"/>
                  </a:cubicBezTo>
                  <a:cubicBezTo>
                    <a:pt x="14" y="36"/>
                    <a:pt x="24" y="35"/>
                    <a:pt x="24" y="40"/>
                  </a:cubicBezTo>
                  <a:cubicBezTo>
                    <a:pt x="24" y="42"/>
                    <a:pt x="21" y="44"/>
                    <a:pt x="16" y="44"/>
                  </a:cubicBezTo>
                  <a:moveTo>
                    <a:pt x="16" y="18"/>
                  </a:moveTo>
                  <a:cubicBezTo>
                    <a:pt x="12" y="18"/>
                    <a:pt x="10" y="15"/>
                    <a:pt x="10" y="12"/>
                  </a:cubicBezTo>
                  <a:cubicBezTo>
                    <a:pt x="10" y="8"/>
                    <a:pt x="12" y="6"/>
                    <a:pt x="16" y="6"/>
                  </a:cubicBezTo>
                  <a:cubicBezTo>
                    <a:pt x="19" y="6"/>
                    <a:pt x="21" y="9"/>
                    <a:pt x="21" y="12"/>
                  </a:cubicBezTo>
                  <a:cubicBezTo>
                    <a:pt x="21" y="16"/>
                    <a:pt x="19" y="18"/>
                    <a:pt x="16" y="18"/>
                  </a:cubicBezTo>
                  <a:moveTo>
                    <a:pt x="33" y="0"/>
                  </a:moveTo>
                  <a:cubicBezTo>
                    <a:pt x="27" y="0"/>
                    <a:pt x="27" y="0"/>
                    <a:pt x="27" y="0"/>
                  </a:cubicBezTo>
                  <a:cubicBezTo>
                    <a:pt x="21" y="0"/>
                    <a:pt x="21" y="0"/>
                    <a:pt x="21" y="0"/>
                  </a:cubicBezTo>
                  <a:cubicBezTo>
                    <a:pt x="20" y="0"/>
                    <a:pt x="20" y="0"/>
                    <a:pt x="20" y="0"/>
                  </a:cubicBezTo>
                  <a:cubicBezTo>
                    <a:pt x="20" y="0"/>
                    <a:pt x="20" y="0"/>
                    <a:pt x="20" y="0"/>
                  </a:cubicBezTo>
                  <a:cubicBezTo>
                    <a:pt x="15" y="0"/>
                    <a:pt x="15" y="0"/>
                    <a:pt x="15" y="0"/>
                  </a:cubicBezTo>
                  <a:cubicBezTo>
                    <a:pt x="6" y="0"/>
                    <a:pt x="2" y="6"/>
                    <a:pt x="2" y="12"/>
                  </a:cubicBezTo>
                  <a:cubicBezTo>
                    <a:pt x="2" y="16"/>
                    <a:pt x="4" y="20"/>
                    <a:pt x="7" y="22"/>
                  </a:cubicBezTo>
                  <a:cubicBezTo>
                    <a:pt x="5" y="24"/>
                    <a:pt x="4" y="26"/>
                    <a:pt x="4" y="28"/>
                  </a:cubicBezTo>
                  <a:cubicBezTo>
                    <a:pt x="4" y="30"/>
                    <a:pt x="4" y="31"/>
                    <a:pt x="6" y="32"/>
                  </a:cubicBezTo>
                  <a:cubicBezTo>
                    <a:pt x="2" y="33"/>
                    <a:pt x="0" y="36"/>
                    <a:pt x="0" y="40"/>
                  </a:cubicBezTo>
                  <a:cubicBezTo>
                    <a:pt x="0" y="46"/>
                    <a:pt x="5" y="49"/>
                    <a:pt x="15" y="49"/>
                  </a:cubicBezTo>
                  <a:cubicBezTo>
                    <a:pt x="26" y="49"/>
                    <a:pt x="32" y="45"/>
                    <a:pt x="32" y="39"/>
                  </a:cubicBezTo>
                  <a:cubicBezTo>
                    <a:pt x="32" y="26"/>
                    <a:pt x="11" y="32"/>
                    <a:pt x="11" y="26"/>
                  </a:cubicBezTo>
                  <a:cubicBezTo>
                    <a:pt x="11" y="25"/>
                    <a:pt x="11" y="25"/>
                    <a:pt x="12" y="24"/>
                  </a:cubicBezTo>
                  <a:cubicBezTo>
                    <a:pt x="13" y="24"/>
                    <a:pt x="14" y="24"/>
                    <a:pt x="16" y="24"/>
                  </a:cubicBezTo>
                  <a:cubicBezTo>
                    <a:pt x="24" y="24"/>
                    <a:pt x="29" y="19"/>
                    <a:pt x="29" y="12"/>
                  </a:cubicBezTo>
                  <a:cubicBezTo>
                    <a:pt x="29" y="10"/>
                    <a:pt x="28" y="7"/>
                    <a:pt x="27" y="5"/>
                  </a:cubicBezTo>
                  <a:cubicBezTo>
                    <a:pt x="27" y="5"/>
                    <a:pt x="27" y="5"/>
                    <a:pt x="27" y="5"/>
                  </a:cubicBezTo>
                  <a:cubicBezTo>
                    <a:pt x="28" y="5"/>
                    <a:pt x="28" y="5"/>
                    <a:pt x="28" y="5"/>
                  </a:cubicBezTo>
                  <a:cubicBezTo>
                    <a:pt x="28" y="5"/>
                    <a:pt x="28" y="5"/>
                    <a:pt x="28" y="5"/>
                  </a:cubicBezTo>
                  <a:cubicBezTo>
                    <a:pt x="31" y="5"/>
                    <a:pt x="31" y="3"/>
                    <a:pt x="32" y="3"/>
                  </a:cubicBezTo>
                  <a:cubicBezTo>
                    <a:pt x="33" y="0"/>
                    <a:pt x="33" y="0"/>
                    <a:pt x="33" y="0"/>
                  </a:cubicBezTo>
                  <a:cubicBezTo>
                    <a:pt x="33" y="0"/>
                    <a:pt x="33" y="0"/>
                    <a:pt x="33" y="0"/>
                  </a:cubicBez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1" name="Freeform 24">
              <a:extLst>
                <a:ext uri="{FF2B5EF4-FFF2-40B4-BE49-F238E27FC236}">
                  <a16:creationId xmlns:a16="http://schemas.microsoft.com/office/drawing/2014/main" id="{C3AF4D9F-D2C8-4F81-9E30-E09D033C12BB}"/>
                </a:ext>
              </a:extLst>
            </p:cNvPr>
            <p:cNvSpPr>
              <a:spLocks/>
            </p:cNvSpPr>
            <p:nvPr userDrawn="1"/>
          </p:nvSpPr>
          <p:spPr bwMode="auto">
            <a:xfrm>
              <a:off x="474" y="247"/>
              <a:ext cx="48" cy="97"/>
            </a:xfrm>
            <a:custGeom>
              <a:avLst/>
              <a:gdLst>
                <a:gd name="T0" fmla="*/ 0 w 48"/>
                <a:gd name="T1" fmla="*/ 0 h 97"/>
                <a:gd name="T2" fmla="*/ 48 w 48"/>
                <a:gd name="T3" fmla="*/ 0 h 97"/>
                <a:gd name="T4" fmla="*/ 43 w 48"/>
                <a:gd name="T5" fmla="*/ 13 h 97"/>
                <a:gd name="T6" fmla="*/ 12 w 48"/>
                <a:gd name="T7" fmla="*/ 13 h 97"/>
                <a:gd name="T8" fmla="*/ 12 w 48"/>
                <a:gd name="T9" fmla="*/ 42 h 97"/>
                <a:gd name="T10" fmla="*/ 43 w 48"/>
                <a:gd name="T11" fmla="*/ 42 h 97"/>
                <a:gd name="T12" fmla="*/ 43 w 48"/>
                <a:gd name="T13" fmla="*/ 53 h 97"/>
                <a:gd name="T14" fmla="*/ 12 w 48"/>
                <a:gd name="T15" fmla="*/ 53 h 97"/>
                <a:gd name="T16" fmla="*/ 12 w 48"/>
                <a:gd name="T17" fmla="*/ 87 h 97"/>
                <a:gd name="T18" fmla="*/ 48 w 48"/>
                <a:gd name="T19" fmla="*/ 87 h 97"/>
                <a:gd name="T20" fmla="*/ 48 w 48"/>
                <a:gd name="T21" fmla="*/ 97 h 97"/>
                <a:gd name="T22" fmla="*/ 0 w 48"/>
                <a:gd name="T23" fmla="*/ 97 h 97"/>
                <a:gd name="T24" fmla="*/ 0 w 48"/>
                <a:gd name="T25"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 h="97">
                  <a:moveTo>
                    <a:pt x="0" y="0"/>
                  </a:moveTo>
                  <a:lnTo>
                    <a:pt x="48" y="0"/>
                  </a:lnTo>
                  <a:lnTo>
                    <a:pt x="43" y="13"/>
                  </a:lnTo>
                  <a:lnTo>
                    <a:pt x="12" y="13"/>
                  </a:lnTo>
                  <a:lnTo>
                    <a:pt x="12" y="42"/>
                  </a:lnTo>
                  <a:lnTo>
                    <a:pt x="43" y="42"/>
                  </a:lnTo>
                  <a:lnTo>
                    <a:pt x="43" y="53"/>
                  </a:lnTo>
                  <a:lnTo>
                    <a:pt x="12" y="53"/>
                  </a:lnTo>
                  <a:lnTo>
                    <a:pt x="12" y="87"/>
                  </a:lnTo>
                  <a:lnTo>
                    <a:pt x="48" y="87"/>
                  </a:lnTo>
                  <a:lnTo>
                    <a:pt x="48" y="97"/>
                  </a:lnTo>
                  <a:lnTo>
                    <a:pt x="0" y="97"/>
                  </a:lnTo>
                  <a:lnTo>
                    <a:pt x="0" y="0"/>
                  </a:ln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2" name="Freeform 25">
              <a:extLst>
                <a:ext uri="{FF2B5EF4-FFF2-40B4-BE49-F238E27FC236}">
                  <a16:creationId xmlns:a16="http://schemas.microsoft.com/office/drawing/2014/main" id="{697117FB-B3C0-4BB2-8B6D-15E4D44C4EA1}"/>
                </a:ext>
              </a:extLst>
            </p:cNvPr>
            <p:cNvSpPr>
              <a:spLocks/>
            </p:cNvSpPr>
            <p:nvPr userDrawn="1"/>
          </p:nvSpPr>
          <p:spPr bwMode="auto">
            <a:xfrm>
              <a:off x="536" y="272"/>
              <a:ext cx="56" cy="72"/>
            </a:xfrm>
            <a:custGeom>
              <a:avLst/>
              <a:gdLst>
                <a:gd name="T0" fmla="*/ 0 w 27"/>
                <a:gd name="T1" fmla="*/ 1 h 34"/>
                <a:gd name="T2" fmla="*/ 5 w 27"/>
                <a:gd name="T3" fmla="*/ 1 h 34"/>
                <a:gd name="T4" fmla="*/ 6 w 27"/>
                <a:gd name="T5" fmla="*/ 5 h 34"/>
                <a:gd name="T6" fmla="*/ 17 w 27"/>
                <a:gd name="T7" fmla="*/ 0 h 34"/>
                <a:gd name="T8" fmla="*/ 27 w 27"/>
                <a:gd name="T9" fmla="*/ 12 h 34"/>
                <a:gd name="T10" fmla="*/ 27 w 27"/>
                <a:gd name="T11" fmla="*/ 34 h 34"/>
                <a:gd name="T12" fmla="*/ 21 w 27"/>
                <a:gd name="T13" fmla="*/ 34 h 34"/>
                <a:gd name="T14" fmla="*/ 21 w 27"/>
                <a:gd name="T15" fmla="*/ 14 h 34"/>
                <a:gd name="T16" fmla="*/ 16 w 27"/>
                <a:gd name="T17" fmla="*/ 6 h 34"/>
                <a:gd name="T18" fmla="*/ 6 w 27"/>
                <a:gd name="T19" fmla="*/ 10 h 34"/>
                <a:gd name="T20" fmla="*/ 6 w 27"/>
                <a:gd name="T21" fmla="*/ 34 h 34"/>
                <a:gd name="T22" fmla="*/ 0 w 27"/>
                <a:gd name="T23" fmla="*/ 34 h 34"/>
                <a:gd name="T24" fmla="*/ 0 w 27"/>
                <a:gd name="T25"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34">
                  <a:moveTo>
                    <a:pt x="0" y="1"/>
                  </a:moveTo>
                  <a:cubicBezTo>
                    <a:pt x="5" y="1"/>
                    <a:pt x="5" y="1"/>
                    <a:pt x="5" y="1"/>
                  </a:cubicBezTo>
                  <a:cubicBezTo>
                    <a:pt x="6" y="5"/>
                    <a:pt x="6" y="5"/>
                    <a:pt x="6" y="5"/>
                  </a:cubicBezTo>
                  <a:cubicBezTo>
                    <a:pt x="9" y="2"/>
                    <a:pt x="13" y="0"/>
                    <a:pt x="17" y="0"/>
                  </a:cubicBezTo>
                  <a:cubicBezTo>
                    <a:pt x="22" y="0"/>
                    <a:pt x="27" y="4"/>
                    <a:pt x="27" y="12"/>
                  </a:cubicBezTo>
                  <a:cubicBezTo>
                    <a:pt x="27" y="34"/>
                    <a:pt x="27" y="34"/>
                    <a:pt x="27" y="34"/>
                  </a:cubicBezTo>
                  <a:cubicBezTo>
                    <a:pt x="21" y="34"/>
                    <a:pt x="21" y="34"/>
                    <a:pt x="21" y="34"/>
                  </a:cubicBezTo>
                  <a:cubicBezTo>
                    <a:pt x="21" y="14"/>
                    <a:pt x="21" y="14"/>
                    <a:pt x="21" y="14"/>
                  </a:cubicBezTo>
                  <a:cubicBezTo>
                    <a:pt x="21" y="9"/>
                    <a:pt x="20" y="6"/>
                    <a:pt x="16" y="6"/>
                  </a:cubicBezTo>
                  <a:cubicBezTo>
                    <a:pt x="12" y="6"/>
                    <a:pt x="9" y="8"/>
                    <a:pt x="6" y="10"/>
                  </a:cubicBezTo>
                  <a:cubicBezTo>
                    <a:pt x="6" y="34"/>
                    <a:pt x="6" y="34"/>
                    <a:pt x="6" y="34"/>
                  </a:cubicBezTo>
                  <a:cubicBezTo>
                    <a:pt x="0" y="34"/>
                    <a:pt x="0" y="34"/>
                    <a:pt x="0" y="34"/>
                  </a:cubicBezTo>
                  <a:lnTo>
                    <a:pt x="0" y="1"/>
                  </a:ln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3" name="Freeform 26">
              <a:extLst>
                <a:ext uri="{FF2B5EF4-FFF2-40B4-BE49-F238E27FC236}">
                  <a16:creationId xmlns:a16="http://schemas.microsoft.com/office/drawing/2014/main" id="{D73A8E0D-EA93-49C9-95E9-D981691EEA51}"/>
                </a:ext>
              </a:extLst>
            </p:cNvPr>
            <p:cNvSpPr>
              <a:spLocks noEditPoints="1"/>
            </p:cNvSpPr>
            <p:nvPr userDrawn="1"/>
          </p:nvSpPr>
          <p:spPr bwMode="auto">
            <a:xfrm>
              <a:off x="601" y="270"/>
              <a:ext cx="64" cy="108"/>
            </a:xfrm>
            <a:custGeom>
              <a:avLst/>
              <a:gdLst>
                <a:gd name="T0" fmla="*/ 22 w 31"/>
                <a:gd name="T1" fmla="*/ 13 h 51"/>
                <a:gd name="T2" fmla="*/ 15 w 31"/>
                <a:gd name="T3" fmla="*/ 6 h 51"/>
                <a:gd name="T4" fmla="*/ 8 w 31"/>
                <a:gd name="T5" fmla="*/ 13 h 51"/>
                <a:gd name="T6" fmla="*/ 15 w 31"/>
                <a:gd name="T7" fmla="*/ 21 h 51"/>
                <a:gd name="T8" fmla="*/ 22 w 31"/>
                <a:gd name="T9" fmla="*/ 13 h 51"/>
                <a:gd name="T10" fmla="*/ 25 w 31"/>
                <a:gd name="T11" fmla="*/ 41 h 51"/>
                <a:gd name="T12" fmla="*/ 10 w 31"/>
                <a:gd name="T13" fmla="*/ 35 h 51"/>
                <a:gd name="T14" fmla="*/ 6 w 31"/>
                <a:gd name="T15" fmla="*/ 41 h 51"/>
                <a:gd name="T16" fmla="*/ 15 w 31"/>
                <a:gd name="T17" fmla="*/ 47 h 51"/>
                <a:gd name="T18" fmla="*/ 25 w 31"/>
                <a:gd name="T19" fmla="*/ 41 h 51"/>
                <a:gd name="T20" fmla="*/ 0 w 31"/>
                <a:gd name="T21" fmla="*/ 42 h 51"/>
                <a:gd name="T22" fmla="*/ 6 w 31"/>
                <a:gd name="T23" fmla="*/ 34 h 51"/>
                <a:gd name="T24" fmla="*/ 4 w 31"/>
                <a:gd name="T25" fmla="*/ 30 h 51"/>
                <a:gd name="T26" fmla="*/ 8 w 31"/>
                <a:gd name="T27" fmla="*/ 23 h 51"/>
                <a:gd name="T28" fmla="*/ 2 w 31"/>
                <a:gd name="T29" fmla="*/ 13 h 51"/>
                <a:gd name="T30" fmla="*/ 15 w 31"/>
                <a:gd name="T31" fmla="*/ 2 h 51"/>
                <a:gd name="T32" fmla="*/ 21 w 31"/>
                <a:gd name="T33" fmla="*/ 3 h 51"/>
                <a:gd name="T34" fmla="*/ 22 w 31"/>
                <a:gd name="T35" fmla="*/ 3 h 51"/>
                <a:gd name="T36" fmla="*/ 29 w 31"/>
                <a:gd name="T37" fmla="*/ 0 h 51"/>
                <a:gd name="T38" fmla="*/ 31 w 31"/>
                <a:gd name="T39" fmla="*/ 0 h 51"/>
                <a:gd name="T40" fmla="*/ 30 w 31"/>
                <a:gd name="T41" fmla="*/ 5 h 51"/>
                <a:gd name="T42" fmla="*/ 28 w 31"/>
                <a:gd name="T43" fmla="*/ 5 h 51"/>
                <a:gd name="T44" fmla="*/ 25 w 31"/>
                <a:gd name="T45" fmla="*/ 5 h 51"/>
                <a:gd name="T46" fmla="*/ 28 w 31"/>
                <a:gd name="T47" fmla="*/ 14 h 51"/>
                <a:gd name="T48" fmla="*/ 15 w 31"/>
                <a:gd name="T49" fmla="*/ 25 h 51"/>
                <a:gd name="T50" fmla="*/ 11 w 31"/>
                <a:gd name="T51" fmla="*/ 25 h 51"/>
                <a:gd name="T52" fmla="*/ 10 w 31"/>
                <a:gd name="T53" fmla="*/ 28 h 51"/>
                <a:gd name="T54" fmla="*/ 31 w 31"/>
                <a:gd name="T55" fmla="*/ 41 h 51"/>
                <a:gd name="T56" fmla="*/ 15 w 31"/>
                <a:gd name="T57" fmla="*/ 51 h 51"/>
                <a:gd name="T58" fmla="*/ 0 w 31"/>
                <a:gd name="T59" fmla="*/ 4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 h="51">
                  <a:moveTo>
                    <a:pt x="22" y="13"/>
                  </a:moveTo>
                  <a:cubicBezTo>
                    <a:pt x="22" y="9"/>
                    <a:pt x="19" y="6"/>
                    <a:pt x="15" y="6"/>
                  </a:cubicBezTo>
                  <a:cubicBezTo>
                    <a:pt x="11" y="6"/>
                    <a:pt x="8" y="9"/>
                    <a:pt x="8" y="13"/>
                  </a:cubicBezTo>
                  <a:cubicBezTo>
                    <a:pt x="8" y="17"/>
                    <a:pt x="11" y="21"/>
                    <a:pt x="15" y="21"/>
                  </a:cubicBezTo>
                  <a:cubicBezTo>
                    <a:pt x="19" y="21"/>
                    <a:pt x="22" y="18"/>
                    <a:pt x="22" y="13"/>
                  </a:cubicBezTo>
                  <a:moveTo>
                    <a:pt x="25" y="41"/>
                  </a:moveTo>
                  <a:cubicBezTo>
                    <a:pt x="25" y="36"/>
                    <a:pt x="15" y="37"/>
                    <a:pt x="10" y="35"/>
                  </a:cubicBezTo>
                  <a:cubicBezTo>
                    <a:pt x="8" y="36"/>
                    <a:pt x="6" y="38"/>
                    <a:pt x="6" y="41"/>
                  </a:cubicBezTo>
                  <a:cubicBezTo>
                    <a:pt x="6" y="44"/>
                    <a:pt x="10" y="47"/>
                    <a:pt x="15" y="47"/>
                  </a:cubicBezTo>
                  <a:cubicBezTo>
                    <a:pt x="22" y="47"/>
                    <a:pt x="25" y="44"/>
                    <a:pt x="25" y="41"/>
                  </a:cubicBezTo>
                  <a:moveTo>
                    <a:pt x="0" y="42"/>
                  </a:moveTo>
                  <a:cubicBezTo>
                    <a:pt x="0" y="38"/>
                    <a:pt x="2" y="35"/>
                    <a:pt x="6" y="34"/>
                  </a:cubicBezTo>
                  <a:cubicBezTo>
                    <a:pt x="5" y="33"/>
                    <a:pt x="4" y="31"/>
                    <a:pt x="4" y="30"/>
                  </a:cubicBezTo>
                  <a:cubicBezTo>
                    <a:pt x="4" y="28"/>
                    <a:pt x="5" y="26"/>
                    <a:pt x="8" y="23"/>
                  </a:cubicBezTo>
                  <a:cubicBezTo>
                    <a:pt x="4" y="21"/>
                    <a:pt x="2" y="18"/>
                    <a:pt x="2" y="13"/>
                  </a:cubicBezTo>
                  <a:cubicBezTo>
                    <a:pt x="2" y="7"/>
                    <a:pt x="7" y="2"/>
                    <a:pt x="15" y="2"/>
                  </a:cubicBezTo>
                  <a:cubicBezTo>
                    <a:pt x="18" y="2"/>
                    <a:pt x="20" y="2"/>
                    <a:pt x="21" y="3"/>
                  </a:cubicBezTo>
                  <a:cubicBezTo>
                    <a:pt x="21" y="3"/>
                    <a:pt x="22" y="3"/>
                    <a:pt x="22" y="3"/>
                  </a:cubicBezTo>
                  <a:cubicBezTo>
                    <a:pt x="23" y="1"/>
                    <a:pt x="26" y="0"/>
                    <a:pt x="29" y="0"/>
                  </a:cubicBezTo>
                  <a:cubicBezTo>
                    <a:pt x="30" y="0"/>
                    <a:pt x="31" y="0"/>
                    <a:pt x="31" y="0"/>
                  </a:cubicBezTo>
                  <a:cubicBezTo>
                    <a:pt x="30" y="5"/>
                    <a:pt x="30" y="5"/>
                    <a:pt x="30" y="5"/>
                  </a:cubicBezTo>
                  <a:cubicBezTo>
                    <a:pt x="29" y="5"/>
                    <a:pt x="28" y="5"/>
                    <a:pt x="28" y="5"/>
                  </a:cubicBezTo>
                  <a:cubicBezTo>
                    <a:pt x="27" y="5"/>
                    <a:pt x="26" y="5"/>
                    <a:pt x="25" y="5"/>
                  </a:cubicBezTo>
                  <a:cubicBezTo>
                    <a:pt x="27" y="8"/>
                    <a:pt x="28" y="10"/>
                    <a:pt x="28" y="14"/>
                  </a:cubicBezTo>
                  <a:cubicBezTo>
                    <a:pt x="28" y="21"/>
                    <a:pt x="23" y="25"/>
                    <a:pt x="15" y="25"/>
                  </a:cubicBezTo>
                  <a:cubicBezTo>
                    <a:pt x="14" y="25"/>
                    <a:pt x="12" y="25"/>
                    <a:pt x="11" y="25"/>
                  </a:cubicBezTo>
                  <a:cubicBezTo>
                    <a:pt x="10" y="26"/>
                    <a:pt x="10" y="27"/>
                    <a:pt x="10" y="28"/>
                  </a:cubicBezTo>
                  <a:cubicBezTo>
                    <a:pt x="10" y="34"/>
                    <a:pt x="31" y="29"/>
                    <a:pt x="31" y="41"/>
                  </a:cubicBezTo>
                  <a:cubicBezTo>
                    <a:pt x="31" y="47"/>
                    <a:pt x="25" y="51"/>
                    <a:pt x="15" y="51"/>
                  </a:cubicBezTo>
                  <a:cubicBezTo>
                    <a:pt x="6" y="51"/>
                    <a:pt x="0" y="48"/>
                    <a:pt x="0" y="42"/>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4" name="Freeform 27">
              <a:extLst>
                <a:ext uri="{FF2B5EF4-FFF2-40B4-BE49-F238E27FC236}">
                  <a16:creationId xmlns:a16="http://schemas.microsoft.com/office/drawing/2014/main" id="{72372DEB-73F6-484E-8922-6937CBD401FC}"/>
                </a:ext>
              </a:extLst>
            </p:cNvPr>
            <p:cNvSpPr>
              <a:spLocks/>
            </p:cNvSpPr>
            <p:nvPr userDrawn="1"/>
          </p:nvSpPr>
          <p:spPr bwMode="auto">
            <a:xfrm>
              <a:off x="676" y="241"/>
              <a:ext cx="23" cy="103"/>
            </a:xfrm>
            <a:custGeom>
              <a:avLst/>
              <a:gdLst>
                <a:gd name="T0" fmla="*/ 0 w 11"/>
                <a:gd name="T1" fmla="*/ 0 h 49"/>
                <a:gd name="T2" fmla="*/ 6 w 11"/>
                <a:gd name="T3" fmla="*/ 0 h 49"/>
                <a:gd name="T4" fmla="*/ 6 w 11"/>
                <a:gd name="T5" fmla="*/ 41 h 49"/>
                <a:gd name="T6" fmla="*/ 8 w 11"/>
                <a:gd name="T7" fmla="*/ 44 h 49"/>
                <a:gd name="T8" fmla="*/ 10 w 11"/>
                <a:gd name="T9" fmla="*/ 44 h 49"/>
                <a:gd name="T10" fmla="*/ 11 w 11"/>
                <a:gd name="T11" fmla="*/ 48 h 49"/>
                <a:gd name="T12" fmla="*/ 6 w 11"/>
                <a:gd name="T13" fmla="*/ 49 h 49"/>
                <a:gd name="T14" fmla="*/ 0 w 11"/>
                <a:gd name="T15" fmla="*/ 42 h 49"/>
                <a:gd name="T16" fmla="*/ 0 w 11"/>
                <a:gd name="T17"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49">
                  <a:moveTo>
                    <a:pt x="0" y="0"/>
                  </a:moveTo>
                  <a:cubicBezTo>
                    <a:pt x="6" y="0"/>
                    <a:pt x="6" y="0"/>
                    <a:pt x="6" y="0"/>
                  </a:cubicBezTo>
                  <a:cubicBezTo>
                    <a:pt x="6" y="41"/>
                    <a:pt x="6" y="41"/>
                    <a:pt x="6" y="41"/>
                  </a:cubicBezTo>
                  <a:cubicBezTo>
                    <a:pt x="6" y="43"/>
                    <a:pt x="6" y="44"/>
                    <a:pt x="8" y="44"/>
                  </a:cubicBezTo>
                  <a:cubicBezTo>
                    <a:pt x="9" y="44"/>
                    <a:pt x="10" y="44"/>
                    <a:pt x="10" y="44"/>
                  </a:cubicBezTo>
                  <a:cubicBezTo>
                    <a:pt x="11" y="48"/>
                    <a:pt x="11" y="48"/>
                    <a:pt x="11" y="48"/>
                  </a:cubicBezTo>
                  <a:cubicBezTo>
                    <a:pt x="10" y="49"/>
                    <a:pt x="8" y="49"/>
                    <a:pt x="6" y="49"/>
                  </a:cubicBezTo>
                  <a:cubicBezTo>
                    <a:pt x="2" y="49"/>
                    <a:pt x="0" y="47"/>
                    <a:pt x="0" y="42"/>
                  </a:cubicBezTo>
                  <a:lnTo>
                    <a:pt x="0" y="0"/>
                  </a:ln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5" name="Freeform 28">
              <a:extLst>
                <a:ext uri="{FF2B5EF4-FFF2-40B4-BE49-F238E27FC236}">
                  <a16:creationId xmlns:a16="http://schemas.microsoft.com/office/drawing/2014/main" id="{E26710C8-D2C6-41ED-B54C-EFDCAAD6C76E}"/>
                </a:ext>
              </a:extLst>
            </p:cNvPr>
            <p:cNvSpPr>
              <a:spLocks noEditPoints="1"/>
            </p:cNvSpPr>
            <p:nvPr userDrawn="1"/>
          </p:nvSpPr>
          <p:spPr bwMode="auto">
            <a:xfrm>
              <a:off x="707" y="245"/>
              <a:ext cx="17" cy="99"/>
            </a:xfrm>
            <a:custGeom>
              <a:avLst/>
              <a:gdLst>
                <a:gd name="T0" fmla="*/ 1 w 8"/>
                <a:gd name="T1" fmla="*/ 14 h 47"/>
                <a:gd name="T2" fmla="*/ 7 w 8"/>
                <a:gd name="T3" fmla="*/ 14 h 47"/>
                <a:gd name="T4" fmla="*/ 7 w 8"/>
                <a:gd name="T5" fmla="*/ 47 h 47"/>
                <a:gd name="T6" fmla="*/ 1 w 8"/>
                <a:gd name="T7" fmla="*/ 47 h 47"/>
                <a:gd name="T8" fmla="*/ 1 w 8"/>
                <a:gd name="T9" fmla="*/ 14 h 47"/>
                <a:gd name="T10" fmla="*/ 0 w 8"/>
                <a:gd name="T11" fmla="*/ 4 h 47"/>
                <a:gd name="T12" fmla="*/ 4 w 8"/>
                <a:gd name="T13" fmla="*/ 0 h 47"/>
                <a:gd name="T14" fmla="*/ 8 w 8"/>
                <a:gd name="T15" fmla="*/ 4 h 47"/>
                <a:gd name="T16" fmla="*/ 4 w 8"/>
                <a:gd name="T17" fmla="*/ 8 h 47"/>
                <a:gd name="T18" fmla="*/ 0 w 8"/>
                <a:gd name="T19" fmla="*/ 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47">
                  <a:moveTo>
                    <a:pt x="1" y="14"/>
                  </a:moveTo>
                  <a:cubicBezTo>
                    <a:pt x="7" y="14"/>
                    <a:pt x="7" y="14"/>
                    <a:pt x="7" y="14"/>
                  </a:cubicBezTo>
                  <a:cubicBezTo>
                    <a:pt x="7" y="47"/>
                    <a:pt x="7" y="47"/>
                    <a:pt x="7" y="47"/>
                  </a:cubicBezTo>
                  <a:cubicBezTo>
                    <a:pt x="1" y="47"/>
                    <a:pt x="1" y="47"/>
                    <a:pt x="1" y="47"/>
                  </a:cubicBezTo>
                  <a:lnTo>
                    <a:pt x="1" y="14"/>
                  </a:lnTo>
                  <a:close/>
                  <a:moveTo>
                    <a:pt x="0" y="4"/>
                  </a:moveTo>
                  <a:cubicBezTo>
                    <a:pt x="0" y="2"/>
                    <a:pt x="2" y="0"/>
                    <a:pt x="4" y="0"/>
                  </a:cubicBezTo>
                  <a:cubicBezTo>
                    <a:pt x="6" y="0"/>
                    <a:pt x="8" y="1"/>
                    <a:pt x="8" y="4"/>
                  </a:cubicBezTo>
                  <a:cubicBezTo>
                    <a:pt x="8" y="6"/>
                    <a:pt x="6" y="8"/>
                    <a:pt x="4" y="8"/>
                  </a:cubicBezTo>
                  <a:cubicBezTo>
                    <a:pt x="2" y="8"/>
                    <a:pt x="0" y="6"/>
                    <a:pt x="0" y="4"/>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6" name="Freeform 29">
              <a:extLst>
                <a:ext uri="{FF2B5EF4-FFF2-40B4-BE49-F238E27FC236}">
                  <a16:creationId xmlns:a16="http://schemas.microsoft.com/office/drawing/2014/main" id="{9AF19B31-6136-4C66-86AC-E2BF67F98B51}"/>
                </a:ext>
              </a:extLst>
            </p:cNvPr>
            <p:cNvSpPr>
              <a:spLocks/>
            </p:cNvSpPr>
            <p:nvPr userDrawn="1"/>
          </p:nvSpPr>
          <p:spPr bwMode="auto">
            <a:xfrm>
              <a:off x="732" y="272"/>
              <a:ext cx="48" cy="74"/>
            </a:xfrm>
            <a:custGeom>
              <a:avLst/>
              <a:gdLst>
                <a:gd name="T0" fmla="*/ 2 w 23"/>
                <a:gd name="T1" fmla="*/ 27 h 35"/>
                <a:gd name="T2" fmla="*/ 11 w 23"/>
                <a:gd name="T3" fmla="*/ 30 h 35"/>
                <a:gd name="T4" fmla="*/ 17 w 23"/>
                <a:gd name="T5" fmla="*/ 25 h 35"/>
                <a:gd name="T6" fmla="*/ 2 w 23"/>
                <a:gd name="T7" fmla="*/ 10 h 35"/>
                <a:gd name="T8" fmla="*/ 13 w 23"/>
                <a:gd name="T9" fmla="*/ 0 h 35"/>
                <a:gd name="T10" fmla="*/ 22 w 23"/>
                <a:gd name="T11" fmla="*/ 2 h 35"/>
                <a:gd name="T12" fmla="*/ 22 w 23"/>
                <a:gd name="T13" fmla="*/ 7 h 35"/>
                <a:gd name="T14" fmla="*/ 14 w 23"/>
                <a:gd name="T15" fmla="*/ 5 h 35"/>
                <a:gd name="T16" fmla="*/ 8 w 23"/>
                <a:gd name="T17" fmla="*/ 9 h 35"/>
                <a:gd name="T18" fmla="*/ 23 w 23"/>
                <a:gd name="T19" fmla="*/ 25 h 35"/>
                <a:gd name="T20" fmla="*/ 11 w 23"/>
                <a:gd name="T21" fmla="*/ 35 h 35"/>
                <a:gd name="T22" fmla="*/ 0 w 23"/>
                <a:gd name="T23" fmla="*/ 32 h 35"/>
                <a:gd name="T24" fmla="*/ 2 w 23"/>
                <a:gd name="T25" fmla="*/ 2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35">
                  <a:moveTo>
                    <a:pt x="2" y="27"/>
                  </a:moveTo>
                  <a:cubicBezTo>
                    <a:pt x="4" y="28"/>
                    <a:pt x="7" y="30"/>
                    <a:pt x="11" y="30"/>
                  </a:cubicBezTo>
                  <a:cubicBezTo>
                    <a:pt x="14" y="30"/>
                    <a:pt x="17" y="28"/>
                    <a:pt x="17" y="25"/>
                  </a:cubicBezTo>
                  <a:cubicBezTo>
                    <a:pt x="17" y="18"/>
                    <a:pt x="2" y="21"/>
                    <a:pt x="2" y="10"/>
                  </a:cubicBezTo>
                  <a:cubicBezTo>
                    <a:pt x="2" y="5"/>
                    <a:pt x="6" y="0"/>
                    <a:pt x="13" y="0"/>
                  </a:cubicBezTo>
                  <a:cubicBezTo>
                    <a:pt x="17" y="0"/>
                    <a:pt x="20" y="1"/>
                    <a:pt x="22" y="2"/>
                  </a:cubicBezTo>
                  <a:cubicBezTo>
                    <a:pt x="22" y="7"/>
                    <a:pt x="22" y="7"/>
                    <a:pt x="22" y="7"/>
                  </a:cubicBezTo>
                  <a:cubicBezTo>
                    <a:pt x="20" y="6"/>
                    <a:pt x="17" y="5"/>
                    <a:pt x="14" y="5"/>
                  </a:cubicBezTo>
                  <a:cubicBezTo>
                    <a:pt x="11" y="5"/>
                    <a:pt x="8" y="6"/>
                    <a:pt x="8" y="9"/>
                  </a:cubicBezTo>
                  <a:cubicBezTo>
                    <a:pt x="8" y="16"/>
                    <a:pt x="23" y="14"/>
                    <a:pt x="23" y="25"/>
                  </a:cubicBezTo>
                  <a:cubicBezTo>
                    <a:pt x="23" y="32"/>
                    <a:pt x="18" y="35"/>
                    <a:pt x="11" y="35"/>
                  </a:cubicBezTo>
                  <a:cubicBezTo>
                    <a:pt x="6" y="35"/>
                    <a:pt x="3" y="33"/>
                    <a:pt x="0" y="32"/>
                  </a:cubicBezTo>
                  <a:lnTo>
                    <a:pt x="2" y="27"/>
                  </a:ln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7" name="Freeform 30">
              <a:extLst>
                <a:ext uri="{FF2B5EF4-FFF2-40B4-BE49-F238E27FC236}">
                  <a16:creationId xmlns:a16="http://schemas.microsoft.com/office/drawing/2014/main" id="{D130682F-5507-476E-8324-5F7CE197386C}"/>
                </a:ext>
              </a:extLst>
            </p:cNvPr>
            <p:cNvSpPr>
              <a:spLocks/>
            </p:cNvSpPr>
            <p:nvPr userDrawn="1"/>
          </p:nvSpPr>
          <p:spPr bwMode="auto">
            <a:xfrm>
              <a:off x="792" y="241"/>
              <a:ext cx="56" cy="103"/>
            </a:xfrm>
            <a:custGeom>
              <a:avLst/>
              <a:gdLst>
                <a:gd name="T0" fmla="*/ 0 w 27"/>
                <a:gd name="T1" fmla="*/ 0 h 49"/>
                <a:gd name="T2" fmla="*/ 6 w 27"/>
                <a:gd name="T3" fmla="*/ 0 h 49"/>
                <a:gd name="T4" fmla="*/ 6 w 27"/>
                <a:gd name="T5" fmla="*/ 20 h 49"/>
                <a:gd name="T6" fmla="*/ 17 w 27"/>
                <a:gd name="T7" fmla="*/ 15 h 49"/>
                <a:gd name="T8" fmla="*/ 27 w 27"/>
                <a:gd name="T9" fmla="*/ 27 h 49"/>
                <a:gd name="T10" fmla="*/ 27 w 27"/>
                <a:gd name="T11" fmla="*/ 49 h 49"/>
                <a:gd name="T12" fmla="*/ 21 w 27"/>
                <a:gd name="T13" fmla="*/ 49 h 49"/>
                <a:gd name="T14" fmla="*/ 21 w 27"/>
                <a:gd name="T15" fmla="*/ 29 h 49"/>
                <a:gd name="T16" fmla="*/ 15 w 27"/>
                <a:gd name="T17" fmla="*/ 21 h 49"/>
                <a:gd name="T18" fmla="*/ 6 w 27"/>
                <a:gd name="T19" fmla="*/ 25 h 49"/>
                <a:gd name="T20" fmla="*/ 6 w 27"/>
                <a:gd name="T21" fmla="*/ 49 h 49"/>
                <a:gd name="T22" fmla="*/ 0 w 27"/>
                <a:gd name="T23" fmla="*/ 49 h 49"/>
                <a:gd name="T24" fmla="*/ 0 w 27"/>
                <a:gd name="T2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9">
                  <a:moveTo>
                    <a:pt x="0" y="0"/>
                  </a:moveTo>
                  <a:cubicBezTo>
                    <a:pt x="6" y="0"/>
                    <a:pt x="6" y="0"/>
                    <a:pt x="6" y="0"/>
                  </a:cubicBezTo>
                  <a:cubicBezTo>
                    <a:pt x="6" y="20"/>
                    <a:pt x="6" y="20"/>
                    <a:pt x="6" y="20"/>
                  </a:cubicBezTo>
                  <a:cubicBezTo>
                    <a:pt x="9" y="17"/>
                    <a:pt x="13" y="15"/>
                    <a:pt x="17" y="15"/>
                  </a:cubicBezTo>
                  <a:cubicBezTo>
                    <a:pt x="22" y="15"/>
                    <a:pt x="27" y="19"/>
                    <a:pt x="27" y="27"/>
                  </a:cubicBezTo>
                  <a:cubicBezTo>
                    <a:pt x="27" y="49"/>
                    <a:pt x="27" y="49"/>
                    <a:pt x="27" y="49"/>
                  </a:cubicBezTo>
                  <a:cubicBezTo>
                    <a:pt x="21" y="49"/>
                    <a:pt x="21" y="49"/>
                    <a:pt x="21" y="49"/>
                  </a:cubicBezTo>
                  <a:cubicBezTo>
                    <a:pt x="21" y="29"/>
                    <a:pt x="21" y="29"/>
                    <a:pt x="21" y="29"/>
                  </a:cubicBezTo>
                  <a:cubicBezTo>
                    <a:pt x="21" y="24"/>
                    <a:pt x="20" y="21"/>
                    <a:pt x="15" y="21"/>
                  </a:cubicBezTo>
                  <a:cubicBezTo>
                    <a:pt x="12" y="21"/>
                    <a:pt x="9" y="23"/>
                    <a:pt x="6" y="25"/>
                  </a:cubicBezTo>
                  <a:cubicBezTo>
                    <a:pt x="6" y="49"/>
                    <a:pt x="6" y="49"/>
                    <a:pt x="6" y="49"/>
                  </a:cubicBezTo>
                  <a:cubicBezTo>
                    <a:pt x="0" y="49"/>
                    <a:pt x="0" y="49"/>
                    <a:pt x="0" y="49"/>
                  </a:cubicBezTo>
                  <a:lnTo>
                    <a:pt x="0" y="0"/>
                  </a:ln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8" name="Freeform 31">
              <a:extLst>
                <a:ext uri="{FF2B5EF4-FFF2-40B4-BE49-F238E27FC236}">
                  <a16:creationId xmlns:a16="http://schemas.microsoft.com/office/drawing/2014/main" id="{14D0478A-781F-4724-BE17-1E0E29E5A7CD}"/>
                </a:ext>
              </a:extLst>
            </p:cNvPr>
            <p:cNvSpPr>
              <a:spLocks noEditPoints="1"/>
            </p:cNvSpPr>
            <p:nvPr userDrawn="1"/>
          </p:nvSpPr>
          <p:spPr bwMode="auto">
            <a:xfrm>
              <a:off x="215" y="243"/>
              <a:ext cx="200" cy="91"/>
            </a:xfrm>
            <a:custGeom>
              <a:avLst/>
              <a:gdLst>
                <a:gd name="T0" fmla="*/ 35 w 96"/>
                <a:gd name="T1" fmla="*/ 0 h 43"/>
                <a:gd name="T2" fmla="*/ 35 w 96"/>
                <a:gd name="T3" fmla="*/ 43 h 43"/>
                <a:gd name="T4" fmla="*/ 22 w 96"/>
                <a:gd name="T5" fmla="*/ 36 h 43"/>
                <a:gd name="T6" fmla="*/ 8 w 96"/>
                <a:gd name="T7" fmla="*/ 25 h 43"/>
                <a:gd name="T8" fmla="*/ 2 w 96"/>
                <a:gd name="T9" fmla="*/ 14 h 43"/>
                <a:gd name="T10" fmla="*/ 0 w 96"/>
                <a:gd name="T11" fmla="*/ 0 h 43"/>
                <a:gd name="T12" fmla="*/ 35 w 96"/>
                <a:gd name="T13" fmla="*/ 0 h 43"/>
                <a:gd name="T14" fmla="*/ 96 w 96"/>
                <a:gd name="T15" fmla="*/ 0 h 43"/>
                <a:gd name="T16" fmla="*/ 94 w 96"/>
                <a:gd name="T17" fmla="*/ 14 h 43"/>
                <a:gd name="T18" fmla="*/ 88 w 96"/>
                <a:gd name="T19" fmla="*/ 25 h 43"/>
                <a:gd name="T20" fmla="*/ 74 w 96"/>
                <a:gd name="T21" fmla="*/ 36 h 43"/>
                <a:gd name="T22" fmla="*/ 61 w 96"/>
                <a:gd name="T23" fmla="*/ 43 h 43"/>
                <a:gd name="T24" fmla="*/ 61 w 96"/>
                <a:gd name="T25" fmla="*/ 0 h 43"/>
                <a:gd name="T26" fmla="*/ 96 w 96"/>
                <a:gd name="T2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43">
                  <a:moveTo>
                    <a:pt x="35" y="0"/>
                  </a:moveTo>
                  <a:cubicBezTo>
                    <a:pt x="35" y="43"/>
                    <a:pt x="35" y="43"/>
                    <a:pt x="35" y="43"/>
                  </a:cubicBezTo>
                  <a:cubicBezTo>
                    <a:pt x="24" y="38"/>
                    <a:pt x="22" y="37"/>
                    <a:pt x="22" y="36"/>
                  </a:cubicBezTo>
                  <a:cubicBezTo>
                    <a:pt x="18" y="34"/>
                    <a:pt x="12" y="31"/>
                    <a:pt x="8" y="25"/>
                  </a:cubicBezTo>
                  <a:cubicBezTo>
                    <a:pt x="5" y="22"/>
                    <a:pt x="3" y="19"/>
                    <a:pt x="2" y="14"/>
                  </a:cubicBezTo>
                  <a:cubicBezTo>
                    <a:pt x="1" y="10"/>
                    <a:pt x="0" y="5"/>
                    <a:pt x="0" y="0"/>
                  </a:cubicBezTo>
                  <a:lnTo>
                    <a:pt x="35" y="0"/>
                  </a:lnTo>
                  <a:close/>
                  <a:moveTo>
                    <a:pt x="96" y="0"/>
                  </a:moveTo>
                  <a:cubicBezTo>
                    <a:pt x="96" y="5"/>
                    <a:pt x="95" y="10"/>
                    <a:pt x="94" y="14"/>
                  </a:cubicBezTo>
                  <a:cubicBezTo>
                    <a:pt x="93" y="19"/>
                    <a:pt x="91" y="22"/>
                    <a:pt x="88" y="25"/>
                  </a:cubicBezTo>
                  <a:cubicBezTo>
                    <a:pt x="84" y="31"/>
                    <a:pt x="78" y="34"/>
                    <a:pt x="74" y="36"/>
                  </a:cubicBezTo>
                  <a:cubicBezTo>
                    <a:pt x="74" y="37"/>
                    <a:pt x="72" y="38"/>
                    <a:pt x="61" y="43"/>
                  </a:cubicBezTo>
                  <a:cubicBezTo>
                    <a:pt x="61" y="0"/>
                    <a:pt x="61" y="0"/>
                    <a:pt x="61" y="0"/>
                  </a:cubicBezTo>
                  <a:lnTo>
                    <a:pt x="96" y="0"/>
                  </a:lnTo>
                  <a:close/>
                </a:path>
              </a:pathLst>
            </a:custGeom>
            <a:noFill/>
            <a:ln w="3175" cap="flat">
              <a:solidFill>
                <a:srgbClr val="FFDD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09" name="Freeform 32">
              <a:extLst>
                <a:ext uri="{FF2B5EF4-FFF2-40B4-BE49-F238E27FC236}">
                  <a16:creationId xmlns:a16="http://schemas.microsoft.com/office/drawing/2014/main" id="{0976EEE3-1A85-4CF2-8B50-AB6572FF580D}"/>
                </a:ext>
              </a:extLst>
            </p:cNvPr>
            <p:cNvSpPr>
              <a:spLocks noEditPoints="1"/>
            </p:cNvSpPr>
            <p:nvPr userDrawn="1"/>
          </p:nvSpPr>
          <p:spPr bwMode="auto">
            <a:xfrm>
              <a:off x="215" y="108"/>
              <a:ext cx="200" cy="76"/>
            </a:xfrm>
            <a:custGeom>
              <a:avLst/>
              <a:gdLst>
                <a:gd name="T0" fmla="*/ 73 w 200"/>
                <a:gd name="T1" fmla="*/ 0 h 76"/>
                <a:gd name="T2" fmla="*/ 0 w 200"/>
                <a:gd name="T3" fmla="*/ 0 h 76"/>
                <a:gd name="T4" fmla="*/ 0 w 200"/>
                <a:gd name="T5" fmla="*/ 76 h 76"/>
                <a:gd name="T6" fmla="*/ 73 w 200"/>
                <a:gd name="T7" fmla="*/ 76 h 76"/>
                <a:gd name="T8" fmla="*/ 73 w 200"/>
                <a:gd name="T9" fmla="*/ 0 h 76"/>
                <a:gd name="T10" fmla="*/ 200 w 200"/>
                <a:gd name="T11" fmla="*/ 0 h 76"/>
                <a:gd name="T12" fmla="*/ 127 w 200"/>
                <a:gd name="T13" fmla="*/ 0 h 76"/>
                <a:gd name="T14" fmla="*/ 127 w 200"/>
                <a:gd name="T15" fmla="*/ 76 h 76"/>
                <a:gd name="T16" fmla="*/ 200 w 200"/>
                <a:gd name="T17" fmla="*/ 76 h 76"/>
                <a:gd name="T18" fmla="*/ 200 w 200"/>
                <a:gd name="T19"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76">
                  <a:moveTo>
                    <a:pt x="73" y="0"/>
                  </a:moveTo>
                  <a:lnTo>
                    <a:pt x="0" y="0"/>
                  </a:lnTo>
                  <a:lnTo>
                    <a:pt x="0" y="76"/>
                  </a:lnTo>
                  <a:lnTo>
                    <a:pt x="73" y="76"/>
                  </a:lnTo>
                  <a:lnTo>
                    <a:pt x="73" y="0"/>
                  </a:lnTo>
                  <a:close/>
                  <a:moveTo>
                    <a:pt x="200" y="0"/>
                  </a:moveTo>
                  <a:lnTo>
                    <a:pt x="127" y="0"/>
                  </a:lnTo>
                  <a:lnTo>
                    <a:pt x="127" y="76"/>
                  </a:lnTo>
                  <a:lnTo>
                    <a:pt x="200" y="76"/>
                  </a:lnTo>
                  <a:lnTo>
                    <a:pt x="200" y="0"/>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10" name="Freeform 33">
              <a:extLst>
                <a:ext uri="{FF2B5EF4-FFF2-40B4-BE49-F238E27FC236}">
                  <a16:creationId xmlns:a16="http://schemas.microsoft.com/office/drawing/2014/main" id="{FD3C22C1-CA51-4FDD-83FD-ED134CFB2A8A}"/>
                </a:ext>
              </a:extLst>
            </p:cNvPr>
            <p:cNvSpPr>
              <a:spLocks/>
            </p:cNvSpPr>
            <p:nvPr userDrawn="1"/>
          </p:nvSpPr>
          <p:spPr bwMode="auto">
            <a:xfrm>
              <a:off x="203" y="97"/>
              <a:ext cx="225" cy="264"/>
            </a:xfrm>
            <a:custGeom>
              <a:avLst/>
              <a:gdLst>
                <a:gd name="T0" fmla="*/ 54 w 108"/>
                <a:gd name="T1" fmla="*/ 125 h 125"/>
                <a:gd name="T2" fmla="*/ 53 w 108"/>
                <a:gd name="T3" fmla="*/ 124 h 125"/>
                <a:gd name="T4" fmla="*/ 25 w 108"/>
                <a:gd name="T5" fmla="*/ 110 h 125"/>
                <a:gd name="T6" fmla="*/ 0 w 108"/>
                <a:gd name="T7" fmla="*/ 65 h 125"/>
                <a:gd name="T8" fmla="*/ 0 w 108"/>
                <a:gd name="T9" fmla="*/ 0 h 125"/>
                <a:gd name="T10" fmla="*/ 108 w 108"/>
                <a:gd name="T11" fmla="*/ 0 h 125"/>
                <a:gd name="T12" fmla="*/ 108 w 108"/>
                <a:gd name="T13" fmla="*/ 65 h 125"/>
                <a:gd name="T14" fmla="*/ 83 w 108"/>
                <a:gd name="T15" fmla="*/ 110 h 125"/>
                <a:gd name="T16" fmla="*/ 55 w 108"/>
                <a:gd name="T17" fmla="*/ 124 h 125"/>
                <a:gd name="T18" fmla="*/ 54 w 108"/>
                <a:gd name="T19"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125">
                  <a:moveTo>
                    <a:pt x="54" y="125"/>
                  </a:moveTo>
                  <a:cubicBezTo>
                    <a:pt x="53" y="124"/>
                    <a:pt x="53" y="124"/>
                    <a:pt x="53" y="124"/>
                  </a:cubicBezTo>
                  <a:cubicBezTo>
                    <a:pt x="51" y="123"/>
                    <a:pt x="27" y="111"/>
                    <a:pt x="25" y="110"/>
                  </a:cubicBezTo>
                  <a:cubicBezTo>
                    <a:pt x="17" y="106"/>
                    <a:pt x="0" y="97"/>
                    <a:pt x="0" y="65"/>
                  </a:cubicBezTo>
                  <a:cubicBezTo>
                    <a:pt x="0" y="0"/>
                    <a:pt x="0" y="0"/>
                    <a:pt x="0" y="0"/>
                  </a:cubicBezTo>
                  <a:cubicBezTo>
                    <a:pt x="108" y="0"/>
                    <a:pt x="108" y="0"/>
                    <a:pt x="108" y="0"/>
                  </a:cubicBezTo>
                  <a:cubicBezTo>
                    <a:pt x="108" y="65"/>
                    <a:pt x="108" y="65"/>
                    <a:pt x="108" y="65"/>
                  </a:cubicBezTo>
                  <a:cubicBezTo>
                    <a:pt x="108" y="97"/>
                    <a:pt x="91" y="106"/>
                    <a:pt x="83" y="110"/>
                  </a:cubicBezTo>
                  <a:cubicBezTo>
                    <a:pt x="81" y="111"/>
                    <a:pt x="56" y="123"/>
                    <a:pt x="55" y="124"/>
                  </a:cubicBezTo>
                  <a:lnTo>
                    <a:pt x="54" y="125"/>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1" name="Freeform 34">
              <a:extLst>
                <a:ext uri="{FF2B5EF4-FFF2-40B4-BE49-F238E27FC236}">
                  <a16:creationId xmlns:a16="http://schemas.microsoft.com/office/drawing/2014/main" id="{72AC02FC-34AE-4A2D-A790-99B5588D93CA}"/>
                </a:ext>
              </a:extLst>
            </p:cNvPr>
            <p:cNvSpPr>
              <a:spLocks/>
            </p:cNvSpPr>
            <p:nvPr userDrawn="1"/>
          </p:nvSpPr>
          <p:spPr bwMode="auto">
            <a:xfrm>
              <a:off x="209" y="101"/>
              <a:ext cx="213" cy="254"/>
            </a:xfrm>
            <a:custGeom>
              <a:avLst/>
              <a:gdLst>
                <a:gd name="T0" fmla="*/ 62 w 102"/>
                <a:gd name="T1" fmla="*/ 42 h 120"/>
                <a:gd name="T2" fmla="*/ 62 w 102"/>
                <a:gd name="T3" fmla="*/ 0 h 120"/>
                <a:gd name="T4" fmla="*/ 40 w 102"/>
                <a:gd name="T5" fmla="*/ 0 h 120"/>
                <a:gd name="T6" fmla="*/ 40 w 102"/>
                <a:gd name="T7" fmla="*/ 42 h 120"/>
                <a:gd name="T8" fmla="*/ 0 w 102"/>
                <a:gd name="T9" fmla="*/ 42 h 120"/>
                <a:gd name="T10" fmla="*/ 0 w 102"/>
                <a:gd name="T11" fmla="*/ 63 h 120"/>
                <a:gd name="T12" fmla="*/ 0 w 102"/>
                <a:gd name="T13" fmla="*/ 64 h 120"/>
                <a:gd name="T14" fmla="*/ 40 w 102"/>
                <a:gd name="T15" fmla="*/ 64 h 120"/>
                <a:gd name="T16" fmla="*/ 40 w 102"/>
                <a:gd name="T17" fmla="*/ 115 h 120"/>
                <a:gd name="T18" fmla="*/ 51 w 102"/>
                <a:gd name="T19" fmla="*/ 120 h 120"/>
                <a:gd name="T20" fmla="*/ 51 w 102"/>
                <a:gd name="T21" fmla="*/ 120 h 120"/>
                <a:gd name="T22" fmla="*/ 51 w 102"/>
                <a:gd name="T23" fmla="*/ 120 h 120"/>
                <a:gd name="T24" fmla="*/ 62 w 102"/>
                <a:gd name="T25" fmla="*/ 115 h 120"/>
                <a:gd name="T26" fmla="*/ 62 w 102"/>
                <a:gd name="T27" fmla="*/ 64 h 120"/>
                <a:gd name="T28" fmla="*/ 102 w 102"/>
                <a:gd name="T29" fmla="*/ 64 h 120"/>
                <a:gd name="T30" fmla="*/ 102 w 102"/>
                <a:gd name="T31" fmla="*/ 63 h 120"/>
                <a:gd name="T32" fmla="*/ 102 w 102"/>
                <a:gd name="T33" fmla="*/ 42 h 120"/>
                <a:gd name="T34" fmla="*/ 62 w 102"/>
                <a:gd name="T35" fmla="*/ 4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2" h="120">
                  <a:moveTo>
                    <a:pt x="62" y="42"/>
                  </a:moveTo>
                  <a:cubicBezTo>
                    <a:pt x="62" y="0"/>
                    <a:pt x="62" y="0"/>
                    <a:pt x="62" y="0"/>
                  </a:cubicBezTo>
                  <a:cubicBezTo>
                    <a:pt x="40" y="0"/>
                    <a:pt x="40" y="0"/>
                    <a:pt x="40" y="0"/>
                  </a:cubicBezTo>
                  <a:cubicBezTo>
                    <a:pt x="40" y="42"/>
                    <a:pt x="40" y="42"/>
                    <a:pt x="40" y="42"/>
                  </a:cubicBezTo>
                  <a:cubicBezTo>
                    <a:pt x="0" y="42"/>
                    <a:pt x="0" y="42"/>
                    <a:pt x="0" y="42"/>
                  </a:cubicBezTo>
                  <a:cubicBezTo>
                    <a:pt x="0" y="63"/>
                    <a:pt x="0" y="63"/>
                    <a:pt x="0" y="63"/>
                  </a:cubicBezTo>
                  <a:cubicBezTo>
                    <a:pt x="0" y="63"/>
                    <a:pt x="0" y="63"/>
                    <a:pt x="0" y="64"/>
                  </a:cubicBezTo>
                  <a:cubicBezTo>
                    <a:pt x="40" y="64"/>
                    <a:pt x="40" y="64"/>
                    <a:pt x="40" y="64"/>
                  </a:cubicBezTo>
                  <a:cubicBezTo>
                    <a:pt x="40" y="115"/>
                    <a:pt x="40" y="115"/>
                    <a:pt x="40" y="115"/>
                  </a:cubicBezTo>
                  <a:cubicBezTo>
                    <a:pt x="46" y="117"/>
                    <a:pt x="51" y="120"/>
                    <a:pt x="51" y="120"/>
                  </a:cubicBezTo>
                  <a:cubicBezTo>
                    <a:pt x="51" y="120"/>
                    <a:pt x="51" y="120"/>
                    <a:pt x="51" y="120"/>
                  </a:cubicBezTo>
                  <a:cubicBezTo>
                    <a:pt x="51" y="120"/>
                    <a:pt x="51" y="120"/>
                    <a:pt x="51" y="120"/>
                  </a:cubicBezTo>
                  <a:cubicBezTo>
                    <a:pt x="51" y="120"/>
                    <a:pt x="56" y="117"/>
                    <a:pt x="62" y="115"/>
                  </a:cubicBezTo>
                  <a:cubicBezTo>
                    <a:pt x="62" y="64"/>
                    <a:pt x="62" y="64"/>
                    <a:pt x="62" y="64"/>
                  </a:cubicBezTo>
                  <a:cubicBezTo>
                    <a:pt x="102" y="64"/>
                    <a:pt x="102" y="64"/>
                    <a:pt x="102" y="64"/>
                  </a:cubicBezTo>
                  <a:cubicBezTo>
                    <a:pt x="102" y="63"/>
                    <a:pt x="102" y="63"/>
                    <a:pt x="102" y="63"/>
                  </a:cubicBezTo>
                  <a:cubicBezTo>
                    <a:pt x="102" y="42"/>
                    <a:pt x="102" y="42"/>
                    <a:pt x="102" y="42"/>
                  </a:cubicBezTo>
                  <a:lnTo>
                    <a:pt x="62"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2" name="Rectangle 35">
              <a:extLst>
                <a:ext uri="{FF2B5EF4-FFF2-40B4-BE49-F238E27FC236}">
                  <a16:creationId xmlns:a16="http://schemas.microsoft.com/office/drawing/2014/main" id="{15F4EA74-395F-40E1-AF84-04D309AAE72D}"/>
                </a:ext>
              </a:extLst>
            </p:cNvPr>
            <p:cNvSpPr>
              <a:spLocks noChangeArrowheads="1"/>
            </p:cNvSpPr>
            <p:nvPr userDrawn="1"/>
          </p:nvSpPr>
          <p:spPr bwMode="auto">
            <a:xfrm>
              <a:off x="209" y="101"/>
              <a:ext cx="83" cy="89"/>
            </a:xfrm>
            <a:prstGeom prst="rect">
              <a:avLst/>
            </a:prstGeom>
            <a:solidFill>
              <a:srgbClr val="E633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3" name="Rectangle 36">
              <a:extLst>
                <a:ext uri="{FF2B5EF4-FFF2-40B4-BE49-F238E27FC236}">
                  <a16:creationId xmlns:a16="http://schemas.microsoft.com/office/drawing/2014/main" id="{73C0B0AE-2B97-4B1E-9E4F-100098315054}"/>
                </a:ext>
              </a:extLst>
            </p:cNvPr>
            <p:cNvSpPr>
              <a:spLocks noChangeArrowheads="1"/>
            </p:cNvSpPr>
            <p:nvPr userDrawn="1"/>
          </p:nvSpPr>
          <p:spPr bwMode="auto">
            <a:xfrm>
              <a:off x="338" y="101"/>
              <a:ext cx="84" cy="89"/>
            </a:xfrm>
            <a:prstGeom prst="rect">
              <a:avLst/>
            </a:prstGeom>
            <a:solidFill>
              <a:srgbClr val="E633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4" name="Freeform 37">
              <a:extLst>
                <a:ext uri="{FF2B5EF4-FFF2-40B4-BE49-F238E27FC236}">
                  <a16:creationId xmlns:a16="http://schemas.microsoft.com/office/drawing/2014/main" id="{6C426C96-3871-4853-AA60-394DB40E935D}"/>
                </a:ext>
              </a:extLst>
            </p:cNvPr>
            <p:cNvSpPr>
              <a:spLocks/>
            </p:cNvSpPr>
            <p:nvPr userDrawn="1"/>
          </p:nvSpPr>
          <p:spPr bwMode="auto">
            <a:xfrm>
              <a:off x="209" y="237"/>
              <a:ext cx="83" cy="107"/>
            </a:xfrm>
            <a:custGeom>
              <a:avLst/>
              <a:gdLst>
                <a:gd name="T0" fmla="*/ 40 w 40"/>
                <a:gd name="T1" fmla="*/ 0 h 51"/>
                <a:gd name="T2" fmla="*/ 0 w 40"/>
                <a:gd name="T3" fmla="*/ 0 h 51"/>
                <a:gd name="T4" fmla="*/ 23 w 40"/>
                <a:gd name="T5" fmla="*/ 42 h 51"/>
                <a:gd name="T6" fmla="*/ 40 w 40"/>
                <a:gd name="T7" fmla="*/ 51 h 51"/>
                <a:gd name="T8" fmla="*/ 40 w 40"/>
                <a:gd name="T9" fmla="*/ 0 h 51"/>
              </a:gdLst>
              <a:ahLst/>
              <a:cxnLst>
                <a:cxn ang="0">
                  <a:pos x="T0" y="T1"/>
                </a:cxn>
                <a:cxn ang="0">
                  <a:pos x="T2" y="T3"/>
                </a:cxn>
                <a:cxn ang="0">
                  <a:pos x="T4" y="T5"/>
                </a:cxn>
                <a:cxn ang="0">
                  <a:pos x="T6" y="T7"/>
                </a:cxn>
                <a:cxn ang="0">
                  <a:pos x="T8" y="T9"/>
                </a:cxn>
              </a:cxnLst>
              <a:rect l="0" t="0" r="r" b="b"/>
              <a:pathLst>
                <a:path w="40" h="51">
                  <a:moveTo>
                    <a:pt x="40" y="0"/>
                  </a:moveTo>
                  <a:cubicBezTo>
                    <a:pt x="0" y="0"/>
                    <a:pt x="0" y="0"/>
                    <a:pt x="0" y="0"/>
                  </a:cubicBezTo>
                  <a:cubicBezTo>
                    <a:pt x="0" y="29"/>
                    <a:pt x="15" y="38"/>
                    <a:pt x="23" y="42"/>
                  </a:cubicBezTo>
                  <a:cubicBezTo>
                    <a:pt x="24" y="43"/>
                    <a:pt x="33" y="47"/>
                    <a:pt x="40" y="51"/>
                  </a:cubicBezTo>
                  <a:lnTo>
                    <a:pt x="40" y="0"/>
                  </a:lnTo>
                  <a:close/>
                </a:path>
              </a:pathLst>
            </a:custGeom>
            <a:solidFill>
              <a:srgbClr val="E633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5" name="Freeform 38">
              <a:extLst>
                <a:ext uri="{FF2B5EF4-FFF2-40B4-BE49-F238E27FC236}">
                  <a16:creationId xmlns:a16="http://schemas.microsoft.com/office/drawing/2014/main" id="{2F96A02D-0FC8-438A-BBD3-CA8627B3D23C}"/>
                </a:ext>
              </a:extLst>
            </p:cNvPr>
            <p:cNvSpPr>
              <a:spLocks/>
            </p:cNvSpPr>
            <p:nvPr userDrawn="1"/>
          </p:nvSpPr>
          <p:spPr bwMode="auto">
            <a:xfrm>
              <a:off x="338" y="237"/>
              <a:ext cx="84" cy="107"/>
            </a:xfrm>
            <a:custGeom>
              <a:avLst/>
              <a:gdLst>
                <a:gd name="T0" fmla="*/ 0 w 40"/>
                <a:gd name="T1" fmla="*/ 0 h 51"/>
                <a:gd name="T2" fmla="*/ 0 w 40"/>
                <a:gd name="T3" fmla="*/ 51 h 51"/>
                <a:gd name="T4" fmla="*/ 17 w 40"/>
                <a:gd name="T5" fmla="*/ 42 h 51"/>
                <a:gd name="T6" fmla="*/ 40 w 40"/>
                <a:gd name="T7" fmla="*/ 0 h 51"/>
                <a:gd name="T8" fmla="*/ 0 w 40"/>
                <a:gd name="T9" fmla="*/ 0 h 51"/>
              </a:gdLst>
              <a:ahLst/>
              <a:cxnLst>
                <a:cxn ang="0">
                  <a:pos x="T0" y="T1"/>
                </a:cxn>
                <a:cxn ang="0">
                  <a:pos x="T2" y="T3"/>
                </a:cxn>
                <a:cxn ang="0">
                  <a:pos x="T4" y="T5"/>
                </a:cxn>
                <a:cxn ang="0">
                  <a:pos x="T6" y="T7"/>
                </a:cxn>
                <a:cxn ang="0">
                  <a:pos x="T8" y="T9"/>
                </a:cxn>
              </a:cxnLst>
              <a:rect l="0" t="0" r="r" b="b"/>
              <a:pathLst>
                <a:path w="40" h="51">
                  <a:moveTo>
                    <a:pt x="0" y="0"/>
                  </a:moveTo>
                  <a:cubicBezTo>
                    <a:pt x="0" y="51"/>
                    <a:pt x="0" y="51"/>
                    <a:pt x="0" y="51"/>
                  </a:cubicBezTo>
                  <a:cubicBezTo>
                    <a:pt x="7" y="47"/>
                    <a:pt x="16" y="43"/>
                    <a:pt x="17" y="42"/>
                  </a:cubicBezTo>
                  <a:cubicBezTo>
                    <a:pt x="25" y="38"/>
                    <a:pt x="40" y="29"/>
                    <a:pt x="40" y="0"/>
                  </a:cubicBezTo>
                  <a:lnTo>
                    <a:pt x="0" y="0"/>
                  </a:lnTo>
                  <a:close/>
                </a:path>
              </a:pathLst>
            </a:custGeom>
            <a:solidFill>
              <a:srgbClr val="E633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6" name="Freeform 39">
              <a:extLst>
                <a:ext uri="{FF2B5EF4-FFF2-40B4-BE49-F238E27FC236}">
                  <a16:creationId xmlns:a16="http://schemas.microsoft.com/office/drawing/2014/main" id="{14A82A1A-B920-4E30-A140-3BB706DF68F9}"/>
                </a:ext>
              </a:extLst>
            </p:cNvPr>
            <p:cNvSpPr>
              <a:spLocks/>
            </p:cNvSpPr>
            <p:nvPr userDrawn="1"/>
          </p:nvSpPr>
          <p:spPr bwMode="auto">
            <a:xfrm>
              <a:off x="361" y="209"/>
              <a:ext cx="11" cy="23"/>
            </a:xfrm>
            <a:custGeom>
              <a:avLst/>
              <a:gdLst>
                <a:gd name="T0" fmla="*/ 3 w 5"/>
                <a:gd name="T1" fmla="*/ 2 h 11"/>
                <a:gd name="T2" fmla="*/ 4 w 5"/>
                <a:gd name="T3" fmla="*/ 1 h 11"/>
                <a:gd name="T4" fmla="*/ 3 w 5"/>
                <a:gd name="T5" fmla="*/ 0 h 11"/>
                <a:gd name="T6" fmla="*/ 2 w 5"/>
                <a:gd name="T7" fmla="*/ 1 h 11"/>
                <a:gd name="T8" fmla="*/ 2 w 5"/>
                <a:gd name="T9" fmla="*/ 2 h 11"/>
                <a:gd name="T10" fmla="*/ 0 w 5"/>
                <a:gd name="T11" fmla="*/ 8 h 11"/>
                <a:gd name="T12" fmla="*/ 2 w 5"/>
                <a:gd name="T13" fmla="*/ 8 h 11"/>
                <a:gd name="T14" fmla="*/ 3 w 5"/>
                <a:gd name="T15" fmla="*/ 11 h 11"/>
                <a:gd name="T16" fmla="*/ 3 w 5"/>
                <a:gd name="T17" fmla="*/ 8 h 11"/>
                <a:gd name="T18" fmla="*/ 5 w 5"/>
                <a:gd name="T19" fmla="*/ 8 h 11"/>
                <a:gd name="T20" fmla="*/ 3 w 5"/>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1">
                  <a:moveTo>
                    <a:pt x="3" y="2"/>
                  </a:moveTo>
                  <a:cubicBezTo>
                    <a:pt x="4" y="1"/>
                    <a:pt x="4" y="1"/>
                    <a:pt x="4" y="1"/>
                  </a:cubicBezTo>
                  <a:cubicBezTo>
                    <a:pt x="3" y="0"/>
                    <a:pt x="3" y="0"/>
                    <a:pt x="3" y="0"/>
                  </a:cubicBezTo>
                  <a:cubicBezTo>
                    <a:pt x="2" y="1"/>
                    <a:pt x="2" y="1"/>
                    <a:pt x="2" y="1"/>
                  </a:cubicBezTo>
                  <a:cubicBezTo>
                    <a:pt x="2" y="2"/>
                    <a:pt x="2" y="2"/>
                    <a:pt x="2" y="2"/>
                  </a:cubicBezTo>
                  <a:cubicBezTo>
                    <a:pt x="2" y="2"/>
                    <a:pt x="2" y="7"/>
                    <a:pt x="0" y="8"/>
                  </a:cubicBezTo>
                  <a:cubicBezTo>
                    <a:pt x="0" y="8"/>
                    <a:pt x="1" y="9"/>
                    <a:pt x="2" y="8"/>
                  </a:cubicBezTo>
                  <a:cubicBezTo>
                    <a:pt x="2" y="8"/>
                    <a:pt x="2" y="9"/>
                    <a:pt x="3" y="11"/>
                  </a:cubicBezTo>
                  <a:cubicBezTo>
                    <a:pt x="3" y="9"/>
                    <a:pt x="3" y="8"/>
                    <a:pt x="3" y="8"/>
                  </a:cubicBezTo>
                  <a:cubicBezTo>
                    <a:pt x="4" y="9"/>
                    <a:pt x="5" y="8"/>
                    <a:pt x="5" y="8"/>
                  </a:cubicBezTo>
                  <a:cubicBezTo>
                    <a:pt x="3" y="7"/>
                    <a:pt x="3" y="2"/>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7" name="Freeform 40">
              <a:extLst>
                <a:ext uri="{FF2B5EF4-FFF2-40B4-BE49-F238E27FC236}">
                  <a16:creationId xmlns:a16="http://schemas.microsoft.com/office/drawing/2014/main" id="{1EA77F08-C532-46F6-89F2-6721A0327861}"/>
                </a:ext>
              </a:extLst>
            </p:cNvPr>
            <p:cNvSpPr>
              <a:spLocks/>
            </p:cNvSpPr>
            <p:nvPr userDrawn="1"/>
          </p:nvSpPr>
          <p:spPr bwMode="auto">
            <a:xfrm>
              <a:off x="374" y="192"/>
              <a:ext cx="12" cy="23"/>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9 h 11"/>
                <a:gd name="T12" fmla="*/ 2 w 6"/>
                <a:gd name="T13" fmla="*/ 9 h 11"/>
                <a:gd name="T14" fmla="*/ 3 w 6"/>
                <a:gd name="T15" fmla="*/ 11 h 11"/>
                <a:gd name="T16" fmla="*/ 4 w 6"/>
                <a:gd name="T17" fmla="*/ 9 h 11"/>
                <a:gd name="T18" fmla="*/ 6 w 6"/>
                <a:gd name="T19" fmla="*/ 9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3"/>
                    <a:pt x="3" y="7"/>
                    <a:pt x="0" y="9"/>
                  </a:cubicBezTo>
                  <a:cubicBezTo>
                    <a:pt x="0" y="9"/>
                    <a:pt x="1" y="9"/>
                    <a:pt x="2" y="9"/>
                  </a:cubicBezTo>
                  <a:cubicBezTo>
                    <a:pt x="2" y="9"/>
                    <a:pt x="3" y="10"/>
                    <a:pt x="3" y="11"/>
                  </a:cubicBezTo>
                  <a:cubicBezTo>
                    <a:pt x="4" y="10"/>
                    <a:pt x="4" y="9"/>
                    <a:pt x="4" y="9"/>
                  </a:cubicBezTo>
                  <a:cubicBezTo>
                    <a:pt x="5" y="9"/>
                    <a:pt x="6" y="9"/>
                    <a:pt x="6" y="9"/>
                  </a:cubicBezTo>
                  <a:cubicBezTo>
                    <a:pt x="3" y="7"/>
                    <a:pt x="3" y="3"/>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8" name="Freeform 41">
              <a:extLst>
                <a:ext uri="{FF2B5EF4-FFF2-40B4-BE49-F238E27FC236}">
                  <a16:creationId xmlns:a16="http://schemas.microsoft.com/office/drawing/2014/main" id="{FED8D46D-F188-41F0-812C-3C666B8861AA}"/>
                </a:ext>
              </a:extLst>
            </p:cNvPr>
            <p:cNvSpPr>
              <a:spLocks/>
            </p:cNvSpPr>
            <p:nvPr userDrawn="1"/>
          </p:nvSpPr>
          <p:spPr bwMode="auto">
            <a:xfrm>
              <a:off x="388" y="209"/>
              <a:ext cx="13" cy="23"/>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8 h 11"/>
                <a:gd name="T12" fmla="*/ 2 w 6"/>
                <a:gd name="T13" fmla="*/ 8 h 11"/>
                <a:gd name="T14" fmla="*/ 3 w 6"/>
                <a:gd name="T15" fmla="*/ 11 h 11"/>
                <a:gd name="T16" fmla="*/ 4 w 6"/>
                <a:gd name="T17" fmla="*/ 8 h 11"/>
                <a:gd name="T18" fmla="*/ 6 w 6"/>
                <a:gd name="T19" fmla="*/ 8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2"/>
                    <a:pt x="3" y="7"/>
                    <a:pt x="0" y="8"/>
                  </a:cubicBezTo>
                  <a:cubicBezTo>
                    <a:pt x="0" y="8"/>
                    <a:pt x="1" y="9"/>
                    <a:pt x="2" y="8"/>
                  </a:cubicBezTo>
                  <a:cubicBezTo>
                    <a:pt x="2" y="8"/>
                    <a:pt x="2" y="9"/>
                    <a:pt x="3" y="11"/>
                  </a:cubicBezTo>
                  <a:cubicBezTo>
                    <a:pt x="3" y="9"/>
                    <a:pt x="4" y="8"/>
                    <a:pt x="4" y="8"/>
                  </a:cubicBezTo>
                  <a:cubicBezTo>
                    <a:pt x="5" y="9"/>
                    <a:pt x="6" y="8"/>
                    <a:pt x="6" y="8"/>
                  </a:cubicBezTo>
                  <a:cubicBezTo>
                    <a:pt x="3" y="7"/>
                    <a:pt x="3" y="2"/>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9" name="Freeform 42">
              <a:extLst>
                <a:ext uri="{FF2B5EF4-FFF2-40B4-BE49-F238E27FC236}">
                  <a16:creationId xmlns:a16="http://schemas.microsoft.com/office/drawing/2014/main" id="{B1AF58D8-6B25-4F08-89B5-5C2DC7380FBD}"/>
                </a:ext>
              </a:extLst>
            </p:cNvPr>
            <p:cNvSpPr>
              <a:spLocks/>
            </p:cNvSpPr>
            <p:nvPr userDrawn="1"/>
          </p:nvSpPr>
          <p:spPr bwMode="auto">
            <a:xfrm>
              <a:off x="403" y="192"/>
              <a:ext cx="10" cy="23"/>
            </a:xfrm>
            <a:custGeom>
              <a:avLst/>
              <a:gdLst>
                <a:gd name="T0" fmla="*/ 3 w 5"/>
                <a:gd name="T1" fmla="*/ 2 h 11"/>
                <a:gd name="T2" fmla="*/ 3 w 5"/>
                <a:gd name="T3" fmla="*/ 1 h 11"/>
                <a:gd name="T4" fmla="*/ 2 w 5"/>
                <a:gd name="T5" fmla="*/ 0 h 11"/>
                <a:gd name="T6" fmla="*/ 1 w 5"/>
                <a:gd name="T7" fmla="*/ 1 h 11"/>
                <a:gd name="T8" fmla="*/ 2 w 5"/>
                <a:gd name="T9" fmla="*/ 2 h 11"/>
                <a:gd name="T10" fmla="*/ 0 w 5"/>
                <a:gd name="T11" fmla="*/ 9 h 11"/>
                <a:gd name="T12" fmla="*/ 2 w 5"/>
                <a:gd name="T13" fmla="*/ 9 h 11"/>
                <a:gd name="T14" fmla="*/ 2 w 5"/>
                <a:gd name="T15" fmla="*/ 11 h 11"/>
                <a:gd name="T16" fmla="*/ 3 w 5"/>
                <a:gd name="T17" fmla="*/ 9 h 11"/>
                <a:gd name="T18" fmla="*/ 5 w 5"/>
                <a:gd name="T19" fmla="*/ 9 h 11"/>
                <a:gd name="T20" fmla="*/ 3 w 5"/>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1">
                  <a:moveTo>
                    <a:pt x="3" y="2"/>
                  </a:moveTo>
                  <a:cubicBezTo>
                    <a:pt x="3" y="1"/>
                    <a:pt x="3" y="1"/>
                    <a:pt x="3" y="1"/>
                  </a:cubicBezTo>
                  <a:cubicBezTo>
                    <a:pt x="2" y="0"/>
                    <a:pt x="2" y="0"/>
                    <a:pt x="2" y="0"/>
                  </a:cubicBezTo>
                  <a:cubicBezTo>
                    <a:pt x="1" y="1"/>
                    <a:pt x="1" y="1"/>
                    <a:pt x="1" y="1"/>
                  </a:cubicBezTo>
                  <a:cubicBezTo>
                    <a:pt x="2" y="2"/>
                    <a:pt x="2" y="2"/>
                    <a:pt x="2" y="2"/>
                  </a:cubicBezTo>
                  <a:cubicBezTo>
                    <a:pt x="2" y="3"/>
                    <a:pt x="2" y="7"/>
                    <a:pt x="0" y="9"/>
                  </a:cubicBezTo>
                  <a:cubicBezTo>
                    <a:pt x="0" y="9"/>
                    <a:pt x="0" y="9"/>
                    <a:pt x="2" y="9"/>
                  </a:cubicBezTo>
                  <a:cubicBezTo>
                    <a:pt x="2" y="9"/>
                    <a:pt x="2" y="10"/>
                    <a:pt x="2" y="11"/>
                  </a:cubicBezTo>
                  <a:cubicBezTo>
                    <a:pt x="3" y="10"/>
                    <a:pt x="3" y="9"/>
                    <a:pt x="3" y="9"/>
                  </a:cubicBezTo>
                  <a:cubicBezTo>
                    <a:pt x="4" y="9"/>
                    <a:pt x="5" y="9"/>
                    <a:pt x="5" y="9"/>
                  </a:cubicBezTo>
                  <a:cubicBezTo>
                    <a:pt x="3" y="7"/>
                    <a:pt x="3" y="3"/>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0" name="Freeform 43">
              <a:extLst>
                <a:ext uri="{FF2B5EF4-FFF2-40B4-BE49-F238E27FC236}">
                  <a16:creationId xmlns:a16="http://schemas.microsoft.com/office/drawing/2014/main" id="{76C7A760-534B-4203-935C-FD92D14C8CEE}"/>
                </a:ext>
              </a:extLst>
            </p:cNvPr>
            <p:cNvSpPr>
              <a:spLocks/>
            </p:cNvSpPr>
            <p:nvPr userDrawn="1"/>
          </p:nvSpPr>
          <p:spPr bwMode="auto">
            <a:xfrm>
              <a:off x="347" y="192"/>
              <a:ext cx="12" cy="23"/>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9 h 11"/>
                <a:gd name="T12" fmla="*/ 2 w 6"/>
                <a:gd name="T13" fmla="*/ 9 h 11"/>
                <a:gd name="T14" fmla="*/ 3 w 6"/>
                <a:gd name="T15" fmla="*/ 11 h 11"/>
                <a:gd name="T16" fmla="*/ 4 w 6"/>
                <a:gd name="T17" fmla="*/ 9 h 11"/>
                <a:gd name="T18" fmla="*/ 6 w 6"/>
                <a:gd name="T19" fmla="*/ 9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3"/>
                    <a:pt x="3" y="7"/>
                    <a:pt x="0" y="9"/>
                  </a:cubicBezTo>
                  <a:cubicBezTo>
                    <a:pt x="0" y="9"/>
                    <a:pt x="1" y="9"/>
                    <a:pt x="2" y="9"/>
                  </a:cubicBezTo>
                  <a:cubicBezTo>
                    <a:pt x="2" y="9"/>
                    <a:pt x="2" y="10"/>
                    <a:pt x="3" y="11"/>
                  </a:cubicBezTo>
                  <a:cubicBezTo>
                    <a:pt x="4" y="10"/>
                    <a:pt x="4" y="9"/>
                    <a:pt x="4" y="9"/>
                  </a:cubicBezTo>
                  <a:cubicBezTo>
                    <a:pt x="5" y="9"/>
                    <a:pt x="6" y="9"/>
                    <a:pt x="6" y="9"/>
                  </a:cubicBezTo>
                  <a:cubicBezTo>
                    <a:pt x="3" y="7"/>
                    <a:pt x="3" y="3"/>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1" name="Freeform 44">
              <a:extLst>
                <a:ext uri="{FF2B5EF4-FFF2-40B4-BE49-F238E27FC236}">
                  <a16:creationId xmlns:a16="http://schemas.microsoft.com/office/drawing/2014/main" id="{A54C2957-123E-4817-A97F-393C81B8B06A}"/>
                </a:ext>
              </a:extLst>
            </p:cNvPr>
            <p:cNvSpPr>
              <a:spLocks/>
            </p:cNvSpPr>
            <p:nvPr userDrawn="1"/>
          </p:nvSpPr>
          <p:spPr bwMode="auto">
            <a:xfrm>
              <a:off x="230" y="209"/>
              <a:ext cx="12" cy="23"/>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8 h 11"/>
                <a:gd name="T12" fmla="*/ 2 w 6"/>
                <a:gd name="T13" fmla="*/ 8 h 11"/>
                <a:gd name="T14" fmla="*/ 3 w 6"/>
                <a:gd name="T15" fmla="*/ 11 h 11"/>
                <a:gd name="T16" fmla="*/ 4 w 6"/>
                <a:gd name="T17" fmla="*/ 8 h 11"/>
                <a:gd name="T18" fmla="*/ 6 w 6"/>
                <a:gd name="T19" fmla="*/ 8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2"/>
                    <a:pt x="3" y="7"/>
                    <a:pt x="0" y="8"/>
                  </a:cubicBezTo>
                  <a:cubicBezTo>
                    <a:pt x="0" y="8"/>
                    <a:pt x="1" y="9"/>
                    <a:pt x="2" y="8"/>
                  </a:cubicBezTo>
                  <a:cubicBezTo>
                    <a:pt x="2" y="8"/>
                    <a:pt x="3" y="9"/>
                    <a:pt x="3" y="11"/>
                  </a:cubicBezTo>
                  <a:cubicBezTo>
                    <a:pt x="4" y="9"/>
                    <a:pt x="4" y="8"/>
                    <a:pt x="4" y="8"/>
                  </a:cubicBezTo>
                  <a:cubicBezTo>
                    <a:pt x="5" y="9"/>
                    <a:pt x="6" y="8"/>
                    <a:pt x="6" y="8"/>
                  </a:cubicBezTo>
                  <a:cubicBezTo>
                    <a:pt x="3" y="7"/>
                    <a:pt x="3" y="2"/>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2" name="Freeform 45">
              <a:extLst>
                <a:ext uri="{FF2B5EF4-FFF2-40B4-BE49-F238E27FC236}">
                  <a16:creationId xmlns:a16="http://schemas.microsoft.com/office/drawing/2014/main" id="{5A8BAE07-9438-42D6-9E83-D29D79057738}"/>
                </a:ext>
              </a:extLst>
            </p:cNvPr>
            <p:cNvSpPr>
              <a:spLocks/>
            </p:cNvSpPr>
            <p:nvPr userDrawn="1"/>
          </p:nvSpPr>
          <p:spPr bwMode="auto">
            <a:xfrm>
              <a:off x="245" y="192"/>
              <a:ext cx="12" cy="23"/>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9 h 11"/>
                <a:gd name="T12" fmla="*/ 2 w 6"/>
                <a:gd name="T13" fmla="*/ 9 h 11"/>
                <a:gd name="T14" fmla="*/ 3 w 6"/>
                <a:gd name="T15" fmla="*/ 11 h 11"/>
                <a:gd name="T16" fmla="*/ 4 w 6"/>
                <a:gd name="T17" fmla="*/ 9 h 11"/>
                <a:gd name="T18" fmla="*/ 6 w 6"/>
                <a:gd name="T19" fmla="*/ 9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3"/>
                    <a:pt x="3" y="7"/>
                    <a:pt x="0" y="9"/>
                  </a:cubicBezTo>
                  <a:cubicBezTo>
                    <a:pt x="0" y="9"/>
                    <a:pt x="1" y="9"/>
                    <a:pt x="2" y="9"/>
                  </a:cubicBezTo>
                  <a:cubicBezTo>
                    <a:pt x="2" y="9"/>
                    <a:pt x="2" y="10"/>
                    <a:pt x="3" y="11"/>
                  </a:cubicBezTo>
                  <a:cubicBezTo>
                    <a:pt x="3" y="10"/>
                    <a:pt x="4" y="9"/>
                    <a:pt x="4" y="9"/>
                  </a:cubicBezTo>
                  <a:cubicBezTo>
                    <a:pt x="5" y="9"/>
                    <a:pt x="6" y="9"/>
                    <a:pt x="6" y="9"/>
                  </a:cubicBezTo>
                  <a:cubicBezTo>
                    <a:pt x="3" y="7"/>
                    <a:pt x="3" y="3"/>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3" name="Freeform 46">
              <a:extLst>
                <a:ext uri="{FF2B5EF4-FFF2-40B4-BE49-F238E27FC236}">
                  <a16:creationId xmlns:a16="http://schemas.microsoft.com/office/drawing/2014/main" id="{75106B16-F841-45EE-BC83-05828FA712C9}"/>
                </a:ext>
              </a:extLst>
            </p:cNvPr>
            <p:cNvSpPr>
              <a:spLocks/>
            </p:cNvSpPr>
            <p:nvPr userDrawn="1"/>
          </p:nvSpPr>
          <p:spPr bwMode="auto">
            <a:xfrm>
              <a:off x="259" y="209"/>
              <a:ext cx="11" cy="23"/>
            </a:xfrm>
            <a:custGeom>
              <a:avLst/>
              <a:gdLst>
                <a:gd name="T0" fmla="*/ 3 w 5"/>
                <a:gd name="T1" fmla="*/ 2 h 11"/>
                <a:gd name="T2" fmla="*/ 3 w 5"/>
                <a:gd name="T3" fmla="*/ 1 h 11"/>
                <a:gd name="T4" fmla="*/ 2 w 5"/>
                <a:gd name="T5" fmla="*/ 0 h 11"/>
                <a:gd name="T6" fmla="*/ 1 w 5"/>
                <a:gd name="T7" fmla="*/ 1 h 11"/>
                <a:gd name="T8" fmla="*/ 2 w 5"/>
                <a:gd name="T9" fmla="*/ 2 h 11"/>
                <a:gd name="T10" fmla="*/ 0 w 5"/>
                <a:gd name="T11" fmla="*/ 8 h 11"/>
                <a:gd name="T12" fmla="*/ 2 w 5"/>
                <a:gd name="T13" fmla="*/ 8 h 11"/>
                <a:gd name="T14" fmla="*/ 2 w 5"/>
                <a:gd name="T15" fmla="*/ 11 h 11"/>
                <a:gd name="T16" fmla="*/ 3 w 5"/>
                <a:gd name="T17" fmla="*/ 8 h 11"/>
                <a:gd name="T18" fmla="*/ 5 w 5"/>
                <a:gd name="T19" fmla="*/ 8 h 11"/>
                <a:gd name="T20" fmla="*/ 3 w 5"/>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1">
                  <a:moveTo>
                    <a:pt x="3" y="2"/>
                  </a:moveTo>
                  <a:cubicBezTo>
                    <a:pt x="3" y="1"/>
                    <a:pt x="3" y="1"/>
                    <a:pt x="3" y="1"/>
                  </a:cubicBezTo>
                  <a:cubicBezTo>
                    <a:pt x="2" y="0"/>
                    <a:pt x="2" y="0"/>
                    <a:pt x="2" y="0"/>
                  </a:cubicBezTo>
                  <a:cubicBezTo>
                    <a:pt x="1" y="1"/>
                    <a:pt x="1" y="1"/>
                    <a:pt x="1" y="1"/>
                  </a:cubicBezTo>
                  <a:cubicBezTo>
                    <a:pt x="2" y="2"/>
                    <a:pt x="2" y="2"/>
                    <a:pt x="2" y="2"/>
                  </a:cubicBezTo>
                  <a:cubicBezTo>
                    <a:pt x="2" y="2"/>
                    <a:pt x="2" y="7"/>
                    <a:pt x="0" y="8"/>
                  </a:cubicBezTo>
                  <a:cubicBezTo>
                    <a:pt x="0" y="8"/>
                    <a:pt x="0" y="9"/>
                    <a:pt x="2" y="8"/>
                  </a:cubicBezTo>
                  <a:cubicBezTo>
                    <a:pt x="2" y="8"/>
                    <a:pt x="2" y="9"/>
                    <a:pt x="2" y="11"/>
                  </a:cubicBezTo>
                  <a:cubicBezTo>
                    <a:pt x="3" y="9"/>
                    <a:pt x="3" y="8"/>
                    <a:pt x="3" y="8"/>
                  </a:cubicBezTo>
                  <a:cubicBezTo>
                    <a:pt x="4" y="9"/>
                    <a:pt x="5" y="8"/>
                    <a:pt x="5" y="8"/>
                  </a:cubicBezTo>
                  <a:cubicBezTo>
                    <a:pt x="3" y="7"/>
                    <a:pt x="3" y="2"/>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4" name="Freeform 47">
              <a:extLst>
                <a:ext uri="{FF2B5EF4-FFF2-40B4-BE49-F238E27FC236}">
                  <a16:creationId xmlns:a16="http://schemas.microsoft.com/office/drawing/2014/main" id="{3D7AAD07-2311-43EC-BBD5-4292C9C7A595}"/>
                </a:ext>
              </a:extLst>
            </p:cNvPr>
            <p:cNvSpPr>
              <a:spLocks/>
            </p:cNvSpPr>
            <p:nvPr userDrawn="1"/>
          </p:nvSpPr>
          <p:spPr bwMode="auto">
            <a:xfrm>
              <a:off x="272" y="192"/>
              <a:ext cx="12" cy="23"/>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9 h 11"/>
                <a:gd name="T12" fmla="*/ 2 w 6"/>
                <a:gd name="T13" fmla="*/ 9 h 11"/>
                <a:gd name="T14" fmla="*/ 3 w 6"/>
                <a:gd name="T15" fmla="*/ 11 h 11"/>
                <a:gd name="T16" fmla="*/ 4 w 6"/>
                <a:gd name="T17" fmla="*/ 9 h 11"/>
                <a:gd name="T18" fmla="*/ 6 w 6"/>
                <a:gd name="T19" fmla="*/ 9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3"/>
                    <a:pt x="3" y="7"/>
                    <a:pt x="0" y="9"/>
                  </a:cubicBezTo>
                  <a:cubicBezTo>
                    <a:pt x="0" y="9"/>
                    <a:pt x="1" y="9"/>
                    <a:pt x="2" y="9"/>
                  </a:cubicBezTo>
                  <a:cubicBezTo>
                    <a:pt x="2" y="9"/>
                    <a:pt x="2" y="10"/>
                    <a:pt x="3" y="11"/>
                  </a:cubicBezTo>
                  <a:cubicBezTo>
                    <a:pt x="4" y="10"/>
                    <a:pt x="4" y="9"/>
                    <a:pt x="4" y="9"/>
                  </a:cubicBezTo>
                  <a:cubicBezTo>
                    <a:pt x="5" y="9"/>
                    <a:pt x="6" y="9"/>
                    <a:pt x="6" y="9"/>
                  </a:cubicBezTo>
                  <a:cubicBezTo>
                    <a:pt x="3" y="7"/>
                    <a:pt x="3" y="3"/>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5" name="Freeform 48">
              <a:extLst>
                <a:ext uri="{FF2B5EF4-FFF2-40B4-BE49-F238E27FC236}">
                  <a16:creationId xmlns:a16="http://schemas.microsoft.com/office/drawing/2014/main" id="{3FCC04F0-0C8E-4614-AC61-7324BD71646A}"/>
                </a:ext>
              </a:extLst>
            </p:cNvPr>
            <p:cNvSpPr>
              <a:spLocks/>
            </p:cNvSpPr>
            <p:nvPr userDrawn="1"/>
          </p:nvSpPr>
          <p:spPr bwMode="auto">
            <a:xfrm>
              <a:off x="218" y="192"/>
              <a:ext cx="10" cy="23"/>
            </a:xfrm>
            <a:custGeom>
              <a:avLst/>
              <a:gdLst>
                <a:gd name="T0" fmla="*/ 3 w 5"/>
                <a:gd name="T1" fmla="*/ 2 h 11"/>
                <a:gd name="T2" fmla="*/ 4 w 5"/>
                <a:gd name="T3" fmla="*/ 1 h 11"/>
                <a:gd name="T4" fmla="*/ 3 w 5"/>
                <a:gd name="T5" fmla="*/ 0 h 11"/>
                <a:gd name="T6" fmla="*/ 2 w 5"/>
                <a:gd name="T7" fmla="*/ 1 h 11"/>
                <a:gd name="T8" fmla="*/ 2 w 5"/>
                <a:gd name="T9" fmla="*/ 2 h 11"/>
                <a:gd name="T10" fmla="*/ 0 w 5"/>
                <a:gd name="T11" fmla="*/ 9 h 11"/>
                <a:gd name="T12" fmla="*/ 2 w 5"/>
                <a:gd name="T13" fmla="*/ 9 h 11"/>
                <a:gd name="T14" fmla="*/ 3 w 5"/>
                <a:gd name="T15" fmla="*/ 11 h 11"/>
                <a:gd name="T16" fmla="*/ 3 w 5"/>
                <a:gd name="T17" fmla="*/ 9 h 11"/>
                <a:gd name="T18" fmla="*/ 5 w 5"/>
                <a:gd name="T19" fmla="*/ 9 h 11"/>
                <a:gd name="T20" fmla="*/ 3 w 5"/>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1">
                  <a:moveTo>
                    <a:pt x="3" y="2"/>
                  </a:moveTo>
                  <a:cubicBezTo>
                    <a:pt x="4" y="1"/>
                    <a:pt x="4" y="1"/>
                    <a:pt x="4" y="1"/>
                  </a:cubicBezTo>
                  <a:cubicBezTo>
                    <a:pt x="3" y="0"/>
                    <a:pt x="3" y="0"/>
                    <a:pt x="3" y="0"/>
                  </a:cubicBezTo>
                  <a:cubicBezTo>
                    <a:pt x="2" y="1"/>
                    <a:pt x="2" y="1"/>
                    <a:pt x="2" y="1"/>
                  </a:cubicBezTo>
                  <a:cubicBezTo>
                    <a:pt x="2" y="2"/>
                    <a:pt x="2" y="2"/>
                    <a:pt x="2" y="2"/>
                  </a:cubicBezTo>
                  <a:cubicBezTo>
                    <a:pt x="2" y="3"/>
                    <a:pt x="2" y="7"/>
                    <a:pt x="0" y="9"/>
                  </a:cubicBezTo>
                  <a:cubicBezTo>
                    <a:pt x="0" y="9"/>
                    <a:pt x="1" y="9"/>
                    <a:pt x="2" y="9"/>
                  </a:cubicBezTo>
                  <a:cubicBezTo>
                    <a:pt x="2" y="9"/>
                    <a:pt x="2" y="10"/>
                    <a:pt x="3" y="11"/>
                  </a:cubicBezTo>
                  <a:cubicBezTo>
                    <a:pt x="3" y="10"/>
                    <a:pt x="3" y="9"/>
                    <a:pt x="3" y="9"/>
                  </a:cubicBezTo>
                  <a:cubicBezTo>
                    <a:pt x="5" y="9"/>
                    <a:pt x="5" y="9"/>
                    <a:pt x="5" y="9"/>
                  </a:cubicBezTo>
                  <a:cubicBezTo>
                    <a:pt x="3" y="7"/>
                    <a:pt x="3" y="3"/>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6" name="Freeform 49">
              <a:extLst>
                <a:ext uri="{FF2B5EF4-FFF2-40B4-BE49-F238E27FC236}">
                  <a16:creationId xmlns:a16="http://schemas.microsoft.com/office/drawing/2014/main" id="{CC3A414E-9C4D-4A8E-8C27-154F5DAA0760}"/>
                </a:ext>
              </a:extLst>
            </p:cNvPr>
            <p:cNvSpPr>
              <a:spLocks/>
            </p:cNvSpPr>
            <p:nvPr userDrawn="1"/>
          </p:nvSpPr>
          <p:spPr bwMode="auto">
            <a:xfrm>
              <a:off x="309" y="243"/>
              <a:ext cx="13" cy="25"/>
            </a:xfrm>
            <a:custGeom>
              <a:avLst/>
              <a:gdLst>
                <a:gd name="T0" fmla="*/ 3 w 6"/>
                <a:gd name="T1" fmla="*/ 3 h 12"/>
                <a:gd name="T2" fmla="*/ 4 w 6"/>
                <a:gd name="T3" fmla="*/ 2 h 12"/>
                <a:gd name="T4" fmla="*/ 3 w 6"/>
                <a:gd name="T5" fmla="*/ 0 h 12"/>
                <a:gd name="T6" fmla="*/ 2 w 6"/>
                <a:gd name="T7" fmla="*/ 2 h 12"/>
                <a:gd name="T8" fmla="*/ 3 w 6"/>
                <a:gd name="T9" fmla="*/ 3 h 12"/>
                <a:gd name="T10" fmla="*/ 0 w 6"/>
                <a:gd name="T11" fmla="*/ 9 h 12"/>
                <a:gd name="T12" fmla="*/ 2 w 6"/>
                <a:gd name="T13" fmla="*/ 9 h 12"/>
                <a:gd name="T14" fmla="*/ 3 w 6"/>
                <a:gd name="T15" fmla="*/ 12 h 12"/>
                <a:gd name="T16" fmla="*/ 4 w 6"/>
                <a:gd name="T17" fmla="*/ 9 h 12"/>
                <a:gd name="T18" fmla="*/ 6 w 6"/>
                <a:gd name="T19" fmla="*/ 9 h 12"/>
                <a:gd name="T20" fmla="*/ 3 w 6"/>
                <a:gd name="T21"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2">
                  <a:moveTo>
                    <a:pt x="3" y="3"/>
                  </a:moveTo>
                  <a:cubicBezTo>
                    <a:pt x="4" y="2"/>
                    <a:pt x="4" y="2"/>
                    <a:pt x="4" y="2"/>
                  </a:cubicBezTo>
                  <a:cubicBezTo>
                    <a:pt x="3" y="0"/>
                    <a:pt x="3" y="0"/>
                    <a:pt x="3" y="0"/>
                  </a:cubicBezTo>
                  <a:cubicBezTo>
                    <a:pt x="2" y="2"/>
                    <a:pt x="2" y="2"/>
                    <a:pt x="2" y="2"/>
                  </a:cubicBezTo>
                  <a:cubicBezTo>
                    <a:pt x="3" y="3"/>
                    <a:pt x="3" y="3"/>
                    <a:pt x="3" y="3"/>
                  </a:cubicBezTo>
                  <a:cubicBezTo>
                    <a:pt x="3" y="3"/>
                    <a:pt x="3" y="8"/>
                    <a:pt x="0" y="9"/>
                  </a:cubicBezTo>
                  <a:cubicBezTo>
                    <a:pt x="0" y="9"/>
                    <a:pt x="1" y="9"/>
                    <a:pt x="2" y="9"/>
                  </a:cubicBezTo>
                  <a:cubicBezTo>
                    <a:pt x="2" y="9"/>
                    <a:pt x="2" y="10"/>
                    <a:pt x="3" y="12"/>
                  </a:cubicBezTo>
                  <a:cubicBezTo>
                    <a:pt x="4" y="10"/>
                    <a:pt x="4" y="9"/>
                    <a:pt x="4" y="9"/>
                  </a:cubicBezTo>
                  <a:cubicBezTo>
                    <a:pt x="5" y="9"/>
                    <a:pt x="6" y="9"/>
                    <a:pt x="6" y="9"/>
                  </a:cubicBezTo>
                  <a:cubicBezTo>
                    <a:pt x="3" y="8"/>
                    <a:pt x="3" y="3"/>
                    <a:pt x="3" y="3"/>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7" name="Freeform 50">
              <a:extLst>
                <a:ext uri="{FF2B5EF4-FFF2-40B4-BE49-F238E27FC236}">
                  <a16:creationId xmlns:a16="http://schemas.microsoft.com/office/drawing/2014/main" id="{E16CF6FA-17AE-49F0-9670-E196B242184C}"/>
                </a:ext>
              </a:extLst>
            </p:cNvPr>
            <p:cNvSpPr>
              <a:spLocks/>
            </p:cNvSpPr>
            <p:nvPr userDrawn="1"/>
          </p:nvSpPr>
          <p:spPr bwMode="auto">
            <a:xfrm>
              <a:off x="309" y="291"/>
              <a:ext cx="13" cy="24"/>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9 h 11"/>
                <a:gd name="T12" fmla="*/ 2 w 6"/>
                <a:gd name="T13" fmla="*/ 8 h 11"/>
                <a:gd name="T14" fmla="*/ 3 w 6"/>
                <a:gd name="T15" fmla="*/ 11 h 11"/>
                <a:gd name="T16" fmla="*/ 4 w 6"/>
                <a:gd name="T17" fmla="*/ 8 h 11"/>
                <a:gd name="T18" fmla="*/ 6 w 6"/>
                <a:gd name="T19" fmla="*/ 9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3"/>
                    <a:pt x="3" y="7"/>
                    <a:pt x="0" y="9"/>
                  </a:cubicBezTo>
                  <a:cubicBezTo>
                    <a:pt x="0" y="9"/>
                    <a:pt x="1" y="9"/>
                    <a:pt x="2" y="8"/>
                  </a:cubicBezTo>
                  <a:cubicBezTo>
                    <a:pt x="2" y="8"/>
                    <a:pt x="2" y="10"/>
                    <a:pt x="3" y="11"/>
                  </a:cubicBezTo>
                  <a:cubicBezTo>
                    <a:pt x="4" y="10"/>
                    <a:pt x="4" y="8"/>
                    <a:pt x="4" y="8"/>
                  </a:cubicBezTo>
                  <a:cubicBezTo>
                    <a:pt x="5" y="9"/>
                    <a:pt x="6" y="9"/>
                    <a:pt x="6" y="9"/>
                  </a:cubicBezTo>
                  <a:cubicBezTo>
                    <a:pt x="3" y="7"/>
                    <a:pt x="3" y="3"/>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8" name="Freeform 51">
              <a:extLst>
                <a:ext uri="{FF2B5EF4-FFF2-40B4-BE49-F238E27FC236}">
                  <a16:creationId xmlns:a16="http://schemas.microsoft.com/office/drawing/2014/main" id="{970F8E6B-E41F-4C19-AAB8-53B5A47E40C9}"/>
                </a:ext>
              </a:extLst>
            </p:cNvPr>
            <p:cNvSpPr>
              <a:spLocks/>
            </p:cNvSpPr>
            <p:nvPr userDrawn="1"/>
          </p:nvSpPr>
          <p:spPr bwMode="auto">
            <a:xfrm>
              <a:off x="322" y="268"/>
              <a:ext cx="12" cy="23"/>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8 h 11"/>
                <a:gd name="T12" fmla="*/ 2 w 6"/>
                <a:gd name="T13" fmla="*/ 8 h 11"/>
                <a:gd name="T14" fmla="*/ 3 w 6"/>
                <a:gd name="T15" fmla="*/ 11 h 11"/>
                <a:gd name="T16" fmla="*/ 4 w 6"/>
                <a:gd name="T17" fmla="*/ 8 h 11"/>
                <a:gd name="T18" fmla="*/ 6 w 6"/>
                <a:gd name="T19" fmla="*/ 8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2"/>
                    <a:pt x="3" y="7"/>
                    <a:pt x="0" y="8"/>
                  </a:cubicBezTo>
                  <a:cubicBezTo>
                    <a:pt x="0" y="8"/>
                    <a:pt x="1" y="8"/>
                    <a:pt x="2" y="8"/>
                  </a:cubicBezTo>
                  <a:cubicBezTo>
                    <a:pt x="2" y="8"/>
                    <a:pt x="3" y="9"/>
                    <a:pt x="3" y="11"/>
                  </a:cubicBezTo>
                  <a:cubicBezTo>
                    <a:pt x="4" y="9"/>
                    <a:pt x="4" y="8"/>
                    <a:pt x="4" y="8"/>
                  </a:cubicBezTo>
                  <a:cubicBezTo>
                    <a:pt x="5" y="8"/>
                    <a:pt x="6" y="8"/>
                    <a:pt x="6" y="8"/>
                  </a:cubicBezTo>
                  <a:cubicBezTo>
                    <a:pt x="3" y="7"/>
                    <a:pt x="3" y="2"/>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9" name="Freeform 52">
              <a:extLst>
                <a:ext uri="{FF2B5EF4-FFF2-40B4-BE49-F238E27FC236}">
                  <a16:creationId xmlns:a16="http://schemas.microsoft.com/office/drawing/2014/main" id="{D24B5591-10D1-4B26-90E8-A808771FBD9A}"/>
                </a:ext>
              </a:extLst>
            </p:cNvPr>
            <p:cNvSpPr>
              <a:spLocks/>
            </p:cNvSpPr>
            <p:nvPr userDrawn="1"/>
          </p:nvSpPr>
          <p:spPr bwMode="auto">
            <a:xfrm>
              <a:off x="297" y="268"/>
              <a:ext cx="12" cy="23"/>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8 h 11"/>
                <a:gd name="T12" fmla="*/ 2 w 6"/>
                <a:gd name="T13" fmla="*/ 8 h 11"/>
                <a:gd name="T14" fmla="*/ 3 w 6"/>
                <a:gd name="T15" fmla="*/ 11 h 11"/>
                <a:gd name="T16" fmla="*/ 4 w 6"/>
                <a:gd name="T17" fmla="*/ 8 h 11"/>
                <a:gd name="T18" fmla="*/ 6 w 6"/>
                <a:gd name="T19" fmla="*/ 8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2"/>
                    <a:pt x="3" y="7"/>
                    <a:pt x="0" y="8"/>
                  </a:cubicBezTo>
                  <a:cubicBezTo>
                    <a:pt x="0" y="8"/>
                    <a:pt x="1" y="8"/>
                    <a:pt x="2" y="8"/>
                  </a:cubicBezTo>
                  <a:cubicBezTo>
                    <a:pt x="2" y="8"/>
                    <a:pt x="2" y="9"/>
                    <a:pt x="3" y="11"/>
                  </a:cubicBezTo>
                  <a:cubicBezTo>
                    <a:pt x="3" y="9"/>
                    <a:pt x="4" y="8"/>
                    <a:pt x="4" y="8"/>
                  </a:cubicBezTo>
                  <a:cubicBezTo>
                    <a:pt x="5" y="8"/>
                    <a:pt x="6" y="8"/>
                    <a:pt x="6" y="8"/>
                  </a:cubicBezTo>
                  <a:cubicBezTo>
                    <a:pt x="3" y="7"/>
                    <a:pt x="3" y="2"/>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0" name="Freeform 53">
              <a:extLst>
                <a:ext uri="{FF2B5EF4-FFF2-40B4-BE49-F238E27FC236}">
                  <a16:creationId xmlns:a16="http://schemas.microsoft.com/office/drawing/2014/main" id="{A81E9130-EB28-4177-B79D-FC04147BB941}"/>
                </a:ext>
              </a:extLst>
            </p:cNvPr>
            <p:cNvSpPr>
              <a:spLocks/>
            </p:cNvSpPr>
            <p:nvPr userDrawn="1"/>
          </p:nvSpPr>
          <p:spPr bwMode="auto">
            <a:xfrm>
              <a:off x="322" y="315"/>
              <a:ext cx="12" cy="23"/>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9 h 11"/>
                <a:gd name="T12" fmla="*/ 2 w 6"/>
                <a:gd name="T13" fmla="*/ 9 h 11"/>
                <a:gd name="T14" fmla="*/ 3 w 6"/>
                <a:gd name="T15" fmla="*/ 11 h 11"/>
                <a:gd name="T16" fmla="*/ 4 w 6"/>
                <a:gd name="T17" fmla="*/ 9 h 11"/>
                <a:gd name="T18" fmla="*/ 6 w 6"/>
                <a:gd name="T19" fmla="*/ 9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3"/>
                    <a:pt x="3" y="7"/>
                    <a:pt x="0" y="9"/>
                  </a:cubicBezTo>
                  <a:cubicBezTo>
                    <a:pt x="0" y="9"/>
                    <a:pt x="1" y="9"/>
                    <a:pt x="2" y="9"/>
                  </a:cubicBezTo>
                  <a:cubicBezTo>
                    <a:pt x="2" y="9"/>
                    <a:pt x="3" y="10"/>
                    <a:pt x="3" y="11"/>
                  </a:cubicBezTo>
                  <a:cubicBezTo>
                    <a:pt x="4" y="10"/>
                    <a:pt x="4" y="9"/>
                    <a:pt x="4" y="9"/>
                  </a:cubicBezTo>
                  <a:cubicBezTo>
                    <a:pt x="5" y="9"/>
                    <a:pt x="6" y="9"/>
                    <a:pt x="6" y="9"/>
                  </a:cubicBezTo>
                  <a:cubicBezTo>
                    <a:pt x="3" y="7"/>
                    <a:pt x="3" y="3"/>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1" name="Freeform 54">
              <a:extLst>
                <a:ext uri="{FF2B5EF4-FFF2-40B4-BE49-F238E27FC236}">
                  <a16:creationId xmlns:a16="http://schemas.microsoft.com/office/drawing/2014/main" id="{F1A3F5B6-711C-4982-B6D0-9A4DDBC805DB}"/>
                </a:ext>
              </a:extLst>
            </p:cNvPr>
            <p:cNvSpPr>
              <a:spLocks/>
            </p:cNvSpPr>
            <p:nvPr userDrawn="1"/>
          </p:nvSpPr>
          <p:spPr bwMode="auto">
            <a:xfrm>
              <a:off x="297" y="315"/>
              <a:ext cx="12" cy="23"/>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9 h 11"/>
                <a:gd name="T12" fmla="*/ 2 w 6"/>
                <a:gd name="T13" fmla="*/ 9 h 11"/>
                <a:gd name="T14" fmla="*/ 3 w 6"/>
                <a:gd name="T15" fmla="*/ 11 h 11"/>
                <a:gd name="T16" fmla="*/ 4 w 6"/>
                <a:gd name="T17" fmla="*/ 9 h 11"/>
                <a:gd name="T18" fmla="*/ 6 w 6"/>
                <a:gd name="T19" fmla="*/ 9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3"/>
                    <a:pt x="3" y="7"/>
                    <a:pt x="0" y="9"/>
                  </a:cubicBezTo>
                  <a:cubicBezTo>
                    <a:pt x="0" y="9"/>
                    <a:pt x="1" y="9"/>
                    <a:pt x="2" y="9"/>
                  </a:cubicBezTo>
                  <a:cubicBezTo>
                    <a:pt x="2" y="9"/>
                    <a:pt x="2" y="10"/>
                    <a:pt x="3" y="11"/>
                  </a:cubicBezTo>
                  <a:cubicBezTo>
                    <a:pt x="3" y="10"/>
                    <a:pt x="4" y="9"/>
                    <a:pt x="4" y="9"/>
                  </a:cubicBezTo>
                  <a:cubicBezTo>
                    <a:pt x="5" y="9"/>
                    <a:pt x="6" y="9"/>
                    <a:pt x="6" y="9"/>
                  </a:cubicBezTo>
                  <a:cubicBezTo>
                    <a:pt x="3" y="7"/>
                    <a:pt x="3" y="3"/>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2" name="Freeform 55">
              <a:extLst>
                <a:ext uri="{FF2B5EF4-FFF2-40B4-BE49-F238E27FC236}">
                  <a16:creationId xmlns:a16="http://schemas.microsoft.com/office/drawing/2014/main" id="{EBBB167B-2732-4B46-BF8B-D3E23681AD7D}"/>
                </a:ext>
              </a:extLst>
            </p:cNvPr>
            <p:cNvSpPr>
              <a:spLocks/>
            </p:cNvSpPr>
            <p:nvPr userDrawn="1"/>
          </p:nvSpPr>
          <p:spPr bwMode="auto">
            <a:xfrm>
              <a:off x="309" y="135"/>
              <a:ext cx="13" cy="25"/>
            </a:xfrm>
            <a:custGeom>
              <a:avLst/>
              <a:gdLst>
                <a:gd name="T0" fmla="*/ 3 w 6"/>
                <a:gd name="T1" fmla="*/ 3 h 12"/>
                <a:gd name="T2" fmla="*/ 4 w 6"/>
                <a:gd name="T3" fmla="*/ 2 h 12"/>
                <a:gd name="T4" fmla="*/ 3 w 6"/>
                <a:gd name="T5" fmla="*/ 0 h 12"/>
                <a:gd name="T6" fmla="*/ 2 w 6"/>
                <a:gd name="T7" fmla="*/ 2 h 12"/>
                <a:gd name="T8" fmla="*/ 3 w 6"/>
                <a:gd name="T9" fmla="*/ 3 h 12"/>
                <a:gd name="T10" fmla="*/ 0 w 6"/>
                <a:gd name="T11" fmla="*/ 9 h 12"/>
                <a:gd name="T12" fmla="*/ 2 w 6"/>
                <a:gd name="T13" fmla="*/ 9 h 12"/>
                <a:gd name="T14" fmla="*/ 3 w 6"/>
                <a:gd name="T15" fmla="*/ 12 h 12"/>
                <a:gd name="T16" fmla="*/ 4 w 6"/>
                <a:gd name="T17" fmla="*/ 9 h 12"/>
                <a:gd name="T18" fmla="*/ 6 w 6"/>
                <a:gd name="T19" fmla="*/ 9 h 12"/>
                <a:gd name="T20" fmla="*/ 3 w 6"/>
                <a:gd name="T21"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2">
                  <a:moveTo>
                    <a:pt x="3" y="3"/>
                  </a:moveTo>
                  <a:cubicBezTo>
                    <a:pt x="4" y="2"/>
                    <a:pt x="4" y="2"/>
                    <a:pt x="4" y="2"/>
                  </a:cubicBezTo>
                  <a:cubicBezTo>
                    <a:pt x="3" y="0"/>
                    <a:pt x="3" y="0"/>
                    <a:pt x="3" y="0"/>
                  </a:cubicBezTo>
                  <a:cubicBezTo>
                    <a:pt x="2" y="2"/>
                    <a:pt x="2" y="2"/>
                    <a:pt x="2" y="2"/>
                  </a:cubicBezTo>
                  <a:cubicBezTo>
                    <a:pt x="3" y="3"/>
                    <a:pt x="3" y="3"/>
                    <a:pt x="3" y="3"/>
                  </a:cubicBezTo>
                  <a:cubicBezTo>
                    <a:pt x="3" y="3"/>
                    <a:pt x="3" y="8"/>
                    <a:pt x="0" y="9"/>
                  </a:cubicBezTo>
                  <a:cubicBezTo>
                    <a:pt x="0" y="9"/>
                    <a:pt x="1" y="9"/>
                    <a:pt x="2" y="9"/>
                  </a:cubicBezTo>
                  <a:cubicBezTo>
                    <a:pt x="2" y="9"/>
                    <a:pt x="2" y="10"/>
                    <a:pt x="3" y="12"/>
                  </a:cubicBezTo>
                  <a:cubicBezTo>
                    <a:pt x="4" y="10"/>
                    <a:pt x="4" y="9"/>
                    <a:pt x="4" y="9"/>
                  </a:cubicBezTo>
                  <a:cubicBezTo>
                    <a:pt x="5" y="9"/>
                    <a:pt x="6" y="9"/>
                    <a:pt x="6" y="9"/>
                  </a:cubicBezTo>
                  <a:cubicBezTo>
                    <a:pt x="3" y="8"/>
                    <a:pt x="3" y="3"/>
                    <a:pt x="3" y="3"/>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3" name="Freeform 56">
              <a:extLst>
                <a:ext uri="{FF2B5EF4-FFF2-40B4-BE49-F238E27FC236}">
                  <a16:creationId xmlns:a16="http://schemas.microsoft.com/office/drawing/2014/main" id="{59DA9500-F3B0-4006-BD88-604265BCEDF2}"/>
                </a:ext>
              </a:extLst>
            </p:cNvPr>
            <p:cNvSpPr>
              <a:spLocks/>
            </p:cNvSpPr>
            <p:nvPr userDrawn="1"/>
          </p:nvSpPr>
          <p:spPr bwMode="auto">
            <a:xfrm>
              <a:off x="322" y="112"/>
              <a:ext cx="12" cy="23"/>
            </a:xfrm>
            <a:custGeom>
              <a:avLst/>
              <a:gdLst>
                <a:gd name="T0" fmla="*/ 3 w 6"/>
                <a:gd name="T1" fmla="*/ 3 h 11"/>
                <a:gd name="T2" fmla="*/ 4 w 6"/>
                <a:gd name="T3" fmla="*/ 2 h 11"/>
                <a:gd name="T4" fmla="*/ 3 w 6"/>
                <a:gd name="T5" fmla="*/ 0 h 11"/>
                <a:gd name="T6" fmla="*/ 2 w 6"/>
                <a:gd name="T7" fmla="*/ 2 h 11"/>
                <a:gd name="T8" fmla="*/ 3 w 6"/>
                <a:gd name="T9" fmla="*/ 3 h 11"/>
                <a:gd name="T10" fmla="*/ 0 w 6"/>
                <a:gd name="T11" fmla="*/ 9 h 11"/>
                <a:gd name="T12" fmla="*/ 2 w 6"/>
                <a:gd name="T13" fmla="*/ 9 h 11"/>
                <a:gd name="T14" fmla="*/ 3 w 6"/>
                <a:gd name="T15" fmla="*/ 11 h 11"/>
                <a:gd name="T16" fmla="*/ 4 w 6"/>
                <a:gd name="T17" fmla="*/ 9 h 11"/>
                <a:gd name="T18" fmla="*/ 6 w 6"/>
                <a:gd name="T19" fmla="*/ 9 h 11"/>
                <a:gd name="T20" fmla="*/ 3 w 6"/>
                <a:gd name="T21"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3"/>
                  </a:moveTo>
                  <a:cubicBezTo>
                    <a:pt x="4" y="2"/>
                    <a:pt x="4" y="2"/>
                    <a:pt x="4" y="2"/>
                  </a:cubicBezTo>
                  <a:cubicBezTo>
                    <a:pt x="3" y="0"/>
                    <a:pt x="3" y="0"/>
                    <a:pt x="3" y="0"/>
                  </a:cubicBezTo>
                  <a:cubicBezTo>
                    <a:pt x="2" y="2"/>
                    <a:pt x="2" y="2"/>
                    <a:pt x="2" y="2"/>
                  </a:cubicBezTo>
                  <a:cubicBezTo>
                    <a:pt x="3" y="3"/>
                    <a:pt x="3" y="3"/>
                    <a:pt x="3" y="3"/>
                  </a:cubicBezTo>
                  <a:cubicBezTo>
                    <a:pt x="3" y="3"/>
                    <a:pt x="3" y="7"/>
                    <a:pt x="0" y="9"/>
                  </a:cubicBezTo>
                  <a:cubicBezTo>
                    <a:pt x="0" y="9"/>
                    <a:pt x="1" y="9"/>
                    <a:pt x="2" y="9"/>
                  </a:cubicBezTo>
                  <a:cubicBezTo>
                    <a:pt x="2" y="9"/>
                    <a:pt x="3" y="10"/>
                    <a:pt x="3" y="11"/>
                  </a:cubicBezTo>
                  <a:cubicBezTo>
                    <a:pt x="4" y="10"/>
                    <a:pt x="4" y="9"/>
                    <a:pt x="4" y="9"/>
                  </a:cubicBezTo>
                  <a:cubicBezTo>
                    <a:pt x="5" y="9"/>
                    <a:pt x="6" y="9"/>
                    <a:pt x="6" y="9"/>
                  </a:cubicBezTo>
                  <a:cubicBezTo>
                    <a:pt x="3" y="7"/>
                    <a:pt x="3" y="3"/>
                    <a:pt x="3" y="3"/>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4" name="Freeform 57">
              <a:extLst>
                <a:ext uri="{FF2B5EF4-FFF2-40B4-BE49-F238E27FC236}">
                  <a16:creationId xmlns:a16="http://schemas.microsoft.com/office/drawing/2014/main" id="{0BC7626E-ACCE-4AEA-B6ED-BC93B9B33DAD}"/>
                </a:ext>
              </a:extLst>
            </p:cNvPr>
            <p:cNvSpPr>
              <a:spLocks/>
            </p:cNvSpPr>
            <p:nvPr userDrawn="1"/>
          </p:nvSpPr>
          <p:spPr bwMode="auto">
            <a:xfrm>
              <a:off x="297" y="112"/>
              <a:ext cx="12" cy="23"/>
            </a:xfrm>
            <a:custGeom>
              <a:avLst/>
              <a:gdLst>
                <a:gd name="T0" fmla="*/ 3 w 6"/>
                <a:gd name="T1" fmla="*/ 3 h 11"/>
                <a:gd name="T2" fmla="*/ 4 w 6"/>
                <a:gd name="T3" fmla="*/ 2 h 11"/>
                <a:gd name="T4" fmla="*/ 3 w 6"/>
                <a:gd name="T5" fmla="*/ 0 h 11"/>
                <a:gd name="T6" fmla="*/ 2 w 6"/>
                <a:gd name="T7" fmla="*/ 2 h 11"/>
                <a:gd name="T8" fmla="*/ 3 w 6"/>
                <a:gd name="T9" fmla="*/ 3 h 11"/>
                <a:gd name="T10" fmla="*/ 0 w 6"/>
                <a:gd name="T11" fmla="*/ 9 h 11"/>
                <a:gd name="T12" fmla="*/ 2 w 6"/>
                <a:gd name="T13" fmla="*/ 9 h 11"/>
                <a:gd name="T14" fmla="*/ 3 w 6"/>
                <a:gd name="T15" fmla="*/ 11 h 11"/>
                <a:gd name="T16" fmla="*/ 4 w 6"/>
                <a:gd name="T17" fmla="*/ 9 h 11"/>
                <a:gd name="T18" fmla="*/ 6 w 6"/>
                <a:gd name="T19" fmla="*/ 9 h 11"/>
                <a:gd name="T20" fmla="*/ 3 w 6"/>
                <a:gd name="T21"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3"/>
                  </a:moveTo>
                  <a:cubicBezTo>
                    <a:pt x="4" y="2"/>
                    <a:pt x="4" y="2"/>
                    <a:pt x="4" y="2"/>
                  </a:cubicBezTo>
                  <a:cubicBezTo>
                    <a:pt x="3" y="0"/>
                    <a:pt x="3" y="0"/>
                    <a:pt x="3" y="0"/>
                  </a:cubicBezTo>
                  <a:cubicBezTo>
                    <a:pt x="2" y="2"/>
                    <a:pt x="2" y="2"/>
                    <a:pt x="2" y="2"/>
                  </a:cubicBezTo>
                  <a:cubicBezTo>
                    <a:pt x="3" y="3"/>
                    <a:pt x="3" y="3"/>
                    <a:pt x="3" y="3"/>
                  </a:cubicBezTo>
                  <a:cubicBezTo>
                    <a:pt x="3" y="3"/>
                    <a:pt x="3" y="7"/>
                    <a:pt x="0" y="9"/>
                  </a:cubicBezTo>
                  <a:cubicBezTo>
                    <a:pt x="0" y="9"/>
                    <a:pt x="1" y="9"/>
                    <a:pt x="2" y="9"/>
                  </a:cubicBezTo>
                  <a:cubicBezTo>
                    <a:pt x="2" y="9"/>
                    <a:pt x="2" y="10"/>
                    <a:pt x="3" y="11"/>
                  </a:cubicBezTo>
                  <a:cubicBezTo>
                    <a:pt x="3" y="10"/>
                    <a:pt x="4" y="9"/>
                    <a:pt x="4" y="9"/>
                  </a:cubicBezTo>
                  <a:cubicBezTo>
                    <a:pt x="5" y="9"/>
                    <a:pt x="6" y="9"/>
                    <a:pt x="6" y="9"/>
                  </a:cubicBezTo>
                  <a:cubicBezTo>
                    <a:pt x="3" y="7"/>
                    <a:pt x="3" y="3"/>
                    <a:pt x="3" y="3"/>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5" name="Freeform 58">
              <a:extLst>
                <a:ext uri="{FF2B5EF4-FFF2-40B4-BE49-F238E27FC236}">
                  <a16:creationId xmlns:a16="http://schemas.microsoft.com/office/drawing/2014/main" id="{C1130402-E659-4019-A0A9-9E4C9613227D}"/>
                </a:ext>
              </a:extLst>
            </p:cNvPr>
            <p:cNvSpPr>
              <a:spLocks/>
            </p:cNvSpPr>
            <p:nvPr userDrawn="1"/>
          </p:nvSpPr>
          <p:spPr bwMode="auto">
            <a:xfrm>
              <a:off x="322" y="160"/>
              <a:ext cx="12" cy="24"/>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8 h 11"/>
                <a:gd name="T12" fmla="*/ 2 w 6"/>
                <a:gd name="T13" fmla="*/ 8 h 11"/>
                <a:gd name="T14" fmla="*/ 3 w 6"/>
                <a:gd name="T15" fmla="*/ 11 h 11"/>
                <a:gd name="T16" fmla="*/ 4 w 6"/>
                <a:gd name="T17" fmla="*/ 8 h 11"/>
                <a:gd name="T18" fmla="*/ 6 w 6"/>
                <a:gd name="T19" fmla="*/ 8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2"/>
                    <a:pt x="3" y="7"/>
                    <a:pt x="0" y="8"/>
                  </a:cubicBezTo>
                  <a:cubicBezTo>
                    <a:pt x="0" y="8"/>
                    <a:pt x="1" y="9"/>
                    <a:pt x="2" y="8"/>
                  </a:cubicBezTo>
                  <a:cubicBezTo>
                    <a:pt x="2" y="8"/>
                    <a:pt x="3" y="9"/>
                    <a:pt x="3" y="11"/>
                  </a:cubicBezTo>
                  <a:cubicBezTo>
                    <a:pt x="4" y="9"/>
                    <a:pt x="4" y="8"/>
                    <a:pt x="4" y="8"/>
                  </a:cubicBezTo>
                  <a:cubicBezTo>
                    <a:pt x="5" y="9"/>
                    <a:pt x="6" y="8"/>
                    <a:pt x="6" y="8"/>
                  </a:cubicBezTo>
                  <a:cubicBezTo>
                    <a:pt x="3" y="7"/>
                    <a:pt x="3" y="2"/>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6" name="Freeform 59">
              <a:extLst>
                <a:ext uri="{FF2B5EF4-FFF2-40B4-BE49-F238E27FC236}">
                  <a16:creationId xmlns:a16="http://schemas.microsoft.com/office/drawing/2014/main" id="{A6D55FAD-30A2-40A1-88AF-A228A7909C87}"/>
                </a:ext>
              </a:extLst>
            </p:cNvPr>
            <p:cNvSpPr>
              <a:spLocks/>
            </p:cNvSpPr>
            <p:nvPr userDrawn="1"/>
          </p:nvSpPr>
          <p:spPr bwMode="auto">
            <a:xfrm>
              <a:off x="297" y="160"/>
              <a:ext cx="12" cy="24"/>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8 h 11"/>
                <a:gd name="T12" fmla="*/ 2 w 6"/>
                <a:gd name="T13" fmla="*/ 8 h 11"/>
                <a:gd name="T14" fmla="*/ 3 w 6"/>
                <a:gd name="T15" fmla="*/ 11 h 11"/>
                <a:gd name="T16" fmla="*/ 4 w 6"/>
                <a:gd name="T17" fmla="*/ 8 h 11"/>
                <a:gd name="T18" fmla="*/ 6 w 6"/>
                <a:gd name="T19" fmla="*/ 8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2"/>
                    <a:pt x="3" y="7"/>
                    <a:pt x="0" y="8"/>
                  </a:cubicBezTo>
                  <a:cubicBezTo>
                    <a:pt x="0" y="8"/>
                    <a:pt x="1" y="9"/>
                    <a:pt x="2" y="8"/>
                  </a:cubicBezTo>
                  <a:cubicBezTo>
                    <a:pt x="2" y="8"/>
                    <a:pt x="2" y="9"/>
                    <a:pt x="3" y="11"/>
                  </a:cubicBezTo>
                  <a:cubicBezTo>
                    <a:pt x="3" y="9"/>
                    <a:pt x="4" y="8"/>
                    <a:pt x="4" y="8"/>
                  </a:cubicBezTo>
                  <a:cubicBezTo>
                    <a:pt x="5" y="9"/>
                    <a:pt x="6" y="8"/>
                    <a:pt x="6" y="8"/>
                  </a:cubicBezTo>
                  <a:cubicBezTo>
                    <a:pt x="3" y="7"/>
                    <a:pt x="3" y="2"/>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7" name="Freeform 60">
              <a:extLst>
                <a:ext uri="{FF2B5EF4-FFF2-40B4-BE49-F238E27FC236}">
                  <a16:creationId xmlns:a16="http://schemas.microsoft.com/office/drawing/2014/main" id="{6A0F47A1-1F00-413F-88EA-773CBF166BA7}"/>
                </a:ext>
              </a:extLst>
            </p:cNvPr>
            <p:cNvSpPr>
              <a:spLocks/>
            </p:cNvSpPr>
            <p:nvPr userDrawn="1"/>
          </p:nvSpPr>
          <p:spPr bwMode="auto">
            <a:xfrm>
              <a:off x="211" y="105"/>
              <a:ext cx="75" cy="77"/>
            </a:xfrm>
            <a:custGeom>
              <a:avLst/>
              <a:gdLst>
                <a:gd name="T0" fmla="*/ 32 w 36"/>
                <a:gd name="T1" fmla="*/ 23 h 36"/>
                <a:gd name="T2" fmla="*/ 35 w 36"/>
                <a:gd name="T3" fmla="*/ 22 h 36"/>
                <a:gd name="T4" fmla="*/ 35 w 36"/>
                <a:gd name="T5" fmla="*/ 29 h 36"/>
                <a:gd name="T6" fmla="*/ 35 w 36"/>
                <a:gd name="T7" fmla="*/ 34 h 36"/>
                <a:gd name="T8" fmla="*/ 34 w 36"/>
                <a:gd name="T9" fmla="*/ 35 h 36"/>
                <a:gd name="T10" fmla="*/ 29 w 36"/>
                <a:gd name="T11" fmla="*/ 36 h 36"/>
                <a:gd name="T12" fmla="*/ 27 w 36"/>
                <a:gd name="T13" fmla="*/ 32 h 36"/>
                <a:gd name="T14" fmla="*/ 27 w 36"/>
                <a:gd name="T15" fmla="*/ 31 h 36"/>
                <a:gd name="T16" fmla="*/ 30 w 36"/>
                <a:gd name="T17" fmla="*/ 29 h 36"/>
                <a:gd name="T18" fmla="*/ 27 w 36"/>
                <a:gd name="T19" fmla="*/ 25 h 36"/>
                <a:gd name="T20" fmla="*/ 27 w 36"/>
                <a:gd name="T21" fmla="*/ 26 h 36"/>
                <a:gd name="T22" fmla="*/ 27 w 36"/>
                <a:gd name="T23" fmla="*/ 27 h 36"/>
                <a:gd name="T24" fmla="*/ 24 w 36"/>
                <a:gd name="T25" fmla="*/ 33 h 36"/>
                <a:gd name="T26" fmla="*/ 21 w 36"/>
                <a:gd name="T27" fmla="*/ 35 h 36"/>
                <a:gd name="T28" fmla="*/ 19 w 36"/>
                <a:gd name="T29" fmla="*/ 35 h 36"/>
                <a:gd name="T30" fmla="*/ 15 w 36"/>
                <a:gd name="T31" fmla="*/ 35 h 36"/>
                <a:gd name="T32" fmla="*/ 15 w 36"/>
                <a:gd name="T33" fmla="*/ 32 h 36"/>
                <a:gd name="T34" fmla="*/ 15 w 36"/>
                <a:gd name="T35" fmla="*/ 30 h 36"/>
                <a:gd name="T36" fmla="*/ 21 w 36"/>
                <a:gd name="T37" fmla="*/ 30 h 36"/>
                <a:gd name="T38" fmla="*/ 20 w 36"/>
                <a:gd name="T39" fmla="*/ 22 h 36"/>
                <a:gd name="T40" fmla="*/ 18 w 36"/>
                <a:gd name="T41" fmla="*/ 22 h 36"/>
                <a:gd name="T42" fmla="*/ 18 w 36"/>
                <a:gd name="T43" fmla="*/ 23 h 36"/>
                <a:gd name="T44" fmla="*/ 15 w 36"/>
                <a:gd name="T45" fmla="*/ 26 h 36"/>
                <a:gd name="T46" fmla="*/ 13 w 36"/>
                <a:gd name="T47" fmla="*/ 29 h 36"/>
                <a:gd name="T48" fmla="*/ 9 w 36"/>
                <a:gd name="T49" fmla="*/ 34 h 36"/>
                <a:gd name="T50" fmla="*/ 7 w 36"/>
                <a:gd name="T51" fmla="*/ 34 h 36"/>
                <a:gd name="T52" fmla="*/ 2 w 36"/>
                <a:gd name="T53" fmla="*/ 36 h 36"/>
                <a:gd name="T54" fmla="*/ 3 w 36"/>
                <a:gd name="T55" fmla="*/ 32 h 36"/>
                <a:gd name="T56" fmla="*/ 2 w 36"/>
                <a:gd name="T57" fmla="*/ 29 h 36"/>
                <a:gd name="T58" fmla="*/ 7 w 36"/>
                <a:gd name="T59" fmla="*/ 28 h 36"/>
                <a:gd name="T60" fmla="*/ 9 w 36"/>
                <a:gd name="T61" fmla="*/ 22 h 36"/>
                <a:gd name="T62" fmla="*/ 7 w 36"/>
                <a:gd name="T63" fmla="*/ 25 h 36"/>
                <a:gd name="T64" fmla="*/ 2 w 36"/>
                <a:gd name="T65" fmla="*/ 17 h 36"/>
                <a:gd name="T66" fmla="*/ 1 w 36"/>
                <a:gd name="T67" fmla="*/ 11 h 36"/>
                <a:gd name="T68" fmla="*/ 1 w 36"/>
                <a:gd name="T69" fmla="*/ 8 h 36"/>
                <a:gd name="T70" fmla="*/ 2 w 36"/>
                <a:gd name="T71" fmla="*/ 4 h 36"/>
                <a:gd name="T72" fmla="*/ 1 w 36"/>
                <a:gd name="T73" fmla="*/ 1 h 36"/>
                <a:gd name="T74" fmla="*/ 8 w 36"/>
                <a:gd name="T75" fmla="*/ 10 h 36"/>
                <a:gd name="T76" fmla="*/ 7 w 36"/>
                <a:gd name="T77" fmla="*/ 17 h 36"/>
                <a:gd name="T78" fmla="*/ 10 w 36"/>
                <a:gd name="T79" fmla="*/ 14 h 36"/>
                <a:gd name="T80" fmla="*/ 10 w 36"/>
                <a:gd name="T81" fmla="*/ 10 h 36"/>
                <a:gd name="T82" fmla="*/ 9 w 36"/>
                <a:gd name="T83" fmla="*/ 4 h 36"/>
                <a:gd name="T84" fmla="*/ 11 w 36"/>
                <a:gd name="T85" fmla="*/ 1 h 36"/>
                <a:gd name="T86" fmla="*/ 13 w 36"/>
                <a:gd name="T87" fmla="*/ 1 h 36"/>
                <a:gd name="T88" fmla="*/ 14 w 36"/>
                <a:gd name="T89" fmla="*/ 0 h 36"/>
                <a:gd name="T90" fmla="*/ 16 w 36"/>
                <a:gd name="T91" fmla="*/ 2 h 36"/>
                <a:gd name="T92" fmla="*/ 17 w 36"/>
                <a:gd name="T93" fmla="*/ 1 h 36"/>
                <a:gd name="T94" fmla="*/ 18 w 36"/>
                <a:gd name="T95" fmla="*/ 4 h 36"/>
                <a:gd name="T96" fmla="*/ 18 w 36"/>
                <a:gd name="T97" fmla="*/ 10 h 36"/>
                <a:gd name="T98" fmla="*/ 31 w 36"/>
                <a:gd name="T99" fmla="*/ 16 h 36"/>
                <a:gd name="T100" fmla="*/ 20 w 36"/>
                <a:gd name="T101" fmla="*/ 6 h 36"/>
                <a:gd name="T102" fmla="*/ 31 w 36"/>
                <a:gd name="T103" fmla="*/ 2 h 36"/>
                <a:gd name="T104" fmla="*/ 35 w 36"/>
                <a:gd name="T105" fmla="*/ 4 h 36"/>
                <a:gd name="T106" fmla="*/ 24 w 36"/>
                <a:gd name="T107" fmla="*/ 5 h 36"/>
                <a:gd name="T108" fmla="*/ 31 w 36"/>
                <a:gd name="T109" fmla="*/ 1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6" h="36">
                  <a:moveTo>
                    <a:pt x="30" y="19"/>
                  </a:moveTo>
                  <a:cubicBezTo>
                    <a:pt x="30" y="19"/>
                    <a:pt x="30" y="19"/>
                    <a:pt x="30" y="19"/>
                  </a:cubicBezTo>
                  <a:cubicBezTo>
                    <a:pt x="31" y="20"/>
                    <a:pt x="31" y="20"/>
                    <a:pt x="31" y="20"/>
                  </a:cubicBezTo>
                  <a:cubicBezTo>
                    <a:pt x="31" y="22"/>
                    <a:pt x="32" y="23"/>
                    <a:pt x="32" y="23"/>
                  </a:cubicBezTo>
                  <a:cubicBezTo>
                    <a:pt x="33" y="23"/>
                    <a:pt x="33" y="23"/>
                    <a:pt x="34" y="22"/>
                  </a:cubicBezTo>
                  <a:cubicBezTo>
                    <a:pt x="34" y="21"/>
                    <a:pt x="34" y="21"/>
                    <a:pt x="34" y="21"/>
                  </a:cubicBezTo>
                  <a:cubicBezTo>
                    <a:pt x="34" y="21"/>
                    <a:pt x="34" y="21"/>
                    <a:pt x="34" y="21"/>
                  </a:cubicBezTo>
                  <a:cubicBezTo>
                    <a:pt x="35" y="21"/>
                    <a:pt x="35" y="22"/>
                    <a:pt x="35" y="22"/>
                  </a:cubicBezTo>
                  <a:cubicBezTo>
                    <a:pt x="35" y="23"/>
                    <a:pt x="35" y="23"/>
                    <a:pt x="35" y="24"/>
                  </a:cubicBezTo>
                  <a:cubicBezTo>
                    <a:pt x="35" y="25"/>
                    <a:pt x="35" y="25"/>
                    <a:pt x="35" y="26"/>
                  </a:cubicBezTo>
                  <a:cubicBezTo>
                    <a:pt x="35" y="26"/>
                    <a:pt x="35" y="26"/>
                    <a:pt x="35" y="27"/>
                  </a:cubicBezTo>
                  <a:cubicBezTo>
                    <a:pt x="35" y="27"/>
                    <a:pt x="35" y="28"/>
                    <a:pt x="35" y="29"/>
                  </a:cubicBezTo>
                  <a:cubicBezTo>
                    <a:pt x="35" y="30"/>
                    <a:pt x="35" y="30"/>
                    <a:pt x="35" y="31"/>
                  </a:cubicBezTo>
                  <a:cubicBezTo>
                    <a:pt x="35" y="31"/>
                    <a:pt x="35" y="32"/>
                    <a:pt x="35" y="32"/>
                  </a:cubicBezTo>
                  <a:cubicBezTo>
                    <a:pt x="35" y="32"/>
                    <a:pt x="35" y="33"/>
                    <a:pt x="35" y="33"/>
                  </a:cubicBezTo>
                  <a:cubicBezTo>
                    <a:pt x="35" y="34"/>
                    <a:pt x="35" y="34"/>
                    <a:pt x="35" y="34"/>
                  </a:cubicBezTo>
                  <a:cubicBezTo>
                    <a:pt x="35" y="35"/>
                    <a:pt x="35" y="35"/>
                    <a:pt x="35" y="35"/>
                  </a:cubicBezTo>
                  <a:cubicBezTo>
                    <a:pt x="35" y="35"/>
                    <a:pt x="35" y="35"/>
                    <a:pt x="35" y="35"/>
                  </a:cubicBezTo>
                  <a:cubicBezTo>
                    <a:pt x="35" y="35"/>
                    <a:pt x="35" y="35"/>
                    <a:pt x="35" y="35"/>
                  </a:cubicBezTo>
                  <a:cubicBezTo>
                    <a:pt x="34" y="35"/>
                    <a:pt x="34" y="35"/>
                    <a:pt x="34" y="35"/>
                  </a:cubicBezTo>
                  <a:cubicBezTo>
                    <a:pt x="33" y="35"/>
                    <a:pt x="33" y="35"/>
                    <a:pt x="33" y="35"/>
                  </a:cubicBezTo>
                  <a:cubicBezTo>
                    <a:pt x="33" y="35"/>
                    <a:pt x="33" y="35"/>
                    <a:pt x="32" y="34"/>
                  </a:cubicBezTo>
                  <a:cubicBezTo>
                    <a:pt x="32" y="35"/>
                    <a:pt x="32" y="35"/>
                    <a:pt x="30" y="35"/>
                  </a:cubicBezTo>
                  <a:cubicBezTo>
                    <a:pt x="29" y="35"/>
                    <a:pt x="29" y="36"/>
                    <a:pt x="29" y="36"/>
                  </a:cubicBezTo>
                  <a:cubicBezTo>
                    <a:pt x="29" y="36"/>
                    <a:pt x="29" y="36"/>
                    <a:pt x="29" y="36"/>
                  </a:cubicBezTo>
                  <a:cubicBezTo>
                    <a:pt x="28" y="36"/>
                    <a:pt x="28" y="35"/>
                    <a:pt x="28" y="34"/>
                  </a:cubicBezTo>
                  <a:cubicBezTo>
                    <a:pt x="28" y="34"/>
                    <a:pt x="28" y="33"/>
                    <a:pt x="28" y="33"/>
                  </a:cubicBezTo>
                  <a:cubicBezTo>
                    <a:pt x="28" y="32"/>
                    <a:pt x="27" y="32"/>
                    <a:pt x="27" y="32"/>
                  </a:cubicBezTo>
                  <a:cubicBezTo>
                    <a:pt x="27" y="32"/>
                    <a:pt x="27" y="32"/>
                    <a:pt x="27" y="32"/>
                  </a:cubicBezTo>
                  <a:cubicBezTo>
                    <a:pt x="26" y="32"/>
                    <a:pt x="26" y="32"/>
                    <a:pt x="26" y="32"/>
                  </a:cubicBezTo>
                  <a:cubicBezTo>
                    <a:pt x="26" y="32"/>
                    <a:pt x="26" y="32"/>
                    <a:pt x="26" y="32"/>
                  </a:cubicBezTo>
                  <a:cubicBezTo>
                    <a:pt x="26" y="32"/>
                    <a:pt x="26" y="31"/>
                    <a:pt x="27" y="31"/>
                  </a:cubicBezTo>
                  <a:cubicBezTo>
                    <a:pt x="27" y="30"/>
                    <a:pt x="27" y="30"/>
                    <a:pt x="27" y="30"/>
                  </a:cubicBezTo>
                  <a:cubicBezTo>
                    <a:pt x="27" y="30"/>
                    <a:pt x="27" y="30"/>
                    <a:pt x="28" y="29"/>
                  </a:cubicBezTo>
                  <a:cubicBezTo>
                    <a:pt x="28" y="29"/>
                    <a:pt x="28" y="29"/>
                    <a:pt x="29" y="29"/>
                  </a:cubicBezTo>
                  <a:cubicBezTo>
                    <a:pt x="30" y="29"/>
                    <a:pt x="30" y="29"/>
                    <a:pt x="30" y="29"/>
                  </a:cubicBezTo>
                  <a:cubicBezTo>
                    <a:pt x="31" y="28"/>
                    <a:pt x="31" y="28"/>
                    <a:pt x="31" y="28"/>
                  </a:cubicBezTo>
                  <a:cubicBezTo>
                    <a:pt x="31" y="27"/>
                    <a:pt x="31" y="27"/>
                    <a:pt x="30" y="27"/>
                  </a:cubicBezTo>
                  <a:cubicBezTo>
                    <a:pt x="28" y="26"/>
                    <a:pt x="28" y="26"/>
                    <a:pt x="28" y="26"/>
                  </a:cubicBezTo>
                  <a:cubicBezTo>
                    <a:pt x="28" y="26"/>
                    <a:pt x="28" y="26"/>
                    <a:pt x="27" y="25"/>
                  </a:cubicBezTo>
                  <a:cubicBezTo>
                    <a:pt x="26" y="25"/>
                    <a:pt x="26" y="25"/>
                    <a:pt x="26" y="25"/>
                  </a:cubicBezTo>
                  <a:cubicBezTo>
                    <a:pt x="26" y="25"/>
                    <a:pt x="25" y="25"/>
                    <a:pt x="25" y="25"/>
                  </a:cubicBezTo>
                  <a:cubicBezTo>
                    <a:pt x="25" y="26"/>
                    <a:pt x="26" y="26"/>
                    <a:pt x="26" y="26"/>
                  </a:cubicBezTo>
                  <a:cubicBezTo>
                    <a:pt x="27" y="26"/>
                    <a:pt x="27" y="26"/>
                    <a:pt x="27" y="26"/>
                  </a:cubicBezTo>
                  <a:cubicBezTo>
                    <a:pt x="27" y="26"/>
                    <a:pt x="27" y="26"/>
                    <a:pt x="27" y="26"/>
                  </a:cubicBezTo>
                  <a:cubicBezTo>
                    <a:pt x="27" y="26"/>
                    <a:pt x="27" y="26"/>
                    <a:pt x="27" y="27"/>
                  </a:cubicBezTo>
                  <a:cubicBezTo>
                    <a:pt x="27" y="27"/>
                    <a:pt x="27" y="27"/>
                    <a:pt x="27" y="27"/>
                  </a:cubicBezTo>
                  <a:cubicBezTo>
                    <a:pt x="27" y="27"/>
                    <a:pt x="27" y="27"/>
                    <a:pt x="27" y="27"/>
                  </a:cubicBezTo>
                  <a:cubicBezTo>
                    <a:pt x="27" y="28"/>
                    <a:pt x="27" y="28"/>
                    <a:pt x="26" y="29"/>
                  </a:cubicBezTo>
                  <a:cubicBezTo>
                    <a:pt x="26" y="30"/>
                    <a:pt x="26" y="30"/>
                    <a:pt x="26" y="30"/>
                  </a:cubicBezTo>
                  <a:cubicBezTo>
                    <a:pt x="26" y="31"/>
                    <a:pt x="25" y="32"/>
                    <a:pt x="24" y="32"/>
                  </a:cubicBezTo>
                  <a:cubicBezTo>
                    <a:pt x="24" y="33"/>
                    <a:pt x="24" y="33"/>
                    <a:pt x="24" y="33"/>
                  </a:cubicBezTo>
                  <a:cubicBezTo>
                    <a:pt x="24" y="33"/>
                    <a:pt x="24" y="33"/>
                    <a:pt x="23" y="33"/>
                  </a:cubicBezTo>
                  <a:cubicBezTo>
                    <a:pt x="23" y="33"/>
                    <a:pt x="23" y="34"/>
                    <a:pt x="23" y="34"/>
                  </a:cubicBezTo>
                  <a:cubicBezTo>
                    <a:pt x="22" y="34"/>
                    <a:pt x="22" y="35"/>
                    <a:pt x="22" y="35"/>
                  </a:cubicBezTo>
                  <a:cubicBezTo>
                    <a:pt x="21" y="35"/>
                    <a:pt x="21" y="35"/>
                    <a:pt x="21" y="35"/>
                  </a:cubicBezTo>
                  <a:cubicBezTo>
                    <a:pt x="21" y="36"/>
                    <a:pt x="21" y="36"/>
                    <a:pt x="21" y="36"/>
                  </a:cubicBezTo>
                  <a:cubicBezTo>
                    <a:pt x="21" y="36"/>
                    <a:pt x="21" y="36"/>
                    <a:pt x="21" y="36"/>
                  </a:cubicBezTo>
                  <a:cubicBezTo>
                    <a:pt x="20" y="36"/>
                    <a:pt x="20" y="36"/>
                    <a:pt x="20" y="35"/>
                  </a:cubicBezTo>
                  <a:cubicBezTo>
                    <a:pt x="20" y="35"/>
                    <a:pt x="20" y="35"/>
                    <a:pt x="19" y="35"/>
                  </a:cubicBezTo>
                  <a:cubicBezTo>
                    <a:pt x="19" y="35"/>
                    <a:pt x="19" y="35"/>
                    <a:pt x="19" y="35"/>
                  </a:cubicBezTo>
                  <a:cubicBezTo>
                    <a:pt x="18" y="35"/>
                    <a:pt x="18" y="35"/>
                    <a:pt x="18" y="35"/>
                  </a:cubicBezTo>
                  <a:cubicBezTo>
                    <a:pt x="17" y="35"/>
                    <a:pt x="17" y="35"/>
                    <a:pt x="17" y="35"/>
                  </a:cubicBezTo>
                  <a:cubicBezTo>
                    <a:pt x="16" y="35"/>
                    <a:pt x="15" y="35"/>
                    <a:pt x="15" y="35"/>
                  </a:cubicBezTo>
                  <a:cubicBezTo>
                    <a:pt x="15" y="35"/>
                    <a:pt x="15" y="35"/>
                    <a:pt x="15" y="35"/>
                  </a:cubicBezTo>
                  <a:cubicBezTo>
                    <a:pt x="15" y="35"/>
                    <a:pt x="15" y="35"/>
                    <a:pt x="15" y="35"/>
                  </a:cubicBezTo>
                  <a:cubicBezTo>
                    <a:pt x="14" y="35"/>
                    <a:pt x="14" y="35"/>
                    <a:pt x="14" y="35"/>
                  </a:cubicBezTo>
                  <a:cubicBezTo>
                    <a:pt x="14" y="34"/>
                    <a:pt x="15" y="33"/>
                    <a:pt x="15" y="32"/>
                  </a:cubicBezTo>
                  <a:cubicBezTo>
                    <a:pt x="16" y="32"/>
                    <a:pt x="16" y="31"/>
                    <a:pt x="16" y="31"/>
                  </a:cubicBezTo>
                  <a:cubicBezTo>
                    <a:pt x="16" y="31"/>
                    <a:pt x="16" y="30"/>
                    <a:pt x="15" y="30"/>
                  </a:cubicBezTo>
                  <a:cubicBezTo>
                    <a:pt x="15" y="30"/>
                    <a:pt x="15" y="30"/>
                    <a:pt x="15" y="30"/>
                  </a:cubicBezTo>
                  <a:cubicBezTo>
                    <a:pt x="15" y="30"/>
                    <a:pt x="15" y="30"/>
                    <a:pt x="15" y="30"/>
                  </a:cubicBezTo>
                  <a:cubicBezTo>
                    <a:pt x="15" y="29"/>
                    <a:pt x="15" y="29"/>
                    <a:pt x="16" y="29"/>
                  </a:cubicBezTo>
                  <a:cubicBezTo>
                    <a:pt x="16" y="29"/>
                    <a:pt x="17" y="28"/>
                    <a:pt x="17" y="28"/>
                  </a:cubicBezTo>
                  <a:cubicBezTo>
                    <a:pt x="18" y="28"/>
                    <a:pt x="19" y="29"/>
                    <a:pt x="19" y="29"/>
                  </a:cubicBezTo>
                  <a:cubicBezTo>
                    <a:pt x="20" y="30"/>
                    <a:pt x="20" y="30"/>
                    <a:pt x="21" y="30"/>
                  </a:cubicBezTo>
                  <a:cubicBezTo>
                    <a:pt x="22" y="30"/>
                    <a:pt x="22" y="29"/>
                    <a:pt x="22" y="29"/>
                  </a:cubicBezTo>
                  <a:cubicBezTo>
                    <a:pt x="22" y="28"/>
                    <a:pt x="22" y="28"/>
                    <a:pt x="21" y="27"/>
                  </a:cubicBezTo>
                  <a:cubicBezTo>
                    <a:pt x="20" y="26"/>
                    <a:pt x="20" y="25"/>
                    <a:pt x="20" y="24"/>
                  </a:cubicBezTo>
                  <a:cubicBezTo>
                    <a:pt x="20" y="23"/>
                    <a:pt x="20" y="23"/>
                    <a:pt x="20" y="22"/>
                  </a:cubicBezTo>
                  <a:cubicBezTo>
                    <a:pt x="21" y="22"/>
                    <a:pt x="21" y="22"/>
                    <a:pt x="21" y="22"/>
                  </a:cubicBezTo>
                  <a:cubicBezTo>
                    <a:pt x="21" y="22"/>
                    <a:pt x="21" y="22"/>
                    <a:pt x="21" y="22"/>
                  </a:cubicBezTo>
                  <a:cubicBezTo>
                    <a:pt x="21" y="21"/>
                    <a:pt x="21" y="21"/>
                    <a:pt x="20" y="21"/>
                  </a:cubicBezTo>
                  <a:cubicBezTo>
                    <a:pt x="20" y="21"/>
                    <a:pt x="19" y="22"/>
                    <a:pt x="18" y="22"/>
                  </a:cubicBezTo>
                  <a:cubicBezTo>
                    <a:pt x="17" y="22"/>
                    <a:pt x="17" y="23"/>
                    <a:pt x="17" y="23"/>
                  </a:cubicBezTo>
                  <a:cubicBezTo>
                    <a:pt x="17" y="23"/>
                    <a:pt x="17" y="23"/>
                    <a:pt x="17" y="23"/>
                  </a:cubicBezTo>
                  <a:cubicBezTo>
                    <a:pt x="18" y="23"/>
                    <a:pt x="18" y="23"/>
                    <a:pt x="18" y="23"/>
                  </a:cubicBezTo>
                  <a:cubicBezTo>
                    <a:pt x="18" y="23"/>
                    <a:pt x="18" y="23"/>
                    <a:pt x="18" y="23"/>
                  </a:cubicBezTo>
                  <a:cubicBezTo>
                    <a:pt x="18" y="23"/>
                    <a:pt x="18" y="24"/>
                    <a:pt x="18" y="24"/>
                  </a:cubicBezTo>
                  <a:cubicBezTo>
                    <a:pt x="17" y="25"/>
                    <a:pt x="17" y="25"/>
                    <a:pt x="17" y="25"/>
                  </a:cubicBezTo>
                  <a:cubicBezTo>
                    <a:pt x="17" y="25"/>
                    <a:pt x="16" y="26"/>
                    <a:pt x="16" y="26"/>
                  </a:cubicBezTo>
                  <a:cubicBezTo>
                    <a:pt x="15" y="26"/>
                    <a:pt x="15" y="26"/>
                    <a:pt x="15" y="26"/>
                  </a:cubicBezTo>
                  <a:cubicBezTo>
                    <a:pt x="15" y="26"/>
                    <a:pt x="15" y="27"/>
                    <a:pt x="15" y="27"/>
                  </a:cubicBezTo>
                  <a:cubicBezTo>
                    <a:pt x="15" y="27"/>
                    <a:pt x="14" y="28"/>
                    <a:pt x="13" y="28"/>
                  </a:cubicBezTo>
                  <a:cubicBezTo>
                    <a:pt x="13" y="29"/>
                    <a:pt x="13" y="29"/>
                    <a:pt x="13" y="29"/>
                  </a:cubicBezTo>
                  <a:cubicBezTo>
                    <a:pt x="13" y="29"/>
                    <a:pt x="13" y="29"/>
                    <a:pt x="13" y="29"/>
                  </a:cubicBezTo>
                  <a:cubicBezTo>
                    <a:pt x="13" y="29"/>
                    <a:pt x="12" y="30"/>
                    <a:pt x="12" y="30"/>
                  </a:cubicBezTo>
                  <a:cubicBezTo>
                    <a:pt x="12" y="31"/>
                    <a:pt x="12" y="31"/>
                    <a:pt x="11" y="31"/>
                  </a:cubicBezTo>
                  <a:cubicBezTo>
                    <a:pt x="10" y="32"/>
                    <a:pt x="10" y="32"/>
                    <a:pt x="10" y="32"/>
                  </a:cubicBezTo>
                  <a:cubicBezTo>
                    <a:pt x="10" y="32"/>
                    <a:pt x="10" y="33"/>
                    <a:pt x="9" y="34"/>
                  </a:cubicBezTo>
                  <a:cubicBezTo>
                    <a:pt x="9" y="35"/>
                    <a:pt x="9" y="35"/>
                    <a:pt x="9" y="35"/>
                  </a:cubicBezTo>
                  <a:cubicBezTo>
                    <a:pt x="9" y="35"/>
                    <a:pt x="9" y="35"/>
                    <a:pt x="9" y="35"/>
                  </a:cubicBezTo>
                  <a:cubicBezTo>
                    <a:pt x="8" y="34"/>
                    <a:pt x="7" y="34"/>
                    <a:pt x="7" y="34"/>
                  </a:cubicBezTo>
                  <a:cubicBezTo>
                    <a:pt x="7" y="34"/>
                    <a:pt x="7" y="34"/>
                    <a:pt x="7" y="34"/>
                  </a:cubicBezTo>
                  <a:cubicBezTo>
                    <a:pt x="6" y="34"/>
                    <a:pt x="6" y="34"/>
                    <a:pt x="6" y="34"/>
                  </a:cubicBezTo>
                  <a:cubicBezTo>
                    <a:pt x="4" y="35"/>
                    <a:pt x="4" y="35"/>
                    <a:pt x="4" y="35"/>
                  </a:cubicBezTo>
                  <a:cubicBezTo>
                    <a:pt x="3" y="35"/>
                    <a:pt x="3" y="35"/>
                    <a:pt x="3" y="36"/>
                  </a:cubicBezTo>
                  <a:cubicBezTo>
                    <a:pt x="2" y="36"/>
                    <a:pt x="2" y="36"/>
                    <a:pt x="2" y="36"/>
                  </a:cubicBezTo>
                  <a:cubicBezTo>
                    <a:pt x="2" y="36"/>
                    <a:pt x="2" y="36"/>
                    <a:pt x="2" y="36"/>
                  </a:cubicBezTo>
                  <a:cubicBezTo>
                    <a:pt x="2" y="35"/>
                    <a:pt x="2" y="35"/>
                    <a:pt x="2" y="35"/>
                  </a:cubicBezTo>
                  <a:cubicBezTo>
                    <a:pt x="2" y="34"/>
                    <a:pt x="2" y="34"/>
                    <a:pt x="2" y="34"/>
                  </a:cubicBezTo>
                  <a:cubicBezTo>
                    <a:pt x="2" y="33"/>
                    <a:pt x="3" y="33"/>
                    <a:pt x="3" y="32"/>
                  </a:cubicBezTo>
                  <a:cubicBezTo>
                    <a:pt x="4" y="31"/>
                    <a:pt x="4" y="31"/>
                    <a:pt x="4" y="31"/>
                  </a:cubicBezTo>
                  <a:cubicBezTo>
                    <a:pt x="4" y="31"/>
                    <a:pt x="4" y="31"/>
                    <a:pt x="4" y="30"/>
                  </a:cubicBezTo>
                  <a:cubicBezTo>
                    <a:pt x="4" y="30"/>
                    <a:pt x="3" y="29"/>
                    <a:pt x="2" y="29"/>
                  </a:cubicBezTo>
                  <a:cubicBezTo>
                    <a:pt x="2" y="29"/>
                    <a:pt x="2" y="29"/>
                    <a:pt x="2" y="29"/>
                  </a:cubicBezTo>
                  <a:cubicBezTo>
                    <a:pt x="2" y="28"/>
                    <a:pt x="2" y="28"/>
                    <a:pt x="2" y="28"/>
                  </a:cubicBezTo>
                  <a:cubicBezTo>
                    <a:pt x="3" y="27"/>
                    <a:pt x="4" y="27"/>
                    <a:pt x="4" y="27"/>
                  </a:cubicBezTo>
                  <a:cubicBezTo>
                    <a:pt x="5" y="27"/>
                    <a:pt x="5" y="27"/>
                    <a:pt x="6" y="27"/>
                  </a:cubicBezTo>
                  <a:cubicBezTo>
                    <a:pt x="7" y="28"/>
                    <a:pt x="7" y="28"/>
                    <a:pt x="7" y="28"/>
                  </a:cubicBezTo>
                  <a:cubicBezTo>
                    <a:pt x="7" y="28"/>
                    <a:pt x="7" y="28"/>
                    <a:pt x="7" y="28"/>
                  </a:cubicBezTo>
                  <a:cubicBezTo>
                    <a:pt x="8" y="28"/>
                    <a:pt x="9" y="27"/>
                    <a:pt x="10" y="25"/>
                  </a:cubicBezTo>
                  <a:cubicBezTo>
                    <a:pt x="10" y="25"/>
                    <a:pt x="11" y="24"/>
                    <a:pt x="11" y="24"/>
                  </a:cubicBezTo>
                  <a:cubicBezTo>
                    <a:pt x="11" y="23"/>
                    <a:pt x="10" y="22"/>
                    <a:pt x="9" y="22"/>
                  </a:cubicBezTo>
                  <a:cubicBezTo>
                    <a:pt x="9" y="22"/>
                    <a:pt x="8" y="23"/>
                    <a:pt x="8" y="23"/>
                  </a:cubicBezTo>
                  <a:cubicBezTo>
                    <a:pt x="8" y="23"/>
                    <a:pt x="7" y="24"/>
                    <a:pt x="7" y="24"/>
                  </a:cubicBezTo>
                  <a:cubicBezTo>
                    <a:pt x="7" y="24"/>
                    <a:pt x="7" y="24"/>
                    <a:pt x="7" y="24"/>
                  </a:cubicBezTo>
                  <a:cubicBezTo>
                    <a:pt x="7" y="25"/>
                    <a:pt x="7" y="25"/>
                    <a:pt x="7" y="25"/>
                  </a:cubicBezTo>
                  <a:cubicBezTo>
                    <a:pt x="7" y="25"/>
                    <a:pt x="7" y="25"/>
                    <a:pt x="7" y="25"/>
                  </a:cubicBezTo>
                  <a:cubicBezTo>
                    <a:pt x="7" y="25"/>
                    <a:pt x="6" y="25"/>
                    <a:pt x="5" y="23"/>
                  </a:cubicBezTo>
                  <a:cubicBezTo>
                    <a:pt x="4" y="22"/>
                    <a:pt x="4" y="21"/>
                    <a:pt x="4" y="20"/>
                  </a:cubicBezTo>
                  <a:cubicBezTo>
                    <a:pt x="3" y="18"/>
                    <a:pt x="2" y="18"/>
                    <a:pt x="2" y="17"/>
                  </a:cubicBezTo>
                  <a:cubicBezTo>
                    <a:pt x="2" y="16"/>
                    <a:pt x="2" y="16"/>
                    <a:pt x="2" y="16"/>
                  </a:cubicBezTo>
                  <a:cubicBezTo>
                    <a:pt x="2" y="15"/>
                    <a:pt x="1" y="15"/>
                    <a:pt x="1" y="14"/>
                  </a:cubicBezTo>
                  <a:cubicBezTo>
                    <a:pt x="1" y="13"/>
                    <a:pt x="1" y="13"/>
                    <a:pt x="2" y="13"/>
                  </a:cubicBezTo>
                  <a:cubicBezTo>
                    <a:pt x="1" y="12"/>
                    <a:pt x="1" y="12"/>
                    <a:pt x="1" y="11"/>
                  </a:cubicBezTo>
                  <a:cubicBezTo>
                    <a:pt x="1" y="11"/>
                    <a:pt x="1" y="11"/>
                    <a:pt x="1" y="11"/>
                  </a:cubicBezTo>
                  <a:cubicBezTo>
                    <a:pt x="1" y="10"/>
                    <a:pt x="0" y="10"/>
                    <a:pt x="0" y="9"/>
                  </a:cubicBezTo>
                  <a:cubicBezTo>
                    <a:pt x="0" y="9"/>
                    <a:pt x="0" y="9"/>
                    <a:pt x="0" y="9"/>
                  </a:cubicBezTo>
                  <a:cubicBezTo>
                    <a:pt x="0" y="8"/>
                    <a:pt x="0" y="8"/>
                    <a:pt x="1" y="8"/>
                  </a:cubicBezTo>
                  <a:cubicBezTo>
                    <a:pt x="1" y="8"/>
                    <a:pt x="1" y="7"/>
                    <a:pt x="1" y="7"/>
                  </a:cubicBezTo>
                  <a:cubicBezTo>
                    <a:pt x="1" y="7"/>
                    <a:pt x="1" y="7"/>
                    <a:pt x="1" y="6"/>
                  </a:cubicBezTo>
                  <a:cubicBezTo>
                    <a:pt x="2" y="5"/>
                    <a:pt x="2" y="5"/>
                    <a:pt x="2" y="5"/>
                  </a:cubicBezTo>
                  <a:cubicBezTo>
                    <a:pt x="2" y="5"/>
                    <a:pt x="2" y="4"/>
                    <a:pt x="2" y="4"/>
                  </a:cubicBezTo>
                  <a:cubicBezTo>
                    <a:pt x="2" y="4"/>
                    <a:pt x="2" y="4"/>
                    <a:pt x="2" y="3"/>
                  </a:cubicBezTo>
                  <a:cubicBezTo>
                    <a:pt x="1" y="3"/>
                    <a:pt x="1" y="2"/>
                    <a:pt x="1" y="2"/>
                  </a:cubicBezTo>
                  <a:cubicBezTo>
                    <a:pt x="1" y="2"/>
                    <a:pt x="1" y="2"/>
                    <a:pt x="1" y="2"/>
                  </a:cubicBezTo>
                  <a:cubicBezTo>
                    <a:pt x="1" y="2"/>
                    <a:pt x="1" y="1"/>
                    <a:pt x="1" y="1"/>
                  </a:cubicBezTo>
                  <a:cubicBezTo>
                    <a:pt x="2" y="1"/>
                    <a:pt x="2" y="2"/>
                    <a:pt x="3" y="3"/>
                  </a:cubicBezTo>
                  <a:cubicBezTo>
                    <a:pt x="5" y="4"/>
                    <a:pt x="6" y="5"/>
                    <a:pt x="6" y="7"/>
                  </a:cubicBezTo>
                  <a:cubicBezTo>
                    <a:pt x="6" y="7"/>
                    <a:pt x="6" y="7"/>
                    <a:pt x="6" y="8"/>
                  </a:cubicBezTo>
                  <a:cubicBezTo>
                    <a:pt x="7" y="8"/>
                    <a:pt x="8" y="9"/>
                    <a:pt x="8" y="10"/>
                  </a:cubicBezTo>
                  <a:cubicBezTo>
                    <a:pt x="8" y="11"/>
                    <a:pt x="7" y="12"/>
                    <a:pt x="7" y="12"/>
                  </a:cubicBezTo>
                  <a:cubicBezTo>
                    <a:pt x="6" y="13"/>
                    <a:pt x="6" y="13"/>
                    <a:pt x="6" y="13"/>
                  </a:cubicBezTo>
                  <a:cubicBezTo>
                    <a:pt x="6" y="14"/>
                    <a:pt x="6" y="14"/>
                    <a:pt x="6" y="15"/>
                  </a:cubicBezTo>
                  <a:cubicBezTo>
                    <a:pt x="6" y="15"/>
                    <a:pt x="6" y="16"/>
                    <a:pt x="7" y="17"/>
                  </a:cubicBezTo>
                  <a:cubicBezTo>
                    <a:pt x="7" y="18"/>
                    <a:pt x="8" y="18"/>
                    <a:pt x="8" y="18"/>
                  </a:cubicBezTo>
                  <a:cubicBezTo>
                    <a:pt x="9" y="18"/>
                    <a:pt x="10" y="16"/>
                    <a:pt x="10" y="15"/>
                  </a:cubicBezTo>
                  <a:cubicBezTo>
                    <a:pt x="10" y="14"/>
                    <a:pt x="10" y="14"/>
                    <a:pt x="10" y="14"/>
                  </a:cubicBezTo>
                  <a:cubicBezTo>
                    <a:pt x="10" y="14"/>
                    <a:pt x="10" y="14"/>
                    <a:pt x="10" y="14"/>
                  </a:cubicBezTo>
                  <a:cubicBezTo>
                    <a:pt x="10" y="13"/>
                    <a:pt x="10" y="13"/>
                    <a:pt x="10" y="13"/>
                  </a:cubicBezTo>
                  <a:cubicBezTo>
                    <a:pt x="10" y="12"/>
                    <a:pt x="10" y="12"/>
                    <a:pt x="10" y="12"/>
                  </a:cubicBezTo>
                  <a:cubicBezTo>
                    <a:pt x="10" y="11"/>
                    <a:pt x="10" y="11"/>
                    <a:pt x="10" y="11"/>
                  </a:cubicBezTo>
                  <a:cubicBezTo>
                    <a:pt x="10" y="10"/>
                    <a:pt x="10" y="10"/>
                    <a:pt x="10" y="10"/>
                  </a:cubicBezTo>
                  <a:cubicBezTo>
                    <a:pt x="10" y="10"/>
                    <a:pt x="10" y="10"/>
                    <a:pt x="10" y="10"/>
                  </a:cubicBezTo>
                  <a:cubicBezTo>
                    <a:pt x="9" y="9"/>
                    <a:pt x="9" y="9"/>
                    <a:pt x="9" y="9"/>
                  </a:cubicBezTo>
                  <a:cubicBezTo>
                    <a:pt x="8" y="8"/>
                    <a:pt x="7" y="6"/>
                    <a:pt x="7" y="6"/>
                  </a:cubicBezTo>
                  <a:cubicBezTo>
                    <a:pt x="7" y="5"/>
                    <a:pt x="8" y="4"/>
                    <a:pt x="9" y="4"/>
                  </a:cubicBezTo>
                  <a:cubicBezTo>
                    <a:pt x="9" y="4"/>
                    <a:pt x="9" y="4"/>
                    <a:pt x="10" y="4"/>
                  </a:cubicBezTo>
                  <a:cubicBezTo>
                    <a:pt x="10" y="4"/>
                    <a:pt x="10" y="4"/>
                    <a:pt x="10" y="4"/>
                  </a:cubicBezTo>
                  <a:cubicBezTo>
                    <a:pt x="10" y="2"/>
                    <a:pt x="10" y="1"/>
                    <a:pt x="10" y="1"/>
                  </a:cubicBezTo>
                  <a:cubicBezTo>
                    <a:pt x="11" y="1"/>
                    <a:pt x="11" y="1"/>
                    <a:pt x="11" y="1"/>
                  </a:cubicBezTo>
                  <a:cubicBezTo>
                    <a:pt x="11" y="2"/>
                    <a:pt x="11" y="2"/>
                    <a:pt x="11" y="2"/>
                  </a:cubicBezTo>
                  <a:cubicBezTo>
                    <a:pt x="12" y="2"/>
                    <a:pt x="12" y="2"/>
                    <a:pt x="12" y="2"/>
                  </a:cubicBezTo>
                  <a:cubicBezTo>
                    <a:pt x="12" y="2"/>
                    <a:pt x="12" y="2"/>
                    <a:pt x="12" y="2"/>
                  </a:cubicBezTo>
                  <a:cubicBezTo>
                    <a:pt x="12" y="2"/>
                    <a:pt x="12" y="2"/>
                    <a:pt x="13" y="1"/>
                  </a:cubicBezTo>
                  <a:cubicBezTo>
                    <a:pt x="13" y="1"/>
                    <a:pt x="13" y="1"/>
                    <a:pt x="13" y="1"/>
                  </a:cubicBezTo>
                  <a:cubicBezTo>
                    <a:pt x="13" y="0"/>
                    <a:pt x="13" y="0"/>
                    <a:pt x="13" y="0"/>
                  </a:cubicBezTo>
                  <a:cubicBezTo>
                    <a:pt x="13" y="0"/>
                    <a:pt x="14" y="0"/>
                    <a:pt x="14" y="0"/>
                  </a:cubicBezTo>
                  <a:cubicBezTo>
                    <a:pt x="14" y="0"/>
                    <a:pt x="14" y="0"/>
                    <a:pt x="14" y="0"/>
                  </a:cubicBezTo>
                  <a:cubicBezTo>
                    <a:pt x="14" y="0"/>
                    <a:pt x="14" y="0"/>
                    <a:pt x="14" y="0"/>
                  </a:cubicBezTo>
                  <a:cubicBezTo>
                    <a:pt x="14" y="0"/>
                    <a:pt x="14" y="0"/>
                    <a:pt x="15" y="1"/>
                  </a:cubicBezTo>
                  <a:cubicBezTo>
                    <a:pt x="15" y="1"/>
                    <a:pt x="15" y="1"/>
                    <a:pt x="15" y="1"/>
                  </a:cubicBezTo>
                  <a:cubicBezTo>
                    <a:pt x="15" y="1"/>
                    <a:pt x="15" y="2"/>
                    <a:pt x="16" y="2"/>
                  </a:cubicBezTo>
                  <a:cubicBezTo>
                    <a:pt x="16" y="2"/>
                    <a:pt x="16" y="2"/>
                    <a:pt x="16" y="2"/>
                  </a:cubicBezTo>
                  <a:cubicBezTo>
                    <a:pt x="16" y="2"/>
                    <a:pt x="16" y="2"/>
                    <a:pt x="16" y="2"/>
                  </a:cubicBezTo>
                  <a:cubicBezTo>
                    <a:pt x="17" y="1"/>
                    <a:pt x="17" y="1"/>
                    <a:pt x="17" y="1"/>
                  </a:cubicBezTo>
                  <a:cubicBezTo>
                    <a:pt x="17" y="1"/>
                    <a:pt x="17" y="1"/>
                    <a:pt x="17" y="1"/>
                  </a:cubicBezTo>
                  <a:cubicBezTo>
                    <a:pt x="17" y="1"/>
                    <a:pt x="17" y="1"/>
                    <a:pt x="17" y="1"/>
                  </a:cubicBezTo>
                  <a:cubicBezTo>
                    <a:pt x="17" y="2"/>
                    <a:pt x="18" y="2"/>
                    <a:pt x="18" y="2"/>
                  </a:cubicBezTo>
                  <a:cubicBezTo>
                    <a:pt x="18" y="3"/>
                    <a:pt x="18" y="3"/>
                    <a:pt x="18" y="3"/>
                  </a:cubicBezTo>
                  <a:cubicBezTo>
                    <a:pt x="18" y="4"/>
                    <a:pt x="18" y="4"/>
                    <a:pt x="18" y="4"/>
                  </a:cubicBezTo>
                  <a:cubicBezTo>
                    <a:pt x="18" y="4"/>
                    <a:pt x="18" y="4"/>
                    <a:pt x="18" y="4"/>
                  </a:cubicBezTo>
                  <a:cubicBezTo>
                    <a:pt x="19" y="4"/>
                    <a:pt x="20" y="5"/>
                    <a:pt x="20" y="6"/>
                  </a:cubicBezTo>
                  <a:cubicBezTo>
                    <a:pt x="20" y="7"/>
                    <a:pt x="19" y="8"/>
                    <a:pt x="18" y="9"/>
                  </a:cubicBezTo>
                  <a:cubicBezTo>
                    <a:pt x="18" y="10"/>
                    <a:pt x="18" y="10"/>
                    <a:pt x="18" y="10"/>
                  </a:cubicBezTo>
                  <a:cubicBezTo>
                    <a:pt x="18" y="13"/>
                    <a:pt x="19" y="14"/>
                    <a:pt x="23" y="14"/>
                  </a:cubicBezTo>
                  <a:cubicBezTo>
                    <a:pt x="25" y="14"/>
                    <a:pt x="25" y="14"/>
                    <a:pt x="25" y="14"/>
                  </a:cubicBezTo>
                  <a:cubicBezTo>
                    <a:pt x="26" y="14"/>
                    <a:pt x="27" y="15"/>
                    <a:pt x="29" y="15"/>
                  </a:cubicBezTo>
                  <a:cubicBezTo>
                    <a:pt x="30" y="16"/>
                    <a:pt x="31" y="16"/>
                    <a:pt x="31" y="16"/>
                  </a:cubicBezTo>
                  <a:cubicBezTo>
                    <a:pt x="31" y="16"/>
                    <a:pt x="32" y="16"/>
                    <a:pt x="32" y="16"/>
                  </a:cubicBezTo>
                  <a:cubicBezTo>
                    <a:pt x="32" y="15"/>
                    <a:pt x="32" y="15"/>
                    <a:pt x="32" y="15"/>
                  </a:cubicBezTo>
                  <a:cubicBezTo>
                    <a:pt x="32" y="15"/>
                    <a:pt x="31" y="14"/>
                    <a:pt x="28" y="14"/>
                  </a:cubicBezTo>
                  <a:cubicBezTo>
                    <a:pt x="23" y="12"/>
                    <a:pt x="20" y="10"/>
                    <a:pt x="20" y="6"/>
                  </a:cubicBezTo>
                  <a:cubicBezTo>
                    <a:pt x="20" y="3"/>
                    <a:pt x="23" y="1"/>
                    <a:pt x="26" y="1"/>
                  </a:cubicBezTo>
                  <a:cubicBezTo>
                    <a:pt x="27" y="1"/>
                    <a:pt x="28" y="1"/>
                    <a:pt x="29" y="1"/>
                  </a:cubicBezTo>
                  <a:cubicBezTo>
                    <a:pt x="31" y="2"/>
                    <a:pt x="31" y="2"/>
                    <a:pt x="31" y="2"/>
                  </a:cubicBezTo>
                  <a:cubicBezTo>
                    <a:pt x="31" y="2"/>
                    <a:pt x="31" y="2"/>
                    <a:pt x="31" y="2"/>
                  </a:cubicBezTo>
                  <a:cubicBezTo>
                    <a:pt x="32" y="2"/>
                    <a:pt x="32" y="2"/>
                    <a:pt x="32" y="1"/>
                  </a:cubicBezTo>
                  <a:cubicBezTo>
                    <a:pt x="32" y="0"/>
                    <a:pt x="32" y="0"/>
                    <a:pt x="32" y="0"/>
                  </a:cubicBezTo>
                  <a:cubicBezTo>
                    <a:pt x="33" y="0"/>
                    <a:pt x="33" y="1"/>
                    <a:pt x="34" y="2"/>
                  </a:cubicBezTo>
                  <a:cubicBezTo>
                    <a:pt x="35" y="2"/>
                    <a:pt x="35" y="3"/>
                    <a:pt x="35" y="4"/>
                  </a:cubicBezTo>
                  <a:cubicBezTo>
                    <a:pt x="35" y="5"/>
                    <a:pt x="35" y="5"/>
                    <a:pt x="34" y="6"/>
                  </a:cubicBezTo>
                  <a:cubicBezTo>
                    <a:pt x="33" y="7"/>
                    <a:pt x="32" y="7"/>
                    <a:pt x="31" y="7"/>
                  </a:cubicBezTo>
                  <a:cubicBezTo>
                    <a:pt x="30" y="7"/>
                    <a:pt x="28" y="7"/>
                    <a:pt x="26" y="5"/>
                  </a:cubicBezTo>
                  <a:cubicBezTo>
                    <a:pt x="25" y="5"/>
                    <a:pt x="25" y="5"/>
                    <a:pt x="24" y="5"/>
                  </a:cubicBezTo>
                  <a:cubicBezTo>
                    <a:pt x="24" y="5"/>
                    <a:pt x="23" y="5"/>
                    <a:pt x="23" y="6"/>
                  </a:cubicBezTo>
                  <a:cubicBezTo>
                    <a:pt x="23" y="6"/>
                    <a:pt x="24" y="7"/>
                    <a:pt x="25" y="7"/>
                  </a:cubicBezTo>
                  <a:cubicBezTo>
                    <a:pt x="26" y="7"/>
                    <a:pt x="27" y="8"/>
                    <a:pt x="27" y="8"/>
                  </a:cubicBezTo>
                  <a:cubicBezTo>
                    <a:pt x="29" y="9"/>
                    <a:pt x="30" y="9"/>
                    <a:pt x="31" y="10"/>
                  </a:cubicBezTo>
                  <a:cubicBezTo>
                    <a:pt x="34" y="11"/>
                    <a:pt x="36" y="13"/>
                    <a:pt x="36" y="15"/>
                  </a:cubicBezTo>
                  <a:cubicBezTo>
                    <a:pt x="36" y="17"/>
                    <a:pt x="34" y="19"/>
                    <a:pt x="32" y="19"/>
                  </a:cubicBezTo>
                  <a:cubicBezTo>
                    <a:pt x="31" y="19"/>
                    <a:pt x="31" y="19"/>
                    <a:pt x="30" y="19"/>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8" name="Freeform 61">
              <a:extLst>
                <a:ext uri="{FF2B5EF4-FFF2-40B4-BE49-F238E27FC236}">
                  <a16:creationId xmlns:a16="http://schemas.microsoft.com/office/drawing/2014/main" id="{345F96E2-16AE-4756-95ED-BDD8F9A6537C}"/>
                </a:ext>
              </a:extLst>
            </p:cNvPr>
            <p:cNvSpPr>
              <a:spLocks/>
            </p:cNvSpPr>
            <p:nvPr userDrawn="1"/>
          </p:nvSpPr>
          <p:spPr bwMode="auto">
            <a:xfrm>
              <a:off x="218" y="108"/>
              <a:ext cx="64" cy="69"/>
            </a:xfrm>
            <a:custGeom>
              <a:avLst/>
              <a:gdLst>
                <a:gd name="T0" fmla="*/ 31 w 31"/>
                <a:gd name="T1" fmla="*/ 31 h 33"/>
                <a:gd name="T2" fmla="*/ 30 w 31"/>
                <a:gd name="T3" fmla="*/ 28 h 33"/>
                <a:gd name="T4" fmla="*/ 30 w 31"/>
                <a:gd name="T5" fmla="*/ 26 h 33"/>
                <a:gd name="T6" fmla="*/ 31 w 31"/>
                <a:gd name="T7" fmla="*/ 25 h 33"/>
                <a:gd name="T8" fmla="*/ 30 w 31"/>
                <a:gd name="T9" fmla="*/ 23 h 33"/>
                <a:gd name="T10" fmla="*/ 26 w 31"/>
                <a:gd name="T11" fmla="*/ 18 h 33"/>
                <a:gd name="T12" fmla="*/ 23 w 31"/>
                <a:gd name="T13" fmla="*/ 16 h 33"/>
                <a:gd name="T14" fmla="*/ 30 w 31"/>
                <a:gd name="T15" fmla="*/ 11 h 33"/>
                <a:gd name="T16" fmla="*/ 28 w 31"/>
                <a:gd name="T17" fmla="*/ 11 h 33"/>
                <a:gd name="T18" fmla="*/ 25 w 31"/>
                <a:gd name="T19" fmla="*/ 10 h 33"/>
                <a:gd name="T20" fmla="*/ 24 w 31"/>
                <a:gd name="T21" fmla="*/ 9 h 33"/>
                <a:gd name="T22" fmla="*/ 21 w 31"/>
                <a:gd name="T23" fmla="*/ 7 h 33"/>
                <a:gd name="T24" fmla="*/ 22 w 31"/>
                <a:gd name="T25" fmla="*/ 3 h 33"/>
                <a:gd name="T26" fmla="*/ 29 w 31"/>
                <a:gd name="T27" fmla="*/ 5 h 33"/>
                <a:gd name="T28" fmla="*/ 27 w 31"/>
                <a:gd name="T29" fmla="*/ 4 h 33"/>
                <a:gd name="T30" fmla="*/ 25 w 31"/>
                <a:gd name="T31" fmla="*/ 2 h 33"/>
                <a:gd name="T32" fmla="*/ 30 w 31"/>
                <a:gd name="T33" fmla="*/ 1 h 33"/>
                <a:gd name="T34" fmla="*/ 29 w 31"/>
                <a:gd name="T35" fmla="*/ 2 h 33"/>
                <a:gd name="T36" fmla="*/ 25 w 31"/>
                <a:gd name="T37" fmla="*/ 11 h 33"/>
                <a:gd name="T38" fmla="*/ 21 w 31"/>
                <a:gd name="T39" fmla="*/ 14 h 33"/>
                <a:gd name="T40" fmla="*/ 12 w 31"/>
                <a:gd name="T41" fmla="*/ 17 h 33"/>
                <a:gd name="T42" fmla="*/ 9 w 31"/>
                <a:gd name="T43" fmla="*/ 17 h 33"/>
                <a:gd name="T44" fmla="*/ 9 w 31"/>
                <a:gd name="T45" fmla="*/ 14 h 33"/>
                <a:gd name="T46" fmla="*/ 11 w 31"/>
                <a:gd name="T47" fmla="*/ 15 h 33"/>
                <a:gd name="T48" fmla="*/ 13 w 31"/>
                <a:gd name="T49" fmla="*/ 16 h 33"/>
                <a:gd name="T50" fmla="*/ 13 w 31"/>
                <a:gd name="T51" fmla="*/ 14 h 33"/>
                <a:gd name="T52" fmla="*/ 15 w 31"/>
                <a:gd name="T53" fmla="*/ 14 h 33"/>
                <a:gd name="T54" fmla="*/ 13 w 31"/>
                <a:gd name="T55" fmla="*/ 12 h 33"/>
                <a:gd name="T56" fmla="*/ 14 w 31"/>
                <a:gd name="T57" fmla="*/ 5 h 33"/>
                <a:gd name="T58" fmla="*/ 16 w 31"/>
                <a:gd name="T59" fmla="*/ 6 h 33"/>
                <a:gd name="T60" fmla="*/ 14 w 31"/>
                <a:gd name="T61" fmla="*/ 3 h 33"/>
                <a:gd name="T62" fmla="*/ 14 w 31"/>
                <a:gd name="T63" fmla="*/ 1 h 33"/>
                <a:gd name="T64" fmla="*/ 12 w 31"/>
                <a:gd name="T65" fmla="*/ 2 h 33"/>
                <a:gd name="T66" fmla="*/ 10 w 31"/>
                <a:gd name="T67" fmla="*/ 2 h 33"/>
                <a:gd name="T68" fmla="*/ 9 w 31"/>
                <a:gd name="T69" fmla="*/ 3 h 33"/>
                <a:gd name="T70" fmla="*/ 8 w 31"/>
                <a:gd name="T71" fmla="*/ 2 h 33"/>
                <a:gd name="T72" fmla="*/ 7 w 31"/>
                <a:gd name="T73" fmla="*/ 4 h 33"/>
                <a:gd name="T74" fmla="*/ 6 w 31"/>
                <a:gd name="T75" fmla="*/ 7 h 33"/>
                <a:gd name="T76" fmla="*/ 7 w 31"/>
                <a:gd name="T77" fmla="*/ 5 h 33"/>
                <a:gd name="T78" fmla="*/ 9 w 31"/>
                <a:gd name="T79" fmla="*/ 11 h 33"/>
                <a:gd name="T80" fmla="*/ 8 w 31"/>
                <a:gd name="T81" fmla="*/ 12 h 33"/>
                <a:gd name="T82" fmla="*/ 2 w 31"/>
                <a:gd name="T83" fmla="*/ 30 h 33"/>
                <a:gd name="T84" fmla="*/ 3 w 31"/>
                <a:gd name="T85" fmla="*/ 31 h 33"/>
                <a:gd name="T86" fmla="*/ 5 w 31"/>
                <a:gd name="T87" fmla="*/ 30 h 33"/>
                <a:gd name="T88" fmla="*/ 7 w 31"/>
                <a:gd name="T89" fmla="*/ 31 h 33"/>
                <a:gd name="T90" fmla="*/ 7 w 31"/>
                <a:gd name="T91" fmla="*/ 28 h 33"/>
                <a:gd name="T92" fmla="*/ 9 w 31"/>
                <a:gd name="T93" fmla="*/ 26 h 33"/>
                <a:gd name="T94" fmla="*/ 10 w 31"/>
                <a:gd name="T95" fmla="*/ 26 h 33"/>
                <a:gd name="T96" fmla="*/ 12 w 31"/>
                <a:gd name="T97" fmla="*/ 23 h 33"/>
                <a:gd name="T98" fmla="*/ 13 w 31"/>
                <a:gd name="T99" fmla="*/ 22 h 33"/>
                <a:gd name="T100" fmla="*/ 14 w 31"/>
                <a:gd name="T101" fmla="*/ 19 h 33"/>
                <a:gd name="T102" fmla="*/ 16 w 31"/>
                <a:gd name="T103" fmla="*/ 19 h 33"/>
                <a:gd name="T104" fmla="*/ 20 w 31"/>
                <a:gd name="T105" fmla="*/ 18 h 33"/>
                <a:gd name="T106" fmla="*/ 20 w 31"/>
                <a:gd name="T107" fmla="*/ 18 h 33"/>
                <a:gd name="T108" fmla="*/ 26 w 31"/>
                <a:gd name="T109" fmla="*/ 33 h 33"/>
                <a:gd name="T110" fmla="*/ 28 w 31"/>
                <a:gd name="T111" fmla="*/ 32 h 33"/>
                <a:gd name="T112" fmla="*/ 29 w 31"/>
                <a:gd name="T113" fmla="*/ 3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 h="33">
                  <a:moveTo>
                    <a:pt x="31" y="33"/>
                  </a:moveTo>
                  <a:cubicBezTo>
                    <a:pt x="31" y="32"/>
                    <a:pt x="31" y="32"/>
                    <a:pt x="31" y="32"/>
                  </a:cubicBezTo>
                  <a:cubicBezTo>
                    <a:pt x="31" y="32"/>
                    <a:pt x="31" y="32"/>
                    <a:pt x="31" y="32"/>
                  </a:cubicBezTo>
                  <a:cubicBezTo>
                    <a:pt x="31" y="31"/>
                    <a:pt x="31" y="31"/>
                    <a:pt x="31" y="31"/>
                  </a:cubicBezTo>
                  <a:cubicBezTo>
                    <a:pt x="31" y="31"/>
                    <a:pt x="31" y="31"/>
                    <a:pt x="31" y="31"/>
                  </a:cubicBezTo>
                  <a:cubicBezTo>
                    <a:pt x="31" y="30"/>
                    <a:pt x="31" y="30"/>
                    <a:pt x="31" y="30"/>
                  </a:cubicBezTo>
                  <a:cubicBezTo>
                    <a:pt x="30" y="29"/>
                    <a:pt x="30" y="29"/>
                    <a:pt x="30" y="29"/>
                  </a:cubicBezTo>
                  <a:cubicBezTo>
                    <a:pt x="30" y="29"/>
                    <a:pt x="30" y="29"/>
                    <a:pt x="30" y="28"/>
                  </a:cubicBezTo>
                  <a:cubicBezTo>
                    <a:pt x="30" y="28"/>
                    <a:pt x="30" y="28"/>
                    <a:pt x="30" y="28"/>
                  </a:cubicBezTo>
                  <a:cubicBezTo>
                    <a:pt x="30" y="28"/>
                    <a:pt x="30" y="28"/>
                    <a:pt x="30" y="28"/>
                  </a:cubicBezTo>
                  <a:cubicBezTo>
                    <a:pt x="30" y="28"/>
                    <a:pt x="30" y="28"/>
                    <a:pt x="30" y="28"/>
                  </a:cubicBezTo>
                  <a:cubicBezTo>
                    <a:pt x="31" y="28"/>
                    <a:pt x="31" y="28"/>
                    <a:pt x="31" y="28"/>
                  </a:cubicBezTo>
                  <a:cubicBezTo>
                    <a:pt x="31" y="28"/>
                    <a:pt x="31" y="28"/>
                    <a:pt x="31" y="27"/>
                  </a:cubicBezTo>
                  <a:cubicBezTo>
                    <a:pt x="31" y="27"/>
                    <a:pt x="31" y="26"/>
                    <a:pt x="31" y="26"/>
                  </a:cubicBezTo>
                  <a:cubicBezTo>
                    <a:pt x="30" y="26"/>
                    <a:pt x="30" y="26"/>
                    <a:pt x="30" y="26"/>
                  </a:cubicBezTo>
                  <a:cubicBezTo>
                    <a:pt x="30" y="25"/>
                    <a:pt x="30" y="25"/>
                    <a:pt x="30" y="25"/>
                  </a:cubicBezTo>
                  <a:cubicBezTo>
                    <a:pt x="30" y="25"/>
                    <a:pt x="30" y="25"/>
                    <a:pt x="30" y="25"/>
                  </a:cubicBezTo>
                  <a:cubicBezTo>
                    <a:pt x="30" y="25"/>
                    <a:pt x="30" y="25"/>
                    <a:pt x="30" y="25"/>
                  </a:cubicBezTo>
                  <a:cubicBezTo>
                    <a:pt x="30" y="25"/>
                    <a:pt x="30" y="25"/>
                    <a:pt x="31" y="25"/>
                  </a:cubicBezTo>
                  <a:cubicBezTo>
                    <a:pt x="31" y="25"/>
                    <a:pt x="31" y="25"/>
                    <a:pt x="31" y="25"/>
                  </a:cubicBezTo>
                  <a:cubicBezTo>
                    <a:pt x="31" y="25"/>
                    <a:pt x="31" y="25"/>
                    <a:pt x="31" y="25"/>
                  </a:cubicBezTo>
                  <a:cubicBezTo>
                    <a:pt x="31" y="24"/>
                    <a:pt x="31" y="24"/>
                    <a:pt x="31" y="24"/>
                  </a:cubicBezTo>
                  <a:cubicBezTo>
                    <a:pt x="31" y="24"/>
                    <a:pt x="31" y="24"/>
                    <a:pt x="31" y="24"/>
                  </a:cubicBezTo>
                  <a:cubicBezTo>
                    <a:pt x="31" y="23"/>
                    <a:pt x="31" y="23"/>
                    <a:pt x="31" y="23"/>
                  </a:cubicBezTo>
                  <a:cubicBezTo>
                    <a:pt x="31" y="23"/>
                    <a:pt x="31" y="23"/>
                    <a:pt x="30" y="23"/>
                  </a:cubicBezTo>
                  <a:cubicBezTo>
                    <a:pt x="30" y="23"/>
                    <a:pt x="30" y="23"/>
                    <a:pt x="30" y="23"/>
                  </a:cubicBezTo>
                  <a:cubicBezTo>
                    <a:pt x="30" y="23"/>
                    <a:pt x="30" y="23"/>
                    <a:pt x="30" y="23"/>
                  </a:cubicBezTo>
                  <a:cubicBezTo>
                    <a:pt x="29" y="23"/>
                    <a:pt x="29" y="23"/>
                    <a:pt x="29" y="23"/>
                  </a:cubicBezTo>
                  <a:cubicBezTo>
                    <a:pt x="28" y="23"/>
                    <a:pt x="27" y="22"/>
                    <a:pt x="27" y="21"/>
                  </a:cubicBezTo>
                  <a:cubicBezTo>
                    <a:pt x="26" y="18"/>
                    <a:pt x="26" y="18"/>
                    <a:pt x="26" y="18"/>
                  </a:cubicBezTo>
                  <a:cubicBezTo>
                    <a:pt x="26" y="18"/>
                    <a:pt x="25" y="17"/>
                    <a:pt x="24" y="16"/>
                  </a:cubicBezTo>
                  <a:cubicBezTo>
                    <a:pt x="24" y="16"/>
                    <a:pt x="24" y="16"/>
                    <a:pt x="24" y="16"/>
                  </a:cubicBezTo>
                  <a:cubicBezTo>
                    <a:pt x="23" y="16"/>
                    <a:pt x="23" y="16"/>
                    <a:pt x="23" y="16"/>
                  </a:cubicBezTo>
                  <a:cubicBezTo>
                    <a:pt x="23" y="16"/>
                    <a:pt x="23" y="16"/>
                    <a:pt x="23" y="16"/>
                  </a:cubicBezTo>
                  <a:cubicBezTo>
                    <a:pt x="23" y="16"/>
                    <a:pt x="23" y="16"/>
                    <a:pt x="23" y="16"/>
                  </a:cubicBezTo>
                  <a:cubicBezTo>
                    <a:pt x="24" y="16"/>
                    <a:pt x="24" y="16"/>
                    <a:pt x="24" y="16"/>
                  </a:cubicBezTo>
                  <a:cubicBezTo>
                    <a:pt x="25" y="16"/>
                    <a:pt x="26" y="16"/>
                    <a:pt x="26" y="16"/>
                  </a:cubicBezTo>
                  <a:cubicBezTo>
                    <a:pt x="27" y="17"/>
                    <a:pt x="28" y="17"/>
                    <a:pt x="29" y="17"/>
                  </a:cubicBezTo>
                  <a:cubicBezTo>
                    <a:pt x="30" y="17"/>
                    <a:pt x="31" y="16"/>
                    <a:pt x="31" y="14"/>
                  </a:cubicBezTo>
                  <a:cubicBezTo>
                    <a:pt x="31" y="13"/>
                    <a:pt x="31" y="12"/>
                    <a:pt x="30" y="11"/>
                  </a:cubicBezTo>
                  <a:cubicBezTo>
                    <a:pt x="29" y="11"/>
                    <a:pt x="29" y="10"/>
                    <a:pt x="29" y="10"/>
                  </a:cubicBezTo>
                  <a:cubicBezTo>
                    <a:pt x="29" y="10"/>
                    <a:pt x="29" y="10"/>
                    <a:pt x="29" y="11"/>
                  </a:cubicBezTo>
                  <a:cubicBezTo>
                    <a:pt x="29" y="11"/>
                    <a:pt x="29" y="11"/>
                    <a:pt x="29" y="11"/>
                  </a:cubicBezTo>
                  <a:cubicBezTo>
                    <a:pt x="29" y="11"/>
                    <a:pt x="29" y="11"/>
                    <a:pt x="29" y="11"/>
                  </a:cubicBezTo>
                  <a:cubicBezTo>
                    <a:pt x="29" y="11"/>
                    <a:pt x="29" y="11"/>
                    <a:pt x="28" y="11"/>
                  </a:cubicBezTo>
                  <a:cubicBezTo>
                    <a:pt x="28" y="11"/>
                    <a:pt x="28" y="11"/>
                    <a:pt x="28" y="11"/>
                  </a:cubicBezTo>
                  <a:cubicBezTo>
                    <a:pt x="27" y="9"/>
                    <a:pt x="26" y="9"/>
                    <a:pt x="25" y="9"/>
                  </a:cubicBezTo>
                  <a:cubicBezTo>
                    <a:pt x="25" y="9"/>
                    <a:pt x="25" y="9"/>
                    <a:pt x="25" y="9"/>
                  </a:cubicBezTo>
                  <a:cubicBezTo>
                    <a:pt x="25" y="9"/>
                    <a:pt x="25" y="9"/>
                    <a:pt x="25" y="9"/>
                  </a:cubicBezTo>
                  <a:cubicBezTo>
                    <a:pt x="25" y="10"/>
                    <a:pt x="25" y="10"/>
                    <a:pt x="25" y="10"/>
                  </a:cubicBezTo>
                  <a:cubicBezTo>
                    <a:pt x="25" y="10"/>
                    <a:pt x="25" y="10"/>
                    <a:pt x="25" y="10"/>
                  </a:cubicBezTo>
                  <a:cubicBezTo>
                    <a:pt x="25" y="10"/>
                    <a:pt x="25" y="10"/>
                    <a:pt x="25" y="10"/>
                  </a:cubicBezTo>
                  <a:cubicBezTo>
                    <a:pt x="25" y="10"/>
                    <a:pt x="25" y="10"/>
                    <a:pt x="25" y="10"/>
                  </a:cubicBezTo>
                  <a:cubicBezTo>
                    <a:pt x="24" y="9"/>
                    <a:pt x="24" y="9"/>
                    <a:pt x="24" y="9"/>
                  </a:cubicBezTo>
                  <a:cubicBezTo>
                    <a:pt x="24" y="9"/>
                    <a:pt x="24" y="9"/>
                    <a:pt x="24" y="9"/>
                  </a:cubicBezTo>
                  <a:cubicBezTo>
                    <a:pt x="23" y="8"/>
                    <a:pt x="23" y="8"/>
                    <a:pt x="22" y="7"/>
                  </a:cubicBezTo>
                  <a:cubicBezTo>
                    <a:pt x="22" y="7"/>
                    <a:pt x="22" y="7"/>
                    <a:pt x="21" y="7"/>
                  </a:cubicBezTo>
                  <a:cubicBezTo>
                    <a:pt x="21" y="7"/>
                    <a:pt x="21" y="7"/>
                    <a:pt x="21" y="7"/>
                  </a:cubicBezTo>
                  <a:cubicBezTo>
                    <a:pt x="21" y="7"/>
                    <a:pt x="21" y="7"/>
                    <a:pt x="21" y="7"/>
                  </a:cubicBezTo>
                  <a:cubicBezTo>
                    <a:pt x="21" y="7"/>
                    <a:pt x="21" y="7"/>
                    <a:pt x="21" y="7"/>
                  </a:cubicBezTo>
                  <a:cubicBezTo>
                    <a:pt x="21" y="8"/>
                    <a:pt x="21" y="8"/>
                    <a:pt x="21" y="8"/>
                  </a:cubicBezTo>
                  <a:cubicBezTo>
                    <a:pt x="21" y="8"/>
                    <a:pt x="21" y="8"/>
                    <a:pt x="21" y="8"/>
                  </a:cubicBezTo>
                  <a:cubicBezTo>
                    <a:pt x="21" y="8"/>
                    <a:pt x="20" y="8"/>
                    <a:pt x="20" y="7"/>
                  </a:cubicBezTo>
                  <a:cubicBezTo>
                    <a:pt x="19" y="6"/>
                    <a:pt x="19" y="6"/>
                    <a:pt x="19" y="5"/>
                  </a:cubicBezTo>
                  <a:cubicBezTo>
                    <a:pt x="19" y="4"/>
                    <a:pt x="20" y="3"/>
                    <a:pt x="22" y="3"/>
                  </a:cubicBezTo>
                  <a:cubicBezTo>
                    <a:pt x="23" y="3"/>
                    <a:pt x="23" y="3"/>
                    <a:pt x="24" y="3"/>
                  </a:cubicBezTo>
                  <a:cubicBezTo>
                    <a:pt x="26" y="4"/>
                    <a:pt x="26" y="4"/>
                    <a:pt x="26" y="4"/>
                  </a:cubicBezTo>
                  <a:cubicBezTo>
                    <a:pt x="27" y="5"/>
                    <a:pt x="27" y="5"/>
                    <a:pt x="28" y="5"/>
                  </a:cubicBezTo>
                  <a:cubicBezTo>
                    <a:pt x="28" y="5"/>
                    <a:pt x="28" y="5"/>
                    <a:pt x="29" y="5"/>
                  </a:cubicBezTo>
                  <a:cubicBezTo>
                    <a:pt x="29" y="5"/>
                    <a:pt x="29" y="5"/>
                    <a:pt x="29" y="5"/>
                  </a:cubicBezTo>
                  <a:cubicBezTo>
                    <a:pt x="29" y="5"/>
                    <a:pt x="29" y="5"/>
                    <a:pt x="29" y="4"/>
                  </a:cubicBezTo>
                  <a:cubicBezTo>
                    <a:pt x="29" y="4"/>
                    <a:pt x="29" y="4"/>
                    <a:pt x="29" y="4"/>
                  </a:cubicBezTo>
                  <a:cubicBezTo>
                    <a:pt x="29" y="4"/>
                    <a:pt x="29" y="4"/>
                    <a:pt x="29" y="4"/>
                  </a:cubicBezTo>
                  <a:cubicBezTo>
                    <a:pt x="28" y="4"/>
                    <a:pt x="28" y="4"/>
                    <a:pt x="28" y="4"/>
                  </a:cubicBezTo>
                  <a:cubicBezTo>
                    <a:pt x="28" y="4"/>
                    <a:pt x="28" y="4"/>
                    <a:pt x="27" y="4"/>
                  </a:cubicBezTo>
                  <a:cubicBezTo>
                    <a:pt x="27" y="3"/>
                    <a:pt x="26" y="3"/>
                    <a:pt x="26" y="3"/>
                  </a:cubicBezTo>
                  <a:cubicBezTo>
                    <a:pt x="25" y="3"/>
                    <a:pt x="25" y="2"/>
                    <a:pt x="25" y="2"/>
                  </a:cubicBezTo>
                  <a:cubicBezTo>
                    <a:pt x="24" y="2"/>
                    <a:pt x="24" y="2"/>
                    <a:pt x="24" y="2"/>
                  </a:cubicBezTo>
                  <a:cubicBezTo>
                    <a:pt x="24" y="2"/>
                    <a:pt x="24" y="2"/>
                    <a:pt x="24" y="2"/>
                  </a:cubicBezTo>
                  <a:cubicBezTo>
                    <a:pt x="24" y="2"/>
                    <a:pt x="25" y="2"/>
                    <a:pt x="25" y="2"/>
                  </a:cubicBezTo>
                  <a:cubicBezTo>
                    <a:pt x="25" y="2"/>
                    <a:pt x="26" y="2"/>
                    <a:pt x="26" y="2"/>
                  </a:cubicBezTo>
                  <a:cubicBezTo>
                    <a:pt x="27" y="3"/>
                    <a:pt x="27" y="3"/>
                    <a:pt x="27" y="3"/>
                  </a:cubicBezTo>
                  <a:cubicBezTo>
                    <a:pt x="28" y="3"/>
                    <a:pt x="29" y="3"/>
                    <a:pt x="30" y="3"/>
                  </a:cubicBezTo>
                  <a:cubicBezTo>
                    <a:pt x="30" y="3"/>
                    <a:pt x="31" y="3"/>
                    <a:pt x="31" y="2"/>
                  </a:cubicBezTo>
                  <a:cubicBezTo>
                    <a:pt x="31" y="2"/>
                    <a:pt x="31" y="1"/>
                    <a:pt x="30" y="1"/>
                  </a:cubicBezTo>
                  <a:cubicBezTo>
                    <a:pt x="30" y="1"/>
                    <a:pt x="30" y="1"/>
                    <a:pt x="30" y="1"/>
                  </a:cubicBezTo>
                  <a:cubicBezTo>
                    <a:pt x="30" y="1"/>
                    <a:pt x="30" y="1"/>
                    <a:pt x="30" y="1"/>
                  </a:cubicBezTo>
                  <a:cubicBezTo>
                    <a:pt x="30" y="1"/>
                    <a:pt x="30" y="1"/>
                    <a:pt x="30" y="1"/>
                  </a:cubicBezTo>
                  <a:cubicBezTo>
                    <a:pt x="30" y="2"/>
                    <a:pt x="30" y="2"/>
                    <a:pt x="30" y="2"/>
                  </a:cubicBezTo>
                  <a:cubicBezTo>
                    <a:pt x="30" y="2"/>
                    <a:pt x="30" y="2"/>
                    <a:pt x="29" y="2"/>
                  </a:cubicBezTo>
                  <a:cubicBezTo>
                    <a:pt x="29" y="2"/>
                    <a:pt x="29" y="2"/>
                    <a:pt x="29" y="2"/>
                  </a:cubicBezTo>
                  <a:cubicBezTo>
                    <a:pt x="26" y="2"/>
                    <a:pt x="26" y="2"/>
                    <a:pt x="26" y="2"/>
                  </a:cubicBezTo>
                  <a:cubicBezTo>
                    <a:pt x="25" y="1"/>
                    <a:pt x="24" y="1"/>
                    <a:pt x="23" y="1"/>
                  </a:cubicBezTo>
                  <a:cubicBezTo>
                    <a:pt x="20" y="1"/>
                    <a:pt x="18" y="3"/>
                    <a:pt x="18" y="5"/>
                  </a:cubicBezTo>
                  <a:cubicBezTo>
                    <a:pt x="18" y="8"/>
                    <a:pt x="20" y="9"/>
                    <a:pt x="25" y="11"/>
                  </a:cubicBezTo>
                  <a:cubicBezTo>
                    <a:pt x="29" y="13"/>
                    <a:pt x="30" y="13"/>
                    <a:pt x="30" y="14"/>
                  </a:cubicBezTo>
                  <a:cubicBezTo>
                    <a:pt x="30" y="15"/>
                    <a:pt x="29" y="16"/>
                    <a:pt x="29" y="16"/>
                  </a:cubicBezTo>
                  <a:cubicBezTo>
                    <a:pt x="28" y="16"/>
                    <a:pt x="28" y="16"/>
                    <a:pt x="28" y="15"/>
                  </a:cubicBezTo>
                  <a:cubicBezTo>
                    <a:pt x="28" y="15"/>
                    <a:pt x="27" y="15"/>
                    <a:pt x="25" y="15"/>
                  </a:cubicBezTo>
                  <a:cubicBezTo>
                    <a:pt x="24" y="15"/>
                    <a:pt x="23" y="14"/>
                    <a:pt x="21" y="14"/>
                  </a:cubicBezTo>
                  <a:cubicBezTo>
                    <a:pt x="18" y="14"/>
                    <a:pt x="16" y="15"/>
                    <a:pt x="14" y="17"/>
                  </a:cubicBezTo>
                  <a:cubicBezTo>
                    <a:pt x="14" y="17"/>
                    <a:pt x="14" y="17"/>
                    <a:pt x="13" y="17"/>
                  </a:cubicBezTo>
                  <a:cubicBezTo>
                    <a:pt x="13" y="17"/>
                    <a:pt x="13" y="17"/>
                    <a:pt x="13" y="17"/>
                  </a:cubicBezTo>
                  <a:cubicBezTo>
                    <a:pt x="13" y="17"/>
                    <a:pt x="13" y="17"/>
                    <a:pt x="13" y="17"/>
                  </a:cubicBezTo>
                  <a:cubicBezTo>
                    <a:pt x="12" y="17"/>
                    <a:pt x="12" y="17"/>
                    <a:pt x="12" y="17"/>
                  </a:cubicBezTo>
                  <a:cubicBezTo>
                    <a:pt x="12" y="17"/>
                    <a:pt x="12" y="17"/>
                    <a:pt x="12" y="18"/>
                  </a:cubicBezTo>
                  <a:cubicBezTo>
                    <a:pt x="11" y="18"/>
                    <a:pt x="11" y="19"/>
                    <a:pt x="11" y="19"/>
                  </a:cubicBezTo>
                  <a:cubicBezTo>
                    <a:pt x="11" y="19"/>
                    <a:pt x="11" y="19"/>
                    <a:pt x="11" y="19"/>
                  </a:cubicBezTo>
                  <a:cubicBezTo>
                    <a:pt x="10" y="19"/>
                    <a:pt x="10" y="19"/>
                    <a:pt x="10" y="18"/>
                  </a:cubicBezTo>
                  <a:cubicBezTo>
                    <a:pt x="10" y="17"/>
                    <a:pt x="9" y="17"/>
                    <a:pt x="9" y="17"/>
                  </a:cubicBezTo>
                  <a:cubicBezTo>
                    <a:pt x="8" y="16"/>
                    <a:pt x="8" y="16"/>
                    <a:pt x="8" y="16"/>
                  </a:cubicBezTo>
                  <a:cubicBezTo>
                    <a:pt x="8" y="16"/>
                    <a:pt x="8" y="16"/>
                    <a:pt x="8" y="16"/>
                  </a:cubicBezTo>
                  <a:cubicBezTo>
                    <a:pt x="8" y="16"/>
                    <a:pt x="8" y="16"/>
                    <a:pt x="8" y="15"/>
                  </a:cubicBezTo>
                  <a:cubicBezTo>
                    <a:pt x="9" y="15"/>
                    <a:pt x="9" y="15"/>
                    <a:pt x="9" y="15"/>
                  </a:cubicBezTo>
                  <a:cubicBezTo>
                    <a:pt x="9" y="14"/>
                    <a:pt x="9" y="14"/>
                    <a:pt x="9" y="14"/>
                  </a:cubicBezTo>
                  <a:cubicBezTo>
                    <a:pt x="9" y="14"/>
                    <a:pt x="9" y="14"/>
                    <a:pt x="9" y="15"/>
                  </a:cubicBezTo>
                  <a:cubicBezTo>
                    <a:pt x="9" y="15"/>
                    <a:pt x="9" y="16"/>
                    <a:pt x="10" y="16"/>
                  </a:cubicBezTo>
                  <a:cubicBezTo>
                    <a:pt x="10" y="17"/>
                    <a:pt x="10" y="17"/>
                    <a:pt x="10" y="17"/>
                  </a:cubicBezTo>
                  <a:cubicBezTo>
                    <a:pt x="10" y="17"/>
                    <a:pt x="10" y="17"/>
                    <a:pt x="10" y="17"/>
                  </a:cubicBezTo>
                  <a:cubicBezTo>
                    <a:pt x="11" y="17"/>
                    <a:pt x="11" y="16"/>
                    <a:pt x="11" y="15"/>
                  </a:cubicBezTo>
                  <a:cubicBezTo>
                    <a:pt x="11" y="15"/>
                    <a:pt x="11" y="14"/>
                    <a:pt x="12" y="14"/>
                  </a:cubicBezTo>
                  <a:cubicBezTo>
                    <a:pt x="12" y="14"/>
                    <a:pt x="12" y="14"/>
                    <a:pt x="12" y="14"/>
                  </a:cubicBezTo>
                  <a:cubicBezTo>
                    <a:pt x="12" y="14"/>
                    <a:pt x="12" y="15"/>
                    <a:pt x="12" y="15"/>
                  </a:cubicBezTo>
                  <a:cubicBezTo>
                    <a:pt x="12" y="15"/>
                    <a:pt x="12" y="15"/>
                    <a:pt x="12" y="16"/>
                  </a:cubicBezTo>
                  <a:cubicBezTo>
                    <a:pt x="13" y="16"/>
                    <a:pt x="13" y="16"/>
                    <a:pt x="13" y="16"/>
                  </a:cubicBezTo>
                  <a:cubicBezTo>
                    <a:pt x="13" y="16"/>
                    <a:pt x="13" y="16"/>
                    <a:pt x="13" y="16"/>
                  </a:cubicBezTo>
                  <a:cubicBezTo>
                    <a:pt x="13" y="16"/>
                    <a:pt x="13" y="16"/>
                    <a:pt x="13" y="15"/>
                  </a:cubicBezTo>
                  <a:cubicBezTo>
                    <a:pt x="13" y="15"/>
                    <a:pt x="13" y="15"/>
                    <a:pt x="13" y="15"/>
                  </a:cubicBezTo>
                  <a:cubicBezTo>
                    <a:pt x="13" y="14"/>
                    <a:pt x="13" y="14"/>
                    <a:pt x="13" y="14"/>
                  </a:cubicBezTo>
                  <a:cubicBezTo>
                    <a:pt x="13" y="14"/>
                    <a:pt x="13" y="14"/>
                    <a:pt x="13" y="14"/>
                  </a:cubicBezTo>
                  <a:cubicBezTo>
                    <a:pt x="13" y="14"/>
                    <a:pt x="13" y="13"/>
                    <a:pt x="13" y="13"/>
                  </a:cubicBezTo>
                  <a:cubicBezTo>
                    <a:pt x="14" y="13"/>
                    <a:pt x="14" y="14"/>
                    <a:pt x="14" y="14"/>
                  </a:cubicBezTo>
                  <a:cubicBezTo>
                    <a:pt x="14" y="14"/>
                    <a:pt x="14" y="14"/>
                    <a:pt x="14" y="14"/>
                  </a:cubicBezTo>
                  <a:cubicBezTo>
                    <a:pt x="14" y="14"/>
                    <a:pt x="15" y="14"/>
                    <a:pt x="15" y="14"/>
                  </a:cubicBezTo>
                  <a:cubicBezTo>
                    <a:pt x="15" y="14"/>
                    <a:pt x="15" y="14"/>
                    <a:pt x="15" y="14"/>
                  </a:cubicBezTo>
                  <a:cubicBezTo>
                    <a:pt x="15" y="14"/>
                    <a:pt x="15" y="14"/>
                    <a:pt x="15" y="13"/>
                  </a:cubicBezTo>
                  <a:cubicBezTo>
                    <a:pt x="15" y="13"/>
                    <a:pt x="15" y="13"/>
                    <a:pt x="15" y="13"/>
                  </a:cubicBezTo>
                  <a:cubicBezTo>
                    <a:pt x="14" y="12"/>
                    <a:pt x="14" y="12"/>
                    <a:pt x="14" y="12"/>
                  </a:cubicBezTo>
                  <a:cubicBezTo>
                    <a:pt x="14" y="12"/>
                    <a:pt x="14" y="12"/>
                    <a:pt x="14" y="12"/>
                  </a:cubicBezTo>
                  <a:cubicBezTo>
                    <a:pt x="13" y="12"/>
                    <a:pt x="13" y="12"/>
                    <a:pt x="13" y="12"/>
                  </a:cubicBezTo>
                  <a:cubicBezTo>
                    <a:pt x="13" y="12"/>
                    <a:pt x="13" y="12"/>
                    <a:pt x="13" y="12"/>
                  </a:cubicBezTo>
                  <a:cubicBezTo>
                    <a:pt x="13" y="12"/>
                    <a:pt x="13" y="12"/>
                    <a:pt x="13" y="12"/>
                  </a:cubicBezTo>
                  <a:cubicBezTo>
                    <a:pt x="13" y="12"/>
                    <a:pt x="13" y="11"/>
                    <a:pt x="13" y="11"/>
                  </a:cubicBezTo>
                  <a:cubicBezTo>
                    <a:pt x="14" y="10"/>
                    <a:pt x="14" y="9"/>
                    <a:pt x="14" y="8"/>
                  </a:cubicBezTo>
                  <a:cubicBezTo>
                    <a:pt x="14" y="6"/>
                    <a:pt x="14" y="5"/>
                    <a:pt x="14" y="5"/>
                  </a:cubicBezTo>
                  <a:cubicBezTo>
                    <a:pt x="15" y="5"/>
                    <a:pt x="15" y="5"/>
                    <a:pt x="15" y="6"/>
                  </a:cubicBezTo>
                  <a:cubicBezTo>
                    <a:pt x="15" y="6"/>
                    <a:pt x="15" y="6"/>
                    <a:pt x="15" y="6"/>
                  </a:cubicBezTo>
                  <a:cubicBezTo>
                    <a:pt x="15" y="6"/>
                    <a:pt x="15" y="6"/>
                    <a:pt x="15" y="6"/>
                  </a:cubicBezTo>
                  <a:cubicBezTo>
                    <a:pt x="15" y="7"/>
                    <a:pt x="15" y="7"/>
                    <a:pt x="15" y="7"/>
                  </a:cubicBezTo>
                  <a:cubicBezTo>
                    <a:pt x="15" y="7"/>
                    <a:pt x="15" y="7"/>
                    <a:pt x="16" y="6"/>
                  </a:cubicBezTo>
                  <a:cubicBezTo>
                    <a:pt x="16" y="6"/>
                    <a:pt x="16" y="5"/>
                    <a:pt x="16" y="5"/>
                  </a:cubicBezTo>
                  <a:cubicBezTo>
                    <a:pt x="16" y="5"/>
                    <a:pt x="16" y="5"/>
                    <a:pt x="16" y="5"/>
                  </a:cubicBezTo>
                  <a:cubicBezTo>
                    <a:pt x="15" y="4"/>
                    <a:pt x="15" y="4"/>
                    <a:pt x="15" y="4"/>
                  </a:cubicBezTo>
                  <a:cubicBezTo>
                    <a:pt x="15" y="4"/>
                    <a:pt x="15" y="4"/>
                    <a:pt x="15" y="4"/>
                  </a:cubicBezTo>
                  <a:cubicBezTo>
                    <a:pt x="14" y="4"/>
                    <a:pt x="14" y="3"/>
                    <a:pt x="14" y="3"/>
                  </a:cubicBezTo>
                  <a:cubicBezTo>
                    <a:pt x="14" y="3"/>
                    <a:pt x="14" y="3"/>
                    <a:pt x="14" y="3"/>
                  </a:cubicBezTo>
                  <a:cubicBezTo>
                    <a:pt x="14" y="3"/>
                    <a:pt x="14" y="3"/>
                    <a:pt x="14" y="3"/>
                  </a:cubicBezTo>
                  <a:cubicBezTo>
                    <a:pt x="14" y="2"/>
                    <a:pt x="14" y="2"/>
                    <a:pt x="14" y="2"/>
                  </a:cubicBezTo>
                  <a:cubicBezTo>
                    <a:pt x="14" y="2"/>
                    <a:pt x="14" y="2"/>
                    <a:pt x="14" y="2"/>
                  </a:cubicBezTo>
                  <a:cubicBezTo>
                    <a:pt x="14" y="1"/>
                    <a:pt x="14" y="1"/>
                    <a:pt x="14" y="1"/>
                  </a:cubicBezTo>
                  <a:cubicBezTo>
                    <a:pt x="13" y="2"/>
                    <a:pt x="13" y="2"/>
                    <a:pt x="13" y="2"/>
                  </a:cubicBezTo>
                  <a:cubicBezTo>
                    <a:pt x="12" y="3"/>
                    <a:pt x="12" y="3"/>
                    <a:pt x="12" y="3"/>
                  </a:cubicBezTo>
                  <a:cubicBezTo>
                    <a:pt x="12" y="3"/>
                    <a:pt x="12" y="3"/>
                    <a:pt x="12" y="3"/>
                  </a:cubicBezTo>
                  <a:cubicBezTo>
                    <a:pt x="12" y="3"/>
                    <a:pt x="12" y="3"/>
                    <a:pt x="12" y="2"/>
                  </a:cubicBezTo>
                  <a:cubicBezTo>
                    <a:pt x="12" y="2"/>
                    <a:pt x="12" y="2"/>
                    <a:pt x="12" y="2"/>
                  </a:cubicBezTo>
                  <a:cubicBezTo>
                    <a:pt x="12" y="1"/>
                    <a:pt x="11" y="1"/>
                    <a:pt x="11" y="0"/>
                  </a:cubicBezTo>
                  <a:cubicBezTo>
                    <a:pt x="11" y="0"/>
                    <a:pt x="11" y="0"/>
                    <a:pt x="11" y="0"/>
                  </a:cubicBezTo>
                  <a:cubicBezTo>
                    <a:pt x="10" y="1"/>
                    <a:pt x="10" y="1"/>
                    <a:pt x="10" y="1"/>
                  </a:cubicBezTo>
                  <a:cubicBezTo>
                    <a:pt x="10" y="1"/>
                    <a:pt x="10" y="1"/>
                    <a:pt x="10" y="1"/>
                  </a:cubicBezTo>
                  <a:cubicBezTo>
                    <a:pt x="10" y="1"/>
                    <a:pt x="10" y="2"/>
                    <a:pt x="10" y="2"/>
                  </a:cubicBezTo>
                  <a:cubicBezTo>
                    <a:pt x="10" y="2"/>
                    <a:pt x="9" y="2"/>
                    <a:pt x="9" y="2"/>
                  </a:cubicBezTo>
                  <a:cubicBezTo>
                    <a:pt x="9" y="2"/>
                    <a:pt x="9" y="2"/>
                    <a:pt x="9" y="2"/>
                  </a:cubicBezTo>
                  <a:cubicBezTo>
                    <a:pt x="9" y="2"/>
                    <a:pt x="9" y="2"/>
                    <a:pt x="9" y="2"/>
                  </a:cubicBezTo>
                  <a:cubicBezTo>
                    <a:pt x="9" y="3"/>
                    <a:pt x="9" y="3"/>
                    <a:pt x="9" y="3"/>
                  </a:cubicBezTo>
                  <a:cubicBezTo>
                    <a:pt x="9" y="3"/>
                    <a:pt x="9" y="3"/>
                    <a:pt x="9" y="3"/>
                  </a:cubicBezTo>
                  <a:cubicBezTo>
                    <a:pt x="9" y="2"/>
                    <a:pt x="9" y="2"/>
                    <a:pt x="9" y="2"/>
                  </a:cubicBezTo>
                  <a:cubicBezTo>
                    <a:pt x="9" y="2"/>
                    <a:pt x="9" y="2"/>
                    <a:pt x="9" y="2"/>
                  </a:cubicBezTo>
                  <a:cubicBezTo>
                    <a:pt x="8" y="2"/>
                    <a:pt x="8" y="2"/>
                    <a:pt x="8" y="2"/>
                  </a:cubicBezTo>
                  <a:cubicBezTo>
                    <a:pt x="8" y="1"/>
                    <a:pt x="8" y="1"/>
                    <a:pt x="8" y="1"/>
                  </a:cubicBezTo>
                  <a:cubicBezTo>
                    <a:pt x="8" y="2"/>
                    <a:pt x="8" y="2"/>
                    <a:pt x="8" y="2"/>
                  </a:cubicBezTo>
                  <a:cubicBezTo>
                    <a:pt x="7" y="2"/>
                    <a:pt x="7" y="2"/>
                    <a:pt x="7" y="2"/>
                  </a:cubicBezTo>
                  <a:cubicBezTo>
                    <a:pt x="7" y="3"/>
                    <a:pt x="7" y="3"/>
                    <a:pt x="7" y="3"/>
                  </a:cubicBezTo>
                  <a:cubicBezTo>
                    <a:pt x="7" y="3"/>
                    <a:pt x="7" y="3"/>
                    <a:pt x="7" y="3"/>
                  </a:cubicBezTo>
                  <a:cubicBezTo>
                    <a:pt x="7" y="3"/>
                    <a:pt x="7" y="3"/>
                    <a:pt x="7" y="3"/>
                  </a:cubicBezTo>
                  <a:cubicBezTo>
                    <a:pt x="7" y="4"/>
                    <a:pt x="7" y="4"/>
                    <a:pt x="7" y="4"/>
                  </a:cubicBezTo>
                  <a:cubicBezTo>
                    <a:pt x="7" y="4"/>
                    <a:pt x="7" y="4"/>
                    <a:pt x="7" y="4"/>
                  </a:cubicBezTo>
                  <a:cubicBezTo>
                    <a:pt x="7" y="4"/>
                    <a:pt x="6" y="4"/>
                    <a:pt x="6" y="4"/>
                  </a:cubicBezTo>
                  <a:cubicBezTo>
                    <a:pt x="6" y="4"/>
                    <a:pt x="5" y="4"/>
                    <a:pt x="5" y="5"/>
                  </a:cubicBezTo>
                  <a:cubicBezTo>
                    <a:pt x="5" y="5"/>
                    <a:pt x="6" y="6"/>
                    <a:pt x="6" y="6"/>
                  </a:cubicBezTo>
                  <a:cubicBezTo>
                    <a:pt x="6" y="7"/>
                    <a:pt x="6" y="7"/>
                    <a:pt x="6" y="7"/>
                  </a:cubicBezTo>
                  <a:cubicBezTo>
                    <a:pt x="6" y="7"/>
                    <a:pt x="7" y="7"/>
                    <a:pt x="7" y="7"/>
                  </a:cubicBezTo>
                  <a:cubicBezTo>
                    <a:pt x="7" y="6"/>
                    <a:pt x="7" y="6"/>
                    <a:pt x="7" y="6"/>
                  </a:cubicBezTo>
                  <a:cubicBezTo>
                    <a:pt x="7" y="6"/>
                    <a:pt x="7" y="6"/>
                    <a:pt x="7" y="6"/>
                  </a:cubicBezTo>
                  <a:cubicBezTo>
                    <a:pt x="7" y="6"/>
                    <a:pt x="7" y="6"/>
                    <a:pt x="7" y="6"/>
                  </a:cubicBezTo>
                  <a:cubicBezTo>
                    <a:pt x="7" y="5"/>
                    <a:pt x="7" y="5"/>
                    <a:pt x="7" y="5"/>
                  </a:cubicBezTo>
                  <a:cubicBezTo>
                    <a:pt x="7" y="5"/>
                    <a:pt x="7" y="5"/>
                    <a:pt x="7" y="6"/>
                  </a:cubicBezTo>
                  <a:cubicBezTo>
                    <a:pt x="8" y="7"/>
                    <a:pt x="8" y="7"/>
                    <a:pt x="8" y="7"/>
                  </a:cubicBezTo>
                  <a:cubicBezTo>
                    <a:pt x="8" y="9"/>
                    <a:pt x="8" y="9"/>
                    <a:pt x="8" y="9"/>
                  </a:cubicBezTo>
                  <a:cubicBezTo>
                    <a:pt x="8" y="9"/>
                    <a:pt x="8" y="10"/>
                    <a:pt x="8" y="10"/>
                  </a:cubicBezTo>
                  <a:cubicBezTo>
                    <a:pt x="9" y="11"/>
                    <a:pt x="9" y="11"/>
                    <a:pt x="9" y="11"/>
                  </a:cubicBezTo>
                  <a:cubicBezTo>
                    <a:pt x="9" y="12"/>
                    <a:pt x="9" y="12"/>
                    <a:pt x="9" y="12"/>
                  </a:cubicBezTo>
                  <a:cubicBezTo>
                    <a:pt x="9" y="12"/>
                    <a:pt x="9" y="12"/>
                    <a:pt x="9" y="12"/>
                  </a:cubicBezTo>
                  <a:cubicBezTo>
                    <a:pt x="9" y="12"/>
                    <a:pt x="9" y="12"/>
                    <a:pt x="9" y="12"/>
                  </a:cubicBezTo>
                  <a:cubicBezTo>
                    <a:pt x="9" y="12"/>
                    <a:pt x="9" y="12"/>
                    <a:pt x="8" y="12"/>
                  </a:cubicBezTo>
                  <a:cubicBezTo>
                    <a:pt x="8" y="12"/>
                    <a:pt x="8" y="12"/>
                    <a:pt x="8" y="12"/>
                  </a:cubicBezTo>
                  <a:cubicBezTo>
                    <a:pt x="8" y="12"/>
                    <a:pt x="7" y="12"/>
                    <a:pt x="7" y="15"/>
                  </a:cubicBezTo>
                  <a:cubicBezTo>
                    <a:pt x="7" y="16"/>
                    <a:pt x="8" y="18"/>
                    <a:pt x="8" y="19"/>
                  </a:cubicBezTo>
                  <a:cubicBezTo>
                    <a:pt x="9" y="21"/>
                    <a:pt x="9" y="21"/>
                    <a:pt x="9" y="21"/>
                  </a:cubicBezTo>
                  <a:cubicBezTo>
                    <a:pt x="9" y="21"/>
                    <a:pt x="9" y="21"/>
                    <a:pt x="9" y="22"/>
                  </a:cubicBezTo>
                  <a:cubicBezTo>
                    <a:pt x="9" y="24"/>
                    <a:pt x="6" y="28"/>
                    <a:pt x="2" y="30"/>
                  </a:cubicBezTo>
                  <a:cubicBezTo>
                    <a:pt x="1" y="31"/>
                    <a:pt x="0" y="31"/>
                    <a:pt x="0" y="33"/>
                  </a:cubicBezTo>
                  <a:cubicBezTo>
                    <a:pt x="0" y="33"/>
                    <a:pt x="0" y="33"/>
                    <a:pt x="0" y="33"/>
                  </a:cubicBezTo>
                  <a:cubicBezTo>
                    <a:pt x="1" y="33"/>
                    <a:pt x="1" y="33"/>
                    <a:pt x="1" y="33"/>
                  </a:cubicBezTo>
                  <a:cubicBezTo>
                    <a:pt x="2" y="32"/>
                    <a:pt x="3" y="32"/>
                    <a:pt x="3" y="32"/>
                  </a:cubicBezTo>
                  <a:cubicBezTo>
                    <a:pt x="3" y="31"/>
                    <a:pt x="3" y="31"/>
                    <a:pt x="3" y="31"/>
                  </a:cubicBezTo>
                  <a:cubicBezTo>
                    <a:pt x="3" y="31"/>
                    <a:pt x="3" y="31"/>
                    <a:pt x="4" y="31"/>
                  </a:cubicBezTo>
                  <a:cubicBezTo>
                    <a:pt x="4" y="31"/>
                    <a:pt x="4" y="30"/>
                    <a:pt x="4" y="30"/>
                  </a:cubicBezTo>
                  <a:cubicBezTo>
                    <a:pt x="4" y="30"/>
                    <a:pt x="5" y="30"/>
                    <a:pt x="5" y="30"/>
                  </a:cubicBezTo>
                  <a:cubicBezTo>
                    <a:pt x="5" y="30"/>
                    <a:pt x="5" y="30"/>
                    <a:pt x="5" y="30"/>
                  </a:cubicBezTo>
                  <a:cubicBezTo>
                    <a:pt x="5" y="30"/>
                    <a:pt x="5" y="30"/>
                    <a:pt x="5" y="30"/>
                  </a:cubicBezTo>
                  <a:cubicBezTo>
                    <a:pt x="4" y="31"/>
                    <a:pt x="4" y="31"/>
                    <a:pt x="4" y="31"/>
                  </a:cubicBezTo>
                  <a:cubicBezTo>
                    <a:pt x="4" y="31"/>
                    <a:pt x="4" y="31"/>
                    <a:pt x="4" y="31"/>
                  </a:cubicBezTo>
                  <a:cubicBezTo>
                    <a:pt x="4" y="32"/>
                    <a:pt x="5" y="33"/>
                    <a:pt x="6" y="33"/>
                  </a:cubicBezTo>
                  <a:cubicBezTo>
                    <a:pt x="6" y="32"/>
                    <a:pt x="6" y="32"/>
                    <a:pt x="6" y="31"/>
                  </a:cubicBezTo>
                  <a:cubicBezTo>
                    <a:pt x="7" y="31"/>
                    <a:pt x="7" y="31"/>
                    <a:pt x="7" y="31"/>
                  </a:cubicBezTo>
                  <a:cubicBezTo>
                    <a:pt x="7" y="30"/>
                    <a:pt x="7" y="30"/>
                    <a:pt x="7" y="29"/>
                  </a:cubicBezTo>
                  <a:cubicBezTo>
                    <a:pt x="7" y="29"/>
                    <a:pt x="7" y="28"/>
                    <a:pt x="7" y="28"/>
                  </a:cubicBezTo>
                  <a:cubicBezTo>
                    <a:pt x="7" y="28"/>
                    <a:pt x="7" y="28"/>
                    <a:pt x="7" y="28"/>
                  </a:cubicBezTo>
                  <a:cubicBezTo>
                    <a:pt x="7" y="28"/>
                    <a:pt x="7" y="27"/>
                    <a:pt x="7" y="27"/>
                  </a:cubicBezTo>
                  <a:cubicBezTo>
                    <a:pt x="7" y="27"/>
                    <a:pt x="7" y="27"/>
                    <a:pt x="7" y="28"/>
                  </a:cubicBezTo>
                  <a:cubicBezTo>
                    <a:pt x="7" y="28"/>
                    <a:pt x="7" y="28"/>
                    <a:pt x="7" y="28"/>
                  </a:cubicBezTo>
                  <a:cubicBezTo>
                    <a:pt x="7" y="28"/>
                    <a:pt x="8" y="28"/>
                    <a:pt x="8" y="28"/>
                  </a:cubicBezTo>
                  <a:cubicBezTo>
                    <a:pt x="8" y="28"/>
                    <a:pt x="9" y="28"/>
                    <a:pt x="9" y="27"/>
                  </a:cubicBezTo>
                  <a:cubicBezTo>
                    <a:pt x="9" y="27"/>
                    <a:pt x="9" y="27"/>
                    <a:pt x="9" y="26"/>
                  </a:cubicBezTo>
                  <a:cubicBezTo>
                    <a:pt x="9" y="26"/>
                    <a:pt x="9" y="26"/>
                    <a:pt x="9" y="26"/>
                  </a:cubicBezTo>
                  <a:cubicBezTo>
                    <a:pt x="9" y="25"/>
                    <a:pt x="9" y="25"/>
                    <a:pt x="9" y="25"/>
                  </a:cubicBezTo>
                  <a:cubicBezTo>
                    <a:pt x="9" y="25"/>
                    <a:pt x="9" y="25"/>
                    <a:pt x="9" y="25"/>
                  </a:cubicBezTo>
                  <a:cubicBezTo>
                    <a:pt x="9" y="25"/>
                    <a:pt x="9" y="25"/>
                    <a:pt x="9" y="25"/>
                  </a:cubicBezTo>
                  <a:cubicBezTo>
                    <a:pt x="9" y="25"/>
                    <a:pt x="10" y="25"/>
                    <a:pt x="10" y="25"/>
                  </a:cubicBezTo>
                  <a:cubicBezTo>
                    <a:pt x="10" y="26"/>
                    <a:pt x="10" y="26"/>
                    <a:pt x="10" y="26"/>
                  </a:cubicBezTo>
                  <a:cubicBezTo>
                    <a:pt x="10" y="26"/>
                    <a:pt x="10" y="26"/>
                    <a:pt x="10" y="26"/>
                  </a:cubicBezTo>
                  <a:cubicBezTo>
                    <a:pt x="10" y="26"/>
                    <a:pt x="11" y="26"/>
                    <a:pt x="11" y="25"/>
                  </a:cubicBezTo>
                  <a:cubicBezTo>
                    <a:pt x="11" y="25"/>
                    <a:pt x="11" y="24"/>
                    <a:pt x="11" y="24"/>
                  </a:cubicBezTo>
                  <a:cubicBezTo>
                    <a:pt x="11" y="23"/>
                    <a:pt x="11" y="23"/>
                    <a:pt x="12" y="23"/>
                  </a:cubicBezTo>
                  <a:cubicBezTo>
                    <a:pt x="12" y="23"/>
                    <a:pt x="12" y="23"/>
                    <a:pt x="12" y="23"/>
                  </a:cubicBezTo>
                  <a:cubicBezTo>
                    <a:pt x="12" y="23"/>
                    <a:pt x="12" y="23"/>
                    <a:pt x="12" y="23"/>
                  </a:cubicBezTo>
                  <a:cubicBezTo>
                    <a:pt x="12" y="24"/>
                    <a:pt x="12" y="24"/>
                    <a:pt x="12" y="24"/>
                  </a:cubicBezTo>
                  <a:cubicBezTo>
                    <a:pt x="12" y="24"/>
                    <a:pt x="13" y="23"/>
                    <a:pt x="13" y="23"/>
                  </a:cubicBezTo>
                  <a:cubicBezTo>
                    <a:pt x="13" y="23"/>
                    <a:pt x="13" y="23"/>
                    <a:pt x="13" y="23"/>
                  </a:cubicBezTo>
                  <a:cubicBezTo>
                    <a:pt x="13" y="22"/>
                    <a:pt x="13" y="22"/>
                    <a:pt x="13" y="22"/>
                  </a:cubicBezTo>
                  <a:cubicBezTo>
                    <a:pt x="12" y="22"/>
                    <a:pt x="12" y="22"/>
                    <a:pt x="12" y="21"/>
                  </a:cubicBezTo>
                  <a:cubicBezTo>
                    <a:pt x="12" y="21"/>
                    <a:pt x="13" y="21"/>
                    <a:pt x="13" y="20"/>
                  </a:cubicBezTo>
                  <a:cubicBezTo>
                    <a:pt x="13" y="20"/>
                    <a:pt x="13" y="20"/>
                    <a:pt x="13" y="19"/>
                  </a:cubicBezTo>
                  <a:cubicBezTo>
                    <a:pt x="14" y="18"/>
                    <a:pt x="14" y="18"/>
                    <a:pt x="14" y="18"/>
                  </a:cubicBezTo>
                  <a:cubicBezTo>
                    <a:pt x="14" y="18"/>
                    <a:pt x="14" y="18"/>
                    <a:pt x="14" y="19"/>
                  </a:cubicBezTo>
                  <a:cubicBezTo>
                    <a:pt x="14" y="19"/>
                    <a:pt x="14" y="19"/>
                    <a:pt x="14" y="19"/>
                  </a:cubicBezTo>
                  <a:cubicBezTo>
                    <a:pt x="14" y="19"/>
                    <a:pt x="14" y="19"/>
                    <a:pt x="14" y="19"/>
                  </a:cubicBezTo>
                  <a:cubicBezTo>
                    <a:pt x="14" y="19"/>
                    <a:pt x="14" y="19"/>
                    <a:pt x="14" y="19"/>
                  </a:cubicBezTo>
                  <a:cubicBezTo>
                    <a:pt x="14" y="19"/>
                    <a:pt x="15" y="19"/>
                    <a:pt x="15" y="19"/>
                  </a:cubicBezTo>
                  <a:cubicBezTo>
                    <a:pt x="15" y="19"/>
                    <a:pt x="15" y="19"/>
                    <a:pt x="16" y="19"/>
                  </a:cubicBezTo>
                  <a:cubicBezTo>
                    <a:pt x="17" y="18"/>
                    <a:pt x="17" y="18"/>
                    <a:pt x="17" y="18"/>
                  </a:cubicBezTo>
                  <a:cubicBezTo>
                    <a:pt x="17" y="18"/>
                    <a:pt x="17" y="18"/>
                    <a:pt x="18" y="18"/>
                  </a:cubicBezTo>
                  <a:cubicBezTo>
                    <a:pt x="18" y="18"/>
                    <a:pt x="18" y="18"/>
                    <a:pt x="18" y="18"/>
                  </a:cubicBezTo>
                  <a:cubicBezTo>
                    <a:pt x="19" y="19"/>
                    <a:pt x="19" y="19"/>
                    <a:pt x="19" y="19"/>
                  </a:cubicBezTo>
                  <a:cubicBezTo>
                    <a:pt x="19" y="19"/>
                    <a:pt x="20" y="18"/>
                    <a:pt x="20" y="18"/>
                  </a:cubicBezTo>
                  <a:cubicBezTo>
                    <a:pt x="20" y="18"/>
                    <a:pt x="19" y="17"/>
                    <a:pt x="19" y="17"/>
                  </a:cubicBezTo>
                  <a:cubicBezTo>
                    <a:pt x="19" y="17"/>
                    <a:pt x="19" y="17"/>
                    <a:pt x="19" y="17"/>
                  </a:cubicBezTo>
                  <a:cubicBezTo>
                    <a:pt x="19" y="17"/>
                    <a:pt x="19" y="17"/>
                    <a:pt x="19" y="17"/>
                  </a:cubicBezTo>
                  <a:cubicBezTo>
                    <a:pt x="19" y="16"/>
                    <a:pt x="19" y="16"/>
                    <a:pt x="19" y="16"/>
                  </a:cubicBezTo>
                  <a:cubicBezTo>
                    <a:pt x="19" y="16"/>
                    <a:pt x="20" y="17"/>
                    <a:pt x="20" y="18"/>
                  </a:cubicBezTo>
                  <a:cubicBezTo>
                    <a:pt x="23" y="22"/>
                    <a:pt x="24" y="24"/>
                    <a:pt x="26" y="24"/>
                  </a:cubicBezTo>
                  <a:cubicBezTo>
                    <a:pt x="28" y="25"/>
                    <a:pt x="29" y="25"/>
                    <a:pt x="29" y="26"/>
                  </a:cubicBezTo>
                  <a:cubicBezTo>
                    <a:pt x="29" y="27"/>
                    <a:pt x="29" y="28"/>
                    <a:pt x="28" y="29"/>
                  </a:cubicBezTo>
                  <a:cubicBezTo>
                    <a:pt x="26" y="31"/>
                    <a:pt x="26" y="32"/>
                    <a:pt x="26" y="33"/>
                  </a:cubicBezTo>
                  <a:cubicBezTo>
                    <a:pt x="26" y="33"/>
                    <a:pt x="26" y="33"/>
                    <a:pt x="26" y="33"/>
                  </a:cubicBezTo>
                  <a:cubicBezTo>
                    <a:pt x="26" y="33"/>
                    <a:pt x="26" y="33"/>
                    <a:pt x="26" y="33"/>
                  </a:cubicBezTo>
                  <a:cubicBezTo>
                    <a:pt x="27" y="33"/>
                    <a:pt x="27" y="33"/>
                    <a:pt x="27" y="33"/>
                  </a:cubicBezTo>
                  <a:cubicBezTo>
                    <a:pt x="28" y="33"/>
                    <a:pt x="28" y="33"/>
                    <a:pt x="28" y="33"/>
                  </a:cubicBezTo>
                  <a:cubicBezTo>
                    <a:pt x="28" y="33"/>
                    <a:pt x="28" y="32"/>
                    <a:pt x="28" y="32"/>
                  </a:cubicBezTo>
                  <a:cubicBezTo>
                    <a:pt x="28" y="32"/>
                    <a:pt x="28" y="32"/>
                    <a:pt x="28" y="32"/>
                  </a:cubicBezTo>
                  <a:cubicBezTo>
                    <a:pt x="28" y="31"/>
                    <a:pt x="28" y="31"/>
                    <a:pt x="28" y="31"/>
                  </a:cubicBezTo>
                  <a:cubicBezTo>
                    <a:pt x="28" y="31"/>
                    <a:pt x="28" y="31"/>
                    <a:pt x="28" y="31"/>
                  </a:cubicBezTo>
                  <a:cubicBezTo>
                    <a:pt x="28" y="31"/>
                    <a:pt x="28" y="31"/>
                    <a:pt x="29" y="30"/>
                  </a:cubicBezTo>
                  <a:cubicBezTo>
                    <a:pt x="29" y="30"/>
                    <a:pt x="29" y="30"/>
                    <a:pt x="29" y="30"/>
                  </a:cubicBezTo>
                  <a:cubicBezTo>
                    <a:pt x="29" y="30"/>
                    <a:pt x="29" y="30"/>
                    <a:pt x="29" y="31"/>
                  </a:cubicBezTo>
                  <a:cubicBezTo>
                    <a:pt x="30" y="32"/>
                    <a:pt x="30" y="32"/>
                    <a:pt x="30" y="32"/>
                  </a:cubicBezTo>
                  <a:cubicBezTo>
                    <a:pt x="30" y="32"/>
                    <a:pt x="30" y="32"/>
                    <a:pt x="31" y="33"/>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9" name="Freeform 62">
              <a:extLst>
                <a:ext uri="{FF2B5EF4-FFF2-40B4-BE49-F238E27FC236}">
                  <a16:creationId xmlns:a16="http://schemas.microsoft.com/office/drawing/2014/main" id="{FB2A727B-B927-460B-B355-1BA9F8338F95}"/>
                </a:ext>
              </a:extLst>
            </p:cNvPr>
            <p:cNvSpPr>
              <a:spLocks/>
            </p:cNvSpPr>
            <p:nvPr userDrawn="1"/>
          </p:nvSpPr>
          <p:spPr bwMode="auto">
            <a:xfrm>
              <a:off x="224" y="125"/>
              <a:ext cx="2" cy="6"/>
            </a:xfrm>
            <a:custGeom>
              <a:avLst/>
              <a:gdLst>
                <a:gd name="T0" fmla="*/ 0 w 1"/>
                <a:gd name="T1" fmla="*/ 0 h 3"/>
                <a:gd name="T2" fmla="*/ 0 w 1"/>
                <a:gd name="T3" fmla="*/ 1 h 3"/>
                <a:gd name="T4" fmla="*/ 0 w 1"/>
                <a:gd name="T5" fmla="*/ 1 h 3"/>
                <a:gd name="T6" fmla="*/ 0 w 1"/>
                <a:gd name="T7" fmla="*/ 2 h 3"/>
                <a:gd name="T8" fmla="*/ 0 w 1"/>
                <a:gd name="T9" fmla="*/ 3 h 3"/>
                <a:gd name="T10" fmla="*/ 1 w 1"/>
                <a:gd name="T11" fmla="*/ 2 h 3"/>
                <a:gd name="T12" fmla="*/ 1 w 1"/>
                <a:gd name="T13" fmla="*/ 1 h 3"/>
                <a:gd name="T14" fmla="*/ 1 w 1"/>
                <a:gd name="T15" fmla="*/ 0 h 3"/>
                <a:gd name="T16" fmla="*/ 0 w 1"/>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3">
                  <a:moveTo>
                    <a:pt x="0" y="0"/>
                  </a:moveTo>
                  <a:cubicBezTo>
                    <a:pt x="0" y="0"/>
                    <a:pt x="0" y="0"/>
                    <a:pt x="0" y="1"/>
                  </a:cubicBezTo>
                  <a:cubicBezTo>
                    <a:pt x="0" y="1"/>
                    <a:pt x="0" y="1"/>
                    <a:pt x="0" y="1"/>
                  </a:cubicBezTo>
                  <a:cubicBezTo>
                    <a:pt x="0" y="2"/>
                    <a:pt x="0" y="2"/>
                    <a:pt x="0" y="2"/>
                  </a:cubicBezTo>
                  <a:cubicBezTo>
                    <a:pt x="0" y="3"/>
                    <a:pt x="0" y="3"/>
                    <a:pt x="0" y="3"/>
                  </a:cubicBezTo>
                  <a:cubicBezTo>
                    <a:pt x="0" y="3"/>
                    <a:pt x="0" y="3"/>
                    <a:pt x="1" y="2"/>
                  </a:cubicBezTo>
                  <a:cubicBezTo>
                    <a:pt x="1" y="2"/>
                    <a:pt x="1" y="2"/>
                    <a:pt x="1" y="1"/>
                  </a:cubicBezTo>
                  <a:cubicBezTo>
                    <a:pt x="1" y="1"/>
                    <a:pt x="1" y="1"/>
                    <a:pt x="1" y="0"/>
                  </a:cubicBezTo>
                  <a:cubicBezTo>
                    <a:pt x="0" y="0"/>
                    <a:pt x="0" y="0"/>
                    <a:pt x="0" y="0"/>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0" name="Freeform 63">
              <a:extLst>
                <a:ext uri="{FF2B5EF4-FFF2-40B4-BE49-F238E27FC236}">
                  <a16:creationId xmlns:a16="http://schemas.microsoft.com/office/drawing/2014/main" id="{1E5B08CF-21EC-45A0-BCF5-FB72BD28949D}"/>
                </a:ext>
              </a:extLst>
            </p:cNvPr>
            <p:cNvSpPr>
              <a:spLocks/>
            </p:cNvSpPr>
            <p:nvPr userDrawn="1"/>
          </p:nvSpPr>
          <p:spPr bwMode="auto">
            <a:xfrm>
              <a:off x="213" y="114"/>
              <a:ext cx="19" cy="40"/>
            </a:xfrm>
            <a:custGeom>
              <a:avLst/>
              <a:gdLst>
                <a:gd name="T0" fmla="*/ 2 w 9"/>
                <a:gd name="T1" fmla="*/ 0 h 19"/>
                <a:gd name="T2" fmla="*/ 3 w 9"/>
                <a:gd name="T3" fmla="*/ 0 h 19"/>
                <a:gd name="T4" fmla="*/ 4 w 9"/>
                <a:gd name="T5" fmla="*/ 4 h 19"/>
                <a:gd name="T6" fmla="*/ 4 w 9"/>
                <a:gd name="T7" fmla="*/ 6 h 19"/>
                <a:gd name="T8" fmla="*/ 4 w 9"/>
                <a:gd name="T9" fmla="*/ 7 h 19"/>
                <a:gd name="T10" fmla="*/ 7 w 9"/>
                <a:gd name="T11" fmla="*/ 15 h 19"/>
                <a:gd name="T12" fmla="*/ 8 w 9"/>
                <a:gd name="T13" fmla="*/ 14 h 19"/>
                <a:gd name="T14" fmla="*/ 9 w 9"/>
                <a:gd name="T15" fmla="*/ 14 h 19"/>
                <a:gd name="T16" fmla="*/ 9 w 9"/>
                <a:gd name="T17" fmla="*/ 14 h 19"/>
                <a:gd name="T18" fmla="*/ 9 w 9"/>
                <a:gd name="T19" fmla="*/ 15 h 19"/>
                <a:gd name="T20" fmla="*/ 9 w 9"/>
                <a:gd name="T21" fmla="*/ 15 h 19"/>
                <a:gd name="T22" fmla="*/ 9 w 9"/>
                <a:gd name="T23" fmla="*/ 16 h 19"/>
                <a:gd name="T24" fmla="*/ 9 w 9"/>
                <a:gd name="T25" fmla="*/ 17 h 19"/>
                <a:gd name="T26" fmla="*/ 9 w 9"/>
                <a:gd name="T27" fmla="*/ 17 h 19"/>
                <a:gd name="T28" fmla="*/ 9 w 9"/>
                <a:gd name="T29" fmla="*/ 17 h 19"/>
                <a:gd name="T30" fmla="*/ 8 w 9"/>
                <a:gd name="T31" fmla="*/ 17 h 19"/>
                <a:gd name="T32" fmla="*/ 7 w 9"/>
                <a:gd name="T33" fmla="*/ 18 h 19"/>
                <a:gd name="T34" fmla="*/ 6 w 9"/>
                <a:gd name="T35" fmla="*/ 18 h 19"/>
                <a:gd name="T36" fmla="*/ 6 w 9"/>
                <a:gd name="T37" fmla="*/ 19 h 19"/>
                <a:gd name="T38" fmla="*/ 6 w 9"/>
                <a:gd name="T39" fmla="*/ 19 h 19"/>
                <a:gd name="T40" fmla="*/ 5 w 9"/>
                <a:gd name="T41" fmla="*/ 18 h 19"/>
                <a:gd name="T42" fmla="*/ 5 w 9"/>
                <a:gd name="T43" fmla="*/ 17 h 19"/>
                <a:gd name="T44" fmla="*/ 5 w 9"/>
                <a:gd name="T45" fmla="*/ 17 h 19"/>
                <a:gd name="T46" fmla="*/ 5 w 9"/>
                <a:gd name="T47" fmla="*/ 17 h 19"/>
                <a:gd name="T48" fmla="*/ 5 w 9"/>
                <a:gd name="T49" fmla="*/ 17 h 19"/>
                <a:gd name="T50" fmla="*/ 6 w 9"/>
                <a:gd name="T51" fmla="*/ 17 h 19"/>
                <a:gd name="T52" fmla="*/ 6 w 9"/>
                <a:gd name="T53" fmla="*/ 17 h 19"/>
                <a:gd name="T54" fmla="*/ 6 w 9"/>
                <a:gd name="T55" fmla="*/ 17 h 19"/>
                <a:gd name="T56" fmla="*/ 6 w 9"/>
                <a:gd name="T57" fmla="*/ 17 h 19"/>
                <a:gd name="T58" fmla="*/ 4 w 9"/>
                <a:gd name="T59" fmla="*/ 16 h 19"/>
                <a:gd name="T60" fmla="*/ 3 w 9"/>
                <a:gd name="T61" fmla="*/ 15 h 19"/>
                <a:gd name="T62" fmla="*/ 3 w 9"/>
                <a:gd name="T63" fmla="*/ 13 h 19"/>
                <a:gd name="T64" fmla="*/ 3 w 9"/>
                <a:gd name="T65" fmla="*/ 13 h 19"/>
                <a:gd name="T66" fmla="*/ 3 w 9"/>
                <a:gd name="T67" fmla="*/ 13 h 19"/>
                <a:gd name="T68" fmla="*/ 4 w 9"/>
                <a:gd name="T69" fmla="*/ 13 h 19"/>
                <a:gd name="T70" fmla="*/ 4 w 9"/>
                <a:gd name="T71" fmla="*/ 13 h 19"/>
                <a:gd name="T72" fmla="*/ 4 w 9"/>
                <a:gd name="T73" fmla="*/ 12 h 19"/>
                <a:gd name="T74" fmla="*/ 2 w 9"/>
                <a:gd name="T75" fmla="*/ 10 h 19"/>
                <a:gd name="T76" fmla="*/ 2 w 9"/>
                <a:gd name="T77" fmla="*/ 9 h 19"/>
                <a:gd name="T78" fmla="*/ 2 w 9"/>
                <a:gd name="T79" fmla="*/ 9 h 19"/>
                <a:gd name="T80" fmla="*/ 2 w 9"/>
                <a:gd name="T81" fmla="*/ 9 h 19"/>
                <a:gd name="T82" fmla="*/ 2 w 9"/>
                <a:gd name="T83" fmla="*/ 9 h 19"/>
                <a:gd name="T84" fmla="*/ 3 w 9"/>
                <a:gd name="T85" fmla="*/ 9 h 19"/>
                <a:gd name="T86" fmla="*/ 2 w 9"/>
                <a:gd name="T87" fmla="*/ 9 h 19"/>
                <a:gd name="T88" fmla="*/ 2 w 9"/>
                <a:gd name="T89" fmla="*/ 8 h 19"/>
                <a:gd name="T90" fmla="*/ 1 w 9"/>
                <a:gd name="T91" fmla="*/ 8 h 19"/>
                <a:gd name="T92" fmla="*/ 1 w 9"/>
                <a:gd name="T93" fmla="*/ 7 h 19"/>
                <a:gd name="T94" fmla="*/ 0 w 9"/>
                <a:gd name="T95" fmla="*/ 6 h 19"/>
                <a:gd name="T96" fmla="*/ 0 w 9"/>
                <a:gd name="T97" fmla="*/ 5 h 19"/>
                <a:gd name="T98" fmla="*/ 0 w 9"/>
                <a:gd name="T99" fmla="*/ 5 h 19"/>
                <a:gd name="T100" fmla="*/ 1 w 9"/>
                <a:gd name="T101" fmla="*/ 5 h 19"/>
                <a:gd name="T102" fmla="*/ 2 w 9"/>
                <a:gd name="T103" fmla="*/ 6 h 19"/>
                <a:gd name="T104" fmla="*/ 3 w 9"/>
                <a:gd name="T105" fmla="*/ 7 h 19"/>
                <a:gd name="T106" fmla="*/ 3 w 9"/>
                <a:gd name="T107" fmla="*/ 6 h 19"/>
                <a:gd name="T108" fmla="*/ 3 w 9"/>
                <a:gd name="T109" fmla="*/ 5 h 19"/>
                <a:gd name="T110" fmla="*/ 2 w 9"/>
                <a:gd name="T111" fmla="*/ 5 h 19"/>
                <a:gd name="T112" fmla="*/ 2 w 9"/>
                <a:gd name="T113" fmla="*/ 4 h 19"/>
                <a:gd name="T114" fmla="*/ 2 w 9"/>
                <a:gd name="T115" fmla="*/ 4 h 19"/>
                <a:gd name="T116" fmla="*/ 2 w 9"/>
                <a:gd name="T117" fmla="*/ 4 h 19"/>
                <a:gd name="T118" fmla="*/ 1 w 9"/>
                <a:gd name="T119" fmla="*/ 3 h 19"/>
                <a:gd name="T120" fmla="*/ 1 w 9"/>
                <a:gd name="T121" fmla="*/ 2 h 19"/>
                <a:gd name="T122" fmla="*/ 2 w 9"/>
                <a:gd name="T123" fmla="*/ 0 h 19"/>
                <a:gd name="T124" fmla="*/ 2 w 9"/>
                <a:gd name="T125"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 h="19">
                  <a:moveTo>
                    <a:pt x="2" y="0"/>
                  </a:moveTo>
                  <a:cubicBezTo>
                    <a:pt x="3" y="0"/>
                    <a:pt x="3" y="0"/>
                    <a:pt x="3" y="0"/>
                  </a:cubicBezTo>
                  <a:cubicBezTo>
                    <a:pt x="3" y="1"/>
                    <a:pt x="4" y="2"/>
                    <a:pt x="4" y="4"/>
                  </a:cubicBezTo>
                  <a:cubicBezTo>
                    <a:pt x="4" y="5"/>
                    <a:pt x="4" y="5"/>
                    <a:pt x="4" y="6"/>
                  </a:cubicBezTo>
                  <a:cubicBezTo>
                    <a:pt x="4" y="7"/>
                    <a:pt x="4" y="7"/>
                    <a:pt x="4" y="7"/>
                  </a:cubicBezTo>
                  <a:cubicBezTo>
                    <a:pt x="4" y="12"/>
                    <a:pt x="5" y="15"/>
                    <a:pt x="7" y="15"/>
                  </a:cubicBezTo>
                  <a:cubicBezTo>
                    <a:pt x="7" y="15"/>
                    <a:pt x="8" y="15"/>
                    <a:pt x="8" y="14"/>
                  </a:cubicBezTo>
                  <a:cubicBezTo>
                    <a:pt x="8" y="14"/>
                    <a:pt x="9" y="14"/>
                    <a:pt x="9" y="14"/>
                  </a:cubicBezTo>
                  <a:cubicBezTo>
                    <a:pt x="9" y="14"/>
                    <a:pt x="9" y="14"/>
                    <a:pt x="9" y="14"/>
                  </a:cubicBezTo>
                  <a:cubicBezTo>
                    <a:pt x="9" y="15"/>
                    <a:pt x="9" y="15"/>
                    <a:pt x="9" y="15"/>
                  </a:cubicBezTo>
                  <a:cubicBezTo>
                    <a:pt x="9" y="15"/>
                    <a:pt x="9" y="15"/>
                    <a:pt x="9" y="15"/>
                  </a:cubicBezTo>
                  <a:cubicBezTo>
                    <a:pt x="9" y="16"/>
                    <a:pt x="9" y="16"/>
                    <a:pt x="9" y="16"/>
                  </a:cubicBezTo>
                  <a:cubicBezTo>
                    <a:pt x="9" y="17"/>
                    <a:pt x="9" y="17"/>
                    <a:pt x="9" y="17"/>
                  </a:cubicBezTo>
                  <a:cubicBezTo>
                    <a:pt x="9" y="17"/>
                    <a:pt x="9" y="17"/>
                    <a:pt x="9" y="17"/>
                  </a:cubicBezTo>
                  <a:cubicBezTo>
                    <a:pt x="9" y="17"/>
                    <a:pt x="9" y="17"/>
                    <a:pt x="9" y="17"/>
                  </a:cubicBezTo>
                  <a:cubicBezTo>
                    <a:pt x="8" y="17"/>
                    <a:pt x="8" y="17"/>
                    <a:pt x="8" y="17"/>
                  </a:cubicBezTo>
                  <a:cubicBezTo>
                    <a:pt x="8" y="17"/>
                    <a:pt x="8" y="17"/>
                    <a:pt x="7" y="18"/>
                  </a:cubicBezTo>
                  <a:cubicBezTo>
                    <a:pt x="7" y="18"/>
                    <a:pt x="7" y="18"/>
                    <a:pt x="6" y="18"/>
                  </a:cubicBezTo>
                  <a:cubicBezTo>
                    <a:pt x="6" y="19"/>
                    <a:pt x="6" y="19"/>
                    <a:pt x="6" y="19"/>
                  </a:cubicBezTo>
                  <a:cubicBezTo>
                    <a:pt x="6" y="19"/>
                    <a:pt x="6" y="19"/>
                    <a:pt x="6" y="19"/>
                  </a:cubicBezTo>
                  <a:cubicBezTo>
                    <a:pt x="6" y="19"/>
                    <a:pt x="5" y="19"/>
                    <a:pt x="5" y="18"/>
                  </a:cubicBezTo>
                  <a:cubicBezTo>
                    <a:pt x="5" y="18"/>
                    <a:pt x="5" y="17"/>
                    <a:pt x="5" y="17"/>
                  </a:cubicBezTo>
                  <a:cubicBezTo>
                    <a:pt x="5" y="17"/>
                    <a:pt x="5" y="17"/>
                    <a:pt x="5" y="17"/>
                  </a:cubicBezTo>
                  <a:cubicBezTo>
                    <a:pt x="5" y="17"/>
                    <a:pt x="5" y="17"/>
                    <a:pt x="5" y="17"/>
                  </a:cubicBezTo>
                  <a:cubicBezTo>
                    <a:pt x="5" y="17"/>
                    <a:pt x="5" y="17"/>
                    <a:pt x="5" y="17"/>
                  </a:cubicBezTo>
                  <a:cubicBezTo>
                    <a:pt x="6" y="17"/>
                    <a:pt x="6" y="17"/>
                    <a:pt x="6" y="17"/>
                  </a:cubicBezTo>
                  <a:cubicBezTo>
                    <a:pt x="6" y="17"/>
                    <a:pt x="6" y="17"/>
                    <a:pt x="6" y="17"/>
                  </a:cubicBezTo>
                  <a:cubicBezTo>
                    <a:pt x="6" y="17"/>
                    <a:pt x="6" y="17"/>
                    <a:pt x="6" y="17"/>
                  </a:cubicBezTo>
                  <a:cubicBezTo>
                    <a:pt x="6" y="17"/>
                    <a:pt x="6" y="17"/>
                    <a:pt x="6" y="17"/>
                  </a:cubicBezTo>
                  <a:cubicBezTo>
                    <a:pt x="4" y="16"/>
                    <a:pt x="4" y="16"/>
                    <a:pt x="4" y="16"/>
                  </a:cubicBezTo>
                  <a:cubicBezTo>
                    <a:pt x="4" y="16"/>
                    <a:pt x="4" y="15"/>
                    <a:pt x="3" y="15"/>
                  </a:cubicBezTo>
                  <a:cubicBezTo>
                    <a:pt x="3" y="14"/>
                    <a:pt x="3" y="13"/>
                    <a:pt x="3" y="13"/>
                  </a:cubicBezTo>
                  <a:cubicBezTo>
                    <a:pt x="3" y="13"/>
                    <a:pt x="3" y="13"/>
                    <a:pt x="3" y="13"/>
                  </a:cubicBezTo>
                  <a:cubicBezTo>
                    <a:pt x="3" y="13"/>
                    <a:pt x="3" y="13"/>
                    <a:pt x="3" y="13"/>
                  </a:cubicBezTo>
                  <a:cubicBezTo>
                    <a:pt x="3" y="13"/>
                    <a:pt x="4" y="13"/>
                    <a:pt x="4" y="13"/>
                  </a:cubicBezTo>
                  <a:cubicBezTo>
                    <a:pt x="4" y="13"/>
                    <a:pt x="4" y="13"/>
                    <a:pt x="4" y="13"/>
                  </a:cubicBezTo>
                  <a:cubicBezTo>
                    <a:pt x="4" y="13"/>
                    <a:pt x="4" y="13"/>
                    <a:pt x="4" y="12"/>
                  </a:cubicBezTo>
                  <a:cubicBezTo>
                    <a:pt x="2" y="12"/>
                    <a:pt x="2" y="10"/>
                    <a:pt x="2" y="10"/>
                  </a:cubicBezTo>
                  <a:cubicBezTo>
                    <a:pt x="2" y="9"/>
                    <a:pt x="2" y="9"/>
                    <a:pt x="2" y="9"/>
                  </a:cubicBezTo>
                  <a:cubicBezTo>
                    <a:pt x="2" y="9"/>
                    <a:pt x="2" y="9"/>
                    <a:pt x="2" y="9"/>
                  </a:cubicBezTo>
                  <a:cubicBezTo>
                    <a:pt x="2" y="9"/>
                    <a:pt x="2" y="9"/>
                    <a:pt x="2" y="9"/>
                  </a:cubicBezTo>
                  <a:cubicBezTo>
                    <a:pt x="2" y="9"/>
                    <a:pt x="2" y="9"/>
                    <a:pt x="2" y="9"/>
                  </a:cubicBezTo>
                  <a:cubicBezTo>
                    <a:pt x="3" y="9"/>
                    <a:pt x="3" y="9"/>
                    <a:pt x="3" y="9"/>
                  </a:cubicBezTo>
                  <a:cubicBezTo>
                    <a:pt x="3" y="9"/>
                    <a:pt x="3" y="9"/>
                    <a:pt x="2" y="9"/>
                  </a:cubicBezTo>
                  <a:cubicBezTo>
                    <a:pt x="2" y="8"/>
                    <a:pt x="2" y="8"/>
                    <a:pt x="2" y="8"/>
                  </a:cubicBezTo>
                  <a:cubicBezTo>
                    <a:pt x="2" y="8"/>
                    <a:pt x="2" y="8"/>
                    <a:pt x="1" y="8"/>
                  </a:cubicBezTo>
                  <a:cubicBezTo>
                    <a:pt x="1" y="8"/>
                    <a:pt x="1" y="7"/>
                    <a:pt x="1" y="7"/>
                  </a:cubicBezTo>
                  <a:cubicBezTo>
                    <a:pt x="0" y="6"/>
                    <a:pt x="0" y="6"/>
                    <a:pt x="0" y="6"/>
                  </a:cubicBezTo>
                  <a:cubicBezTo>
                    <a:pt x="0" y="6"/>
                    <a:pt x="0" y="5"/>
                    <a:pt x="0" y="5"/>
                  </a:cubicBezTo>
                  <a:cubicBezTo>
                    <a:pt x="0" y="5"/>
                    <a:pt x="0" y="5"/>
                    <a:pt x="0" y="5"/>
                  </a:cubicBezTo>
                  <a:cubicBezTo>
                    <a:pt x="0" y="5"/>
                    <a:pt x="1" y="5"/>
                    <a:pt x="1" y="5"/>
                  </a:cubicBezTo>
                  <a:cubicBezTo>
                    <a:pt x="1" y="5"/>
                    <a:pt x="2" y="5"/>
                    <a:pt x="2" y="6"/>
                  </a:cubicBezTo>
                  <a:cubicBezTo>
                    <a:pt x="2" y="6"/>
                    <a:pt x="2" y="7"/>
                    <a:pt x="3" y="7"/>
                  </a:cubicBezTo>
                  <a:cubicBezTo>
                    <a:pt x="3" y="7"/>
                    <a:pt x="3" y="7"/>
                    <a:pt x="3" y="6"/>
                  </a:cubicBezTo>
                  <a:cubicBezTo>
                    <a:pt x="3" y="6"/>
                    <a:pt x="3" y="6"/>
                    <a:pt x="3" y="5"/>
                  </a:cubicBezTo>
                  <a:cubicBezTo>
                    <a:pt x="2" y="5"/>
                    <a:pt x="2" y="5"/>
                    <a:pt x="2" y="5"/>
                  </a:cubicBezTo>
                  <a:cubicBezTo>
                    <a:pt x="2" y="4"/>
                    <a:pt x="2" y="4"/>
                    <a:pt x="2" y="4"/>
                  </a:cubicBezTo>
                  <a:cubicBezTo>
                    <a:pt x="2" y="4"/>
                    <a:pt x="2" y="4"/>
                    <a:pt x="2" y="4"/>
                  </a:cubicBezTo>
                  <a:cubicBezTo>
                    <a:pt x="2" y="4"/>
                    <a:pt x="2" y="4"/>
                    <a:pt x="2" y="4"/>
                  </a:cubicBezTo>
                  <a:cubicBezTo>
                    <a:pt x="1" y="3"/>
                    <a:pt x="1" y="3"/>
                    <a:pt x="1" y="3"/>
                  </a:cubicBezTo>
                  <a:cubicBezTo>
                    <a:pt x="1" y="3"/>
                    <a:pt x="1" y="2"/>
                    <a:pt x="1" y="2"/>
                  </a:cubicBezTo>
                  <a:cubicBezTo>
                    <a:pt x="2" y="1"/>
                    <a:pt x="2" y="0"/>
                    <a:pt x="2" y="0"/>
                  </a:cubicBezTo>
                  <a:cubicBezTo>
                    <a:pt x="2" y="0"/>
                    <a:pt x="2" y="0"/>
                    <a:pt x="2" y="0"/>
                  </a:cubicBez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1" name="Freeform 64">
              <a:extLst>
                <a:ext uri="{FF2B5EF4-FFF2-40B4-BE49-F238E27FC236}">
                  <a16:creationId xmlns:a16="http://schemas.microsoft.com/office/drawing/2014/main" id="{1DC9DF62-A0F5-4CB0-B26C-D02701FAC0A0}"/>
                </a:ext>
              </a:extLst>
            </p:cNvPr>
            <p:cNvSpPr>
              <a:spLocks/>
            </p:cNvSpPr>
            <p:nvPr userDrawn="1"/>
          </p:nvSpPr>
          <p:spPr bwMode="auto">
            <a:xfrm>
              <a:off x="218" y="165"/>
              <a:ext cx="8" cy="4"/>
            </a:xfrm>
            <a:custGeom>
              <a:avLst/>
              <a:gdLst>
                <a:gd name="T0" fmla="*/ 4 w 4"/>
                <a:gd name="T1" fmla="*/ 1 h 2"/>
                <a:gd name="T2" fmla="*/ 3 w 4"/>
                <a:gd name="T3" fmla="*/ 0 h 2"/>
                <a:gd name="T4" fmla="*/ 3 w 4"/>
                <a:gd name="T5" fmla="*/ 0 h 2"/>
                <a:gd name="T6" fmla="*/ 1 w 4"/>
                <a:gd name="T7" fmla="*/ 0 h 2"/>
                <a:gd name="T8" fmla="*/ 0 w 4"/>
                <a:gd name="T9" fmla="*/ 0 h 2"/>
                <a:gd name="T10" fmla="*/ 0 w 4"/>
                <a:gd name="T11" fmla="*/ 1 h 2"/>
                <a:gd name="T12" fmla="*/ 1 w 4"/>
                <a:gd name="T13" fmla="*/ 1 h 2"/>
                <a:gd name="T14" fmla="*/ 2 w 4"/>
                <a:gd name="T15" fmla="*/ 2 h 2"/>
                <a:gd name="T16" fmla="*/ 2 w 4"/>
                <a:gd name="T17" fmla="*/ 2 h 2"/>
                <a:gd name="T18" fmla="*/ 4 w 4"/>
                <a:gd name="T1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
                  <a:moveTo>
                    <a:pt x="4" y="1"/>
                  </a:moveTo>
                  <a:cubicBezTo>
                    <a:pt x="4" y="1"/>
                    <a:pt x="4" y="1"/>
                    <a:pt x="3" y="0"/>
                  </a:cubicBezTo>
                  <a:cubicBezTo>
                    <a:pt x="3" y="0"/>
                    <a:pt x="3" y="0"/>
                    <a:pt x="3" y="0"/>
                  </a:cubicBezTo>
                  <a:cubicBezTo>
                    <a:pt x="2" y="0"/>
                    <a:pt x="2" y="0"/>
                    <a:pt x="1" y="0"/>
                  </a:cubicBezTo>
                  <a:cubicBezTo>
                    <a:pt x="1" y="0"/>
                    <a:pt x="0" y="0"/>
                    <a:pt x="0" y="0"/>
                  </a:cubicBezTo>
                  <a:cubicBezTo>
                    <a:pt x="0" y="1"/>
                    <a:pt x="0" y="1"/>
                    <a:pt x="0" y="1"/>
                  </a:cubicBezTo>
                  <a:cubicBezTo>
                    <a:pt x="1" y="1"/>
                    <a:pt x="1" y="1"/>
                    <a:pt x="1" y="1"/>
                  </a:cubicBezTo>
                  <a:cubicBezTo>
                    <a:pt x="2" y="2"/>
                    <a:pt x="2" y="2"/>
                    <a:pt x="2" y="2"/>
                  </a:cubicBezTo>
                  <a:cubicBezTo>
                    <a:pt x="2" y="2"/>
                    <a:pt x="2" y="2"/>
                    <a:pt x="2" y="2"/>
                  </a:cubicBezTo>
                  <a:cubicBezTo>
                    <a:pt x="3" y="2"/>
                    <a:pt x="3" y="1"/>
                    <a:pt x="4"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2" name="Freeform 65">
              <a:extLst>
                <a:ext uri="{FF2B5EF4-FFF2-40B4-BE49-F238E27FC236}">
                  <a16:creationId xmlns:a16="http://schemas.microsoft.com/office/drawing/2014/main" id="{790A9957-5036-43B3-9DB2-B8DFE4989936}"/>
                </a:ext>
              </a:extLst>
            </p:cNvPr>
            <p:cNvSpPr>
              <a:spLocks/>
            </p:cNvSpPr>
            <p:nvPr userDrawn="1"/>
          </p:nvSpPr>
          <p:spPr bwMode="auto">
            <a:xfrm>
              <a:off x="245" y="150"/>
              <a:ext cx="20" cy="29"/>
            </a:xfrm>
            <a:custGeom>
              <a:avLst/>
              <a:gdLst>
                <a:gd name="T0" fmla="*/ 5 w 10"/>
                <a:gd name="T1" fmla="*/ 14 h 14"/>
                <a:gd name="T2" fmla="*/ 5 w 10"/>
                <a:gd name="T3" fmla="*/ 13 h 14"/>
                <a:gd name="T4" fmla="*/ 7 w 10"/>
                <a:gd name="T5" fmla="*/ 11 h 14"/>
                <a:gd name="T6" fmla="*/ 7 w 10"/>
                <a:gd name="T7" fmla="*/ 11 h 14"/>
                <a:gd name="T8" fmla="*/ 7 w 10"/>
                <a:gd name="T9" fmla="*/ 10 h 14"/>
                <a:gd name="T10" fmla="*/ 7 w 10"/>
                <a:gd name="T11" fmla="*/ 10 h 14"/>
                <a:gd name="T12" fmla="*/ 7 w 10"/>
                <a:gd name="T13" fmla="*/ 10 h 14"/>
                <a:gd name="T14" fmla="*/ 7 w 10"/>
                <a:gd name="T15" fmla="*/ 10 h 14"/>
                <a:gd name="T16" fmla="*/ 8 w 10"/>
                <a:gd name="T17" fmla="*/ 10 h 14"/>
                <a:gd name="T18" fmla="*/ 8 w 10"/>
                <a:gd name="T19" fmla="*/ 10 h 14"/>
                <a:gd name="T20" fmla="*/ 8 w 10"/>
                <a:gd name="T21" fmla="*/ 10 h 14"/>
                <a:gd name="T22" fmla="*/ 9 w 10"/>
                <a:gd name="T23" fmla="*/ 9 h 14"/>
                <a:gd name="T24" fmla="*/ 9 w 10"/>
                <a:gd name="T25" fmla="*/ 8 h 14"/>
                <a:gd name="T26" fmla="*/ 8 w 10"/>
                <a:gd name="T27" fmla="*/ 8 h 14"/>
                <a:gd name="T28" fmla="*/ 8 w 10"/>
                <a:gd name="T29" fmla="*/ 7 h 14"/>
                <a:gd name="T30" fmla="*/ 9 w 10"/>
                <a:gd name="T31" fmla="*/ 7 h 14"/>
                <a:gd name="T32" fmla="*/ 9 w 10"/>
                <a:gd name="T33" fmla="*/ 7 h 14"/>
                <a:gd name="T34" fmla="*/ 9 w 10"/>
                <a:gd name="T35" fmla="*/ 7 h 14"/>
                <a:gd name="T36" fmla="*/ 9 w 10"/>
                <a:gd name="T37" fmla="*/ 8 h 14"/>
                <a:gd name="T38" fmla="*/ 10 w 10"/>
                <a:gd name="T39" fmla="*/ 7 h 14"/>
                <a:gd name="T40" fmla="*/ 10 w 10"/>
                <a:gd name="T41" fmla="*/ 7 h 14"/>
                <a:gd name="T42" fmla="*/ 10 w 10"/>
                <a:gd name="T43" fmla="*/ 6 h 14"/>
                <a:gd name="T44" fmla="*/ 10 w 10"/>
                <a:gd name="T45" fmla="*/ 6 h 14"/>
                <a:gd name="T46" fmla="*/ 9 w 10"/>
                <a:gd name="T47" fmla="*/ 6 h 14"/>
                <a:gd name="T48" fmla="*/ 8 w 10"/>
                <a:gd name="T49" fmla="*/ 4 h 14"/>
                <a:gd name="T50" fmla="*/ 8 w 10"/>
                <a:gd name="T51" fmla="*/ 3 h 14"/>
                <a:gd name="T52" fmla="*/ 9 w 10"/>
                <a:gd name="T53" fmla="*/ 3 h 14"/>
                <a:gd name="T54" fmla="*/ 9 w 10"/>
                <a:gd name="T55" fmla="*/ 2 h 14"/>
                <a:gd name="T56" fmla="*/ 8 w 10"/>
                <a:gd name="T57" fmla="*/ 1 h 14"/>
                <a:gd name="T58" fmla="*/ 8 w 10"/>
                <a:gd name="T59" fmla="*/ 0 h 14"/>
                <a:gd name="T60" fmla="*/ 7 w 10"/>
                <a:gd name="T61" fmla="*/ 0 h 14"/>
                <a:gd name="T62" fmla="*/ 7 w 10"/>
                <a:gd name="T63" fmla="*/ 0 h 14"/>
                <a:gd name="T64" fmla="*/ 7 w 10"/>
                <a:gd name="T65" fmla="*/ 0 h 14"/>
                <a:gd name="T66" fmla="*/ 7 w 10"/>
                <a:gd name="T67" fmla="*/ 0 h 14"/>
                <a:gd name="T68" fmla="*/ 6 w 10"/>
                <a:gd name="T69" fmla="*/ 1 h 14"/>
                <a:gd name="T70" fmla="*/ 6 w 10"/>
                <a:gd name="T71" fmla="*/ 1 h 14"/>
                <a:gd name="T72" fmla="*/ 5 w 10"/>
                <a:gd name="T73" fmla="*/ 2 h 14"/>
                <a:gd name="T74" fmla="*/ 6 w 10"/>
                <a:gd name="T75" fmla="*/ 5 h 14"/>
                <a:gd name="T76" fmla="*/ 7 w 10"/>
                <a:gd name="T77" fmla="*/ 7 h 14"/>
                <a:gd name="T78" fmla="*/ 3 w 10"/>
                <a:gd name="T79" fmla="*/ 10 h 14"/>
                <a:gd name="T80" fmla="*/ 2 w 10"/>
                <a:gd name="T81" fmla="*/ 11 h 14"/>
                <a:gd name="T82" fmla="*/ 0 w 10"/>
                <a:gd name="T83" fmla="*/ 13 h 14"/>
                <a:gd name="T84" fmla="*/ 1 w 10"/>
                <a:gd name="T85" fmla="*/ 13 h 14"/>
                <a:gd name="T86" fmla="*/ 2 w 10"/>
                <a:gd name="T87" fmla="*/ 13 h 14"/>
                <a:gd name="T88" fmla="*/ 2 w 10"/>
                <a:gd name="T89" fmla="*/ 13 h 14"/>
                <a:gd name="T90" fmla="*/ 3 w 10"/>
                <a:gd name="T91" fmla="*/ 12 h 14"/>
                <a:gd name="T92" fmla="*/ 4 w 10"/>
                <a:gd name="T93" fmla="*/ 11 h 14"/>
                <a:gd name="T94" fmla="*/ 4 w 10"/>
                <a:gd name="T95" fmla="*/ 11 h 14"/>
                <a:gd name="T96" fmla="*/ 5 w 10"/>
                <a:gd name="T97" fmla="*/ 11 h 14"/>
                <a:gd name="T98" fmla="*/ 5 w 10"/>
                <a:gd name="T99" fmla="*/ 11 h 14"/>
                <a:gd name="T100" fmla="*/ 5 w 10"/>
                <a:gd name="T101" fmla="*/ 11 h 14"/>
                <a:gd name="T102" fmla="*/ 5 w 10"/>
                <a:gd name="T103" fmla="*/ 12 h 14"/>
                <a:gd name="T104" fmla="*/ 4 w 10"/>
                <a:gd name="T105" fmla="*/ 13 h 14"/>
                <a:gd name="T106" fmla="*/ 5 w 10"/>
                <a:gd name="T10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 h="14">
                  <a:moveTo>
                    <a:pt x="5" y="14"/>
                  </a:moveTo>
                  <a:cubicBezTo>
                    <a:pt x="5" y="13"/>
                    <a:pt x="5" y="13"/>
                    <a:pt x="5" y="13"/>
                  </a:cubicBezTo>
                  <a:cubicBezTo>
                    <a:pt x="6" y="12"/>
                    <a:pt x="7" y="12"/>
                    <a:pt x="7" y="11"/>
                  </a:cubicBezTo>
                  <a:cubicBezTo>
                    <a:pt x="7" y="11"/>
                    <a:pt x="7" y="11"/>
                    <a:pt x="7" y="11"/>
                  </a:cubicBezTo>
                  <a:cubicBezTo>
                    <a:pt x="7" y="10"/>
                    <a:pt x="7" y="10"/>
                    <a:pt x="7" y="10"/>
                  </a:cubicBezTo>
                  <a:cubicBezTo>
                    <a:pt x="7" y="10"/>
                    <a:pt x="7" y="10"/>
                    <a:pt x="7" y="10"/>
                  </a:cubicBezTo>
                  <a:cubicBezTo>
                    <a:pt x="7" y="10"/>
                    <a:pt x="7" y="10"/>
                    <a:pt x="7" y="10"/>
                  </a:cubicBezTo>
                  <a:cubicBezTo>
                    <a:pt x="7" y="10"/>
                    <a:pt x="7" y="10"/>
                    <a:pt x="7" y="10"/>
                  </a:cubicBezTo>
                  <a:cubicBezTo>
                    <a:pt x="7" y="10"/>
                    <a:pt x="7" y="10"/>
                    <a:pt x="8" y="10"/>
                  </a:cubicBezTo>
                  <a:cubicBezTo>
                    <a:pt x="8" y="10"/>
                    <a:pt x="8" y="10"/>
                    <a:pt x="8" y="10"/>
                  </a:cubicBezTo>
                  <a:cubicBezTo>
                    <a:pt x="8" y="10"/>
                    <a:pt x="8" y="10"/>
                    <a:pt x="8" y="10"/>
                  </a:cubicBezTo>
                  <a:cubicBezTo>
                    <a:pt x="9" y="9"/>
                    <a:pt x="9" y="9"/>
                    <a:pt x="9" y="9"/>
                  </a:cubicBezTo>
                  <a:cubicBezTo>
                    <a:pt x="9" y="9"/>
                    <a:pt x="9" y="9"/>
                    <a:pt x="9" y="8"/>
                  </a:cubicBezTo>
                  <a:cubicBezTo>
                    <a:pt x="9" y="8"/>
                    <a:pt x="9" y="8"/>
                    <a:pt x="8" y="8"/>
                  </a:cubicBezTo>
                  <a:cubicBezTo>
                    <a:pt x="8" y="8"/>
                    <a:pt x="8" y="8"/>
                    <a:pt x="8" y="7"/>
                  </a:cubicBezTo>
                  <a:cubicBezTo>
                    <a:pt x="8" y="7"/>
                    <a:pt x="8" y="7"/>
                    <a:pt x="9" y="7"/>
                  </a:cubicBezTo>
                  <a:cubicBezTo>
                    <a:pt x="9" y="7"/>
                    <a:pt x="9" y="7"/>
                    <a:pt x="9" y="7"/>
                  </a:cubicBezTo>
                  <a:cubicBezTo>
                    <a:pt x="9" y="7"/>
                    <a:pt x="9" y="7"/>
                    <a:pt x="9" y="7"/>
                  </a:cubicBezTo>
                  <a:cubicBezTo>
                    <a:pt x="9" y="8"/>
                    <a:pt x="9" y="8"/>
                    <a:pt x="9" y="8"/>
                  </a:cubicBezTo>
                  <a:cubicBezTo>
                    <a:pt x="9" y="8"/>
                    <a:pt x="10" y="7"/>
                    <a:pt x="10" y="7"/>
                  </a:cubicBezTo>
                  <a:cubicBezTo>
                    <a:pt x="10" y="7"/>
                    <a:pt x="10" y="7"/>
                    <a:pt x="10" y="7"/>
                  </a:cubicBezTo>
                  <a:cubicBezTo>
                    <a:pt x="10" y="7"/>
                    <a:pt x="10" y="7"/>
                    <a:pt x="10" y="6"/>
                  </a:cubicBezTo>
                  <a:cubicBezTo>
                    <a:pt x="10" y="6"/>
                    <a:pt x="10" y="6"/>
                    <a:pt x="10" y="6"/>
                  </a:cubicBezTo>
                  <a:cubicBezTo>
                    <a:pt x="9" y="6"/>
                    <a:pt x="9" y="6"/>
                    <a:pt x="9" y="6"/>
                  </a:cubicBezTo>
                  <a:cubicBezTo>
                    <a:pt x="9" y="6"/>
                    <a:pt x="8" y="5"/>
                    <a:pt x="8" y="4"/>
                  </a:cubicBezTo>
                  <a:cubicBezTo>
                    <a:pt x="8" y="4"/>
                    <a:pt x="8" y="3"/>
                    <a:pt x="8" y="3"/>
                  </a:cubicBezTo>
                  <a:cubicBezTo>
                    <a:pt x="9" y="3"/>
                    <a:pt x="9" y="3"/>
                    <a:pt x="9" y="3"/>
                  </a:cubicBezTo>
                  <a:cubicBezTo>
                    <a:pt x="9" y="3"/>
                    <a:pt x="9" y="2"/>
                    <a:pt x="9" y="2"/>
                  </a:cubicBezTo>
                  <a:cubicBezTo>
                    <a:pt x="9" y="2"/>
                    <a:pt x="9" y="2"/>
                    <a:pt x="8" y="1"/>
                  </a:cubicBezTo>
                  <a:cubicBezTo>
                    <a:pt x="8" y="1"/>
                    <a:pt x="8" y="0"/>
                    <a:pt x="8" y="0"/>
                  </a:cubicBezTo>
                  <a:cubicBezTo>
                    <a:pt x="8" y="0"/>
                    <a:pt x="8" y="0"/>
                    <a:pt x="7" y="0"/>
                  </a:cubicBezTo>
                  <a:cubicBezTo>
                    <a:pt x="7" y="0"/>
                    <a:pt x="7" y="0"/>
                    <a:pt x="7" y="0"/>
                  </a:cubicBezTo>
                  <a:cubicBezTo>
                    <a:pt x="7" y="0"/>
                    <a:pt x="7" y="0"/>
                    <a:pt x="7" y="0"/>
                  </a:cubicBezTo>
                  <a:cubicBezTo>
                    <a:pt x="7" y="0"/>
                    <a:pt x="7" y="0"/>
                    <a:pt x="7" y="0"/>
                  </a:cubicBezTo>
                  <a:cubicBezTo>
                    <a:pt x="6" y="1"/>
                    <a:pt x="6" y="1"/>
                    <a:pt x="6" y="1"/>
                  </a:cubicBezTo>
                  <a:cubicBezTo>
                    <a:pt x="6" y="1"/>
                    <a:pt x="6" y="1"/>
                    <a:pt x="6" y="1"/>
                  </a:cubicBezTo>
                  <a:cubicBezTo>
                    <a:pt x="5" y="1"/>
                    <a:pt x="5" y="2"/>
                    <a:pt x="5" y="2"/>
                  </a:cubicBezTo>
                  <a:cubicBezTo>
                    <a:pt x="5" y="3"/>
                    <a:pt x="5" y="3"/>
                    <a:pt x="6" y="5"/>
                  </a:cubicBezTo>
                  <a:cubicBezTo>
                    <a:pt x="7" y="6"/>
                    <a:pt x="7" y="7"/>
                    <a:pt x="7" y="7"/>
                  </a:cubicBezTo>
                  <a:cubicBezTo>
                    <a:pt x="7" y="9"/>
                    <a:pt x="6" y="10"/>
                    <a:pt x="3" y="10"/>
                  </a:cubicBezTo>
                  <a:cubicBezTo>
                    <a:pt x="2" y="11"/>
                    <a:pt x="2" y="11"/>
                    <a:pt x="2" y="11"/>
                  </a:cubicBezTo>
                  <a:cubicBezTo>
                    <a:pt x="1" y="11"/>
                    <a:pt x="0" y="12"/>
                    <a:pt x="0" y="13"/>
                  </a:cubicBezTo>
                  <a:cubicBezTo>
                    <a:pt x="0" y="13"/>
                    <a:pt x="0" y="13"/>
                    <a:pt x="1" y="13"/>
                  </a:cubicBezTo>
                  <a:cubicBezTo>
                    <a:pt x="2" y="13"/>
                    <a:pt x="2" y="13"/>
                    <a:pt x="2" y="13"/>
                  </a:cubicBezTo>
                  <a:cubicBezTo>
                    <a:pt x="2" y="13"/>
                    <a:pt x="2" y="13"/>
                    <a:pt x="2" y="13"/>
                  </a:cubicBezTo>
                  <a:cubicBezTo>
                    <a:pt x="2" y="13"/>
                    <a:pt x="2" y="13"/>
                    <a:pt x="3" y="12"/>
                  </a:cubicBezTo>
                  <a:cubicBezTo>
                    <a:pt x="3" y="12"/>
                    <a:pt x="3" y="12"/>
                    <a:pt x="4" y="11"/>
                  </a:cubicBezTo>
                  <a:cubicBezTo>
                    <a:pt x="4" y="11"/>
                    <a:pt x="4" y="11"/>
                    <a:pt x="4" y="11"/>
                  </a:cubicBezTo>
                  <a:cubicBezTo>
                    <a:pt x="5" y="11"/>
                    <a:pt x="5" y="11"/>
                    <a:pt x="5" y="11"/>
                  </a:cubicBezTo>
                  <a:cubicBezTo>
                    <a:pt x="5" y="11"/>
                    <a:pt x="5" y="11"/>
                    <a:pt x="5" y="11"/>
                  </a:cubicBezTo>
                  <a:cubicBezTo>
                    <a:pt x="5" y="11"/>
                    <a:pt x="5" y="11"/>
                    <a:pt x="5" y="11"/>
                  </a:cubicBezTo>
                  <a:cubicBezTo>
                    <a:pt x="5" y="11"/>
                    <a:pt x="5" y="11"/>
                    <a:pt x="5" y="12"/>
                  </a:cubicBezTo>
                  <a:cubicBezTo>
                    <a:pt x="4" y="12"/>
                    <a:pt x="4" y="12"/>
                    <a:pt x="4" y="13"/>
                  </a:cubicBezTo>
                  <a:cubicBezTo>
                    <a:pt x="4" y="13"/>
                    <a:pt x="4" y="14"/>
                    <a:pt x="5" y="14"/>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3" name="Freeform 66">
              <a:extLst>
                <a:ext uri="{FF2B5EF4-FFF2-40B4-BE49-F238E27FC236}">
                  <a16:creationId xmlns:a16="http://schemas.microsoft.com/office/drawing/2014/main" id="{FC204345-91EA-4363-9C30-9C6E86EC19FE}"/>
                </a:ext>
              </a:extLst>
            </p:cNvPr>
            <p:cNvSpPr>
              <a:spLocks/>
            </p:cNvSpPr>
            <p:nvPr userDrawn="1"/>
          </p:nvSpPr>
          <p:spPr bwMode="auto">
            <a:xfrm>
              <a:off x="245" y="167"/>
              <a:ext cx="8" cy="4"/>
            </a:xfrm>
            <a:custGeom>
              <a:avLst/>
              <a:gdLst>
                <a:gd name="T0" fmla="*/ 0 w 4"/>
                <a:gd name="T1" fmla="*/ 1 h 2"/>
                <a:gd name="T2" fmla="*/ 1 w 4"/>
                <a:gd name="T3" fmla="*/ 1 h 2"/>
                <a:gd name="T4" fmla="*/ 2 w 4"/>
                <a:gd name="T5" fmla="*/ 2 h 2"/>
                <a:gd name="T6" fmla="*/ 2 w 4"/>
                <a:gd name="T7" fmla="*/ 2 h 2"/>
                <a:gd name="T8" fmla="*/ 3 w 4"/>
                <a:gd name="T9" fmla="*/ 2 h 2"/>
                <a:gd name="T10" fmla="*/ 4 w 4"/>
                <a:gd name="T11" fmla="*/ 2 h 2"/>
                <a:gd name="T12" fmla="*/ 3 w 4"/>
                <a:gd name="T13" fmla="*/ 1 h 2"/>
                <a:gd name="T14" fmla="*/ 3 w 4"/>
                <a:gd name="T15" fmla="*/ 1 h 2"/>
                <a:gd name="T16" fmla="*/ 3 w 4"/>
                <a:gd name="T17" fmla="*/ 1 h 2"/>
                <a:gd name="T18" fmla="*/ 1 w 4"/>
                <a:gd name="T19" fmla="*/ 0 h 2"/>
                <a:gd name="T20" fmla="*/ 0 w 4"/>
                <a:gd name="T21"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2">
                  <a:moveTo>
                    <a:pt x="0" y="1"/>
                  </a:moveTo>
                  <a:cubicBezTo>
                    <a:pt x="1" y="1"/>
                    <a:pt x="1" y="1"/>
                    <a:pt x="1" y="1"/>
                  </a:cubicBezTo>
                  <a:cubicBezTo>
                    <a:pt x="2" y="2"/>
                    <a:pt x="2" y="2"/>
                    <a:pt x="2" y="2"/>
                  </a:cubicBezTo>
                  <a:cubicBezTo>
                    <a:pt x="2" y="2"/>
                    <a:pt x="2" y="2"/>
                    <a:pt x="2" y="2"/>
                  </a:cubicBezTo>
                  <a:cubicBezTo>
                    <a:pt x="3" y="2"/>
                    <a:pt x="3" y="2"/>
                    <a:pt x="3" y="2"/>
                  </a:cubicBezTo>
                  <a:cubicBezTo>
                    <a:pt x="3" y="2"/>
                    <a:pt x="4" y="2"/>
                    <a:pt x="4" y="2"/>
                  </a:cubicBezTo>
                  <a:cubicBezTo>
                    <a:pt x="4" y="1"/>
                    <a:pt x="3" y="1"/>
                    <a:pt x="3" y="1"/>
                  </a:cubicBezTo>
                  <a:cubicBezTo>
                    <a:pt x="3" y="1"/>
                    <a:pt x="3" y="1"/>
                    <a:pt x="3" y="1"/>
                  </a:cubicBezTo>
                  <a:cubicBezTo>
                    <a:pt x="3" y="1"/>
                    <a:pt x="3" y="1"/>
                    <a:pt x="3" y="1"/>
                  </a:cubicBezTo>
                  <a:cubicBezTo>
                    <a:pt x="2" y="0"/>
                    <a:pt x="2" y="0"/>
                    <a:pt x="1" y="0"/>
                  </a:cubicBezTo>
                  <a:cubicBezTo>
                    <a:pt x="1" y="0"/>
                    <a:pt x="1" y="0"/>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4" name="Freeform 67">
              <a:extLst>
                <a:ext uri="{FF2B5EF4-FFF2-40B4-BE49-F238E27FC236}">
                  <a16:creationId xmlns:a16="http://schemas.microsoft.com/office/drawing/2014/main" id="{3E5D26C7-905B-4EB7-8946-9EC977AF0E21}"/>
                </a:ext>
              </a:extLst>
            </p:cNvPr>
            <p:cNvSpPr>
              <a:spLocks/>
            </p:cNvSpPr>
            <p:nvPr userDrawn="1"/>
          </p:nvSpPr>
          <p:spPr bwMode="auto">
            <a:xfrm>
              <a:off x="267" y="169"/>
              <a:ext cx="7" cy="2"/>
            </a:xfrm>
            <a:custGeom>
              <a:avLst/>
              <a:gdLst>
                <a:gd name="T0" fmla="*/ 0 w 3"/>
                <a:gd name="T1" fmla="*/ 1 h 1"/>
                <a:gd name="T2" fmla="*/ 1 w 3"/>
                <a:gd name="T3" fmla="*/ 1 h 1"/>
                <a:gd name="T4" fmla="*/ 1 w 3"/>
                <a:gd name="T5" fmla="*/ 1 h 1"/>
                <a:gd name="T6" fmla="*/ 1 w 3"/>
                <a:gd name="T7" fmla="*/ 1 h 1"/>
                <a:gd name="T8" fmla="*/ 1 w 3"/>
                <a:gd name="T9" fmla="*/ 1 h 1"/>
                <a:gd name="T10" fmla="*/ 3 w 3"/>
                <a:gd name="T11" fmla="*/ 0 h 1"/>
                <a:gd name="T12" fmla="*/ 2 w 3"/>
                <a:gd name="T13" fmla="*/ 0 h 1"/>
                <a:gd name="T14" fmla="*/ 0 w 3"/>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1">
                  <a:moveTo>
                    <a:pt x="0" y="1"/>
                  </a:moveTo>
                  <a:cubicBezTo>
                    <a:pt x="1" y="1"/>
                    <a:pt x="1" y="1"/>
                    <a:pt x="1" y="1"/>
                  </a:cubicBezTo>
                  <a:cubicBezTo>
                    <a:pt x="1" y="1"/>
                    <a:pt x="1" y="1"/>
                    <a:pt x="1" y="1"/>
                  </a:cubicBezTo>
                  <a:cubicBezTo>
                    <a:pt x="1" y="1"/>
                    <a:pt x="1" y="1"/>
                    <a:pt x="1" y="1"/>
                  </a:cubicBezTo>
                  <a:cubicBezTo>
                    <a:pt x="1" y="1"/>
                    <a:pt x="1" y="1"/>
                    <a:pt x="1" y="1"/>
                  </a:cubicBezTo>
                  <a:cubicBezTo>
                    <a:pt x="2" y="1"/>
                    <a:pt x="3" y="1"/>
                    <a:pt x="3" y="0"/>
                  </a:cubicBezTo>
                  <a:cubicBezTo>
                    <a:pt x="3" y="0"/>
                    <a:pt x="3" y="0"/>
                    <a:pt x="2" y="0"/>
                  </a:cubicBezTo>
                  <a:cubicBezTo>
                    <a:pt x="1" y="0"/>
                    <a:pt x="1" y="0"/>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5" name="Freeform 68">
              <a:extLst>
                <a:ext uri="{FF2B5EF4-FFF2-40B4-BE49-F238E27FC236}">
                  <a16:creationId xmlns:a16="http://schemas.microsoft.com/office/drawing/2014/main" id="{00FE3F8B-E6F6-49E6-A991-A1A23A085115}"/>
                </a:ext>
              </a:extLst>
            </p:cNvPr>
            <p:cNvSpPr>
              <a:spLocks/>
            </p:cNvSpPr>
            <p:nvPr userDrawn="1"/>
          </p:nvSpPr>
          <p:spPr bwMode="auto">
            <a:xfrm>
              <a:off x="240" y="116"/>
              <a:ext cx="7" cy="6"/>
            </a:xfrm>
            <a:custGeom>
              <a:avLst/>
              <a:gdLst>
                <a:gd name="T0" fmla="*/ 1 w 3"/>
                <a:gd name="T1" fmla="*/ 3 h 3"/>
                <a:gd name="T2" fmla="*/ 1 w 3"/>
                <a:gd name="T3" fmla="*/ 3 h 3"/>
                <a:gd name="T4" fmla="*/ 2 w 3"/>
                <a:gd name="T5" fmla="*/ 2 h 3"/>
                <a:gd name="T6" fmla="*/ 3 w 3"/>
                <a:gd name="T7" fmla="*/ 0 h 3"/>
                <a:gd name="T8" fmla="*/ 2 w 3"/>
                <a:gd name="T9" fmla="*/ 0 h 3"/>
                <a:gd name="T10" fmla="*/ 2 w 3"/>
                <a:gd name="T11" fmla="*/ 0 h 3"/>
                <a:gd name="T12" fmla="*/ 2 w 3"/>
                <a:gd name="T13" fmla="*/ 0 h 3"/>
                <a:gd name="T14" fmla="*/ 1 w 3"/>
                <a:gd name="T15" fmla="*/ 1 h 3"/>
                <a:gd name="T16" fmla="*/ 0 w 3"/>
                <a:gd name="T17" fmla="*/ 2 h 3"/>
                <a:gd name="T18" fmla="*/ 0 w 3"/>
                <a:gd name="T19" fmla="*/ 2 h 3"/>
                <a:gd name="T20" fmla="*/ 0 w 3"/>
                <a:gd name="T21" fmla="*/ 2 h 3"/>
                <a:gd name="T22" fmla="*/ 1 w 3"/>
                <a:gd name="T2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3">
                  <a:moveTo>
                    <a:pt x="1" y="3"/>
                  </a:moveTo>
                  <a:cubicBezTo>
                    <a:pt x="1" y="3"/>
                    <a:pt x="1" y="3"/>
                    <a:pt x="1" y="3"/>
                  </a:cubicBezTo>
                  <a:cubicBezTo>
                    <a:pt x="1" y="3"/>
                    <a:pt x="1" y="3"/>
                    <a:pt x="2" y="2"/>
                  </a:cubicBezTo>
                  <a:cubicBezTo>
                    <a:pt x="2" y="1"/>
                    <a:pt x="3" y="1"/>
                    <a:pt x="3" y="0"/>
                  </a:cubicBezTo>
                  <a:cubicBezTo>
                    <a:pt x="3" y="0"/>
                    <a:pt x="2" y="0"/>
                    <a:pt x="2" y="0"/>
                  </a:cubicBezTo>
                  <a:cubicBezTo>
                    <a:pt x="2" y="0"/>
                    <a:pt x="2" y="0"/>
                    <a:pt x="2" y="0"/>
                  </a:cubicBezTo>
                  <a:cubicBezTo>
                    <a:pt x="2" y="0"/>
                    <a:pt x="2" y="0"/>
                    <a:pt x="2" y="0"/>
                  </a:cubicBezTo>
                  <a:cubicBezTo>
                    <a:pt x="2" y="1"/>
                    <a:pt x="1" y="1"/>
                    <a:pt x="1" y="1"/>
                  </a:cubicBezTo>
                  <a:cubicBezTo>
                    <a:pt x="0" y="1"/>
                    <a:pt x="0" y="1"/>
                    <a:pt x="0" y="2"/>
                  </a:cubicBezTo>
                  <a:cubicBezTo>
                    <a:pt x="0" y="2"/>
                    <a:pt x="0" y="2"/>
                    <a:pt x="0" y="2"/>
                  </a:cubicBezTo>
                  <a:cubicBezTo>
                    <a:pt x="0" y="2"/>
                    <a:pt x="0" y="2"/>
                    <a:pt x="0" y="2"/>
                  </a:cubicBezTo>
                  <a:lnTo>
                    <a:pt x="1" y="3"/>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6" name="Freeform 69">
              <a:extLst>
                <a:ext uri="{FF2B5EF4-FFF2-40B4-BE49-F238E27FC236}">
                  <a16:creationId xmlns:a16="http://schemas.microsoft.com/office/drawing/2014/main" id="{1F9A27AB-9ADF-4878-A86A-CDBF9E420105}"/>
                </a:ext>
              </a:extLst>
            </p:cNvPr>
            <p:cNvSpPr>
              <a:spLocks/>
            </p:cNvSpPr>
            <p:nvPr userDrawn="1"/>
          </p:nvSpPr>
          <p:spPr bwMode="auto">
            <a:xfrm>
              <a:off x="234" y="116"/>
              <a:ext cx="4" cy="6"/>
            </a:xfrm>
            <a:custGeom>
              <a:avLst/>
              <a:gdLst>
                <a:gd name="T0" fmla="*/ 1 w 2"/>
                <a:gd name="T1" fmla="*/ 1 h 3"/>
                <a:gd name="T2" fmla="*/ 2 w 2"/>
                <a:gd name="T3" fmla="*/ 1 h 3"/>
                <a:gd name="T4" fmla="*/ 2 w 2"/>
                <a:gd name="T5" fmla="*/ 2 h 3"/>
                <a:gd name="T6" fmla="*/ 2 w 2"/>
                <a:gd name="T7" fmla="*/ 2 h 3"/>
                <a:gd name="T8" fmla="*/ 2 w 2"/>
                <a:gd name="T9" fmla="*/ 3 h 3"/>
                <a:gd name="T10" fmla="*/ 2 w 2"/>
                <a:gd name="T11" fmla="*/ 3 h 3"/>
                <a:gd name="T12" fmla="*/ 1 w 2"/>
                <a:gd name="T13" fmla="*/ 3 h 3"/>
                <a:gd name="T14" fmla="*/ 0 w 2"/>
                <a:gd name="T15" fmla="*/ 2 h 3"/>
                <a:gd name="T16" fmla="*/ 0 w 2"/>
                <a:gd name="T17" fmla="*/ 0 h 3"/>
                <a:gd name="T18" fmla="*/ 0 w 2"/>
                <a:gd name="T19" fmla="*/ 0 h 3"/>
                <a:gd name="T20" fmla="*/ 0 w 2"/>
                <a:gd name="T21" fmla="*/ 0 h 3"/>
                <a:gd name="T22" fmla="*/ 1 w 2"/>
                <a:gd name="T23" fmla="*/ 0 h 3"/>
                <a:gd name="T24" fmla="*/ 1 w 2"/>
                <a:gd name="T25"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 h="3">
                  <a:moveTo>
                    <a:pt x="1" y="1"/>
                  </a:moveTo>
                  <a:cubicBezTo>
                    <a:pt x="2" y="1"/>
                    <a:pt x="2" y="1"/>
                    <a:pt x="2" y="1"/>
                  </a:cubicBezTo>
                  <a:cubicBezTo>
                    <a:pt x="2" y="1"/>
                    <a:pt x="2" y="1"/>
                    <a:pt x="2" y="2"/>
                  </a:cubicBezTo>
                  <a:cubicBezTo>
                    <a:pt x="2" y="2"/>
                    <a:pt x="2" y="2"/>
                    <a:pt x="2" y="2"/>
                  </a:cubicBezTo>
                  <a:cubicBezTo>
                    <a:pt x="2" y="2"/>
                    <a:pt x="2" y="2"/>
                    <a:pt x="2" y="3"/>
                  </a:cubicBezTo>
                  <a:cubicBezTo>
                    <a:pt x="2" y="3"/>
                    <a:pt x="2" y="3"/>
                    <a:pt x="2" y="3"/>
                  </a:cubicBezTo>
                  <a:cubicBezTo>
                    <a:pt x="1" y="3"/>
                    <a:pt x="1" y="3"/>
                    <a:pt x="1" y="3"/>
                  </a:cubicBezTo>
                  <a:cubicBezTo>
                    <a:pt x="0" y="2"/>
                    <a:pt x="0" y="2"/>
                    <a:pt x="0" y="2"/>
                  </a:cubicBezTo>
                  <a:cubicBezTo>
                    <a:pt x="0" y="2"/>
                    <a:pt x="0" y="1"/>
                    <a:pt x="0" y="0"/>
                  </a:cubicBezTo>
                  <a:cubicBezTo>
                    <a:pt x="0" y="0"/>
                    <a:pt x="0" y="0"/>
                    <a:pt x="0" y="0"/>
                  </a:cubicBezTo>
                  <a:cubicBezTo>
                    <a:pt x="0" y="0"/>
                    <a:pt x="0" y="0"/>
                    <a:pt x="0" y="0"/>
                  </a:cubicBezTo>
                  <a:cubicBezTo>
                    <a:pt x="0" y="0"/>
                    <a:pt x="0" y="0"/>
                    <a:pt x="1" y="0"/>
                  </a:cubicBezTo>
                  <a:lnTo>
                    <a:pt x="1" y="1"/>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7" name="Freeform 70">
              <a:extLst>
                <a:ext uri="{FF2B5EF4-FFF2-40B4-BE49-F238E27FC236}">
                  <a16:creationId xmlns:a16="http://schemas.microsoft.com/office/drawing/2014/main" id="{F8348128-653A-4E0C-AF62-63F42942FD3E}"/>
                </a:ext>
              </a:extLst>
            </p:cNvPr>
            <p:cNvSpPr>
              <a:spLocks/>
            </p:cNvSpPr>
            <p:nvPr userDrawn="1"/>
          </p:nvSpPr>
          <p:spPr bwMode="auto">
            <a:xfrm>
              <a:off x="236" y="125"/>
              <a:ext cx="9" cy="10"/>
            </a:xfrm>
            <a:custGeom>
              <a:avLst/>
              <a:gdLst>
                <a:gd name="T0" fmla="*/ 2 w 4"/>
                <a:gd name="T1" fmla="*/ 1 h 5"/>
                <a:gd name="T2" fmla="*/ 2 w 4"/>
                <a:gd name="T3" fmla="*/ 1 h 5"/>
                <a:gd name="T4" fmla="*/ 1 w 4"/>
                <a:gd name="T5" fmla="*/ 1 h 5"/>
                <a:gd name="T6" fmla="*/ 1 w 4"/>
                <a:gd name="T7" fmla="*/ 0 h 5"/>
                <a:gd name="T8" fmla="*/ 0 w 4"/>
                <a:gd name="T9" fmla="*/ 0 h 5"/>
                <a:gd name="T10" fmla="*/ 0 w 4"/>
                <a:gd name="T11" fmla="*/ 1 h 5"/>
                <a:gd name="T12" fmla="*/ 0 w 4"/>
                <a:gd name="T13" fmla="*/ 2 h 5"/>
                <a:gd name="T14" fmla="*/ 1 w 4"/>
                <a:gd name="T15" fmla="*/ 3 h 5"/>
                <a:gd name="T16" fmla="*/ 2 w 4"/>
                <a:gd name="T17" fmla="*/ 5 h 5"/>
                <a:gd name="T18" fmla="*/ 3 w 4"/>
                <a:gd name="T19" fmla="*/ 3 h 5"/>
                <a:gd name="T20" fmla="*/ 4 w 4"/>
                <a:gd name="T21" fmla="*/ 1 h 5"/>
                <a:gd name="T22" fmla="*/ 3 w 4"/>
                <a:gd name="T23" fmla="*/ 0 h 5"/>
                <a:gd name="T24" fmla="*/ 3 w 4"/>
                <a:gd name="T25" fmla="*/ 0 h 5"/>
                <a:gd name="T26" fmla="*/ 3 w 4"/>
                <a:gd name="T27" fmla="*/ 1 h 5"/>
                <a:gd name="T28" fmla="*/ 2 w 4"/>
                <a:gd name="T29"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 h="5">
                  <a:moveTo>
                    <a:pt x="2" y="1"/>
                  </a:moveTo>
                  <a:cubicBezTo>
                    <a:pt x="2" y="1"/>
                    <a:pt x="2" y="1"/>
                    <a:pt x="2" y="1"/>
                  </a:cubicBezTo>
                  <a:cubicBezTo>
                    <a:pt x="1" y="1"/>
                    <a:pt x="1" y="1"/>
                    <a:pt x="1" y="1"/>
                  </a:cubicBezTo>
                  <a:cubicBezTo>
                    <a:pt x="1" y="1"/>
                    <a:pt x="1" y="0"/>
                    <a:pt x="1" y="0"/>
                  </a:cubicBezTo>
                  <a:cubicBezTo>
                    <a:pt x="1" y="0"/>
                    <a:pt x="0" y="0"/>
                    <a:pt x="0" y="0"/>
                  </a:cubicBezTo>
                  <a:cubicBezTo>
                    <a:pt x="0" y="0"/>
                    <a:pt x="0" y="0"/>
                    <a:pt x="0" y="1"/>
                  </a:cubicBezTo>
                  <a:cubicBezTo>
                    <a:pt x="0" y="1"/>
                    <a:pt x="0" y="1"/>
                    <a:pt x="0" y="2"/>
                  </a:cubicBezTo>
                  <a:cubicBezTo>
                    <a:pt x="1" y="3"/>
                    <a:pt x="1" y="3"/>
                    <a:pt x="1" y="3"/>
                  </a:cubicBezTo>
                  <a:cubicBezTo>
                    <a:pt x="1" y="4"/>
                    <a:pt x="1" y="5"/>
                    <a:pt x="2" y="5"/>
                  </a:cubicBezTo>
                  <a:cubicBezTo>
                    <a:pt x="2" y="5"/>
                    <a:pt x="2" y="4"/>
                    <a:pt x="3" y="3"/>
                  </a:cubicBezTo>
                  <a:cubicBezTo>
                    <a:pt x="3" y="2"/>
                    <a:pt x="4" y="1"/>
                    <a:pt x="4" y="1"/>
                  </a:cubicBezTo>
                  <a:cubicBezTo>
                    <a:pt x="4" y="0"/>
                    <a:pt x="4" y="0"/>
                    <a:pt x="3" y="0"/>
                  </a:cubicBezTo>
                  <a:cubicBezTo>
                    <a:pt x="3" y="0"/>
                    <a:pt x="3" y="0"/>
                    <a:pt x="3" y="0"/>
                  </a:cubicBezTo>
                  <a:cubicBezTo>
                    <a:pt x="3" y="1"/>
                    <a:pt x="3" y="1"/>
                    <a:pt x="3" y="1"/>
                  </a:cubicBezTo>
                  <a:lnTo>
                    <a:pt x="2" y="1"/>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8" name="Freeform 71">
              <a:extLst>
                <a:ext uri="{FF2B5EF4-FFF2-40B4-BE49-F238E27FC236}">
                  <a16:creationId xmlns:a16="http://schemas.microsoft.com/office/drawing/2014/main" id="{46F01C21-8B15-447D-A5F2-211C8D145C84}"/>
                </a:ext>
              </a:extLst>
            </p:cNvPr>
            <p:cNvSpPr>
              <a:spLocks/>
            </p:cNvSpPr>
            <p:nvPr userDrawn="1"/>
          </p:nvSpPr>
          <p:spPr bwMode="auto">
            <a:xfrm>
              <a:off x="238" y="127"/>
              <a:ext cx="4" cy="6"/>
            </a:xfrm>
            <a:custGeom>
              <a:avLst/>
              <a:gdLst>
                <a:gd name="T0" fmla="*/ 1 w 2"/>
                <a:gd name="T1" fmla="*/ 0 h 3"/>
                <a:gd name="T2" fmla="*/ 0 w 2"/>
                <a:gd name="T3" fmla="*/ 0 h 3"/>
                <a:gd name="T4" fmla="*/ 0 w 2"/>
                <a:gd name="T5" fmla="*/ 1 h 3"/>
                <a:gd name="T6" fmla="*/ 0 w 2"/>
                <a:gd name="T7" fmla="*/ 1 h 3"/>
                <a:gd name="T8" fmla="*/ 0 w 2"/>
                <a:gd name="T9" fmla="*/ 2 h 3"/>
                <a:gd name="T10" fmla="*/ 0 w 2"/>
                <a:gd name="T11" fmla="*/ 2 h 3"/>
                <a:gd name="T12" fmla="*/ 1 w 2"/>
                <a:gd name="T13" fmla="*/ 3 h 3"/>
                <a:gd name="T14" fmla="*/ 1 w 2"/>
                <a:gd name="T15" fmla="*/ 2 h 3"/>
                <a:gd name="T16" fmla="*/ 2 w 2"/>
                <a:gd name="T17" fmla="*/ 1 h 3"/>
                <a:gd name="T18" fmla="*/ 2 w 2"/>
                <a:gd name="T19" fmla="*/ 1 h 3"/>
                <a:gd name="T20" fmla="*/ 2 w 2"/>
                <a:gd name="T21" fmla="*/ 0 h 3"/>
                <a:gd name="T22" fmla="*/ 1 w 2"/>
                <a:gd name="T23" fmla="*/ 0 h 3"/>
                <a:gd name="T24" fmla="*/ 1 w 2"/>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 h="3">
                  <a:moveTo>
                    <a:pt x="1" y="0"/>
                  </a:moveTo>
                  <a:cubicBezTo>
                    <a:pt x="0" y="0"/>
                    <a:pt x="0" y="0"/>
                    <a:pt x="0" y="0"/>
                  </a:cubicBezTo>
                  <a:cubicBezTo>
                    <a:pt x="0" y="0"/>
                    <a:pt x="0" y="1"/>
                    <a:pt x="0" y="1"/>
                  </a:cubicBezTo>
                  <a:cubicBezTo>
                    <a:pt x="0" y="1"/>
                    <a:pt x="0" y="1"/>
                    <a:pt x="0" y="1"/>
                  </a:cubicBezTo>
                  <a:cubicBezTo>
                    <a:pt x="0" y="2"/>
                    <a:pt x="0" y="2"/>
                    <a:pt x="0" y="2"/>
                  </a:cubicBezTo>
                  <a:cubicBezTo>
                    <a:pt x="0" y="2"/>
                    <a:pt x="0" y="2"/>
                    <a:pt x="0" y="2"/>
                  </a:cubicBezTo>
                  <a:cubicBezTo>
                    <a:pt x="0" y="3"/>
                    <a:pt x="1" y="3"/>
                    <a:pt x="1" y="3"/>
                  </a:cubicBezTo>
                  <a:cubicBezTo>
                    <a:pt x="1" y="3"/>
                    <a:pt x="1" y="3"/>
                    <a:pt x="1" y="2"/>
                  </a:cubicBezTo>
                  <a:cubicBezTo>
                    <a:pt x="2" y="1"/>
                    <a:pt x="2" y="1"/>
                    <a:pt x="2" y="1"/>
                  </a:cubicBezTo>
                  <a:cubicBezTo>
                    <a:pt x="2" y="1"/>
                    <a:pt x="2" y="1"/>
                    <a:pt x="2" y="1"/>
                  </a:cubicBezTo>
                  <a:cubicBezTo>
                    <a:pt x="2" y="1"/>
                    <a:pt x="2" y="1"/>
                    <a:pt x="2" y="0"/>
                  </a:cubicBezTo>
                  <a:cubicBezTo>
                    <a:pt x="1" y="0"/>
                    <a:pt x="1" y="0"/>
                    <a:pt x="1" y="0"/>
                  </a:cubicBezTo>
                  <a:cubicBezTo>
                    <a:pt x="1" y="0"/>
                    <a:pt x="1" y="0"/>
                    <a:pt x="1" y="0"/>
                  </a:cubicBez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9" name="Freeform 72">
              <a:extLst>
                <a:ext uri="{FF2B5EF4-FFF2-40B4-BE49-F238E27FC236}">
                  <a16:creationId xmlns:a16="http://schemas.microsoft.com/office/drawing/2014/main" id="{79DA3D9D-9153-40BD-A4CB-A2DD071EFCF5}"/>
                </a:ext>
              </a:extLst>
            </p:cNvPr>
            <p:cNvSpPr>
              <a:spLocks/>
            </p:cNvSpPr>
            <p:nvPr userDrawn="1"/>
          </p:nvSpPr>
          <p:spPr bwMode="auto">
            <a:xfrm>
              <a:off x="345" y="105"/>
              <a:ext cx="74" cy="77"/>
            </a:xfrm>
            <a:custGeom>
              <a:avLst/>
              <a:gdLst>
                <a:gd name="T0" fmla="*/ 32 w 36"/>
                <a:gd name="T1" fmla="*/ 23 h 36"/>
                <a:gd name="T2" fmla="*/ 35 w 36"/>
                <a:gd name="T3" fmla="*/ 22 h 36"/>
                <a:gd name="T4" fmla="*/ 35 w 36"/>
                <a:gd name="T5" fmla="*/ 27 h 36"/>
                <a:gd name="T6" fmla="*/ 35 w 36"/>
                <a:gd name="T7" fmla="*/ 33 h 36"/>
                <a:gd name="T8" fmla="*/ 35 w 36"/>
                <a:gd name="T9" fmla="*/ 35 h 36"/>
                <a:gd name="T10" fmla="*/ 31 w 36"/>
                <a:gd name="T11" fmla="*/ 35 h 36"/>
                <a:gd name="T12" fmla="*/ 28 w 36"/>
                <a:gd name="T13" fmla="*/ 33 h 36"/>
                <a:gd name="T14" fmla="*/ 26 w 36"/>
                <a:gd name="T15" fmla="*/ 32 h 36"/>
                <a:gd name="T16" fmla="*/ 31 w 36"/>
                <a:gd name="T17" fmla="*/ 28 h 36"/>
                <a:gd name="T18" fmla="*/ 26 w 36"/>
                <a:gd name="T19" fmla="*/ 25 h 36"/>
                <a:gd name="T20" fmla="*/ 27 w 36"/>
                <a:gd name="T21" fmla="*/ 26 h 36"/>
                <a:gd name="T22" fmla="*/ 26 w 36"/>
                <a:gd name="T23" fmla="*/ 29 h 36"/>
                <a:gd name="T24" fmla="*/ 23 w 36"/>
                <a:gd name="T25" fmla="*/ 33 h 36"/>
                <a:gd name="T26" fmla="*/ 21 w 36"/>
                <a:gd name="T27" fmla="*/ 36 h 36"/>
                <a:gd name="T28" fmla="*/ 19 w 36"/>
                <a:gd name="T29" fmla="*/ 35 h 36"/>
                <a:gd name="T30" fmla="*/ 15 w 36"/>
                <a:gd name="T31" fmla="*/ 35 h 36"/>
                <a:gd name="T32" fmla="*/ 15 w 36"/>
                <a:gd name="T33" fmla="*/ 30 h 36"/>
                <a:gd name="T34" fmla="*/ 19 w 36"/>
                <a:gd name="T35" fmla="*/ 29 h 36"/>
                <a:gd name="T36" fmla="*/ 20 w 36"/>
                <a:gd name="T37" fmla="*/ 24 h 36"/>
                <a:gd name="T38" fmla="*/ 19 w 36"/>
                <a:gd name="T39" fmla="*/ 22 h 36"/>
                <a:gd name="T40" fmla="*/ 18 w 36"/>
                <a:gd name="T41" fmla="*/ 23 h 36"/>
                <a:gd name="T42" fmla="*/ 15 w 36"/>
                <a:gd name="T43" fmla="*/ 26 h 36"/>
                <a:gd name="T44" fmla="*/ 13 w 36"/>
                <a:gd name="T45" fmla="*/ 29 h 36"/>
                <a:gd name="T46" fmla="*/ 9 w 36"/>
                <a:gd name="T47" fmla="*/ 35 h 36"/>
                <a:gd name="T48" fmla="*/ 6 w 36"/>
                <a:gd name="T49" fmla="*/ 34 h 36"/>
                <a:gd name="T50" fmla="*/ 2 w 36"/>
                <a:gd name="T51" fmla="*/ 36 h 36"/>
                <a:gd name="T52" fmla="*/ 4 w 36"/>
                <a:gd name="T53" fmla="*/ 31 h 36"/>
                <a:gd name="T54" fmla="*/ 2 w 36"/>
                <a:gd name="T55" fmla="*/ 28 h 36"/>
                <a:gd name="T56" fmla="*/ 7 w 36"/>
                <a:gd name="T57" fmla="*/ 28 h 36"/>
                <a:gd name="T58" fmla="*/ 8 w 36"/>
                <a:gd name="T59" fmla="*/ 23 h 36"/>
                <a:gd name="T60" fmla="*/ 7 w 36"/>
                <a:gd name="T61" fmla="*/ 25 h 36"/>
                <a:gd name="T62" fmla="*/ 2 w 36"/>
                <a:gd name="T63" fmla="*/ 17 h 36"/>
                <a:gd name="T64" fmla="*/ 1 w 36"/>
                <a:gd name="T65" fmla="*/ 11 h 36"/>
                <a:gd name="T66" fmla="*/ 1 w 36"/>
                <a:gd name="T67" fmla="*/ 8 h 36"/>
                <a:gd name="T68" fmla="*/ 2 w 36"/>
                <a:gd name="T69" fmla="*/ 5 h 36"/>
                <a:gd name="T70" fmla="*/ 1 w 36"/>
                <a:gd name="T71" fmla="*/ 2 h 36"/>
                <a:gd name="T72" fmla="*/ 6 w 36"/>
                <a:gd name="T73" fmla="*/ 8 h 36"/>
                <a:gd name="T74" fmla="*/ 6 w 36"/>
                <a:gd name="T75" fmla="*/ 15 h 36"/>
                <a:gd name="T76" fmla="*/ 10 w 36"/>
                <a:gd name="T77" fmla="*/ 14 h 36"/>
                <a:gd name="T78" fmla="*/ 10 w 36"/>
                <a:gd name="T79" fmla="*/ 11 h 36"/>
                <a:gd name="T80" fmla="*/ 9 w 36"/>
                <a:gd name="T81" fmla="*/ 4 h 36"/>
                <a:gd name="T82" fmla="*/ 10 w 36"/>
                <a:gd name="T83" fmla="*/ 2 h 36"/>
                <a:gd name="T84" fmla="*/ 12 w 36"/>
                <a:gd name="T85" fmla="*/ 2 h 36"/>
                <a:gd name="T86" fmla="*/ 13 w 36"/>
                <a:gd name="T87" fmla="*/ 0 h 36"/>
                <a:gd name="T88" fmla="*/ 14 w 36"/>
                <a:gd name="T89" fmla="*/ 1 h 36"/>
                <a:gd name="T90" fmla="*/ 17 w 36"/>
                <a:gd name="T91" fmla="*/ 1 h 36"/>
                <a:gd name="T92" fmla="*/ 18 w 36"/>
                <a:gd name="T93" fmla="*/ 3 h 36"/>
                <a:gd name="T94" fmla="*/ 18 w 36"/>
                <a:gd name="T95" fmla="*/ 9 h 36"/>
                <a:gd name="T96" fmla="*/ 29 w 36"/>
                <a:gd name="T97" fmla="*/ 15 h 36"/>
                <a:gd name="T98" fmla="*/ 20 w 36"/>
                <a:gd name="T99" fmla="*/ 6 h 36"/>
                <a:gd name="T100" fmla="*/ 31 w 36"/>
                <a:gd name="T101" fmla="*/ 2 h 36"/>
                <a:gd name="T102" fmla="*/ 35 w 36"/>
                <a:gd name="T103" fmla="*/ 4 h 36"/>
                <a:gd name="T104" fmla="*/ 24 w 36"/>
                <a:gd name="T105" fmla="*/ 5 h 36"/>
                <a:gd name="T106" fmla="*/ 31 w 36"/>
                <a:gd name="T107" fmla="*/ 1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6" h="36">
                  <a:moveTo>
                    <a:pt x="30" y="19"/>
                  </a:moveTo>
                  <a:cubicBezTo>
                    <a:pt x="30" y="19"/>
                    <a:pt x="30" y="19"/>
                    <a:pt x="30" y="19"/>
                  </a:cubicBezTo>
                  <a:cubicBezTo>
                    <a:pt x="31" y="20"/>
                    <a:pt x="31" y="20"/>
                    <a:pt x="31" y="20"/>
                  </a:cubicBezTo>
                  <a:cubicBezTo>
                    <a:pt x="31" y="22"/>
                    <a:pt x="32" y="23"/>
                    <a:pt x="32" y="23"/>
                  </a:cubicBezTo>
                  <a:cubicBezTo>
                    <a:pt x="33" y="23"/>
                    <a:pt x="33" y="23"/>
                    <a:pt x="34" y="22"/>
                  </a:cubicBezTo>
                  <a:cubicBezTo>
                    <a:pt x="34" y="21"/>
                    <a:pt x="34" y="21"/>
                    <a:pt x="34" y="21"/>
                  </a:cubicBezTo>
                  <a:cubicBezTo>
                    <a:pt x="34" y="21"/>
                    <a:pt x="34" y="21"/>
                    <a:pt x="34" y="21"/>
                  </a:cubicBezTo>
                  <a:cubicBezTo>
                    <a:pt x="35" y="21"/>
                    <a:pt x="35" y="22"/>
                    <a:pt x="35" y="22"/>
                  </a:cubicBezTo>
                  <a:cubicBezTo>
                    <a:pt x="35" y="23"/>
                    <a:pt x="35" y="23"/>
                    <a:pt x="35" y="24"/>
                  </a:cubicBezTo>
                  <a:cubicBezTo>
                    <a:pt x="35" y="25"/>
                    <a:pt x="35" y="25"/>
                    <a:pt x="35" y="26"/>
                  </a:cubicBezTo>
                  <a:cubicBezTo>
                    <a:pt x="35" y="26"/>
                    <a:pt x="35" y="26"/>
                    <a:pt x="35" y="27"/>
                  </a:cubicBezTo>
                  <a:cubicBezTo>
                    <a:pt x="35" y="27"/>
                    <a:pt x="35" y="27"/>
                    <a:pt x="35" y="27"/>
                  </a:cubicBezTo>
                  <a:cubicBezTo>
                    <a:pt x="35" y="28"/>
                    <a:pt x="35" y="28"/>
                    <a:pt x="35" y="28"/>
                  </a:cubicBezTo>
                  <a:cubicBezTo>
                    <a:pt x="35" y="30"/>
                    <a:pt x="35" y="30"/>
                    <a:pt x="35" y="31"/>
                  </a:cubicBezTo>
                  <a:cubicBezTo>
                    <a:pt x="35" y="31"/>
                    <a:pt x="35" y="32"/>
                    <a:pt x="35" y="32"/>
                  </a:cubicBezTo>
                  <a:cubicBezTo>
                    <a:pt x="35" y="32"/>
                    <a:pt x="35" y="33"/>
                    <a:pt x="35" y="33"/>
                  </a:cubicBezTo>
                  <a:cubicBezTo>
                    <a:pt x="35" y="34"/>
                    <a:pt x="35" y="34"/>
                    <a:pt x="35" y="34"/>
                  </a:cubicBezTo>
                  <a:cubicBezTo>
                    <a:pt x="35" y="35"/>
                    <a:pt x="35" y="35"/>
                    <a:pt x="35" y="35"/>
                  </a:cubicBezTo>
                  <a:cubicBezTo>
                    <a:pt x="35" y="35"/>
                    <a:pt x="35" y="35"/>
                    <a:pt x="35" y="35"/>
                  </a:cubicBezTo>
                  <a:cubicBezTo>
                    <a:pt x="35" y="35"/>
                    <a:pt x="35" y="35"/>
                    <a:pt x="35" y="35"/>
                  </a:cubicBezTo>
                  <a:cubicBezTo>
                    <a:pt x="34" y="35"/>
                    <a:pt x="34" y="35"/>
                    <a:pt x="34" y="35"/>
                  </a:cubicBezTo>
                  <a:cubicBezTo>
                    <a:pt x="33" y="35"/>
                    <a:pt x="33" y="35"/>
                    <a:pt x="33" y="35"/>
                  </a:cubicBezTo>
                  <a:cubicBezTo>
                    <a:pt x="33" y="35"/>
                    <a:pt x="33" y="35"/>
                    <a:pt x="32" y="34"/>
                  </a:cubicBezTo>
                  <a:cubicBezTo>
                    <a:pt x="32" y="35"/>
                    <a:pt x="32" y="35"/>
                    <a:pt x="31" y="35"/>
                  </a:cubicBezTo>
                  <a:cubicBezTo>
                    <a:pt x="30" y="35"/>
                    <a:pt x="29" y="35"/>
                    <a:pt x="29" y="36"/>
                  </a:cubicBezTo>
                  <a:cubicBezTo>
                    <a:pt x="29" y="36"/>
                    <a:pt x="29" y="36"/>
                    <a:pt x="29" y="36"/>
                  </a:cubicBezTo>
                  <a:cubicBezTo>
                    <a:pt x="28" y="36"/>
                    <a:pt x="28" y="35"/>
                    <a:pt x="28" y="35"/>
                  </a:cubicBezTo>
                  <a:cubicBezTo>
                    <a:pt x="28" y="34"/>
                    <a:pt x="28" y="33"/>
                    <a:pt x="28" y="33"/>
                  </a:cubicBezTo>
                  <a:cubicBezTo>
                    <a:pt x="28" y="32"/>
                    <a:pt x="27" y="32"/>
                    <a:pt x="27" y="32"/>
                  </a:cubicBezTo>
                  <a:cubicBezTo>
                    <a:pt x="27" y="32"/>
                    <a:pt x="27" y="32"/>
                    <a:pt x="27" y="32"/>
                  </a:cubicBezTo>
                  <a:cubicBezTo>
                    <a:pt x="26" y="32"/>
                    <a:pt x="26" y="32"/>
                    <a:pt x="26" y="32"/>
                  </a:cubicBezTo>
                  <a:cubicBezTo>
                    <a:pt x="26" y="32"/>
                    <a:pt x="26" y="32"/>
                    <a:pt x="26" y="32"/>
                  </a:cubicBezTo>
                  <a:cubicBezTo>
                    <a:pt x="26" y="32"/>
                    <a:pt x="27" y="31"/>
                    <a:pt x="27" y="30"/>
                  </a:cubicBezTo>
                  <a:cubicBezTo>
                    <a:pt x="27" y="30"/>
                    <a:pt x="28" y="29"/>
                    <a:pt x="29" y="29"/>
                  </a:cubicBezTo>
                  <a:cubicBezTo>
                    <a:pt x="30" y="29"/>
                    <a:pt x="30" y="29"/>
                    <a:pt x="30" y="29"/>
                  </a:cubicBezTo>
                  <a:cubicBezTo>
                    <a:pt x="31" y="28"/>
                    <a:pt x="31" y="28"/>
                    <a:pt x="31" y="28"/>
                  </a:cubicBezTo>
                  <a:cubicBezTo>
                    <a:pt x="31" y="27"/>
                    <a:pt x="31" y="27"/>
                    <a:pt x="30" y="27"/>
                  </a:cubicBezTo>
                  <a:cubicBezTo>
                    <a:pt x="28" y="26"/>
                    <a:pt x="28" y="26"/>
                    <a:pt x="28" y="26"/>
                  </a:cubicBezTo>
                  <a:cubicBezTo>
                    <a:pt x="28" y="26"/>
                    <a:pt x="28" y="26"/>
                    <a:pt x="27" y="25"/>
                  </a:cubicBezTo>
                  <a:cubicBezTo>
                    <a:pt x="27" y="25"/>
                    <a:pt x="26" y="25"/>
                    <a:pt x="26" y="25"/>
                  </a:cubicBezTo>
                  <a:cubicBezTo>
                    <a:pt x="26" y="25"/>
                    <a:pt x="26" y="25"/>
                    <a:pt x="26" y="25"/>
                  </a:cubicBezTo>
                  <a:cubicBezTo>
                    <a:pt x="26" y="25"/>
                    <a:pt x="25" y="25"/>
                    <a:pt x="25" y="25"/>
                  </a:cubicBezTo>
                  <a:cubicBezTo>
                    <a:pt x="25" y="26"/>
                    <a:pt x="26" y="26"/>
                    <a:pt x="26" y="26"/>
                  </a:cubicBezTo>
                  <a:cubicBezTo>
                    <a:pt x="27" y="26"/>
                    <a:pt x="27" y="26"/>
                    <a:pt x="27" y="26"/>
                  </a:cubicBezTo>
                  <a:cubicBezTo>
                    <a:pt x="27" y="26"/>
                    <a:pt x="27" y="26"/>
                    <a:pt x="27" y="26"/>
                  </a:cubicBezTo>
                  <a:cubicBezTo>
                    <a:pt x="27" y="26"/>
                    <a:pt x="27" y="26"/>
                    <a:pt x="27" y="27"/>
                  </a:cubicBezTo>
                  <a:cubicBezTo>
                    <a:pt x="27" y="27"/>
                    <a:pt x="27" y="28"/>
                    <a:pt x="27" y="29"/>
                  </a:cubicBezTo>
                  <a:cubicBezTo>
                    <a:pt x="26" y="29"/>
                    <a:pt x="26" y="29"/>
                    <a:pt x="26" y="29"/>
                  </a:cubicBezTo>
                  <a:cubicBezTo>
                    <a:pt x="26" y="30"/>
                    <a:pt x="26" y="30"/>
                    <a:pt x="26" y="30"/>
                  </a:cubicBezTo>
                  <a:cubicBezTo>
                    <a:pt x="26" y="31"/>
                    <a:pt x="25" y="32"/>
                    <a:pt x="24" y="32"/>
                  </a:cubicBezTo>
                  <a:cubicBezTo>
                    <a:pt x="24" y="33"/>
                    <a:pt x="24" y="33"/>
                    <a:pt x="24" y="33"/>
                  </a:cubicBezTo>
                  <a:cubicBezTo>
                    <a:pt x="24" y="33"/>
                    <a:pt x="24" y="33"/>
                    <a:pt x="23" y="33"/>
                  </a:cubicBezTo>
                  <a:cubicBezTo>
                    <a:pt x="23" y="33"/>
                    <a:pt x="23" y="34"/>
                    <a:pt x="23" y="34"/>
                  </a:cubicBezTo>
                  <a:cubicBezTo>
                    <a:pt x="22" y="34"/>
                    <a:pt x="22" y="35"/>
                    <a:pt x="22" y="35"/>
                  </a:cubicBezTo>
                  <a:cubicBezTo>
                    <a:pt x="21" y="35"/>
                    <a:pt x="21" y="35"/>
                    <a:pt x="21" y="35"/>
                  </a:cubicBezTo>
                  <a:cubicBezTo>
                    <a:pt x="21" y="36"/>
                    <a:pt x="21" y="36"/>
                    <a:pt x="21" y="36"/>
                  </a:cubicBezTo>
                  <a:cubicBezTo>
                    <a:pt x="21" y="36"/>
                    <a:pt x="21" y="36"/>
                    <a:pt x="21" y="36"/>
                  </a:cubicBezTo>
                  <a:cubicBezTo>
                    <a:pt x="20" y="36"/>
                    <a:pt x="20" y="36"/>
                    <a:pt x="20" y="35"/>
                  </a:cubicBezTo>
                  <a:cubicBezTo>
                    <a:pt x="20" y="35"/>
                    <a:pt x="20" y="35"/>
                    <a:pt x="19" y="35"/>
                  </a:cubicBezTo>
                  <a:cubicBezTo>
                    <a:pt x="19" y="35"/>
                    <a:pt x="19" y="35"/>
                    <a:pt x="19" y="35"/>
                  </a:cubicBezTo>
                  <a:cubicBezTo>
                    <a:pt x="18" y="35"/>
                    <a:pt x="18" y="35"/>
                    <a:pt x="18" y="35"/>
                  </a:cubicBezTo>
                  <a:cubicBezTo>
                    <a:pt x="17" y="35"/>
                    <a:pt x="17" y="35"/>
                    <a:pt x="17" y="35"/>
                  </a:cubicBezTo>
                  <a:cubicBezTo>
                    <a:pt x="16" y="35"/>
                    <a:pt x="15" y="35"/>
                    <a:pt x="15" y="35"/>
                  </a:cubicBezTo>
                  <a:cubicBezTo>
                    <a:pt x="15" y="35"/>
                    <a:pt x="15" y="35"/>
                    <a:pt x="15" y="35"/>
                  </a:cubicBezTo>
                  <a:cubicBezTo>
                    <a:pt x="15" y="35"/>
                    <a:pt x="14" y="35"/>
                    <a:pt x="14" y="35"/>
                  </a:cubicBezTo>
                  <a:cubicBezTo>
                    <a:pt x="14" y="34"/>
                    <a:pt x="15" y="32"/>
                    <a:pt x="16" y="31"/>
                  </a:cubicBezTo>
                  <a:cubicBezTo>
                    <a:pt x="16" y="30"/>
                    <a:pt x="16" y="30"/>
                    <a:pt x="15" y="30"/>
                  </a:cubicBezTo>
                  <a:cubicBezTo>
                    <a:pt x="15" y="30"/>
                    <a:pt x="15" y="30"/>
                    <a:pt x="15" y="30"/>
                  </a:cubicBezTo>
                  <a:cubicBezTo>
                    <a:pt x="15" y="30"/>
                    <a:pt x="15" y="30"/>
                    <a:pt x="15" y="30"/>
                  </a:cubicBezTo>
                  <a:cubicBezTo>
                    <a:pt x="15" y="29"/>
                    <a:pt x="15" y="29"/>
                    <a:pt x="16" y="29"/>
                  </a:cubicBezTo>
                  <a:cubicBezTo>
                    <a:pt x="17" y="28"/>
                    <a:pt x="17" y="28"/>
                    <a:pt x="17" y="28"/>
                  </a:cubicBezTo>
                  <a:cubicBezTo>
                    <a:pt x="18" y="28"/>
                    <a:pt x="18" y="29"/>
                    <a:pt x="19" y="29"/>
                  </a:cubicBezTo>
                  <a:cubicBezTo>
                    <a:pt x="20" y="30"/>
                    <a:pt x="20" y="30"/>
                    <a:pt x="21" y="30"/>
                  </a:cubicBezTo>
                  <a:cubicBezTo>
                    <a:pt x="21" y="30"/>
                    <a:pt x="22" y="29"/>
                    <a:pt x="22" y="29"/>
                  </a:cubicBezTo>
                  <a:cubicBezTo>
                    <a:pt x="22" y="28"/>
                    <a:pt x="22" y="28"/>
                    <a:pt x="21" y="27"/>
                  </a:cubicBezTo>
                  <a:cubicBezTo>
                    <a:pt x="20" y="26"/>
                    <a:pt x="20" y="25"/>
                    <a:pt x="20" y="24"/>
                  </a:cubicBezTo>
                  <a:cubicBezTo>
                    <a:pt x="20" y="23"/>
                    <a:pt x="20" y="23"/>
                    <a:pt x="21" y="22"/>
                  </a:cubicBezTo>
                  <a:cubicBezTo>
                    <a:pt x="21" y="22"/>
                    <a:pt x="21" y="22"/>
                    <a:pt x="21" y="21"/>
                  </a:cubicBezTo>
                  <a:cubicBezTo>
                    <a:pt x="21" y="21"/>
                    <a:pt x="21" y="21"/>
                    <a:pt x="20" y="21"/>
                  </a:cubicBezTo>
                  <a:cubicBezTo>
                    <a:pt x="20" y="21"/>
                    <a:pt x="19" y="21"/>
                    <a:pt x="19" y="22"/>
                  </a:cubicBezTo>
                  <a:cubicBezTo>
                    <a:pt x="18" y="22"/>
                    <a:pt x="17" y="22"/>
                    <a:pt x="17" y="23"/>
                  </a:cubicBezTo>
                  <a:cubicBezTo>
                    <a:pt x="17" y="23"/>
                    <a:pt x="17" y="23"/>
                    <a:pt x="17" y="23"/>
                  </a:cubicBezTo>
                  <a:cubicBezTo>
                    <a:pt x="18" y="23"/>
                    <a:pt x="18" y="23"/>
                    <a:pt x="18" y="23"/>
                  </a:cubicBezTo>
                  <a:cubicBezTo>
                    <a:pt x="18" y="23"/>
                    <a:pt x="18" y="23"/>
                    <a:pt x="18" y="23"/>
                  </a:cubicBezTo>
                  <a:cubicBezTo>
                    <a:pt x="18" y="23"/>
                    <a:pt x="18" y="24"/>
                    <a:pt x="18" y="24"/>
                  </a:cubicBezTo>
                  <a:cubicBezTo>
                    <a:pt x="18" y="24"/>
                    <a:pt x="17" y="24"/>
                    <a:pt x="17" y="25"/>
                  </a:cubicBezTo>
                  <a:cubicBezTo>
                    <a:pt x="16" y="25"/>
                    <a:pt x="16" y="26"/>
                    <a:pt x="15" y="26"/>
                  </a:cubicBezTo>
                  <a:cubicBezTo>
                    <a:pt x="15" y="26"/>
                    <a:pt x="15" y="26"/>
                    <a:pt x="15" y="26"/>
                  </a:cubicBezTo>
                  <a:cubicBezTo>
                    <a:pt x="15" y="27"/>
                    <a:pt x="15" y="27"/>
                    <a:pt x="15" y="27"/>
                  </a:cubicBezTo>
                  <a:cubicBezTo>
                    <a:pt x="15" y="27"/>
                    <a:pt x="14" y="28"/>
                    <a:pt x="13" y="28"/>
                  </a:cubicBezTo>
                  <a:cubicBezTo>
                    <a:pt x="13" y="29"/>
                    <a:pt x="13" y="29"/>
                    <a:pt x="13" y="29"/>
                  </a:cubicBezTo>
                  <a:cubicBezTo>
                    <a:pt x="13" y="29"/>
                    <a:pt x="13" y="29"/>
                    <a:pt x="13" y="29"/>
                  </a:cubicBezTo>
                  <a:cubicBezTo>
                    <a:pt x="12" y="30"/>
                    <a:pt x="12" y="31"/>
                    <a:pt x="11" y="31"/>
                  </a:cubicBezTo>
                  <a:cubicBezTo>
                    <a:pt x="10" y="32"/>
                    <a:pt x="10" y="32"/>
                    <a:pt x="10" y="32"/>
                  </a:cubicBezTo>
                  <a:cubicBezTo>
                    <a:pt x="10" y="32"/>
                    <a:pt x="10" y="33"/>
                    <a:pt x="9" y="34"/>
                  </a:cubicBezTo>
                  <a:cubicBezTo>
                    <a:pt x="9" y="35"/>
                    <a:pt x="9" y="35"/>
                    <a:pt x="9" y="35"/>
                  </a:cubicBezTo>
                  <a:cubicBezTo>
                    <a:pt x="9" y="35"/>
                    <a:pt x="9" y="35"/>
                    <a:pt x="9" y="35"/>
                  </a:cubicBezTo>
                  <a:cubicBezTo>
                    <a:pt x="8" y="34"/>
                    <a:pt x="7" y="34"/>
                    <a:pt x="7" y="34"/>
                  </a:cubicBezTo>
                  <a:cubicBezTo>
                    <a:pt x="7" y="34"/>
                    <a:pt x="7" y="34"/>
                    <a:pt x="7" y="34"/>
                  </a:cubicBezTo>
                  <a:cubicBezTo>
                    <a:pt x="6" y="34"/>
                    <a:pt x="6" y="34"/>
                    <a:pt x="6" y="34"/>
                  </a:cubicBezTo>
                  <a:cubicBezTo>
                    <a:pt x="4" y="35"/>
                    <a:pt x="4" y="35"/>
                    <a:pt x="4" y="35"/>
                  </a:cubicBezTo>
                  <a:cubicBezTo>
                    <a:pt x="3" y="35"/>
                    <a:pt x="3" y="35"/>
                    <a:pt x="3" y="36"/>
                  </a:cubicBezTo>
                  <a:cubicBezTo>
                    <a:pt x="2" y="36"/>
                    <a:pt x="2" y="36"/>
                    <a:pt x="2" y="36"/>
                  </a:cubicBezTo>
                  <a:cubicBezTo>
                    <a:pt x="2" y="36"/>
                    <a:pt x="2" y="36"/>
                    <a:pt x="2" y="36"/>
                  </a:cubicBezTo>
                  <a:cubicBezTo>
                    <a:pt x="2" y="35"/>
                    <a:pt x="2" y="35"/>
                    <a:pt x="2" y="35"/>
                  </a:cubicBezTo>
                  <a:cubicBezTo>
                    <a:pt x="2" y="35"/>
                    <a:pt x="2" y="35"/>
                    <a:pt x="2" y="34"/>
                  </a:cubicBezTo>
                  <a:cubicBezTo>
                    <a:pt x="2" y="33"/>
                    <a:pt x="3" y="33"/>
                    <a:pt x="3" y="32"/>
                  </a:cubicBezTo>
                  <a:cubicBezTo>
                    <a:pt x="4" y="31"/>
                    <a:pt x="4" y="31"/>
                    <a:pt x="4" y="31"/>
                  </a:cubicBezTo>
                  <a:cubicBezTo>
                    <a:pt x="4" y="31"/>
                    <a:pt x="4" y="31"/>
                    <a:pt x="4" y="30"/>
                  </a:cubicBezTo>
                  <a:cubicBezTo>
                    <a:pt x="4" y="30"/>
                    <a:pt x="3" y="29"/>
                    <a:pt x="2" y="29"/>
                  </a:cubicBezTo>
                  <a:cubicBezTo>
                    <a:pt x="2" y="29"/>
                    <a:pt x="2" y="29"/>
                    <a:pt x="2" y="29"/>
                  </a:cubicBezTo>
                  <a:cubicBezTo>
                    <a:pt x="2" y="28"/>
                    <a:pt x="2" y="28"/>
                    <a:pt x="2" y="28"/>
                  </a:cubicBezTo>
                  <a:cubicBezTo>
                    <a:pt x="3" y="27"/>
                    <a:pt x="4" y="27"/>
                    <a:pt x="4" y="27"/>
                  </a:cubicBezTo>
                  <a:cubicBezTo>
                    <a:pt x="5" y="27"/>
                    <a:pt x="5" y="27"/>
                    <a:pt x="6" y="27"/>
                  </a:cubicBezTo>
                  <a:cubicBezTo>
                    <a:pt x="7" y="28"/>
                    <a:pt x="7" y="28"/>
                    <a:pt x="7" y="28"/>
                  </a:cubicBezTo>
                  <a:cubicBezTo>
                    <a:pt x="7" y="28"/>
                    <a:pt x="7" y="28"/>
                    <a:pt x="7" y="28"/>
                  </a:cubicBezTo>
                  <a:cubicBezTo>
                    <a:pt x="8" y="28"/>
                    <a:pt x="9" y="27"/>
                    <a:pt x="10" y="25"/>
                  </a:cubicBezTo>
                  <a:cubicBezTo>
                    <a:pt x="10" y="25"/>
                    <a:pt x="11" y="24"/>
                    <a:pt x="11" y="24"/>
                  </a:cubicBezTo>
                  <a:cubicBezTo>
                    <a:pt x="11" y="23"/>
                    <a:pt x="10" y="22"/>
                    <a:pt x="9" y="22"/>
                  </a:cubicBezTo>
                  <a:cubicBezTo>
                    <a:pt x="9" y="22"/>
                    <a:pt x="8" y="23"/>
                    <a:pt x="8" y="23"/>
                  </a:cubicBezTo>
                  <a:cubicBezTo>
                    <a:pt x="8" y="23"/>
                    <a:pt x="7" y="24"/>
                    <a:pt x="7" y="24"/>
                  </a:cubicBezTo>
                  <a:cubicBezTo>
                    <a:pt x="7" y="24"/>
                    <a:pt x="7" y="24"/>
                    <a:pt x="7" y="24"/>
                  </a:cubicBezTo>
                  <a:cubicBezTo>
                    <a:pt x="7" y="25"/>
                    <a:pt x="7" y="25"/>
                    <a:pt x="7" y="25"/>
                  </a:cubicBezTo>
                  <a:cubicBezTo>
                    <a:pt x="7" y="25"/>
                    <a:pt x="7" y="25"/>
                    <a:pt x="7" y="25"/>
                  </a:cubicBezTo>
                  <a:cubicBezTo>
                    <a:pt x="7" y="25"/>
                    <a:pt x="7" y="25"/>
                    <a:pt x="6" y="24"/>
                  </a:cubicBezTo>
                  <a:cubicBezTo>
                    <a:pt x="6" y="24"/>
                    <a:pt x="5" y="23"/>
                    <a:pt x="5" y="23"/>
                  </a:cubicBezTo>
                  <a:cubicBezTo>
                    <a:pt x="4" y="22"/>
                    <a:pt x="4" y="21"/>
                    <a:pt x="4" y="20"/>
                  </a:cubicBezTo>
                  <a:cubicBezTo>
                    <a:pt x="3" y="18"/>
                    <a:pt x="2" y="18"/>
                    <a:pt x="2" y="17"/>
                  </a:cubicBezTo>
                  <a:cubicBezTo>
                    <a:pt x="2" y="16"/>
                    <a:pt x="2" y="16"/>
                    <a:pt x="2" y="16"/>
                  </a:cubicBezTo>
                  <a:cubicBezTo>
                    <a:pt x="2" y="15"/>
                    <a:pt x="1" y="15"/>
                    <a:pt x="1" y="14"/>
                  </a:cubicBezTo>
                  <a:cubicBezTo>
                    <a:pt x="1" y="13"/>
                    <a:pt x="1" y="13"/>
                    <a:pt x="2" y="13"/>
                  </a:cubicBezTo>
                  <a:cubicBezTo>
                    <a:pt x="1" y="12"/>
                    <a:pt x="1" y="12"/>
                    <a:pt x="1" y="11"/>
                  </a:cubicBezTo>
                  <a:cubicBezTo>
                    <a:pt x="1" y="11"/>
                    <a:pt x="1" y="11"/>
                    <a:pt x="1" y="11"/>
                  </a:cubicBezTo>
                  <a:cubicBezTo>
                    <a:pt x="1" y="10"/>
                    <a:pt x="0" y="10"/>
                    <a:pt x="0" y="9"/>
                  </a:cubicBezTo>
                  <a:cubicBezTo>
                    <a:pt x="0" y="9"/>
                    <a:pt x="0" y="9"/>
                    <a:pt x="0" y="9"/>
                  </a:cubicBezTo>
                  <a:cubicBezTo>
                    <a:pt x="0" y="8"/>
                    <a:pt x="0" y="8"/>
                    <a:pt x="1" y="8"/>
                  </a:cubicBezTo>
                  <a:cubicBezTo>
                    <a:pt x="1" y="8"/>
                    <a:pt x="1" y="8"/>
                    <a:pt x="1" y="8"/>
                  </a:cubicBezTo>
                  <a:cubicBezTo>
                    <a:pt x="1" y="8"/>
                    <a:pt x="1" y="7"/>
                    <a:pt x="1" y="7"/>
                  </a:cubicBezTo>
                  <a:cubicBezTo>
                    <a:pt x="1" y="7"/>
                    <a:pt x="1" y="7"/>
                    <a:pt x="1" y="6"/>
                  </a:cubicBezTo>
                  <a:cubicBezTo>
                    <a:pt x="2" y="5"/>
                    <a:pt x="2" y="5"/>
                    <a:pt x="2" y="5"/>
                  </a:cubicBezTo>
                  <a:cubicBezTo>
                    <a:pt x="2" y="5"/>
                    <a:pt x="2" y="4"/>
                    <a:pt x="2" y="4"/>
                  </a:cubicBezTo>
                  <a:cubicBezTo>
                    <a:pt x="2" y="4"/>
                    <a:pt x="2" y="3"/>
                    <a:pt x="2" y="3"/>
                  </a:cubicBezTo>
                  <a:cubicBezTo>
                    <a:pt x="1" y="3"/>
                    <a:pt x="1" y="2"/>
                    <a:pt x="1" y="2"/>
                  </a:cubicBezTo>
                  <a:cubicBezTo>
                    <a:pt x="1" y="2"/>
                    <a:pt x="1" y="2"/>
                    <a:pt x="1" y="2"/>
                  </a:cubicBezTo>
                  <a:cubicBezTo>
                    <a:pt x="1" y="2"/>
                    <a:pt x="1" y="1"/>
                    <a:pt x="1" y="1"/>
                  </a:cubicBezTo>
                  <a:cubicBezTo>
                    <a:pt x="1" y="1"/>
                    <a:pt x="1" y="2"/>
                    <a:pt x="2" y="2"/>
                  </a:cubicBezTo>
                  <a:cubicBezTo>
                    <a:pt x="3" y="2"/>
                    <a:pt x="4" y="3"/>
                    <a:pt x="5" y="4"/>
                  </a:cubicBezTo>
                  <a:cubicBezTo>
                    <a:pt x="6" y="5"/>
                    <a:pt x="6" y="6"/>
                    <a:pt x="6" y="8"/>
                  </a:cubicBezTo>
                  <a:cubicBezTo>
                    <a:pt x="7" y="9"/>
                    <a:pt x="8" y="9"/>
                    <a:pt x="8" y="10"/>
                  </a:cubicBezTo>
                  <a:cubicBezTo>
                    <a:pt x="8" y="11"/>
                    <a:pt x="7" y="12"/>
                    <a:pt x="7" y="12"/>
                  </a:cubicBezTo>
                  <a:cubicBezTo>
                    <a:pt x="6" y="13"/>
                    <a:pt x="6" y="13"/>
                    <a:pt x="6" y="13"/>
                  </a:cubicBezTo>
                  <a:cubicBezTo>
                    <a:pt x="6" y="14"/>
                    <a:pt x="6" y="14"/>
                    <a:pt x="6" y="15"/>
                  </a:cubicBezTo>
                  <a:cubicBezTo>
                    <a:pt x="6" y="15"/>
                    <a:pt x="6" y="16"/>
                    <a:pt x="7" y="17"/>
                  </a:cubicBezTo>
                  <a:cubicBezTo>
                    <a:pt x="7" y="18"/>
                    <a:pt x="8" y="18"/>
                    <a:pt x="8" y="18"/>
                  </a:cubicBezTo>
                  <a:cubicBezTo>
                    <a:pt x="9" y="18"/>
                    <a:pt x="10" y="16"/>
                    <a:pt x="10" y="15"/>
                  </a:cubicBezTo>
                  <a:cubicBezTo>
                    <a:pt x="10" y="14"/>
                    <a:pt x="10" y="14"/>
                    <a:pt x="10" y="14"/>
                  </a:cubicBezTo>
                  <a:cubicBezTo>
                    <a:pt x="10" y="13"/>
                    <a:pt x="10" y="13"/>
                    <a:pt x="10" y="13"/>
                  </a:cubicBezTo>
                  <a:cubicBezTo>
                    <a:pt x="10" y="13"/>
                    <a:pt x="10" y="13"/>
                    <a:pt x="10" y="13"/>
                  </a:cubicBezTo>
                  <a:cubicBezTo>
                    <a:pt x="10" y="12"/>
                    <a:pt x="10" y="12"/>
                    <a:pt x="10" y="12"/>
                  </a:cubicBezTo>
                  <a:cubicBezTo>
                    <a:pt x="10" y="11"/>
                    <a:pt x="10" y="11"/>
                    <a:pt x="10" y="11"/>
                  </a:cubicBezTo>
                  <a:cubicBezTo>
                    <a:pt x="10" y="10"/>
                    <a:pt x="10" y="10"/>
                    <a:pt x="10" y="10"/>
                  </a:cubicBezTo>
                  <a:cubicBezTo>
                    <a:pt x="10" y="10"/>
                    <a:pt x="10" y="10"/>
                    <a:pt x="9" y="9"/>
                  </a:cubicBezTo>
                  <a:cubicBezTo>
                    <a:pt x="8" y="7"/>
                    <a:pt x="7" y="6"/>
                    <a:pt x="7" y="5"/>
                  </a:cubicBezTo>
                  <a:cubicBezTo>
                    <a:pt x="7" y="5"/>
                    <a:pt x="8" y="4"/>
                    <a:pt x="9" y="4"/>
                  </a:cubicBezTo>
                  <a:cubicBezTo>
                    <a:pt x="9" y="4"/>
                    <a:pt x="9" y="4"/>
                    <a:pt x="10" y="4"/>
                  </a:cubicBezTo>
                  <a:cubicBezTo>
                    <a:pt x="10" y="3"/>
                    <a:pt x="10" y="3"/>
                    <a:pt x="10" y="3"/>
                  </a:cubicBezTo>
                  <a:cubicBezTo>
                    <a:pt x="10" y="3"/>
                    <a:pt x="10" y="3"/>
                    <a:pt x="10" y="3"/>
                  </a:cubicBezTo>
                  <a:cubicBezTo>
                    <a:pt x="10" y="2"/>
                    <a:pt x="10" y="2"/>
                    <a:pt x="10" y="2"/>
                  </a:cubicBezTo>
                  <a:cubicBezTo>
                    <a:pt x="10" y="1"/>
                    <a:pt x="10" y="1"/>
                    <a:pt x="10" y="1"/>
                  </a:cubicBezTo>
                  <a:cubicBezTo>
                    <a:pt x="11" y="1"/>
                    <a:pt x="11" y="1"/>
                    <a:pt x="11" y="1"/>
                  </a:cubicBezTo>
                  <a:cubicBezTo>
                    <a:pt x="11" y="2"/>
                    <a:pt x="11" y="2"/>
                    <a:pt x="11" y="2"/>
                  </a:cubicBezTo>
                  <a:cubicBezTo>
                    <a:pt x="12" y="2"/>
                    <a:pt x="12" y="2"/>
                    <a:pt x="12" y="2"/>
                  </a:cubicBezTo>
                  <a:cubicBezTo>
                    <a:pt x="12" y="2"/>
                    <a:pt x="12" y="2"/>
                    <a:pt x="12" y="2"/>
                  </a:cubicBezTo>
                  <a:cubicBezTo>
                    <a:pt x="12" y="2"/>
                    <a:pt x="12" y="2"/>
                    <a:pt x="13" y="1"/>
                  </a:cubicBezTo>
                  <a:cubicBezTo>
                    <a:pt x="13" y="1"/>
                    <a:pt x="13" y="1"/>
                    <a:pt x="13" y="1"/>
                  </a:cubicBezTo>
                  <a:cubicBezTo>
                    <a:pt x="13" y="0"/>
                    <a:pt x="13" y="0"/>
                    <a:pt x="13" y="0"/>
                  </a:cubicBezTo>
                  <a:cubicBezTo>
                    <a:pt x="14" y="0"/>
                    <a:pt x="14" y="0"/>
                    <a:pt x="14" y="0"/>
                  </a:cubicBezTo>
                  <a:cubicBezTo>
                    <a:pt x="14" y="0"/>
                    <a:pt x="14" y="0"/>
                    <a:pt x="14" y="0"/>
                  </a:cubicBezTo>
                  <a:cubicBezTo>
                    <a:pt x="14" y="0"/>
                    <a:pt x="14" y="0"/>
                    <a:pt x="14" y="0"/>
                  </a:cubicBezTo>
                  <a:cubicBezTo>
                    <a:pt x="14" y="0"/>
                    <a:pt x="14" y="0"/>
                    <a:pt x="14" y="1"/>
                  </a:cubicBezTo>
                  <a:cubicBezTo>
                    <a:pt x="15" y="1"/>
                    <a:pt x="15" y="1"/>
                    <a:pt x="15" y="1"/>
                  </a:cubicBezTo>
                  <a:cubicBezTo>
                    <a:pt x="15" y="1"/>
                    <a:pt x="16" y="2"/>
                    <a:pt x="16" y="2"/>
                  </a:cubicBezTo>
                  <a:cubicBezTo>
                    <a:pt x="16" y="2"/>
                    <a:pt x="16" y="2"/>
                    <a:pt x="16" y="2"/>
                  </a:cubicBezTo>
                  <a:cubicBezTo>
                    <a:pt x="17" y="1"/>
                    <a:pt x="17" y="1"/>
                    <a:pt x="17" y="1"/>
                  </a:cubicBezTo>
                  <a:cubicBezTo>
                    <a:pt x="17" y="1"/>
                    <a:pt x="17" y="1"/>
                    <a:pt x="17" y="1"/>
                  </a:cubicBezTo>
                  <a:cubicBezTo>
                    <a:pt x="17" y="1"/>
                    <a:pt x="17" y="1"/>
                    <a:pt x="17" y="1"/>
                  </a:cubicBezTo>
                  <a:cubicBezTo>
                    <a:pt x="17" y="2"/>
                    <a:pt x="18" y="2"/>
                    <a:pt x="18" y="2"/>
                  </a:cubicBezTo>
                  <a:cubicBezTo>
                    <a:pt x="18" y="3"/>
                    <a:pt x="18" y="3"/>
                    <a:pt x="18" y="3"/>
                  </a:cubicBezTo>
                  <a:cubicBezTo>
                    <a:pt x="18" y="4"/>
                    <a:pt x="18" y="4"/>
                    <a:pt x="18" y="4"/>
                  </a:cubicBezTo>
                  <a:cubicBezTo>
                    <a:pt x="18" y="4"/>
                    <a:pt x="18" y="4"/>
                    <a:pt x="18" y="4"/>
                  </a:cubicBezTo>
                  <a:cubicBezTo>
                    <a:pt x="19" y="4"/>
                    <a:pt x="20" y="5"/>
                    <a:pt x="20" y="6"/>
                  </a:cubicBezTo>
                  <a:cubicBezTo>
                    <a:pt x="20" y="7"/>
                    <a:pt x="19" y="8"/>
                    <a:pt x="18" y="9"/>
                  </a:cubicBezTo>
                  <a:cubicBezTo>
                    <a:pt x="18" y="10"/>
                    <a:pt x="18" y="10"/>
                    <a:pt x="18" y="10"/>
                  </a:cubicBezTo>
                  <a:cubicBezTo>
                    <a:pt x="18" y="13"/>
                    <a:pt x="20" y="14"/>
                    <a:pt x="23" y="14"/>
                  </a:cubicBezTo>
                  <a:cubicBezTo>
                    <a:pt x="25" y="14"/>
                    <a:pt x="25" y="14"/>
                    <a:pt x="25" y="14"/>
                  </a:cubicBezTo>
                  <a:cubicBezTo>
                    <a:pt x="26" y="14"/>
                    <a:pt x="27" y="15"/>
                    <a:pt x="29" y="15"/>
                  </a:cubicBezTo>
                  <a:cubicBezTo>
                    <a:pt x="30" y="16"/>
                    <a:pt x="31" y="16"/>
                    <a:pt x="31" y="16"/>
                  </a:cubicBezTo>
                  <a:cubicBezTo>
                    <a:pt x="32" y="16"/>
                    <a:pt x="32" y="16"/>
                    <a:pt x="32" y="15"/>
                  </a:cubicBezTo>
                  <a:cubicBezTo>
                    <a:pt x="32" y="15"/>
                    <a:pt x="31" y="14"/>
                    <a:pt x="28" y="14"/>
                  </a:cubicBezTo>
                  <a:cubicBezTo>
                    <a:pt x="23" y="12"/>
                    <a:pt x="20" y="10"/>
                    <a:pt x="20" y="6"/>
                  </a:cubicBezTo>
                  <a:cubicBezTo>
                    <a:pt x="20" y="3"/>
                    <a:pt x="23" y="1"/>
                    <a:pt x="26" y="1"/>
                  </a:cubicBezTo>
                  <a:cubicBezTo>
                    <a:pt x="27" y="1"/>
                    <a:pt x="28" y="1"/>
                    <a:pt x="29" y="1"/>
                  </a:cubicBezTo>
                  <a:cubicBezTo>
                    <a:pt x="31" y="2"/>
                    <a:pt x="31" y="2"/>
                    <a:pt x="31" y="2"/>
                  </a:cubicBezTo>
                  <a:cubicBezTo>
                    <a:pt x="31" y="2"/>
                    <a:pt x="31" y="2"/>
                    <a:pt x="31" y="2"/>
                  </a:cubicBezTo>
                  <a:cubicBezTo>
                    <a:pt x="32" y="2"/>
                    <a:pt x="32" y="2"/>
                    <a:pt x="32" y="1"/>
                  </a:cubicBezTo>
                  <a:cubicBezTo>
                    <a:pt x="32" y="0"/>
                    <a:pt x="32" y="0"/>
                    <a:pt x="32" y="0"/>
                  </a:cubicBezTo>
                  <a:cubicBezTo>
                    <a:pt x="33" y="0"/>
                    <a:pt x="34" y="1"/>
                    <a:pt x="34" y="2"/>
                  </a:cubicBezTo>
                  <a:cubicBezTo>
                    <a:pt x="35" y="2"/>
                    <a:pt x="35" y="3"/>
                    <a:pt x="35" y="4"/>
                  </a:cubicBezTo>
                  <a:cubicBezTo>
                    <a:pt x="35" y="5"/>
                    <a:pt x="35" y="5"/>
                    <a:pt x="34" y="6"/>
                  </a:cubicBezTo>
                  <a:cubicBezTo>
                    <a:pt x="33" y="7"/>
                    <a:pt x="32" y="7"/>
                    <a:pt x="31" y="7"/>
                  </a:cubicBezTo>
                  <a:cubicBezTo>
                    <a:pt x="30" y="7"/>
                    <a:pt x="28" y="7"/>
                    <a:pt x="26" y="5"/>
                  </a:cubicBezTo>
                  <a:cubicBezTo>
                    <a:pt x="25" y="5"/>
                    <a:pt x="25" y="5"/>
                    <a:pt x="24" y="5"/>
                  </a:cubicBezTo>
                  <a:cubicBezTo>
                    <a:pt x="24" y="5"/>
                    <a:pt x="23" y="5"/>
                    <a:pt x="23" y="6"/>
                  </a:cubicBezTo>
                  <a:cubicBezTo>
                    <a:pt x="23" y="6"/>
                    <a:pt x="24" y="7"/>
                    <a:pt x="25" y="7"/>
                  </a:cubicBezTo>
                  <a:cubicBezTo>
                    <a:pt x="26" y="7"/>
                    <a:pt x="27" y="8"/>
                    <a:pt x="27" y="8"/>
                  </a:cubicBezTo>
                  <a:cubicBezTo>
                    <a:pt x="29" y="9"/>
                    <a:pt x="30" y="9"/>
                    <a:pt x="31" y="10"/>
                  </a:cubicBezTo>
                  <a:cubicBezTo>
                    <a:pt x="34" y="11"/>
                    <a:pt x="36" y="13"/>
                    <a:pt x="36" y="15"/>
                  </a:cubicBezTo>
                  <a:cubicBezTo>
                    <a:pt x="36" y="17"/>
                    <a:pt x="34" y="19"/>
                    <a:pt x="32" y="19"/>
                  </a:cubicBezTo>
                  <a:cubicBezTo>
                    <a:pt x="31" y="19"/>
                    <a:pt x="31" y="19"/>
                    <a:pt x="30" y="19"/>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0" name="Freeform 73">
              <a:extLst>
                <a:ext uri="{FF2B5EF4-FFF2-40B4-BE49-F238E27FC236}">
                  <a16:creationId xmlns:a16="http://schemas.microsoft.com/office/drawing/2014/main" id="{3CAA0F7B-B0D3-44FE-ACC5-48BBF59B69E2}"/>
                </a:ext>
              </a:extLst>
            </p:cNvPr>
            <p:cNvSpPr>
              <a:spLocks/>
            </p:cNvSpPr>
            <p:nvPr userDrawn="1"/>
          </p:nvSpPr>
          <p:spPr bwMode="auto">
            <a:xfrm>
              <a:off x="351" y="108"/>
              <a:ext cx="64" cy="69"/>
            </a:xfrm>
            <a:custGeom>
              <a:avLst/>
              <a:gdLst>
                <a:gd name="T0" fmla="*/ 30 w 31"/>
                <a:gd name="T1" fmla="*/ 30 h 33"/>
                <a:gd name="T2" fmla="*/ 30 w 31"/>
                <a:gd name="T3" fmla="*/ 28 h 33"/>
                <a:gd name="T4" fmla="*/ 30 w 31"/>
                <a:gd name="T5" fmla="*/ 25 h 33"/>
                <a:gd name="T6" fmla="*/ 31 w 31"/>
                <a:gd name="T7" fmla="*/ 25 h 33"/>
                <a:gd name="T8" fmla="*/ 30 w 31"/>
                <a:gd name="T9" fmla="*/ 23 h 33"/>
                <a:gd name="T10" fmla="*/ 24 w 31"/>
                <a:gd name="T11" fmla="*/ 16 h 33"/>
                <a:gd name="T12" fmla="*/ 29 w 31"/>
                <a:gd name="T13" fmla="*/ 17 h 33"/>
                <a:gd name="T14" fmla="*/ 29 w 31"/>
                <a:gd name="T15" fmla="*/ 11 h 33"/>
                <a:gd name="T16" fmla="*/ 25 w 31"/>
                <a:gd name="T17" fmla="*/ 9 h 33"/>
                <a:gd name="T18" fmla="*/ 25 w 31"/>
                <a:gd name="T19" fmla="*/ 10 h 33"/>
                <a:gd name="T20" fmla="*/ 21 w 31"/>
                <a:gd name="T21" fmla="*/ 7 h 33"/>
                <a:gd name="T22" fmla="*/ 21 w 31"/>
                <a:gd name="T23" fmla="*/ 8 h 33"/>
                <a:gd name="T24" fmla="*/ 26 w 31"/>
                <a:gd name="T25" fmla="*/ 4 h 33"/>
                <a:gd name="T26" fmla="*/ 29 w 31"/>
                <a:gd name="T27" fmla="*/ 4 h 33"/>
                <a:gd name="T28" fmla="*/ 24 w 31"/>
                <a:gd name="T29" fmla="*/ 2 h 33"/>
                <a:gd name="T30" fmla="*/ 31 w 31"/>
                <a:gd name="T31" fmla="*/ 1 h 33"/>
                <a:gd name="T32" fmla="*/ 29 w 31"/>
                <a:gd name="T33" fmla="*/ 2 h 33"/>
                <a:gd name="T34" fmla="*/ 25 w 31"/>
                <a:gd name="T35" fmla="*/ 11 h 33"/>
                <a:gd name="T36" fmla="*/ 21 w 31"/>
                <a:gd name="T37" fmla="*/ 14 h 33"/>
                <a:gd name="T38" fmla="*/ 12 w 31"/>
                <a:gd name="T39" fmla="*/ 18 h 33"/>
                <a:gd name="T40" fmla="*/ 8 w 31"/>
                <a:gd name="T41" fmla="*/ 16 h 33"/>
                <a:gd name="T42" fmla="*/ 9 w 31"/>
                <a:gd name="T43" fmla="*/ 14 h 33"/>
                <a:gd name="T44" fmla="*/ 10 w 31"/>
                <a:gd name="T45" fmla="*/ 17 h 33"/>
                <a:gd name="T46" fmla="*/ 13 w 31"/>
                <a:gd name="T47" fmla="*/ 16 h 33"/>
                <a:gd name="T48" fmla="*/ 13 w 31"/>
                <a:gd name="T49" fmla="*/ 14 h 33"/>
                <a:gd name="T50" fmla="*/ 15 w 31"/>
                <a:gd name="T51" fmla="*/ 14 h 33"/>
                <a:gd name="T52" fmla="*/ 13 w 31"/>
                <a:gd name="T53" fmla="*/ 12 h 33"/>
                <a:gd name="T54" fmla="*/ 14 w 31"/>
                <a:gd name="T55" fmla="*/ 6 h 33"/>
                <a:gd name="T56" fmla="*/ 15 w 31"/>
                <a:gd name="T57" fmla="*/ 7 h 33"/>
                <a:gd name="T58" fmla="*/ 14 w 31"/>
                <a:gd name="T59" fmla="*/ 3 h 33"/>
                <a:gd name="T60" fmla="*/ 14 w 31"/>
                <a:gd name="T61" fmla="*/ 1 h 33"/>
                <a:gd name="T62" fmla="*/ 12 w 31"/>
                <a:gd name="T63" fmla="*/ 2 h 33"/>
                <a:gd name="T64" fmla="*/ 10 w 31"/>
                <a:gd name="T65" fmla="*/ 1 h 33"/>
                <a:gd name="T66" fmla="*/ 9 w 31"/>
                <a:gd name="T67" fmla="*/ 3 h 33"/>
                <a:gd name="T68" fmla="*/ 7 w 31"/>
                <a:gd name="T69" fmla="*/ 3 h 33"/>
                <a:gd name="T70" fmla="*/ 5 w 31"/>
                <a:gd name="T71" fmla="*/ 5 h 33"/>
                <a:gd name="T72" fmla="*/ 7 w 31"/>
                <a:gd name="T73" fmla="*/ 6 h 33"/>
                <a:gd name="T74" fmla="*/ 8 w 31"/>
                <a:gd name="T75" fmla="*/ 10 h 33"/>
                <a:gd name="T76" fmla="*/ 8 w 31"/>
                <a:gd name="T77" fmla="*/ 12 h 33"/>
                <a:gd name="T78" fmla="*/ 9 w 31"/>
                <a:gd name="T79" fmla="*/ 22 h 33"/>
                <a:gd name="T80" fmla="*/ 3 w 31"/>
                <a:gd name="T81" fmla="*/ 31 h 33"/>
                <a:gd name="T82" fmla="*/ 5 w 31"/>
                <a:gd name="T83" fmla="*/ 30 h 33"/>
                <a:gd name="T84" fmla="*/ 6 w 31"/>
                <a:gd name="T85" fmla="*/ 31 h 33"/>
                <a:gd name="T86" fmla="*/ 7 w 31"/>
                <a:gd name="T87" fmla="*/ 27 h 33"/>
                <a:gd name="T88" fmla="*/ 9 w 31"/>
                <a:gd name="T89" fmla="*/ 26 h 33"/>
                <a:gd name="T90" fmla="*/ 10 w 31"/>
                <a:gd name="T91" fmla="*/ 26 h 33"/>
                <a:gd name="T92" fmla="*/ 12 w 31"/>
                <a:gd name="T93" fmla="*/ 23 h 33"/>
                <a:gd name="T94" fmla="*/ 13 w 31"/>
                <a:gd name="T95" fmla="*/ 22 h 33"/>
                <a:gd name="T96" fmla="*/ 14 w 31"/>
                <a:gd name="T97" fmla="*/ 19 h 33"/>
                <a:gd name="T98" fmla="*/ 17 w 31"/>
                <a:gd name="T99" fmla="*/ 18 h 33"/>
                <a:gd name="T100" fmla="*/ 19 w 31"/>
                <a:gd name="T101" fmla="*/ 17 h 33"/>
                <a:gd name="T102" fmla="*/ 20 w 31"/>
                <a:gd name="T103" fmla="*/ 18 h 33"/>
                <a:gd name="T104" fmla="*/ 26 w 31"/>
                <a:gd name="T105" fmla="*/ 33 h 33"/>
                <a:gd name="T106" fmla="*/ 28 w 31"/>
                <a:gd name="T107" fmla="*/ 32 h 33"/>
                <a:gd name="T108" fmla="*/ 30 w 31"/>
                <a:gd name="T109" fmla="*/ 3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3">
                  <a:moveTo>
                    <a:pt x="31" y="33"/>
                  </a:moveTo>
                  <a:cubicBezTo>
                    <a:pt x="31" y="32"/>
                    <a:pt x="31" y="32"/>
                    <a:pt x="31" y="32"/>
                  </a:cubicBezTo>
                  <a:cubicBezTo>
                    <a:pt x="31" y="32"/>
                    <a:pt x="31" y="32"/>
                    <a:pt x="31" y="32"/>
                  </a:cubicBezTo>
                  <a:cubicBezTo>
                    <a:pt x="31" y="31"/>
                    <a:pt x="31" y="31"/>
                    <a:pt x="31" y="30"/>
                  </a:cubicBezTo>
                  <a:cubicBezTo>
                    <a:pt x="31" y="30"/>
                    <a:pt x="31" y="30"/>
                    <a:pt x="30" y="30"/>
                  </a:cubicBezTo>
                  <a:cubicBezTo>
                    <a:pt x="30" y="29"/>
                    <a:pt x="30" y="29"/>
                    <a:pt x="30" y="29"/>
                  </a:cubicBezTo>
                  <a:cubicBezTo>
                    <a:pt x="30" y="29"/>
                    <a:pt x="30" y="28"/>
                    <a:pt x="30" y="28"/>
                  </a:cubicBezTo>
                  <a:cubicBezTo>
                    <a:pt x="30" y="28"/>
                    <a:pt x="30" y="28"/>
                    <a:pt x="30" y="28"/>
                  </a:cubicBezTo>
                  <a:cubicBezTo>
                    <a:pt x="30" y="28"/>
                    <a:pt x="30" y="28"/>
                    <a:pt x="30" y="28"/>
                  </a:cubicBezTo>
                  <a:cubicBezTo>
                    <a:pt x="30" y="28"/>
                    <a:pt x="30" y="28"/>
                    <a:pt x="30" y="28"/>
                  </a:cubicBezTo>
                  <a:cubicBezTo>
                    <a:pt x="30" y="28"/>
                    <a:pt x="31" y="28"/>
                    <a:pt x="31" y="28"/>
                  </a:cubicBezTo>
                  <a:cubicBezTo>
                    <a:pt x="31" y="28"/>
                    <a:pt x="31" y="28"/>
                    <a:pt x="31" y="27"/>
                  </a:cubicBezTo>
                  <a:cubicBezTo>
                    <a:pt x="31" y="26"/>
                    <a:pt x="31" y="26"/>
                    <a:pt x="30" y="26"/>
                  </a:cubicBezTo>
                  <a:cubicBezTo>
                    <a:pt x="30" y="25"/>
                    <a:pt x="30" y="25"/>
                    <a:pt x="30" y="25"/>
                  </a:cubicBezTo>
                  <a:cubicBezTo>
                    <a:pt x="30" y="25"/>
                    <a:pt x="30" y="25"/>
                    <a:pt x="30" y="25"/>
                  </a:cubicBezTo>
                  <a:cubicBezTo>
                    <a:pt x="30" y="25"/>
                    <a:pt x="30" y="25"/>
                    <a:pt x="30" y="25"/>
                  </a:cubicBezTo>
                  <a:cubicBezTo>
                    <a:pt x="30" y="25"/>
                    <a:pt x="30" y="25"/>
                    <a:pt x="30" y="25"/>
                  </a:cubicBezTo>
                  <a:cubicBezTo>
                    <a:pt x="31" y="25"/>
                    <a:pt x="31" y="25"/>
                    <a:pt x="31" y="25"/>
                  </a:cubicBezTo>
                  <a:cubicBezTo>
                    <a:pt x="31" y="25"/>
                    <a:pt x="31" y="25"/>
                    <a:pt x="31" y="25"/>
                  </a:cubicBezTo>
                  <a:cubicBezTo>
                    <a:pt x="31" y="25"/>
                    <a:pt x="31" y="25"/>
                    <a:pt x="31" y="25"/>
                  </a:cubicBezTo>
                  <a:cubicBezTo>
                    <a:pt x="31" y="24"/>
                    <a:pt x="31" y="24"/>
                    <a:pt x="31" y="24"/>
                  </a:cubicBezTo>
                  <a:cubicBezTo>
                    <a:pt x="31" y="24"/>
                    <a:pt x="31" y="24"/>
                    <a:pt x="31" y="24"/>
                  </a:cubicBezTo>
                  <a:cubicBezTo>
                    <a:pt x="31" y="23"/>
                    <a:pt x="31" y="23"/>
                    <a:pt x="30" y="23"/>
                  </a:cubicBezTo>
                  <a:cubicBezTo>
                    <a:pt x="30" y="23"/>
                    <a:pt x="30" y="23"/>
                    <a:pt x="30" y="23"/>
                  </a:cubicBezTo>
                  <a:cubicBezTo>
                    <a:pt x="30" y="23"/>
                    <a:pt x="30" y="23"/>
                    <a:pt x="30" y="23"/>
                  </a:cubicBezTo>
                  <a:cubicBezTo>
                    <a:pt x="29" y="23"/>
                    <a:pt x="29" y="23"/>
                    <a:pt x="29" y="23"/>
                  </a:cubicBezTo>
                  <a:cubicBezTo>
                    <a:pt x="28" y="23"/>
                    <a:pt x="27" y="22"/>
                    <a:pt x="27" y="21"/>
                  </a:cubicBezTo>
                  <a:cubicBezTo>
                    <a:pt x="26" y="18"/>
                    <a:pt x="26" y="18"/>
                    <a:pt x="26" y="18"/>
                  </a:cubicBezTo>
                  <a:cubicBezTo>
                    <a:pt x="26" y="18"/>
                    <a:pt x="25" y="17"/>
                    <a:pt x="24" y="16"/>
                  </a:cubicBezTo>
                  <a:cubicBezTo>
                    <a:pt x="24" y="16"/>
                    <a:pt x="24" y="16"/>
                    <a:pt x="24" y="16"/>
                  </a:cubicBezTo>
                  <a:cubicBezTo>
                    <a:pt x="23" y="16"/>
                    <a:pt x="23" y="16"/>
                    <a:pt x="23" y="16"/>
                  </a:cubicBezTo>
                  <a:cubicBezTo>
                    <a:pt x="23" y="16"/>
                    <a:pt x="23" y="16"/>
                    <a:pt x="23" y="16"/>
                  </a:cubicBezTo>
                  <a:cubicBezTo>
                    <a:pt x="23" y="16"/>
                    <a:pt x="23" y="16"/>
                    <a:pt x="23" y="16"/>
                  </a:cubicBezTo>
                  <a:cubicBezTo>
                    <a:pt x="24" y="16"/>
                    <a:pt x="25" y="16"/>
                    <a:pt x="26" y="16"/>
                  </a:cubicBezTo>
                  <a:cubicBezTo>
                    <a:pt x="27" y="17"/>
                    <a:pt x="28" y="17"/>
                    <a:pt x="29" y="17"/>
                  </a:cubicBezTo>
                  <a:cubicBezTo>
                    <a:pt x="30" y="17"/>
                    <a:pt x="31" y="16"/>
                    <a:pt x="31" y="14"/>
                  </a:cubicBezTo>
                  <a:cubicBezTo>
                    <a:pt x="31" y="14"/>
                    <a:pt x="31" y="13"/>
                    <a:pt x="31" y="12"/>
                  </a:cubicBezTo>
                  <a:cubicBezTo>
                    <a:pt x="30" y="11"/>
                    <a:pt x="30" y="11"/>
                    <a:pt x="29" y="10"/>
                  </a:cubicBezTo>
                  <a:cubicBezTo>
                    <a:pt x="29" y="10"/>
                    <a:pt x="29" y="10"/>
                    <a:pt x="29" y="10"/>
                  </a:cubicBezTo>
                  <a:cubicBezTo>
                    <a:pt x="29" y="10"/>
                    <a:pt x="29" y="10"/>
                    <a:pt x="29" y="11"/>
                  </a:cubicBezTo>
                  <a:cubicBezTo>
                    <a:pt x="29" y="11"/>
                    <a:pt x="29" y="11"/>
                    <a:pt x="29" y="11"/>
                  </a:cubicBezTo>
                  <a:cubicBezTo>
                    <a:pt x="29" y="11"/>
                    <a:pt x="29" y="11"/>
                    <a:pt x="29" y="11"/>
                  </a:cubicBezTo>
                  <a:cubicBezTo>
                    <a:pt x="29" y="11"/>
                    <a:pt x="29" y="11"/>
                    <a:pt x="28" y="11"/>
                  </a:cubicBezTo>
                  <a:cubicBezTo>
                    <a:pt x="28" y="11"/>
                    <a:pt x="28" y="11"/>
                    <a:pt x="28" y="11"/>
                  </a:cubicBezTo>
                  <a:cubicBezTo>
                    <a:pt x="27" y="9"/>
                    <a:pt x="26" y="9"/>
                    <a:pt x="25" y="9"/>
                  </a:cubicBezTo>
                  <a:cubicBezTo>
                    <a:pt x="25" y="9"/>
                    <a:pt x="25" y="9"/>
                    <a:pt x="25" y="9"/>
                  </a:cubicBezTo>
                  <a:cubicBezTo>
                    <a:pt x="25" y="9"/>
                    <a:pt x="25" y="9"/>
                    <a:pt x="25" y="9"/>
                  </a:cubicBezTo>
                  <a:cubicBezTo>
                    <a:pt x="25" y="9"/>
                    <a:pt x="25" y="10"/>
                    <a:pt x="25" y="10"/>
                  </a:cubicBezTo>
                  <a:cubicBezTo>
                    <a:pt x="25" y="10"/>
                    <a:pt x="25" y="10"/>
                    <a:pt x="25" y="10"/>
                  </a:cubicBezTo>
                  <a:cubicBezTo>
                    <a:pt x="25" y="10"/>
                    <a:pt x="25" y="10"/>
                    <a:pt x="25" y="10"/>
                  </a:cubicBezTo>
                  <a:cubicBezTo>
                    <a:pt x="25" y="10"/>
                    <a:pt x="25" y="10"/>
                    <a:pt x="25" y="10"/>
                  </a:cubicBezTo>
                  <a:cubicBezTo>
                    <a:pt x="24" y="10"/>
                    <a:pt x="24" y="9"/>
                    <a:pt x="24" y="9"/>
                  </a:cubicBezTo>
                  <a:cubicBezTo>
                    <a:pt x="24" y="9"/>
                    <a:pt x="24" y="9"/>
                    <a:pt x="24" y="9"/>
                  </a:cubicBezTo>
                  <a:cubicBezTo>
                    <a:pt x="23" y="8"/>
                    <a:pt x="23" y="8"/>
                    <a:pt x="22" y="7"/>
                  </a:cubicBezTo>
                  <a:cubicBezTo>
                    <a:pt x="21" y="7"/>
                    <a:pt x="21" y="7"/>
                    <a:pt x="21" y="7"/>
                  </a:cubicBezTo>
                  <a:cubicBezTo>
                    <a:pt x="21" y="7"/>
                    <a:pt x="21" y="7"/>
                    <a:pt x="21" y="7"/>
                  </a:cubicBezTo>
                  <a:cubicBezTo>
                    <a:pt x="21" y="7"/>
                    <a:pt x="21" y="7"/>
                    <a:pt x="21" y="7"/>
                  </a:cubicBezTo>
                  <a:cubicBezTo>
                    <a:pt x="21" y="7"/>
                    <a:pt x="21" y="7"/>
                    <a:pt x="21" y="7"/>
                  </a:cubicBezTo>
                  <a:cubicBezTo>
                    <a:pt x="21" y="8"/>
                    <a:pt x="21" y="8"/>
                    <a:pt x="21" y="8"/>
                  </a:cubicBezTo>
                  <a:cubicBezTo>
                    <a:pt x="21" y="8"/>
                    <a:pt x="21" y="8"/>
                    <a:pt x="21" y="8"/>
                  </a:cubicBezTo>
                  <a:cubicBezTo>
                    <a:pt x="21" y="8"/>
                    <a:pt x="20" y="8"/>
                    <a:pt x="20" y="7"/>
                  </a:cubicBezTo>
                  <a:cubicBezTo>
                    <a:pt x="19" y="6"/>
                    <a:pt x="19" y="6"/>
                    <a:pt x="19" y="5"/>
                  </a:cubicBezTo>
                  <a:cubicBezTo>
                    <a:pt x="19" y="4"/>
                    <a:pt x="20" y="3"/>
                    <a:pt x="22" y="3"/>
                  </a:cubicBezTo>
                  <a:cubicBezTo>
                    <a:pt x="22" y="3"/>
                    <a:pt x="23" y="3"/>
                    <a:pt x="24" y="3"/>
                  </a:cubicBezTo>
                  <a:cubicBezTo>
                    <a:pt x="26" y="4"/>
                    <a:pt x="26" y="4"/>
                    <a:pt x="26" y="4"/>
                  </a:cubicBezTo>
                  <a:cubicBezTo>
                    <a:pt x="27" y="5"/>
                    <a:pt x="27" y="5"/>
                    <a:pt x="28" y="5"/>
                  </a:cubicBezTo>
                  <a:cubicBezTo>
                    <a:pt x="28" y="5"/>
                    <a:pt x="28" y="5"/>
                    <a:pt x="29" y="5"/>
                  </a:cubicBezTo>
                  <a:cubicBezTo>
                    <a:pt x="29" y="5"/>
                    <a:pt x="29" y="5"/>
                    <a:pt x="29" y="5"/>
                  </a:cubicBezTo>
                  <a:cubicBezTo>
                    <a:pt x="29" y="5"/>
                    <a:pt x="29" y="5"/>
                    <a:pt x="29" y="4"/>
                  </a:cubicBezTo>
                  <a:cubicBezTo>
                    <a:pt x="29" y="4"/>
                    <a:pt x="29" y="4"/>
                    <a:pt x="29" y="4"/>
                  </a:cubicBezTo>
                  <a:cubicBezTo>
                    <a:pt x="28" y="4"/>
                    <a:pt x="27" y="4"/>
                    <a:pt x="26" y="3"/>
                  </a:cubicBezTo>
                  <a:cubicBezTo>
                    <a:pt x="25" y="3"/>
                    <a:pt x="25" y="2"/>
                    <a:pt x="25" y="2"/>
                  </a:cubicBezTo>
                  <a:cubicBezTo>
                    <a:pt x="24" y="2"/>
                    <a:pt x="24" y="2"/>
                    <a:pt x="24" y="2"/>
                  </a:cubicBezTo>
                  <a:cubicBezTo>
                    <a:pt x="24" y="2"/>
                    <a:pt x="24" y="2"/>
                    <a:pt x="24" y="2"/>
                  </a:cubicBezTo>
                  <a:cubicBezTo>
                    <a:pt x="24" y="2"/>
                    <a:pt x="24" y="2"/>
                    <a:pt x="24" y="2"/>
                  </a:cubicBezTo>
                  <a:cubicBezTo>
                    <a:pt x="26" y="2"/>
                    <a:pt x="26" y="2"/>
                    <a:pt x="26" y="2"/>
                  </a:cubicBezTo>
                  <a:cubicBezTo>
                    <a:pt x="27" y="3"/>
                    <a:pt x="27" y="3"/>
                    <a:pt x="27" y="3"/>
                  </a:cubicBezTo>
                  <a:cubicBezTo>
                    <a:pt x="28" y="3"/>
                    <a:pt x="29" y="3"/>
                    <a:pt x="30" y="3"/>
                  </a:cubicBezTo>
                  <a:cubicBezTo>
                    <a:pt x="30" y="3"/>
                    <a:pt x="31" y="3"/>
                    <a:pt x="31" y="2"/>
                  </a:cubicBezTo>
                  <a:cubicBezTo>
                    <a:pt x="31" y="2"/>
                    <a:pt x="31" y="2"/>
                    <a:pt x="31" y="1"/>
                  </a:cubicBezTo>
                  <a:cubicBezTo>
                    <a:pt x="30" y="1"/>
                    <a:pt x="30" y="1"/>
                    <a:pt x="30" y="1"/>
                  </a:cubicBezTo>
                  <a:cubicBezTo>
                    <a:pt x="30" y="1"/>
                    <a:pt x="30" y="1"/>
                    <a:pt x="30" y="1"/>
                  </a:cubicBezTo>
                  <a:cubicBezTo>
                    <a:pt x="30" y="1"/>
                    <a:pt x="30" y="1"/>
                    <a:pt x="30" y="1"/>
                  </a:cubicBezTo>
                  <a:cubicBezTo>
                    <a:pt x="30" y="2"/>
                    <a:pt x="30" y="2"/>
                    <a:pt x="30" y="2"/>
                  </a:cubicBezTo>
                  <a:cubicBezTo>
                    <a:pt x="30" y="2"/>
                    <a:pt x="30" y="2"/>
                    <a:pt x="29" y="2"/>
                  </a:cubicBezTo>
                  <a:cubicBezTo>
                    <a:pt x="29" y="2"/>
                    <a:pt x="29" y="2"/>
                    <a:pt x="29" y="2"/>
                  </a:cubicBezTo>
                  <a:cubicBezTo>
                    <a:pt x="26" y="2"/>
                    <a:pt x="26" y="2"/>
                    <a:pt x="26" y="2"/>
                  </a:cubicBezTo>
                  <a:cubicBezTo>
                    <a:pt x="24" y="1"/>
                    <a:pt x="24" y="1"/>
                    <a:pt x="23" y="1"/>
                  </a:cubicBezTo>
                  <a:cubicBezTo>
                    <a:pt x="20" y="1"/>
                    <a:pt x="18" y="3"/>
                    <a:pt x="18" y="5"/>
                  </a:cubicBezTo>
                  <a:cubicBezTo>
                    <a:pt x="18" y="8"/>
                    <a:pt x="20" y="9"/>
                    <a:pt x="25" y="11"/>
                  </a:cubicBezTo>
                  <a:cubicBezTo>
                    <a:pt x="29" y="13"/>
                    <a:pt x="30" y="13"/>
                    <a:pt x="30" y="14"/>
                  </a:cubicBezTo>
                  <a:cubicBezTo>
                    <a:pt x="30" y="15"/>
                    <a:pt x="29" y="16"/>
                    <a:pt x="28" y="16"/>
                  </a:cubicBezTo>
                  <a:cubicBezTo>
                    <a:pt x="28" y="16"/>
                    <a:pt x="28" y="16"/>
                    <a:pt x="28" y="15"/>
                  </a:cubicBezTo>
                  <a:cubicBezTo>
                    <a:pt x="27" y="15"/>
                    <a:pt x="27" y="15"/>
                    <a:pt x="25" y="15"/>
                  </a:cubicBezTo>
                  <a:cubicBezTo>
                    <a:pt x="24" y="15"/>
                    <a:pt x="23" y="14"/>
                    <a:pt x="21" y="14"/>
                  </a:cubicBezTo>
                  <a:cubicBezTo>
                    <a:pt x="18" y="14"/>
                    <a:pt x="16" y="15"/>
                    <a:pt x="14" y="17"/>
                  </a:cubicBezTo>
                  <a:cubicBezTo>
                    <a:pt x="14" y="17"/>
                    <a:pt x="14" y="17"/>
                    <a:pt x="13" y="17"/>
                  </a:cubicBezTo>
                  <a:cubicBezTo>
                    <a:pt x="13" y="17"/>
                    <a:pt x="13" y="17"/>
                    <a:pt x="13" y="17"/>
                  </a:cubicBezTo>
                  <a:cubicBezTo>
                    <a:pt x="12" y="17"/>
                    <a:pt x="12" y="17"/>
                    <a:pt x="12" y="17"/>
                  </a:cubicBezTo>
                  <a:cubicBezTo>
                    <a:pt x="12" y="17"/>
                    <a:pt x="12" y="17"/>
                    <a:pt x="12" y="18"/>
                  </a:cubicBezTo>
                  <a:cubicBezTo>
                    <a:pt x="11" y="19"/>
                    <a:pt x="11" y="19"/>
                    <a:pt x="11" y="19"/>
                  </a:cubicBezTo>
                  <a:cubicBezTo>
                    <a:pt x="11" y="19"/>
                    <a:pt x="11" y="19"/>
                    <a:pt x="11" y="19"/>
                  </a:cubicBezTo>
                  <a:cubicBezTo>
                    <a:pt x="10" y="19"/>
                    <a:pt x="10" y="19"/>
                    <a:pt x="10" y="18"/>
                  </a:cubicBezTo>
                  <a:cubicBezTo>
                    <a:pt x="10" y="17"/>
                    <a:pt x="9" y="17"/>
                    <a:pt x="9" y="17"/>
                  </a:cubicBezTo>
                  <a:cubicBezTo>
                    <a:pt x="8" y="16"/>
                    <a:pt x="8" y="16"/>
                    <a:pt x="8" y="16"/>
                  </a:cubicBezTo>
                  <a:cubicBezTo>
                    <a:pt x="8" y="16"/>
                    <a:pt x="8" y="16"/>
                    <a:pt x="8" y="16"/>
                  </a:cubicBezTo>
                  <a:cubicBezTo>
                    <a:pt x="8" y="16"/>
                    <a:pt x="8" y="16"/>
                    <a:pt x="8" y="15"/>
                  </a:cubicBezTo>
                  <a:cubicBezTo>
                    <a:pt x="8" y="15"/>
                    <a:pt x="8" y="15"/>
                    <a:pt x="9" y="15"/>
                  </a:cubicBezTo>
                  <a:cubicBezTo>
                    <a:pt x="9" y="15"/>
                    <a:pt x="9" y="15"/>
                    <a:pt x="9" y="15"/>
                  </a:cubicBezTo>
                  <a:cubicBezTo>
                    <a:pt x="9" y="14"/>
                    <a:pt x="9" y="14"/>
                    <a:pt x="9" y="14"/>
                  </a:cubicBezTo>
                  <a:cubicBezTo>
                    <a:pt x="9" y="14"/>
                    <a:pt x="9" y="14"/>
                    <a:pt x="9" y="14"/>
                  </a:cubicBezTo>
                  <a:cubicBezTo>
                    <a:pt x="9" y="14"/>
                    <a:pt x="9" y="14"/>
                    <a:pt x="9" y="15"/>
                  </a:cubicBezTo>
                  <a:cubicBezTo>
                    <a:pt x="9" y="15"/>
                    <a:pt x="9" y="16"/>
                    <a:pt x="10" y="16"/>
                  </a:cubicBezTo>
                  <a:cubicBezTo>
                    <a:pt x="10" y="17"/>
                    <a:pt x="10" y="17"/>
                    <a:pt x="10" y="17"/>
                  </a:cubicBezTo>
                  <a:cubicBezTo>
                    <a:pt x="10" y="17"/>
                    <a:pt x="10" y="17"/>
                    <a:pt x="10" y="17"/>
                  </a:cubicBezTo>
                  <a:cubicBezTo>
                    <a:pt x="11" y="17"/>
                    <a:pt x="11" y="16"/>
                    <a:pt x="11" y="15"/>
                  </a:cubicBezTo>
                  <a:cubicBezTo>
                    <a:pt x="11" y="15"/>
                    <a:pt x="11" y="14"/>
                    <a:pt x="12" y="14"/>
                  </a:cubicBezTo>
                  <a:cubicBezTo>
                    <a:pt x="12" y="14"/>
                    <a:pt x="12" y="14"/>
                    <a:pt x="12" y="15"/>
                  </a:cubicBezTo>
                  <a:cubicBezTo>
                    <a:pt x="12" y="15"/>
                    <a:pt x="12" y="15"/>
                    <a:pt x="12" y="16"/>
                  </a:cubicBezTo>
                  <a:cubicBezTo>
                    <a:pt x="13" y="16"/>
                    <a:pt x="13" y="16"/>
                    <a:pt x="13" y="16"/>
                  </a:cubicBezTo>
                  <a:cubicBezTo>
                    <a:pt x="13" y="16"/>
                    <a:pt x="13" y="16"/>
                    <a:pt x="13" y="16"/>
                  </a:cubicBezTo>
                  <a:cubicBezTo>
                    <a:pt x="13" y="16"/>
                    <a:pt x="13" y="16"/>
                    <a:pt x="13" y="15"/>
                  </a:cubicBezTo>
                  <a:cubicBezTo>
                    <a:pt x="13" y="15"/>
                    <a:pt x="13" y="15"/>
                    <a:pt x="13" y="15"/>
                  </a:cubicBezTo>
                  <a:cubicBezTo>
                    <a:pt x="13" y="14"/>
                    <a:pt x="13" y="14"/>
                    <a:pt x="13" y="14"/>
                  </a:cubicBezTo>
                  <a:cubicBezTo>
                    <a:pt x="13" y="14"/>
                    <a:pt x="13" y="14"/>
                    <a:pt x="13" y="14"/>
                  </a:cubicBezTo>
                  <a:cubicBezTo>
                    <a:pt x="13" y="14"/>
                    <a:pt x="13" y="13"/>
                    <a:pt x="13" y="13"/>
                  </a:cubicBezTo>
                  <a:cubicBezTo>
                    <a:pt x="14" y="13"/>
                    <a:pt x="14" y="14"/>
                    <a:pt x="14" y="14"/>
                  </a:cubicBezTo>
                  <a:cubicBezTo>
                    <a:pt x="14" y="14"/>
                    <a:pt x="14" y="14"/>
                    <a:pt x="14" y="14"/>
                  </a:cubicBezTo>
                  <a:cubicBezTo>
                    <a:pt x="14" y="14"/>
                    <a:pt x="15" y="14"/>
                    <a:pt x="15" y="14"/>
                  </a:cubicBezTo>
                  <a:cubicBezTo>
                    <a:pt x="15" y="14"/>
                    <a:pt x="15" y="14"/>
                    <a:pt x="15" y="14"/>
                  </a:cubicBezTo>
                  <a:cubicBezTo>
                    <a:pt x="15" y="14"/>
                    <a:pt x="15" y="14"/>
                    <a:pt x="15" y="13"/>
                  </a:cubicBezTo>
                  <a:cubicBezTo>
                    <a:pt x="15" y="13"/>
                    <a:pt x="15" y="13"/>
                    <a:pt x="15" y="13"/>
                  </a:cubicBezTo>
                  <a:cubicBezTo>
                    <a:pt x="14" y="12"/>
                    <a:pt x="14" y="12"/>
                    <a:pt x="14" y="12"/>
                  </a:cubicBezTo>
                  <a:cubicBezTo>
                    <a:pt x="14" y="12"/>
                    <a:pt x="14" y="12"/>
                    <a:pt x="14" y="12"/>
                  </a:cubicBezTo>
                  <a:cubicBezTo>
                    <a:pt x="13" y="12"/>
                    <a:pt x="13" y="12"/>
                    <a:pt x="13" y="12"/>
                  </a:cubicBezTo>
                  <a:cubicBezTo>
                    <a:pt x="13" y="12"/>
                    <a:pt x="13" y="12"/>
                    <a:pt x="13" y="12"/>
                  </a:cubicBezTo>
                  <a:cubicBezTo>
                    <a:pt x="13" y="12"/>
                    <a:pt x="13" y="12"/>
                    <a:pt x="13" y="12"/>
                  </a:cubicBezTo>
                  <a:cubicBezTo>
                    <a:pt x="13" y="12"/>
                    <a:pt x="13" y="11"/>
                    <a:pt x="13" y="11"/>
                  </a:cubicBezTo>
                  <a:cubicBezTo>
                    <a:pt x="14" y="10"/>
                    <a:pt x="14" y="9"/>
                    <a:pt x="14" y="8"/>
                  </a:cubicBezTo>
                  <a:cubicBezTo>
                    <a:pt x="14" y="6"/>
                    <a:pt x="14" y="6"/>
                    <a:pt x="14" y="6"/>
                  </a:cubicBezTo>
                  <a:cubicBezTo>
                    <a:pt x="14" y="5"/>
                    <a:pt x="14" y="5"/>
                    <a:pt x="14" y="5"/>
                  </a:cubicBezTo>
                  <a:cubicBezTo>
                    <a:pt x="15" y="5"/>
                    <a:pt x="15" y="5"/>
                    <a:pt x="15" y="5"/>
                  </a:cubicBezTo>
                  <a:cubicBezTo>
                    <a:pt x="15" y="6"/>
                    <a:pt x="15" y="6"/>
                    <a:pt x="15" y="6"/>
                  </a:cubicBezTo>
                  <a:cubicBezTo>
                    <a:pt x="15" y="6"/>
                    <a:pt x="15" y="6"/>
                    <a:pt x="15" y="6"/>
                  </a:cubicBezTo>
                  <a:cubicBezTo>
                    <a:pt x="15" y="7"/>
                    <a:pt x="15" y="7"/>
                    <a:pt x="15" y="7"/>
                  </a:cubicBezTo>
                  <a:cubicBezTo>
                    <a:pt x="15" y="7"/>
                    <a:pt x="15" y="7"/>
                    <a:pt x="15" y="7"/>
                  </a:cubicBezTo>
                  <a:cubicBezTo>
                    <a:pt x="16" y="6"/>
                    <a:pt x="16" y="6"/>
                    <a:pt x="16" y="6"/>
                  </a:cubicBezTo>
                  <a:cubicBezTo>
                    <a:pt x="16" y="6"/>
                    <a:pt x="16" y="5"/>
                    <a:pt x="16" y="5"/>
                  </a:cubicBezTo>
                  <a:cubicBezTo>
                    <a:pt x="16" y="4"/>
                    <a:pt x="16" y="4"/>
                    <a:pt x="15" y="4"/>
                  </a:cubicBezTo>
                  <a:cubicBezTo>
                    <a:pt x="14" y="4"/>
                    <a:pt x="14" y="3"/>
                    <a:pt x="14" y="3"/>
                  </a:cubicBezTo>
                  <a:cubicBezTo>
                    <a:pt x="14" y="3"/>
                    <a:pt x="14" y="3"/>
                    <a:pt x="14" y="3"/>
                  </a:cubicBezTo>
                  <a:cubicBezTo>
                    <a:pt x="14" y="3"/>
                    <a:pt x="14" y="3"/>
                    <a:pt x="14" y="3"/>
                  </a:cubicBezTo>
                  <a:cubicBezTo>
                    <a:pt x="14" y="2"/>
                    <a:pt x="14" y="2"/>
                    <a:pt x="14" y="2"/>
                  </a:cubicBezTo>
                  <a:cubicBezTo>
                    <a:pt x="14" y="2"/>
                    <a:pt x="14" y="2"/>
                    <a:pt x="14" y="2"/>
                  </a:cubicBezTo>
                  <a:cubicBezTo>
                    <a:pt x="14" y="1"/>
                    <a:pt x="14" y="1"/>
                    <a:pt x="14" y="1"/>
                  </a:cubicBezTo>
                  <a:cubicBezTo>
                    <a:pt x="14" y="2"/>
                    <a:pt x="14" y="2"/>
                    <a:pt x="14" y="2"/>
                  </a:cubicBezTo>
                  <a:cubicBezTo>
                    <a:pt x="13" y="2"/>
                    <a:pt x="13" y="2"/>
                    <a:pt x="13" y="2"/>
                  </a:cubicBezTo>
                  <a:cubicBezTo>
                    <a:pt x="12" y="3"/>
                    <a:pt x="12" y="3"/>
                    <a:pt x="12" y="3"/>
                  </a:cubicBezTo>
                  <a:cubicBezTo>
                    <a:pt x="12" y="3"/>
                    <a:pt x="12" y="3"/>
                    <a:pt x="12" y="3"/>
                  </a:cubicBezTo>
                  <a:cubicBezTo>
                    <a:pt x="12" y="2"/>
                    <a:pt x="12" y="2"/>
                    <a:pt x="12" y="2"/>
                  </a:cubicBezTo>
                  <a:cubicBezTo>
                    <a:pt x="12" y="2"/>
                    <a:pt x="12" y="2"/>
                    <a:pt x="12" y="2"/>
                  </a:cubicBezTo>
                  <a:cubicBezTo>
                    <a:pt x="12" y="1"/>
                    <a:pt x="12" y="1"/>
                    <a:pt x="11" y="0"/>
                  </a:cubicBezTo>
                  <a:cubicBezTo>
                    <a:pt x="11" y="0"/>
                    <a:pt x="11" y="0"/>
                    <a:pt x="11" y="0"/>
                  </a:cubicBezTo>
                  <a:cubicBezTo>
                    <a:pt x="10" y="1"/>
                    <a:pt x="10" y="1"/>
                    <a:pt x="10" y="1"/>
                  </a:cubicBezTo>
                  <a:cubicBezTo>
                    <a:pt x="10" y="1"/>
                    <a:pt x="10" y="1"/>
                    <a:pt x="10" y="1"/>
                  </a:cubicBezTo>
                  <a:cubicBezTo>
                    <a:pt x="10" y="1"/>
                    <a:pt x="10" y="2"/>
                    <a:pt x="10" y="2"/>
                  </a:cubicBezTo>
                  <a:cubicBezTo>
                    <a:pt x="10" y="2"/>
                    <a:pt x="10" y="2"/>
                    <a:pt x="10" y="2"/>
                  </a:cubicBezTo>
                  <a:cubicBezTo>
                    <a:pt x="10" y="2"/>
                    <a:pt x="10" y="2"/>
                    <a:pt x="10" y="2"/>
                  </a:cubicBezTo>
                  <a:cubicBezTo>
                    <a:pt x="10" y="3"/>
                    <a:pt x="9" y="3"/>
                    <a:pt x="9" y="3"/>
                  </a:cubicBezTo>
                  <a:cubicBezTo>
                    <a:pt x="9" y="3"/>
                    <a:pt x="9" y="3"/>
                    <a:pt x="9" y="3"/>
                  </a:cubicBezTo>
                  <a:cubicBezTo>
                    <a:pt x="9" y="2"/>
                    <a:pt x="9" y="2"/>
                    <a:pt x="9" y="2"/>
                  </a:cubicBezTo>
                  <a:cubicBezTo>
                    <a:pt x="9" y="2"/>
                    <a:pt x="9" y="2"/>
                    <a:pt x="9" y="2"/>
                  </a:cubicBezTo>
                  <a:cubicBezTo>
                    <a:pt x="8" y="2"/>
                    <a:pt x="8" y="2"/>
                    <a:pt x="8" y="2"/>
                  </a:cubicBezTo>
                  <a:cubicBezTo>
                    <a:pt x="8" y="1"/>
                    <a:pt x="8" y="1"/>
                    <a:pt x="8" y="1"/>
                  </a:cubicBezTo>
                  <a:cubicBezTo>
                    <a:pt x="7" y="2"/>
                    <a:pt x="7" y="2"/>
                    <a:pt x="7" y="3"/>
                  </a:cubicBezTo>
                  <a:cubicBezTo>
                    <a:pt x="7" y="3"/>
                    <a:pt x="7" y="3"/>
                    <a:pt x="7" y="3"/>
                  </a:cubicBezTo>
                  <a:cubicBezTo>
                    <a:pt x="7" y="4"/>
                    <a:pt x="7" y="4"/>
                    <a:pt x="7" y="4"/>
                  </a:cubicBezTo>
                  <a:cubicBezTo>
                    <a:pt x="7" y="4"/>
                    <a:pt x="7" y="4"/>
                    <a:pt x="7" y="4"/>
                  </a:cubicBezTo>
                  <a:cubicBezTo>
                    <a:pt x="7" y="4"/>
                    <a:pt x="6" y="4"/>
                    <a:pt x="6" y="4"/>
                  </a:cubicBezTo>
                  <a:cubicBezTo>
                    <a:pt x="6" y="4"/>
                    <a:pt x="5" y="4"/>
                    <a:pt x="5" y="5"/>
                  </a:cubicBezTo>
                  <a:cubicBezTo>
                    <a:pt x="5" y="5"/>
                    <a:pt x="5" y="6"/>
                    <a:pt x="6" y="6"/>
                  </a:cubicBezTo>
                  <a:cubicBezTo>
                    <a:pt x="6" y="7"/>
                    <a:pt x="7" y="7"/>
                    <a:pt x="7" y="7"/>
                  </a:cubicBezTo>
                  <a:cubicBezTo>
                    <a:pt x="7" y="7"/>
                    <a:pt x="7" y="7"/>
                    <a:pt x="7" y="6"/>
                  </a:cubicBezTo>
                  <a:cubicBezTo>
                    <a:pt x="7" y="6"/>
                    <a:pt x="7" y="6"/>
                    <a:pt x="7" y="6"/>
                  </a:cubicBezTo>
                  <a:cubicBezTo>
                    <a:pt x="7" y="6"/>
                    <a:pt x="7" y="6"/>
                    <a:pt x="7" y="6"/>
                  </a:cubicBezTo>
                  <a:cubicBezTo>
                    <a:pt x="7" y="5"/>
                    <a:pt x="7" y="5"/>
                    <a:pt x="7" y="5"/>
                  </a:cubicBezTo>
                  <a:cubicBezTo>
                    <a:pt x="7" y="5"/>
                    <a:pt x="7" y="5"/>
                    <a:pt x="7" y="6"/>
                  </a:cubicBezTo>
                  <a:cubicBezTo>
                    <a:pt x="8" y="7"/>
                    <a:pt x="8" y="7"/>
                    <a:pt x="8" y="7"/>
                  </a:cubicBezTo>
                  <a:cubicBezTo>
                    <a:pt x="8" y="9"/>
                    <a:pt x="8" y="9"/>
                    <a:pt x="8" y="9"/>
                  </a:cubicBezTo>
                  <a:cubicBezTo>
                    <a:pt x="8" y="9"/>
                    <a:pt x="8" y="10"/>
                    <a:pt x="8" y="10"/>
                  </a:cubicBezTo>
                  <a:cubicBezTo>
                    <a:pt x="9" y="11"/>
                    <a:pt x="9" y="11"/>
                    <a:pt x="9" y="11"/>
                  </a:cubicBezTo>
                  <a:cubicBezTo>
                    <a:pt x="9" y="12"/>
                    <a:pt x="9" y="12"/>
                    <a:pt x="9" y="12"/>
                  </a:cubicBezTo>
                  <a:cubicBezTo>
                    <a:pt x="9" y="12"/>
                    <a:pt x="9" y="12"/>
                    <a:pt x="9" y="12"/>
                  </a:cubicBezTo>
                  <a:cubicBezTo>
                    <a:pt x="9" y="12"/>
                    <a:pt x="9" y="12"/>
                    <a:pt x="9" y="12"/>
                  </a:cubicBezTo>
                  <a:cubicBezTo>
                    <a:pt x="9" y="12"/>
                    <a:pt x="9" y="12"/>
                    <a:pt x="8" y="12"/>
                  </a:cubicBezTo>
                  <a:cubicBezTo>
                    <a:pt x="8" y="12"/>
                    <a:pt x="8" y="12"/>
                    <a:pt x="8" y="12"/>
                  </a:cubicBezTo>
                  <a:cubicBezTo>
                    <a:pt x="8" y="12"/>
                    <a:pt x="7" y="12"/>
                    <a:pt x="7" y="15"/>
                  </a:cubicBezTo>
                  <a:cubicBezTo>
                    <a:pt x="7" y="16"/>
                    <a:pt x="8" y="18"/>
                    <a:pt x="8" y="19"/>
                  </a:cubicBezTo>
                  <a:cubicBezTo>
                    <a:pt x="9" y="21"/>
                    <a:pt x="9" y="21"/>
                    <a:pt x="9" y="21"/>
                  </a:cubicBezTo>
                  <a:cubicBezTo>
                    <a:pt x="9" y="21"/>
                    <a:pt x="9" y="21"/>
                    <a:pt x="9" y="22"/>
                  </a:cubicBezTo>
                  <a:cubicBezTo>
                    <a:pt x="9" y="24"/>
                    <a:pt x="6" y="28"/>
                    <a:pt x="2" y="30"/>
                  </a:cubicBezTo>
                  <a:cubicBezTo>
                    <a:pt x="1" y="31"/>
                    <a:pt x="0" y="31"/>
                    <a:pt x="0" y="33"/>
                  </a:cubicBezTo>
                  <a:cubicBezTo>
                    <a:pt x="1" y="33"/>
                    <a:pt x="1" y="33"/>
                    <a:pt x="1" y="33"/>
                  </a:cubicBezTo>
                  <a:cubicBezTo>
                    <a:pt x="2" y="32"/>
                    <a:pt x="3" y="32"/>
                    <a:pt x="3" y="32"/>
                  </a:cubicBezTo>
                  <a:cubicBezTo>
                    <a:pt x="3" y="31"/>
                    <a:pt x="3" y="31"/>
                    <a:pt x="3" y="31"/>
                  </a:cubicBezTo>
                  <a:cubicBezTo>
                    <a:pt x="3" y="31"/>
                    <a:pt x="3" y="31"/>
                    <a:pt x="4" y="31"/>
                  </a:cubicBezTo>
                  <a:cubicBezTo>
                    <a:pt x="4" y="31"/>
                    <a:pt x="4" y="30"/>
                    <a:pt x="4" y="30"/>
                  </a:cubicBezTo>
                  <a:cubicBezTo>
                    <a:pt x="4" y="30"/>
                    <a:pt x="5" y="30"/>
                    <a:pt x="5" y="30"/>
                  </a:cubicBezTo>
                  <a:cubicBezTo>
                    <a:pt x="5" y="30"/>
                    <a:pt x="5" y="30"/>
                    <a:pt x="5" y="30"/>
                  </a:cubicBezTo>
                  <a:cubicBezTo>
                    <a:pt x="5" y="30"/>
                    <a:pt x="5" y="30"/>
                    <a:pt x="5" y="30"/>
                  </a:cubicBezTo>
                  <a:cubicBezTo>
                    <a:pt x="4" y="31"/>
                    <a:pt x="4" y="31"/>
                    <a:pt x="4" y="31"/>
                  </a:cubicBezTo>
                  <a:cubicBezTo>
                    <a:pt x="4" y="31"/>
                    <a:pt x="4" y="31"/>
                    <a:pt x="4" y="31"/>
                  </a:cubicBezTo>
                  <a:cubicBezTo>
                    <a:pt x="4" y="32"/>
                    <a:pt x="5" y="33"/>
                    <a:pt x="6" y="33"/>
                  </a:cubicBezTo>
                  <a:cubicBezTo>
                    <a:pt x="6" y="33"/>
                    <a:pt x="6" y="33"/>
                    <a:pt x="6" y="33"/>
                  </a:cubicBezTo>
                  <a:cubicBezTo>
                    <a:pt x="6" y="32"/>
                    <a:pt x="6" y="32"/>
                    <a:pt x="6" y="31"/>
                  </a:cubicBezTo>
                  <a:cubicBezTo>
                    <a:pt x="7" y="31"/>
                    <a:pt x="7" y="31"/>
                    <a:pt x="7" y="31"/>
                  </a:cubicBezTo>
                  <a:cubicBezTo>
                    <a:pt x="7" y="30"/>
                    <a:pt x="7" y="30"/>
                    <a:pt x="7" y="29"/>
                  </a:cubicBezTo>
                  <a:cubicBezTo>
                    <a:pt x="7" y="28"/>
                    <a:pt x="7" y="28"/>
                    <a:pt x="7" y="28"/>
                  </a:cubicBezTo>
                  <a:cubicBezTo>
                    <a:pt x="7" y="28"/>
                    <a:pt x="7" y="28"/>
                    <a:pt x="7" y="28"/>
                  </a:cubicBezTo>
                  <a:cubicBezTo>
                    <a:pt x="7" y="28"/>
                    <a:pt x="7" y="27"/>
                    <a:pt x="7" y="27"/>
                  </a:cubicBezTo>
                  <a:cubicBezTo>
                    <a:pt x="7" y="27"/>
                    <a:pt x="7" y="27"/>
                    <a:pt x="7" y="28"/>
                  </a:cubicBezTo>
                  <a:cubicBezTo>
                    <a:pt x="7" y="28"/>
                    <a:pt x="7" y="28"/>
                    <a:pt x="7" y="28"/>
                  </a:cubicBezTo>
                  <a:cubicBezTo>
                    <a:pt x="7" y="28"/>
                    <a:pt x="8" y="28"/>
                    <a:pt x="8" y="28"/>
                  </a:cubicBezTo>
                  <a:cubicBezTo>
                    <a:pt x="8" y="28"/>
                    <a:pt x="9" y="28"/>
                    <a:pt x="9" y="27"/>
                  </a:cubicBezTo>
                  <a:cubicBezTo>
                    <a:pt x="9" y="27"/>
                    <a:pt x="9" y="27"/>
                    <a:pt x="9" y="26"/>
                  </a:cubicBezTo>
                  <a:cubicBezTo>
                    <a:pt x="9" y="26"/>
                    <a:pt x="9" y="26"/>
                    <a:pt x="9" y="25"/>
                  </a:cubicBezTo>
                  <a:cubicBezTo>
                    <a:pt x="9" y="25"/>
                    <a:pt x="9" y="25"/>
                    <a:pt x="9" y="25"/>
                  </a:cubicBezTo>
                  <a:cubicBezTo>
                    <a:pt x="9" y="25"/>
                    <a:pt x="9" y="25"/>
                    <a:pt x="9" y="25"/>
                  </a:cubicBezTo>
                  <a:cubicBezTo>
                    <a:pt x="9" y="25"/>
                    <a:pt x="9" y="25"/>
                    <a:pt x="10" y="25"/>
                  </a:cubicBezTo>
                  <a:cubicBezTo>
                    <a:pt x="10" y="26"/>
                    <a:pt x="10" y="26"/>
                    <a:pt x="10" y="26"/>
                  </a:cubicBezTo>
                  <a:cubicBezTo>
                    <a:pt x="10" y="26"/>
                    <a:pt x="10" y="26"/>
                    <a:pt x="10" y="26"/>
                  </a:cubicBezTo>
                  <a:cubicBezTo>
                    <a:pt x="11" y="26"/>
                    <a:pt x="11" y="25"/>
                    <a:pt x="11" y="24"/>
                  </a:cubicBezTo>
                  <a:cubicBezTo>
                    <a:pt x="11" y="23"/>
                    <a:pt x="11" y="23"/>
                    <a:pt x="12" y="23"/>
                  </a:cubicBezTo>
                  <a:cubicBezTo>
                    <a:pt x="12" y="23"/>
                    <a:pt x="12" y="23"/>
                    <a:pt x="12" y="23"/>
                  </a:cubicBezTo>
                  <a:cubicBezTo>
                    <a:pt x="12" y="23"/>
                    <a:pt x="12" y="23"/>
                    <a:pt x="12" y="23"/>
                  </a:cubicBezTo>
                  <a:cubicBezTo>
                    <a:pt x="12" y="24"/>
                    <a:pt x="12" y="24"/>
                    <a:pt x="12" y="24"/>
                  </a:cubicBezTo>
                  <a:cubicBezTo>
                    <a:pt x="12" y="24"/>
                    <a:pt x="12" y="24"/>
                    <a:pt x="13" y="23"/>
                  </a:cubicBezTo>
                  <a:cubicBezTo>
                    <a:pt x="13" y="23"/>
                    <a:pt x="13" y="23"/>
                    <a:pt x="13" y="23"/>
                  </a:cubicBezTo>
                  <a:cubicBezTo>
                    <a:pt x="13" y="23"/>
                    <a:pt x="13" y="23"/>
                    <a:pt x="13" y="23"/>
                  </a:cubicBezTo>
                  <a:cubicBezTo>
                    <a:pt x="13" y="22"/>
                    <a:pt x="13" y="22"/>
                    <a:pt x="13" y="22"/>
                  </a:cubicBezTo>
                  <a:cubicBezTo>
                    <a:pt x="13" y="22"/>
                    <a:pt x="12" y="22"/>
                    <a:pt x="12" y="21"/>
                  </a:cubicBezTo>
                  <a:cubicBezTo>
                    <a:pt x="12" y="21"/>
                    <a:pt x="13" y="20"/>
                    <a:pt x="13" y="19"/>
                  </a:cubicBezTo>
                  <a:cubicBezTo>
                    <a:pt x="14" y="18"/>
                    <a:pt x="14" y="18"/>
                    <a:pt x="14" y="18"/>
                  </a:cubicBezTo>
                  <a:cubicBezTo>
                    <a:pt x="14" y="18"/>
                    <a:pt x="14" y="18"/>
                    <a:pt x="14" y="19"/>
                  </a:cubicBezTo>
                  <a:cubicBezTo>
                    <a:pt x="14" y="19"/>
                    <a:pt x="14" y="19"/>
                    <a:pt x="14" y="19"/>
                  </a:cubicBezTo>
                  <a:cubicBezTo>
                    <a:pt x="14" y="19"/>
                    <a:pt x="14" y="19"/>
                    <a:pt x="14" y="19"/>
                  </a:cubicBezTo>
                  <a:cubicBezTo>
                    <a:pt x="14" y="19"/>
                    <a:pt x="14" y="19"/>
                    <a:pt x="14" y="19"/>
                  </a:cubicBezTo>
                  <a:cubicBezTo>
                    <a:pt x="14" y="19"/>
                    <a:pt x="15" y="19"/>
                    <a:pt x="15" y="19"/>
                  </a:cubicBezTo>
                  <a:cubicBezTo>
                    <a:pt x="15" y="19"/>
                    <a:pt x="15" y="19"/>
                    <a:pt x="16" y="19"/>
                  </a:cubicBezTo>
                  <a:cubicBezTo>
                    <a:pt x="16" y="19"/>
                    <a:pt x="17" y="19"/>
                    <a:pt x="17" y="18"/>
                  </a:cubicBezTo>
                  <a:cubicBezTo>
                    <a:pt x="17" y="18"/>
                    <a:pt x="17" y="18"/>
                    <a:pt x="18" y="18"/>
                  </a:cubicBezTo>
                  <a:cubicBezTo>
                    <a:pt x="18" y="18"/>
                    <a:pt x="18" y="18"/>
                    <a:pt x="18" y="18"/>
                  </a:cubicBezTo>
                  <a:cubicBezTo>
                    <a:pt x="19" y="19"/>
                    <a:pt x="19" y="19"/>
                    <a:pt x="19" y="19"/>
                  </a:cubicBezTo>
                  <a:cubicBezTo>
                    <a:pt x="19" y="19"/>
                    <a:pt x="20" y="18"/>
                    <a:pt x="20" y="18"/>
                  </a:cubicBezTo>
                  <a:cubicBezTo>
                    <a:pt x="20" y="18"/>
                    <a:pt x="20" y="18"/>
                    <a:pt x="19" y="17"/>
                  </a:cubicBezTo>
                  <a:cubicBezTo>
                    <a:pt x="19" y="17"/>
                    <a:pt x="19" y="17"/>
                    <a:pt x="19" y="17"/>
                  </a:cubicBezTo>
                  <a:cubicBezTo>
                    <a:pt x="19" y="17"/>
                    <a:pt x="19" y="17"/>
                    <a:pt x="19" y="17"/>
                  </a:cubicBezTo>
                  <a:cubicBezTo>
                    <a:pt x="19" y="17"/>
                    <a:pt x="19" y="17"/>
                    <a:pt x="19" y="17"/>
                  </a:cubicBezTo>
                  <a:cubicBezTo>
                    <a:pt x="19" y="16"/>
                    <a:pt x="19" y="16"/>
                    <a:pt x="19" y="16"/>
                  </a:cubicBezTo>
                  <a:cubicBezTo>
                    <a:pt x="19" y="16"/>
                    <a:pt x="20" y="17"/>
                    <a:pt x="20" y="18"/>
                  </a:cubicBezTo>
                  <a:cubicBezTo>
                    <a:pt x="23" y="22"/>
                    <a:pt x="24" y="24"/>
                    <a:pt x="26" y="24"/>
                  </a:cubicBezTo>
                  <a:cubicBezTo>
                    <a:pt x="28" y="25"/>
                    <a:pt x="29" y="25"/>
                    <a:pt x="29" y="26"/>
                  </a:cubicBezTo>
                  <a:cubicBezTo>
                    <a:pt x="29" y="27"/>
                    <a:pt x="29" y="28"/>
                    <a:pt x="28" y="29"/>
                  </a:cubicBezTo>
                  <a:cubicBezTo>
                    <a:pt x="27" y="31"/>
                    <a:pt x="26" y="32"/>
                    <a:pt x="26" y="33"/>
                  </a:cubicBezTo>
                  <a:cubicBezTo>
                    <a:pt x="26" y="33"/>
                    <a:pt x="26" y="33"/>
                    <a:pt x="26" y="33"/>
                  </a:cubicBezTo>
                  <a:cubicBezTo>
                    <a:pt x="26" y="33"/>
                    <a:pt x="26" y="33"/>
                    <a:pt x="26" y="33"/>
                  </a:cubicBezTo>
                  <a:cubicBezTo>
                    <a:pt x="27" y="33"/>
                    <a:pt x="27" y="33"/>
                    <a:pt x="27" y="33"/>
                  </a:cubicBezTo>
                  <a:cubicBezTo>
                    <a:pt x="28" y="33"/>
                    <a:pt x="28" y="33"/>
                    <a:pt x="28" y="33"/>
                  </a:cubicBezTo>
                  <a:cubicBezTo>
                    <a:pt x="28" y="33"/>
                    <a:pt x="28" y="32"/>
                    <a:pt x="28" y="32"/>
                  </a:cubicBezTo>
                  <a:cubicBezTo>
                    <a:pt x="28" y="32"/>
                    <a:pt x="28" y="32"/>
                    <a:pt x="28" y="32"/>
                  </a:cubicBezTo>
                  <a:cubicBezTo>
                    <a:pt x="28" y="31"/>
                    <a:pt x="28" y="31"/>
                    <a:pt x="28" y="31"/>
                  </a:cubicBezTo>
                  <a:cubicBezTo>
                    <a:pt x="28" y="31"/>
                    <a:pt x="28" y="31"/>
                    <a:pt x="28" y="31"/>
                  </a:cubicBezTo>
                  <a:cubicBezTo>
                    <a:pt x="28" y="31"/>
                    <a:pt x="28" y="30"/>
                    <a:pt x="29" y="30"/>
                  </a:cubicBezTo>
                  <a:cubicBezTo>
                    <a:pt x="29" y="30"/>
                    <a:pt x="29" y="30"/>
                    <a:pt x="29" y="31"/>
                  </a:cubicBezTo>
                  <a:cubicBezTo>
                    <a:pt x="30" y="32"/>
                    <a:pt x="30" y="32"/>
                    <a:pt x="30" y="32"/>
                  </a:cubicBezTo>
                  <a:cubicBezTo>
                    <a:pt x="30" y="32"/>
                    <a:pt x="30" y="32"/>
                    <a:pt x="31" y="33"/>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1" name="Freeform 74">
              <a:extLst>
                <a:ext uri="{FF2B5EF4-FFF2-40B4-BE49-F238E27FC236}">
                  <a16:creationId xmlns:a16="http://schemas.microsoft.com/office/drawing/2014/main" id="{CDDD2BF7-DA62-4380-9E7D-EDE02F9581ED}"/>
                </a:ext>
              </a:extLst>
            </p:cNvPr>
            <p:cNvSpPr>
              <a:spLocks/>
            </p:cNvSpPr>
            <p:nvPr userDrawn="1"/>
          </p:nvSpPr>
          <p:spPr bwMode="auto">
            <a:xfrm>
              <a:off x="357" y="125"/>
              <a:ext cx="2" cy="6"/>
            </a:xfrm>
            <a:custGeom>
              <a:avLst/>
              <a:gdLst>
                <a:gd name="T0" fmla="*/ 0 w 1"/>
                <a:gd name="T1" fmla="*/ 1 h 3"/>
                <a:gd name="T2" fmla="*/ 0 w 1"/>
                <a:gd name="T3" fmla="*/ 2 h 3"/>
                <a:gd name="T4" fmla="*/ 0 w 1"/>
                <a:gd name="T5" fmla="*/ 2 h 3"/>
                <a:gd name="T6" fmla="*/ 0 w 1"/>
                <a:gd name="T7" fmla="*/ 3 h 3"/>
                <a:gd name="T8" fmla="*/ 1 w 1"/>
                <a:gd name="T9" fmla="*/ 2 h 3"/>
                <a:gd name="T10" fmla="*/ 1 w 1"/>
                <a:gd name="T11" fmla="*/ 1 h 3"/>
                <a:gd name="T12" fmla="*/ 1 w 1"/>
                <a:gd name="T13" fmla="*/ 0 h 3"/>
                <a:gd name="T14" fmla="*/ 0 w 1"/>
                <a:gd name="T15" fmla="*/ 0 h 3"/>
                <a:gd name="T16" fmla="*/ 0 w 1"/>
                <a:gd name="T1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3">
                  <a:moveTo>
                    <a:pt x="0" y="1"/>
                  </a:moveTo>
                  <a:cubicBezTo>
                    <a:pt x="0" y="2"/>
                    <a:pt x="0" y="2"/>
                    <a:pt x="0" y="2"/>
                  </a:cubicBezTo>
                  <a:cubicBezTo>
                    <a:pt x="0" y="2"/>
                    <a:pt x="0" y="2"/>
                    <a:pt x="0" y="2"/>
                  </a:cubicBezTo>
                  <a:cubicBezTo>
                    <a:pt x="0" y="3"/>
                    <a:pt x="0" y="3"/>
                    <a:pt x="0" y="3"/>
                  </a:cubicBezTo>
                  <a:cubicBezTo>
                    <a:pt x="0" y="3"/>
                    <a:pt x="0" y="3"/>
                    <a:pt x="1" y="2"/>
                  </a:cubicBezTo>
                  <a:cubicBezTo>
                    <a:pt x="1" y="2"/>
                    <a:pt x="1" y="1"/>
                    <a:pt x="1" y="1"/>
                  </a:cubicBezTo>
                  <a:cubicBezTo>
                    <a:pt x="1" y="1"/>
                    <a:pt x="1" y="1"/>
                    <a:pt x="1" y="0"/>
                  </a:cubicBezTo>
                  <a:cubicBezTo>
                    <a:pt x="0" y="0"/>
                    <a:pt x="0" y="0"/>
                    <a:pt x="0" y="0"/>
                  </a:cubicBezTo>
                  <a:cubicBezTo>
                    <a:pt x="0" y="0"/>
                    <a:pt x="0" y="0"/>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2" name="Freeform 75">
              <a:extLst>
                <a:ext uri="{FF2B5EF4-FFF2-40B4-BE49-F238E27FC236}">
                  <a16:creationId xmlns:a16="http://schemas.microsoft.com/office/drawing/2014/main" id="{86B9D6C7-36DD-4CAE-ABD0-6A7EA9004092}"/>
                </a:ext>
              </a:extLst>
            </p:cNvPr>
            <p:cNvSpPr>
              <a:spLocks/>
            </p:cNvSpPr>
            <p:nvPr userDrawn="1"/>
          </p:nvSpPr>
          <p:spPr bwMode="auto">
            <a:xfrm>
              <a:off x="347" y="114"/>
              <a:ext cx="18" cy="40"/>
            </a:xfrm>
            <a:custGeom>
              <a:avLst/>
              <a:gdLst>
                <a:gd name="T0" fmla="*/ 2 w 9"/>
                <a:gd name="T1" fmla="*/ 0 h 19"/>
                <a:gd name="T2" fmla="*/ 3 w 9"/>
                <a:gd name="T3" fmla="*/ 0 h 19"/>
                <a:gd name="T4" fmla="*/ 4 w 9"/>
                <a:gd name="T5" fmla="*/ 4 h 19"/>
                <a:gd name="T6" fmla="*/ 4 w 9"/>
                <a:gd name="T7" fmla="*/ 4 h 19"/>
                <a:gd name="T8" fmla="*/ 4 w 9"/>
                <a:gd name="T9" fmla="*/ 6 h 19"/>
                <a:gd name="T10" fmla="*/ 4 w 9"/>
                <a:gd name="T11" fmla="*/ 7 h 19"/>
                <a:gd name="T12" fmla="*/ 7 w 9"/>
                <a:gd name="T13" fmla="*/ 15 h 19"/>
                <a:gd name="T14" fmla="*/ 8 w 9"/>
                <a:gd name="T15" fmla="*/ 14 h 19"/>
                <a:gd name="T16" fmla="*/ 9 w 9"/>
                <a:gd name="T17" fmla="*/ 14 h 19"/>
                <a:gd name="T18" fmla="*/ 9 w 9"/>
                <a:gd name="T19" fmla="*/ 14 h 19"/>
                <a:gd name="T20" fmla="*/ 9 w 9"/>
                <a:gd name="T21" fmla="*/ 15 h 19"/>
                <a:gd name="T22" fmla="*/ 9 w 9"/>
                <a:gd name="T23" fmla="*/ 15 h 19"/>
                <a:gd name="T24" fmla="*/ 9 w 9"/>
                <a:gd name="T25" fmla="*/ 16 h 19"/>
                <a:gd name="T26" fmla="*/ 9 w 9"/>
                <a:gd name="T27" fmla="*/ 17 h 19"/>
                <a:gd name="T28" fmla="*/ 8 w 9"/>
                <a:gd name="T29" fmla="*/ 17 h 19"/>
                <a:gd name="T30" fmla="*/ 7 w 9"/>
                <a:gd name="T31" fmla="*/ 18 h 19"/>
                <a:gd name="T32" fmla="*/ 6 w 9"/>
                <a:gd name="T33" fmla="*/ 18 h 19"/>
                <a:gd name="T34" fmla="*/ 6 w 9"/>
                <a:gd name="T35" fmla="*/ 19 h 19"/>
                <a:gd name="T36" fmla="*/ 6 w 9"/>
                <a:gd name="T37" fmla="*/ 19 h 19"/>
                <a:gd name="T38" fmla="*/ 5 w 9"/>
                <a:gd name="T39" fmla="*/ 18 h 19"/>
                <a:gd name="T40" fmla="*/ 5 w 9"/>
                <a:gd name="T41" fmla="*/ 17 h 19"/>
                <a:gd name="T42" fmla="*/ 5 w 9"/>
                <a:gd name="T43" fmla="*/ 17 h 19"/>
                <a:gd name="T44" fmla="*/ 5 w 9"/>
                <a:gd name="T45" fmla="*/ 17 h 19"/>
                <a:gd name="T46" fmla="*/ 5 w 9"/>
                <a:gd name="T47" fmla="*/ 17 h 19"/>
                <a:gd name="T48" fmla="*/ 6 w 9"/>
                <a:gd name="T49" fmla="*/ 17 h 19"/>
                <a:gd name="T50" fmla="*/ 6 w 9"/>
                <a:gd name="T51" fmla="*/ 17 h 19"/>
                <a:gd name="T52" fmla="*/ 6 w 9"/>
                <a:gd name="T53" fmla="*/ 17 h 19"/>
                <a:gd name="T54" fmla="*/ 6 w 9"/>
                <a:gd name="T55" fmla="*/ 17 h 19"/>
                <a:gd name="T56" fmla="*/ 4 w 9"/>
                <a:gd name="T57" fmla="*/ 16 h 19"/>
                <a:gd name="T58" fmla="*/ 3 w 9"/>
                <a:gd name="T59" fmla="*/ 15 h 19"/>
                <a:gd name="T60" fmla="*/ 3 w 9"/>
                <a:gd name="T61" fmla="*/ 13 h 19"/>
                <a:gd name="T62" fmla="*/ 3 w 9"/>
                <a:gd name="T63" fmla="*/ 13 h 19"/>
                <a:gd name="T64" fmla="*/ 3 w 9"/>
                <a:gd name="T65" fmla="*/ 13 h 19"/>
                <a:gd name="T66" fmla="*/ 4 w 9"/>
                <a:gd name="T67" fmla="*/ 13 h 19"/>
                <a:gd name="T68" fmla="*/ 4 w 9"/>
                <a:gd name="T69" fmla="*/ 13 h 19"/>
                <a:gd name="T70" fmla="*/ 4 w 9"/>
                <a:gd name="T71" fmla="*/ 13 h 19"/>
                <a:gd name="T72" fmla="*/ 4 w 9"/>
                <a:gd name="T73" fmla="*/ 12 h 19"/>
                <a:gd name="T74" fmla="*/ 2 w 9"/>
                <a:gd name="T75" fmla="*/ 10 h 19"/>
                <a:gd name="T76" fmla="*/ 2 w 9"/>
                <a:gd name="T77" fmla="*/ 9 h 19"/>
                <a:gd name="T78" fmla="*/ 2 w 9"/>
                <a:gd name="T79" fmla="*/ 9 h 19"/>
                <a:gd name="T80" fmla="*/ 2 w 9"/>
                <a:gd name="T81" fmla="*/ 9 h 19"/>
                <a:gd name="T82" fmla="*/ 3 w 9"/>
                <a:gd name="T83" fmla="*/ 9 h 19"/>
                <a:gd name="T84" fmla="*/ 2 w 9"/>
                <a:gd name="T85" fmla="*/ 9 h 19"/>
                <a:gd name="T86" fmla="*/ 1 w 9"/>
                <a:gd name="T87" fmla="*/ 7 h 19"/>
                <a:gd name="T88" fmla="*/ 0 w 9"/>
                <a:gd name="T89" fmla="*/ 5 h 19"/>
                <a:gd name="T90" fmla="*/ 1 w 9"/>
                <a:gd name="T91" fmla="*/ 5 h 19"/>
                <a:gd name="T92" fmla="*/ 2 w 9"/>
                <a:gd name="T93" fmla="*/ 6 h 19"/>
                <a:gd name="T94" fmla="*/ 3 w 9"/>
                <a:gd name="T95" fmla="*/ 7 h 19"/>
                <a:gd name="T96" fmla="*/ 3 w 9"/>
                <a:gd name="T97" fmla="*/ 6 h 19"/>
                <a:gd name="T98" fmla="*/ 3 w 9"/>
                <a:gd name="T99" fmla="*/ 5 h 19"/>
                <a:gd name="T100" fmla="*/ 2 w 9"/>
                <a:gd name="T101" fmla="*/ 5 h 19"/>
                <a:gd name="T102" fmla="*/ 2 w 9"/>
                <a:gd name="T103" fmla="*/ 4 h 19"/>
                <a:gd name="T104" fmla="*/ 2 w 9"/>
                <a:gd name="T105" fmla="*/ 4 h 19"/>
                <a:gd name="T106" fmla="*/ 1 w 9"/>
                <a:gd name="T107" fmla="*/ 3 h 19"/>
                <a:gd name="T108" fmla="*/ 1 w 9"/>
                <a:gd name="T109" fmla="*/ 2 h 19"/>
                <a:gd name="T110" fmla="*/ 2 w 9"/>
                <a:gd name="T111" fmla="*/ 1 h 19"/>
                <a:gd name="T112" fmla="*/ 2 w 9"/>
                <a:gd name="T113" fmla="*/ 0 h 19"/>
                <a:gd name="T114" fmla="*/ 2 w 9"/>
                <a:gd name="T115"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 h="19">
                  <a:moveTo>
                    <a:pt x="2" y="0"/>
                  </a:moveTo>
                  <a:cubicBezTo>
                    <a:pt x="3" y="0"/>
                    <a:pt x="3" y="0"/>
                    <a:pt x="3" y="0"/>
                  </a:cubicBezTo>
                  <a:cubicBezTo>
                    <a:pt x="3" y="1"/>
                    <a:pt x="4" y="3"/>
                    <a:pt x="4" y="4"/>
                  </a:cubicBezTo>
                  <a:cubicBezTo>
                    <a:pt x="4" y="4"/>
                    <a:pt x="4" y="4"/>
                    <a:pt x="4" y="4"/>
                  </a:cubicBezTo>
                  <a:cubicBezTo>
                    <a:pt x="4" y="6"/>
                    <a:pt x="4" y="6"/>
                    <a:pt x="4" y="6"/>
                  </a:cubicBezTo>
                  <a:cubicBezTo>
                    <a:pt x="4" y="7"/>
                    <a:pt x="4" y="7"/>
                    <a:pt x="4" y="7"/>
                  </a:cubicBezTo>
                  <a:cubicBezTo>
                    <a:pt x="4" y="12"/>
                    <a:pt x="5" y="15"/>
                    <a:pt x="7" y="15"/>
                  </a:cubicBezTo>
                  <a:cubicBezTo>
                    <a:pt x="7" y="15"/>
                    <a:pt x="8" y="15"/>
                    <a:pt x="8" y="14"/>
                  </a:cubicBezTo>
                  <a:cubicBezTo>
                    <a:pt x="9" y="14"/>
                    <a:pt x="9" y="14"/>
                    <a:pt x="9" y="14"/>
                  </a:cubicBezTo>
                  <a:cubicBezTo>
                    <a:pt x="9" y="14"/>
                    <a:pt x="9" y="14"/>
                    <a:pt x="9" y="14"/>
                  </a:cubicBezTo>
                  <a:cubicBezTo>
                    <a:pt x="9" y="15"/>
                    <a:pt x="9" y="15"/>
                    <a:pt x="9" y="15"/>
                  </a:cubicBezTo>
                  <a:cubicBezTo>
                    <a:pt x="9" y="15"/>
                    <a:pt x="9" y="15"/>
                    <a:pt x="9" y="15"/>
                  </a:cubicBezTo>
                  <a:cubicBezTo>
                    <a:pt x="9" y="16"/>
                    <a:pt x="9" y="16"/>
                    <a:pt x="9" y="16"/>
                  </a:cubicBezTo>
                  <a:cubicBezTo>
                    <a:pt x="9" y="16"/>
                    <a:pt x="9" y="17"/>
                    <a:pt x="9" y="17"/>
                  </a:cubicBezTo>
                  <a:cubicBezTo>
                    <a:pt x="9" y="17"/>
                    <a:pt x="9" y="17"/>
                    <a:pt x="8" y="17"/>
                  </a:cubicBezTo>
                  <a:cubicBezTo>
                    <a:pt x="8" y="17"/>
                    <a:pt x="8" y="17"/>
                    <a:pt x="7" y="18"/>
                  </a:cubicBezTo>
                  <a:cubicBezTo>
                    <a:pt x="7" y="18"/>
                    <a:pt x="7" y="18"/>
                    <a:pt x="6" y="18"/>
                  </a:cubicBezTo>
                  <a:cubicBezTo>
                    <a:pt x="6" y="19"/>
                    <a:pt x="6" y="19"/>
                    <a:pt x="6" y="19"/>
                  </a:cubicBezTo>
                  <a:cubicBezTo>
                    <a:pt x="6" y="19"/>
                    <a:pt x="6" y="19"/>
                    <a:pt x="6" y="19"/>
                  </a:cubicBezTo>
                  <a:cubicBezTo>
                    <a:pt x="6" y="19"/>
                    <a:pt x="5" y="19"/>
                    <a:pt x="5" y="18"/>
                  </a:cubicBezTo>
                  <a:cubicBezTo>
                    <a:pt x="5" y="18"/>
                    <a:pt x="5" y="17"/>
                    <a:pt x="5" y="17"/>
                  </a:cubicBezTo>
                  <a:cubicBezTo>
                    <a:pt x="5" y="17"/>
                    <a:pt x="5" y="17"/>
                    <a:pt x="5" y="17"/>
                  </a:cubicBezTo>
                  <a:cubicBezTo>
                    <a:pt x="5" y="17"/>
                    <a:pt x="5" y="17"/>
                    <a:pt x="5" y="17"/>
                  </a:cubicBezTo>
                  <a:cubicBezTo>
                    <a:pt x="5" y="17"/>
                    <a:pt x="5" y="17"/>
                    <a:pt x="5" y="17"/>
                  </a:cubicBezTo>
                  <a:cubicBezTo>
                    <a:pt x="6" y="17"/>
                    <a:pt x="6" y="17"/>
                    <a:pt x="6" y="17"/>
                  </a:cubicBezTo>
                  <a:cubicBezTo>
                    <a:pt x="6" y="17"/>
                    <a:pt x="6" y="17"/>
                    <a:pt x="6" y="17"/>
                  </a:cubicBezTo>
                  <a:cubicBezTo>
                    <a:pt x="6" y="17"/>
                    <a:pt x="6" y="17"/>
                    <a:pt x="6" y="17"/>
                  </a:cubicBezTo>
                  <a:cubicBezTo>
                    <a:pt x="6" y="17"/>
                    <a:pt x="6" y="17"/>
                    <a:pt x="6" y="17"/>
                  </a:cubicBezTo>
                  <a:cubicBezTo>
                    <a:pt x="4" y="16"/>
                    <a:pt x="4" y="16"/>
                    <a:pt x="4" y="16"/>
                  </a:cubicBezTo>
                  <a:cubicBezTo>
                    <a:pt x="4" y="16"/>
                    <a:pt x="4" y="15"/>
                    <a:pt x="3" y="15"/>
                  </a:cubicBezTo>
                  <a:cubicBezTo>
                    <a:pt x="3" y="14"/>
                    <a:pt x="3" y="14"/>
                    <a:pt x="3" y="13"/>
                  </a:cubicBezTo>
                  <a:cubicBezTo>
                    <a:pt x="3" y="13"/>
                    <a:pt x="3" y="13"/>
                    <a:pt x="3" y="13"/>
                  </a:cubicBezTo>
                  <a:cubicBezTo>
                    <a:pt x="3" y="13"/>
                    <a:pt x="3" y="13"/>
                    <a:pt x="3" y="13"/>
                  </a:cubicBezTo>
                  <a:cubicBezTo>
                    <a:pt x="3" y="13"/>
                    <a:pt x="4" y="13"/>
                    <a:pt x="4" y="13"/>
                  </a:cubicBezTo>
                  <a:cubicBezTo>
                    <a:pt x="4" y="13"/>
                    <a:pt x="4" y="13"/>
                    <a:pt x="4" y="13"/>
                  </a:cubicBezTo>
                  <a:cubicBezTo>
                    <a:pt x="4" y="13"/>
                    <a:pt x="4" y="13"/>
                    <a:pt x="4" y="13"/>
                  </a:cubicBezTo>
                  <a:cubicBezTo>
                    <a:pt x="4" y="13"/>
                    <a:pt x="4" y="13"/>
                    <a:pt x="4" y="12"/>
                  </a:cubicBezTo>
                  <a:cubicBezTo>
                    <a:pt x="2" y="12"/>
                    <a:pt x="2" y="10"/>
                    <a:pt x="2" y="10"/>
                  </a:cubicBezTo>
                  <a:cubicBezTo>
                    <a:pt x="2" y="9"/>
                    <a:pt x="2" y="9"/>
                    <a:pt x="2" y="9"/>
                  </a:cubicBezTo>
                  <a:cubicBezTo>
                    <a:pt x="2" y="9"/>
                    <a:pt x="2" y="9"/>
                    <a:pt x="2" y="9"/>
                  </a:cubicBezTo>
                  <a:cubicBezTo>
                    <a:pt x="2" y="9"/>
                    <a:pt x="2" y="9"/>
                    <a:pt x="2" y="9"/>
                  </a:cubicBezTo>
                  <a:cubicBezTo>
                    <a:pt x="3" y="9"/>
                    <a:pt x="3" y="9"/>
                    <a:pt x="3" y="9"/>
                  </a:cubicBezTo>
                  <a:cubicBezTo>
                    <a:pt x="3" y="9"/>
                    <a:pt x="3" y="9"/>
                    <a:pt x="2" y="9"/>
                  </a:cubicBezTo>
                  <a:cubicBezTo>
                    <a:pt x="2" y="8"/>
                    <a:pt x="1" y="8"/>
                    <a:pt x="1" y="7"/>
                  </a:cubicBezTo>
                  <a:cubicBezTo>
                    <a:pt x="0" y="6"/>
                    <a:pt x="0" y="5"/>
                    <a:pt x="0" y="5"/>
                  </a:cubicBezTo>
                  <a:cubicBezTo>
                    <a:pt x="0" y="5"/>
                    <a:pt x="1" y="5"/>
                    <a:pt x="1" y="5"/>
                  </a:cubicBezTo>
                  <a:cubicBezTo>
                    <a:pt x="1" y="5"/>
                    <a:pt x="2" y="5"/>
                    <a:pt x="2" y="6"/>
                  </a:cubicBezTo>
                  <a:cubicBezTo>
                    <a:pt x="2" y="6"/>
                    <a:pt x="2" y="7"/>
                    <a:pt x="3" y="7"/>
                  </a:cubicBezTo>
                  <a:cubicBezTo>
                    <a:pt x="3" y="7"/>
                    <a:pt x="3" y="7"/>
                    <a:pt x="3" y="6"/>
                  </a:cubicBezTo>
                  <a:cubicBezTo>
                    <a:pt x="3" y="6"/>
                    <a:pt x="3" y="6"/>
                    <a:pt x="3" y="5"/>
                  </a:cubicBezTo>
                  <a:cubicBezTo>
                    <a:pt x="2" y="5"/>
                    <a:pt x="2" y="5"/>
                    <a:pt x="2" y="5"/>
                  </a:cubicBezTo>
                  <a:cubicBezTo>
                    <a:pt x="2" y="4"/>
                    <a:pt x="2" y="4"/>
                    <a:pt x="2" y="4"/>
                  </a:cubicBezTo>
                  <a:cubicBezTo>
                    <a:pt x="2" y="4"/>
                    <a:pt x="2" y="4"/>
                    <a:pt x="2" y="4"/>
                  </a:cubicBezTo>
                  <a:cubicBezTo>
                    <a:pt x="2" y="4"/>
                    <a:pt x="1" y="3"/>
                    <a:pt x="1" y="3"/>
                  </a:cubicBezTo>
                  <a:cubicBezTo>
                    <a:pt x="1" y="3"/>
                    <a:pt x="1" y="2"/>
                    <a:pt x="1" y="2"/>
                  </a:cubicBezTo>
                  <a:cubicBezTo>
                    <a:pt x="1" y="2"/>
                    <a:pt x="2" y="2"/>
                    <a:pt x="2" y="1"/>
                  </a:cubicBezTo>
                  <a:cubicBezTo>
                    <a:pt x="2" y="1"/>
                    <a:pt x="2" y="0"/>
                    <a:pt x="2" y="0"/>
                  </a:cubicBezTo>
                  <a:cubicBezTo>
                    <a:pt x="2" y="0"/>
                    <a:pt x="2" y="0"/>
                    <a:pt x="2" y="0"/>
                  </a:cubicBez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3" name="Freeform 76">
              <a:extLst>
                <a:ext uri="{FF2B5EF4-FFF2-40B4-BE49-F238E27FC236}">
                  <a16:creationId xmlns:a16="http://schemas.microsoft.com/office/drawing/2014/main" id="{E380074C-3B0E-4A97-8C38-B927F9A424F2}"/>
                </a:ext>
              </a:extLst>
            </p:cNvPr>
            <p:cNvSpPr>
              <a:spLocks/>
            </p:cNvSpPr>
            <p:nvPr userDrawn="1"/>
          </p:nvSpPr>
          <p:spPr bwMode="auto">
            <a:xfrm>
              <a:off x="351" y="165"/>
              <a:ext cx="8" cy="4"/>
            </a:xfrm>
            <a:custGeom>
              <a:avLst/>
              <a:gdLst>
                <a:gd name="T0" fmla="*/ 4 w 4"/>
                <a:gd name="T1" fmla="*/ 1 h 2"/>
                <a:gd name="T2" fmla="*/ 3 w 4"/>
                <a:gd name="T3" fmla="*/ 0 h 2"/>
                <a:gd name="T4" fmla="*/ 1 w 4"/>
                <a:gd name="T5" fmla="*/ 0 h 2"/>
                <a:gd name="T6" fmla="*/ 0 w 4"/>
                <a:gd name="T7" fmla="*/ 0 h 2"/>
                <a:gd name="T8" fmla="*/ 0 w 4"/>
                <a:gd name="T9" fmla="*/ 1 h 2"/>
                <a:gd name="T10" fmla="*/ 1 w 4"/>
                <a:gd name="T11" fmla="*/ 1 h 2"/>
                <a:gd name="T12" fmla="*/ 2 w 4"/>
                <a:gd name="T13" fmla="*/ 2 h 2"/>
                <a:gd name="T14" fmla="*/ 2 w 4"/>
                <a:gd name="T15" fmla="*/ 2 h 2"/>
                <a:gd name="T16" fmla="*/ 4 w 4"/>
                <a:gd name="T1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2">
                  <a:moveTo>
                    <a:pt x="4" y="1"/>
                  </a:moveTo>
                  <a:cubicBezTo>
                    <a:pt x="4" y="1"/>
                    <a:pt x="4" y="0"/>
                    <a:pt x="3" y="0"/>
                  </a:cubicBezTo>
                  <a:cubicBezTo>
                    <a:pt x="2" y="0"/>
                    <a:pt x="2" y="0"/>
                    <a:pt x="1" y="0"/>
                  </a:cubicBezTo>
                  <a:cubicBezTo>
                    <a:pt x="1" y="0"/>
                    <a:pt x="0" y="0"/>
                    <a:pt x="0" y="0"/>
                  </a:cubicBezTo>
                  <a:cubicBezTo>
                    <a:pt x="0" y="1"/>
                    <a:pt x="0" y="1"/>
                    <a:pt x="0" y="1"/>
                  </a:cubicBezTo>
                  <a:cubicBezTo>
                    <a:pt x="1" y="1"/>
                    <a:pt x="1" y="1"/>
                    <a:pt x="1" y="1"/>
                  </a:cubicBezTo>
                  <a:cubicBezTo>
                    <a:pt x="2" y="2"/>
                    <a:pt x="2" y="2"/>
                    <a:pt x="2" y="2"/>
                  </a:cubicBezTo>
                  <a:cubicBezTo>
                    <a:pt x="2" y="2"/>
                    <a:pt x="2" y="2"/>
                    <a:pt x="2" y="2"/>
                  </a:cubicBezTo>
                  <a:cubicBezTo>
                    <a:pt x="3" y="2"/>
                    <a:pt x="3" y="2"/>
                    <a:pt x="4"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4" name="Freeform 77">
              <a:extLst>
                <a:ext uri="{FF2B5EF4-FFF2-40B4-BE49-F238E27FC236}">
                  <a16:creationId xmlns:a16="http://schemas.microsoft.com/office/drawing/2014/main" id="{3857A052-C583-427B-A29D-6963719C8D3B}"/>
                </a:ext>
              </a:extLst>
            </p:cNvPr>
            <p:cNvSpPr>
              <a:spLocks/>
            </p:cNvSpPr>
            <p:nvPr userDrawn="1"/>
          </p:nvSpPr>
          <p:spPr bwMode="auto">
            <a:xfrm>
              <a:off x="378" y="150"/>
              <a:ext cx="21" cy="29"/>
            </a:xfrm>
            <a:custGeom>
              <a:avLst/>
              <a:gdLst>
                <a:gd name="T0" fmla="*/ 5 w 10"/>
                <a:gd name="T1" fmla="*/ 14 h 14"/>
                <a:gd name="T2" fmla="*/ 5 w 10"/>
                <a:gd name="T3" fmla="*/ 13 h 14"/>
                <a:gd name="T4" fmla="*/ 7 w 10"/>
                <a:gd name="T5" fmla="*/ 11 h 14"/>
                <a:gd name="T6" fmla="*/ 7 w 10"/>
                <a:gd name="T7" fmla="*/ 11 h 14"/>
                <a:gd name="T8" fmla="*/ 7 w 10"/>
                <a:gd name="T9" fmla="*/ 10 h 14"/>
                <a:gd name="T10" fmla="*/ 7 w 10"/>
                <a:gd name="T11" fmla="*/ 10 h 14"/>
                <a:gd name="T12" fmla="*/ 7 w 10"/>
                <a:gd name="T13" fmla="*/ 10 h 14"/>
                <a:gd name="T14" fmla="*/ 7 w 10"/>
                <a:gd name="T15" fmla="*/ 10 h 14"/>
                <a:gd name="T16" fmla="*/ 8 w 10"/>
                <a:gd name="T17" fmla="*/ 10 h 14"/>
                <a:gd name="T18" fmla="*/ 8 w 10"/>
                <a:gd name="T19" fmla="*/ 10 h 14"/>
                <a:gd name="T20" fmla="*/ 9 w 10"/>
                <a:gd name="T21" fmla="*/ 9 h 14"/>
                <a:gd name="T22" fmla="*/ 9 w 10"/>
                <a:gd name="T23" fmla="*/ 8 h 14"/>
                <a:gd name="T24" fmla="*/ 8 w 10"/>
                <a:gd name="T25" fmla="*/ 8 h 14"/>
                <a:gd name="T26" fmla="*/ 8 w 10"/>
                <a:gd name="T27" fmla="*/ 7 h 14"/>
                <a:gd name="T28" fmla="*/ 9 w 10"/>
                <a:gd name="T29" fmla="*/ 7 h 14"/>
                <a:gd name="T30" fmla="*/ 9 w 10"/>
                <a:gd name="T31" fmla="*/ 7 h 14"/>
                <a:gd name="T32" fmla="*/ 9 w 10"/>
                <a:gd name="T33" fmla="*/ 7 h 14"/>
                <a:gd name="T34" fmla="*/ 9 w 10"/>
                <a:gd name="T35" fmla="*/ 8 h 14"/>
                <a:gd name="T36" fmla="*/ 10 w 10"/>
                <a:gd name="T37" fmla="*/ 7 h 14"/>
                <a:gd name="T38" fmla="*/ 10 w 10"/>
                <a:gd name="T39" fmla="*/ 7 h 14"/>
                <a:gd name="T40" fmla="*/ 10 w 10"/>
                <a:gd name="T41" fmla="*/ 6 h 14"/>
                <a:gd name="T42" fmla="*/ 10 w 10"/>
                <a:gd name="T43" fmla="*/ 6 h 14"/>
                <a:gd name="T44" fmla="*/ 9 w 10"/>
                <a:gd name="T45" fmla="*/ 6 h 14"/>
                <a:gd name="T46" fmla="*/ 8 w 10"/>
                <a:gd name="T47" fmla="*/ 4 h 14"/>
                <a:gd name="T48" fmla="*/ 8 w 10"/>
                <a:gd name="T49" fmla="*/ 3 h 14"/>
                <a:gd name="T50" fmla="*/ 9 w 10"/>
                <a:gd name="T51" fmla="*/ 3 h 14"/>
                <a:gd name="T52" fmla="*/ 9 w 10"/>
                <a:gd name="T53" fmla="*/ 2 h 14"/>
                <a:gd name="T54" fmla="*/ 8 w 10"/>
                <a:gd name="T55" fmla="*/ 1 h 14"/>
                <a:gd name="T56" fmla="*/ 8 w 10"/>
                <a:gd name="T57" fmla="*/ 0 h 14"/>
                <a:gd name="T58" fmla="*/ 7 w 10"/>
                <a:gd name="T59" fmla="*/ 0 h 14"/>
                <a:gd name="T60" fmla="*/ 7 w 10"/>
                <a:gd name="T61" fmla="*/ 0 h 14"/>
                <a:gd name="T62" fmla="*/ 7 w 10"/>
                <a:gd name="T63" fmla="*/ 0 h 14"/>
                <a:gd name="T64" fmla="*/ 6 w 10"/>
                <a:gd name="T65" fmla="*/ 1 h 14"/>
                <a:gd name="T66" fmla="*/ 6 w 10"/>
                <a:gd name="T67" fmla="*/ 1 h 14"/>
                <a:gd name="T68" fmla="*/ 5 w 10"/>
                <a:gd name="T69" fmla="*/ 2 h 14"/>
                <a:gd name="T70" fmla="*/ 6 w 10"/>
                <a:gd name="T71" fmla="*/ 5 h 14"/>
                <a:gd name="T72" fmla="*/ 7 w 10"/>
                <a:gd name="T73" fmla="*/ 7 h 14"/>
                <a:gd name="T74" fmla="*/ 3 w 10"/>
                <a:gd name="T75" fmla="*/ 10 h 14"/>
                <a:gd name="T76" fmla="*/ 0 w 10"/>
                <a:gd name="T77" fmla="*/ 13 h 14"/>
                <a:gd name="T78" fmla="*/ 1 w 10"/>
                <a:gd name="T79" fmla="*/ 13 h 14"/>
                <a:gd name="T80" fmla="*/ 2 w 10"/>
                <a:gd name="T81" fmla="*/ 13 h 14"/>
                <a:gd name="T82" fmla="*/ 2 w 10"/>
                <a:gd name="T83" fmla="*/ 13 h 14"/>
                <a:gd name="T84" fmla="*/ 3 w 10"/>
                <a:gd name="T85" fmla="*/ 12 h 14"/>
                <a:gd name="T86" fmla="*/ 4 w 10"/>
                <a:gd name="T87" fmla="*/ 11 h 14"/>
                <a:gd name="T88" fmla="*/ 4 w 10"/>
                <a:gd name="T89" fmla="*/ 11 h 14"/>
                <a:gd name="T90" fmla="*/ 5 w 10"/>
                <a:gd name="T91" fmla="*/ 11 h 14"/>
                <a:gd name="T92" fmla="*/ 5 w 10"/>
                <a:gd name="T93" fmla="*/ 11 h 14"/>
                <a:gd name="T94" fmla="*/ 5 w 10"/>
                <a:gd name="T95" fmla="*/ 11 h 14"/>
                <a:gd name="T96" fmla="*/ 5 w 10"/>
                <a:gd name="T97" fmla="*/ 12 h 14"/>
                <a:gd name="T98" fmla="*/ 4 w 10"/>
                <a:gd name="T99" fmla="*/ 13 h 14"/>
                <a:gd name="T100" fmla="*/ 5 w 10"/>
                <a:gd name="T101"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 h="14">
                  <a:moveTo>
                    <a:pt x="5" y="14"/>
                  </a:moveTo>
                  <a:cubicBezTo>
                    <a:pt x="5" y="13"/>
                    <a:pt x="5" y="13"/>
                    <a:pt x="5" y="13"/>
                  </a:cubicBezTo>
                  <a:cubicBezTo>
                    <a:pt x="6" y="12"/>
                    <a:pt x="7" y="12"/>
                    <a:pt x="7" y="11"/>
                  </a:cubicBezTo>
                  <a:cubicBezTo>
                    <a:pt x="7" y="11"/>
                    <a:pt x="7" y="11"/>
                    <a:pt x="7" y="11"/>
                  </a:cubicBezTo>
                  <a:cubicBezTo>
                    <a:pt x="7" y="10"/>
                    <a:pt x="7" y="10"/>
                    <a:pt x="7" y="10"/>
                  </a:cubicBezTo>
                  <a:cubicBezTo>
                    <a:pt x="7" y="10"/>
                    <a:pt x="7" y="10"/>
                    <a:pt x="7" y="10"/>
                  </a:cubicBezTo>
                  <a:cubicBezTo>
                    <a:pt x="7" y="10"/>
                    <a:pt x="7" y="10"/>
                    <a:pt x="7" y="10"/>
                  </a:cubicBezTo>
                  <a:cubicBezTo>
                    <a:pt x="7" y="10"/>
                    <a:pt x="7" y="10"/>
                    <a:pt x="7" y="10"/>
                  </a:cubicBezTo>
                  <a:cubicBezTo>
                    <a:pt x="7" y="10"/>
                    <a:pt x="7" y="10"/>
                    <a:pt x="8" y="10"/>
                  </a:cubicBezTo>
                  <a:cubicBezTo>
                    <a:pt x="8" y="10"/>
                    <a:pt x="8" y="10"/>
                    <a:pt x="8" y="10"/>
                  </a:cubicBezTo>
                  <a:cubicBezTo>
                    <a:pt x="9" y="9"/>
                    <a:pt x="9" y="9"/>
                    <a:pt x="9" y="9"/>
                  </a:cubicBezTo>
                  <a:cubicBezTo>
                    <a:pt x="9" y="9"/>
                    <a:pt x="9" y="9"/>
                    <a:pt x="9" y="8"/>
                  </a:cubicBezTo>
                  <a:cubicBezTo>
                    <a:pt x="9" y="8"/>
                    <a:pt x="9" y="8"/>
                    <a:pt x="8" y="8"/>
                  </a:cubicBezTo>
                  <a:cubicBezTo>
                    <a:pt x="8" y="8"/>
                    <a:pt x="8" y="8"/>
                    <a:pt x="8" y="7"/>
                  </a:cubicBezTo>
                  <a:cubicBezTo>
                    <a:pt x="8" y="7"/>
                    <a:pt x="8" y="7"/>
                    <a:pt x="9" y="7"/>
                  </a:cubicBezTo>
                  <a:cubicBezTo>
                    <a:pt x="9" y="7"/>
                    <a:pt x="9" y="7"/>
                    <a:pt x="9" y="7"/>
                  </a:cubicBezTo>
                  <a:cubicBezTo>
                    <a:pt x="9" y="7"/>
                    <a:pt x="9" y="7"/>
                    <a:pt x="9" y="7"/>
                  </a:cubicBezTo>
                  <a:cubicBezTo>
                    <a:pt x="9" y="8"/>
                    <a:pt x="9" y="8"/>
                    <a:pt x="9" y="8"/>
                  </a:cubicBezTo>
                  <a:cubicBezTo>
                    <a:pt x="9" y="8"/>
                    <a:pt x="10" y="7"/>
                    <a:pt x="10" y="7"/>
                  </a:cubicBezTo>
                  <a:cubicBezTo>
                    <a:pt x="10" y="7"/>
                    <a:pt x="10" y="7"/>
                    <a:pt x="10" y="7"/>
                  </a:cubicBezTo>
                  <a:cubicBezTo>
                    <a:pt x="10" y="7"/>
                    <a:pt x="10" y="7"/>
                    <a:pt x="10" y="6"/>
                  </a:cubicBezTo>
                  <a:cubicBezTo>
                    <a:pt x="10" y="6"/>
                    <a:pt x="10" y="6"/>
                    <a:pt x="10" y="6"/>
                  </a:cubicBezTo>
                  <a:cubicBezTo>
                    <a:pt x="9" y="6"/>
                    <a:pt x="9" y="6"/>
                    <a:pt x="9" y="6"/>
                  </a:cubicBezTo>
                  <a:cubicBezTo>
                    <a:pt x="9" y="6"/>
                    <a:pt x="8" y="5"/>
                    <a:pt x="8" y="4"/>
                  </a:cubicBezTo>
                  <a:cubicBezTo>
                    <a:pt x="8" y="4"/>
                    <a:pt x="8" y="4"/>
                    <a:pt x="8" y="3"/>
                  </a:cubicBezTo>
                  <a:cubicBezTo>
                    <a:pt x="9" y="3"/>
                    <a:pt x="9" y="3"/>
                    <a:pt x="9" y="3"/>
                  </a:cubicBezTo>
                  <a:cubicBezTo>
                    <a:pt x="9" y="3"/>
                    <a:pt x="9" y="2"/>
                    <a:pt x="9" y="2"/>
                  </a:cubicBezTo>
                  <a:cubicBezTo>
                    <a:pt x="9" y="2"/>
                    <a:pt x="9" y="2"/>
                    <a:pt x="8" y="1"/>
                  </a:cubicBezTo>
                  <a:cubicBezTo>
                    <a:pt x="8" y="1"/>
                    <a:pt x="8" y="1"/>
                    <a:pt x="8" y="0"/>
                  </a:cubicBezTo>
                  <a:cubicBezTo>
                    <a:pt x="8" y="0"/>
                    <a:pt x="8" y="0"/>
                    <a:pt x="7" y="0"/>
                  </a:cubicBezTo>
                  <a:cubicBezTo>
                    <a:pt x="7" y="0"/>
                    <a:pt x="7" y="0"/>
                    <a:pt x="7" y="0"/>
                  </a:cubicBezTo>
                  <a:cubicBezTo>
                    <a:pt x="7" y="0"/>
                    <a:pt x="7" y="0"/>
                    <a:pt x="7" y="0"/>
                  </a:cubicBezTo>
                  <a:cubicBezTo>
                    <a:pt x="6" y="1"/>
                    <a:pt x="6" y="1"/>
                    <a:pt x="6" y="1"/>
                  </a:cubicBezTo>
                  <a:cubicBezTo>
                    <a:pt x="6" y="1"/>
                    <a:pt x="6" y="1"/>
                    <a:pt x="6" y="1"/>
                  </a:cubicBezTo>
                  <a:cubicBezTo>
                    <a:pt x="5" y="1"/>
                    <a:pt x="5" y="2"/>
                    <a:pt x="5" y="2"/>
                  </a:cubicBezTo>
                  <a:cubicBezTo>
                    <a:pt x="5" y="3"/>
                    <a:pt x="5" y="3"/>
                    <a:pt x="6" y="5"/>
                  </a:cubicBezTo>
                  <a:cubicBezTo>
                    <a:pt x="7" y="6"/>
                    <a:pt x="7" y="7"/>
                    <a:pt x="7" y="7"/>
                  </a:cubicBezTo>
                  <a:cubicBezTo>
                    <a:pt x="7" y="9"/>
                    <a:pt x="6" y="10"/>
                    <a:pt x="3" y="10"/>
                  </a:cubicBezTo>
                  <a:cubicBezTo>
                    <a:pt x="1" y="11"/>
                    <a:pt x="0" y="11"/>
                    <a:pt x="0" y="13"/>
                  </a:cubicBezTo>
                  <a:cubicBezTo>
                    <a:pt x="0" y="13"/>
                    <a:pt x="0" y="13"/>
                    <a:pt x="1" y="13"/>
                  </a:cubicBezTo>
                  <a:cubicBezTo>
                    <a:pt x="2" y="13"/>
                    <a:pt x="2" y="13"/>
                    <a:pt x="2" y="13"/>
                  </a:cubicBezTo>
                  <a:cubicBezTo>
                    <a:pt x="2" y="13"/>
                    <a:pt x="2" y="13"/>
                    <a:pt x="2" y="13"/>
                  </a:cubicBezTo>
                  <a:cubicBezTo>
                    <a:pt x="2" y="13"/>
                    <a:pt x="2" y="13"/>
                    <a:pt x="3" y="12"/>
                  </a:cubicBezTo>
                  <a:cubicBezTo>
                    <a:pt x="3" y="12"/>
                    <a:pt x="3" y="12"/>
                    <a:pt x="4" y="11"/>
                  </a:cubicBezTo>
                  <a:cubicBezTo>
                    <a:pt x="4" y="11"/>
                    <a:pt x="4" y="11"/>
                    <a:pt x="4" y="11"/>
                  </a:cubicBezTo>
                  <a:cubicBezTo>
                    <a:pt x="5" y="11"/>
                    <a:pt x="5" y="11"/>
                    <a:pt x="5" y="11"/>
                  </a:cubicBezTo>
                  <a:cubicBezTo>
                    <a:pt x="5" y="11"/>
                    <a:pt x="5" y="11"/>
                    <a:pt x="5" y="11"/>
                  </a:cubicBezTo>
                  <a:cubicBezTo>
                    <a:pt x="5" y="11"/>
                    <a:pt x="5" y="11"/>
                    <a:pt x="5" y="11"/>
                  </a:cubicBezTo>
                  <a:cubicBezTo>
                    <a:pt x="5" y="11"/>
                    <a:pt x="5" y="11"/>
                    <a:pt x="5" y="12"/>
                  </a:cubicBezTo>
                  <a:cubicBezTo>
                    <a:pt x="4" y="12"/>
                    <a:pt x="4" y="12"/>
                    <a:pt x="4" y="13"/>
                  </a:cubicBezTo>
                  <a:cubicBezTo>
                    <a:pt x="4" y="13"/>
                    <a:pt x="4" y="13"/>
                    <a:pt x="5" y="14"/>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5" name="Freeform 78">
              <a:extLst>
                <a:ext uri="{FF2B5EF4-FFF2-40B4-BE49-F238E27FC236}">
                  <a16:creationId xmlns:a16="http://schemas.microsoft.com/office/drawing/2014/main" id="{8344C465-7C6F-4E11-8D4E-DEC4FDB8864F}"/>
                </a:ext>
              </a:extLst>
            </p:cNvPr>
            <p:cNvSpPr>
              <a:spLocks/>
            </p:cNvSpPr>
            <p:nvPr userDrawn="1"/>
          </p:nvSpPr>
          <p:spPr bwMode="auto">
            <a:xfrm>
              <a:off x="378" y="167"/>
              <a:ext cx="8" cy="4"/>
            </a:xfrm>
            <a:custGeom>
              <a:avLst/>
              <a:gdLst>
                <a:gd name="T0" fmla="*/ 0 w 4"/>
                <a:gd name="T1" fmla="*/ 1 h 2"/>
                <a:gd name="T2" fmla="*/ 1 w 4"/>
                <a:gd name="T3" fmla="*/ 1 h 2"/>
                <a:gd name="T4" fmla="*/ 2 w 4"/>
                <a:gd name="T5" fmla="*/ 2 h 2"/>
                <a:gd name="T6" fmla="*/ 2 w 4"/>
                <a:gd name="T7" fmla="*/ 2 h 2"/>
                <a:gd name="T8" fmla="*/ 3 w 4"/>
                <a:gd name="T9" fmla="*/ 2 h 2"/>
                <a:gd name="T10" fmla="*/ 4 w 4"/>
                <a:gd name="T11" fmla="*/ 1 h 2"/>
                <a:gd name="T12" fmla="*/ 3 w 4"/>
                <a:gd name="T13" fmla="*/ 1 h 2"/>
                <a:gd name="T14" fmla="*/ 3 w 4"/>
                <a:gd name="T15" fmla="*/ 1 h 2"/>
                <a:gd name="T16" fmla="*/ 3 w 4"/>
                <a:gd name="T17" fmla="*/ 1 h 2"/>
                <a:gd name="T18" fmla="*/ 1 w 4"/>
                <a:gd name="T19" fmla="*/ 0 h 2"/>
                <a:gd name="T20" fmla="*/ 0 w 4"/>
                <a:gd name="T21"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2">
                  <a:moveTo>
                    <a:pt x="0" y="1"/>
                  </a:moveTo>
                  <a:cubicBezTo>
                    <a:pt x="1" y="1"/>
                    <a:pt x="1" y="1"/>
                    <a:pt x="1" y="1"/>
                  </a:cubicBezTo>
                  <a:cubicBezTo>
                    <a:pt x="2" y="2"/>
                    <a:pt x="2" y="2"/>
                    <a:pt x="2" y="2"/>
                  </a:cubicBezTo>
                  <a:cubicBezTo>
                    <a:pt x="2" y="2"/>
                    <a:pt x="2" y="2"/>
                    <a:pt x="2" y="2"/>
                  </a:cubicBezTo>
                  <a:cubicBezTo>
                    <a:pt x="3" y="2"/>
                    <a:pt x="3" y="2"/>
                    <a:pt x="3" y="2"/>
                  </a:cubicBezTo>
                  <a:cubicBezTo>
                    <a:pt x="3" y="2"/>
                    <a:pt x="4" y="2"/>
                    <a:pt x="4" y="1"/>
                  </a:cubicBezTo>
                  <a:cubicBezTo>
                    <a:pt x="4" y="1"/>
                    <a:pt x="3" y="1"/>
                    <a:pt x="3" y="1"/>
                  </a:cubicBezTo>
                  <a:cubicBezTo>
                    <a:pt x="3" y="1"/>
                    <a:pt x="3" y="1"/>
                    <a:pt x="3" y="1"/>
                  </a:cubicBezTo>
                  <a:cubicBezTo>
                    <a:pt x="3" y="1"/>
                    <a:pt x="3" y="1"/>
                    <a:pt x="3" y="1"/>
                  </a:cubicBezTo>
                  <a:cubicBezTo>
                    <a:pt x="2" y="0"/>
                    <a:pt x="2" y="0"/>
                    <a:pt x="1" y="0"/>
                  </a:cubicBezTo>
                  <a:cubicBezTo>
                    <a:pt x="1" y="0"/>
                    <a:pt x="1" y="0"/>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6" name="Freeform 79">
              <a:extLst>
                <a:ext uri="{FF2B5EF4-FFF2-40B4-BE49-F238E27FC236}">
                  <a16:creationId xmlns:a16="http://schemas.microsoft.com/office/drawing/2014/main" id="{5BF6B99D-37BC-4A3B-B005-116D124AC687}"/>
                </a:ext>
              </a:extLst>
            </p:cNvPr>
            <p:cNvSpPr>
              <a:spLocks/>
            </p:cNvSpPr>
            <p:nvPr userDrawn="1"/>
          </p:nvSpPr>
          <p:spPr bwMode="auto">
            <a:xfrm>
              <a:off x="401" y="169"/>
              <a:ext cx="6" cy="2"/>
            </a:xfrm>
            <a:custGeom>
              <a:avLst/>
              <a:gdLst>
                <a:gd name="T0" fmla="*/ 0 w 3"/>
                <a:gd name="T1" fmla="*/ 1 h 1"/>
                <a:gd name="T2" fmla="*/ 1 w 3"/>
                <a:gd name="T3" fmla="*/ 1 h 1"/>
                <a:gd name="T4" fmla="*/ 1 w 3"/>
                <a:gd name="T5" fmla="*/ 1 h 1"/>
                <a:gd name="T6" fmla="*/ 1 w 3"/>
                <a:gd name="T7" fmla="*/ 1 h 1"/>
                <a:gd name="T8" fmla="*/ 1 w 3"/>
                <a:gd name="T9" fmla="*/ 1 h 1"/>
                <a:gd name="T10" fmla="*/ 2 w 3"/>
                <a:gd name="T11" fmla="*/ 1 h 1"/>
                <a:gd name="T12" fmla="*/ 3 w 3"/>
                <a:gd name="T13" fmla="*/ 0 h 1"/>
                <a:gd name="T14" fmla="*/ 3 w 3"/>
                <a:gd name="T15" fmla="*/ 0 h 1"/>
                <a:gd name="T16" fmla="*/ 2 w 3"/>
                <a:gd name="T17" fmla="*/ 0 h 1"/>
                <a:gd name="T18" fmla="*/ 0 w 3"/>
                <a:gd name="T1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1">
                  <a:moveTo>
                    <a:pt x="0" y="1"/>
                  </a:moveTo>
                  <a:cubicBezTo>
                    <a:pt x="1" y="1"/>
                    <a:pt x="1" y="1"/>
                    <a:pt x="1" y="1"/>
                  </a:cubicBezTo>
                  <a:cubicBezTo>
                    <a:pt x="1" y="1"/>
                    <a:pt x="1" y="1"/>
                    <a:pt x="1" y="1"/>
                  </a:cubicBezTo>
                  <a:cubicBezTo>
                    <a:pt x="1" y="1"/>
                    <a:pt x="1" y="1"/>
                    <a:pt x="1" y="1"/>
                  </a:cubicBezTo>
                  <a:cubicBezTo>
                    <a:pt x="1" y="1"/>
                    <a:pt x="1" y="1"/>
                    <a:pt x="1" y="1"/>
                  </a:cubicBezTo>
                  <a:cubicBezTo>
                    <a:pt x="2" y="1"/>
                    <a:pt x="2" y="1"/>
                    <a:pt x="2" y="1"/>
                  </a:cubicBezTo>
                  <a:cubicBezTo>
                    <a:pt x="2" y="1"/>
                    <a:pt x="2" y="1"/>
                    <a:pt x="3" y="0"/>
                  </a:cubicBezTo>
                  <a:cubicBezTo>
                    <a:pt x="3" y="0"/>
                    <a:pt x="3" y="0"/>
                    <a:pt x="3" y="0"/>
                  </a:cubicBezTo>
                  <a:cubicBezTo>
                    <a:pt x="3" y="0"/>
                    <a:pt x="3" y="0"/>
                    <a:pt x="2" y="0"/>
                  </a:cubicBezTo>
                  <a:cubicBezTo>
                    <a:pt x="1" y="0"/>
                    <a:pt x="1" y="0"/>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7" name="Freeform 80">
              <a:extLst>
                <a:ext uri="{FF2B5EF4-FFF2-40B4-BE49-F238E27FC236}">
                  <a16:creationId xmlns:a16="http://schemas.microsoft.com/office/drawing/2014/main" id="{80747212-FB28-4E1B-82CE-5FDCD43129A2}"/>
                </a:ext>
              </a:extLst>
            </p:cNvPr>
            <p:cNvSpPr>
              <a:spLocks/>
            </p:cNvSpPr>
            <p:nvPr userDrawn="1"/>
          </p:nvSpPr>
          <p:spPr bwMode="auto">
            <a:xfrm>
              <a:off x="374" y="116"/>
              <a:ext cx="6" cy="6"/>
            </a:xfrm>
            <a:custGeom>
              <a:avLst/>
              <a:gdLst>
                <a:gd name="T0" fmla="*/ 1 w 3"/>
                <a:gd name="T1" fmla="*/ 3 h 3"/>
                <a:gd name="T2" fmla="*/ 1 w 3"/>
                <a:gd name="T3" fmla="*/ 3 h 3"/>
                <a:gd name="T4" fmla="*/ 2 w 3"/>
                <a:gd name="T5" fmla="*/ 2 h 3"/>
                <a:gd name="T6" fmla="*/ 3 w 3"/>
                <a:gd name="T7" fmla="*/ 0 h 3"/>
                <a:gd name="T8" fmla="*/ 2 w 3"/>
                <a:gd name="T9" fmla="*/ 0 h 3"/>
                <a:gd name="T10" fmla="*/ 2 w 3"/>
                <a:gd name="T11" fmla="*/ 0 h 3"/>
                <a:gd name="T12" fmla="*/ 2 w 3"/>
                <a:gd name="T13" fmla="*/ 0 h 3"/>
                <a:gd name="T14" fmla="*/ 1 w 3"/>
                <a:gd name="T15" fmla="*/ 1 h 3"/>
                <a:gd name="T16" fmla="*/ 0 w 3"/>
                <a:gd name="T17" fmla="*/ 2 h 3"/>
                <a:gd name="T18" fmla="*/ 0 w 3"/>
                <a:gd name="T19" fmla="*/ 2 h 3"/>
                <a:gd name="T20" fmla="*/ 1 w 3"/>
                <a:gd name="T21" fmla="*/ 2 h 3"/>
                <a:gd name="T22" fmla="*/ 1 w 3"/>
                <a:gd name="T2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3">
                  <a:moveTo>
                    <a:pt x="1" y="3"/>
                  </a:moveTo>
                  <a:cubicBezTo>
                    <a:pt x="1" y="3"/>
                    <a:pt x="1" y="3"/>
                    <a:pt x="1" y="3"/>
                  </a:cubicBezTo>
                  <a:cubicBezTo>
                    <a:pt x="1" y="3"/>
                    <a:pt x="1" y="3"/>
                    <a:pt x="2" y="2"/>
                  </a:cubicBezTo>
                  <a:cubicBezTo>
                    <a:pt x="2" y="1"/>
                    <a:pt x="3" y="1"/>
                    <a:pt x="3" y="0"/>
                  </a:cubicBezTo>
                  <a:cubicBezTo>
                    <a:pt x="3" y="0"/>
                    <a:pt x="2" y="0"/>
                    <a:pt x="2" y="0"/>
                  </a:cubicBezTo>
                  <a:cubicBezTo>
                    <a:pt x="2" y="0"/>
                    <a:pt x="2" y="0"/>
                    <a:pt x="2" y="0"/>
                  </a:cubicBezTo>
                  <a:cubicBezTo>
                    <a:pt x="2" y="0"/>
                    <a:pt x="2" y="0"/>
                    <a:pt x="2" y="0"/>
                  </a:cubicBezTo>
                  <a:cubicBezTo>
                    <a:pt x="2" y="1"/>
                    <a:pt x="1" y="1"/>
                    <a:pt x="1" y="1"/>
                  </a:cubicBezTo>
                  <a:cubicBezTo>
                    <a:pt x="0" y="1"/>
                    <a:pt x="0" y="1"/>
                    <a:pt x="0" y="2"/>
                  </a:cubicBezTo>
                  <a:cubicBezTo>
                    <a:pt x="0" y="2"/>
                    <a:pt x="0" y="2"/>
                    <a:pt x="0" y="2"/>
                  </a:cubicBezTo>
                  <a:cubicBezTo>
                    <a:pt x="1" y="2"/>
                    <a:pt x="1" y="2"/>
                    <a:pt x="1" y="2"/>
                  </a:cubicBezTo>
                  <a:lnTo>
                    <a:pt x="1" y="3"/>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8" name="Freeform 81">
              <a:extLst>
                <a:ext uri="{FF2B5EF4-FFF2-40B4-BE49-F238E27FC236}">
                  <a16:creationId xmlns:a16="http://schemas.microsoft.com/office/drawing/2014/main" id="{FFF99420-730A-406D-8F7C-245D40A190C0}"/>
                </a:ext>
              </a:extLst>
            </p:cNvPr>
            <p:cNvSpPr>
              <a:spLocks/>
            </p:cNvSpPr>
            <p:nvPr userDrawn="1"/>
          </p:nvSpPr>
          <p:spPr bwMode="auto">
            <a:xfrm>
              <a:off x="367" y="116"/>
              <a:ext cx="5" cy="6"/>
            </a:xfrm>
            <a:custGeom>
              <a:avLst/>
              <a:gdLst>
                <a:gd name="T0" fmla="*/ 1 w 2"/>
                <a:gd name="T1" fmla="*/ 0 h 3"/>
                <a:gd name="T2" fmla="*/ 0 w 2"/>
                <a:gd name="T3" fmla="*/ 0 h 3"/>
                <a:gd name="T4" fmla="*/ 0 w 2"/>
                <a:gd name="T5" fmla="*/ 0 h 3"/>
                <a:gd name="T6" fmla="*/ 0 w 2"/>
                <a:gd name="T7" fmla="*/ 0 h 3"/>
                <a:gd name="T8" fmla="*/ 0 w 2"/>
                <a:gd name="T9" fmla="*/ 1 h 3"/>
                <a:gd name="T10" fmla="*/ 1 w 2"/>
                <a:gd name="T11" fmla="*/ 2 h 3"/>
                <a:gd name="T12" fmla="*/ 1 w 2"/>
                <a:gd name="T13" fmla="*/ 3 h 3"/>
                <a:gd name="T14" fmla="*/ 2 w 2"/>
                <a:gd name="T15" fmla="*/ 3 h 3"/>
                <a:gd name="T16" fmla="*/ 2 w 2"/>
                <a:gd name="T17" fmla="*/ 3 h 3"/>
                <a:gd name="T18" fmla="*/ 2 w 2"/>
                <a:gd name="T19" fmla="*/ 3 h 3"/>
                <a:gd name="T20" fmla="*/ 2 w 2"/>
                <a:gd name="T21" fmla="*/ 2 h 3"/>
                <a:gd name="T22" fmla="*/ 2 w 2"/>
                <a:gd name="T23" fmla="*/ 2 h 3"/>
                <a:gd name="T24" fmla="*/ 2 w 2"/>
                <a:gd name="T25" fmla="*/ 2 h 3"/>
                <a:gd name="T26" fmla="*/ 2 w 2"/>
                <a:gd name="T27" fmla="*/ 1 h 3"/>
                <a:gd name="T28" fmla="*/ 1 w 2"/>
                <a:gd name="T29" fmla="*/ 1 h 3"/>
                <a:gd name="T30" fmla="*/ 1 w 2"/>
                <a:gd name="T3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 h="3">
                  <a:moveTo>
                    <a:pt x="1" y="0"/>
                  </a:moveTo>
                  <a:cubicBezTo>
                    <a:pt x="0" y="0"/>
                    <a:pt x="0" y="0"/>
                    <a:pt x="0" y="0"/>
                  </a:cubicBezTo>
                  <a:cubicBezTo>
                    <a:pt x="0" y="0"/>
                    <a:pt x="0" y="0"/>
                    <a:pt x="0" y="0"/>
                  </a:cubicBezTo>
                  <a:cubicBezTo>
                    <a:pt x="0" y="0"/>
                    <a:pt x="0" y="0"/>
                    <a:pt x="0" y="0"/>
                  </a:cubicBezTo>
                  <a:cubicBezTo>
                    <a:pt x="0" y="1"/>
                    <a:pt x="0" y="1"/>
                    <a:pt x="0" y="1"/>
                  </a:cubicBezTo>
                  <a:cubicBezTo>
                    <a:pt x="0" y="1"/>
                    <a:pt x="0" y="2"/>
                    <a:pt x="1" y="2"/>
                  </a:cubicBezTo>
                  <a:cubicBezTo>
                    <a:pt x="1" y="3"/>
                    <a:pt x="1" y="3"/>
                    <a:pt x="1" y="3"/>
                  </a:cubicBezTo>
                  <a:cubicBezTo>
                    <a:pt x="1" y="3"/>
                    <a:pt x="2" y="3"/>
                    <a:pt x="2" y="3"/>
                  </a:cubicBezTo>
                  <a:cubicBezTo>
                    <a:pt x="2" y="3"/>
                    <a:pt x="2" y="3"/>
                    <a:pt x="2" y="3"/>
                  </a:cubicBezTo>
                  <a:cubicBezTo>
                    <a:pt x="2" y="3"/>
                    <a:pt x="2" y="3"/>
                    <a:pt x="2" y="3"/>
                  </a:cubicBezTo>
                  <a:cubicBezTo>
                    <a:pt x="2" y="2"/>
                    <a:pt x="2" y="2"/>
                    <a:pt x="2" y="2"/>
                  </a:cubicBezTo>
                  <a:cubicBezTo>
                    <a:pt x="2" y="2"/>
                    <a:pt x="2" y="2"/>
                    <a:pt x="2" y="2"/>
                  </a:cubicBezTo>
                  <a:cubicBezTo>
                    <a:pt x="2" y="2"/>
                    <a:pt x="2" y="2"/>
                    <a:pt x="2" y="2"/>
                  </a:cubicBezTo>
                  <a:cubicBezTo>
                    <a:pt x="2" y="1"/>
                    <a:pt x="2" y="1"/>
                    <a:pt x="2" y="1"/>
                  </a:cubicBezTo>
                  <a:cubicBezTo>
                    <a:pt x="1" y="1"/>
                    <a:pt x="1" y="1"/>
                    <a:pt x="1" y="1"/>
                  </a:cubicBezTo>
                  <a:lnTo>
                    <a:pt x="1" y="0"/>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9" name="Freeform 82">
              <a:extLst>
                <a:ext uri="{FF2B5EF4-FFF2-40B4-BE49-F238E27FC236}">
                  <a16:creationId xmlns:a16="http://schemas.microsoft.com/office/drawing/2014/main" id="{90E73C9D-7B7B-4FC9-9B5F-E93484A74B59}"/>
                </a:ext>
              </a:extLst>
            </p:cNvPr>
            <p:cNvSpPr>
              <a:spLocks/>
            </p:cNvSpPr>
            <p:nvPr userDrawn="1"/>
          </p:nvSpPr>
          <p:spPr bwMode="auto">
            <a:xfrm>
              <a:off x="370" y="125"/>
              <a:ext cx="8" cy="10"/>
            </a:xfrm>
            <a:custGeom>
              <a:avLst/>
              <a:gdLst>
                <a:gd name="T0" fmla="*/ 2 w 4"/>
                <a:gd name="T1" fmla="*/ 1 h 5"/>
                <a:gd name="T2" fmla="*/ 2 w 4"/>
                <a:gd name="T3" fmla="*/ 1 h 5"/>
                <a:gd name="T4" fmla="*/ 1 w 4"/>
                <a:gd name="T5" fmla="*/ 1 h 5"/>
                <a:gd name="T6" fmla="*/ 1 w 4"/>
                <a:gd name="T7" fmla="*/ 0 h 5"/>
                <a:gd name="T8" fmla="*/ 0 w 4"/>
                <a:gd name="T9" fmla="*/ 0 h 5"/>
                <a:gd name="T10" fmla="*/ 0 w 4"/>
                <a:gd name="T11" fmla="*/ 1 h 5"/>
                <a:gd name="T12" fmla="*/ 0 w 4"/>
                <a:gd name="T13" fmla="*/ 2 h 5"/>
                <a:gd name="T14" fmla="*/ 1 w 4"/>
                <a:gd name="T15" fmla="*/ 3 h 5"/>
                <a:gd name="T16" fmla="*/ 2 w 4"/>
                <a:gd name="T17" fmla="*/ 5 h 5"/>
                <a:gd name="T18" fmla="*/ 3 w 4"/>
                <a:gd name="T19" fmla="*/ 3 h 5"/>
                <a:gd name="T20" fmla="*/ 3 w 4"/>
                <a:gd name="T21" fmla="*/ 2 h 5"/>
                <a:gd name="T22" fmla="*/ 4 w 4"/>
                <a:gd name="T23" fmla="*/ 1 h 5"/>
                <a:gd name="T24" fmla="*/ 3 w 4"/>
                <a:gd name="T25" fmla="*/ 0 h 5"/>
                <a:gd name="T26" fmla="*/ 3 w 4"/>
                <a:gd name="T27" fmla="*/ 0 h 5"/>
                <a:gd name="T28" fmla="*/ 3 w 4"/>
                <a:gd name="T29" fmla="*/ 1 h 5"/>
                <a:gd name="T30" fmla="*/ 2 w 4"/>
                <a:gd name="T31"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 h="5">
                  <a:moveTo>
                    <a:pt x="2" y="1"/>
                  </a:moveTo>
                  <a:cubicBezTo>
                    <a:pt x="2" y="1"/>
                    <a:pt x="2" y="1"/>
                    <a:pt x="2" y="1"/>
                  </a:cubicBezTo>
                  <a:cubicBezTo>
                    <a:pt x="1" y="1"/>
                    <a:pt x="1" y="1"/>
                    <a:pt x="1" y="1"/>
                  </a:cubicBezTo>
                  <a:cubicBezTo>
                    <a:pt x="1" y="1"/>
                    <a:pt x="1" y="0"/>
                    <a:pt x="1" y="0"/>
                  </a:cubicBezTo>
                  <a:cubicBezTo>
                    <a:pt x="1" y="0"/>
                    <a:pt x="0" y="0"/>
                    <a:pt x="0" y="0"/>
                  </a:cubicBezTo>
                  <a:cubicBezTo>
                    <a:pt x="0" y="0"/>
                    <a:pt x="0" y="0"/>
                    <a:pt x="0" y="1"/>
                  </a:cubicBezTo>
                  <a:cubicBezTo>
                    <a:pt x="0" y="1"/>
                    <a:pt x="0" y="1"/>
                    <a:pt x="0" y="2"/>
                  </a:cubicBezTo>
                  <a:cubicBezTo>
                    <a:pt x="0" y="2"/>
                    <a:pt x="1" y="3"/>
                    <a:pt x="1" y="3"/>
                  </a:cubicBezTo>
                  <a:cubicBezTo>
                    <a:pt x="1" y="4"/>
                    <a:pt x="1" y="5"/>
                    <a:pt x="2" y="5"/>
                  </a:cubicBezTo>
                  <a:cubicBezTo>
                    <a:pt x="2" y="5"/>
                    <a:pt x="3" y="4"/>
                    <a:pt x="3" y="3"/>
                  </a:cubicBezTo>
                  <a:cubicBezTo>
                    <a:pt x="3" y="2"/>
                    <a:pt x="3" y="2"/>
                    <a:pt x="3" y="2"/>
                  </a:cubicBezTo>
                  <a:cubicBezTo>
                    <a:pt x="4" y="1"/>
                    <a:pt x="4" y="1"/>
                    <a:pt x="4" y="1"/>
                  </a:cubicBezTo>
                  <a:cubicBezTo>
                    <a:pt x="4" y="0"/>
                    <a:pt x="4" y="0"/>
                    <a:pt x="3" y="0"/>
                  </a:cubicBezTo>
                  <a:cubicBezTo>
                    <a:pt x="3" y="0"/>
                    <a:pt x="3" y="0"/>
                    <a:pt x="3" y="0"/>
                  </a:cubicBezTo>
                  <a:cubicBezTo>
                    <a:pt x="3" y="1"/>
                    <a:pt x="3" y="1"/>
                    <a:pt x="3" y="1"/>
                  </a:cubicBezTo>
                  <a:lnTo>
                    <a:pt x="2" y="1"/>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0" name="Freeform 83">
              <a:extLst>
                <a:ext uri="{FF2B5EF4-FFF2-40B4-BE49-F238E27FC236}">
                  <a16:creationId xmlns:a16="http://schemas.microsoft.com/office/drawing/2014/main" id="{503699A6-FF75-4FDE-8712-C877A70C34F6}"/>
                </a:ext>
              </a:extLst>
            </p:cNvPr>
            <p:cNvSpPr>
              <a:spLocks/>
            </p:cNvSpPr>
            <p:nvPr userDrawn="1"/>
          </p:nvSpPr>
          <p:spPr bwMode="auto">
            <a:xfrm>
              <a:off x="372" y="127"/>
              <a:ext cx="4" cy="6"/>
            </a:xfrm>
            <a:custGeom>
              <a:avLst/>
              <a:gdLst>
                <a:gd name="T0" fmla="*/ 1 w 2"/>
                <a:gd name="T1" fmla="*/ 0 h 3"/>
                <a:gd name="T2" fmla="*/ 0 w 2"/>
                <a:gd name="T3" fmla="*/ 0 h 3"/>
                <a:gd name="T4" fmla="*/ 0 w 2"/>
                <a:gd name="T5" fmla="*/ 1 h 3"/>
                <a:gd name="T6" fmla="*/ 0 w 2"/>
                <a:gd name="T7" fmla="*/ 1 h 3"/>
                <a:gd name="T8" fmla="*/ 0 w 2"/>
                <a:gd name="T9" fmla="*/ 2 h 3"/>
                <a:gd name="T10" fmla="*/ 0 w 2"/>
                <a:gd name="T11" fmla="*/ 2 h 3"/>
                <a:gd name="T12" fmla="*/ 1 w 2"/>
                <a:gd name="T13" fmla="*/ 3 h 3"/>
                <a:gd name="T14" fmla="*/ 1 w 2"/>
                <a:gd name="T15" fmla="*/ 2 h 3"/>
                <a:gd name="T16" fmla="*/ 2 w 2"/>
                <a:gd name="T17" fmla="*/ 1 h 3"/>
                <a:gd name="T18" fmla="*/ 2 w 2"/>
                <a:gd name="T19" fmla="*/ 1 h 3"/>
                <a:gd name="T20" fmla="*/ 2 w 2"/>
                <a:gd name="T21" fmla="*/ 0 h 3"/>
                <a:gd name="T22" fmla="*/ 1 w 2"/>
                <a:gd name="T23" fmla="*/ 0 h 3"/>
                <a:gd name="T24" fmla="*/ 1 w 2"/>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 h="3">
                  <a:moveTo>
                    <a:pt x="1" y="0"/>
                  </a:moveTo>
                  <a:cubicBezTo>
                    <a:pt x="0" y="0"/>
                    <a:pt x="0" y="0"/>
                    <a:pt x="0" y="0"/>
                  </a:cubicBezTo>
                  <a:cubicBezTo>
                    <a:pt x="0" y="0"/>
                    <a:pt x="0" y="1"/>
                    <a:pt x="0" y="1"/>
                  </a:cubicBezTo>
                  <a:cubicBezTo>
                    <a:pt x="0" y="1"/>
                    <a:pt x="0" y="1"/>
                    <a:pt x="0" y="1"/>
                  </a:cubicBezTo>
                  <a:cubicBezTo>
                    <a:pt x="0" y="2"/>
                    <a:pt x="0" y="2"/>
                    <a:pt x="0" y="2"/>
                  </a:cubicBezTo>
                  <a:cubicBezTo>
                    <a:pt x="0" y="2"/>
                    <a:pt x="0" y="2"/>
                    <a:pt x="0" y="2"/>
                  </a:cubicBezTo>
                  <a:cubicBezTo>
                    <a:pt x="0" y="3"/>
                    <a:pt x="1" y="3"/>
                    <a:pt x="1" y="3"/>
                  </a:cubicBezTo>
                  <a:cubicBezTo>
                    <a:pt x="1" y="3"/>
                    <a:pt x="1" y="3"/>
                    <a:pt x="1" y="2"/>
                  </a:cubicBezTo>
                  <a:cubicBezTo>
                    <a:pt x="2" y="1"/>
                    <a:pt x="2" y="1"/>
                    <a:pt x="2" y="1"/>
                  </a:cubicBezTo>
                  <a:cubicBezTo>
                    <a:pt x="2" y="1"/>
                    <a:pt x="2" y="1"/>
                    <a:pt x="2" y="1"/>
                  </a:cubicBezTo>
                  <a:cubicBezTo>
                    <a:pt x="2" y="1"/>
                    <a:pt x="2" y="1"/>
                    <a:pt x="2" y="0"/>
                  </a:cubicBezTo>
                  <a:cubicBezTo>
                    <a:pt x="1" y="0"/>
                    <a:pt x="1" y="0"/>
                    <a:pt x="1" y="0"/>
                  </a:cubicBezTo>
                  <a:cubicBezTo>
                    <a:pt x="1" y="0"/>
                    <a:pt x="1" y="0"/>
                    <a:pt x="1" y="0"/>
                  </a:cubicBez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1" name="Freeform 84">
              <a:extLst>
                <a:ext uri="{FF2B5EF4-FFF2-40B4-BE49-F238E27FC236}">
                  <a16:creationId xmlns:a16="http://schemas.microsoft.com/office/drawing/2014/main" id="{952DE388-394A-4C70-8DEE-D10055208F2F}"/>
                </a:ext>
              </a:extLst>
            </p:cNvPr>
            <p:cNvSpPr>
              <a:spLocks/>
            </p:cNvSpPr>
            <p:nvPr userDrawn="1"/>
          </p:nvSpPr>
          <p:spPr bwMode="auto">
            <a:xfrm>
              <a:off x="213" y="241"/>
              <a:ext cx="73" cy="89"/>
            </a:xfrm>
            <a:custGeom>
              <a:avLst/>
              <a:gdLst>
                <a:gd name="T0" fmla="*/ 32 w 35"/>
                <a:gd name="T1" fmla="*/ 25 h 42"/>
                <a:gd name="T2" fmla="*/ 34 w 35"/>
                <a:gd name="T3" fmla="*/ 25 h 42"/>
                <a:gd name="T4" fmla="*/ 33 w 35"/>
                <a:gd name="T5" fmla="*/ 30 h 42"/>
                <a:gd name="T6" fmla="*/ 33 w 35"/>
                <a:gd name="T7" fmla="*/ 36 h 42"/>
                <a:gd name="T8" fmla="*/ 33 w 35"/>
                <a:gd name="T9" fmla="*/ 38 h 42"/>
                <a:gd name="T10" fmla="*/ 30 w 35"/>
                <a:gd name="T11" fmla="*/ 41 h 42"/>
                <a:gd name="T12" fmla="*/ 28 w 35"/>
                <a:gd name="T13" fmla="*/ 38 h 42"/>
                <a:gd name="T14" fmla="*/ 26 w 35"/>
                <a:gd name="T15" fmla="*/ 38 h 42"/>
                <a:gd name="T16" fmla="*/ 29 w 35"/>
                <a:gd name="T17" fmla="*/ 30 h 42"/>
                <a:gd name="T18" fmla="*/ 27 w 35"/>
                <a:gd name="T19" fmla="*/ 28 h 42"/>
                <a:gd name="T20" fmla="*/ 24 w 35"/>
                <a:gd name="T21" fmla="*/ 33 h 42"/>
                <a:gd name="T22" fmla="*/ 22 w 35"/>
                <a:gd name="T23" fmla="*/ 37 h 42"/>
                <a:gd name="T24" fmla="*/ 18 w 35"/>
                <a:gd name="T25" fmla="*/ 35 h 42"/>
                <a:gd name="T26" fmla="*/ 18 w 35"/>
                <a:gd name="T27" fmla="*/ 31 h 42"/>
                <a:gd name="T28" fmla="*/ 17 w 35"/>
                <a:gd name="T29" fmla="*/ 29 h 42"/>
                <a:gd name="T30" fmla="*/ 22 w 35"/>
                <a:gd name="T31" fmla="*/ 28 h 42"/>
                <a:gd name="T32" fmla="*/ 21 w 35"/>
                <a:gd name="T33" fmla="*/ 20 h 42"/>
                <a:gd name="T34" fmla="*/ 20 w 35"/>
                <a:gd name="T35" fmla="*/ 22 h 42"/>
                <a:gd name="T36" fmla="*/ 14 w 35"/>
                <a:gd name="T37" fmla="*/ 31 h 42"/>
                <a:gd name="T38" fmla="*/ 12 w 35"/>
                <a:gd name="T39" fmla="*/ 29 h 42"/>
                <a:gd name="T40" fmla="*/ 9 w 35"/>
                <a:gd name="T41" fmla="*/ 29 h 42"/>
                <a:gd name="T42" fmla="*/ 9 w 35"/>
                <a:gd name="T43" fmla="*/ 25 h 42"/>
                <a:gd name="T44" fmla="*/ 9 w 35"/>
                <a:gd name="T45" fmla="*/ 23 h 42"/>
                <a:gd name="T46" fmla="*/ 14 w 35"/>
                <a:gd name="T47" fmla="*/ 23 h 42"/>
                <a:gd name="T48" fmla="*/ 8 w 35"/>
                <a:gd name="T49" fmla="*/ 21 h 42"/>
                <a:gd name="T50" fmla="*/ 5 w 35"/>
                <a:gd name="T51" fmla="*/ 20 h 42"/>
                <a:gd name="T52" fmla="*/ 3 w 35"/>
                <a:gd name="T53" fmla="*/ 16 h 42"/>
                <a:gd name="T54" fmla="*/ 1 w 35"/>
                <a:gd name="T55" fmla="*/ 9 h 42"/>
                <a:gd name="T56" fmla="*/ 1 w 35"/>
                <a:gd name="T57" fmla="*/ 7 h 42"/>
                <a:gd name="T58" fmla="*/ 2 w 35"/>
                <a:gd name="T59" fmla="*/ 4 h 42"/>
                <a:gd name="T60" fmla="*/ 2 w 35"/>
                <a:gd name="T61" fmla="*/ 2 h 42"/>
                <a:gd name="T62" fmla="*/ 6 w 35"/>
                <a:gd name="T63" fmla="*/ 7 h 42"/>
                <a:gd name="T64" fmla="*/ 7 w 35"/>
                <a:gd name="T65" fmla="*/ 10 h 42"/>
                <a:gd name="T66" fmla="*/ 8 w 35"/>
                <a:gd name="T67" fmla="*/ 16 h 42"/>
                <a:gd name="T68" fmla="*/ 9 w 35"/>
                <a:gd name="T69" fmla="*/ 9 h 42"/>
                <a:gd name="T70" fmla="*/ 9 w 35"/>
                <a:gd name="T71" fmla="*/ 4 h 42"/>
                <a:gd name="T72" fmla="*/ 10 w 35"/>
                <a:gd name="T73" fmla="*/ 2 h 42"/>
                <a:gd name="T74" fmla="*/ 13 w 35"/>
                <a:gd name="T75" fmla="*/ 0 h 42"/>
                <a:gd name="T76" fmla="*/ 15 w 35"/>
                <a:gd name="T77" fmla="*/ 2 h 42"/>
                <a:gd name="T78" fmla="*/ 17 w 35"/>
                <a:gd name="T79" fmla="*/ 1 h 42"/>
                <a:gd name="T80" fmla="*/ 17 w 35"/>
                <a:gd name="T81" fmla="*/ 9 h 42"/>
                <a:gd name="T82" fmla="*/ 30 w 35"/>
                <a:gd name="T83" fmla="*/ 16 h 42"/>
                <a:gd name="T84" fmla="*/ 24 w 35"/>
                <a:gd name="T85" fmla="*/ 1 h 42"/>
                <a:gd name="T86" fmla="*/ 32 w 35"/>
                <a:gd name="T87" fmla="*/ 2 h 42"/>
                <a:gd name="T88" fmla="*/ 32 w 35"/>
                <a:gd name="T89" fmla="*/ 8 h 42"/>
                <a:gd name="T90" fmla="*/ 23 w 35"/>
                <a:gd name="T91" fmla="*/ 6 h 42"/>
                <a:gd name="T92" fmla="*/ 26 w 35"/>
                <a:gd name="T93" fmla="*/ 10 h 42"/>
                <a:gd name="T94" fmla="*/ 31 w 35"/>
                <a:gd name="T95" fmla="*/ 1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 h="42">
                  <a:moveTo>
                    <a:pt x="30" y="20"/>
                  </a:moveTo>
                  <a:cubicBezTo>
                    <a:pt x="30" y="20"/>
                    <a:pt x="30" y="21"/>
                    <a:pt x="30" y="21"/>
                  </a:cubicBezTo>
                  <a:cubicBezTo>
                    <a:pt x="30" y="23"/>
                    <a:pt x="30" y="23"/>
                    <a:pt x="30" y="23"/>
                  </a:cubicBezTo>
                  <a:cubicBezTo>
                    <a:pt x="31" y="24"/>
                    <a:pt x="31" y="25"/>
                    <a:pt x="32" y="25"/>
                  </a:cubicBezTo>
                  <a:cubicBezTo>
                    <a:pt x="32" y="25"/>
                    <a:pt x="33" y="25"/>
                    <a:pt x="33" y="24"/>
                  </a:cubicBezTo>
                  <a:cubicBezTo>
                    <a:pt x="33" y="24"/>
                    <a:pt x="33" y="24"/>
                    <a:pt x="33" y="24"/>
                  </a:cubicBezTo>
                  <a:cubicBezTo>
                    <a:pt x="33" y="24"/>
                    <a:pt x="33" y="24"/>
                    <a:pt x="33" y="24"/>
                  </a:cubicBezTo>
                  <a:cubicBezTo>
                    <a:pt x="33" y="24"/>
                    <a:pt x="34" y="24"/>
                    <a:pt x="34" y="25"/>
                  </a:cubicBezTo>
                  <a:cubicBezTo>
                    <a:pt x="34" y="25"/>
                    <a:pt x="34" y="25"/>
                    <a:pt x="34" y="25"/>
                  </a:cubicBezTo>
                  <a:cubicBezTo>
                    <a:pt x="34" y="25"/>
                    <a:pt x="34" y="26"/>
                    <a:pt x="34" y="27"/>
                  </a:cubicBezTo>
                  <a:cubicBezTo>
                    <a:pt x="34" y="27"/>
                    <a:pt x="34" y="28"/>
                    <a:pt x="34" y="28"/>
                  </a:cubicBezTo>
                  <a:cubicBezTo>
                    <a:pt x="34" y="29"/>
                    <a:pt x="34" y="29"/>
                    <a:pt x="33" y="30"/>
                  </a:cubicBezTo>
                  <a:cubicBezTo>
                    <a:pt x="34" y="30"/>
                    <a:pt x="34" y="31"/>
                    <a:pt x="34" y="32"/>
                  </a:cubicBezTo>
                  <a:cubicBezTo>
                    <a:pt x="34" y="33"/>
                    <a:pt x="34" y="33"/>
                    <a:pt x="33" y="33"/>
                  </a:cubicBezTo>
                  <a:cubicBezTo>
                    <a:pt x="34" y="34"/>
                    <a:pt x="34" y="34"/>
                    <a:pt x="34" y="35"/>
                  </a:cubicBezTo>
                  <a:cubicBezTo>
                    <a:pt x="34" y="35"/>
                    <a:pt x="34" y="35"/>
                    <a:pt x="33" y="36"/>
                  </a:cubicBezTo>
                  <a:cubicBezTo>
                    <a:pt x="33" y="37"/>
                    <a:pt x="33" y="37"/>
                    <a:pt x="33" y="38"/>
                  </a:cubicBezTo>
                  <a:cubicBezTo>
                    <a:pt x="33" y="38"/>
                    <a:pt x="33" y="38"/>
                    <a:pt x="33" y="38"/>
                  </a:cubicBezTo>
                  <a:cubicBezTo>
                    <a:pt x="33" y="38"/>
                    <a:pt x="33" y="38"/>
                    <a:pt x="33" y="38"/>
                  </a:cubicBezTo>
                  <a:cubicBezTo>
                    <a:pt x="33" y="38"/>
                    <a:pt x="33" y="38"/>
                    <a:pt x="33" y="38"/>
                  </a:cubicBezTo>
                  <a:cubicBezTo>
                    <a:pt x="33" y="37"/>
                    <a:pt x="32" y="37"/>
                    <a:pt x="32" y="37"/>
                  </a:cubicBezTo>
                  <a:cubicBezTo>
                    <a:pt x="32" y="37"/>
                    <a:pt x="32" y="37"/>
                    <a:pt x="32" y="38"/>
                  </a:cubicBezTo>
                  <a:cubicBezTo>
                    <a:pt x="31" y="39"/>
                    <a:pt x="31" y="39"/>
                    <a:pt x="31" y="40"/>
                  </a:cubicBezTo>
                  <a:cubicBezTo>
                    <a:pt x="30" y="40"/>
                    <a:pt x="30" y="40"/>
                    <a:pt x="30" y="41"/>
                  </a:cubicBezTo>
                  <a:cubicBezTo>
                    <a:pt x="30" y="41"/>
                    <a:pt x="30" y="41"/>
                    <a:pt x="30" y="41"/>
                  </a:cubicBezTo>
                  <a:cubicBezTo>
                    <a:pt x="30" y="42"/>
                    <a:pt x="30" y="42"/>
                    <a:pt x="30" y="42"/>
                  </a:cubicBezTo>
                  <a:cubicBezTo>
                    <a:pt x="30" y="42"/>
                    <a:pt x="30" y="42"/>
                    <a:pt x="30" y="42"/>
                  </a:cubicBezTo>
                  <a:cubicBezTo>
                    <a:pt x="29" y="42"/>
                    <a:pt x="28" y="40"/>
                    <a:pt x="28" y="38"/>
                  </a:cubicBezTo>
                  <a:cubicBezTo>
                    <a:pt x="28" y="37"/>
                    <a:pt x="27" y="37"/>
                    <a:pt x="27" y="37"/>
                  </a:cubicBezTo>
                  <a:cubicBezTo>
                    <a:pt x="27" y="37"/>
                    <a:pt x="26" y="37"/>
                    <a:pt x="26" y="38"/>
                  </a:cubicBezTo>
                  <a:cubicBezTo>
                    <a:pt x="26" y="38"/>
                    <a:pt x="26" y="38"/>
                    <a:pt x="26" y="38"/>
                  </a:cubicBezTo>
                  <a:cubicBezTo>
                    <a:pt x="26" y="38"/>
                    <a:pt x="26" y="38"/>
                    <a:pt x="26" y="38"/>
                  </a:cubicBezTo>
                  <a:cubicBezTo>
                    <a:pt x="26" y="38"/>
                    <a:pt x="25" y="38"/>
                    <a:pt x="25" y="37"/>
                  </a:cubicBezTo>
                  <a:cubicBezTo>
                    <a:pt x="25" y="37"/>
                    <a:pt x="25" y="36"/>
                    <a:pt x="25" y="35"/>
                  </a:cubicBezTo>
                  <a:cubicBezTo>
                    <a:pt x="25" y="34"/>
                    <a:pt x="26" y="34"/>
                    <a:pt x="28" y="32"/>
                  </a:cubicBezTo>
                  <a:cubicBezTo>
                    <a:pt x="29" y="32"/>
                    <a:pt x="29" y="31"/>
                    <a:pt x="29" y="30"/>
                  </a:cubicBezTo>
                  <a:cubicBezTo>
                    <a:pt x="29" y="29"/>
                    <a:pt x="29" y="28"/>
                    <a:pt x="28" y="27"/>
                  </a:cubicBezTo>
                  <a:cubicBezTo>
                    <a:pt x="27" y="27"/>
                    <a:pt x="27" y="26"/>
                    <a:pt x="27" y="26"/>
                  </a:cubicBezTo>
                  <a:cubicBezTo>
                    <a:pt x="26" y="26"/>
                    <a:pt x="26" y="27"/>
                    <a:pt x="26" y="27"/>
                  </a:cubicBezTo>
                  <a:cubicBezTo>
                    <a:pt x="26" y="27"/>
                    <a:pt x="26" y="27"/>
                    <a:pt x="27" y="28"/>
                  </a:cubicBezTo>
                  <a:cubicBezTo>
                    <a:pt x="27" y="28"/>
                    <a:pt x="27" y="28"/>
                    <a:pt x="27" y="28"/>
                  </a:cubicBezTo>
                  <a:cubicBezTo>
                    <a:pt x="27" y="28"/>
                    <a:pt x="27" y="29"/>
                    <a:pt x="27" y="29"/>
                  </a:cubicBezTo>
                  <a:cubicBezTo>
                    <a:pt x="26" y="30"/>
                    <a:pt x="26" y="30"/>
                    <a:pt x="26" y="31"/>
                  </a:cubicBezTo>
                  <a:cubicBezTo>
                    <a:pt x="26" y="32"/>
                    <a:pt x="25" y="32"/>
                    <a:pt x="24" y="33"/>
                  </a:cubicBezTo>
                  <a:cubicBezTo>
                    <a:pt x="24" y="33"/>
                    <a:pt x="24" y="34"/>
                    <a:pt x="23" y="34"/>
                  </a:cubicBezTo>
                  <a:cubicBezTo>
                    <a:pt x="23" y="35"/>
                    <a:pt x="23" y="35"/>
                    <a:pt x="23" y="35"/>
                  </a:cubicBezTo>
                  <a:cubicBezTo>
                    <a:pt x="22" y="35"/>
                    <a:pt x="22" y="36"/>
                    <a:pt x="22" y="36"/>
                  </a:cubicBezTo>
                  <a:cubicBezTo>
                    <a:pt x="22" y="37"/>
                    <a:pt x="22" y="37"/>
                    <a:pt x="22" y="37"/>
                  </a:cubicBezTo>
                  <a:cubicBezTo>
                    <a:pt x="22" y="37"/>
                    <a:pt x="21" y="36"/>
                    <a:pt x="20" y="36"/>
                  </a:cubicBezTo>
                  <a:cubicBezTo>
                    <a:pt x="20" y="35"/>
                    <a:pt x="20" y="35"/>
                    <a:pt x="20" y="34"/>
                  </a:cubicBezTo>
                  <a:cubicBezTo>
                    <a:pt x="20" y="35"/>
                    <a:pt x="20" y="35"/>
                    <a:pt x="19" y="35"/>
                  </a:cubicBezTo>
                  <a:cubicBezTo>
                    <a:pt x="18" y="35"/>
                    <a:pt x="18" y="35"/>
                    <a:pt x="18" y="35"/>
                  </a:cubicBezTo>
                  <a:cubicBezTo>
                    <a:pt x="17" y="35"/>
                    <a:pt x="17" y="35"/>
                    <a:pt x="17" y="35"/>
                  </a:cubicBezTo>
                  <a:cubicBezTo>
                    <a:pt x="17" y="35"/>
                    <a:pt x="17" y="35"/>
                    <a:pt x="17" y="35"/>
                  </a:cubicBezTo>
                  <a:cubicBezTo>
                    <a:pt x="17" y="34"/>
                    <a:pt x="17" y="34"/>
                    <a:pt x="17" y="34"/>
                  </a:cubicBezTo>
                  <a:cubicBezTo>
                    <a:pt x="17" y="33"/>
                    <a:pt x="17" y="32"/>
                    <a:pt x="18" y="31"/>
                  </a:cubicBezTo>
                  <a:cubicBezTo>
                    <a:pt x="17" y="31"/>
                    <a:pt x="17" y="30"/>
                    <a:pt x="16" y="30"/>
                  </a:cubicBezTo>
                  <a:cubicBezTo>
                    <a:pt x="16" y="30"/>
                    <a:pt x="16" y="30"/>
                    <a:pt x="16" y="30"/>
                  </a:cubicBezTo>
                  <a:cubicBezTo>
                    <a:pt x="16" y="30"/>
                    <a:pt x="16" y="30"/>
                    <a:pt x="16" y="30"/>
                  </a:cubicBezTo>
                  <a:cubicBezTo>
                    <a:pt x="17" y="29"/>
                    <a:pt x="17" y="29"/>
                    <a:pt x="17" y="29"/>
                  </a:cubicBezTo>
                  <a:cubicBezTo>
                    <a:pt x="17" y="29"/>
                    <a:pt x="18" y="28"/>
                    <a:pt x="19" y="28"/>
                  </a:cubicBezTo>
                  <a:cubicBezTo>
                    <a:pt x="19" y="28"/>
                    <a:pt x="20" y="28"/>
                    <a:pt x="21" y="29"/>
                  </a:cubicBezTo>
                  <a:cubicBezTo>
                    <a:pt x="21" y="29"/>
                    <a:pt x="21" y="29"/>
                    <a:pt x="22" y="29"/>
                  </a:cubicBezTo>
                  <a:cubicBezTo>
                    <a:pt x="22" y="29"/>
                    <a:pt x="22" y="29"/>
                    <a:pt x="22" y="28"/>
                  </a:cubicBezTo>
                  <a:cubicBezTo>
                    <a:pt x="22" y="28"/>
                    <a:pt x="22" y="27"/>
                    <a:pt x="21" y="25"/>
                  </a:cubicBezTo>
                  <a:cubicBezTo>
                    <a:pt x="21" y="24"/>
                    <a:pt x="21" y="23"/>
                    <a:pt x="21" y="23"/>
                  </a:cubicBezTo>
                  <a:cubicBezTo>
                    <a:pt x="21" y="22"/>
                    <a:pt x="21" y="20"/>
                    <a:pt x="22" y="20"/>
                  </a:cubicBezTo>
                  <a:cubicBezTo>
                    <a:pt x="22" y="20"/>
                    <a:pt x="21" y="20"/>
                    <a:pt x="21" y="20"/>
                  </a:cubicBezTo>
                  <a:cubicBezTo>
                    <a:pt x="21" y="20"/>
                    <a:pt x="20" y="20"/>
                    <a:pt x="20" y="20"/>
                  </a:cubicBezTo>
                  <a:cubicBezTo>
                    <a:pt x="20" y="20"/>
                    <a:pt x="19" y="21"/>
                    <a:pt x="19" y="21"/>
                  </a:cubicBezTo>
                  <a:cubicBezTo>
                    <a:pt x="19" y="21"/>
                    <a:pt x="19" y="21"/>
                    <a:pt x="20" y="21"/>
                  </a:cubicBezTo>
                  <a:cubicBezTo>
                    <a:pt x="20" y="21"/>
                    <a:pt x="20" y="21"/>
                    <a:pt x="20" y="22"/>
                  </a:cubicBezTo>
                  <a:cubicBezTo>
                    <a:pt x="20" y="23"/>
                    <a:pt x="19" y="24"/>
                    <a:pt x="18" y="24"/>
                  </a:cubicBezTo>
                  <a:cubicBezTo>
                    <a:pt x="18" y="26"/>
                    <a:pt x="17" y="26"/>
                    <a:pt x="16" y="27"/>
                  </a:cubicBezTo>
                  <a:cubicBezTo>
                    <a:pt x="16" y="27"/>
                    <a:pt x="16" y="28"/>
                    <a:pt x="16" y="28"/>
                  </a:cubicBezTo>
                  <a:cubicBezTo>
                    <a:pt x="15" y="30"/>
                    <a:pt x="14" y="30"/>
                    <a:pt x="14" y="31"/>
                  </a:cubicBezTo>
                  <a:cubicBezTo>
                    <a:pt x="14" y="31"/>
                    <a:pt x="14" y="31"/>
                    <a:pt x="14" y="31"/>
                  </a:cubicBezTo>
                  <a:cubicBezTo>
                    <a:pt x="14" y="31"/>
                    <a:pt x="14" y="31"/>
                    <a:pt x="13" y="31"/>
                  </a:cubicBezTo>
                  <a:cubicBezTo>
                    <a:pt x="13" y="30"/>
                    <a:pt x="13" y="30"/>
                    <a:pt x="13" y="30"/>
                  </a:cubicBezTo>
                  <a:cubicBezTo>
                    <a:pt x="13" y="30"/>
                    <a:pt x="12" y="30"/>
                    <a:pt x="12" y="29"/>
                  </a:cubicBezTo>
                  <a:cubicBezTo>
                    <a:pt x="12" y="29"/>
                    <a:pt x="12" y="29"/>
                    <a:pt x="12" y="29"/>
                  </a:cubicBezTo>
                  <a:cubicBezTo>
                    <a:pt x="11" y="29"/>
                    <a:pt x="11" y="29"/>
                    <a:pt x="11" y="29"/>
                  </a:cubicBezTo>
                  <a:cubicBezTo>
                    <a:pt x="11" y="29"/>
                    <a:pt x="11" y="29"/>
                    <a:pt x="11" y="29"/>
                  </a:cubicBezTo>
                  <a:cubicBezTo>
                    <a:pt x="10" y="29"/>
                    <a:pt x="9" y="29"/>
                    <a:pt x="9" y="29"/>
                  </a:cubicBezTo>
                  <a:cubicBezTo>
                    <a:pt x="9" y="30"/>
                    <a:pt x="9" y="30"/>
                    <a:pt x="9" y="30"/>
                  </a:cubicBezTo>
                  <a:cubicBezTo>
                    <a:pt x="8" y="30"/>
                    <a:pt x="8" y="29"/>
                    <a:pt x="8" y="29"/>
                  </a:cubicBezTo>
                  <a:cubicBezTo>
                    <a:pt x="8" y="27"/>
                    <a:pt x="9" y="26"/>
                    <a:pt x="9" y="25"/>
                  </a:cubicBezTo>
                  <a:cubicBezTo>
                    <a:pt x="9" y="25"/>
                    <a:pt x="9" y="25"/>
                    <a:pt x="9" y="25"/>
                  </a:cubicBezTo>
                  <a:cubicBezTo>
                    <a:pt x="9" y="24"/>
                    <a:pt x="9" y="24"/>
                    <a:pt x="9" y="24"/>
                  </a:cubicBezTo>
                  <a:cubicBezTo>
                    <a:pt x="8" y="24"/>
                    <a:pt x="8" y="24"/>
                    <a:pt x="8" y="24"/>
                  </a:cubicBezTo>
                  <a:cubicBezTo>
                    <a:pt x="8" y="24"/>
                    <a:pt x="8" y="24"/>
                    <a:pt x="8" y="24"/>
                  </a:cubicBezTo>
                  <a:cubicBezTo>
                    <a:pt x="8" y="24"/>
                    <a:pt x="8" y="23"/>
                    <a:pt x="9" y="23"/>
                  </a:cubicBezTo>
                  <a:cubicBezTo>
                    <a:pt x="10" y="22"/>
                    <a:pt x="10" y="22"/>
                    <a:pt x="11" y="22"/>
                  </a:cubicBezTo>
                  <a:cubicBezTo>
                    <a:pt x="11" y="22"/>
                    <a:pt x="12" y="22"/>
                    <a:pt x="12" y="23"/>
                  </a:cubicBezTo>
                  <a:cubicBezTo>
                    <a:pt x="13" y="23"/>
                    <a:pt x="13" y="24"/>
                    <a:pt x="13" y="24"/>
                  </a:cubicBezTo>
                  <a:cubicBezTo>
                    <a:pt x="13" y="24"/>
                    <a:pt x="14" y="23"/>
                    <a:pt x="14" y="23"/>
                  </a:cubicBezTo>
                  <a:cubicBezTo>
                    <a:pt x="14" y="23"/>
                    <a:pt x="14" y="23"/>
                    <a:pt x="14" y="23"/>
                  </a:cubicBezTo>
                  <a:cubicBezTo>
                    <a:pt x="14" y="22"/>
                    <a:pt x="13" y="21"/>
                    <a:pt x="12" y="20"/>
                  </a:cubicBezTo>
                  <a:cubicBezTo>
                    <a:pt x="12" y="20"/>
                    <a:pt x="11" y="20"/>
                    <a:pt x="10" y="20"/>
                  </a:cubicBezTo>
                  <a:cubicBezTo>
                    <a:pt x="9" y="20"/>
                    <a:pt x="8" y="20"/>
                    <a:pt x="8" y="21"/>
                  </a:cubicBezTo>
                  <a:cubicBezTo>
                    <a:pt x="8" y="22"/>
                    <a:pt x="8" y="22"/>
                    <a:pt x="8" y="22"/>
                  </a:cubicBezTo>
                  <a:cubicBezTo>
                    <a:pt x="8" y="22"/>
                    <a:pt x="8" y="22"/>
                    <a:pt x="7" y="22"/>
                  </a:cubicBezTo>
                  <a:cubicBezTo>
                    <a:pt x="7" y="22"/>
                    <a:pt x="7" y="22"/>
                    <a:pt x="6" y="21"/>
                  </a:cubicBezTo>
                  <a:cubicBezTo>
                    <a:pt x="5" y="20"/>
                    <a:pt x="5" y="20"/>
                    <a:pt x="5" y="20"/>
                  </a:cubicBezTo>
                  <a:cubicBezTo>
                    <a:pt x="5" y="20"/>
                    <a:pt x="5" y="19"/>
                    <a:pt x="5" y="19"/>
                  </a:cubicBezTo>
                  <a:cubicBezTo>
                    <a:pt x="5" y="19"/>
                    <a:pt x="5" y="19"/>
                    <a:pt x="5" y="19"/>
                  </a:cubicBezTo>
                  <a:cubicBezTo>
                    <a:pt x="5" y="19"/>
                    <a:pt x="5" y="19"/>
                    <a:pt x="4" y="18"/>
                  </a:cubicBezTo>
                  <a:cubicBezTo>
                    <a:pt x="4" y="18"/>
                    <a:pt x="3" y="17"/>
                    <a:pt x="3" y="16"/>
                  </a:cubicBezTo>
                  <a:cubicBezTo>
                    <a:pt x="3" y="15"/>
                    <a:pt x="3" y="15"/>
                    <a:pt x="3" y="15"/>
                  </a:cubicBezTo>
                  <a:cubicBezTo>
                    <a:pt x="2" y="14"/>
                    <a:pt x="1" y="13"/>
                    <a:pt x="1" y="12"/>
                  </a:cubicBezTo>
                  <a:cubicBezTo>
                    <a:pt x="1" y="12"/>
                    <a:pt x="1" y="11"/>
                    <a:pt x="2" y="11"/>
                  </a:cubicBezTo>
                  <a:cubicBezTo>
                    <a:pt x="1" y="11"/>
                    <a:pt x="1" y="11"/>
                    <a:pt x="1" y="9"/>
                  </a:cubicBezTo>
                  <a:cubicBezTo>
                    <a:pt x="0" y="8"/>
                    <a:pt x="0" y="8"/>
                    <a:pt x="0" y="8"/>
                  </a:cubicBezTo>
                  <a:cubicBezTo>
                    <a:pt x="0" y="7"/>
                    <a:pt x="0" y="7"/>
                    <a:pt x="0" y="7"/>
                  </a:cubicBezTo>
                  <a:cubicBezTo>
                    <a:pt x="0" y="7"/>
                    <a:pt x="0" y="7"/>
                    <a:pt x="0" y="7"/>
                  </a:cubicBezTo>
                  <a:cubicBezTo>
                    <a:pt x="1" y="7"/>
                    <a:pt x="1" y="7"/>
                    <a:pt x="1" y="7"/>
                  </a:cubicBezTo>
                  <a:cubicBezTo>
                    <a:pt x="2" y="7"/>
                    <a:pt x="2" y="7"/>
                    <a:pt x="2" y="7"/>
                  </a:cubicBezTo>
                  <a:cubicBezTo>
                    <a:pt x="2" y="6"/>
                    <a:pt x="2" y="6"/>
                    <a:pt x="2" y="6"/>
                  </a:cubicBezTo>
                  <a:cubicBezTo>
                    <a:pt x="2" y="5"/>
                    <a:pt x="2" y="5"/>
                    <a:pt x="2" y="4"/>
                  </a:cubicBezTo>
                  <a:cubicBezTo>
                    <a:pt x="2" y="4"/>
                    <a:pt x="2" y="4"/>
                    <a:pt x="2" y="4"/>
                  </a:cubicBezTo>
                  <a:cubicBezTo>
                    <a:pt x="2" y="4"/>
                    <a:pt x="2" y="3"/>
                    <a:pt x="2" y="3"/>
                  </a:cubicBezTo>
                  <a:cubicBezTo>
                    <a:pt x="2" y="3"/>
                    <a:pt x="2" y="3"/>
                    <a:pt x="2" y="3"/>
                  </a:cubicBezTo>
                  <a:cubicBezTo>
                    <a:pt x="2" y="2"/>
                    <a:pt x="2" y="2"/>
                    <a:pt x="2" y="2"/>
                  </a:cubicBezTo>
                  <a:cubicBezTo>
                    <a:pt x="2" y="2"/>
                    <a:pt x="2" y="2"/>
                    <a:pt x="2" y="2"/>
                  </a:cubicBezTo>
                  <a:cubicBezTo>
                    <a:pt x="2" y="2"/>
                    <a:pt x="2" y="2"/>
                    <a:pt x="2" y="2"/>
                  </a:cubicBezTo>
                  <a:cubicBezTo>
                    <a:pt x="3" y="2"/>
                    <a:pt x="4" y="3"/>
                    <a:pt x="4" y="3"/>
                  </a:cubicBezTo>
                  <a:cubicBezTo>
                    <a:pt x="5" y="4"/>
                    <a:pt x="6" y="5"/>
                    <a:pt x="6" y="6"/>
                  </a:cubicBezTo>
                  <a:cubicBezTo>
                    <a:pt x="6" y="7"/>
                    <a:pt x="6" y="7"/>
                    <a:pt x="6" y="7"/>
                  </a:cubicBezTo>
                  <a:cubicBezTo>
                    <a:pt x="6" y="7"/>
                    <a:pt x="6" y="7"/>
                    <a:pt x="6" y="7"/>
                  </a:cubicBezTo>
                  <a:cubicBezTo>
                    <a:pt x="6" y="7"/>
                    <a:pt x="6" y="7"/>
                    <a:pt x="6" y="8"/>
                  </a:cubicBezTo>
                  <a:cubicBezTo>
                    <a:pt x="7" y="8"/>
                    <a:pt x="7" y="8"/>
                    <a:pt x="7" y="8"/>
                  </a:cubicBezTo>
                  <a:cubicBezTo>
                    <a:pt x="7" y="9"/>
                    <a:pt x="7" y="9"/>
                    <a:pt x="7" y="10"/>
                  </a:cubicBezTo>
                  <a:cubicBezTo>
                    <a:pt x="7" y="10"/>
                    <a:pt x="7" y="10"/>
                    <a:pt x="7" y="11"/>
                  </a:cubicBezTo>
                  <a:cubicBezTo>
                    <a:pt x="6" y="11"/>
                    <a:pt x="6" y="12"/>
                    <a:pt x="6" y="12"/>
                  </a:cubicBezTo>
                  <a:cubicBezTo>
                    <a:pt x="6" y="13"/>
                    <a:pt x="6" y="14"/>
                    <a:pt x="7" y="14"/>
                  </a:cubicBezTo>
                  <a:cubicBezTo>
                    <a:pt x="7" y="15"/>
                    <a:pt x="7" y="16"/>
                    <a:pt x="8" y="16"/>
                  </a:cubicBezTo>
                  <a:cubicBezTo>
                    <a:pt x="9" y="16"/>
                    <a:pt x="9" y="15"/>
                    <a:pt x="9" y="13"/>
                  </a:cubicBezTo>
                  <a:cubicBezTo>
                    <a:pt x="9" y="12"/>
                    <a:pt x="9" y="11"/>
                    <a:pt x="9" y="10"/>
                  </a:cubicBezTo>
                  <a:cubicBezTo>
                    <a:pt x="9" y="10"/>
                    <a:pt x="9" y="10"/>
                    <a:pt x="9" y="10"/>
                  </a:cubicBezTo>
                  <a:cubicBezTo>
                    <a:pt x="9" y="10"/>
                    <a:pt x="9" y="10"/>
                    <a:pt x="9" y="9"/>
                  </a:cubicBezTo>
                  <a:cubicBezTo>
                    <a:pt x="8" y="8"/>
                    <a:pt x="8" y="8"/>
                    <a:pt x="8" y="8"/>
                  </a:cubicBezTo>
                  <a:cubicBezTo>
                    <a:pt x="7" y="7"/>
                    <a:pt x="7" y="6"/>
                    <a:pt x="7" y="6"/>
                  </a:cubicBezTo>
                  <a:cubicBezTo>
                    <a:pt x="7" y="5"/>
                    <a:pt x="7" y="4"/>
                    <a:pt x="8" y="4"/>
                  </a:cubicBezTo>
                  <a:cubicBezTo>
                    <a:pt x="9" y="4"/>
                    <a:pt x="9" y="4"/>
                    <a:pt x="9" y="4"/>
                  </a:cubicBezTo>
                  <a:cubicBezTo>
                    <a:pt x="9" y="4"/>
                    <a:pt x="9" y="4"/>
                    <a:pt x="9" y="4"/>
                  </a:cubicBezTo>
                  <a:cubicBezTo>
                    <a:pt x="9" y="4"/>
                    <a:pt x="9" y="3"/>
                    <a:pt x="9" y="3"/>
                  </a:cubicBezTo>
                  <a:cubicBezTo>
                    <a:pt x="9" y="2"/>
                    <a:pt x="9" y="2"/>
                    <a:pt x="10" y="2"/>
                  </a:cubicBezTo>
                  <a:cubicBezTo>
                    <a:pt x="10" y="2"/>
                    <a:pt x="10" y="2"/>
                    <a:pt x="10" y="2"/>
                  </a:cubicBezTo>
                  <a:cubicBezTo>
                    <a:pt x="10" y="2"/>
                    <a:pt x="10" y="2"/>
                    <a:pt x="10" y="2"/>
                  </a:cubicBezTo>
                  <a:cubicBezTo>
                    <a:pt x="11" y="2"/>
                    <a:pt x="11" y="2"/>
                    <a:pt x="11" y="2"/>
                  </a:cubicBezTo>
                  <a:cubicBezTo>
                    <a:pt x="11" y="2"/>
                    <a:pt x="11" y="1"/>
                    <a:pt x="12" y="1"/>
                  </a:cubicBezTo>
                  <a:cubicBezTo>
                    <a:pt x="12" y="0"/>
                    <a:pt x="13" y="0"/>
                    <a:pt x="13" y="0"/>
                  </a:cubicBezTo>
                  <a:cubicBezTo>
                    <a:pt x="13" y="0"/>
                    <a:pt x="13" y="0"/>
                    <a:pt x="13" y="0"/>
                  </a:cubicBezTo>
                  <a:cubicBezTo>
                    <a:pt x="14" y="1"/>
                    <a:pt x="14" y="1"/>
                    <a:pt x="14" y="1"/>
                  </a:cubicBezTo>
                  <a:cubicBezTo>
                    <a:pt x="14" y="1"/>
                    <a:pt x="14" y="1"/>
                    <a:pt x="14" y="2"/>
                  </a:cubicBezTo>
                  <a:cubicBezTo>
                    <a:pt x="15" y="2"/>
                    <a:pt x="15" y="2"/>
                    <a:pt x="15" y="2"/>
                  </a:cubicBezTo>
                  <a:cubicBezTo>
                    <a:pt x="15" y="2"/>
                    <a:pt x="15" y="2"/>
                    <a:pt x="15" y="2"/>
                  </a:cubicBezTo>
                  <a:cubicBezTo>
                    <a:pt x="15" y="2"/>
                    <a:pt x="15" y="2"/>
                    <a:pt x="16" y="2"/>
                  </a:cubicBezTo>
                  <a:cubicBezTo>
                    <a:pt x="16" y="1"/>
                    <a:pt x="16" y="1"/>
                    <a:pt x="16" y="1"/>
                  </a:cubicBezTo>
                  <a:cubicBezTo>
                    <a:pt x="16" y="1"/>
                    <a:pt x="16" y="1"/>
                    <a:pt x="17" y="1"/>
                  </a:cubicBezTo>
                  <a:cubicBezTo>
                    <a:pt x="17" y="1"/>
                    <a:pt x="17" y="1"/>
                    <a:pt x="17" y="2"/>
                  </a:cubicBezTo>
                  <a:cubicBezTo>
                    <a:pt x="17" y="3"/>
                    <a:pt x="17" y="3"/>
                    <a:pt x="17" y="4"/>
                  </a:cubicBezTo>
                  <a:cubicBezTo>
                    <a:pt x="18" y="4"/>
                    <a:pt x="19" y="5"/>
                    <a:pt x="19" y="6"/>
                  </a:cubicBezTo>
                  <a:cubicBezTo>
                    <a:pt x="19" y="7"/>
                    <a:pt x="18" y="8"/>
                    <a:pt x="17" y="9"/>
                  </a:cubicBezTo>
                  <a:cubicBezTo>
                    <a:pt x="17" y="10"/>
                    <a:pt x="17" y="10"/>
                    <a:pt x="17" y="10"/>
                  </a:cubicBezTo>
                  <a:cubicBezTo>
                    <a:pt x="17" y="13"/>
                    <a:pt x="18" y="14"/>
                    <a:pt x="22" y="15"/>
                  </a:cubicBezTo>
                  <a:cubicBezTo>
                    <a:pt x="24" y="15"/>
                    <a:pt x="25" y="15"/>
                    <a:pt x="27" y="16"/>
                  </a:cubicBezTo>
                  <a:cubicBezTo>
                    <a:pt x="29" y="16"/>
                    <a:pt x="30" y="16"/>
                    <a:pt x="30" y="16"/>
                  </a:cubicBezTo>
                  <a:cubicBezTo>
                    <a:pt x="31" y="16"/>
                    <a:pt x="31" y="16"/>
                    <a:pt x="31" y="16"/>
                  </a:cubicBezTo>
                  <a:cubicBezTo>
                    <a:pt x="31" y="15"/>
                    <a:pt x="31" y="15"/>
                    <a:pt x="28" y="14"/>
                  </a:cubicBezTo>
                  <a:cubicBezTo>
                    <a:pt x="22" y="13"/>
                    <a:pt x="19" y="11"/>
                    <a:pt x="19" y="7"/>
                  </a:cubicBezTo>
                  <a:cubicBezTo>
                    <a:pt x="19" y="4"/>
                    <a:pt x="21" y="1"/>
                    <a:pt x="24" y="1"/>
                  </a:cubicBezTo>
                  <a:cubicBezTo>
                    <a:pt x="26" y="1"/>
                    <a:pt x="27" y="2"/>
                    <a:pt x="29" y="3"/>
                  </a:cubicBezTo>
                  <a:cubicBezTo>
                    <a:pt x="31" y="4"/>
                    <a:pt x="31" y="4"/>
                    <a:pt x="31" y="4"/>
                  </a:cubicBezTo>
                  <a:cubicBezTo>
                    <a:pt x="32" y="4"/>
                    <a:pt x="32" y="4"/>
                    <a:pt x="32" y="3"/>
                  </a:cubicBezTo>
                  <a:cubicBezTo>
                    <a:pt x="32" y="3"/>
                    <a:pt x="32" y="2"/>
                    <a:pt x="32" y="2"/>
                  </a:cubicBezTo>
                  <a:cubicBezTo>
                    <a:pt x="33" y="2"/>
                    <a:pt x="33" y="3"/>
                    <a:pt x="33" y="3"/>
                  </a:cubicBezTo>
                  <a:cubicBezTo>
                    <a:pt x="34" y="4"/>
                    <a:pt x="34" y="4"/>
                    <a:pt x="34" y="5"/>
                  </a:cubicBezTo>
                  <a:cubicBezTo>
                    <a:pt x="34" y="6"/>
                    <a:pt x="34" y="7"/>
                    <a:pt x="32" y="7"/>
                  </a:cubicBezTo>
                  <a:cubicBezTo>
                    <a:pt x="32" y="8"/>
                    <a:pt x="32" y="8"/>
                    <a:pt x="32" y="8"/>
                  </a:cubicBezTo>
                  <a:cubicBezTo>
                    <a:pt x="31" y="9"/>
                    <a:pt x="31" y="9"/>
                    <a:pt x="30" y="9"/>
                  </a:cubicBezTo>
                  <a:cubicBezTo>
                    <a:pt x="29" y="9"/>
                    <a:pt x="27" y="8"/>
                    <a:pt x="26" y="8"/>
                  </a:cubicBezTo>
                  <a:cubicBezTo>
                    <a:pt x="25" y="7"/>
                    <a:pt x="25" y="7"/>
                    <a:pt x="25" y="7"/>
                  </a:cubicBezTo>
                  <a:cubicBezTo>
                    <a:pt x="24" y="6"/>
                    <a:pt x="24" y="6"/>
                    <a:pt x="23" y="6"/>
                  </a:cubicBezTo>
                  <a:cubicBezTo>
                    <a:pt x="22" y="6"/>
                    <a:pt x="22" y="6"/>
                    <a:pt x="22" y="7"/>
                  </a:cubicBezTo>
                  <a:cubicBezTo>
                    <a:pt x="22" y="8"/>
                    <a:pt x="22" y="8"/>
                    <a:pt x="23" y="9"/>
                  </a:cubicBezTo>
                  <a:cubicBezTo>
                    <a:pt x="25" y="9"/>
                    <a:pt x="25" y="9"/>
                    <a:pt x="25" y="9"/>
                  </a:cubicBezTo>
                  <a:cubicBezTo>
                    <a:pt x="25" y="9"/>
                    <a:pt x="26" y="9"/>
                    <a:pt x="26" y="10"/>
                  </a:cubicBezTo>
                  <a:cubicBezTo>
                    <a:pt x="27" y="10"/>
                    <a:pt x="27" y="10"/>
                    <a:pt x="27" y="10"/>
                  </a:cubicBezTo>
                  <a:cubicBezTo>
                    <a:pt x="28" y="10"/>
                    <a:pt x="29" y="10"/>
                    <a:pt x="30" y="10"/>
                  </a:cubicBezTo>
                  <a:cubicBezTo>
                    <a:pt x="30" y="10"/>
                    <a:pt x="30" y="10"/>
                    <a:pt x="30" y="11"/>
                  </a:cubicBezTo>
                  <a:cubicBezTo>
                    <a:pt x="31" y="11"/>
                    <a:pt x="31" y="11"/>
                    <a:pt x="31" y="11"/>
                  </a:cubicBezTo>
                  <a:cubicBezTo>
                    <a:pt x="33" y="11"/>
                    <a:pt x="35" y="13"/>
                    <a:pt x="35" y="16"/>
                  </a:cubicBezTo>
                  <a:cubicBezTo>
                    <a:pt x="35" y="18"/>
                    <a:pt x="33" y="20"/>
                    <a:pt x="31" y="20"/>
                  </a:cubicBezTo>
                  <a:lnTo>
                    <a:pt x="30" y="20"/>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2" name="Freeform 85">
              <a:extLst>
                <a:ext uri="{FF2B5EF4-FFF2-40B4-BE49-F238E27FC236}">
                  <a16:creationId xmlns:a16="http://schemas.microsoft.com/office/drawing/2014/main" id="{7268B042-231E-4518-B7D0-FF957C4AE601}"/>
                </a:ext>
              </a:extLst>
            </p:cNvPr>
            <p:cNvSpPr>
              <a:spLocks/>
            </p:cNvSpPr>
            <p:nvPr userDrawn="1"/>
          </p:nvSpPr>
          <p:spPr bwMode="auto">
            <a:xfrm>
              <a:off x="230" y="243"/>
              <a:ext cx="54" cy="82"/>
            </a:xfrm>
            <a:custGeom>
              <a:avLst/>
              <a:gdLst>
                <a:gd name="T0" fmla="*/ 23 w 26"/>
                <a:gd name="T1" fmla="*/ 35 h 39"/>
                <a:gd name="T2" fmla="*/ 24 w 26"/>
                <a:gd name="T3" fmla="*/ 35 h 39"/>
                <a:gd name="T4" fmla="*/ 23 w 26"/>
                <a:gd name="T5" fmla="*/ 31 h 39"/>
                <a:gd name="T6" fmla="*/ 23 w 26"/>
                <a:gd name="T7" fmla="*/ 28 h 39"/>
                <a:gd name="T8" fmla="*/ 25 w 26"/>
                <a:gd name="T9" fmla="*/ 27 h 39"/>
                <a:gd name="T10" fmla="*/ 21 w 26"/>
                <a:gd name="T11" fmla="*/ 21 h 39"/>
                <a:gd name="T12" fmla="*/ 23 w 26"/>
                <a:gd name="T13" fmla="*/ 17 h 39"/>
                <a:gd name="T14" fmla="*/ 23 w 26"/>
                <a:gd name="T15" fmla="*/ 11 h 39"/>
                <a:gd name="T16" fmla="*/ 23 w 26"/>
                <a:gd name="T17" fmla="*/ 12 h 39"/>
                <a:gd name="T18" fmla="*/ 20 w 26"/>
                <a:gd name="T19" fmla="*/ 11 h 39"/>
                <a:gd name="T20" fmla="*/ 16 w 26"/>
                <a:gd name="T21" fmla="*/ 9 h 39"/>
                <a:gd name="T22" fmla="*/ 16 w 26"/>
                <a:gd name="T23" fmla="*/ 10 h 39"/>
                <a:gd name="T24" fmla="*/ 19 w 26"/>
                <a:gd name="T25" fmla="*/ 6 h 39"/>
                <a:gd name="T26" fmla="*/ 21 w 26"/>
                <a:gd name="T27" fmla="*/ 5 h 39"/>
                <a:gd name="T28" fmla="*/ 17 w 26"/>
                <a:gd name="T29" fmla="*/ 3 h 39"/>
                <a:gd name="T30" fmla="*/ 25 w 26"/>
                <a:gd name="T31" fmla="*/ 3 h 39"/>
                <a:gd name="T32" fmla="*/ 24 w 26"/>
                <a:gd name="T33" fmla="*/ 4 h 39"/>
                <a:gd name="T34" fmla="*/ 12 w 26"/>
                <a:gd name="T35" fmla="*/ 6 h 39"/>
                <a:gd name="T36" fmla="*/ 18 w 26"/>
                <a:gd name="T37" fmla="*/ 15 h 39"/>
                <a:gd name="T38" fmla="*/ 7 w 26"/>
                <a:gd name="T39" fmla="*/ 17 h 39"/>
                <a:gd name="T40" fmla="*/ 3 w 26"/>
                <a:gd name="T41" fmla="*/ 14 h 39"/>
                <a:gd name="T42" fmla="*/ 5 w 26"/>
                <a:gd name="T43" fmla="*/ 15 h 39"/>
                <a:gd name="T44" fmla="*/ 7 w 26"/>
                <a:gd name="T45" fmla="*/ 16 h 39"/>
                <a:gd name="T46" fmla="*/ 8 w 26"/>
                <a:gd name="T47" fmla="*/ 14 h 39"/>
                <a:gd name="T48" fmla="*/ 9 w 26"/>
                <a:gd name="T49" fmla="*/ 14 h 39"/>
                <a:gd name="T50" fmla="*/ 7 w 26"/>
                <a:gd name="T51" fmla="*/ 12 h 39"/>
                <a:gd name="T52" fmla="*/ 8 w 26"/>
                <a:gd name="T53" fmla="*/ 10 h 39"/>
                <a:gd name="T54" fmla="*/ 9 w 26"/>
                <a:gd name="T55" fmla="*/ 6 h 39"/>
                <a:gd name="T56" fmla="*/ 10 w 26"/>
                <a:gd name="T57" fmla="*/ 6 h 39"/>
                <a:gd name="T58" fmla="*/ 8 w 26"/>
                <a:gd name="T59" fmla="*/ 3 h 39"/>
                <a:gd name="T60" fmla="*/ 8 w 26"/>
                <a:gd name="T61" fmla="*/ 1 h 39"/>
                <a:gd name="T62" fmla="*/ 6 w 26"/>
                <a:gd name="T63" fmla="*/ 2 h 39"/>
                <a:gd name="T64" fmla="*/ 4 w 26"/>
                <a:gd name="T65" fmla="*/ 1 h 39"/>
                <a:gd name="T66" fmla="*/ 2 w 26"/>
                <a:gd name="T67" fmla="*/ 2 h 39"/>
                <a:gd name="T68" fmla="*/ 2 w 26"/>
                <a:gd name="T69" fmla="*/ 4 h 39"/>
                <a:gd name="T70" fmla="*/ 0 w 26"/>
                <a:gd name="T71" fmla="*/ 5 h 39"/>
                <a:gd name="T72" fmla="*/ 1 w 26"/>
                <a:gd name="T73" fmla="*/ 6 h 39"/>
                <a:gd name="T74" fmla="*/ 4 w 26"/>
                <a:gd name="T75" fmla="*/ 11 h 39"/>
                <a:gd name="T76" fmla="*/ 2 w 26"/>
                <a:gd name="T77" fmla="*/ 13 h 39"/>
                <a:gd name="T78" fmla="*/ 3 w 26"/>
                <a:gd name="T79" fmla="*/ 25 h 39"/>
                <a:gd name="T80" fmla="*/ 4 w 26"/>
                <a:gd name="T81" fmla="*/ 26 h 39"/>
                <a:gd name="T82" fmla="*/ 5 w 26"/>
                <a:gd name="T83" fmla="*/ 25 h 39"/>
                <a:gd name="T84" fmla="*/ 6 w 26"/>
                <a:gd name="T85" fmla="*/ 28 h 39"/>
                <a:gd name="T86" fmla="*/ 7 w 26"/>
                <a:gd name="T87" fmla="*/ 24 h 39"/>
                <a:gd name="T88" fmla="*/ 9 w 26"/>
                <a:gd name="T89" fmla="*/ 23 h 39"/>
                <a:gd name="T90" fmla="*/ 9 w 26"/>
                <a:gd name="T91" fmla="*/ 22 h 39"/>
                <a:gd name="T92" fmla="*/ 10 w 26"/>
                <a:gd name="T93" fmla="*/ 21 h 39"/>
                <a:gd name="T94" fmla="*/ 10 w 26"/>
                <a:gd name="T95" fmla="*/ 17 h 39"/>
                <a:gd name="T96" fmla="*/ 11 w 26"/>
                <a:gd name="T97" fmla="*/ 18 h 39"/>
                <a:gd name="T98" fmla="*/ 15 w 26"/>
                <a:gd name="T99" fmla="*/ 18 h 39"/>
                <a:gd name="T100" fmla="*/ 20 w 26"/>
                <a:gd name="T101" fmla="*/ 25 h 39"/>
                <a:gd name="T102" fmla="*/ 21 w 26"/>
                <a:gd name="T103" fmla="*/ 3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6" h="39">
                  <a:moveTo>
                    <a:pt x="21" y="39"/>
                  </a:moveTo>
                  <a:cubicBezTo>
                    <a:pt x="22" y="38"/>
                    <a:pt x="22" y="38"/>
                    <a:pt x="22" y="38"/>
                  </a:cubicBezTo>
                  <a:cubicBezTo>
                    <a:pt x="22" y="38"/>
                    <a:pt x="22" y="38"/>
                    <a:pt x="22" y="38"/>
                  </a:cubicBezTo>
                  <a:cubicBezTo>
                    <a:pt x="22" y="38"/>
                    <a:pt x="23" y="37"/>
                    <a:pt x="23" y="36"/>
                  </a:cubicBezTo>
                  <a:cubicBezTo>
                    <a:pt x="23" y="36"/>
                    <a:pt x="23" y="35"/>
                    <a:pt x="23" y="35"/>
                  </a:cubicBezTo>
                  <a:cubicBezTo>
                    <a:pt x="22" y="35"/>
                    <a:pt x="22" y="35"/>
                    <a:pt x="22" y="34"/>
                  </a:cubicBezTo>
                  <a:cubicBezTo>
                    <a:pt x="22" y="34"/>
                    <a:pt x="23" y="34"/>
                    <a:pt x="23" y="34"/>
                  </a:cubicBezTo>
                  <a:cubicBezTo>
                    <a:pt x="23" y="34"/>
                    <a:pt x="23" y="34"/>
                    <a:pt x="23" y="34"/>
                  </a:cubicBezTo>
                  <a:cubicBezTo>
                    <a:pt x="23" y="35"/>
                    <a:pt x="23" y="35"/>
                    <a:pt x="23" y="35"/>
                  </a:cubicBezTo>
                  <a:cubicBezTo>
                    <a:pt x="24" y="35"/>
                    <a:pt x="24" y="35"/>
                    <a:pt x="24" y="35"/>
                  </a:cubicBezTo>
                  <a:cubicBezTo>
                    <a:pt x="24" y="35"/>
                    <a:pt x="24" y="35"/>
                    <a:pt x="24" y="35"/>
                  </a:cubicBezTo>
                  <a:cubicBezTo>
                    <a:pt x="24" y="34"/>
                    <a:pt x="24" y="34"/>
                    <a:pt x="24" y="34"/>
                  </a:cubicBezTo>
                  <a:cubicBezTo>
                    <a:pt x="24" y="33"/>
                    <a:pt x="24" y="33"/>
                    <a:pt x="24" y="32"/>
                  </a:cubicBezTo>
                  <a:cubicBezTo>
                    <a:pt x="23" y="32"/>
                    <a:pt x="23" y="31"/>
                    <a:pt x="23" y="31"/>
                  </a:cubicBezTo>
                  <a:cubicBezTo>
                    <a:pt x="23" y="31"/>
                    <a:pt x="23" y="31"/>
                    <a:pt x="23" y="31"/>
                  </a:cubicBezTo>
                  <a:cubicBezTo>
                    <a:pt x="23" y="31"/>
                    <a:pt x="23" y="31"/>
                    <a:pt x="24" y="31"/>
                  </a:cubicBezTo>
                  <a:cubicBezTo>
                    <a:pt x="24" y="31"/>
                    <a:pt x="24" y="31"/>
                    <a:pt x="24" y="31"/>
                  </a:cubicBezTo>
                  <a:cubicBezTo>
                    <a:pt x="24" y="31"/>
                    <a:pt x="24" y="31"/>
                    <a:pt x="24" y="31"/>
                  </a:cubicBezTo>
                  <a:cubicBezTo>
                    <a:pt x="24" y="30"/>
                    <a:pt x="24" y="29"/>
                    <a:pt x="24" y="29"/>
                  </a:cubicBezTo>
                  <a:cubicBezTo>
                    <a:pt x="24" y="28"/>
                    <a:pt x="23" y="28"/>
                    <a:pt x="23" y="28"/>
                  </a:cubicBezTo>
                  <a:cubicBezTo>
                    <a:pt x="23" y="28"/>
                    <a:pt x="23" y="28"/>
                    <a:pt x="23" y="28"/>
                  </a:cubicBezTo>
                  <a:cubicBezTo>
                    <a:pt x="23" y="28"/>
                    <a:pt x="23" y="28"/>
                    <a:pt x="24" y="28"/>
                  </a:cubicBezTo>
                  <a:cubicBezTo>
                    <a:pt x="24" y="28"/>
                    <a:pt x="24" y="28"/>
                    <a:pt x="24" y="28"/>
                  </a:cubicBezTo>
                  <a:cubicBezTo>
                    <a:pt x="24" y="28"/>
                    <a:pt x="24" y="28"/>
                    <a:pt x="24" y="28"/>
                  </a:cubicBezTo>
                  <a:cubicBezTo>
                    <a:pt x="25" y="28"/>
                    <a:pt x="25" y="28"/>
                    <a:pt x="25" y="27"/>
                  </a:cubicBezTo>
                  <a:cubicBezTo>
                    <a:pt x="25" y="26"/>
                    <a:pt x="25" y="26"/>
                    <a:pt x="25" y="26"/>
                  </a:cubicBezTo>
                  <a:cubicBezTo>
                    <a:pt x="25" y="26"/>
                    <a:pt x="25" y="26"/>
                    <a:pt x="25" y="26"/>
                  </a:cubicBezTo>
                  <a:cubicBezTo>
                    <a:pt x="25" y="25"/>
                    <a:pt x="24" y="25"/>
                    <a:pt x="24" y="25"/>
                  </a:cubicBezTo>
                  <a:cubicBezTo>
                    <a:pt x="24" y="25"/>
                    <a:pt x="24" y="25"/>
                    <a:pt x="24" y="25"/>
                  </a:cubicBezTo>
                  <a:cubicBezTo>
                    <a:pt x="22" y="25"/>
                    <a:pt x="21" y="24"/>
                    <a:pt x="21" y="21"/>
                  </a:cubicBezTo>
                  <a:cubicBezTo>
                    <a:pt x="21" y="19"/>
                    <a:pt x="20" y="17"/>
                    <a:pt x="19" y="17"/>
                  </a:cubicBezTo>
                  <a:cubicBezTo>
                    <a:pt x="18" y="17"/>
                    <a:pt x="18" y="17"/>
                    <a:pt x="18" y="16"/>
                  </a:cubicBezTo>
                  <a:cubicBezTo>
                    <a:pt x="18" y="16"/>
                    <a:pt x="18" y="16"/>
                    <a:pt x="19" y="16"/>
                  </a:cubicBezTo>
                  <a:cubicBezTo>
                    <a:pt x="19" y="16"/>
                    <a:pt x="19" y="16"/>
                    <a:pt x="19" y="16"/>
                  </a:cubicBezTo>
                  <a:cubicBezTo>
                    <a:pt x="21" y="17"/>
                    <a:pt x="22" y="17"/>
                    <a:pt x="23" y="17"/>
                  </a:cubicBezTo>
                  <a:cubicBezTo>
                    <a:pt x="24" y="17"/>
                    <a:pt x="26" y="16"/>
                    <a:pt x="26" y="15"/>
                  </a:cubicBezTo>
                  <a:cubicBezTo>
                    <a:pt x="26" y="13"/>
                    <a:pt x="25" y="12"/>
                    <a:pt x="24" y="11"/>
                  </a:cubicBezTo>
                  <a:cubicBezTo>
                    <a:pt x="24" y="11"/>
                    <a:pt x="24" y="11"/>
                    <a:pt x="23" y="11"/>
                  </a:cubicBezTo>
                  <a:cubicBezTo>
                    <a:pt x="23" y="11"/>
                    <a:pt x="23" y="11"/>
                    <a:pt x="23" y="11"/>
                  </a:cubicBezTo>
                  <a:cubicBezTo>
                    <a:pt x="23" y="11"/>
                    <a:pt x="23" y="11"/>
                    <a:pt x="23" y="11"/>
                  </a:cubicBezTo>
                  <a:cubicBezTo>
                    <a:pt x="23" y="11"/>
                    <a:pt x="23" y="11"/>
                    <a:pt x="23" y="11"/>
                  </a:cubicBezTo>
                  <a:cubicBezTo>
                    <a:pt x="23" y="12"/>
                    <a:pt x="23" y="12"/>
                    <a:pt x="23" y="12"/>
                  </a:cubicBezTo>
                  <a:cubicBezTo>
                    <a:pt x="23" y="12"/>
                    <a:pt x="23" y="12"/>
                    <a:pt x="23" y="12"/>
                  </a:cubicBezTo>
                  <a:cubicBezTo>
                    <a:pt x="23" y="12"/>
                    <a:pt x="23" y="12"/>
                    <a:pt x="23" y="12"/>
                  </a:cubicBezTo>
                  <a:cubicBezTo>
                    <a:pt x="23" y="12"/>
                    <a:pt x="23" y="12"/>
                    <a:pt x="23" y="12"/>
                  </a:cubicBezTo>
                  <a:cubicBezTo>
                    <a:pt x="22" y="11"/>
                    <a:pt x="22" y="11"/>
                    <a:pt x="22" y="11"/>
                  </a:cubicBezTo>
                  <a:cubicBezTo>
                    <a:pt x="22" y="10"/>
                    <a:pt x="21" y="9"/>
                    <a:pt x="20" y="9"/>
                  </a:cubicBezTo>
                  <a:cubicBezTo>
                    <a:pt x="20" y="9"/>
                    <a:pt x="19" y="10"/>
                    <a:pt x="19" y="10"/>
                  </a:cubicBezTo>
                  <a:cubicBezTo>
                    <a:pt x="19" y="10"/>
                    <a:pt x="19" y="10"/>
                    <a:pt x="20" y="10"/>
                  </a:cubicBezTo>
                  <a:cubicBezTo>
                    <a:pt x="20" y="10"/>
                    <a:pt x="20" y="11"/>
                    <a:pt x="20" y="11"/>
                  </a:cubicBezTo>
                  <a:cubicBezTo>
                    <a:pt x="20" y="11"/>
                    <a:pt x="20" y="11"/>
                    <a:pt x="20" y="11"/>
                  </a:cubicBezTo>
                  <a:cubicBezTo>
                    <a:pt x="20" y="11"/>
                    <a:pt x="20" y="11"/>
                    <a:pt x="20" y="11"/>
                  </a:cubicBezTo>
                  <a:cubicBezTo>
                    <a:pt x="20" y="11"/>
                    <a:pt x="20" y="11"/>
                    <a:pt x="20" y="11"/>
                  </a:cubicBezTo>
                  <a:cubicBezTo>
                    <a:pt x="20" y="11"/>
                    <a:pt x="19" y="11"/>
                    <a:pt x="19" y="10"/>
                  </a:cubicBezTo>
                  <a:cubicBezTo>
                    <a:pt x="18" y="9"/>
                    <a:pt x="17" y="9"/>
                    <a:pt x="16" y="9"/>
                  </a:cubicBezTo>
                  <a:cubicBezTo>
                    <a:pt x="16" y="9"/>
                    <a:pt x="16" y="9"/>
                    <a:pt x="16" y="9"/>
                  </a:cubicBezTo>
                  <a:cubicBezTo>
                    <a:pt x="16" y="9"/>
                    <a:pt x="16" y="9"/>
                    <a:pt x="16" y="9"/>
                  </a:cubicBezTo>
                  <a:cubicBezTo>
                    <a:pt x="16" y="9"/>
                    <a:pt x="16" y="9"/>
                    <a:pt x="16" y="9"/>
                  </a:cubicBezTo>
                  <a:cubicBezTo>
                    <a:pt x="16" y="10"/>
                    <a:pt x="16" y="10"/>
                    <a:pt x="16" y="10"/>
                  </a:cubicBezTo>
                  <a:cubicBezTo>
                    <a:pt x="16" y="10"/>
                    <a:pt x="16" y="10"/>
                    <a:pt x="16" y="10"/>
                  </a:cubicBezTo>
                  <a:cubicBezTo>
                    <a:pt x="16" y="10"/>
                    <a:pt x="16" y="10"/>
                    <a:pt x="15" y="9"/>
                  </a:cubicBezTo>
                  <a:cubicBezTo>
                    <a:pt x="14" y="8"/>
                    <a:pt x="13" y="7"/>
                    <a:pt x="13" y="6"/>
                  </a:cubicBezTo>
                  <a:cubicBezTo>
                    <a:pt x="13" y="5"/>
                    <a:pt x="14" y="4"/>
                    <a:pt x="15" y="4"/>
                  </a:cubicBezTo>
                  <a:cubicBezTo>
                    <a:pt x="16" y="4"/>
                    <a:pt x="17" y="4"/>
                    <a:pt x="17" y="4"/>
                  </a:cubicBezTo>
                  <a:cubicBezTo>
                    <a:pt x="19" y="6"/>
                    <a:pt x="19" y="6"/>
                    <a:pt x="19" y="6"/>
                  </a:cubicBezTo>
                  <a:cubicBezTo>
                    <a:pt x="20" y="6"/>
                    <a:pt x="21" y="7"/>
                    <a:pt x="22" y="7"/>
                  </a:cubicBezTo>
                  <a:cubicBezTo>
                    <a:pt x="22" y="7"/>
                    <a:pt x="22" y="7"/>
                    <a:pt x="22" y="6"/>
                  </a:cubicBezTo>
                  <a:cubicBezTo>
                    <a:pt x="23" y="6"/>
                    <a:pt x="23" y="6"/>
                    <a:pt x="23" y="6"/>
                  </a:cubicBezTo>
                  <a:cubicBezTo>
                    <a:pt x="23" y="6"/>
                    <a:pt x="23" y="6"/>
                    <a:pt x="22" y="6"/>
                  </a:cubicBezTo>
                  <a:cubicBezTo>
                    <a:pt x="22" y="6"/>
                    <a:pt x="21" y="6"/>
                    <a:pt x="21" y="5"/>
                  </a:cubicBezTo>
                  <a:cubicBezTo>
                    <a:pt x="19" y="4"/>
                    <a:pt x="19" y="4"/>
                    <a:pt x="19" y="4"/>
                  </a:cubicBezTo>
                  <a:cubicBezTo>
                    <a:pt x="19" y="4"/>
                    <a:pt x="18" y="3"/>
                    <a:pt x="18" y="3"/>
                  </a:cubicBezTo>
                  <a:cubicBezTo>
                    <a:pt x="17" y="3"/>
                    <a:pt x="17" y="3"/>
                    <a:pt x="17" y="3"/>
                  </a:cubicBezTo>
                  <a:cubicBezTo>
                    <a:pt x="17" y="3"/>
                    <a:pt x="17" y="2"/>
                    <a:pt x="17" y="2"/>
                  </a:cubicBezTo>
                  <a:cubicBezTo>
                    <a:pt x="17" y="2"/>
                    <a:pt x="17" y="2"/>
                    <a:pt x="17" y="3"/>
                  </a:cubicBezTo>
                  <a:cubicBezTo>
                    <a:pt x="18" y="3"/>
                    <a:pt x="18" y="3"/>
                    <a:pt x="18" y="3"/>
                  </a:cubicBezTo>
                  <a:cubicBezTo>
                    <a:pt x="18" y="3"/>
                    <a:pt x="19" y="3"/>
                    <a:pt x="20" y="4"/>
                  </a:cubicBezTo>
                  <a:cubicBezTo>
                    <a:pt x="21" y="5"/>
                    <a:pt x="22" y="5"/>
                    <a:pt x="23" y="5"/>
                  </a:cubicBezTo>
                  <a:cubicBezTo>
                    <a:pt x="24" y="5"/>
                    <a:pt x="25" y="5"/>
                    <a:pt x="25" y="4"/>
                  </a:cubicBezTo>
                  <a:cubicBezTo>
                    <a:pt x="25" y="3"/>
                    <a:pt x="25" y="3"/>
                    <a:pt x="25" y="3"/>
                  </a:cubicBezTo>
                  <a:cubicBezTo>
                    <a:pt x="25" y="3"/>
                    <a:pt x="25" y="3"/>
                    <a:pt x="25" y="3"/>
                  </a:cubicBezTo>
                  <a:cubicBezTo>
                    <a:pt x="25" y="3"/>
                    <a:pt x="25" y="3"/>
                    <a:pt x="25" y="3"/>
                  </a:cubicBezTo>
                  <a:cubicBezTo>
                    <a:pt x="25" y="3"/>
                    <a:pt x="25" y="3"/>
                    <a:pt x="25" y="3"/>
                  </a:cubicBezTo>
                  <a:cubicBezTo>
                    <a:pt x="25" y="3"/>
                    <a:pt x="25" y="3"/>
                    <a:pt x="25" y="3"/>
                  </a:cubicBezTo>
                  <a:cubicBezTo>
                    <a:pt x="25" y="3"/>
                    <a:pt x="24" y="4"/>
                    <a:pt x="24" y="4"/>
                  </a:cubicBezTo>
                  <a:cubicBezTo>
                    <a:pt x="24" y="4"/>
                    <a:pt x="24" y="4"/>
                    <a:pt x="24" y="4"/>
                  </a:cubicBezTo>
                  <a:cubicBezTo>
                    <a:pt x="24" y="4"/>
                    <a:pt x="24" y="4"/>
                    <a:pt x="24" y="4"/>
                  </a:cubicBezTo>
                  <a:cubicBezTo>
                    <a:pt x="23" y="4"/>
                    <a:pt x="22" y="4"/>
                    <a:pt x="21" y="3"/>
                  </a:cubicBezTo>
                  <a:cubicBezTo>
                    <a:pt x="19" y="2"/>
                    <a:pt x="18" y="1"/>
                    <a:pt x="17" y="1"/>
                  </a:cubicBezTo>
                  <a:cubicBezTo>
                    <a:pt x="14" y="1"/>
                    <a:pt x="12" y="3"/>
                    <a:pt x="12" y="6"/>
                  </a:cubicBezTo>
                  <a:cubicBezTo>
                    <a:pt x="12" y="9"/>
                    <a:pt x="14" y="11"/>
                    <a:pt x="21" y="12"/>
                  </a:cubicBezTo>
                  <a:cubicBezTo>
                    <a:pt x="23" y="13"/>
                    <a:pt x="24" y="14"/>
                    <a:pt x="24" y="15"/>
                  </a:cubicBezTo>
                  <a:cubicBezTo>
                    <a:pt x="24" y="16"/>
                    <a:pt x="24" y="16"/>
                    <a:pt x="22" y="16"/>
                  </a:cubicBezTo>
                  <a:cubicBezTo>
                    <a:pt x="22" y="16"/>
                    <a:pt x="22" y="16"/>
                    <a:pt x="21" y="16"/>
                  </a:cubicBezTo>
                  <a:cubicBezTo>
                    <a:pt x="21" y="16"/>
                    <a:pt x="20" y="16"/>
                    <a:pt x="18" y="15"/>
                  </a:cubicBezTo>
                  <a:cubicBezTo>
                    <a:pt x="16" y="15"/>
                    <a:pt x="15" y="15"/>
                    <a:pt x="13" y="15"/>
                  </a:cubicBezTo>
                  <a:cubicBezTo>
                    <a:pt x="11" y="15"/>
                    <a:pt x="9" y="15"/>
                    <a:pt x="8" y="17"/>
                  </a:cubicBezTo>
                  <a:cubicBezTo>
                    <a:pt x="8" y="17"/>
                    <a:pt x="7" y="17"/>
                    <a:pt x="7" y="17"/>
                  </a:cubicBezTo>
                  <a:cubicBezTo>
                    <a:pt x="7" y="17"/>
                    <a:pt x="7" y="17"/>
                    <a:pt x="7" y="17"/>
                  </a:cubicBezTo>
                  <a:cubicBezTo>
                    <a:pt x="7" y="17"/>
                    <a:pt x="7" y="17"/>
                    <a:pt x="7" y="17"/>
                  </a:cubicBezTo>
                  <a:cubicBezTo>
                    <a:pt x="6" y="17"/>
                    <a:pt x="6" y="16"/>
                    <a:pt x="5" y="16"/>
                  </a:cubicBezTo>
                  <a:cubicBezTo>
                    <a:pt x="5" y="16"/>
                    <a:pt x="5" y="16"/>
                    <a:pt x="5" y="17"/>
                  </a:cubicBezTo>
                  <a:cubicBezTo>
                    <a:pt x="4" y="17"/>
                    <a:pt x="4" y="17"/>
                    <a:pt x="4" y="17"/>
                  </a:cubicBezTo>
                  <a:cubicBezTo>
                    <a:pt x="4" y="17"/>
                    <a:pt x="4" y="16"/>
                    <a:pt x="3" y="16"/>
                  </a:cubicBezTo>
                  <a:cubicBezTo>
                    <a:pt x="3" y="15"/>
                    <a:pt x="3" y="14"/>
                    <a:pt x="3" y="14"/>
                  </a:cubicBezTo>
                  <a:cubicBezTo>
                    <a:pt x="3" y="13"/>
                    <a:pt x="3" y="13"/>
                    <a:pt x="3" y="13"/>
                  </a:cubicBezTo>
                  <a:cubicBezTo>
                    <a:pt x="3" y="13"/>
                    <a:pt x="3" y="13"/>
                    <a:pt x="3" y="13"/>
                  </a:cubicBezTo>
                  <a:cubicBezTo>
                    <a:pt x="4" y="14"/>
                    <a:pt x="4" y="14"/>
                    <a:pt x="4" y="14"/>
                  </a:cubicBezTo>
                  <a:cubicBezTo>
                    <a:pt x="4" y="15"/>
                    <a:pt x="4" y="15"/>
                    <a:pt x="4" y="15"/>
                  </a:cubicBezTo>
                  <a:cubicBezTo>
                    <a:pt x="4" y="15"/>
                    <a:pt x="5" y="15"/>
                    <a:pt x="5" y="15"/>
                  </a:cubicBezTo>
                  <a:cubicBezTo>
                    <a:pt x="5" y="15"/>
                    <a:pt x="5" y="15"/>
                    <a:pt x="5" y="14"/>
                  </a:cubicBezTo>
                  <a:cubicBezTo>
                    <a:pt x="5" y="14"/>
                    <a:pt x="5" y="14"/>
                    <a:pt x="6" y="14"/>
                  </a:cubicBezTo>
                  <a:cubicBezTo>
                    <a:pt x="6" y="14"/>
                    <a:pt x="6" y="14"/>
                    <a:pt x="6" y="14"/>
                  </a:cubicBezTo>
                  <a:cubicBezTo>
                    <a:pt x="6" y="15"/>
                    <a:pt x="6" y="15"/>
                    <a:pt x="6" y="15"/>
                  </a:cubicBezTo>
                  <a:cubicBezTo>
                    <a:pt x="6" y="15"/>
                    <a:pt x="7" y="15"/>
                    <a:pt x="7" y="16"/>
                  </a:cubicBezTo>
                  <a:cubicBezTo>
                    <a:pt x="7" y="16"/>
                    <a:pt x="7" y="16"/>
                    <a:pt x="7" y="16"/>
                  </a:cubicBezTo>
                  <a:cubicBezTo>
                    <a:pt x="7" y="16"/>
                    <a:pt x="8" y="15"/>
                    <a:pt x="8" y="15"/>
                  </a:cubicBezTo>
                  <a:cubicBezTo>
                    <a:pt x="8" y="15"/>
                    <a:pt x="8" y="15"/>
                    <a:pt x="8" y="15"/>
                  </a:cubicBezTo>
                  <a:cubicBezTo>
                    <a:pt x="8" y="14"/>
                    <a:pt x="8" y="14"/>
                    <a:pt x="8" y="14"/>
                  </a:cubicBezTo>
                  <a:cubicBezTo>
                    <a:pt x="8" y="14"/>
                    <a:pt x="8" y="14"/>
                    <a:pt x="8" y="14"/>
                  </a:cubicBezTo>
                  <a:cubicBezTo>
                    <a:pt x="8" y="14"/>
                    <a:pt x="8" y="14"/>
                    <a:pt x="8" y="14"/>
                  </a:cubicBezTo>
                  <a:cubicBezTo>
                    <a:pt x="8" y="14"/>
                    <a:pt x="8" y="14"/>
                    <a:pt x="9" y="14"/>
                  </a:cubicBezTo>
                  <a:cubicBezTo>
                    <a:pt x="9" y="14"/>
                    <a:pt x="9" y="14"/>
                    <a:pt x="9" y="14"/>
                  </a:cubicBezTo>
                  <a:cubicBezTo>
                    <a:pt x="9" y="14"/>
                    <a:pt x="9" y="14"/>
                    <a:pt x="9" y="14"/>
                  </a:cubicBezTo>
                  <a:cubicBezTo>
                    <a:pt x="9" y="14"/>
                    <a:pt x="9" y="14"/>
                    <a:pt x="9" y="14"/>
                  </a:cubicBezTo>
                  <a:cubicBezTo>
                    <a:pt x="9" y="14"/>
                    <a:pt x="9" y="14"/>
                    <a:pt x="9" y="13"/>
                  </a:cubicBezTo>
                  <a:cubicBezTo>
                    <a:pt x="9" y="13"/>
                    <a:pt x="9" y="13"/>
                    <a:pt x="8" y="12"/>
                  </a:cubicBezTo>
                  <a:cubicBezTo>
                    <a:pt x="8" y="12"/>
                    <a:pt x="8" y="12"/>
                    <a:pt x="8" y="12"/>
                  </a:cubicBezTo>
                  <a:cubicBezTo>
                    <a:pt x="8" y="12"/>
                    <a:pt x="8" y="12"/>
                    <a:pt x="8" y="12"/>
                  </a:cubicBezTo>
                  <a:cubicBezTo>
                    <a:pt x="7" y="12"/>
                    <a:pt x="7" y="12"/>
                    <a:pt x="7" y="12"/>
                  </a:cubicBezTo>
                  <a:cubicBezTo>
                    <a:pt x="7" y="12"/>
                    <a:pt x="7" y="12"/>
                    <a:pt x="7" y="12"/>
                  </a:cubicBezTo>
                  <a:cubicBezTo>
                    <a:pt x="7" y="12"/>
                    <a:pt x="7" y="12"/>
                    <a:pt x="7" y="12"/>
                  </a:cubicBezTo>
                  <a:cubicBezTo>
                    <a:pt x="7" y="12"/>
                    <a:pt x="7" y="12"/>
                    <a:pt x="7" y="12"/>
                  </a:cubicBezTo>
                  <a:cubicBezTo>
                    <a:pt x="7" y="12"/>
                    <a:pt x="7" y="11"/>
                    <a:pt x="7" y="11"/>
                  </a:cubicBezTo>
                  <a:cubicBezTo>
                    <a:pt x="8" y="11"/>
                    <a:pt x="8" y="10"/>
                    <a:pt x="8" y="10"/>
                  </a:cubicBezTo>
                  <a:cubicBezTo>
                    <a:pt x="8" y="9"/>
                    <a:pt x="8" y="9"/>
                    <a:pt x="8" y="9"/>
                  </a:cubicBezTo>
                  <a:cubicBezTo>
                    <a:pt x="8" y="8"/>
                    <a:pt x="8" y="8"/>
                    <a:pt x="8" y="8"/>
                  </a:cubicBezTo>
                  <a:cubicBezTo>
                    <a:pt x="8" y="7"/>
                    <a:pt x="8" y="6"/>
                    <a:pt x="9" y="5"/>
                  </a:cubicBezTo>
                  <a:cubicBezTo>
                    <a:pt x="9" y="5"/>
                    <a:pt x="9" y="5"/>
                    <a:pt x="9" y="5"/>
                  </a:cubicBezTo>
                  <a:cubicBezTo>
                    <a:pt x="9" y="5"/>
                    <a:pt x="9" y="5"/>
                    <a:pt x="9" y="6"/>
                  </a:cubicBezTo>
                  <a:cubicBezTo>
                    <a:pt x="9" y="6"/>
                    <a:pt x="9" y="6"/>
                    <a:pt x="9" y="6"/>
                  </a:cubicBezTo>
                  <a:cubicBezTo>
                    <a:pt x="9" y="6"/>
                    <a:pt x="9" y="6"/>
                    <a:pt x="9" y="6"/>
                  </a:cubicBezTo>
                  <a:cubicBezTo>
                    <a:pt x="9" y="7"/>
                    <a:pt x="9" y="7"/>
                    <a:pt x="9" y="7"/>
                  </a:cubicBezTo>
                  <a:cubicBezTo>
                    <a:pt x="9" y="7"/>
                    <a:pt x="9" y="7"/>
                    <a:pt x="10" y="6"/>
                  </a:cubicBezTo>
                  <a:cubicBezTo>
                    <a:pt x="10" y="6"/>
                    <a:pt x="10" y="6"/>
                    <a:pt x="10" y="6"/>
                  </a:cubicBezTo>
                  <a:cubicBezTo>
                    <a:pt x="10" y="5"/>
                    <a:pt x="10" y="5"/>
                    <a:pt x="10" y="5"/>
                  </a:cubicBezTo>
                  <a:cubicBezTo>
                    <a:pt x="10" y="4"/>
                    <a:pt x="10" y="4"/>
                    <a:pt x="9" y="4"/>
                  </a:cubicBezTo>
                  <a:cubicBezTo>
                    <a:pt x="9" y="4"/>
                    <a:pt x="9" y="4"/>
                    <a:pt x="9" y="4"/>
                  </a:cubicBezTo>
                  <a:cubicBezTo>
                    <a:pt x="9" y="4"/>
                    <a:pt x="9" y="4"/>
                    <a:pt x="9" y="4"/>
                  </a:cubicBezTo>
                  <a:cubicBezTo>
                    <a:pt x="8" y="4"/>
                    <a:pt x="8" y="4"/>
                    <a:pt x="8" y="3"/>
                  </a:cubicBezTo>
                  <a:cubicBezTo>
                    <a:pt x="8" y="3"/>
                    <a:pt x="8" y="3"/>
                    <a:pt x="8" y="3"/>
                  </a:cubicBezTo>
                  <a:cubicBezTo>
                    <a:pt x="8" y="2"/>
                    <a:pt x="8" y="2"/>
                    <a:pt x="8" y="2"/>
                  </a:cubicBezTo>
                  <a:cubicBezTo>
                    <a:pt x="8" y="2"/>
                    <a:pt x="8" y="2"/>
                    <a:pt x="8" y="2"/>
                  </a:cubicBezTo>
                  <a:cubicBezTo>
                    <a:pt x="8" y="1"/>
                    <a:pt x="8" y="1"/>
                    <a:pt x="8" y="1"/>
                  </a:cubicBezTo>
                  <a:cubicBezTo>
                    <a:pt x="8" y="1"/>
                    <a:pt x="8" y="1"/>
                    <a:pt x="8" y="1"/>
                  </a:cubicBezTo>
                  <a:cubicBezTo>
                    <a:pt x="7" y="2"/>
                    <a:pt x="7" y="2"/>
                    <a:pt x="7" y="2"/>
                  </a:cubicBezTo>
                  <a:cubicBezTo>
                    <a:pt x="7" y="2"/>
                    <a:pt x="7" y="2"/>
                    <a:pt x="7" y="2"/>
                  </a:cubicBezTo>
                  <a:cubicBezTo>
                    <a:pt x="6" y="2"/>
                    <a:pt x="6" y="2"/>
                    <a:pt x="6" y="2"/>
                  </a:cubicBezTo>
                  <a:cubicBezTo>
                    <a:pt x="6" y="3"/>
                    <a:pt x="6" y="3"/>
                    <a:pt x="6" y="3"/>
                  </a:cubicBezTo>
                  <a:cubicBezTo>
                    <a:pt x="6" y="3"/>
                    <a:pt x="6" y="2"/>
                    <a:pt x="6" y="2"/>
                  </a:cubicBezTo>
                  <a:cubicBezTo>
                    <a:pt x="6" y="2"/>
                    <a:pt x="6" y="2"/>
                    <a:pt x="6" y="2"/>
                  </a:cubicBezTo>
                  <a:cubicBezTo>
                    <a:pt x="6" y="1"/>
                    <a:pt x="6" y="1"/>
                    <a:pt x="5" y="0"/>
                  </a:cubicBezTo>
                  <a:cubicBezTo>
                    <a:pt x="5" y="0"/>
                    <a:pt x="5" y="0"/>
                    <a:pt x="5" y="0"/>
                  </a:cubicBezTo>
                  <a:cubicBezTo>
                    <a:pt x="5" y="0"/>
                    <a:pt x="5" y="0"/>
                    <a:pt x="5" y="0"/>
                  </a:cubicBezTo>
                  <a:cubicBezTo>
                    <a:pt x="4" y="1"/>
                    <a:pt x="4" y="1"/>
                    <a:pt x="4" y="1"/>
                  </a:cubicBezTo>
                  <a:cubicBezTo>
                    <a:pt x="4" y="2"/>
                    <a:pt x="4" y="2"/>
                    <a:pt x="4" y="2"/>
                  </a:cubicBezTo>
                  <a:cubicBezTo>
                    <a:pt x="4" y="2"/>
                    <a:pt x="4" y="2"/>
                    <a:pt x="4" y="2"/>
                  </a:cubicBezTo>
                  <a:cubicBezTo>
                    <a:pt x="4" y="3"/>
                    <a:pt x="4" y="3"/>
                    <a:pt x="4" y="3"/>
                  </a:cubicBezTo>
                  <a:cubicBezTo>
                    <a:pt x="4" y="3"/>
                    <a:pt x="3" y="3"/>
                    <a:pt x="3" y="3"/>
                  </a:cubicBezTo>
                  <a:cubicBezTo>
                    <a:pt x="3" y="2"/>
                    <a:pt x="3" y="2"/>
                    <a:pt x="2" y="2"/>
                  </a:cubicBezTo>
                  <a:cubicBezTo>
                    <a:pt x="2" y="2"/>
                    <a:pt x="2" y="2"/>
                    <a:pt x="2" y="2"/>
                  </a:cubicBezTo>
                  <a:cubicBezTo>
                    <a:pt x="2" y="2"/>
                    <a:pt x="2" y="2"/>
                    <a:pt x="2" y="2"/>
                  </a:cubicBezTo>
                  <a:cubicBezTo>
                    <a:pt x="2" y="3"/>
                    <a:pt x="2" y="3"/>
                    <a:pt x="2" y="3"/>
                  </a:cubicBezTo>
                  <a:cubicBezTo>
                    <a:pt x="2" y="3"/>
                    <a:pt x="2" y="3"/>
                    <a:pt x="2" y="3"/>
                  </a:cubicBezTo>
                  <a:cubicBezTo>
                    <a:pt x="2" y="4"/>
                    <a:pt x="2" y="4"/>
                    <a:pt x="2" y="4"/>
                  </a:cubicBezTo>
                  <a:cubicBezTo>
                    <a:pt x="2" y="4"/>
                    <a:pt x="1" y="4"/>
                    <a:pt x="1" y="4"/>
                  </a:cubicBezTo>
                  <a:cubicBezTo>
                    <a:pt x="1" y="4"/>
                    <a:pt x="1" y="4"/>
                    <a:pt x="1" y="4"/>
                  </a:cubicBezTo>
                  <a:cubicBezTo>
                    <a:pt x="1" y="4"/>
                    <a:pt x="1" y="4"/>
                    <a:pt x="1" y="4"/>
                  </a:cubicBezTo>
                  <a:cubicBezTo>
                    <a:pt x="1" y="4"/>
                    <a:pt x="1" y="4"/>
                    <a:pt x="1" y="4"/>
                  </a:cubicBezTo>
                  <a:cubicBezTo>
                    <a:pt x="0" y="4"/>
                    <a:pt x="0" y="4"/>
                    <a:pt x="0" y="5"/>
                  </a:cubicBezTo>
                  <a:cubicBezTo>
                    <a:pt x="0" y="5"/>
                    <a:pt x="0" y="5"/>
                    <a:pt x="0" y="6"/>
                  </a:cubicBezTo>
                  <a:cubicBezTo>
                    <a:pt x="1" y="7"/>
                    <a:pt x="1" y="7"/>
                    <a:pt x="1" y="7"/>
                  </a:cubicBezTo>
                  <a:cubicBezTo>
                    <a:pt x="1" y="7"/>
                    <a:pt x="1" y="7"/>
                    <a:pt x="1" y="7"/>
                  </a:cubicBezTo>
                  <a:cubicBezTo>
                    <a:pt x="1" y="6"/>
                    <a:pt x="1" y="6"/>
                    <a:pt x="1" y="6"/>
                  </a:cubicBezTo>
                  <a:cubicBezTo>
                    <a:pt x="1" y="6"/>
                    <a:pt x="1" y="6"/>
                    <a:pt x="1" y="6"/>
                  </a:cubicBezTo>
                  <a:cubicBezTo>
                    <a:pt x="1" y="5"/>
                    <a:pt x="1" y="5"/>
                    <a:pt x="1" y="5"/>
                  </a:cubicBezTo>
                  <a:cubicBezTo>
                    <a:pt x="2" y="5"/>
                    <a:pt x="2" y="6"/>
                    <a:pt x="2" y="7"/>
                  </a:cubicBezTo>
                  <a:cubicBezTo>
                    <a:pt x="2" y="9"/>
                    <a:pt x="2" y="9"/>
                    <a:pt x="2" y="9"/>
                  </a:cubicBezTo>
                  <a:cubicBezTo>
                    <a:pt x="2" y="9"/>
                    <a:pt x="2" y="10"/>
                    <a:pt x="3" y="10"/>
                  </a:cubicBezTo>
                  <a:cubicBezTo>
                    <a:pt x="3" y="11"/>
                    <a:pt x="3" y="11"/>
                    <a:pt x="4" y="11"/>
                  </a:cubicBezTo>
                  <a:cubicBezTo>
                    <a:pt x="4" y="12"/>
                    <a:pt x="4" y="12"/>
                    <a:pt x="4" y="12"/>
                  </a:cubicBezTo>
                  <a:cubicBezTo>
                    <a:pt x="4" y="12"/>
                    <a:pt x="4" y="12"/>
                    <a:pt x="4" y="12"/>
                  </a:cubicBezTo>
                  <a:cubicBezTo>
                    <a:pt x="4" y="12"/>
                    <a:pt x="4" y="12"/>
                    <a:pt x="3" y="12"/>
                  </a:cubicBezTo>
                  <a:cubicBezTo>
                    <a:pt x="3" y="12"/>
                    <a:pt x="3" y="12"/>
                    <a:pt x="3" y="12"/>
                  </a:cubicBezTo>
                  <a:cubicBezTo>
                    <a:pt x="2" y="12"/>
                    <a:pt x="2" y="12"/>
                    <a:pt x="2" y="13"/>
                  </a:cubicBezTo>
                  <a:cubicBezTo>
                    <a:pt x="2" y="15"/>
                    <a:pt x="3" y="17"/>
                    <a:pt x="4" y="18"/>
                  </a:cubicBezTo>
                  <a:cubicBezTo>
                    <a:pt x="6" y="19"/>
                    <a:pt x="6" y="19"/>
                    <a:pt x="6" y="19"/>
                  </a:cubicBezTo>
                  <a:cubicBezTo>
                    <a:pt x="6" y="20"/>
                    <a:pt x="7" y="21"/>
                    <a:pt x="7" y="21"/>
                  </a:cubicBezTo>
                  <a:cubicBezTo>
                    <a:pt x="7" y="22"/>
                    <a:pt x="6" y="23"/>
                    <a:pt x="4" y="24"/>
                  </a:cubicBezTo>
                  <a:cubicBezTo>
                    <a:pt x="3" y="25"/>
                    <a:pt x="3" y="25"/>
                    <a:pt x="3" y="25"/>
                  </a:cubicBezTo>
                  <a:cubicBezTo>
                    <a:pt x="2" y="25"/>
                    <a:pt x="2" y="25"/>
                    <a:pt x="1" y="27"/>
                  </a:cubicBezTo>
                  <a:cubicBezTo>
                    <a:pt x="2" y="27"/>
                    <a:pt x="2" y="27"/>
                    <a:pt x="2" y="27"/>
                  </a:cubicBezTo>
                  <a:cubicBezTo>
                    <a:pt x="2" y="27"/>
                    <a:pt x="2" y="27"/>
                    <a:pt x="2" y="27"/>
                  </a:cubicBezTo>
                  <a:cubicBezTo>
                    <a:pt x="3" y="27"/>
                    <a:pt x="3" y="27"/>
                    <a:pt x="3" y="27"/>
                  </a:cubicBezTo>
                  <a:cubicBezTo>
                    <a:pt x="3" y="27"/>
                    <a:pt x="4" y="27"/>
                    <a:pt x="4" y="26"/>
                  </a:cubicBezTo>
                  <a:cubicBezTo>
                    <a:pt x="4" y="26"/>
                    <a:pt x="4" y="26"/>
                    <a:pt x="4" y="26"/>
                  </a:cubicBezTo>
                  <a:cubicBezTo>
                    <a:pt x="4" y="26"/>
                    <a:pt x="4" y="26"/>
                    <a:pt x="4" y="26"/>
                  </a:cubicBezTo>
                  <a:cubicBezTo>
                    <a:pt x="4" y="25"/>
                    <a:pt x="5" y="25"/>
                    <a:pt x="5" y="25"/>
                  </a:cubicBezTo>
                  <a:cubicBezTo>
                    <a:pt x="5" y="25"/>
                    <a:pt x="5" y="25"/>
                    <a:pt x="5" y="25"/>
                  </a:cubicBezTo>
                  <a:cubicBezTo>
                    <a:pt x="5" y="25"/>
                    <a:pt x="5" y="25"/>
                    <a:pt x="5" y="25"/>
                  </a:cubicBezTo>
                  <a:cubicBezTo>
                    <a:pt x="5" y="25"/>
                    <a:pt x="5" y="25"/>
                    <a:pt x="5" y="25"/>
                  </a:cubicBezTo>
                  <a:cubicBezTo>
                    <a:pt x="5" y="25"/>
                    <a:pt x="5" y="25"/>
                    <a:pt x="5" y="26"/>
                  </a:cubicBezTo>
                  <a:cubicBezTo>
                    <a:pt x="5" y="26"/>
                    <a:pt x="5" y="26"/>
                    <a:pt x="5" y="27"/>
                  </a:cubicBezTo>
                  <a:cubicBezTo>
                    <a:pt x="5" y="28"/>
                    <a:pt x="5" y="28"/>
                    <a:pt x="6" y="29"/>
                  </a:cubicBezTo>
                  <a:cubicBezTo>
                    <a:pt x="6" y="28"/>
                    <a:pt x="6" y="28"/>
                    <a:pt x="6" y="28"/>
                  </a:cubicBezTo>
                  <a:cubicBezTo>
                    <a:pt x="6" y="28"/>
                    <a:pt x="6" y="28"/>
                    <a:pt x="6" y="27"/>
                  </a:cubicBezTo>
                  <a:cubicBezTo>
                    <a:pt x="7" y="27"/>
                    <a:pt x="7" y="26"/>
                    <a:pt x="7" y="25"/>
                  </a:cubicBezTo>
                  <a:cubicBezTo>
                    <a:pt x="7" y="25"/>
                    <a:pt x="7" y="25"/>
                    <a:pt x="7" y="25"/>
                  </a:cubicBezTo>
                  <a:cubicBezTo>
                    <a:pt x="7" y="24"/>
                    <a:pt x="7" y="24"/>
                    <a:pt x="7" y="24"/>
                  </a:cubicBezTo>
                  <a:cubicBezTo>
                    <a:pt x="7" y="24"/>
                    <a:pt x="7" y="24"/>
                    <a:pt x="7" y="24"/>
                  </a:cubicBezTo>
                  <a:cubicBezTo>
                    <a:pt x="7" y="24"/>
                    <a:pt x="7" y="24"/>
                    <a:pt x="7" y="24"/>
                  </a:cubicBezTo>
                  <a:cubicBezTo>
                    <a:pt x="8" y="24"/>
                    <a:pt x="8" y="24"/>
                    <a:pt x="8" y="24"/>
                  </a:cubicBezTo>
                  <a:cubicBezTo>
                    <a:pt x="8" y="24"/>
                    <a:pt x="8" y="24"/>
                    <a:pt x="8" y="24"/>
                  </a:cubicBezTo>
                  <a:cubicBezTo>
                    <a:pt x="8" y="24"/>
                    <a:pt x="8" y="24"/>
                    <a:pt x="9" y="24"/>
                  </a:cubicBezTo>
                  <a:cubicBezTo>
                    <a:pt x="9" y="23"/>
                    <a:pt x="9" y="23"/>
                    <a:pt x="9" y="23"/>
                  </a:cubicBezTo>
                  <a:cubicBezTo>
                    <a:pt x="9" y="23"/>
                    <a:pt x="9" y="23"/>
                    <a:pt x="9" y="23"/>
                  </a:cubicBezTo>
                  <a:cubicBezTo>
                    <a:pt x="9" y="22"/>
                    <a:pt x="9" y="22"/>
                    <a:pt x="9" y="22"/>
                  </a:cubicBezTo>
                  <a:cubicBezTo>
                    <a:pt x="9" y="22"/>
                    <a:pt x="9" y="22"/>
                    <a:pt x="9" y="22"/>
                  </a:cubicBezTo>
                  <a:cubicBezTo>
                    <a:pt x="9" y="22"/>
                    <a:pt x="9" y="22"/>
                    <a:pt x="9" y="22"/>
                  </a:cubicBezTo>
                  <a:cubicBezTo>
                    <a:pt x="9" y="22"/>
                    <a:pt x="9" y="22"/>
                    <a:pt x="9" y="22"/>
                  </a:cubicBezTo>
                  <a:cubicBezTo>
                    <a:pt x="9" y="22"/>
                    <a:pt x="9" y="22"/>
                    <a:pt x="9" y="22"/>
                  </a:cubicBezTo>
                  <a:cubicBezTo>
                    <a:pt x="9" y="22"/>
                    <a:pt x="10" y="22"/>
                    <a:pt x="10" y="22"/>
                  </a:cubicBezTo>
                  <a:cubicBezTo>
                    <a:pt x="10" y="22"/>
                    <a:pt x="10" y="22"/>
                    <a:pt x="10" y="22"/>
                  </a:cubicBezTo>
                  <a:cubicBezTo>
                    <a:pt x="10" y="21"/>
                    <a:pt x="11" y="21"/>
                    <a:pt x="11" y="21"/>
                  </a:cubicBezTo>
                  <a:cubicBezTo>
                    <a:pt x="11" y="21"/>
                    <a:pt x="11" y="21"/>
                    <a:pt x="10" y="21"/>
                  </a:cubicBezTo>
                  <a:cubicBezTo>
                    <a:pt x="10" y="20"/>
                    <a:pt x="9" y="19"/>
                    <a:pt x="9" y="19"/>
                  </a:cubicBezTo>
                  <a:cubicBezTo>
                    <a:pt x="9" y="19"/>
                    <a:pt x="9" y="18"/>
                    <a:pt x="9" y="18"/>
                  </a:cubicBezTo>
                  <a:cubicBezTo>
                    <a:pt x="10" y="17"/>
                    <a:pt x="10" y="17"/>
                    <a:pt x="10" y="17"/>
                  </a:cubicBezTo>
                  <a:cubicBezTo>
                    <a:pt x="10" y="17"/>
                    <a:pt x="10" y="17"/>
                    <a:pt x="10" y="17"/>
                  </a:cubicBezTo>
                  <a:cubicBezTo>
                    <a:pt x="10" y="17"/>
                    <a:pt x="10" y="17"/>
                    <a:pt x="10" y="17"/>
                  </a:cubicBezTo>
                  <a:cubicBezTo>
                    <a:pt x="10" y="17"/>
                    <a:pt x="10" y="17"/>
                    <a:pt x="10" y="17"/>
                  </a:cubicBezTo>
                  <a:cubicBezTo>
                    <a:pt x="10" y="17"/>
                    <a:pt x="10" y="17"/>
                    <a:pt x="10" y="17"/>
                  </a:cubicBezTo>
                  <a:cubicBezTo>
                    <a:pt x="10" y="17"/>
                    <a:pt x="10" y="18"/>
                    <a:pt x="10" y="18"/>
                  </a:cubicBezTo>
                  <a:cubicBezTo>
                    <a:pt x="10" y="18"/>
                    <a:pt x="10" y="18"/>
                    <a:pt x="10" y="18"/>
                  </a:cubicBezTo>
                  <a:cubicBezTo>
                    <a:pt x="11" y="18"/>
                    <a:pt x="11" y="18"/>
                    <a:pt x="11" y="18"/>
                  </a:cubicBezTo>
                  <a:cubicBezTo>
                    <a:pt x="12" y="18"/>
                    <a:pt x="13" y="17"/>
                    <a:pt x="13" y="17"/>
                  </a:cubicBezTo>
                  <a:cubicBezTo>
                    <a:pt x="14" y="17"/>
                    <a:pt x="14" y="18"/>
                    <a:pt x="15" y="18"/>
                  </a:cubicBezTo>
                  <a:cubicBezTo>
                    <a:pt x="15" y="18"/>
                    <a:pt x="15" y="18"/>
                    <a:pt x="15" y="18"/>
                  </a:cubicBezTo>
                  <a:cubicBezTo>
                    <a:pt x="15" y="18"/>
                    <a:pt x="15" y="18"/>
                    <a:pt x="15" y="18"/>
                  </a:cubicBezTo>
                  <a:cubicBezTo>
                    <a:pt x="15" y="18"/>
                    <a:pt x="15" y="18"/>
                    <a:pt x="15" y="18"/>
                  </a:cubicBezTo>
                  <a:cubicBezTo>
                    <a:pt x="15" y="18"/>
                    <a:pt x="15" y="17"/>
                    <a:pt x="15" y="17"/>
                  </a:cubicBezTo>
                  <a:cubicBezTo>
                    <a:pt x="15" y="17"/>
                    <a:pt x="15" y="17"/>
                    <a:pt x="15" y="17"/>
                  </a:cubicBezTo>
                  <a:cubicBezTo>
                    <a:pt x="15" y="17"/>
                    <a:pt x="15" y="17"/>
                    <a:pt x="15" y="17"/>
                  </a:cubicBezTo>
                  <a:cubicBezTo>
                    <a:pt x="15" y="17"/>
                    <a:pt x="16" y="18"/>
                    <a:pt x="17" y="21"/>
                  </a:cubicBezTo>
                  <a:cubicBezTo>
                    <a:pt x="18" y="23"/>
                    <a:pt x="18" y="23"/>
                    <a:pt x="20" y="25"/>
                  </a:cubicBezTo>
                  <a:cubicBezTo>
                    <a:pt x="22" y="25"/>
                    <a:pt x="22" y="26"/>
                    <a:pt x="22" y="28"/>
                  </a:cubicBezTo>
                  <a:cubicBezTo>
                    <a:pt x="22" y="30"/>
                    <a:pt x="22" y="32"/>
                    <a:pt x="21" y="34"/>
                  </a:cubicBezTo>
                  <a:cubicBezTo>
                    <a:pt x="21" y="35"/>
                    <a:pt x="21" y="35"/>
                    <a:pt x="21" y="36"/>
                  </a:cubicBezTo>
                  <a:cubicBezTo>
                    <a:pt x="21" y="36"/>
                    <a:pt x="21" y="37"/>
                    <a:pt x="21" y="38"/>
                  </a:cubicBezTo>
                  <a:cubicBezTo>
                    <a:pt x="21" y="38"/>
                    <a:pt x="21" y="38"/>
                    <a:pt x="21" y="38"/>
                  </a:cubicBezTo>
                  <a:cubicBezTo>
                    <a:pt x="21" y="38"/>
                    <a:pt x="21" y="39"/>
                    <a:pt x="21" y="39"/>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3" name="Freeform 86">
              <a:extLst>
                <a:ext uri="{FF2B5EF4-FFF2-40B4-BE49-F238E27FC236}">
                  <a16:creationId xmlns:a16="http://schemas.microsoft.com/office/drawing/2014/main" id="{6C797EC9-533B-4F73-A09A-98CDBF58F464}"/>
                </a:ext>
              </a:extLst>
            </p:cNvPr>
            <p:cNvSpPr>
              <a:spLocks/>
            </p:cNvSpPr>
            <p:nvPr userDrawn="1"/>
          </p:nvSpPr>
          <p:spPr bwMode="auto">
            <a:xfrm>
              <a:off x="251" y="285"/>
              <a:ext cx="16" cy="30"/>
            </a:xfrm>
            <a:custGeom>
              <a:avLst/>
              <a:gdLst>
                <a:gd name="T0" fmla="*/ 3 w 8"/>
                <a:gd name="T1" fmla="*/ 14 h 14"/>
                <a:gd name="T2" fmla="*/ 4 w 8"/>
                <a:gd name="T3" fmla="*/ 13 h 14"/>
                <a:gd name="T4" fmla="*/ 5 w 8"/>
                <a:gd name="T5" fmla="*/ 11 h 14"/>
                <a:gd name="T6" fmla="*/ 5 w 8"/>
                <a:gd name="T7" fmla="*/ 11 h 14"/>
                <a:gd name="T8" fmla="*/ 5 w 8"/>
                <a:gd name="T9" fmla="*/ 10 h 14"/>
                <a:gd name="T10" fmla="*/ 5 w 8"/>
                <a:gd name="T11" fmla="*/ 10 h 14"/>
                <a:gd name="T12" fmla="*/ 5 w 8"/>
                <a:gd name="T13" fmla="*/ 10 h 14"/>
                <a:gd name="T14" fmla="*/ 6 w 8"/>
                <a:gd name="T15" fmla="*/ 10 h 14"/>
                <a:gd name="T16" fmla="*/ 6 w 8"/>
                <a:gd name="T17" fmla="*/ 10 h 14"/>
                <a:gd name="T18" fmla="*/ 7 w 8"/>
                <a:gd name="T19" fmla="*/ 9 h 14"/>
                <a:gd name="T20" fmla="*/ 6 w 8"/>
                <a:gd name="T21" fmla="*/ 9 h 14"/>
                <a:gd name="T22" fmla="*/ 6 w 8"/>
                <a:gd name="T23" fmla="*/ 8 h 14"/>
                <a:gd name="T24" fmla="*/ 7 w 8"/>
                <a:gd name="T25" fmla="*/ 8 h 14"/>
                <a:gd name="T26" fmla="*/ 7 w 8"/>
                <a:gd name="T27" fmla="*/ 8 h 14"/>
                <a:gd name="T28" fmla="*/ 7 w 8"/>
                <a:gd name="T29" fmla="*/ 8 h 14"/>
                <a:gd name="T30" fmla="*/ 8 w 8"/>
                <a:gd name="T31" fmla="*/ 8 h 14"/>
                <a:gd name="T32" fmla="*/ 8 w 8"/>
                <a:gd name="T33" fmla="*/ 8 h 14"/>
                <a:gd name="T34" fmla="*/ 8 w 8"/>
                <a:gd name="T35" fmla="*/ 8 h 14"/>
                <a:gd name="T36" fmla="*/ 8 w 8"/>
                <a:gd name="T37" fmla="*/ 7 h 14"/>
                <a:gd name="T38" fmla="*/ 8 w 8"/>
                <a:gd name="T39" fmla="*/ 7 h 14"/>
                <a:gd name="T40" fmla="*/ 7 w 8"/>
                <a:gd name="T41" fmla="*/ 5 h 14"/>
                <a:gd name="T42" fmla="*/ 7 w 8"/>
                <a:gd name="T43" fmla="*/ 3 h 14"/>
                <a:gd name="T44" fmla="*/ 6 w 8"/>
                <a:gd name="T45" fmla="*/ 1 h 14"/>
                <a:gd name="T46" fmla="*/ 6 w 8"/>
                <a:gd name="T47" fmla="*/ 0 h 14"/>
                <a:gd name="T48" fmla="*/ 5 w 8"/>
                <a:gd name="T49" fmla="*/ 0 h 14"/>
                <a:gd name="T50" fmla="*/ 4 w 8"/>
                <a:gd name="T51" fmla="*/ 1 h 14"/>
                <a:gd name="T52" fmla="*/ 4 w 8"/>
                <a:gd name="T53" fmla="*/ 4 h 14"/>
                <a:gd name="T54" fmla="*/ 5 w 8"/>
                <a:gd name="T55" fmla="*/ 7 h 14"/>
                <a:gd name="T56" fmla="*/ 3 w 8"/>
                <a:gd name="T57" fmla="*/ 10 h 14"/>
                <a:gd name="T58" fmla="*/ 0 w 8"/>
                <a:gd name="T59" fmla="*/ 13 h 14"/>
                <a:gd name="T60" fmla="*/ 0 w 8"/>
                <a:gd name="T61" fmla="*/ 13 h 14"/>
                <a:gd name="T62" fmla="*/ 1 w 8"/>
                <a:gd name="T63" fmla="*/ 13 h 14"/>
                <a:gd name="T64" fmla="*/ 1 w 8"/>
                <a:gd name="T65" fmla="*/ 13 h 14"/>
                <a:gd name="T66" fmla="*/ 2 w 8"/>
                <a:gd name="T67" fmla="*/ 12 h 14"/>
                <a:gd name="T68" fmla="*/ 2 w 8"/>
                <a:gd name="T69" fmla="*/ 11 h 14"/>
                <a:gd name="T70" fmla="*/ 2 w 8"/>
                <a:gd name="T71" fmla="*/ 11 h 14"/>
                <a:gd name="T72" fmla="*/ 3 w 8"/>
                <a:gd name="T73" fmla="*/ 11 h 14"/>
                <a:gd name="T74" fmla="*/ 3 w 8"/>
                <a:gd name="T75" fmla="*/ 11 h 14"/>
                <a:gd name="T76" fmla="*/ 3 w 8"/>
                <a:gd name="T77" fmla="*/ 11 h 14"/>
                <a:gd name="T78" fmla="*/ 3 w 8"/>
                <a:gd name="T79" fmla="*/ 12 h 14"/>
                <a:gd name="T80" fmla="*/ 3 w 8"/>
                <a:gd name="T81" fmla="*/ 12 h 14"/>
                <a:gd name="T82" fmla="*/ 3 w 8"/>
                <a:gd name="T83"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 h="14">
                  <a:moveTo>
                    <a:pt x="3" y="14"/>
                  </a:moveTo>
                  <a:cubicBezTo>
                    <a:pt x="4" y="14"/>
                    <a:pt x="4" y="13"/>
                    <a:pt x="4" y="13"/>
                  </a:cubicBezTo>
                  <a:cubicBezTo>
                    <a:pt x="5" y="12"/>
                    <a:pt x="5" y="12"/>
                    <a:pt x="5" y="11"/>
                  </a:cubicBezTo>
                  <a:cubicBezTo>
                    <a:pt x="5" y="11"/>
                    <a:pt x="5" y="11"/>
                    <a:pt x="5" y="11"/>
                  </a:cubicBezTo>
                  <a:cubicBezTo>
                    <a:pt x="5" y="10"/>
                    <a:pt x="5" y="10"/>
                    <a:pt x="5" y="10"/>
                  </a:cubicBezTo>
                  <a:cubicBezTo>
                    <a:pt x="5" y="10"/>
                    <a:pt x="5" y="10"/>
                    <a:pt x="5" y="10"/>
                  </a:cubicBezTo>
                  <a:cubicBezTo>
                    <a:pt x="5" y="10"/>
                    <a:pt x="5" y="10"/>
                    <a:pt x="5" y="10"/>
                  </a:cubicBezTo>
                  <a:cubicBezTo>
                    <a:pt x="6" y="10"/>
                    <a:pt x="6" y="10"/>
                    <a:pt x="6" y="10"/>
                  </a:cubicBezTo>
                  <a:cubicBezTo>
                    <a:pt x="6" y="10"/>
                    <a:pt x="6" y="10"/>
                    <a:pt x="6" y="10"/>
                  </a:cubicBezTo>
                  <a:cubicBezTo>
                    <a:pt x="6" y="10"/>
                    <a:pt x="7" y="9"/>
                    <a:pt x="7" y="9"/>
                  </a:cubicBezTo>
                  <a:cubicBezTo>
                    <a:pt x="6" y="9"/>
                    <a:pt x="6" y="9"/>
                    <a:pt x="6" y="9"/>
                  </a:cubicBezTo>
                  <a:cubicBezTo>
                    <a:pt x="6" y="8"/>
                    <a:pt x="6" y="8"/>
                    <a:pt x="6" y="8"/>
                  </a:cubicBezTo>
                  <a:cubicBezTo>
                    <a:pt x="6" y="8"/>
                    <a:pt x="7" y="8"/>
                    <a:pt x="7" y="8"/>
                  </a:cubicBezTo>
                  <a:cubicBezTo>
                    <a:pt x="7" y="8"/>
                    <a:pt x="7" y="8"/>
                    <a:pt x="7" y="8"/>
                  </a:cubicBezTo>
                  <a:cubicBezTo>
                    <a:pt x="7" y="8"/>
                    <a:pt x="7" y="8"/>
                    <a:pt x="7" y="8"/>
                  </a:cubicBezTo>
                  <a:cubicBezTo>
                    <a:pt x="7" y="8"/>
                    <a:pt x="7" y="8"/>
                    <a:pt x="8" y="8"/>
                  </a:cubicBezTo>
                  <a:cubicBezTo>
                    <a:pt x="8" y="8"/>
                    <a:pt x="8" y="8"/>
                    <a:pt x="8" y="8"/>
                  </a:cubicBezTo>
                  <a:cubicBezTo>
                    <a:pt x="8" y="8"/>
                    <a:pt x="8" y="8"/>
                    <a:pt x="8" y="8"/>
                  </a:cubicBezTo>
                  <a:cubicBezTo>
                    <a:pt x="8" y="7"/>
                    <a:pt x="8" y="7"/>
                    <a:pt x="8" y="7"/>
                  </a:cubicBezTo>
                  <a:cubicBezTo>
                    <a:pt x="8" y="7"/>
                    <a:pt x="8" y="7"/>
                    <a:pt x="8" y="7"/>
                  </a:cubicBezTo>
                  <a:cubicBezTo>
                    <a:pt x="7" y="7"/>
                    <a:pt x="7" y="6"/>
                    <a:pt x="7" y="5"/>
                  </a:cubicBezTo>
                  <a:cubicBezTo>
                    <a:pt x="7" y="4"/>
                    <a:pt x="7" y="3"/>
                    <a:pt x="7" y="3"/>
                  </a:cubicBezTo>
                  <a:cubicBezTo>
                    <a:pt x="7" y="3"/>
                    <a:pt x="6" y="2"/>
                    <a:pt x="6" y="1"/>
                  </a:cubicBezTo>
                  <a:cubicBezTo>
                    <a:pt x="6" y="1"/>
                    <a:pt x="6" y="0"/>
                    <a:pt x="6" y="0"/>
                  </a:cubicBezTo>
                  <a:cubicBezTo>
                    <a:pt x="6" y="0"/>
                    <a:pt x="6" y="0"/>
                    <a:pt x="5" y="0"/>
                  </a:cubicBezTo>
                  <a:cubicBezTo>
                    <a:pt x="4" y="0"/>
                    <a:pt x="4" y="0"/>
                    <a:pt x="4" y="1"/>
                  </a:cubicBezTo>
                  <a:cubicBezTo>
                    <a:pt x="4" y="2"/>
                    <a:pt x="4" y="3"/>
                    <a:pt x="4" y="4"/>
                  </a:cubicBezTo>
                  <a:cubicBezTo>
                    <a:pt x="5" y="6"/>
                    <a:pt x="5" y="6"/>
                    <a:pt x="5" y="7"/>
                  </a:cubicBezTo>
                  <a:cubicBezTo>
                    <a:pt x="5" y="8"/>
                    <a:pt x="5" y="9"/>
                    <a:pt x="3" y="10"/>
                  </a:cubicBezTo>
                  <a:cubicBezTo>
                    <a:pt x="1" y="10"/>
                    <a:pt x="0" y="11"/>
                    <a:pt x="0" y="13"/>
                  </a:cubicBezTo>
                  <a:cubicBezTo>
                    <a:pt x="0" y="13"/>
                    <a:pt x="0" y="13"/>
                    <a:pt x="0" y="13"/>
                  </a:cubicBezTo>
                  <a:cubicBezTo>
                    <a:pt x="0" y="13"/>
                    <a:pt x="0" y="13"/>
                    <a:pt x="1" y="13"/>
                  </a:cubicBezTo>
                  <a:cubicBezTo>
                    <a:pt x="1" y="13"/>
                    <a:pt x="1" y="13"/>
                    <a:pt x="1" y="13"/>
                  </a:cubicBezTo>
                  <a:cubicBezTo>
                    <a:pt x="2" y="12"/>
                    <a:pt x="2" y="12"/>
                    <a:pt x="2" y="12"/>
                  </a:cubicBezTo>
                  <a:cubicBezTo>
                    <a:pt x="2" y="11"/>
                    <a:pt x="2" y="11"/>
                    <a:pt x="2" y="11"/>
                  </a:cubicBezTo>
                  <a:cubicBezTo>
                    <a:pt x="2" y="11"/>
                    <a:pt x="2" y="11"/>
                    <a:pt x="2" y="11"/>
                  </a:cubicBezTo>
                  <a:cubicBezTo>
                    <a:pt x="3" y="11"/>
                    <a:pt x="3" y="11"/>
                    <a:pt x="3" y="11"/>
                  </a:cubicBezTo>
                  <a:cubicBezTo>
                    <a:pt x="3" y="11"/>
                    <a:pt x="3" y="11"/>
                    <a:pt x="3" y="11"/>
                  </a:cubicBezTo>
                  <a:cubicBezTo>
                    <a:pt x="3" y="11"/>
                    <a:pt x="3" y="11"/>
                    <a:pt x="3" y="11"/>
                  </a:cubicBezTo>
                  <a:cubicBezTo>
                    <a:pt x="3" y="12"/>
                    <a:pt x="3" y="12"/>
                    <a:pt x="3" y="12"/>
                  </a:cubicBezTo>
                  <a:cubicBezTo>
                    <a:pt x="3" y="12"/>
                    <a:pt x="3" y="12"/>
                    <a:pt x="3" y="12"/>
                  </a:cubicBezTo>
                  <a:cubicBezTo>
                    <a:pt x="3" y="13"/>
                    <a:pt x="3" y="14"/>
                    <a:pt x="3" y="14"/>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4" name="Freeform 87">
              <a:extLst>
                <a:ext uri="{FF2B5EF4-FFF2-40B4-BE49-F238E27FC236}">
                  <a16:creationId xmlns:a16="http://schemas.microsoft.com/office/drawing/2014/main" id="{CF8E44AD-9952-4CD0-8F36-47FE921AA7BE}"/>
                </a:ext>
              </a:extLst>
            </p:cNvPr>
            <p:cNvSpPr>
              <a:spLocks/>
            </p:cNvSpPr>
            <p:nvPr userDrawn="1"/>
          </p:nvSpPr>
          <p:spPr bwMode="auto">
            <a:xfrm>
              <a:off x="215" y="247"/>
              <a:ext cx="19" cy="36"/>
            </a:xfrm>
            <a:custGeom>
              <a:avLst/>
              <a:gdLst>
                <a:gd name="T0" fmla="*/ 2 w 9"/>
                <a:gd name="T1" fmla="*/ 0 h 17"/>
                <a:gd name="T2" fmla="*/ 2 w 9"/>
                <a:gd name="T3" fmla="*/ 1 h 17"/>
                <a:gd name="T4" fmla="*/ 2 w 9"/>
                <a:gd name="T5" fmla="*/ 2 h 17"/>
                <a:gd name="T6" fmla="*/ 2 w 9"/>
                <a:gd name="T7" fmla="*/ 2 h 17"/>
                <a:gd name="T8" fmla="*/ 2 w 9"/>
                <a:gd name="T9" fmla="*/ 4 h 17"/>
                <a:gd name="T10" fmla="*/ 2 w 9"/>
                <a:gd name="T11" fmla="*/ 5 h 17"/>
                <a:gd name="T12" fmla="*/ 2 w 9"/>
                <a:gd name="T13" fmla="*/ 5 h 17"/>
                <a:gd name="T14" fmla="*/ 2 w 9"/>
                <a:gd name="T15" fmla="*/ 5 h 17"/>
                <a:gd name="T16" fmla="*/ 2 w 9"/>
                <a:gd name="T17" fmla="*/ 5 h 17"/>
                <a:gd name="T18" fmla="*/ 1 w 9"/>
                <a:gd name="T19" fmla="*/ 5 h 17"/>
                <a:gd name="T20" fmla="*/ 0 w 9"/>
                <a:gd name="T21" fmla="*/ 5 h 17"/>
                <a:gd name="T22" fmla="*/ 0 w 9"/>
                <a:gd name="T23" fmla="*/ 5 h 17"/>
                <a:gd name="T24" fmla="*/ 1 w 9"/>
                <a:gd name="T25" fmla="*/ 6 h 17"/>
                <a:gd name="T26" fmla="*/ 1 w 9"/>
                <a:gd name="T27" fmla="*/ 7 h 17"/>
                <a:gd name="T28" fmla="*/ 2 w 9"/>
                <a:gd name="T29" fmla="*/ 8 h 17"/>
                <a:gd name="T30" fmla="*/ 2 w 9"/>
                <a:gd name="T31" fmla="*/ 8 h 17"/>
                <a:gd name="T32" fmla="*/ 3 w 9"/>
                <a:gd name="T33" fmla="*/ 8 h 17"/>
                <a:gd name="T34" fmla="*/ 2 w 9"/>
                <a:gd name="T35" fmla="*/ 8 h 17"/>
                <a:gd name="T36" fmla="*/ 2 w 9"/>
                <a:gd name="T37" fmla="*/ 8 h 17"/>
                <a:gd name="T38" fmla="*/ 2 w 9"/>
                <a:gd name="T39" fmla="*/ 9 h 17"/>
                <a:gd name="T40" fmla="*/ 2 w 9"/>
                <a:gd name="T41" fmla="*/ 10 h 17"/>
                <a:gd name="T42" fmla="*/ 2 w 9"/>
                <a:gd name="T43" fmla="*/ 11 h 17"/>
                <a:gd name="T44" fmla="*/ 3 w 9"/>
                <a:gd name="T45" fmla="*/ 11 h 17"/>
                <a:gd name="T46" fmla="*/ 3 w 9"/>
                <a:gd name="T47" fmla="*/ 12 h 17"/>
                <a:gd name="T48" fmla="*/ 4 w 9"/>
                <a:gd name="T49" fmla="*/ 12 h 17"/>
                <a:gd name="T50" fmla="*/ 4 w 9"/>
                <a:gd name="T51" fmla="*/ 12 h 17"/>
                <a:gd name="T52" fmla="*/ 3 w 9"/>
                <a:gd name="T53" fmla="*/ 12 h 17"/>
                <a:gd name="T54" fmla="*/ 3 w 9"/>
                <a:gd name="T55" fmla="*/ 13 h 17"/>
                <a:gd name="T56" fmla="*/ 4 w 9"/>
                <a:gd name="T57" fmla="*/ 14 h 17"/>
                <a:gd name="T58" fmla="*/ 5 w 9"/>
                <a:gd name="T59" fmla="*/ 15 h 17"/>
                <a:gd name="T60" fmla="*/ 6 w 9"/>
                <a:gd name="T61" fmla="*/ 15 h 17"/>
                <a:gd name="T62" fmla="*/ 6 w 9"/>
                <a:gd name="T63" fmla="*/ 15 h 17"/>
                <a:gd name="T64" fmla="*/ 6 w 9"/>
                <a:gd name="T65" fmla="*/ 15 h 17"/>
                <a:gd name="T66" fmla="*/ 5 w 9"/>
                <a:gd name="T67" fmla="*/ 16 h 17"/>
                <a:gd name="T68" fmla="*/ 5 w 9"/>
                <a:gd name="T69" fmla="*/ 16 h 17"/>
                <a:gd name="T70" fmla="*/ 6 w 9"/>
                <a:gd name="T71" fmla="*/ 17 h 17"/>
                <a:gd name="T72" fmla="*/ 6 w 9"/>
                <a:gd name="T73" fmla="*/ 17 h 17"/>
                <a:gd name="T74" fmla="*/ 7 w 9"/>
                <a:gd name="T75" fmla="*/ 17 h 17"/>
                <a:gd name="T76" fmla="*/ 8 w 9"/>
                <a:gd name="T77" fmla="*/ 16 h 17"/>
                <a:gd name="T78" fmla="*/ 9 w 9"/>
                <a:gd name="T79" fmla="*/ 15 h 17"/>
                <a:gd name="T80" fmla="*/ 9 w 9"/>
                <a:gd name="T81" fmla="*/ 15 h 17"/>
                <a:gd name="T82" fmla="*/ 9 w 9"/>
                <a:gd name="T83" fmla="*/ 13 h 17"/>
                <a:gd name="T84" fmla="*/ 8 w 9"/>
                <a:gd name="T85" fmla="*/ 13 h 17"/>
                <a:gd name="T86" fmla="*/ 8 w 9"/>
                <a:gd name="T87" fmla="*/ 13 h 17"/>
                <a:gd name="T88" fmla="*/ 7 w 9"/>
                <a:gd name="T89" fmla="*/ 14 h 17"/>
                <a:gd name="T90" fmla="*/ 4 w 9"/>
                <a:gd name="T91" fmla="*/ 9 h 17"/>
                <a:gd name="T92" fmla="*/ 3 w 9"/>
                <a:gd name="T93" fmla="*/ 7 h 17"/>
                <a:gd name="T94" fmla="*/ 4 w 9"/>
                <a:gd name="T95" fmla="*/ 5 h 17"/>
                <a:gd name="T96" fmla="*/ 4 w 9"/>
                <a:gd name="T97" fmla="*/ 4 h 17"/>
                <a:gd name="T98" fmla="*/ 4 w 9"/>
                <a:gd name="T99" fmla="*/ 3 h 17"/>
                <a:gd name="T100" fmla="*/ 2 w 9"/>
                <a:gd name="T10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 h="17">
                  <a:moveTo>
                    <a:pt x="2" y="0"/>
                  </a:moveTo>
                  <a:cubicBezTo>
                    <a:pt x="2" y="1"/>
                    <a:pt x="2" y="1"/>
                    <a:pt x="2" y="1"/>
                  </a:cubicBezTo>
                  <a:cubicBezTo>
                    <a:pt x="2" y="1"/>
                    <a:pt x="2" y="1"/>
                    <a:pt x="2" y="2"/>
                  </a:cubicBezTo>
                  <a:cubicBezTo>
                    <a:pt x="2" y="2"/>
                    <a:pt x="2" y="2"/>
                    <a:pt x="2" y="2"/>
                  </a:cubicBezTo>
                  <a:cubicBezTo>
                    <a:pt x="2" y="3"/>
                    <a:pt x="2" y="4"/>
                    <a:pt x="2" y="4"/>
                  </a:cubicBezTo>
                  <a:cubicBezTo>
                    <a:pt x="2" y="5"/>
                    <a:pt x="2" y="5"/>
                    <a:pt x="2" y="5"/>
                  </a:cubicBezTo>
                  <a:cubicBezTo>
                    <a:pt x="2" y="5"/>
                    <a:pt x="2" y="5"/>
                    <a:pt x="2" y="5"/>
                  </a:cubicBezTo>
                  <a:cubicBezTo>
                    <a:pt x="2" y="5"/>
                    <a:pt x="2" y="5"/>
                    <a:pt x="2" y="5"/>
                  </a:cubicBezTo>
                  <a:cubicBezTo>
                    <a:pt x="2" y="5"/>
                    <a:pt x="2" y="5"/>
                    <a:pt x="2" y="5"/>
                  </a:cubicBezTo>
                  <a:cubicBezTo>
                    <a:pt x="2" y="5"/>
                    <a:pt x="1" y="5"/>
                    <a:pt x="1" y="5"/>
                  </a:cubicBezTo>
                  <a:cubicBezTo>
                    <a:pt x="0" y="5"/>
                    <a:pt x="0" y="5"/>
                    <a:pt x="0" y="5"/>
                  </a:cubicBezTo>
                  <a:cubicBezTo>
                    <a:pt x="0" y="5"/>
                    <a:pt x="0" y="5"/>
                    <a:pt x="0" y="5"/>
                  </a:cubicBezTo>
                  <a:cubicBezTo>
                    <a:pt x="1" y="6"/>
                    <a:pt x="1" y="6"/>
                    <a:pt x="1" y="6"/>
                  </a:cubicBezTo>
                  <a:cubicBezTo>
                    <a:pt x="1" y="7"/>
                    <a:pt x="1" y="7"/>
                    <a:pt x="1" y="7"/>
                  </a:cubicBezTo>
                  <a:cubicBezTo>
                    <a:pt x="2" y="8"/>
                    <a:pt x="2" y="8"/>
                    <a:pt x="2" y="8"/>
                  </a:cubicBezTo>
                  <a:cubicBezTo>
                    <a:pt x="2" y="8"/>
                    <a:pt x="2" y="8"/>
                    <a:pt x="2" y="8"/>
                  </a:cubicBezTo>
                  <a:cubicBezTo>
                    <a:pt x="2" y="8"/>
                    <a:pt x="3" y="8"/>
                    <a:pt x="3" y="8"/>
                  </a:cubicBezTo>
                  <a:cubicBezTo>
                    <a:pt x="3" y="8"/>
                    <a:pt x="2" y="8"/>
                    <a:pt x="2" y="8"/>
                  </a:cubicBezTo>
                  <a:cubicBezTo>
                    <a:pt x="2" y="8"/>
                    <a:pt x="2" y="8"/>
                    <a:pt x="2" y="8"/>
                  </a:cubicBezTo>
                  <a:cubicBezTo>
                    <a:pt x="2" y="8"/>
                    <a:pt x="2" y="9"/>
                    <a:pt x="2" y="9"/>
                  </a:cubicBezTo>
                  <a:cubicBezTo>
                    <a:pt x="2" y="9"/>
                    <a:pt x="2" y="9"/>
                    <a:pt x="2" y="10"/>
                  </a:cubicBezTo>
                  <a:cubicBezTo>
                    <a:pt x="2" y="11"/>
                    <a:pt x="2" y="11"/>
                    <a:pt x="2" y="11"/>
                  </a:cubicBezTo>
                  <a:cubicBezTo>
                    <a:pt x="3" y="11"/>
                    <a:pt x="3" y="11"/>
                    <a:pt x="3" y="11"/>
                  </a:cubicBezTo>
                  <a:cubicBezTo>
                    <a:pt x="3" y="12"/>
                    <a:pt x="3" y="12"/>
                    <a:pt x="3" y="12"/>
                  </a:cubicBezTo>
                  <a:cubicBezTo>
                    <a:pt x="4" y="12"/>
                    <a:pt x="4" y="12"/>
                    <a:pt x="4" y="12"/>
                  </a:cubicBezTo>
                  <a:cubicBezTo>
                    <a:pt x="4" y="12"/>
                    <a:pt x="4" y="12"/>
                    <a:pt x="4" y="12"/>
                  </a:cubicBezTo>
                  <a:cubicBezTo>
                    <a:pt x="3" y="12"/>
                    <a:pt x="3" y="12"/>
                    <a:pt x="3" y="12"/>
                  </a:cubicBezTo>
                  <a:cubicBezTo>
                    <a:pt x="3" y="12"/>
                    <a:pt x="3" y="12"/>
                    <a:pt x="3" y="13"/>
                  </a:cubicBezTo>
                  <a:cubicBezTo>
                    <a:pt x="3" y="13"/>
                    <a:pt x="3" y="13"/>
                    <a:pt x="4" y="14"/>
                  </a:cubicBezTo>
                  <a:cubicBezTo>
                    <a:pt x="4" y="15"/>
                    <a:pt x="5" y="15"/>
                    <a:pt x="5" y="15"/>
                  </a:cubicBezTo>
                  <a:cubicBezTo>
                    <a:pt x="6" y="15"/>
                    <a:pt x="6" y="15"/>
                    <a:pt x="6" y="15"/>
                  </a:cubicBezTo>
                  <a:cubicBezTo>
                    <a:pt x="6" y="15"/>
                    <a:pt x="6" y="15"/>
                    <a:pt x="6" y="15"/>
                  </a:cubicBezTo>
                  <a:cubicBezTo>
                    <a:pt x="6" y="15"/>
                    <a:pt x="6" y="15"/>
                    <a:pt x="6" y="15"/>
                  </a:cubicBezTo>
                  <a:cubicBezTo>
                    <a:pt x="5" y="16"/>
                    <a:pt x="5" y="16"/>
                    <a:pt x="5" y="16"/>
                  </a:cubicBezTo>
                  <a:cubicBezTo>
                    <a:pt x="5" y="16"/>
                    <a:pt x="5" y="16"/>
                    <a:pt x="5" y="16"/>
                  </a:cubicBezTo>
                  <a:cubicBezTo>
                    <a:pt x="6" y="17"/>
                    <a:pt x="6" y="17"/>
                    <a:pt x="6" y="17"/>
                  </a:cubicBezTo>
                  <a:cubicBezTo>
                    <a:pt x="6" y="17"/>
                    <a:pt x="6" y="17"/>
                    <a:pt x="6" y="17"/>
                  </a:cubicBezTo>
                  <a:cubicBezTo>
                    <a:pt x="6" y="17"/>
                    <a:pt x="7" y="17"/>
                    <a:pt x="7" y="17"/>
                  </a:cubicBezTo>
                  <a:cubicBezTo>
                    <a:pt x="7" y="16"/>
                    <a:pt x="7" y="16"/>
                    <a:pt x="8" y="16"/>
                  </a:cubicBezTo>
                  <a:cubicBezTo>
                    <a:pt x="9" y="16"/>
                    <a:pt x="9" y="16"/>
                    <a:pt x="9" y="15"/>
                  </a:cubicBezTo>
                  <a:cubicBezTo>
                    <a:pt x="9" y="15"/>
                    <a:pt x="9" y="15"/>
                    <a:pt x="9" y="15"/>
                  </a:cubicBezTo>
                  <a:cubicBezTo>
                    <a:pt x="9" y="14"/>
                    <a:pt x="9" y="14"/>
                    <a:pt x="9" y="13"/>
                  </a:cubicBezTo>
                  <a:cubicBezTo>
                    <a:pt x="9" y="13"/>
                    <a:pt x="9" y="13"/>
                    <a:pt x="8" y="13"/>
                  </a:cubicBezTo>
                  <a:cubicBezTo>
                    <a:pt x="8" y="13"/>
                    <a:pt x="8" y="13"/>
                    <a:pt x="8" y="13"/>
                  </a:cubicBezTo>
                  <a:cubicBezTo>
                    <a:pt x="8" y="13"/>
                    <a:pt x="7" y="14"/>
                    <a:pt x="7" y="14"/>
                  </a:cubicBezTo>
                  <a:cubicBezTo>
                    <a:pt x="6" y="14"/>
                    <a:pt x="4" y="12"/>
                    <a:pt x="4" y="9"/>
                  </a:cubicBezTo>
                  <a:cubicBezTo>
                    <a:pt x="3" y="9"/>
                    <a:pt x="3" y="8"/>
                    <a:pt x="3" y="7"/>
                  </a:cubicBezTo>
                  <a:cubicBezTo>
                    <a:pt x="3" y="7"/>
                    <a:pt x="3" y="6"/>
                    <a:pt x="4" y="5"/>
                  </a:cubicBezTo>
                  <a:cubicBezTo>
                    <a:pt x="4" y="4"/>
                    <a:pt x="4" y="4"/>
                    <a:pt x="4" y="4"/>
                  </a:cubicBezTo>
                  <a:cubicBezTo>
                    <a:pt x="4" y="3"/>
                    <a:pt x="4" y="3"/>
                    <a:pt x="4" y="3"/>
                  </a:cubicBezTo>
                  <a:cubicBezTo>
                    <a:pt x="4" y="2"/>
                    <a:pt x="3" y="1"/>
                    <a:pt x="2" y="0"/>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5" name="Freeform 88">
              <a:extLst>
                <a:ext uri="{FF2B5EF4-FFF2-40B4-BE49-F238E27FC236}">
                  <a16:creationId xmlns:a16="http://schemas.microsoft.com/office/drawing/2014/main" id="{2D3B21A3-CE88-4C6E-B245-803C203BDF0B}"/>
                </a:ext>
              </a:extLst>
            </p:cNvPr>
            <p:cNvSpPr>
              <a:spLocks/>
            </p:cNvSpPr>
            <p:nvPr userDrawn="1"/>
          </p:nvSpPr>
          <p:spPr bwMode="auto">
            <a:xfrm>
              <a:off x="224" y="258"/>
              <a:ext cx="2" cy="6"/>
            </a:xfrm>
            <a:custGeom>
              <a:avLst/>
              <a:gdLst>
                <a:gd name="T0" fmla="*/ 0 w 1"/>
                <a:gd name="T1" fmla="*/ 0 h 3"/>
                <a:gd name="T2" fmla="*/ 0 w 1"/>
                <a:gd name="T3" fmla="*/ 2 h 3"/>
                <a:gd name="T4" fmla="*/ 0 w 1"/>
                <a:gd name="T5" fmla="*/ 3 h 3"/>
                <a:gd name="T6" fmla="*/ 0 w 1"/>
                <a:gd name="T7" fmla="*/ 3 h 3"/>
                <a:gd name="T8" fmla="*/ 1 w 1"/>
                <a:gd name="T9" fmla="*/ 2 h 3"/>
                <a:gd name="T10" fmla="*/ 1 w 1"/>
                <a:gd name="T11" fmla="*/ 2 h 3"/>
                <a:gd name="T12" fmla="*/ 1 w 1"/>
                <a:gd name="T13" fmla="*/ 1 h 3"/>
                <a:gd name="T14" fmla="*/ 0 w 1"/>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3">
                  <a:moveTo>
                    <a:pt x="0" y="0"/>
                  </a:moveTo>
                  <a:cubicBezTo>
                    <a:pt x="0" y="1"/>
                    <a:pt x="0" y="2"/>
                    <a:pt x="0" y="2"/>
                  </a:cubicBezTo>
                  <a:cubicBezTo>
                    <a:pt x="0" y="3"/>
                    <a:pt x="0" y="3"/>
                    <a:pt x="0" y="3"/>
                  </a:cubicBezTo>
                  <a:cubicBezTo>
                    <a:pt x="0" y="3"/>
                    <a:pt x="0" y="3"/>
                    <a:pt x="0" y="3"/>
                  </a:cubicBezTo>
                  <a:cubicBezTo>
                    <a:pt x="1" y="2"/>
                    <a:pt x="1" y="2"/>
                    <a:pt x="1" y="2"/>
                  </a:cubicBezTo>
                  <a:cubicBezTo>
                    <a:pt x="1" y="2"/>
                    <a:pt x="1" y="2"/>
                    <a:pt x="1" y="2"/>
                  </a:cubicBezTo>
                  <a:cubicBezTo>
                    <a:pt x="1" y="2"/>
                    <a:pt x="1" y="1"/>
                    <a:pt x="1" y="1"/>
                  </a:cubicBezTo>
                  <a:cubicBezTo>
                    <a:pt x="1" y="1"/>
                    <a:pt x="1" y="0"/>
                    <a:pt x="0" y="0"/>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6" name="Freeform 89">
              <a:extLst>
                <a:ext uri="{FF2B5EF4-FFF2-40B4-BE49-F238E27FC236}">
                  <a16:creationId xmlns:a16="http://schemas.microsoft.com/office/drawing/2014/main" id="{79A61124-5947-49BE-A7AB-7AAD7502FB1B}"/>
                </a:ext>
              </a:extLst>
            </p:cNvPr>
            <p:cNvSpPr>
              <a:spLocks/>
            </p:cNvSpPr>
            <p:nvPr userDrawn="1"/>
          </p:nvSpPr>
          <p:spPr bwMode="auto">
            <a:xfrm>
              <a:off x="232" y="289"/>
              <a:ext cx="6" cy="5"/>
            </a:xfrm>
            <a:custGeom>
              <a:avLst/>
              <a:gdLst>
                <a:gd name="T0" fmla="*/ 0 w 3"/>
                <a:gd name="T1" fmla="*/ 1 h 2"/>
                <a:gd name="T2" fmla="*/ 0 w 3"/>
                <a:gd name="T3" fmla="*/ 1 h 2"/>
                <a:gd name="T4" fmla="*/ 1 w 3"/>
                <a:gd name="T5" fmla="*/ 1 h 2"/>
                <a:gd name="T6" fmla="*/ 2 w 3"/>
                <a:gd name="T7" fmla="*/ 2 h 2"/>
                <a:gd name="T8" fmla="*/ 3 w 3"/>
                <a:gd name="T9" fmla="*/ 1 h 2"/>
                <a:gd name="T10" fmla="*/ 3 w 3"/>
                <a:gd name="T11" fmla="*/ 1 h 2"/>
                <a:gd name="T12" fmla="*/ 3 w 3"/>
                <a:gd name="T13" fmla="*/ 1 h 2"/>
                <a:gd name="T14" fmla="*/ 3 w 3"/>
                <a:gd name="T15" fmla="*/ 0 h 2"/>
                <a:gd name="T16" fmla="*/ 2 w 3"/>
                <a:gd name="T17" fmla="*/ 0 h 2"/>
                <a:gd name="T18" fmla="*/ 0 w 3"/>
                <a:gd name="T1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2">
                  <a:moveTo>
                    <a:pt x="0" y="1"/>
                  </a:moveTo>
                  <a:cubicBezTo>
                    <a:pt x="0" y="1"/>
                    <a:pt x="0" y="1"/>
                    <a:pt x="0" y="1"/>
                  </a:cubicBezTo>
                  <a:cubicBezTo>
                    <a:pt x="1" y="1"/>
                    <a:pt x="1" y="1"/>
                    <a:pt x="1" y="1"/>
                  </a:cubicBezTo>
                  <a:cubicBezTo>
                    <a:pt x="1" y="2"/>
                    <a:pt x="1" y="2"/>
                    <a:pt x="2" y="2"/>
                  </a:cubicBezTo>
                  <a:cubicBezTo>
                    <a:pt x="2" y="2"/>
                    <a:pt x="3" y="2"/>
                    <a:pt x="3" y="1"/>
                  </a:cubicBezTo>
                  <a:cubicBezTo>
                    <a:pt x="3" y="1"/>
                    <a:pt x="3" y="1"/>
                    <a:pt x="3" y="1"/>
                  </a:cubicBezTo>
                  <a:cubicBezTo>
                    <a:pt x="3" y="1"/>
                    <a:pt x="3" y="1"/>
                    <a:pt x="3" y="1"/>
                  </a:cubicBezTo>
                  <a:cubicBezTo>
                    <a:pt x="3" y="0"/>
                    <a:pt x="3" y="0"/>
                    <a:pt x="3" y="0"/>
                  </a:cubicBezTo>
                  <a:cubicBezTo>
                    <a:pt x="2" y="0"/>
                    <a:pt x="2" y="0"/>
                    <a:pt x="2" y="0"/>
                  </a:cubicBezTo>
                  <a:cubicBezTo>
                    <a:pt x="1" y="0"/>
                    <a:pt x="1" y="0"/>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7" name="Freeform 90">
              <a:extLst>
                <a:ext uri="{FF2B5EF4-FFF2-40B4-BE49-F238E27FC236}">
                  <a16:creationId xmlns:a16="http://schemas.microsoft.com/office/drawing/2014/main" id="{EF0BFC43-B7D3-4BB9-B209-9C5874BF1521}"/>
                </a:ext>
              </a:extLst>
            </p:cNvPr>
            <p:cNvSpPr>
              <a:spLocks/>
            </p:cNvSpPr>
            <p:nvPr userDrawn="1"/>
          </p:nvSpPr>
          <p:spPr bwMode="auto">
            <a:xfrm>
              <a:off x="249" y="302"/>
              <a:ext cx="8" cy="4"/>
            </a:xfrm>
            <a:custGeom>
              <a:avLst/>
              <a:gdLst>
                <a:gd name="T0" fmla="*/ 0 w 4"/>
                <a:gd name="T1" fmla="*/ 1 h 2"/>
                <a:gd name="T2" fmla="*/ 1 w 4"/>
                <a:gd name="T3" fmla="*/ 1 h 2"/>
                <a:gd name="T4" fmla="*/ 1 w 4"/>
                <a:gd name="T5" fmla="*/ 1 h 2"/>
                <a:gd name="T6" fmla="*/ 2 w 4"/>
                <a:gd name="T7" fmla="*/ 2 h 2"/>
                <a:gd name="T8" fmla="*/ 2 w 4"/>
                <a:gd name="T9" fmla="*/ 1 h 2"/>
                <a:gd name="T10" fmla="*/ 3 w 4"/>
                <a:gd name="T11" fmla="*/ 1 h 2"/>
                <a:gd name="T12" fmla="*/ 4 w 4"/>
                <a:gd name="T13" fmla="*/ 1 h 2"/>
                <a:gd name="T14" fmla="*/ 4 w 4"/>
                <a:gd name="T15" fmla="*/ 1 h 2"/>
                <a:gd name="T16" fmla="*/ 4 w 4"/>
                <a:gd name="T17" fmla="*/ 1 h 2"/>
                <a:gd name="T18" fmla="*/ 3 w 4"/>
                <a:gd name="T19" fmla="*/ 0 h 2"/>
                <a:gd name="T20" fmla="*/ 2 w 4"/>
                <a:gd name="T21" fmla="*/ 0 h 2"/>
                <a:gd name="T22" fmla="*/ 0 w 4"/>
                <a:gd name="T2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2">
                  <a:moveTo>
                    <a:pt x="0" y="1"/>
                  </a:moveTo>
                  <a:cubicBezTo>
                    <a:pt x="1" y="1"/>
                    <a:pt x="1" y="1"/>
                    <a:pt x="1" y="1"/>
                  </a:cubicBezTo>
                  <a:cubicBezTo>
                    <a:pt x="1" y="1"/>
                    <a:pt x="1" y="1"/>
                    <a:pt x="1" y="1"/>
                  </a:cubicBezTo>
                  <a:cubicBezTo>
                    <a:pt x="2" y="2"/>
                    <a:pt x="2" y="2"/>
                    <a:pt x="2" y="2"/>
                  </a:cubicBezTo>
                  <a:cubicBezTo>
                    <a:pt x="2" y="2"/>
                    <a:pt x="2" y="2"/>
                    <a:pt x="2" y="1"/>
                  </a:cubicBezTo>
                  <a:cubicBezTo>
                    <a:pt x="3" y="1"/>
                    <a:pt x="3" y="1"/>
                    <a:pt x="3" y="1"/>
                  </a:cubicBezTo>
                  <a:cubicBezTo>
                    <a:pt x="4" y="1"/>
                    <a:pt x="4" y="1"/>
                    <a:pt x="4" y="1"/>
                  </a:cubicBezTo>
                  <a:cubicBezTo>
                    <a:pt x="4" y="1"/>
                    <a:pt x="4" y="1"/>
                    <a:pt x="4" y="1"/>
                  </a:cubicBezTo>
                  <a:cubicBezTo>
                    <a:pt x="4" y="1"/>
                    <a:pt x="4" y="1"/>
                    <a:pt x="4" y="1"/>
                  </a:cubicBezTo>
                  <a:cubicBezTo>
                    <a:pt x="4" y="0"/>
                    <a:pt x="3" y="0"/>
                    <a:pt x="3" y="0"/>
                  </a:cubicBezTo>
                  <a:cubicBezTo>
                    <a:pt x="2" y="0"/>
                    <a:pt x="2" y="0"/>
                    <a:pt x="2" y="0"/>
                  </a:cubicBezTo>
                  <a:cubicBezTo>
                    <a:pt x="1" y="0"/>
                    <a:pt x="1" y="0"/>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8" name="Freeform 91">
              <a:extLst>
                <a:ext uri="{FF2B5EF4-FFF2-40B4-BE49-F238E27FC236}">
                  <a16:creationId xmlns:a16="http://schemas.microsoft.com/office/drawing/2014/main" id="{6191B218-E0D6-47CD-A48C-79E50C8C839B}"/>
                </a:ext>
              </a:extLst>
            </p:cNvPr>
            <p:cNvSpPr>
              <a:spLocks/>
            </p:cNvSpPr>
            <p:nvPr userDrawn="1"/>
          </p:nvSpPr>
          <p:spPr bwMode="auto">
            <a:xfrm>
              <a:off x="267" y="311"/>
              <a:ext cx="7" cy="8"/>
            </a:xfrm>
            <a:custGeom>
              <a:avLst/>
              <a:gdLst>
                <a:gd name="T0" fmla="*/ 0 w 3"/>
                <a:gd name="T1" fmla="*/ 4 h 4"/>
                <a:gd name="T2" fmla="*/ 1 w 3"/>
                <a:gd name="T3" fmla="*/ 3 h 4"/>
                <a:gd name="T4" fmla="*/ 3 w 3"/>
                <a:gd name="T5" fmla="*/ 0 h 4"/>
                <a:gd name="T6" fmla="*/ 3 w 3"/>
                <a:gd name="T7" fmla="*/ 0 h 4"/>
                <a:gd name="T8" fmla="*/ 2 w 3"/>
                <a:gd name="T9" fmla="*/ 0 h 4"/>
                <a:gd name="T10" fmla="*/ 2 w 3"/>
                <a:gd name="T11" fmla="*/ 1 h 4"/>
                <a:gd name="T12" fmla="*/ 1 w 3"/>
                <a:gd name="T13" fmla="*/ 1 h 4"/>
                <a:gd name="T14" fmla="*/ 0 w 3"/>
                <a:gd name="T15" fmla="*/ 3 h 4"/>
                <a:gd name="T16" fmla="*/ 0 w 3"/>
                <a:gd name="T1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4">
                  <a:moveTo>
                    <a:pt x="0" y="4"/>
                  </a:moveTo>
                  <a:cubicBezTo>
                    <a:pt x="0" y="3"/>
                    <a:pt x="0" y="3"/>
                    <a:pt x="1" y="3"/>
                  </a:cubicBezTo>
                  <a:cubicBezTo>
                    <a:pt x="2" y="3"/>
                    <a:pt x="3" y="1"/>
                    <a:pt x="3" y="0"/>
                  </a:cubicBezTo>
                  <a:cubicBezTo>
                    <a:pt x="3" y="0"/>
                    <a:pt x="3" y="0"/>
                    <a:pt x="3" y="0"/>
                  </a:cubicBezTo>
                  <a:cubicBezTo>
                    <a:pt x="3" y="0"/>
                    <a:pt x="3" y="0"/>
                    <a:pt x="2" y="0"/>
                  </a:cubicBezTo>
                  <a:cubicBezTo>
                    <a:pt x="2" y="0"/>
                    <a:pt x="2" y="0"/>
                    <a:pt x="2" y="1"/>
                  </a:cubicBezTo>
                  <a:cubicBezTo>
                    <a:pt x="1" y="1"/>
                    <a:pt x="1" y="1"/>
                    <a:pt x="1" y="1"/>
                  </a:cubicBezTo>
                  <a:cubicBezTo>
                    <a:pt x="0" y="1"/>
                    <a:pt x="0" y="2"/>
                    <a:pt x="0" y="3"/>
                  </a:cubicBezTo>
                  <a:cubicBezTo>
                    <a:pt x="0" y="3"/>
                    <a:pt x="0" y="3"/>
                    <a:pt x="0" y="4"/>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9" name="Freeform 92">
              <a:extLst>
                <a:ext uri="{FF2B5EF4-FFF2-40B4-BE49-F238E27FC236}">
                  <a16:creationId xmlns:a16="http://schemas.microsoft.com/office/drawing/2014/main" id="{B54A6A12-57B8-4565-B70A-B767657BF5D7}"/>
                </a:ext>
              </a:extLst>
            </p:cNvPr>
            <p:cNvSpPr>
              <a:spLocks/>
            </p:cNvSpPr>
            <p:nvPr userDrawn="1"/>
          </p:nvSpPr>
          <p:spPr bwMode="auto">
            <a:xfrm>
              <a:off x="234" y="251"/>
              <a:ext cx="6" cy="7"/>
            </a:xfrm>
            <a:custGeom>
              <a:avLst/>
              <a:gdLst>
                <a:gd name="T0" fmla="*/ 1 w 3"/>
                <a:gd name="T1" fmla="*/ 2 h 3"/>
                <a:gd name="T2" fmla="*/ 1 w 3"/>
                <a:gd name="T3" fmla="*/ 2 h 3"/>
                <a:gd name="T4" fmla="*/ 2 w 3"/>
                <a:gd name="T5" fmla="*/ 3 h 3"/>
                <a:gd name="T6" fmla="*/ 2 w 3"/>
                <a:gd name="T7" fmla="*/ 3 h 3"/>
                <a:gd name="T8" fmla="*/ 3 w 3"/>
                <a:gd name="T9" fmla="*/ 2 h 3"/>
                <a:gd name="T10" fmla="*/ 3 w 3"/>
                <a:gd name="T11" fmla="*/ 2 h 3"/>
                <a:gd name="T12" fmla="*/ 1 w 3"/>
                <a:gd name="T13" fmla="*/ 1 h 3"/>
                <a:gd name="T14" fmla="*/ 1 w 3"/>
                <a:gd name="T15" fmla="*/ 0 h 3"/>
                <a:gd name="T16" fmla="*/ 1 w 3"/>
                <a:gd name="T17" fmla="*/ 0 h 3"/>
                <a:gd name="T18" fmla="*/ 0 w 3"/>
                <a:gd name="T19" fmla="*/ 0 h 3"/>
                <a:gd name="T20" fmla="*/ 0 w 3"/>
                <a:gd name="T21" fmla="*/ 1 h 3"/>
                <a:gd name="T22" fmla="*/ 1 w 3"/>
                <a:gd name="T23" fmla="*/ 1 h 3"/>
                <a:gd name="T24" fmla="*/ 1 w 3"/>
                <a:gd name="T25"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3">
                  <a:moveTo>
                    <a:pt x="1" y="2"/>
                  </a:moveTo>
                  <a:cubicBezTo>
                    <a:pt x="1" y="2"/>
                    <a:pt x="1" y="2"/>
                    <a:pt x="1" y="2"/>
                  </a:cubicBezTo>
                  <a:cubicBezTo>
                    <a:pt x="1" y="2"/>
                    <a:pt x="2" y="3"/>
                    <a:pt x="2" y="3"/>
                  </a:cubicBezTo>
                  <a:cubicBezTo>
                    <a:pt x="2" y="3"/>
                    <a:pt x="2" y="3"/>
                    <a:pt x="2" y="3"/>
                  </a:cubicBezTo>
                  <a:cubicBezTo>
                    <a:pt x="3" y="2"/>
                    <a:pt x="3" y="2"/>
                    <a:pt x="3" y="2"/>
                  </a:cubicBezTo>
                  <a:cubicBezTo>
                    <a:pt x="3" y="2"/>
                    <a:pt x="3" y="2"/>
                    <a:pt x="3" y="2"/>
                  </a:cubicBezTo>
                  <a:cubicBezTo>
                    <a:pt x="3" y="1"/>
                    <a:pt x="2" y="1"/>
                    <a:pt x="1" y="1"/>
                  </a:cubicBezTo>
                  <a:cubicBezTo>
                    <a:pt x="1" y="1"/>
                    <a:pt x="1" y="1"/>
                    <a:pt x="1" y="0"/>
                  </a:cubicBezTo>
                  <a:cubicBezTo>
                    <a:pt x="1" y="0"/>
                    <a:pt x="1" y="0"/>
                    <a:pt x="1" y="0"/>
                  </a:cubicBezTo>
                  <a:cubicBezTo>
                    <a:pt x="0" y="0"/>
                    <a:pt x="0" y="0"/>
                    <a:pt x="0" y="0"/>
                  </a:cubicBezTo>
                  <a:cubicBezTo>
                    <a:pt x="0" y="1"/>
                    <a:pt x="0" y="1"/>
                    <a:pt x="0" y="1"/>
                  </a:cubicBezTo>
                  <a:cubicBezTo>
                    <a:pt x="1" y="1"/>
                    <a:pt x="1" y="1"/>
                    <a:pt x="1" y="1"/>
                  </a:cubicBezTo>
                  <a:lnTo>
                    <a:pt x="1" y="2"/>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0" name="Freeform 93">
              <a:extLst>
                <a:ext uri="{FF2B5EF4-FFF2-40B4-BE49-F238E27FC236}">
                  <a16:creationId xmlns:a16="http://schemas.microsoft.com/office/drawing/2014/main" id="{8C767912-69FA-4DFD-AF9F-C0BC688AB3C1}"/>
                </a:ext>
              </a:extLst>
            </p:cNvPr>
            <p:cNvSpPr>
              <a:spLocks/>
            </p:cNvSpPr>
            <p:nvPr userDrawn="1"/>
          </p:nvSpPr>
          <p:spPr bwMode="auto">
            <a:xfrm>
              <a:off x="242" y="251"/>
              <a:ext cx="5" cy="7"/>
            </a:xfrm>
            <a:custGeom>
              <a:avLst/>
              <a:gdLst>
                <a:gd name="T0" fmla="*/ 1 w 2"/>
                <a:gd name="T1" fmla="*/ 2 h 3"/>
                <a:gd name="T2" fmla="*/ 0 w 2"/>
                <a:gd name="T3" fmla="*/ 3 h 3"/>
                <a:gd name="T4" fmla="*/ 0 w 2"/>
                <a:gd name="T5" fmla="*/ 3 h 3"/>
                <a:gd name="T6" fmla="*/ 0 w 2"/>
                <a:gd name="T7" fmla="*/ 3 h 3"/>
                <a:gd name="T8" fmla="*/ 0 w 2"/>
                <a:gd name="T9" fmla="*/ 2 h 3"/>
                <a:gd name="T10" fmla="*/ 0 w 2"/>
                <a:gd name="T11" fmla="*/ 1 h 3"/>
                <a:gd name="T12" fmla="*/ 0 w 2"/>
                <a:gd name="T13" fmla="*/ 1 h 3"/>
                <a:gd name="T14" fmla="*/ 1 w 2"/>
                <a:gd name="T15" fmla="*/ 1 h 3"/>
                <a:gd name="T16" fmla="*/ 2 w 2"/>
                <a:gd name="T17" fmla="*/ 0 h 3"/>
                <a:gd name="T18" fmla="*/ 2 w 2"/>
                <a:gd name="T19" fmla="*/ 0 h 3"/>
                <a:gd name="T20" fmla="*/ 2 w 2"/>
                <a:gd name="T21" fmla="*/ 0 h 3"/>
                <a:gd name="T22" fmla="*/ 2 w 2"/>
                <a:gd name="T23" fmla="*/ 0 h 3"/>
                <a:gd name="T24" fmla="*/ 1 w 2"/>
                <a:gd name="T25" fmla="*/ 1 h 3"/>
                <a:gd name="T26" fmla="*/ 1 w 2"/>
                <a:gd name="T2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 h="3">
                  <a:moveTo>
                    <a:pt x="1" y="2"/>
                  </a:moveTo>
                  <a:cubicBezTo>
                    <a:pt x="0" y="3"/>
                    <a:pt x="0" y="3"/>
                    <a:pt x="0" y="3"/>
                  </a:cubicBezTo>
                  <a:cubicBezTo>
                    <a:pt x="0" y="3"/>
                    <a:pt x="0" y="3"/>
                    <a:pt x="0" y="3"/>
                  </a:cubicBezTo>
                  <a:cubicBezTo>
                    <a:pt x="0" y="3"/>
                    <a:pt x="0" y="3"/>
                    <a:pt x="0" y="3"/>
                  </a:cubicBezTo>
                  <a:cubicBezTo>
                    <a:pt x="0" y="3"/>
                    <a:pt x="0" y="2"/>
                    <a:pt x="0" y="2"/>
                  </a:cubicBezTo>
                  <a:cubicBezTo>
                    <a:pt x="0" y="1"/>
                    <a:pt x="0" y="1"/>
                    <a:pt x="0" y="1"/>
                  </a:cubicBezTo>
                  <a:cubicBezTo>
                    <a:pt x="0" y="1"/>
                    <a:pt x="0" y="1"/>
                    <a:pt x="0" y="1"/>
                  </a:cubicBezTo>
                  <a:cubicBezTo>
                    <a:pt x="1" y="1"/>
                    <a:pt x="1" y="1"/>
                    <a:pt x="1" y="1"/>
                  </a:cubicBezTo>
                  <a:cubicBezTo>
                    <a:pt x="1" y="0"/>
                    <a:pt x="1" y="0"/>
                    <a:pt x="2" y="0"/>
                  </a:cubicBezTo>
                  <a:cubicBezTo>
                    <a:pt x="2" y="0"/>
                    <a:pt x="2" y="0"/>
                    <a:pt x="2" y="0"/>
                  </a:cubicBezTo>
                  <a:cubicBezTo>
                    <a:pt x="2" y="0"/>
                    <a:pt x="2" y="0"/>
                    <a:pt x="2" y="0"/>
                  </a:cubicBezTo>
                  <a:cubicBezTo>
                    <a:pt x="2" y="0"/>
                    <a:pt x="2" y="0"/>
                    <a:pt x="2" y="0"/>
                  </a:cubicBezTo>
                  <a:cubicBezTo>
                    <a:pt x="1" y="1"/>
                    <a:pt x="1" y="1"/>
                    <a:pt x="1" y="1"/>
                  </a:cubicBezTo>
                  <a:lnTo>
                    <a:pt x="1" y="2"/>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1" name="Freeform 94">
              <a:extLst>
                <a:ext uri="{FF2B5EF4-FFF2-40B4-BE49-F238E27FC236}">
                  <a16:creationId xmlns:a16="http://schemas.microsoft.com/office/drawing/2014/main" id="{F92DC4B0-56FA-481A-83F6-A71D5825D7E1}"/>
                </a:ext>
              </a:extLst>
            </p:cNvPr>
            <p:cNvSpPr>
              <a:spLocks/>
            </p:cNvSpPr>
            <p:nvPr userDrawn="1"/>
          </p:nvSpPr>
          <p:spPr bwMode="auto">
            <a:xfrm>
              <a:off x="236" y="260"/>
              <a:ext cx="9" cy="6"/>
            </a:xfrm>
            <a:custGeom>
              <a:avLst/>
              <a:gdLst>
                <a:gd name="T0" fmla="*/ 3 w 4"/>
                <a:gd name="T1" fmla="*/ 0 h 3"/>
                <a:gd name="T2" fmla="*/ 3 w 4"/>
                <a:gd name="T3" fmla="*/ 0 h 3"/>
                <a:gd name="T4" fmla="*/ 4 w 4"/>
                <a:gd name="T5" fmla="*/ 0 h 3"/>
                <a:gd name="T6" fmla="*/ 4 w 4"/>
                <a:gd name="T7" fmla="*/ 0 h 3"/>
                <a:gd name="T8" fmla="*/ 3 w 4"/>
                <a:gd name="T9" fmla="*/ 2 h 3"/>
                <a:gd name="T10" fmla="*/ 2 w 4"/>
                <a:gd name="T11" fmla="*/ 3 h 3"/>
                <a:gd name="T12" fmla="*/ 0 w 4"/>
                <a:gd name="T13" fmla="*/ 1 h 3"/>
                <a:gd name="T14" fmla="*/ 0 w 4"/>
                <a:gd name="T15" fmla="*/ 0 h 3"/>
                <a:gd name="T16" fmla="*/ 1 w 4"/>
                <a:gd name="T17" fmla="*/ 0 h 3"/>
                <a:gd name="T18" fmla="*/ 1 w 4"/>
                <a:gd name="T19" fmla="*/ 0 h 3"/>
                <a:gd name="T20" fmla="*/ 1 w 4"/>
                <a:gd name="T21" fmla="*/ 0 h 3"/>
                <a:gd name="T22" fmla="*/ 2 w 4"/>
                <a:gd name="T23" fmla="*/ 0 h 3"/>
                <a:gd name="T24" fmla="*/ 3 w 4"/>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3">
                  <a:moveTo>
                    <a:pt x="3" y="0"/>
                  </a:moveTo>
                  <a:cubicBezTo>
                    <a:pt x="3" y="0"/>
                    <a:pt x="3" y="0"/>
                    <a:pt x="3" y="0"/>
                  </a:cubicBezTo>
                  <a:cubicBezTo>
                    <a:pt x="3" y="0"/>
                    <a:pt x="4" y="0"/>
                    <a:pt x="4" y="0"/>
                  </a:cubicBezTo>
                  <a:cubicBezTo>
                    <a:pt x="4" y="0"/>
                    <a:pt x="4" y="0"/>
                    <a:pt x="4" y="0"/>
                  </a:cubicBezTo>
                  <a:cubicBezTo>
                    <a:pt x="4" y="1"/>
                    <a:pt x="4" y="1"/>
                    <a:pt x="3" y="2"/>
                  </a:cubicBezTo>
                  <a:cubicBezTo>
                    <a:pt x="3" y="3"/>
                    <a:pt x="3" y="3"/>
                    <a:pt x="2" y="3"/>
                  </a:cubicBezTo>
                  <a:cubicBezTo>
                    <a:pt x="2" y="3"/>
                    <a:pt x="1" y="3"/>
                    <a:pt x="0" y="1"/>
                  </a:cubicBezTo>
                  <a:cubicBezTo>
                    <a:pt x="0" y="1"/>
                    <a:pt x="0" y="1"/>
                    <a:pt x="0" y="0"/>
                  </a:cubicBezTo>
                  <a:cubicBezTo>
                    <a:pt x="0" y="0"/>
                    <a:pt x="0" y="0"/>
                    <a:pt x="1" y="0"/>
                  </a:cubicBezTo>
                  <a:cubicBezTo>
                    <a:pt x="1" y="0"/>
                    <a:pt x="1" y="0"/>
                    <a:pt x="1" y="0"/>
                  </a:cubicBezTo>
                  <a:cubicBezTo>
                    <a:pt x="1" y="0"/>
                    <a:pt x="1" y="0"/>
                    <a:pt x="1" y="0"/>
                  </a:cubicBezTo>
                  <a:cubicBezTo>
                    <a:pt x="2" y="0"/>
                    <a:pt x="2" y="0"/>
                    <a:pt x="2" y="0"/>
                  </a:cubicBezTo>
                  <a:cubicBezTo>
                    <a:pt x="2" y="0"/>
                    <a:pt x="3" y="0"/>
                    <a:pt x="3" y="0"/>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2" name="Freeform 95">
              <a:extLst>
                <a:ext uri="{FF2B5EF4-FFF2-40B4-BE49-F238E27FC236}">
                  <a16:creationId xmlns:a16="http://schemas.microsoft.com/office/drawing/2014/main" id="{78ADBDA6-88B1-43FE-9977-D4DEAD9C04AE}"/>
                </a:ext>
              </a:extLst>
            </p:cNvPr>
            <p:cNvSpPr>
              <a:spLocks/>
            </p:cNvSpPr>
            <p:nvPr userDrawn="1"/>
          </p:nvSpPr>
          <p:spPr bwMode="auto">
            <a:xfrm>
              <a:off x="238" y="262"/>
              <a:ext cx="4" cy="4"/>
            </a:xfrm>
            <a:custGeom>
              <a:avLst/>
              <a:gdLst>
                <a:gd name="T0" fmla="*/ 1 w 2"/>
                <a:gd name="T1" fmla="*/ 0 h 2"/>
                <a:gd name="T2" fmla="*/ 1 w 2"/>
                <a:gd name="T3" fmla="*/ 0 h 2"/>
                <a:gd name="T4" fmla="*/ 1 w 2"/>
                <a:gd name="T5" fmla="*/ 0 h 2"/>
                <a:gd name="T6" fmla="*/ 0 w 2"/>
                <a:gd name="T7" fmla="*/ 0 h 2"/>
                <a:gd name="T8" fmla="*/ 1 w 2"/>
                <a:gd name="T9" fmla="*/ 2 h 2"/>
                <a:gd name="T10" fmla="*/ 1 w 2"/>
                <a:gd name="T11" fmla="*/ 2 h 2"/>
                <a:gd name="T12" fmla="*/ 2 w 2"/>
                <a:gd name="T13" fmla="*/ 1 h 2"/>
                <a:gd name="T14" fmla="*/ 2 w 2"/>
                <a:gd name="T15" fmla="*/ 0 h 2"/>
                <a:gd name="T16" fmla="*/ 2 w 2"/>
                <a:gd name="T17" fmla="*/ 0 h 2"/>
                <a:gd name="T18" fmla="*/ 2 w 2"/>
                <a:gd name="T19" fmla="*/ 0 h 2"/>
                <a:gd name="T20" fmla="*/ 1 w 2"/>
                <a:gd name="T21"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2">
                  <a:moveTo>
                    <a:pt x="1" y="0"/>
                  </a:moveTo>
                  <a:cubicBezTo>
                    <a:pt x="1" y="0"/>
                    <a:pt x="1" y="0"/>
                    <a:pt x="1" y="0"/>
                  </a:cubicBezTo>
                  <a:cubicBezTo>
                    <a:pt x="1" y="0"/>
                    <a:pt x="1" y="0"/>
                    <a:pt x="1" y="0"/>
                  </a:cubicBezTo>
                  <a:cubicBezTo>
                    <a:pt x="0" y="0"/>
                    <a:pt x="0" y="0"/>
                    <a:pt x="0" y="0"/>
                  </a:cubicBezTo>
                  <a:cubicBezTo>
                    <a:pt x="0" y="1"/>
                    <a:pt x="1" y="1"/>
                    <a:pt x="1" y="2"/>
                  </a:cubicBezTo>
                  <a:cubicBezTo>
                    <a:pt x="1" y="2"/>
                    <a:pt x="1" y="2"/>
                    <a:pt x="1" y="2"/>
                  </a:cubicBezTo>
                  <a:cubicBezTo>
                    <a:pt x="1" y="2"/>
                    <a:pt x="2" y="2"/>
                    <a:pt x="2" y="1"/>
                  </a:cubicBezTo>
                  <a:cubicBezTo>
                    <a:pt x="2" y="0"/>
                    <a:pt x="2" y="0"/>
                    <a:pt x="2" y="0"/>
                  </a:cubicBezTo>
                  <a:cubicBezTo>
                    <a:pt x="2" y="0"/>
                    <a:pt x="2" y="0"/>
                    <a:pt x="2" y="0"/>
                  </a:cubicBezTo>
                  <a:cubicBezTo>
                    <a:pt x="2" y="0"/>
                    <a:pt x="2" y="0"/>
                    <a:pt x="2" y="0"/>
                  </a:cubicBezTo>
                  <a:cubicBezTo>
                    <a:pt x="1" y="0"/>
                    <a:pt x="1" y="0"/>
                    <a:pt x="1" y="0"/>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3" name="Freeform 96">
              <a:extLst>
                <a:ext uri="{FF2B5EF4-FFF2-40B4-BE49-F238E27FC236}">
                  <a16:creationId xmlns:a16="http://schemas.microsoft.com/office/drawing/2014/main" id="{CC7032DA-B0D5-4B45-A14F-31F9CC1D0A6C}"/>
                </a:ext>
              </a:extLst>
            </p:cNvPr>
            <p:cNvSpPr>
              <a:spLocks/>
            </p:cNvSpPr>
            <p:nvPr userDrawn="1"/>
          </p:nvSpPr>
          <p:spPr bwMode="auto">
            <a:xfrm>
              <a:off x="345" y="241"/>
              <a:ext cx="70" cy="86"/>
            </a:xfrm>
            <a:custGeom>
              <a:avLst/>
              <a:gdLst>
                <a:gd name="T0" fmla="*/ 30 w 34"/>
                <a:gd name="T1" fmla="*/ 20 h 41"/>
                <a:gd name="T2" fmla="*/ 30 w 34"/>
                <a:gd name="T3" fmla="*/ 22 h 41"/>
                <a:gd name="T4" fmla="*/ 29 w 34"/>
                <a:gd name="T5" fmla="*/ 24 h 41"/>
                <a:gd name="T6" fmla="*/ 28 w 34"/>
                <a:gd name="T7" fmla="*/ 26 h 41"/>
                <a:gd name="T8" fmla="*/ 25 w 34"/>
                <a:gd name="T9" fmla="*/ 30 h 41"/>
                <a:gd name="T10" fmla="*/ 23 w 34"/>
                <a:gd name="T11" fmla="*/ 30 h 41"/>
                <a:gd name="T12" fmla="*/ 22 w 34"/>
                <a:gd name="T13" fmla="*/ 30 h 41"/>
                <a:gd name="T14" fmla="*/ 20 w 34"/>
                <a:gd name="T15" fmla="*/ 27 h 41"/>
                <a:gd name="T16" fmla="*/ 20 w 34"/>
                <a:gd name="T17" fmla="*/ 25 h 41"/>
                <a:gd name="T18" fmla="*/ 25 w 34"/>
                <a:gd name="T19" fmla="*/ 23 h 41"/>
                <a:gd name="T20" fmla="*/ 21 w 34"/>
                <a:gd name="T21" fmla="*/ 20 h 41"/>
                <a:gd name="T22" fmla="*/ 20 w 34"/>
                <a:gd name="T23" fmla="*/ 24 h 41"/>
                <a:gd name="T24" fmla="*/ 19 w 34"/>
                <a:gd name="T25" fmla="*/ 30 h 41"/>
                <a:gd name="T26" fmla="*/ 19 w 34"/>
                <a:gd name="T27" fmla="*/ 31 h 41"/>
                <a:gd name="T28" fmla="*/ 13 w 34"/>
                <a:gd name="T29" fmla="*/ 36 h 41"/>
                <a:gd name="T30" fmla="*/ 11 w 34"/>
                <a:gd name="T31" fmla="*/ 39 h 41"/>
                <a:gd name="T32" fmla="*/ 8 w 34"/>
                <a:gd name="T33" fmla="*/ 39 h 41"/>
                <a:gd name="T34" fmla="*/ 5 w 34"/>
                <a:gd name="T35" fmla="*/ 41 h 41"/>
                <a:gd name="T36" fmla="*/ 6 w 34"/>
                <a:gd name="T37" fmla="*/ 35 h 41"/>
                <a:gd name="T38" fmla="*/ 11 w 34"/>
                <a:gd name="T39" fmla="*/ 32 h 41"/>
                <a:gd name="T40" fmla="*/ 13 w 34"/>
                <a:gd name="T41" fmla="*/ 26 h 41"/>
                <a:gd name="T42" fmla="*/ 16 w 34"/>
                <a:gd name="T43" fmla="*/ 21 h 41"/>
                <a:gd name="T44" fmla="*/ 14 w 34"/>
                <a:gd name="T45" fmla="*/ 22 h 41"/>
                <a:gd name="T46" fmla="*/ 13 w 34"/>
                <a:gd name="T47" fmla="*/ 24 h 41"/>
                <a:gd name="T48" fmla="*/ 7 w 34"/>
                <a:gd name="T49" fmla="*/ 31 h 41"/>
                <a:gd name="T50" fmla="*/ 5 w 34"/>
                <a:gd name="T51" fmla="*/ 31 h 41"/>
                <a:gd name="T52" fmla="*/ 3 w 34"/>
                <a:gd name="T53" fmla="*/ 30 h 41"/>
                <a:gd name="T54" fmla="*/ 1 w 34"/>
                <a:gd name="T55" fmla="*/ 30 h 41"/>
                <a:gd name="T56" fmla="*/ 2 w 34"/>
                <a:gd name="T57" fmla="*/ 26 h 41"/>
                <a:gd name="T58" fmla="*/ 1 w 34"/>
                <a:gd name="T59" fmla="*/ 25 h 41"/>
                <a:gd name="T60" fmla="*/ 6 w 34"/>
                <a:gd name="T61" fmla="*/ 25 h 41"/>
                <a:gd name="T62" fmla="*/ 6 w 34"/>
                <a:gd name="T63" fmla="*/ 20 h 41"/>
                <a:gd name="T64" fmla="*/ 4 w 34"/>
                <a:gd name="T65" fmla="*/ 22 h 41"/>
                <a:gd name="T66" fmla="*/ 2 w 34"/>
                <a:gd name="T67" fmla="*/ 17 h 41"/>
                <a:gd name="T68" fmla="*/ 1 w 34"/>
                <a:gd name="T69" fmla="*/ 12 h 41"/>
                <a:gd name="T70" fmla="*/ 0 w 34"/>
                <a:gd name="T71" fmla="*/ 7 h 41"/>
                <a:gd name="T72" fmla="*/ 1 w 34"/>
                <a:gd name="T73" fmla="*/ 6 h 41"/>
                <a:gd name="T74" fmla="*/ 1 w 34"/>
                <a:gd name="T75" fmla="*/ 2 h 41"/>
                <a:gd name="T76" fmla="*/ 6 w 34"/>
                <a:gd name="T77" fmla="*/ 6 h 41"/>
                <a:gd name="T78" fmla="*/ 5 w 34"/>
                <a:gd name="T79" fmla="*/ 13 h 41"/>
                <a:gd name="T80" fmla="*/ 9 w 34"/>
                <a:gd name="T81" fmla="*/ 11 h 41"/>
                <a:gd name="T82" fmla="*/ 8 w 34"/>
                <a:gd name="T83" fmla="*/ 4 h 41"/>
                <a:gd name="T84" fmla="*/ 10 w 34"/>
                <a:gd name="T85" fmla="*/ 1 h 41"/>
                <a:gd name="T86" fmla="*/ 12 w 34"/>
                <a:gd name="T87" fmla="*/ 0 h 41"/>
                <a:gd name="T88" fmla="*/ 14 w 34"/>
                <a:gd name="T89" fmla="*/ 1 h 41"/>
                <a:gd name="T90" fmla="*/ 16 w 34"/>
                <a:gd name="T91" fmla="*/ 2 h 41"/>
                <a:gd name="T92" fmla="*/ 17 w 34"/>
                <a:gd name="T93" fmla="*/ 3 h 41"/>
                <a:gd name="T94" fmla="*/ 19 w 34"/>
                <a:gd name="T95" fmla="*/ 6 h 41"/>
                <a:gd name="T96" fmla="*/ 24 w 34"/>
                <a:gd name="T97" fmla="*/ 15 h 41"/>
                <a:gd name="T98" fmla="*/ 27 w 34"/>
                <a:gd name="T99" fmla="*/ 14 h 41"/>
                <a:gd name="T100" fmla="*/ 29 w 34"/>
                <a:gd name="T101" fmla="*/ 3 h 41"/>
                <a:gd name="T102" fmla="*/ 34 w 34"/>
                <a:gd name="T103" fmla="*/ 3 h 41"/>
                <a:gd name="T104" fmla="*/ 25 w 34"/>
                <a:gd name="T105" fmla="*/ 7 h 41"/>
                <a:gd name="T106" fmla="*/ 25 w 34"/>
                <a:gd name="T107" fmla="*/ 9 h 41"/>
                <a:gd name="T108" fmla="*/ 29 w 34"/>
                <a:gd name="T109" fmla="*/ 1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4" h="41">
                  <a:moveTo>
                    <a:pt x="27" y="19"/>
                  </a:moveTo>
                  <a:cubicBezTo>
                    <a:pt x="27" y="20"/>
                    <a:pt x="28" y="20"/>
                    <a:pt x="29" y="20"/>
                  </a:cubicBezTo>
                  <a:cubicBezTo>
                    <a:pt x="29" y="20"/>
                    <a:pt x="29" y="20"/>
                    <a:pt x="30" y="20"/>
                  </a:cubicBezTo>
                  <a:cubicBezTo>
                    <a:pt x="30" y="20"/>
                    <a:pt x="30" y="20"/>
                    <a:pt x="30" y="20"/>
                  </a:cubicBezTo>
                  <a:cubicBezTo>
                    <a:pt x="30" y="20"/>
                    <a:pt x="30" y="20"/>
                    <a:pt x="30" y="20"/>
                  </a:cubicBezTo>
                  <a:cubicBezTo>
                    <a:pt x="30" y="20"/>
                    <a:pt x="30" y="21"/>
                    <a:pt x="30" y="21"/>
                  </a:cubicBezTo>
                  <a:cubicBezTo>
                    <a:pt x="30" y="21"/>
                    <a:pt x="30" y="21"/>
                    <a:pt x="30" y="22"/>
                  </a:cubicBezTo>
                  <a:cubicBezTo>
                    <a:pt x="30" y="22"/>
                    <a:pt x="30" y="22"/>
                    <a:pt x="30" y="22"/>
                  </a:cubicBezTo>
                  <a:cubicBezTo>
                    <a:pt x="30" y="23"/>
                    <a:pt x="30" y="23"/>
                    <a:pt x="30" y="23"/>
                  </a:cubicBezTo>
                  <a:cubicBezTo>
                    <a:pt x="29" y="23"/>
                    <a:pt x="29" y="23"/>
                    <a:pt x="29" y="23"/>
                  </a:cubicBezTo>
                  <a:cubicBezTo>
                    <a:pt x="29" y="23"/>
                    <a:pt x="29" y="23"/>
                    <a:pt x="29" y="23"/>
                  </a:cubicBezTo>
                  <a:cubicBezTo>
                    <a:pt x="29" y="24"/>
                    <a:pt x="29" y="24"/>
                    <a:pt x="29" y="24"/>
                  </a:cubicBezTo>
                  <a:cubicBezTo>
                    <a:pt x="29" y="24"/>
                    <a:pt x="29" y="24"/>
                    <a:pt x="29" y="24"/>
                  </a:cubicBezTo>
                  <a:cubicBezTo>
                    <a:pt x="29" y="25"/>
                    <a:pt x="29" y="25"/>
                    <a:pt x="28" y="26"/>
                  </a:cubicBezTo>
                  <a:cubicBezTo>
                    <a:pt x="28" y="26"/>
                    <a:pt x="28" y="26"/>
                    <a:pt x="28" y="26"/>
                  </a:cubicBezTo>
                  <a:cubicBezTo>
                    <a:pt x="28" y="26"/>
                    <a:pt x="28" y="26"/>
                    <a:pt x="28" y="26"/>
                  </a:cubicBezTo>
                  <a:cubicBezTo>
                    <a:pt x="28" y="27"/>
                    <a:pt x="27" y="27"/>
                    <a:pt x="27" y="27"/>
                  </a:cubicBezTo>
                  <a:cubicBezTo>
                    <a:pt x="27" y="28"/>
                    <a:pt x="27" y="28"/>
                    <a:pt x="27" y="28"/>
                  </a:cubicBezTo>
                  <a:cubicBezTo>
                    <a:pt x="26" y="29"/>
                    <a:pt x="26" y="29"/>
                    <a:pt x="26" y="30"/>
                  </a:cubicBezTo>
                  <a:cubicBezTo>
                    <a:pt x="26" y="30"/>
                    <a:pt x="26" y="30"/>
                    <a:pt x="25" y="30"/>
                  </a:cubicBezTo>
                  <a:cubicBezTo>
                    <a:pt x="25" y="30"/>
                    <a:pt x="25" y="30"/>
                    <a:pt x="25" y="29"/>
                  </a:cubicBezTo>
                  <a:cubicBezTo>
                    <a:pt x="25" y="29"/>
                    <a:pt x="24" y="29"/>
                    <a:pt x="24" y="29"/>
                  </a:cubicBezTo>
                  <a:cubicBezTo>
                    <a:pt x="24" y="30"/>
                    <a:pt x="24" y="30"/>
                    <a:pt x="24" y="30"/>
                  </a:cubicBezTo>
                  <a:cubicBezTo>
                    <a:pt x="23" y="30"/>
                    <a:pt x="23" y="30"/>
                    <a:pt x="23" y="30"/>
                  </a:cubicBezTo>
                  <a:cubicBezTo>
                    <a:pt x="23" y="30"/>
                    <a:pt x="23" y="31"/>
                    <a:pt x="23" y="31"/>
                  </a:cubicBezTo>
                  <a:cubicBezTo>
                    <a:pt x="22" y="31"/>
                    <a:pt x="22" y="31"/>
                    <a:pt x="22" y="31"/>
                  </a:cubicBezTo>
                  <a:cubicBezTo>
                    <a:pt x="22" y="31"/>
                    <a:pt x="22" y="31"/>
                    <a:pt x="22" y="31"/>
                  </a:cubicBezTo>
                  <a:cubicBezTo>
                    <a:pt x="22" y="31"/>
                    <a:pt x="22" y="31"/>
                    <a:pt x="22" y="30"/>
                  </a:cubicBezTo>
                  <a:cubicBezTo>
                    <a:pt x="21" y="29"/>
                    <a:pt x="21" y="29"/>
                    <a:pt x="21" y="29"/>
                  </a:cubicBezTo>
                  <a:cubicBezTo>
                    <a:pt x="21" y="29"/>
                    <a:pt x="21" y="28"/>
                    <a:pt x="21" y="28"/>
                  </a:cubicBezTo>
                  <a:cubicBezTo>
                    <a:pt x="21" y="27"/>
                    <a:pt x="21" y="27"/>
                    <a:pt x="21" y="27"/>
                  </a:cubicBezTo>
                  <a:cubicBezTo>
                    <a:pt x="21" y="27"/>
                    <a:pt x="21" y="27"/>
                    <a:pt x="20" y="27"/>
                  </a:cubicBezTo>
                  <a:cubicBezTo>
                    <a:pt x="20" y="27"/>
                    <a:pt x="20" y="27"/>
                    <a:pt x="20" y="27"/>
                  </a:cubicBezTo>
                  <a:cubicBezTo>
                    <a:pt x="20" y="27"/>
                    <a:pt x="20" y="27"/>
                    <a:pt x="20" y="27"/>
                  </a:cubicBezTo>
                  <a:cubicBezTo>
                    <a:pt x="20" y="27"/>
                    <a:pt x="20" y="27"/>
                    <a:pt x="20" y="26"/>
                  </a:cubicBezTo>
                  <a:cubicBezTo>
                    <a:pt x="20" y="25"/>
                    <a:pt x="20" y="25"/>
                    <a:pt x="20" y="25"/>
                  </a:cubicBezTo>
                  <a:cubicBezTo>
                    <a:pt x="21" y="24"/>
                    <a:pt x="22" y="23"/>
                    <a:pt x="23" y="23"/>
                  </a:cubicBezTo>
                  <a:cubicBezTo>
                    <a:pt x="23" y="23"/>
                    <a:pt x="23" y="24"/>
                    <a:pt x="24" y="24"/>
                  </a:cubicBezTo>
                  <a:cubicBezTo>
                    <a:pt x="24" y="24"/>
                    <a:pt x="24" y="24"/>
                    <a:pt x="24" y="24"/>
                  </a:cubicBezTo>
                  <a:cubicBezTo>
                    <a:pt x="25" y="24"/>
                    <a:pt x="25" y="23"/>
                    <a:pt x="25" y="23"/>
                  </a:cubicBezTo>
                  <a:cubicBezTo>
                    <a:pt x="25" y="23"/>
                    <a:pt x="25" y="23"/>
                    <a:pt x="25" y="23"/>
                  </a:cubicBezTo>
                  <a:cubicBezTo>
                    <a:pt x="24" y="23"/>
                    <a:pt x="24" y="22"/>
                    <a:pt x="23" y="22"/>
                  </a:cubicBezTo>
                  <a:cubicBezTo>
                    <a:pt x="23" y="22"/>
                    <a:pt x="22" y="22"/>
                    <a:pt x="22" y="21"/>
                  </a:cubicBezTo>
                  <a:cubicBezTo>
                    <a:pt x="21" y="21"/>
                    <a:pt x="21" y="20"/>
                    <a:pt x="21" y="20"/>
                  </a:cubicBezTo>
                  <a:cubicBezTo>
                    <a:pt x="21" y="20"/>
                    <a:pt x="21" y="21"/>
                    <a:pt x="21" y="21"/>
                  </a:cubicBezTo>
                  <a:cubicBezTo>
                    <a:pt x="21" y="21"/>
                    <a:pt x="21" y="21"/>
                    <a:pt x="21" y="21"/>
                  </a:cubicBezTo>
                  <a:cubicBezTo>
                    <a:pt x="21" y="21"/>
                    <a:pt x="21" y="21"/>
                    <a:pt x="21" y="21"/>
                  </a:cubicBezTo>
                  <a:cubicBezTo>
                    <a:pt x="21" y="22"/>
                    <a:pt x="21" y="23"/>
                    <a:pt x="20" y="24"/>
                  </a:cubicBezTo>
                  <a:cubicBezTo>
                    <a:pt x="19" y="26"/>
                    <a:pt x="19" y="26"/>
                    <a:pt x="19" y="26"/>
                  </a:cubicBezTo>
                  <a:cubicBezTo>
                    <a:pt x="18" y="27"/>
                    <a:pt x="18" y="28"/>
                    <a:pt x="18" y="28"/>
                  </a:cubicBezTo>
                  <a:cubicBezTo>
                    <a:pt x="18" y="29"/>
                    <a:pt x="19" y="30"/>
                    <a:pt x="19" y="30"/>
                  </a:cubicBezTo>
                  <a:cubicBezTo>
                    <a:pt x="19" y="30"/>
                    <a:pt x="19" y="30"/>
                    <a:pt x="19" y="30"/>
                  </a:cubicBezTo>
                  <a:cubicBezTo>
                    <a:pt x="20" y="30"/>
                    <a:pt x="20" y="30"/>
                    <a:pt x="20" y="30"/>
                  </a:cubicBezTo>
                  <a:cubicBezTo>
                    <a:pt x="20" y="30"/>
                    <a:pt x="20" y="30"/>
                    <a:pt x="20" y="30"/>
                  </a:cubicBezTo>
                  <a:cubicBezTo>
                    <a:pt x="20" y="30"/>
                    <a:pt x="20" y="30"/>
                    <a:pt x="20" y="30"/>
                  </a:cubicBezTo>
                  <a:cubicBezTo>
                    <a:pt x="19" y="31"/>
                    <a:pt x="19" y="31"/>
                    <a:pt x="19" y="31"/>
                  </a:cubicBezTo>
                  <a:cubicBezTo>
                    <a:pt x="18" y="32"/>
                    <a:pt x="18" y="32"/>
                    <a:pt x="17" y="33"/>
                  </a:cubicBezTo>
                  <a:cubicBezTo>
                    <a:pt x="17" y="34"/>
                    <a:pt x="16" y="34"/>
                    <a:pt x="15" y="34"/>
                  </a:cubicBezTo>
                  <a:cubicBezTo>
                    <a:pt x="15" y="35"/>
                    <a:pt x="15" y="35"/>
                    <a:pt x="15" y="35"/>
                  </a:cubicBezTo>
                  <a:cubicBezTo>
                    <a:pt x="14" y="35"/>
                    <a:pt x="13" y="36"/>
                    <a:pt x="13" y="36"/>
                  </a:cubicBezTo>
                  <a:cubicBezTo>
                    <a:pt x="13" y="36"/>
                    <a:pt x="13" y="36"/>
                    <a:pt x="13" y="36"/>
                  </a:cubicBezTo>
                  <a:cubicBezTo>
                    <a:pt x="13" y="37"/>
                    <a:pt x="12" y="37"/>
                    <a:pt x="12" y="38"/>
                  </a:cubicBezTo>
                  <a:cubicBezTo>
                    <a:pt x="11" y="38"/>
                    <a:pt x="11" y="38"/>
                    <a:pt x="11" y="38"/>
                  </a:cubicBezTo>
                  <a:cubicBezTo>
                    <a:pt x="11" y="38"/>
                    <a:pt x="11" y="39"/>
                    <a:pt x="11" y="39"/>
                  </a:cubicBezTo>
                  <a:cubicBezTo>
                    <a:pt x="10" y="39"/>
                    <a:pt x="10" y="39"/>
                    <a:pt x="10" y="39"/>
                  </a:cubicBezTo>
                  <a:cubicBezTo>
                    <a:pt x="10" y="39"/>
                    <a:pt x="9" y="39"/>
                    <a:pt x="9" y="38"/>
                  </a:cubicBezTo>
                  <a:cubicBezTo>
                    <a:pt x="9" y="38"/>
                    <a:pt x="9" y="38"/>
                    <a:pt x="9" y="38"/>
                  </a:cubicBezTo>
                  <a:cubicBezTo>
                    <a:pt x="9" y="39"/>
                    <a:pt x="8" y="39"/>
                    <a:pt x="8" y="39"/>
                  </a:cubicBezTo>
                  <a:cubicBezTo>
                    <a:pt x="8" y="39"/>
                    <a:pt x="8" y="39"/>
                    <a:pt x="7" y="39"/>
                  </a:cubicBezTo>
                  <a:cubicBezTo>
                    <a:pt x="6" y="39"/>
                    <a:pt x="6" y="40"/>
                    <a:pt x="5" y="40"/>
                  </a:cubicBezTo>
                  <a:cubicBezTo>
                    <a:pt x="5" y="41"/>
                    <a:pt x="5" y="41"/>
                    <a:pt x="5" y="41"/>
                  </a:cubicBezTo>
                  <a:cubicBezTo>
                    <a:pt x="5" y="41"/>
                    <a:pt x="5" y="41"/>
                    <a:pt x="5" y="41"/>
                  </a:cubicBezTo>
                  <a:cubicBezTo>
                    <a:pt x="5" y="41"/>
                    <a:pt x="5" y="40"/>
                    <a:pt x="4" y="40"/>
                  </a:cubicBezTo>
                  <a:cubicBezTo>
                    <a:pt x="4" y="39"/>
                    <a:pt x="4" y="39"/>
                    <a:pt x="4" y="38"/>
                  </a:cubicBezTo>
                  <a:cubicBezTo>
                    <a:pt x="4" y="37"/>
                    <a:pt x="5" y="36"/>
                    <a:pt x="6" y="35"/>
                  </a:cubicBezTo>
                  <a:cubicBezTo>
                    <a:pt x="6" y="35"/>
                    <a:pt x="6" y="35"/>
                    <a:pt x="6" y="35"/>
                  </a:cubicBezTo>
                  <a:cubicBezTo>
                    <a:pt x="6" y="33"/>
                    <a:pt x="7" y="31"/>
                    <a:pt x="9" y="31"/>
                  </a:cubicBezTo>
                  <a:cubicBezTo>
                    <a:pt x="10" y="31"/>
                    <a:pt x="10" y="31"/>
                    <a:pt x="10" y="31"/>
                  </a:cubicBezTo>
                  <a:cubicBezTo>
                    <a:pt x="11" y="32"/>
                    <a:pt x="11" y="32"/>
                    <a:pt x="11" y="32"/>
                  </a:cubicBezTo>
                  <a:cubicBezTo>
                    <a:pt x="11" y="32"/>
                    <a:pt x="11" y="32"/>
                    <a:pt x="11" y="32"/>
                  </a:cubicBezTo>
                  <a:cubicBezTo>
                    <a:pt x="12" y="32"/>
                    <a:pt x="12" y="31"/>
                    <a:pt x="13" y="31"/>
                  </a:cubicBezTo>
                  <a:cubicBezTo>
                    <a:pt x="14" y="30"/>
                    <a:pt x="14" y="30"/>
                    <a:pt x="14" y="29"/>
                  </a:cubicBezTo>
                  <a:cubicBezTo>
                    <a:pt x="14" y="29"/>
                    <a:pt x="14" y="28"/>
                    <a:pt x="14" y="28"/>
                  </a:cubicBezTo>
                  <a:cubicBezTo>
                    <a:pt x="13" y="27"/>
                    <a:pt x="13" y="26"/>
                    <a:pt x="13" y="26"/>
                  </a:cubicBezTo>
                  <a:cubicBezTo>
                    <a:pt x="13" y="25"/>
                    <a:pt x="14" y="23"/>
                    <a:pt x="16" y="22"/>
                  </a:cubicBezTo>
                  <a:cubicBezTo>
                    <a:pt x="16" y="22"/>
                    <a:pt x="16" y="21"/>
                    <a:pt x="16" y="21"/>
                  </a:cubicBezTo>
                  <a:cubicBezTo>
                    <a:pt x="16" y="21"/>
                    <a:pt x="16" y="21"/>
                    <a:pt x="16" y="21"/>
                  </a:cubicBezTo>
                  <a:cubicBezTo>
                    <a:pt x="16" y="21"/>
                    <a:pt x="16" y="21"/>
                    <a:pt x="16" y="21"/>
                  </a:cubicBezTo>
                  <a:cubicBezTo>
                    <a:pt x="16" y="21"/>
                    <a:pt x="15" y="21"/>
                    <a:pt x="15" y="22"/>
                  </a:cubicBezTo>
                  <a:cubicBezTo>
                    <a:pt x="14" y="22"/>
                    <a:pt x="14" y="22"/>
                    <a:pt x="14" y="22"/>
                  </a:cubicBezTo>
                  <a:cubicBezTo>
                    <a:pt x="14" y="22"/>
                    <a:pt x="14" y="22"/>
                    <a:pt x="14" y="22"/>
                  </a:cubicBezTo>
                  <a:cubicBezTo>
                    <a:pt x="14" y="22"/>
                    <a:pt x="14" y="22"/>
                    <a:pt x="14" y="22"/>
                  </a:cubicBezTo>
                  <a:cubicBezTo>
                    <a:pt x="14" y="23"/>
                    <a:pt x="14" y="23"/>
                    <a:pt x="14" y="23"/>
                  </a:cubicBezTo>
                  <a:cubicBezTo>
                    <a:pt x="14" y="23"/>
                    <a:pt x="14" y="23"/>
                    <a:pt x="14" y="23"/>
                  </a:cubicBezTo>
                  <a:cubicBezTo>
                    <a:pt x="14" y="23"/>
                    <a:pt x="14" y="23"/>
                    <a:pt x="14" y="23"/>
                  </a:cubicBezTo>
                  <a:cubicBezTo>
                    <a:pt x="13" y="24"/>
                    <a:pt x="13" y="24"/>
                    <a:pt x="13" y="24"/>
                  </a:cubicBezTo>
                  <a:cubicBezTo>
                    <a:pt x="13" y="25"/>
                    <a:pt x="12" y="25"/>
                    <a:pt x="12" y="26"/>
                  </a:cubicBezTo>
                  <a:cubicBezTo>
                    <a:pt x="11" y="27"/>
                    <a:pt x="11" y="27"/>
                    <a:pt x="10" y="27"/>
                  </a:cubicBezTo>
                  <a:cubicBezTo>
                    <a:pt x="9" y="29"/>
                    <a:pt x="9" y="29"/>
                    <a:pt x="8" y="29"/>
                  </a:cubicBezTo>
                  <a:cubicBezTo>
                    <a:pt x="7" y="30"/>
                    <a:pt x="7" y="30"/>
                    <a:pt x="7" y="31"/>
                  </a:cubicBezTo>
                  <a:cubicBezTo>
                    <a:pt x="6" y="31"/>
                    <a:pt x="6" y="31"/>
                    <a:pt x="6" y="31"/>
                  </a:cubicBezTo>
                  <a:cubicBezTo>
                    <a:pt x="6" y="32"/>
                    <a:pt x="6" y="32"/>
                    <a:pt x="6" y="32"/>
                  </a:cubicBezTo>
                  <a:cubicBezTo>
                    <a:pt x="6" y="32"/>
                    <a:pt x="5" y="32"/>
                    <a:pt x="5" y="31"/>
                  </a:cubicBezTo>
                  <a:cubicBezTo>
                    <a:pt x="5" y="31"/>
                    <a:pt x="5" y="31"/>
                    <a:pt x="5" y="31"/>
                  </a:cubicBezTo>
                  <a:cubicBezTo>
                    <a:pt x="4" y="30"/>
                    <a:pt x="4" y="30"/>
                    <a:pt x="4" y="30"/>
                  </a:cubicBezTo>
                  <a:cubicBezTo>
                    <a:pt x="4" y="30"/>
                    <a:pt x="4" y="30"/>
                    <a:pt x="4" y="30"/>
                  </a:cubicBezTo>
                  <a:cubicBezTo>
                    <a:pt x="4" y="30"/>
                    <a:pt x="4" y="30"/>
                    <a:pt x="4" y="30"/>
                  </a:cubicBezTo>
                  <a:cubicBezTo>
                    <a:pt x="3" y="30"/>
                    <a:pt x="3" y="30"/>
                    <a:pt x="3" y="30"/>
                  </a:cubicBezTo>
                  <a:cubicBezTo>
                    <a:pt x="3" y="30"/>
                    <a:pt x="2" y="31"/>
                    <a:pt x="2" y="31"/>
                  </a:cubicBezTo>
                  <a:cubicBezTo>
                    <a:pt x="1" y="32"/>
                    <a:pt x="1" y="32"/>
                    <a:pt x="1" y="32"/>
                  </a:cubicBezTo>
                  <a:cubicBezTo>
                    <a:pt x="1" y="32"/>
                    <a:pt x="1" y="32"/>
                    <a:pt x="1" y="32"/>
                  </a:cubicBezTo>
                  <a:cubicBezTo>
                    <a:pt x="1" y="32"/>
                    <a:pt x="1" y="31"/>
                    <a:pt x="1" y="30"/>
                  </a:cubicBezTo>
                  <a:cubicBezTo>
                    <a:pt x="1" y="29"/>
                    <a:pt x="1" y="28"/>
                    <a:pt x="1" y="28"/>
                  </a:cubicBezTo>
                  <a:cubicBezTo>
                    <a:pt x="2" y="27"/>
                    <a:pt x="2" y="27"/>
                    <a:pt x="2" y="27"/>
                  </a:cubicBezTo>
                  <a:cubicBezTo>
                    <a:pt x="2" y="26"/>
                    <a:pt x="2" y="26"/>
                    <a:pt x="2" y="26"/>
                  </a:cubicBezTo>
                  <a:cubicBezTo>
                    <a:pt x="2" y="26"/>
                    <a:pt x="2" y="26"/>
                    <a:pt x="2" y="26"/>
                  </a:cubicBezTo>
                  <a:cubicBezTo>
                    <a:pt x="2" y="25"/>
                    <a:pt x="2" y="25"/>
                    <a:pt x="1" y="25"/>
                  </a:cubicBezTo>
                  <a:cubicBezTo>
                    <a:pt x="1" y="25"/>
                    <a:pt x="1" y="25"/>
                    <a:pt x="1" y="25"/>
                  </a:cubicBezTo>
                  <a:cubicBezTo>
                    <a:pt x="1" y="25"/>
                    <a:pt x="1" y="25"/>
                    <a:pt x="1" y="25"/>
                  </a:cubicBezTo>
                  <a:cubicBezTo>
                    <a:pt x="1" y="25"/>
                    <a:pt x="1" y="25"/>
                    <a:pt x="1" y="25"/>
                  </a:cubicBezTo>
                  <a:cubicBezTo>
                    <a:pt x="1" y="24"/>
                    <a:pt x="1" y="24"/>
                    <a:pt x="2" y="24"/>
                  </a:cubicBezTo>
                  <a:cubicBezTo>
                    <a:pt x="2" y="23"/>
                    <a:pt x="3" y="23"/>
                    <a:pt x="4" y="23"/>
                  </a:cubicBezTo>
                  <a:cubicBezTo>
                    <a:pt x="4" y="23"/>
                    <a:pt x="5" y="23"/>
                    <a:pt x="5" y="24"/>
                  </a:cubicBezTo>
                  <a:cubicBezTo>
                    <a:pt x="6" y="25"/>
                    <a:pt x="6" y="25"/>
                    <a:pt x="6" y="25"/>
                  </a:cubicBezTo>
                  <a:cubicBezTo>
                    <a:pt x="6" y="25"/>
                    <a:pt x="7" y="25"/>
                    <a:pt x="7" y="25"/>
                  </a:cubicBezTo>
                  <a:cubicBezTo>
                    <a:pt x="7" y="25"/>
                    <a:pt x="8" y="24"/>
                    <a:pt x="8" y="24"/>
                  </a:cubicBezTo>
                  <a:cubicBezTo>
                    <a:pt x="8" y="23"/>
                    <a:pt x="8" y="23"/>
                    <a:pt x="8" y="22"/>
                  </a:cubicBezTo>
                  <a:cubicBezTo>
                    <a:pt x="8" y="21"/>
                    <a:pt x="7" y="20"/>
                    <a:pt x="6" y="20"/>
                  </a:cubicBezTo>
                  <a:cubicBezTo>
                    <a:pt x="6" y="20"/>
                    <a:pt x="5" y="20"/>
                    <a:pt x="4" y="21"/>
                  </a:cubicBezTo>
                  <a:cubicBezTo>
                    <a:pt x="4" y="21"/>
                    <a:pt x="4" y="21"/>
                    <a:pt x="4" y="21"/>
                  </a:cubicBezTo>
                  <a:cubicBezTo>
                    <a:pt x="4" y="22"/>
                    <a:pt x="4" y="22"/>
                    <a:pt x="4" y="22"/>
                  </a:cubicBezTo>
                  <a:cubicBezTo>
                    <a:pt x="4" y="22"/>
                    <a:pt x="4" y="22"/>
                    <a:pt x="4" y="22"/>
                  </a:cubicBezTo>
                  <a:cubicBezTo>
                    <a:pt x="3" y="22"/>
                    <a:pt x="3" y="21"/>
                    <a:pt x="3" y="21"/>
                  </a:cubicBezTo>
                  <a:cubicBezTo>
                    <a:pt x="2" y="20"/>
                    <a:pt x="2" y="20"/>
                    <a:pt x="2" y="20"/>
                  </a:cubicBezTo>
                  <a:cubicBezTo>
                    <a:pt x="2" y="19"/>
                    <a:pt x="2" y="18"/>
                    <a:pt x="2" y="18"/>
                  </a:cubicBezTo>
                  <a:cubicBezTo>
                    <a:pt x="2" y="17"/>
                    <a:pt x="2" y="17"/>
                    <a:pt x="2" y="17"/>
                  </a:cubicBezTo>
                  <a:cubicBezTo>
                    <a:pt x="1" y="16"/>
                    <a:pt x="1" y="16"/>
                    <a:pt x="1" y="15"/>
                  </a:cubicBezTo>
                  <a:cubicBezTo>
                    <a:pt x="1" y="14"/>
                    <a:pt x="1" y="14"/>
                    <a:pt x="2" y="14"/>
                  </a:cubicBezTo>
                  <a:cubicBezTo>
                    <a:pt x="1" y="13"/>
                    <a:pt x="1" y="13"/>
                    <a:pt x="1" y="12"/>
                  </a:cubicBezTo>
                  <a:cubicBezTo>
                    <a:pt x="1" y="12"/>
                    <a:pt x="1" y="12"/>
                    <a:pt x="1" y="12"/>
                  </a:cubicBezTo>
                  <a:cubicBezTo>
                    <a:pt x="1" y="11"/>
                    <a:pt x="1" y="11"/>
                    <a:pt x="1" y="11"/>
                  </a:cubicBezTo>
                  <a:cubicBezTo>
                    <a:pt x="1" y="11"/>
                    <a:pt x="1" y="11"/>
                    <a:pt x="1" y="11"/>
                  </a:cubicBezTo>
                  <a:cubicBezTo>
                    <a:pt x="1" y="10"/>
                    <a:pt x="1" y="10"/>
                    <a:pt x="1" y="8"/>
                  </a:cubicBezTo>
                  <a:cubicBezTo>
                    <a:pt x="0" y="8"/>
                    <a:pt x="0" y="7"/>
                    <a:pt x="0" y="7"/>
                  </a:cubicBezTo>
                  <a:cubicBezTo>
                    <a:pt x="0" y="7"/>
                    <a:pt x="0" y="7"/>
                    <a:pt x="0" y="7"/>
                  </a:cubicBezTo>
                  <a:cubicBezTo>
                    <a:pt x="0" y="7"/>
                    <a:pt x="1" y="6"/>
                    <a:pt x="1" y="6"/>
                  </a:cubicBezTo>
                  <a:cubicBezTo>
                    <a:pt x="2" y="6"/>
                    <a:pt x="2" y="6"/>
                    <a:pt x="2" y="6"/>
                  </a:cubicBezTo>
                  <a:cubicBezTo>
                    <a:pt x="1" y="6"/>
                    <a:pt x="1" y="6"/>
                    <a:pt x="1" y="6"/>
                  </a:cubicBezTo>
                  <a:cubicBezTo>
                    <a:pt x="1" y="5"/>
                    <a:pt x="2" y="5"/>
                    <a:pt x="2" y="4"/>
                  </a:cubicBezTo>
                  <a:cubicBezTo>
                    <a:pt x="2" y="4"/>
                    <a:pt x="2" y="4"/>
                    <a:pt x="2" y="4"/>
                  </a:cubicBezTo>
                  <a:cubicBezTo>
                    <a:pt x="2" y="3"/>
                    <a:pt x="2" y="3"/>
                    <a:pt x="2" y="3"/>
                  </a:cubicBezTo>
                  <a:cubicBezTo>
                    <a:pt x="1" y="2"/>
                    <a:pt x="1" y="2"/>
                    <a:pt x="1" y="2"/>
                  </a:cubicBezTo>
                  <a:cubicBezTo>
                    <a:pt x="1" y="2"/>
                    <a:pt x="1" y="2"/>
                    <a:pt x="1" y="1"/>
                  </a:cubicBezTo>
                  <a:cubicBezTo>
                    <a:pt x="1" y="1"/>
                    <a:pt x="1" y="1"/>
                    <a:pt x="2" y="1"/>
                  </a:cubicBezTo>
                  <a:cubicBezTo>
                    <a:pt x="2" y="1"/>
                    <a:pt x="4" y="2"/>
                    <a:pt x="5" y="3"/>
                  </a:cubicBezTo>
                  <a:cubicBezTo>
                    <a:pt x="6" y="4"/>
                    <a:pt x="6" y="5"/>
                    <a:pt x="6" y="6"/>
                  </a:cubicBezTo>
                  <a:cubicBezTo>
                    <a:pt x="6" y="7"/>
                    <a:pt x="6" y="7"/>
                    <a:pt x="6" y="7"/>
                  </a:cubicBezTo>
                  <a:cubicBezTo>
                    <a:pt x="7" y="8"/>
                    <a:pt x="7" y="8"/>
                    <a:pt x="7" y="9"/>
                  </a:cubicBezTo>
                  <a:cubicBezTo>
                    <a:pt x="7" y="10"/>
                    <a:pt x="7" y="10"/>
                    <a:pt x="6" y="11"/>
                  </a:cubicBezTo>
                  <a:cubicBezTo>
                    <a:pt x="6" y="12"/>
                    <a:pt x="5" y="12"/>
                    <a:pt x="5" y="13"/>
                  </a:cubicBezTo>
                  <a:cubicBezTo>
                    <a:pt x="5" y="15"/>
                    <a:pt x="6" y="16"/>
                    <a:pt x="7" y="16"/>
                  </a:cubicBezTo>
                  <a:cubicBezTo>
                    <a:pt x="8" y="16"/>
                    <a:pt x="8" y="15"/>
                    <a:pt x="9" y="14"/>
                  </a:cubicBezTo>
                  <a:cubicBezTo>
                    <a:pt x="9" y="12"/>
                    <a:pt x="9" y="12"/>
                    <a:pt x="9" y="12"/>
                  </a:cubicBezTo>
                  <a:cubicBezTo>
                    <a:pt x="9" y="12"/>
                    <a:pt x="9" y="12"/>
                    <a:pt x="9" y="11"/>
                  </a:cubicBezTo>
                  <a:cubicBezTo>
                    <a:pt x="9" y="11"/>
                    <a:pt x="9" y="10"/>
                    <a:pt x="9" y="10"/>
                  </a:cubicBezTo>
                  <a:cubicBezTo>
                    <a:pt x="9" y="10"/>
                    <a:pt x="9" y="9"/>
                    <a:pt x="8" y="8"/>
                  </a:cubicBezTo>
                  <a:cubicBezTo>
                    <a:pt x="7" y="7"/>
                    <a:pt x="6" y="6"/>
                    <a:pt x="6" y="5"/>
                  </a:cubicBezTo>
                  <a:cubicBezTo>
                    <a:pt x="6" y="4"/>
                    <a:pt x="7" y="4"/>
                    <a:pt x="8" y="4"/>
                  </a:cubicBezTo>
                  <a:cubicBezTo>
                    <a:pt x="8" y="4"/>
                    <a:pt x="9" y="4"/>
                    <a:pt x="9" y="4"/>
                  </a:cubicBezTo>
                  <a:cubicBezTo>
                    <a:pt x="9" y="3"/>
                    <a:pt x="9" y="3"/>
                    <a:pt x="9" y="2"/>
                  </a:cubicBezTo>
                  <a:cubicBezTo>
                    <a:pt x="9" y="2"/>
                    <a:pt x="10" y="1"/>
                    <a:pt x="10" y="1"/>
                  </a:cubicBezTo>
                  <a:cubicBezTo>
                    <a:pt x="10" y="1"/>
                    <a:pt x="10" y="1"/>
                    <a:pt x="10" y="1"/>
                  </a:cubicBezTo>
                  <a:cubicBezTo>
                    <a:pt x="10" y="1"/>
                    <a:pt x="10" y="2"/>
                    <a:pt x="11" y="2"/>
                  </a:cubicBezTo>
                  <a:cubicBezTo>
                    <a:pt x="11" y="2"/>
                    <a:pt x="11" y="2"/>
                    <a:pt x="11" y="2"/>
                  </a:cubicBezTo>
                  <a:cubicBezTo>
                    <a:pt x="11" y="2"/>
                    <a:pt x="11" y="2"/>
                    <a:pt x="11" y="2"/>
                  </a:cubicBezTo>
                  <a:cubicBezTo>
                    <a:pt x="11" y="1"/>
                    <a:pt x="12" y="1"/>
                    <a:pt x="12" y="0"/>
                  </a:cubicBezTo>
                  <a:cubicBezTo>
                    <a:pt x="13" y="0"/>
                    <a:pt x="13" y="0"/>
                    <a:pt x="13" y="0"/>
                  </a:cubicBezTo>
                  <a:cubicBezTo>
                    <a:pt x="13" y="0"/>
                    <a:pt x="13" y="0"/>
                    <a:pt x="13" y="0"/>
                  </a:cubicBezTo>
                  <a:cubicBezTo>
                    <a:pt x="14" y="1"/>
                    <a:pt x="14" y="1"/>
                    <a:pt x="14" y="1"/>
                  </a:cubicBezTo>
                  <a:cubicBezTo>
                    <a:pt x="14" y="1"/>
                    <a:pt x="14" y="1"/>
                    <a:pt x="14" y="1"/>
                  </a:cubicBezTo>
                  <a:cubicBezTo>
                    <a:pt x="14" y="1"/>
                    <a:pt x="15" y="2"/>
                    <a:pt x="15" y="2"/>
                  </a:cubicBezTo>
                  <a:cubicBezTo>
                    <a:pt x="15" y="2"/>
                    <a:pt x="15" y="2"/>
                    <a:pt x="15" y="2"/>
                  </a:cubicBezTo>
                  <a:cubicBezTo>
                    <a:pt x="16" y="2"/>
                    <a:pt x="16" y="2"/>
                    <a:pt x="16" y="2"/>
                  </a:cubicBezTo>
                  <a:cubicBezTo>
                    <a:pt x="16" y="2"/>
                    <a:pt x="16" y="2"/>
                    <a:pt x="16" y="2"/>
                  </a:cubicBezTo>
                  <a:cubicBezTo>
                    <a:pt x="16" y="1"/>
                    <a:pt x="16" y="1"/>
                    <a:pt x="16" y="1"/>
                  </a:cubicBezTo>
                  <a:cubicBezTo>
                    <a:pt x="16" y="1"/>
                    <a:pt x="16" y="1"/>
                    <a:pt x="16" y="2"/>
                  </a:cubicBezTo>
                  <a:cubicBezTo>
                    <a:pt x="17" y="2"/>
                    <a:pt x="17" y="2"/>
                    <a:pt x="17" y="2"/>
                  </a:cubicBezTo>
                  <a:cubicBezTo>
                    <a:pt x="17" y="3"/>
                    <a:pt x="17" y="3"/>
                    <a:pt x="17" y="3"/>
                  </a:cubicBezTo>
                  <a:cubicBezTo>
                    <a:pt x="17" y="4"/>
                    <a:pt x="17" y="4"/>
                    <a:pt x="17" y="4"/>
                  </a:cubicBezTo>
                  <a:cubicBezTo>
                    <a:pt x="17" y="4"/>
                    <a:pt x="17" y="4"/>
                    <a:pt x="17" y="4"/>
                  </a:cubicBezTo>
                  <a:cubicBezTo>
                    <a:pt x="17" y="4"/>
                    <a:pt x="17" y="4"/>
                    <a:pt x="17" y="4"/>
                  </a:cubicBezTo>
                  <a:cubicBezTo>
                    <a:pt x="18" y="4"/>
                    <a:pt x="19" y="5"/>
                    <a:pt x="19" y="6"/>
                  </a:cubicBezTo>
                  <a:cubicBezTo>
                    <a:pt x="19" y="7"/>
                    <a:pt x="18" y="9"/>
                    <a:pt x="16" y="10"/>
                  </a:cubicBezTo>
                  <a:cubicBezTo>
                    <a:pt x="16" y="10"/>
                    <a:pt x="16" y="10"/>
                    <a:pt x="16" y="11"/>
                  </a:cubicBezTo>
                  <a:cubicBezTo>
                    <a:pt x="16" y="13"/>
                    <a:pt x="17" y="14"/>
                    <a:pt x="21" y="15"/>
                  </a:cubicBezTo>
                  <a:cubicBezTo>
                    <a:pt x="22" y="15"/>
                    <a:pt x="23" y="15"/>
                    <a:pt x="24" y="15"/>
                  </a:cubicBezTo>
                  <a:cubicBezTo>
                    <a:pt x="24" y="15"/>
                    <a:pt x="25" y="16"/>
                    <a:pt x="27" y="16"/>
                  </a:cubicBezTo>
                  <a:cubicBezTo>
                    <a:pt x="28" y="16"/>
                    <a:pt x="28" y="17"/>
                    <a:pt x="29" y="17"/>
                  </a:cubicBezTo>
                  <a:cubicBezTo>
                    <a:pt x="29" y="17"/>
                    <a:pt x="29" y="16"/>
                    <a:pt x="29" y="16"/>
                  </a:cubicBezTo>
                  <a:cubicBezTo>
                    <a:pt x="29" y="16"/>
                    <a:pt x="29" y="15"/>
                    <a:pt x="27" y="14"/>
                  </a:cubicBezTo>
                  <a:cubicBezTo>
                    <a:pt x="24" y="13"/>
                    <a:pt x="24" y="13"/>
                    <a:pt x="24" y="13"/>
                  </a:cubicBezTo>
                  <a:cubicBezTo>
                    <a:pt x="21" y="12"/>
                    <a:pt x="19" y="10"/>
                    <a:pt x="19" y="7"/>
                  </a:cubicBezTo>
                  <a:cubicBezTo>
                    <a:pt x="19" y="4"/>
                    <a:pt x="22" y="2"/>
                    <a:pt x="25" y="2"/>
                  </a:cubicBezTo>
                  <a:cubicBezTo>
                    <a:pt x="26" y="2"/>
                    <a:pt x="27" y="2"/>
                    <a:pt x="29" y="3"/>
                  </a:cubicBezTo>
                  <a:cubicBezTo>
                    <a:pt x="31" y="4"/>
                    <a:pt x="31" y="4"/>
                    <a:pt x="31" y="4"/>
                  </a:cubicBezTo>
                  <a:cubicBezTo>
                    <a:pt x="32" y="4"/>
                    <a:pt x="32" y="3"/>
                    <a:pt x="32" y="3"/>
                  </a:cubicBezTo>
                  <a:cubicBezTo>
                    <a:pt x="32" y="2"/>
                    <a:pt x="32" y="2"/>
                    <a:pt x="33" y="2"/>
                  </a:cubicBezTo>
                  <a:cubicBezTo>
                    <a:pt x="33" y="2"/>
                    <a:pt x="33" y="2"/>
                    <a:pt x="34" y="3"/>
                  </a:cubicBezTo>
                  <a:cubicBezTo>
                    <a:pt x="34" y="4"/>
                    <a:pt x="34" y="4"/>
                    <a:pt x="34" y="5"/>
                  </a:cubicBezTo>
                  <a:cubicBezTo>
                    <a:pt x="34" y="6"/>
                    <a:pt x="34" y="7"/>
                    <a:pt x="33" y="7"/>
                  </a:cubicBezTo>
                  <a:cubicBezTo>
                    <a:pt x="32" y="8"/>
                    <a:pt x="31" y="8"/>
                    <a:pt x="30" y="8"/>
                  </a:cubicBezTo>
                  <a:cubicBezTo>
                    <a:pt x="28" y="8"/>
                    <a:pt x="28" y="8"/>
                    <a:pt x="25" y="7"/>
                  </a:cubicBezTo>
                  <a:cubicBezTo>
                    <a:pt x="25" y="6"/>
                    <a:pt x="24" y="6"/>
                    <a:pt x="24" y="6"/>
                  </a:cubicBezTo>
                  <a:cubicBezTo>
                    <a:pt x="23" y="6"/>
                    <a:pt x="22" y="6"/>
                    <a:pt x="22" y="7"/>
                  </a:cubicBezTo>
                  <a:cubicBezTo>
                    <a:pt x="22" y="8"/>
                    <a:pt x="23" y="8"/>
                    <a:pt x="24" y="8"/>
                  </a:cubicBezTo>
                  <a:cubicBezTo>
                    <a:pt x="25" y="9"/>
                    <a:pt x="25" y="9"/>
                    <a:pt x="25" y="9"/>
                  </a:cubicBezTo>
                  <a:cubicBezTo>
                    <a:pt x="25" y="9"/>
                    <a:pt x="25" y="9"/>
                    <a:pt x="26" y="9"/>
                  </a:cubicBezTo>
                  <a:cubicBezTo>
                    <a:pt x="27" y="9"/>
                    <a:pt x="28" y="10"/>
                    <a:pt x="29" y="11"/>
                  </a:cubicBezTo>
                  <a:cubicBezTo>
                    <a:pt x="31" y="11"/>
                    <a:pt x="33" y="13"/>
                    <a:pt x="33" y="15"/>
                  </a:cubicBezTo>
                  <a:cubicBezTo>
                    <a:pt x="33" y="18"/>
                    <a:pt x="31" y="19"/>
                    <a:pt x="29" y="19"/>
                  </a:cubicBezTo>
                  <a:cubicBezTo>
                    <a:pt x="29" y="19"/>
                    <a:pt x="28" y="19"/>
                    <a:pt x="27" y="19"/>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4" name="Freeform 97">
              <a:extLst>
                <a:ext uri="{FF2B5EF4-FFF2-40B4-BE49-F238E27FC236}">
                  <a16:creationId xmlns:a16="http://schemas.microsoft.com/office/drawing/2014/main" id="{B0AFE3A2-21F5-4DA4-BABA-9906ED7C1F31}"/>
                </a:ext>
              </a:extLst>
            </p:cNvPr>
            <p:cNvSpPr>
              <a:spLocks/>
            </p:cNvSpPr>
            <p:nvPr userDrawn="1"/>
          </p:nvSpPr>
          <p:spPr bwMode="auto">
            <a:xfrm>
              <a:off x="349" y="243"/>
              <a:ext cx="64" cy="63"/>
            </a:xfrm>
            <a:custGeom>
              <a:avLst/>
              <a:gdLst>
                <a:gd name="T0" fmla="*/ 25 w 31"/>
                <a:gd name="T1" fmla="*/ 24 h 30"/>
                <a:gd name="T2" fmla="*/ 25 w 31"/>
                <a:gd name="T3" fmla="*/ 23 h 30"/>
                <a:gd name="T4" fmla="*/ 25 w 31"/>
                <a:gd name="T5" fmla="*/ 22 h 30"/>
                <a:gd name="T6" fmla="*/ 27 w 31"/>
                <a:gd name="T7" fmla="*/ 21 h 30"/>
                <a:gd name="T8" fmla="*/ 24 w 31"/>
                <a:gd name="T9" fmla="*/ 19 h 30"/>
                <a:gd name="T10" fmla="*/ 22 w 31"/>
                <a:gd name="T11" fmla="*/ 16 h 30"/>
                <a:gd name="T12" fmla="*/ 28 w 31"/>
                <a:gd name="T13" fmla="*/ 11 h 30"/>
                <a:gd name="T14" fmla="*/ 27 w 31"/>
                <a:gd name="T15" fmla="*/ 11 h 30"/>
                <a:gd name="T16" fmla="*/ 25 w 31"/>
                <a:gd name="T17" fmla="*/ 10 h 30"/>
                <a:gd name="T18" fmla="*/ 22 w 31"/>
                <a:gd name="T19" fmla="*/ 8 h 30"/>
                <a:gd name="T20" fmla="*/ 21 w 31"/>
                <a:gd name="T21" fmla="*/ 9 h 30"/>
                <a:gd name="T22" fmla="*/ 24 w 31"/>
                <a:gd name="T23" fmla="*/ 4 h 30"/>
                <a:gd name="T24" fmla="*/ 30 w 31"/>
                <a:gd name="T25" fmla="*/ 6 h 30"/>
                <a:gd name="T26" fmla="*/ 24 w 31"/>
                <a:gd name="T27" fmla="*/ 3 h 30"/>
                <a:gd name="T28" fmla="*/ 27 w 31"/>
                <a:gd name="T29" fmla="*/ 4 h 30"/>
                <a:gd name="T30" fmla="*/ 31 w 31"/>
                <a:gd name="T31" fmla="*/ 2 h 30"/>
                <a:gd name="T32" fmla="*/ 27 w 31"/>
                <a:gd name="T33" fmla="*/ 3 h 30"/>
                <a:gd name="T34" fmla="*/ 28 w 31"/>
                <a:gd name="T35" fmla="*/ 15 h 30"/>
                <a:gd name="T36" fmla="*/ 12 w 31"/>
                <a:gd name="T37" fmla="*/ 17 h 30"/>
                <a:gd name="T38" fmla="*/ 9 w 31"/>
                <a:gd name="T39" fmla="*/ 18 h 30"/>
                <a:gd name="T40" fmla="*/ 8 w 31"/>
                <a:gd name="T41" fmla="*/ 14 h 30"/>
                <a:gd name="T42" fmla="*/ 9 w 31"/>
                <a:gd name="T43" fmla="*/ 14 h 30"/>
                <a:gd name="T44" fmla="*/ 11 w 31"/>
                <a:gd name="T45" fmla="*/ 15 h 30"/>
                <a:gd name="T46" fmla="*/ 13 w 31"/>
                <a:gd name="T47" fmla="*/ 14 h 30"/>
                <a:gd name="T48" fmla="*/ 14 w 31"/>
                <a:gd name="T49" fmla="*/ 14 h 30"/>
                <a:gd name="T50" fmla="*/ 13 w 31"/>
                <a:gd name="T51" fmla="*/ 12 h 30"/>
                <a:gd name="T52" fmla="*/ 14 w 31"/>
                <a:gd name="T53" fmla="*/ 8 h 30"/>
                <a:gd name="T54" fmla="*/ 14 w 31"/>
                <a:gd name="T55" fmla="*/ 7 h 30"/>
                <a:gd name="T56" fmla="*/ 16 w 31"/>
                <a:gd name="T57" fmla="*/ 5 h 30"/>
                <a:gd name="T58" fmla="*/ 14 w 31"/>
                <a:gd name="T59" fmla="*/ 4 h 30"/>
                <a:gd name="T60" fmla="*/ 14 w 31"/>
                <a:gd name="T61" fmla="*/ 2 h 30"/>
                <a:gd name="T62" fmla="*/ 12 w 31"/>
                <a:gd name="T63" fmla="*/ 3 h 30"/>
                <a:gd name="T64" fmla="*/ 10 w 31"/>
                <a:gd name="T65" fmla="*/ 3 h 30"/>
                <a:gd name="T66" fmla="*/ 8 w 31"/>
                <a:gd name="T67" fmla="*/ 2 h 30"/>
                <a:gd name="T68" fmla="*/ 7 w 31"/>
                <a:gd name="T69" fmla="*/ 4 h 30"/>
                <a:gd name="T70" fmla="*/ 7 w 31"/>
                <a:gd name="T71" fmla="*/ 7 h 30"/>
                <a:gd name="T72" fmla="*/ 7 w 31"/>
                <a:gd name="T73" fmla="*/ 5 h 30"/>
                <a:gd name="T74" fmla="*/ 9 w 31"/>
                <a:gd name="T75" fmla="*/ 12 h 30"/>
                <a:gd name="T76" fmla="*/ 7 w 31"/>
                <a:gd name="T77" fmla="*/ 19 h 30"/>
                <a:gd name="T78" fmla="*/ 1 w 31"/>
                <a:gd name="T79" fmla="*/ 28 h 30"/>
                <a:gd name="T80" fmla="*/ 3 w 31"/>
                <a:gd name="T81" fmla="*/ 27 h 30"/>
                <a:gd name="T82" fmla="*/ 4 w 31"/>
                <a:gd name="T83" fmla="*/ 29 h 30"/>
                <a:gd name="T84" fmla="*/ 6 w 31"/>
                <a:gd name="T85" fmla="*/ 27 h 30"/>
                <a:gd name="T86" fmla="*/ 7 w 31"/>
                <a:gd name="T87" fmla="*/ 25 h 30"/>
                <a:gd name="T88" fmla="*/ 8 w 31"/>
                <a:gd name="T89" fmla="*/ 25 h 30"/>
                <a:gd name="T90" fmla="*/ 9 w 31"/>
                <a:gd name="T91" fmla="*/ 22 h 30"/>
                <a:gd name="T92" fmla="*/ 11 w 31"/>
                <a:gd name="T93" fmla="*/ 22 h 30"/>
                <a:gd name="T94" fmla="*/ 11 w 31"/>
                <a:gd name="T95" fmla="*/ 19 h 30"/>
                <a:gd name="T96" fmla="*/ 11 w 31"/>
                <a:gd name="T97" fmla="*/ 19 h 30"/>
                <a:gd name="T98" fmla="*/ 14 w 31"/>
                <a:gd name="T99" fmla="*/ 19 h 30"/>
                <a:gd name="T100" fmla="*/ 19 w 31"/>
                <a:gd name="T101" fmla="*/ 18 h 30"/>
                <a:gd name="T102" fmla="*/ 19 w 31"/>
                <a:gd name="T103" fmla="*/ 18 h 30"/>
                <a:gd name="T104" fmla="*/ 21 w 31"/>
                <a:gd name="T105" fmla="*/ 25 h 30"/>
                <a:gd name="T106" fmla="*/ 22 w 31"/>
                <a:gd name="T107" fmla="*/ 27 h 30"/>
                <a:gd name="T108" fmla="*/ 23 w 31"/>
                <a:gd name="T109" fmla="*/ 2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23" y="27"/>
                  </a:moveTo>
                  <a:cubicBezTo>
                    <a:pt x="24" y="27"/>
                    <a:pt x="24" y="27"/>
                    <a:pt x="24" y="27"/>
                  </a:cubicBezTo>
                  <a:cubicBezTo>
                    <a:pt x="24" y="27"/>
                    <a:pt x="24" y="27"/>
                    <a:pt x="24" y="27"/>
                  </a:cubicBezTo>
                  <a:cubicBezTo>
                    <a:pt x="24" y="27"/>
                    <a:pt x="24" y="26"/>
                    <a:pt x="24" y="26"/>
                  </a:cubicBezTo>
                  <a:cubicBezTo>
                    <a:pt x="24" y="26"/>
                    <a:pt x="25" y="25"/>
                    <a:pt x="25" y="24"/>
                  </a:cubicBezTo>
                  <a:cubicBezTo>
                    <a:pt x="25" y="24"/>
                    <a:pt x="25" y="24"/>
                    <a:pt x="24" y="24"/>
                  </a:cubicBezTo>
                  <a:cubicBezTo>
                    <a:pt x="24" y="24"/>
                    <a:pt x="24" y="23"/>
                    <a:pt x="24" y="23"/>
                  </a:cubicBezTo>
                  <a:cubicBezTo>
                    <a:pt x="24" y="23"/>
                    <a:pt x="24" y="23"/>
                    <a:pt x="24" y="23"/>
                  </a:cubicBezTo>
                  <a:cubicBezTo>
                    <a:pt x="24" y="23"/>
                    <a:pt x="24" y="23"/>
                    <a:pt x="25" y="23"/>
                  </a:cubicBezTo>
                  <a:cubicBezTo>
                    <a:pt x="25" y="23"/>
                    <a:pt x="25" y="23"/>
                    <a:pt x="25" y="23"/>
                  </a:cubicBezTo>
                  <a:cubicBezTo>
                    <a:pt x="25" y="23"/>
                    <a:pt x="25" y="23"/>
                    <a:pt x="25" y="23"/>
                  </a:cubicBezTo>
                  <a:cubicBezTo>
                    <a:pt x="25" y="24"/>
                    <a:pt x="25" y="24"/>
                    <a:pt x="25" y="24"/>
                  </a:cubicBezTo>
                  <a:cubicBezTo>
                    <a:pt x="25" y="24"/>
                    <a:pt x="26" y="23"/>
                    <a:pt x="26" y="23"/>
                  </a:cubicBezTo>
                  <a:cubicBezTo>
                    <a:pt x="26" y="23"/>
                    <a:pt x="26" y="23"/>
                    <a:pt x="26" y="23"/>
                  </a:cubicBezTo>
                  <a:cubicBezTo>
                    <a:pt x="26" y="22"/>
                    <a:pt x="26" y="22"/>
                    <a:pt x="25" y="22"/>
                  </a:cubicBezTo>
                  <a:cubicBezTo>
                    <a:pt x="25" y="22"/>
                    <a:pt x="25" y="21"/>
                    <a:pt x="25" y="21"/>
                  </a:cubicBezTo>
                  <a:cubicBezTo>
                    <a:pt x="25" y="21"/>
                    <a:pt x="25" y="21"/>
                    <a:pt x="25" y="21"/>
                  </a:cubicBezTo>
                  <a:cubicBezTo>
                    <a:pt x="26" y="21"/>
                    <a:pt x="26" y="21"/>
                    <a:pt x="26" y="21"/>
                  </a:cubicBezTo>
                  <a:cubicBezTo>
                    <a:pt x="26" y="21"/>
                    <a:pt x="26" y="22"/>
                    <a:pt x="26" y="22"/>
                  </a:cubicBezTo>
                  <a:cubicBezTo>
                    <a:pt x="26" y="22"/>
                    <a:pt x="27" y="21"/>
                    <a:pt x="27" y="21"/>
                  </a:cubicBezTo>
                  <a:cubicBezTo>
                    <a:pt x="27" y="20"/>
                    <a:pt x="27" y="20"/>
                    <a:pt x="27" y="20"/>
                  </a:cubicBezTo>
                  <a:cubicBezTo>
                    <a:pt x="27" y="20"/>
                    <a:pt x="27" y="20"/>
                    <a:pt x="27" y="20"/>
                  </a:cubicBezTo>
                  <a:cubicBezTo>
                    <a:pt x="27" y="20"/>
                    <a:pt x="27" y="20"/>
                    <a:pt x="27" y="20"/>
                  </a:cubicBezTo>
                  <a:cubicBezTo>
                    <a:pt x="26" y="20"/>
                    <a:pt x="26" y="20"/>
                    <a:pt x="26" y="20"/>
                  </a:cubicBezTo>
                  <a:cubicBezTo>
                    <a:pt x="26" y="20"/>
                    <a:pt x="25" y="20"/>
                    <a:pt x="24" y="19"/>
                  </a:cubicBezTo>
                  <a:cubicBezTo>
                    <a:pt x="23" y="18"/>
                    <a:pt x="23" y="18"/>
                    <a:pt x="23" y="18"/>
                  </a:cubicBezTo>
                  <a:cubicBezTo>
                    <a:pt x="23" y="18"/>
                    <a:pt x="22" y="17"/>
                    <a:pt x="22" y="17"/>
                  </a:cubicBezTo>
                  <a:cubicBezTo>
                    <a:pt x="22" y="16"/>
                    <a:pt x="22" y="16"/>
                    <a:pt x="22" y="16"/>
                  </a:cubicBezTo>
                  <a:cubicBezTo>
                    <a:pt x="22" y="16"/>
                    <a:pt x="21" y="16"/>
                    <a:pt x="21" y="16"/>
                  </a:cubicBezTo>
                  <a:cubicBezTo>
                    <a:pt x="21" y="16"/>
                    <a:pt x="22" y="16"/>
                    <a:pt x="22" y="16"/>
                  </a:cubicBezTo>
                  <a:cubicBezTo>
                    <a:pt x="22" y="16"/>
                    <a:pt x="23" y="16"/>
                    <a:pt x="24" y="17"/>
                  </a:cubicBezTo>
                  <a:cubicBezTo>
                    <a:pt x="25" y="17"/>
                    <a:pt x="26" y="17"/>
                    <a:pt x="27" y="17"/>
                  </a:cubicBezTo>
                  <a:cubicBezTo>
                    <a:pt x="29" y="17"/>
                    <a:pt x="30" y="16"/>
                    <a:pt x="30" y="14"/>
                  </a:cubicBezTo>
                  <a:cubicBezTo>
                    <a:pt x="30" y="13"/>
                    <a:pt x="30" y="13"/>
                    <a:pt x="29" y="12"/>
                  </a:cubicBezTo>
                  <a:cubicBezTo>
                    <a:pt x="29" y="11"/>
                    <a:pt x="28" y="11"/>
                    <a:pt x="28" y="11"/>
                  </a:cubicBezTo>
                  <a:cubicBezTo>
                    <a:pt x="28" y="11"/>
                    <a:pt x="28" y="11"/>
                    <a:pt x="28" y="11"/>
                  </a:cubicBezTo>
                  <a:cubicBezTo>
                    <a:pt x="28" y="11"/>
                    <a:pt x="28" y="12"/>
                    <a:pt x="28" y="12"/>
                  </a:cubicBezTo>
                  <a:cubicBezTo>
                    <a:pt x="28" y="12"/>
                    <a:pt x="28" y="12"/>
                    <a:pt x="28" y="12"/>
                  </a:cubicBezTo>
                  <a:cubicBezTo>
                    <a:pt x="28" y="12"/>
                    <a:pt x="28" y="12"/>
                    <a:pt x="28" y="12"/>
                  </a:cubicBezTo>
                  <a:cubicBezTo>
                    <a:pt x="28" y="12"/>
                    <a:pt x="27" y="12"/>
                    <a:pt x="27" y="11"/>
                  </a:cubicBezTo>
                  <a:cubicBezTo>
                    <a:pt x="27" y="11"/>
                    <a:pt x="27" y="10"/>
                    <a:pt x="26" y="10"/>
                  </a:cubicBezTo>
                  <a:cubicBezTo>
                    <a:pt x="25" y="9"/>
                    <a:pt x="25" y="9"/>
                    <a:pt x="24" y="9"/>
                  </a:cubicBezTo>
                  <a:cubicBezTo>
                    <a:pt x="24" y="9"/>
                    <a:pt x="24" y="9"/>
                    <a:pt x="24" y="9"/>
                  </a:cubicBezTo>
                  <a:cubicBezTo>
                    <a:pt x="24" y="9"/>
                    <a:pt x="24" y="10"/>
                    <a:pt x="24" y="10"/>
                  </a:cubicBezTo>
                  <a:cubicBezTo>
                    <a:pt x="25" y="10"/>
                    <a:pt x="25" y="10"/>
                    <a:pt x="25" y="10"/>
                  </a:cubicBezTo>
                  <a:cubicBezTo>
                    <a:pt x="25" y="10"/>
                    <a:pt x="25" y="10"/>
                    <a:pt x="25" y="10"/>
                  </a:cubicBezTo>
                  <a:cubicBezTo>
                    <a:pt x="25" y="11"/>
                    <a:pt x="25" y="11"/>
                    <a:pt x="25" y="11"/>
                  </a:cubicBezTo>
                  <a:cubicBezTo>
                    <a:pt x="24" y="11"/>
                    <a:pt x="24" y="11"/>
                    <a:pt x="24" y="10"/>
                  </a:cubicBezTo>
                  <a:cubicBezTo>
                    <a:pt x="24" y="9"/>
                    <a:pt x="23" y="9"/>
                    <a:pt x="22" y="9"/>
                  </a:cubicBezTo>
                  <a:cubicBezTo>
                    <a:pt x="22" y="9"/>
                    <a:pt x="22" y="8"/>
                    <a:pt x="22" y="8"/>
                  </a:cubicBezTo>
                  <a:cubicBezTo>
                    <a:pt x="22" y="8"/>
                    <a:pt x="22" y="8"/>
                    <a:pt x="22" y="8"/>
                  </a:cubicBezTo>
                  <a:cubicBezTo>
                    <a:pt x="22" y="8"/>
                    <a:pt x="21" y="9"/>
                    <a:pt x="21" y="9"/>
                  </a:cubicBezTo>
                  <a:cubicBezTo>
                    <a:pt x="21" y="9"/>
                    <a:pt x="21" y="9"/>
                    <a:pt x="22" y="9"/>
                  </a:cubicBezTo>
                  <a:cubicBezTo>
                    <a:pt x="22" y="9"/>
                    <a:pt x="22" y="9"/>
                    <a:pt x="22" y="9"/>
                  </a:cubicBezTo>
                  <a:cubicBezTo>
                    <a:pt x="22" y="9"/>
                    <a:pt x="22" y="9"/>
                    <a:pt x="21" y="9"/>
                  </a:cubicBezTo>
                  <a:cubicBezTo>
                    <a:pt x="21" y="9"/>
                    <a:pt x="21" y="9"/>
                    <a:pt x="20" y="8"/>
                  </a:cubicBezTo>
                  <a:cubicBezTo>
                    <a:pt x="20" y="8"/>
                    <a:pt x="19" y="7"/>
                    <a:pt x="19" y="6"/>
                  </a:cubicBezTo>
                  <a:cubicBezTo>
                    <a:pt x="19" y="5"/>
                    <a:pt x="20" y="4"/>
                    <a:pt x="22" y="4"/>
                  </a:cubicBezTo>
                  <a:cubicBezTo>
                    <a:pt x="22" y="4"/>
                    <a:pt x="23" y="4"/>
                    <a:pt x="23" y="4"/>
                  </a:cubicBezTo>
                  <a:cubicBezTo>
                    <a:pt x="24" y="4"/>
                    <a:pt x="24" y="4"/>
                    <a:pt x="24" y="4"/>
                  </a:cubicBezTo>
                  <a:cubicBezTo>
                    <a:pt x="25" y="5"/>
                    <a:pt x="25" y="5"/>
                    <a:pt x="25" y="5"/>
                  </a:cubicBezTo>
                  <a:cubicBezTo>
                    <a:pt x="26" y="6"/>
                    <a:pt x="27" y="6"/>
                    <a:pt x="28" y="6"/>
                  </a:cubicBezTo>
                  <a:cubicBezTo>
                    <a:pt x="28" y="6"/>
                    <a:pt x="28" y="6"/>
                    <a:pt x="29" y="6"/>
                  </a:cubicBezTo>
                  <a:cubicBezTo>
                    <a:pt x="29" y="6"/>
                    <a:pt x="30" y="6"/>
                    <a:pt x="30" y="6"/>
                  </a:cubicBezTo>
                  <a:cubicBezTo>
                    <a:pt x="30" y="6"/>
                    <a:pt x="30" y="6"/>
                    <a:pt x="30" y="6"/>
                  </a:cubicBezTo>
                  <a:cubicBezTo>
                    <a:pt x="29" y="6"/>
                    <a:pt x="29" y="6"/>
                    <a:pt x="29" y="6"/>
                  </a:cubicBezTo>
                  <a:cubicBezTo>
                    <a:pt x="29" y="6"/>
                    <a:pt x="29" y="6"/>
                    <a:pt x="29" y="6"/>
                  </a:cubicBezTo>
                  <a:cubicBezTo>
                    <a:pt x="28" y="6"/>
                    <a:pt x="27" y="5"/>
                    <a:pt x="27" y="5"/>
                  </a:cubicBezTo>
                  <a:cubicBezTo>
                    <a:pt x="25" y="4"/>
                    <a:pt x="25" y="4"/>
                    <a:pt x="25" y="4"/>
                  </a:cubicBezTo>
                  <a:cubicBezTo>
                    <a:pt x="24" y="3"/>
                    <a:pt x="24" y="3"/>
                    <a:pt x="24" y="3"/>
                  </a:cubicBezTo>
                  <a:cubicBezTo>
                    <a:pt x="23" y="3"/>
                    <a:pt x="23" y="3"/>
                    <a:pt x="23" y="3"/>
                  </a:cubicBezTo>
                  <a:cubicBezTo>
                    <a:pt x="23" y="3"/>
                    <a:pt x="23" y="3"/>
                    <a:pt x="24" y="3"/>
                  </a:cubicBezTo>
                  <a:cubicBezTo>
                    <a:pt x="24" y="3"/>
                    <a:pt x="24" y="3"/>
                    <a:pt x="24" y="3"/>
                  </a:cubicBezTo>
                  <a:cubicBezTo>
                    <a:pt x="25" y="3"/>
                    <a:pt x="25" y="3"/>
                    <a:pt x="25" y="3"/>
                  </a:cubicBezTo>
                  <a:cubicBezTo>
                    <a:pt x="26" y="3"/>
                    <a:pt x="26" y="3"/>
                    <a:pt x="27" y="4"/>
                  </a:cubicBezTo>
                  <a:cubicBezTo>
                    <a:pt x="28" y="5"/>
                    <a:pt x="29" y="5"/>
                    <a:pt x="30" y="5"/>
                  </a:cubicBezTo>
                  <a:cubicBezTo>
                    <a:pt x="31" y="5"/>
                    <a:pt x="31" y="4"/>
                    <a:pt x="31" y="4"/>
                  </a:cubicBezTo>
                  <a:cubicBezTo>
                    <a:pt x="31" y="3"/>
                    <a:pt x="31" y="3"/>
                    <a:pt x="31" y="3"/>
                  </a:cubicBezTo>
                  <a:cubicBezTo>
                    <a:pt x="31" y="3"/>
                    <a:pt x="31" y="2"/>
                    <a:pt x="31" y="2"/>
                  </a:cubicBezTo>
                  <a:cubicBezTo>
                    <a:pt x="31" y="2"/>
                    <a:pt x="31" y="2"/>
                    <a:pt x="31" y="2"/>
                  </a:cubicBezTo>
                  <a:cubicBezTo>
                    <a:pt x="31" y="2"/>
                    <a:pt x="31" y="2"/>
                    <a:pt x="31" y="2"/>
                  </a:cubicBezTo>
                  <a:cubicBezTo>
                    <a:pt x="31" y="3"/>
                    <a:pt x="31" y="3"/>
                    <a:pt x="31" y="3"/>
                  </a:cubicBezTo>
                  <a:cubicBezTo>
                    <a:pt x="31" y="3"/>
                    <a:pt x="31" y="3"/>
                    <a:pt x="31" y="3"/>
                  </a:cubicBezTo>
                  <a:cubicBezTo>
                    <a:pt x="31" y="3"/>
                    <a:pt x="30" y="4"/>
                    <a:pt x="30" y="4"/>
                  </a:cubicBezTo>
                  <a:cubicBezTo>
                    <a:pt x="29" y="4"/>
                    <a:pt x="28" y="3"/>
                    <a:pt x="27" y="3"/>
                  </a:cubicBezTo>
                  <a:cubicBezTo>
                    <a:pt x="25" y="2"/>
                    <a:pt x="24" y="2"/>
                    <a:pt x="23" y="2"/>
                  </a:cubicBezTo>
                  <a:cubicBezTo>
                    <a:pt x="20" y="2"/>
                    <a:pt x="18" y="4"/>
                    <a:pt x="18" y="6"/>
                  </a:cubicBezTo>
                  <a:cubicBezTo>
                    <a:pt x="18" y="8"/>
                    <a:pt x="19" y="10"/>
                    <a:pt x="22" y="11"/>
                  </a:cubicBezTo>
                  <a:cubicBezTo>
                    <a:pt x="25" y="12"/>
                    <a:pt x="25" y="12"/>
                    <a:pt x="25" y="12"/>
                  </a:cubicBezTo>
                  <a:cubicBezTo>
                    <a:pt x="28" y="13"/>
                    <a:pt x="28" y="14"/>
                    <a:pt x="28" y="15"/>
                  </a:cubicBezTo>
                  <a:cubicBezTo>
                    <a:pt x="28" y="16"/>
                    <a:pt x="28" y="16"/>
                    <a:pt x="27" y="16"/>
                  </a:cubicBezTo>
                  <a:cubicBezTo>
                    <a:pt x="26" y="16"/>
                    <a:pt x="26" y="16"/>
                    <a:pt x="24" y="16"/>
                  </a:cubicBezTo>
                  <a:cubicBezTo>
                    <a:pt x="22" y="15"/>
                    <a:pt x="20" y="15"/>
                    <a:pt x="18" y="15"/>
                  </a:cubicBezTo>
                  <a:cubicBezTo>
                    <a:pt x="16" y="15"/>
                    <a:pt x="14" y="15"/>
                    <a:pt x="13" y="17"/>
                  </a:cubicBezTo>
                  <a:cubicBezTo>
                    <a:pt x="12" y="17"/>
                    <a:pt x="12" y="17"/>
                    <a:pt x="12" y="17"/>
                  </a:cubicBezTo>
                  <a:cubicBezTo>
                    <a:pt x="12" y="17"/>
                    <a:pt x="12" y="17"/>
                    <a:pt x="12" y="17"/>
                  </a:cubicBezTo>
                  <a:cubicBezTo>
                    <a:pt x="11" y="17"/>
                    <a:pt x="11" y="17"/>
                    <a:pt x="11" y="17"/>
                  </a:cubicBezTo>
                  <a:cubicBezTo>
                    <a:pt x="11" y="17"/>
                    <a:pt x="10" y="17"/>
                    <a:pt x="10" y="17"/>
                  </a:cubicBezTo>
                  <a:cubicBezTo>
                    <a:pt x="10" y="18"/>
                    <a:pt x="10" y="18"/>
                    <a:pt x="10" y="18"/>
                  </a:cubicBezTo>
                  <a:cubicBezTo>
                    <a:pt x="10" y="18"/>
                    <a:pt x="9" y="18"/>
                    <a:pt x="9" y="18"/>
                  </a:cubicBezTo>
                  <a:cubicBezTo>
                    <a:pt x="9" y="18"/>
                    <a:pt x="9" y="17"/>
                    <a:pt x="8" y="17"/>
                  </a:cubicBezTo>
                  <a:cubicBezTo>
                    <a:pt x="8" y="17"/>
                    <a:pt x="8" y="16"/>
                    <a:pt x="8" y="16"/>
                  </a:cubicBezTo>
                  <a:cubicBezTo>
                    <a:pt x="8" y="16"/>
                    <a:pt x="8" y="15"/>
                    <a:pt x="8" y="15"/>
                  </a:cubicBezTo>
                  <a:cubicBezTo>
                    <a:pt x="8" y="14"/>
                    <a:pt x="8" y="14"/>
                    <a:pt x="8" y="14"/>
                  </a:cubicBezTo>
                  <a:cubicBezTo>
                    <a:pt x="8" y="14"/>
                    <a:pt x="8" y="14"/>
                    <a:pt x="8" y="14"/>
                  </a:cubicBezTo>
                  <a:cubicBezTo>
                    <a:pt x="8" y="13"/>
                    <a:pt x="8" y="13"/>
                    <a:pt x="8" y="13"/>
                  </a:cubicBezTo>
                  <a:cubicBezTo>
                    <a:pt x="8" y="13"/>
                    <a:pt x="8" y="13"/>
                    <a:pt x="8" y="13"/>
                  </a:cubicBezTo>
                  <a:cubicBezTo>
                    <a:pt x="9" y="13"/>
                    <a:pt x="9" y="13"/>
                    <a:pt x="9" y="13"/>
                  </a:cubicBezTo>
                  <a:cubicBezTo>
                    <a:pt x="9" y="14"/>
                    <a:pt x="9" y="14"/>
                    <a:pt x="9" y="14"/>
                  </a:cubicBezTo>
                  <a:cubicBezTo>
                    <a:pt x="9" y="14"/>
                    <a:pt x="9" y="14"/>
                    <a:pt x="9" y="14"/>
                  </a:cubicBezTo>
                  <a:cubicBezTo>
                    <a:pt x="9" y="15"/>
                    <a:pt x="9" y="16"/>
                    <a:pt x="9" y="16"/>
                  </a:cubicBezTo>
                  <a:cubicBezTo>
                    <a:pt x="10" y="16"/>
                    <a:pt x="10" y="15"/>
                    <a:pt x="10" y="14"/>
                  </a:cubicBezTo>
                  <a:cubicBezTo>
                    <a:pt x="10" y="14"/>
                    <a:pt x="10" y="14"/>
                    <a:pt x="11" y="14"/>
                  </a:cubicBezTo>
                  <a:cubicBezTo>
                    <a:pt x="11" y="14"/>
                    <a:pt x="11" y="14"/>
                    <a:pt x="11" y="14"/>
                  </a:cubicBezTo>
                  <a:cubicBezTo>
                    <a:pt x="11" y="15"/>
                    <a:pt x="11" y="15"/>
                    <a:pt x="11" y="15"/>
                  </a:cubicBezTo>
                  <a:cubicBezTo>
                    <a:pt x="12" y="16"/>
                    <a:pt x="12" y="16"/>
                    <a:pt x="12" y="16"/>
                  </a:cubicBezTo>
                  <a:cubicBezTo>
                    <a:pt x="12" y="16"/>
                    <a:pt x="12" y="15"/>
                    <a:pt x="12" y="14"/>
                  </a:cubicBezTo>
                  <a:cubicBezTo>
                    <a:pt x="12" y="14"/>
                    <a:pt x="13" y="14"/>
                    <a:pt x="13" y="14"/>
                  </a:cubicBezTo>
                  <a:cubicBezTo>
                    <a:pt x="13" y="14"/>
                    <a:pt x="13" y="14"/>
                    <a:pt x="13" y="14"/>
                  </a:cubicBezTo>
                  <a:cubicBezTo>
                    <a:pt x="13" y="14"/>
                    <a:pt x="13" y="14"/>
                    <a:pt x="13" y="14"/>
                  </a:cubicBezTo>
                  <a:cubicBezTo>
                    <a:pt x="13" y="14"/>
                    <a:pt x="13" y="14"/>
                    <a:pt x="13" y="14"/>
                  </a:cubicBezTo>
                  <a:cubicBezTo>
                    <a:pt x="14" y="14"/>
                    <a:pt x="14" y="15"/>
                    <a:pt x="14" y="15"/>
                  </a:cubicBezTo>
                  <a:cubicBezTo>
                    <a:pt x="14" y="15"/>
                    <a:pt x="14" y="14"/>
                    <a:pt x="14" y="14"/>
                  </a:cubicBezTo>
                  <a:cubicBezTo>
                    <a:pt x="14" y="14"/>
                    <a:pt x="14" y="14"/>
                    <a:pt x="14" y="14"/>
                  </a:cubicBezTo>
                  <a:cubicBezTo>
                    <a:pt x="14" y="14"/>
                    <a:pt x="14" y="14"/>
                    <a:pt x="14" y="14"/>
                  </a:cubicBezTo>
                  <a:cubicBezTo>
                    <a:pt x="14" y="14"/>
                    <a:pt x="14" y="13"/>
                    <a:pt x="14" y="13"/>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2"/>
                    <a:pt x="12" y="12"/>
                  </a:cubicBezTo>
                  <a:cubicBezTo>
                    <a:pt x="12" y="12"/>
                    <a:pt x="12" y="12"/>
                    <a:pt x="12" y="12"/>
                  </a:cubicBezTo>
                  <a:cubicBezTo>
                    <a:pt x="12" y="12"/>
                    <a:pt x="12" y="12"/>
                    <a:pt x="12" y="12"/>
                  </a:cubicBezTo>
                  <a:cubicBezTo>
                    <a:pt x="12" y="12"/>
                    <a:pt x="12" y="11"/>
                    <a:pt x="12" y="11"/>
                  </a:cubicBezTo>
                  <a:cubicBezTo>
                    <a:pt x="13" y="11"/>
                    <a:pt x="13" y="9"/>
                    <a:pt x="14" y="8"/>
                  </a:cubicBezTo>
                  <a:cubicBezTo>
                    <a:pt x="14" y="7"/>
                    <a:pt x="14" y="6"/>
                    <a:pt x="14" y="6"/>
                  </a:cubicBezTo>
                  <a:cubicBezTo>
                    <a:pt x="14" y="6"/>
                    <a:pt x="14" y="6"/>
                    <a:pt x="14" y="6"/>
                  </a:cubicBezTo>
                  <a:cubicBezTo>
                    <a:pt x="15" y="6"/>
                    <a:pt x="15" y="6"/>
                    <a:pt x="15" y="6"/>
                  </a:cubicBezTo>
                  <a:cubicBezTo>
                    <a:pt x="15" y="6"/>
                    <a:pt x="15" y="6"/>
                    <a:pt x="15" y="6"/>
                  </a:cubicBezTo>
                  <a:cubicBezTo>
                    <a:pt x="15" y="7"/>
                    <a:pt x="14" y="7"/>
                    <a:pt x="14" y="7"/>
                  </a:cubicBezTo>
                  <a:cubicBezTo>
                    <a:pt x="14" y="7"/>
                    <a:pt x="14" y="7"/>
                    <a:pt x="14" y="7"/>
                  </a:cubicBezTo>
                  <a:cubicBezTo>
                    <a:pt x="15" y="7"/>
                    <a:pt x="15" y="7"/>
                    <a:pt x="15" y="7"/>
                  </a:cubicBezTo>
                  <a:cubicBezTo>
                    <a:pt x="15" y="7"/>
                    <a:pt x="15" y="7"/>
                    <a:pt x="15" y="7"/>
                  </a:cubicBezTo>
                  <a:cubicBezTo>
                    <a:pt x="15" y="7"/>
                    <a:pt x="15" y="7"/>
                    <a:pt x="15" y="7"/>
                  </a:cubicBezTo>
                  <a:cubicBezTo>
                    <a:pt x="16" y="6"/>
                    <a:pt x="16" y="6"/>
                    <a:pt x="16" y="5"/>
                  </a:cubicBezTo>
                  <a:cubicBezTo>
                    <a:pt x="16" y="5"/>
                    <a:pt x="16" y="5"/>
                    <a:pt x="16" y="4"/>
                  </a:cubicBezTo>
                  <a:cubicBezTo>
                    <a:pt x="15" y="4"/>
                    <a:pt x="15" y="4"/>
                    <a:pt x="15" y="4"/>
                  </a:cubicBezTo>
                  <a:cubicBezTo>
                    <a:pt x="15" y="4"/>
                    <a:pt x="15" y="4"/>
                    <a:pt x="15" y="4"/>
                  </a:cubicBezTo>
                  <a:cubicBezTo>
                    <a:pt x="15" y="4"/>
                    <a:pt x="15" y="4"/>
                    <a:pt x="15" y="4"/>
                  </a:cubicBezTo>
                  <a:cubicBezTo>
                    <a:pt x="14" y="4"/>
                    <a:pt x="14" y="4"/>
                    <a:pt x="14" y="4"/>
                  </a:cubicBezTo>
                  <a:cubicBezTo>
                    <a:pt x="14" y="4"/>
                    <a:pt x="14" y="4"/>
                    <a:pt x="14" y="4"/>
                  </a:cubicBezTo>
                  <a:cubicBezTo>
                    <a:pt x="14" y="3"/>
                    <a:pt x="14" y="3"/>
                    <a:pt x="14" y="3"/>
                  </a:cubicBezTo>
                  <a:cubicBezTo>
                    <a:pt x="14" y="2"/>
                    <a:pt x="14" y="2"/>
                    <a:pt x="14" y="2"/>
                  </a:cubicBezTo>
                  <a:cubicBezTo>
                    <a:pt x="14" y="2"/>
                    <a:pt x="14" y="2"/>
                    <a:pt x="14" y="2"/>
                  </a:cubicBezTo>
                  <a:cubicBezTo>
                    <a:pt x="14" y="2"/>
                    <a:pt x="14" y="2"/>
                    <a:pt x="14" y="2"/>
                  </a:cubicBezTo>
                  <a:cubicBezTo>
                    <a:pt x="14" y="2"/>
                    <a:pt x="14" y="2"/>
                    <a:pt x="14" y="2"/>
                  </a:cubicBezTo>
                  <a:cubicBezTo>
                    <a:pt x="13" y="2"/>
                    <a:pt x="13" y="2"/>
                    <a:pt x="13" y="2"/>
                  </a:cubicBezTo>
                  <a:cubicBezTo>
                    <a:pt x="13" y="2"/>
                    <a:pt x="13" y="2"/>
                    <a:pt x="13" y="2"/>
                  </a:cubicBezTo>
                  <a:cubicBezTo>
                    <a:pt x="12" y="3"/>
                    <a:pt x="12" y="3"/>
                    <a:pt x="12" y="3"/>
                  </a:cubicBezTo>
                  <a:cubicBezTo>
                    <a:pt x="12" y="3"/>
                    <a:pt x="12" y="3"/>
                    <a:pt x="12" y="3"/>
                  </a:cubicBezTo>
                  <a:cubicBezTo>
                    <a:pt x="12" y="3"/>
                    <a:pt x="12" y="3"/>
                    <a:pt x="12" y="3"/>
                  </a:cubicBezTo>
                  <a:cubicBezTo>
                    <a:pt x="12" y="2"/>
                    <a:pt x="12" y="2"/>
                    <a:pt x="12" y="2"/>
                  </a:cubicBezTo>
                  <a:cubicBezTo>
                    <a:pt x="12" y="1"/>
                    <a:pt x="11" y="1"/>
                    <a:pt x="11" y="0"/>
                  </a:cubicBezTo>
                  <a:cubicBezTo>
                    <a:pt x="10" y="1"/>
                    <a:pt x="10" y="1"/>
                    <a:pt x="10" y="2"/>
                  </a:cubicBezTo>
                  <a:cubicBezTo>
                    <a:pt x="10" y="3"/>
                    <a:pt x="10" y="3"/>
                    <a:pt x="10" y="3"/>
                  </a:cubicBezTo>
                  <a:cubicBezTo>
                    <a:pt x="10" y="3"/>
                    <a:pt x="10" y="3"/>
                    <a:pt x="10" y="3"/>
                  </a:cubicBezTo>
                  <a:cubicBezTo>
                    <a:pt x="10" y="3"/>
                    <a:pt x="10" y="3"/>
                    <a:pt x="10" y="3"/>
                  </a:cubicBezTo>
                  <a:cubicBezTo>
                    <a:pt x="10" y="3"/>
                    <a:pt x="9" y="3"/>
                    <a:pt x="9" y="3"/>
                  </a:cubicBezTo>
                  <a:cubicBezTo>
                    <a:pt x="9" y="2"/>
                    <a:pt x="9" y="2"/>
                    <a:pt x="9" y="2"/>
                  </a:cubicBezTo>
                  <a:cubicBezTo>
                    <a:pt x="9" y="2"/>
                    <a:pt x="9" y="2"/>
                    <a:pt x="8" y="2"/>
                  </a:cubicBezTo>
                  <a:cubicBezTo>
                    <a:pt x="8" y="2"/>
                    <a:pt x="8" y="2"/>
                    <a:pt x="8" y="1"/>
                  </a:cubicBezTo>
                  <a:cubicBezTo>
                    <a:pt x="8" y="2"/>
                    <a:pt x="8" y="2"/>
                    <a:pt x="8" y="2"/>
                  </a:cubicBezTo>
                  <a:cubicBezTo>
                    <a:pt x="8" y="2"/>
                    <a:pt x="8" y="3"/>
                    <a:pt x="8" y="3"/>
                  </a:cubicBezTo>
                  <a:cubicBezTo>
                    <a:pt x="8" y="4"/>
                    <a:pt x="7" y="4"/>
                    <a:pt x="7" y="4"/>
                  </a:cubicBezTo>
                  <a:cubicBezTo>
                    <a:pt x="7" y="4"/>
                    <a:pt x="7" y="4"/>
                    <a:pt x="7" y="4"/>
                  </a:cubicBezTo>
                  <a:cubicBezTo>
                    <a:pt x="7" y="4"/>
                    <a:pt x="7" y="4"/>
                    <a:pt x="6" y="4"/>
                  </a:cubicBezTo>
                  <a:cubicBezTo>
                    <a:pt x="6" y="4"/>
                    <a:pt x="5" y="4"/>
                    <a:pt x="5" y="5"/>
                  </a:cubicBezTo>
                  <a:cubicBezTo>
                    <a:pt x="5" y="5"/>
                    <a:pt x="5" y="5"/>
                    <a:pt x="6" y="6"/>
                  </a:cubicBezTo>
                  <a:cubicBezTo>
                    <a:pt x="6" y="6"/>
                    <a:pt x="7" y="7"/>
                    <a:pt x="7" y="7"/>
                  </a:cubicBezTo>
                  <a:cubicBezTo>
                    <a:pt x="7" y="7"/>
                    <a:pt x="7" y="7"/>
                    <a:pt x="7" y="7"/>
                  </a:cubicBezTo>
                  <a:cubicBezTo>
                    <a:pt x="7" y="7"/>
                    <a:pt x="7" y="7"/>
                    <a:pt x="7" y="7"/>
                  </a:cubicBezTo>
                  <a:cubicBezTo>
                    <a:pt x="7" y="6"/>
                    <a:pt x="7" y="6"/>
                    <a:pt x="7" y="6"/>
                  </a:cubicBezTo>
                  <a:cubicBezTo>
                    <a:pt x="7" y="6"/>
                    <a:pt x="7" y="6"/>
                    <a:pt x="7" y="6"/>
                  </a:cubicBezTo>
                  <a:cubicBezTo>
                    <a:pt x="7" y="5"/>
                    <a:pt x="7" y="5"/>
                    <a:pt x="7" y="5"/>
                  </a:cubicBezTo>
                  <a:cubicBezTo>
                    <a:pt x="7" y="5"/>
                    <a:pt x="7" y="5"/>
                    <a:pt x="7" y="5"/>
                  </a:cubicBezTo>
                  <a:cubicBezTo>
                    <a:pt x="7" y="5"/>
                    <a:pt x="7" y="6"/>
                    <a:pt x="8" y="8"/>
                  </a:cubicBezTo>
                  <a:cubicBezTo>
                    <a:pt x="8" y="10"/>
                    <a:pt x="8" y="11"/>
                    <a:pt x="9" y="11"/>
                  </a:cubicBezTo>
                  <a:cubicBezTo>
                    <a:pt x="9" y="12"/>
                    <a:pt x="9" y="12"/>
                    <a:pt x="9" y="12"/>
                  </a:cubicBezTo>
                  <a:cubicBezTo>
                    <a:pt x="9" y="12"/>
                    <a:pt x="9" y="12"/>
                    <a:pt x="9" y="12"/>
                  </a:cubicBezTo>
                  <a:cubicBezTo>
                    <a:pt x="9" y="12"/>
                    <a:pt x="9" y="12"/>
                    <a:pt x="9" y="12"/>
                  </a:cubicBezTo>
                  <a:cubicBezTo>
                    <a:pt x="9" y="12"/>
                    <a:pt x="8" y="12"/>
                    <a:pt x="8" y="12"/>
                  </a:cubicBezTo>
                  <a:cubicBezTo>
                    <a:pt x="8" y="12"/>
                    <a:pt x="8" y="12"/>
                    <a:pt x="8" y="12"/>
                  </a:cubicBezTo>
                  <a:cubicBezTo>
                    <a:pt x="7" y="14"/>
                    <a:pt x="7" y="14"/>
                    <a:pt x="7" y="14"/>
                  </a:cubicBezTo>
                  <a:cubicBezTo>
                    <a:pt x="7" y="17"/>
                    <a:pt x="7" y="17"/>
                    <a:pt x="7" y="17"/>
                  </a:cubicBezTo>
                  <a:cubicBezTo>
                    <a:pt x="7" y="18"/>
                    <a:pt x="7" y="18"/>
                    <a:pt x="7" y="19"/>
                  </a:cubicBezTo>
                  <a:cubicBezTo>
                    <a:pt x="7" y="20"/>
                    <a:pt x="7" y="20"/>
                    <a:pt x="7" y="21"/>
                  </a:cubicBezTo>
                  <a:cubicBezTo>
                    <a:pt x="7" y="23"/>
                    <a:pt x="6" y="24"/>
                    <a:pt x="4" y="25"/>
                  </a:cubicBezTo>
                  <a:cubicBezTo>
                    <a:pt x="2" y="26"/>
                    <a:pt x="2" y="26"/>
                    <a:pt x="2" y="26"/>
                  </a:cubicBezTo>
                  <a:cubicBezTo>
                    <a:pt x="0" y="26"/>
                    <a:pt x="0" y="27"/>
                    <a:pt x="0" y="29"/>
                  </a:cubicBezTo>
                  <a:cubicBezTo>
                    <a:pt x="0" y="28"/>
                    <a:pt x="0" y="28"/>
                    <a:pt x="1" y="28"/>
                  </a:cubicBezTo>
                  <a:cubicBezTo>
                    <a:pt x="1" y="28"/>
                    <a:pt x="1" y="28"/>
                    <a:pt x="1" y="28"/>
                  </a:cubicBezTo>
                  <a:cubicBezTo>
                    <a:pt x="2" y="28"/>
                    <a:pt x="2" y="28"/>
                    <a:pt x="2" y="28"/>
                  </a:cubicBezTo>
                  <a:cubicBezTo>
                    <a:pt x="2" y="28"/>
                    <a:pt x="2" y="28"/>
                    <a:pt x="2" y="28"/>
                  </a:cubicBezTo>
                  <a:cubicBezTo>
                    <a:pt x="3" y="27"/>
                    <a:pt x="3" y="27"/>
                    <a:pt x="3" y="27"/>
                  </a:cubicBezTo>
                  <a:cubicBezTo>
                    <a:pt x="3" y="27"/>
                    <a:pt x="3" y="27"/>
                    <a:pt x="3" y="27"/>
                  </a:cubicBezTo>
                  <a:cubicBezTo>
                    <a:pt x="3" y="27"/>
                    <a:pt x="3" y="27"/>
                    <a:pt x="3" y="27"/>
                  </a:cubicBezTo>
                  <a:cubicBezTo>
                    <a:pt x="3" y="27"/>
                    <a:pt x="3" y="27"/>
                    <a:pt x="3" y="27"/>
                  </a:cubicBezTo>
                  <a:cubicBezTo>
                    <a:pt x="3" y="28"/>
                    <a:pt x="3" y="28"/>
                    <a:pt x="3" y="28"/>
                  </a:cubicBezTo>
                  <a:cubicBezTo>
                    <a:pt x="3" y="29"/>
                    <a:pt x="3" y="29"/>
                    <a:pt x="4" y="30"/>
                  </a:cubicBezTo>
                  <a:cubicBezTo>
                    <a:pt x="4" y="29"/>
                    <a:pt x="4" y="29"/>
                    <a:pt x="4" y="29"/>
                  </a:cubicBezTo>
                  <a:cubicBezTo>
                    <a:pt x="4" y="29"/>
                    <a:pt x="4" y="29"/>
                    <a:pt x="4" y="28"/>
                  </a:cubicBezTo>
                  <a:cubicBezTo>
                    <a:pt x="5" y="28"/>
                    <a:pt x="5" y="27"/>
                    <a:pt x="5" y="27"/>
                  </a:cubicBezTo>
                  <a:cubicBezTo>
                    <a:pt x="5" y="26"/>
                    <a:pt x="5" y="26"/>
                    <a:pt x="5" y="26"/>
                  </a:cubicBezTo>
                  <a:cubicBezTo>
                    <a:pt x="5" y="26"/>
                    <a:pt x="5" y="26"/>
                    <a:pt x="5" y="27"/>
                  </a:cubicBezTo>
                  <a:cubicBezTo>
                    <a:pt x="5" y="27"/>
                    <a:pt x="5" y="27"/>
                    <a:pt x="6" y="27"/>
                  </a:cubicBezTo>
                  <a:cubicBezTo>
                    <a:pt x="6" y="27"/>
                    <a:pt x="6" y="27"/>
                    <a:pt x="6" y="27"/>
                  </a:cubicBezTo>
                  <a:cubicBezTo>
                    <a:pt x="6" y="27"/>
                    <a:pt x="6" y="27"/>
                    <a:pt x="6" y="27"/>
                  </a:cubicBezTo>
                  <a:cubicBezTo>
                    <a:pt x="6" y="27"/>
                    <a:pt x="6" y="26"/>
                    <a:pt x="7" y="26"/>
                  </a:cubicBezTo>
                  <a:cubicBezTo>
                    <a:pt x="7" y="26"/>
                    <a:pt x="7" y="26"/>
                    <a:pt x="7" y="26"/>
                  </a:cubicBezTo>
                  <a:cubicBezTo>
                    <a:pt x="7" y="25"/>
                    <a:pt x="7" y="25"/>
                    <a:pt x="7" y="25"/>
                  </a:cubicBezTo>
                  <a:cubicBezTo>
                    <a:pt x="7" y="25"/>
                    <a:pt x="7" y="25"/>
                    <a:pt x="7" y="25"/>
                  </a:cubicBezTo>
                  <a:cubicBezTo>
                    <a:pt x="7" y="24"/>
                    <a:pt x="7" y="24"/>
                    <a:pt x="7" y="24"/>
                  </a:cubicBezTo>
                  <a:cubicBezTo>
                    <a:pt x="7" y="24"/>
                    <a:pt x="7" y="25"/>
                    <a:pt x="8" y="25"/>
                  </a:cubicBezTo>
                  <a:cubicBezTo>
                    <a:pt x="8" y="25"/>
                    <a:pt x="8" y="25"/>
                    <a:pt x="8" y="25"/>
                  </a:cubicBezTo>
                  <a:cubicBezTo>
                    <a:pt x="8" y="25"/>
                    <a:pt x="8" y="25"/>
                    <a:pt x="8" y="25"/>
                  </a:cubicBezTo>
                  <a:cubicBezTo>
                    <a:pt x="8" y="25"/>
                    <a:pt x="8" y="25"/>
                    <a:pt x="8" y="25"/>
                  </a:cubicBezTo>
                  <a:cubicBezTo>
                    <a:pt x="8" y="24"/>
                    <a:pt x="9" y="24"/>
                    <a:pt x="9" y="23"/>
                  </a:cubicBezTo>
                  <a:cubicBezTo>
                    <a:pt x="9" y="23"/>
                    <a:pt x="9" y="23"/>
                    <a:pt x="9" y="23"/>
                  </a:cubicBezTo>
                  <a:cubicBezTo>
                    <a:pt x="9" y="22"/>
                    <a:pt x="9" y="22"/>
                    <a:pt x="9" y="22"/>
                  </a:cubicBezTo>
                  <a:cubicBezTo>
                    <a:pt x="9" y="22"/>
                    <a:pt x="9" y="22"/>
                    <a:pt x="9" y="22"/>
                  </a:cubicBezTo>
                  <a:cubicBezTo>
                    <a:pt x="9" y="22"/>
                    <a:pt x="9" y="22"/>
                    <a:pt x="9" y="22"/>
                  </a:cubicBezTo>
                  <a:cubicBezTo>
                    <a:pt x="9" y="22"/>
                    <a:pt x="9" y="22"/>
                    <a:pt x="9" y="23"/>
                  </a:cubicBezTo>
                  <a:cubicBezTo>
                    <a:pt x="9" y="23"/>
                    <a:pt x="10" y="23"/>
                    <a:pt x="10" y="23"/>
                  </a:cubicBezTo>
                  <a:cubicBezTo>
                    <a:pt x="10" y="23"/>
                    <a:pt x="10" y="23"/>
                    <a:pt x="10" y="23"/>
                  </a:cubicBezTo>
                  <a:cubicBezTo>
                    <a:pt x="11" y="22"/>
                    <a:pt x="11" y="22"/>
                    <a:pt x="11" y="22"/>
                  </a:cubicBezTo>
                  <a:cubicBezTo>
                    <a:pt x="11" y="22"/>
                    <a:pt x="11" y="22"/>
                    <a:pt x="11" y="22"/>
                  </a:cubicBezTo>
                  <a:cubicBezTo>
                    <a:pt x="11" y="22"/>
                    <a:pt x="11" y="22"/>
                    <a:pt x="11" y="21"/>
                  </a:cubicBezTo>
                  <a:cubicBezTo>
                    <a:pt x="10" y="21"/>
                    <a:pt x="10" y="21"/>
                    <a:pt x="10" y="21"/>
                  </a:cubicBezTo>
                  <a:cubicBezTo>
                    <a:pt x="10" y="21"/>
                    <a:pt x="10" y="21"/>
                    <a:pt x="10" y="21"/>
                  </a:cubicBezTo>
                  <a:cubicBezTo>
                    <a:pt x="10" y="20"/>
                    <a:pt x="10" y="20"/>
                    <a:pt x="11" y="19"/>
                  </a:cubicBezTo>
                  <a:cubicBezTo>
                    <a:pt x="11" y="19"/>
                    <a:pt x="11" y="18"/>
                    <a:pt x="11" y="18"/>
                  </a:cubicBezTo>
                  <a:cubicBezTo>
                    <a:pt x="11" y="18"/>
                    <a:pt x="11" y="18"/>
                    <a:pt x="11" y="18"/>
                  </a:cubicBezTo>
                  <a:cubicBezTo>
                    <a:pt x="11" y="18"/>
                    <a:pt x="11" y="18"/>
                    <a:pt x="11" y="18"/>
                  </a:cubicBezTo>
                  <a:cubicBezTo>
                    <a:pt x="11" y="19"/>
                    <a:pt x="11" y="19"/>
                    <a:pt x="11" y="19"/>
                  </a:cubicBezTo>
                  <a:cubicBezTo>
                    <a:pt x="11" y="19"/>
                    <a:pt x="11" y="19"/>
                    <a:pt x="11" y="19"/>
                  </a:cubicBezTo>
                  <a:cubicBezTo>
                    <a:pt x="11" y="19"/>
                    <a:pt x="11" y="19"/>
                    <a:pt x="11" y="19"/>
                  </a:cubicBezTo>
                  <a:cubicBezTo>
                    <a:pt x="11" y="19"/>
                    <a:pt x="12" y="19"/>
                    <a:pt x="12" y="19"/>
                  </a:cubicBezTo>
                  <a:cubicBezTo>
                    <a:pt x="12" y="19"/>
                    <a:pt x="12" y="19"/>
                    <a:pt x="12" y="19"/>
                  </a:cubicBezTo>
                  <a:cubicBezTo>
                    <a:pt x="13" y="19"/>
                    <a:pt x="13" y="19"/>
                    <a:pt x="13" y="19"/>
                  </a:cubicBezTo>
                  <a:cubicBezTo>
                    <a:pt x="13" y="19"/>
                    <a:pt x="13" y="19"/>
                    <a:pt x="14" y="19"/>
                  </a:cubicBezTo>
                  <a:cubicBezTo>
                    <a:pt x="15" y="18"/>
                    <a:pt x="15" y="18"/>
                    <a:pt x="16" y="18"/>
                  </a:cubicBezTo>
                  <a:cubicBezTo>
                    <a:pt x="17" y="18"/>
                    <a:pt x="17" y="18"/>
                    <a:pt x="18" y="18"/>
                  </a:cubicBezTo>
                  <a:cubicBezTo>
                    <a:pt x="18" y="18"/>
                    <a:pt x="18" y="18"/>
                    <a:pt x="18" y="18"/>
                  </a:cubicBezTo>
                  <a:cubicBezTo>
                    <a:pt x="18" y="18"/>
                    <a:pt x="18" y="18"/>
                    <a:pt x="18" y="18"/>
                  </a:cubicBezTo>
                  <a:cubicBezTo>
                    <a:pt x="19" y="18"/>
                    <a:pt x="19" y="18"/>
                    <a:pt x="19" y="18"/>
                  </a:cubicBezTo>
                  <a:cubicBezTo>
                    <a:pt x="19" y="18"/>
                    <a:pt x="18" y="17"/>
                    <a:pt x="18" y="17"/>
                  </a:cubicBezTo>
                  <a:cubicBezTo>
                    <a:pt x="18" y="17"/>
                    <a:pt x="18" y="17"/>
                    <a:pt x="18" y="17"/>
                  </a:cubicBezTo>
                  <a:cubicBezTo>
                    <a:pt x="18" y="17"/>
                    <a:pt x="18" y="17"/>
                    <a:pt x="18" y="17"/>
                  </a:cubicBezTo>
                  <a:cubicBezTo>
                    <a:pt x="18" y="17"/>
                    <a:pt x="19" y="17"/>
                    <a:pt x="19" y="17"/>
                  </a:cubicBezTo>
                  <a:cubicBezTo>
                    <a:pt x="19" y="17"/>
                    <a:pt x="19" y="17"/>
                    <a:pt x="19" y="18"/>
                  </a:cubicBezTo>
                  <a:cubicBezTo>
                    <a:pt x="20" y="19"/>
                    <a:pt x="21" y="20"/>
                    <a:pt x="22" y="20"/>
                  </a:cubicBezTo>
                  <a:cubicBezTo>
                    <a:pt x="23" y="21"/>
                    <a:pt x="23" y="21"/>
                    <a:pt x="23" y="21"/>
                  </a:cubicBezTo>
                  <a:cubicBezTo>
                    <a:pt x="24" y="21"/>
                    <a:pt x="24" y="21"/>
                    <a:pt x="24" y="22"/>
                  </a:cubicBezTo>
                  <a:cubicBezTo>
                    <a:pt x="24" y="23"/>
                    <a:pt x="23" y="24"/>
                    <a:pt x="22" y="24"/>
                  </a:cubicBezTo>
                  <a:cubicBezTo>
                    <a:pt x="21" y="25"/>
                    <a:pt x="21" y="25"/>
                    <a:pt x="21" y="25"/>
                  </a:cubicBezTo>
                  <a:cubicBezTo>
                    <a:pt x="21" y="25"/>
                    <a:pt x="20" y="26"/>
                    <a:pt x="20" y="27"/>
                  </a:cubicBezTo>
                  <a:cubicBezTo>
                    <a:pt x="20" y="27"/>
                    <a:pt x="20" y="28"/>
                    <a:pt x="20" y="28"/>
                  </a:cubicBezTo>
                  <a:cubicBezTo>
                    <a:pt x="21" y="28"/>
                    <a:pt x="21" y="28"/>
                    <a:pt x="21" y="28"/>
                  </a:cubicBezTo>
                  <a:cubicBezTo>
                    <a:pt x="21" y="28"/>
                    <a:pt x="21" y="28"/>
                    <a:pt x="21" y="28"/>
                  </a:cubicBezTo>
                  <a:cubicBezTo>
                    <a:pt x="22" y="27"/>
                    <a:pt x="22" y="27"/>
                    <a:pt x="22" y="27"/>
                  </a:cubicBezTo>
                  <a:cubicBezTo>
                    <a:pt x="22" y="27"/>
                    <a:pt x="22" y="27"/>
                    <a:pt x="22" y="27"/>
                  </a:cubicBezTo>
                  <a:cubicBezTo>
                    <a:pt x="22" y="26"/>
                    <a:pt x="22" y="26"/>
                    <a:pt x="22" y="26"/>
                  </a:cubicBezTo>
                  <a:cubicBezTo>
                    <a:pt x="23" y="26"/>
                    <a:pt x="23" y="25"/>
                    <a:pt x="23" y="25"/>
                  </a:cubicBezTo>
                  <a:cubicBezTo>
                    <a:pt x="23" y="25"/>
                    <a:pt x="23" y="25"/>
                    <a:pt x="23" y="26"/>
                  </a:cubicBezTo>
                  <a:cubicBezTo>
                    <a:pt x="23" y="26"/>
                    <a:pt x="23" y="26"/>
                    <a:pt x="23" y="26"/>
                  </a:cubicBezTo>
                  <a:cubicBezTo>
                    <a:pt x="23" y="26"/>
                    <a:pt x="23" y="26"/>
                    <a:pt x="23" y="26"/>
                  </a:cubicBezTo>
                  <a:cubicBezTo>
                    <a:pt x="23" y="27"/>
                    <a:pt x="23" y="27"/>
                    <a:pt x="23" y="27"/>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5" name="Freeform 98">
              <a:extLst>
                <a:ext uri="{FF2B5EF4-FFF2-40B4-BE49-F238E27FC236}">
                  <a16:creationId xmlns:a16="http://schemas.microsoft.com/office/drawing/2014/main" id="{818E2137-FCB3-4E0F-8C93-945699F31011}"/>
                </a:ext>
              </a:extLst>
            </p:cNvPr>
            <p:cNvSpPr>
              <a:spLocks/>
            </p:cNvSpPr>
            <p:nvPr userDrawn="1"/>
          </p:nvSpPr>
          <p:spPr bwMode="auto">
            <a:xfrm>
              <a:off x="355" y="283"/>
              <a:ext cx="31" cy="40"/>
            </a:xfrm>
            <a:custGeom>
              <a:avLst/>
              <a:gdLst>
                <a:gd name="T0" fmla="*/ 0 w 15"/>
                <a:gd name="T1" fmla="*/ 18 h 19"/>
                <a:gd name="T2" fmla="*/ 3 w 15"/>
                <a:gd name="T3" fmla="*/ 15 h 19"/>
                <a:gd name="T4" fmla="*/ 10 w 15"/>
                <a:gd name="T5" fmla="*/ 9 h 19"/>
                <a:gd name="T6" fmla="*/ 10 w 15"/>
                <a:gd name="T7" fmla="*/ 7 h 19"/>
                <a:gd name="T8" fmla="*/ 10 w 15"/>
                <a:gd name="T9" fmla="*/ 5 h 19"/>
                <a:gd name="T10" fmla="*/ 11 w 15"/>
                <a:gd name="T11" fmla="*/ 3 h 19"/>
                <a:gd name="T12" fmla="*/ 12 w 15"/>
                <a:gd name="T13" fmla="*/ 2 h 19"/>
                <a:gd name="T14" fmla="*/ 12 w 15"/>
                <a:gd name="T15" fmla="*/ 1 h 19"/>
                <a:gd name="T16" fmla="*/ 12 w 15"/>
                <a:gd name="T17" fmla="*/ 1 h 19"/>
                <a:gd name="T18" fmla="*/ 12 w 15"/>
                <a:gd name="T19" fmla="*/ 1 h 19"/>
                <a:gd name="T20" fmla="*/ 13 w 15"/>
                <a:gd name="T21" fmla="*/ 0 h 19"/>
                <a:gd name="T22" fmla="*/ 13 w 15"/>
                <a:gd name="T23" fmla="*/ 0 h 19"/>
                <a:gd name="T24" fmla="*/ 13 w 15"/>
                <a:gd name="T25" fmla="*/ 0 h 19"/>
                <a:gd name="T26" fmla="*/ 14 w 15"/>
                <a:gd name="T27" fmla="*/ 0 h 19"/>
                <a:gd name="T28" fmla="*/ 14 w 15"/>
                <a:gd name="T29" fmla="*/ 0 h 19"/>
                <a:gd name="T30" fmla="*/ 14 w 15"/>
                <a:gd name="T31" fmla="*/ 1 h 19"/>
                <a:gd name="T32" fmla="*/ 14 w 15"/>
                <a:gd name="T33" fmla="*/ 1 h 19"/>
                <a:gd name="T34" fmla="*/ 14 w 15"/>
                <a:gd name="T35" fmla="*/ 1 h 19"/>
                <a:gd name="T36" fmla="*/ 15 w 15"/>
                <a:gd name="T37" fmla="*/ 1 h 19"/>
                <a:gd name="T38" fmla="*/ 15 w 15"/>
                <a:gd name="T39" fmla="*/ 1 h 19"/>
                <a:gd name="T40" fmla="*/ 14 w 15"/>
                <a:gd name="T41" fmla="*/ 4 h 19"/>
                <a:gd name="T42" fmla="*/ 12 w 15"/>
                <a:gd name="T43" fmla="*/ 8 h 19"/>
                <a:gd name="T44" fmla="*/ 13 w 15"/>
                <a:gd name="T45" fmla="*/ 10 h 19"/>
                <a:gd name="T46" fmla="*/ 13 w 15"/>
                <a:gd name="T47" fmla="*/ 10 h 19"/>
                <a:gd name="T48" fmla="*/ 13 w 15"/>
                <a:gd name="T49" fmla="*/ 11 h 19"/>
                <a:gd name="T50" fmla="*/ 13 w 15"/>
                <a:gd name="T51" fmla="*/ 11 h 19"/>
                <a:gd name="T52" fmla="*/ 12 w 15"/>
                <a:gd name="T53" fmla="*/ 11 h 19"/>
                <a:gd name="T54" fmla="*/ 12 w 15"/>
                <a:gd name="T55" fmla="*/ 11 h 19"/>
                <a:gd name="T56" fmla="*/ 11 w 15"/>
                <a:gd name="T57" fmla="*/ 11 h 19"/>
                <a:gd name="T58" fmla="*/ 11 w 15"/>
                <a:gd name="T59" fmla="*/ 11 h 19"/>
                <a:gd name="T60" fmla="*/ 11 w 15"/>
                <a:gd name="T61" fmla="*/ 11 h 19"/>
                <a:gd name="T62" fmla="*/ 11 w 15"/>
                <a:gd name="T63" fmla="*/ 11 h 19"/>
                <a:gd name="T64" fmla="*/ 11 w 15"/>
                <a:gd name="T65" fmla="*/ 12 h 19"/>
                <a:gd name="T66" fmla="*/ 11 w 15"/>
                <a:gd name="T67" fmla="*/ 12 h 19"/>
                <a:gd name="T68" fmla="*/ 10 w 15"/>
                <a:gd name="T69" fmla="*/ 13 h 19"/>
                <a:gd name="T70" fmla="*/ 10 w 15"/>
                <a:gd name="T71" fmla="*/ 13 h 19"/>
                <a:gd name="T72" fmla="*/ 10 w 15"/>
                <a:gd name="T73" fmla="*/ 13 h 19"/>
                <a:gd name="T74" fmla="*/ 10 w 15"/>
                <a:gd name="T75" fmla="*/ 12 h 19"/>
                <a:gd name="T76" fmla="*/ 9 w 15"/>
                <a:gd name="T77" fmla="*/ 12 h 19"/>
                <a:gd name="T78" fmla="*/ 9 w 15"/>
                <a:gd name="T79" fmla="*/ 12 h 19"/>
                <a:gd name="T80" fmla="*/ 9 w 15"/>
                <a:gd name="T81" fmla="*/ 14 h 19"/>
                <a:gd name="T82" fmla="*/ 8 w 15"/>
                <a:gd name="T83" fmla="*/ 14 h 19"/>
                <a:gd name="T84" fmla="*/ 8 w 15"/>
                <a:gd name="T85" fmla="*/ 15 h 19"/>
                <a:gd name="T86" fmla="*/ 8 w 15"/>
                <a:gd name="T87" fmla="*/ 14 h 19"/>
                <a:gd name="T88" fmla="*/ 7 w 15"/>
                <a:gd name="T89" fmla="*/ 14 h 19"/>
                <a:gd name="T90" fmla="*/ 7 w 15"/>
                <a:gd name="T91" fmla="*/ 14 h 19"/>
                <a:gd name="T92" fmla="*/ 7 w 15"/>
                <a:gd name="T93" fmla="*/ 15 h 19"/>
                <a:gd name="T94" fmla="*/ 6 w 15"/>
                <a:gd name="T95" fmla="*/ 17 h 19"/>
                <a:gd name="T96" fmla="*/ 5 w 15"/>
                <a:gd name="T97" fmla="*/ 18 h 19"/>
                <a:gd name="T98" fmla="*/ 5 w 15"/>
                <a:gd name="T99" fmla="*/ 16 h 19"/>
                <a:gd name="T100" fmla="*/ 5 w 15"/>
                <a:gd name="T101" fmla="*/ 16 h 19"/>
                <a:gd name="T102" fmla="*/ 5 w 15"/>
                <a:gd name="T103" fmla="*/ 15 h 19"/>
                <a:gd name="T104" fmla="*/ 5 w 15"/>
                <a:gd name="T105" fmla="*/ 15 h 19"/>
                <a:gd name="T106" fmla="*/ 5 w 15"/>
                <a:gd name="T107" fmla="*/ 15 h 19"/>
                <a:gd name="T108" fmla="*/ 4 w 15"/>
                <a:gd name="T109" fmla="*/ 16 h 19"/>
                <a:gd name="T110" fmla="*/ 3 w 15"/>
                <a:gd name="T111" fmla="*/ 17 h 19"/>
                <a:gd name="T112" fmla="*/ 2 w 15"/>
                <a:gd name="T113" fmla="*/ 18 h 19"/>
                <a:gd name="T114" fmla="*/ 0 w 15"/>
                <a:gd name="T115" fmla="*/ 19 h 19"/>
                <a:gd name="T116" fmla="*/ 0 w 15"/>
                <a:gd name="T117"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 h="19">
                  <a:moveTo>
                    <a:pt x="0" y="18"/>
                  </a:moveTo>
                  <a:cubicBezTo>
                    <a:pt x="0" y="17"/>
                    <a:pt x="1" y="16"/>
                    <a:pt x="3" y="15"/>
                  </a:cubicBezTo>
                  <a:cubicBezTo>
                    <a:pt x="8" y="12"/>
                    <a:pt x="10" y="10"/>
                    <a:pt x="10" y="9"/>
                  </a:cubicBezTo>
                  <a:cubicBezTo>
                    <a:pt x="10" y="8"/>
                    <a:pt x="10" y="8"/>
                    <a:pt x="10" y="7"/>
                  </a:cubicBezTo>
                  <a:cubicBezTo>
                    <a:pt x="10" y="6"/>
                    <a:pt x="10" y="6"/>
                    <a:pt x="10" y="5"/>
                  </a:cubicBezTo>
                  <a:cubicBezTo>
                    <a:pt x="10" y="4"/>
                    <a:pt x="10" y="3"/>
                    <a:pt x="11" y="3"/>
                  </a:cubicBezTo>
                  <a:cubicBezTo>
                    <a:pt x="12" y="2"/>
                    <a:pt x="12" y="2"/>
                    <a:pt x="12" y="2"/>
                  </a:cubicBezTo>
                  <a:cubicBezTo>
                    <a:pt x="12" y="2"/>
                    <a:pt x="12" y="1"/>
                    <a:pt x="12" y="1"/>
                  </a:cubicBezTo>
                  <a:cubicBezTo>
                    <a:pt x="12" y="1"/>
                    <a:pt x="12" y="1"/>
                    <a:pt x="12" y="1"/>
                  </a:cubicBezTo>
                  <a:cubicBezTo>
                    <a:pt x="12" y="1"/>
                    <a:pt x="12" y="1"/>
                    <a:pt x="12" y="1"/>
                  </a:cubicBezTo>
                  <a:cubicBezTo>
                    <a:pt x="12" y="0"/>
                    <a:pt x="12" y="0"/>
                    <a:pt x="13" y="0"/>
                  </a:cubicBezTo>
                  <a:cubicBezTo>
                    <a:pt x="13" y="0"/>
                    <a:pt x="13" y="0"/>
                    <a:pt x="13" y="0"/>
                  </a:cubicBezTo>
                  <a:cubicBezTo>
                    <a:pt x="13" y="0"/>
                    <a:pt x="13" y="0"/>
                    <a:pt x="13" y="0"/>
                  </a:cubicBezTo>
                  <a:cubicBezTo>
                    <a:pt x="13" y="0"/>
                    <a:pt x="13" y="0"/>
                    <a:pt x="14" y="0"/>
                  </a:cubicBezTo>
                  <a:cubicBezTo>
                    <a:pt x="14" y="0"/>
                    <a:pt x="14" y="0"/>
                    <a:pt x="14" y="0"/>
                  </a:cubicBezTo>
                  <a:cubicBezTo>
                    <a:pt x="14" y="1"/>
                    <a:pt x="14" y="1"/>
                    <a:pt x="14" y="1"/>
                  </a:cubicBezTo>
                  <a:cubicBezTo>
                    <a:pt x="14" y="1"/>
                    <a:pt x="14" y="1"/>
                    <a:pt x="14" y="1"/>
                  </a:cubicBezTo>
                  <a:cubicBezTo>
                    <a:pt x="14" y="1"/>
                    <a:pt x="14" y="1"/>
                    <a:pt x="14" y="1"/>
                  </a:cubicBezTo>
                  <a:cubicBezTo>
                    <a:pt x="15" y="1"/>
                    <a:pt x="15" y="1"/>
                    <a:pt x="15" y="1"/>
                  </a:cubicBezTo>
                  <a:cubicBezTo>
                    <a:pt x="15" y="1"/>
                    <a:pt x="15" y="1"/>
                    <a:pt x="15" y="1"/>
                  </a:cubicBezTo>
                  <a:cubicBezTo>
                    <a:pt x="15" y="2"/>
                    <a:pt x="15" y="3"/>
                    <a:pt x="14" y="4"/>
                  </a:cubicBezTo>
                  <a:cubicBezTo>
                    <a:pt x="13" y="5"/>
                    <a:pt x="12" y="6"/>
                    <a:pt x="12" y="8"/>
                  </a:cubicBezTo>
                  <a:cubicBezTo>
                    <a:pt x="12" y="8"/>
                    <a:pt x="12" y="9"/>
                    <a:pt x="13" y="10"/>
                  </a:cubicBezTo>
                  <a:cubicBezTo>
                    <a:pt x="13" y="10"/>
                    <a:pt x="13" y="10"/>
                    <a:pt x="13" y="10"/>
                  </a:cubicBezTo>
                  <a:cubicBezTo>
                    <a:pt x="13" y="10"/>
                    <a:pt x="13" y="10"/>
                    <a:pt x="13" y="11"/>
                  </a:cubicBezTo>
                  <a:cubicBezTo>
                    <a:pt x="13" y="11"/>
                    <a:pt x="13" y="11"/>
                    <a:pt x="13" y="11"/>
                  </a:cubicBezTo>
                  <a:cubicBezTo>
                    <a:pt x="12" y="11"/>
                    <a:pt x="12" y="11"/>
                    <a:pt x="12" y="11"/>
                  </a:cubicBezTo>
                  <a:cubicBezTo>
                    <a:pt x="12" y="11"/>
                    <a:pt x="12" y="11"/>
                    <a:pt x="12" y="11"/>
                  </a:cubicBezTo>
                  <a:cubicBezTo>
                    <a:pt x="11" y="11"/>
                    <a:pt x="11" y="11"/>
                    <a:pt x="11" y="11"/>
                  </a:cubicBezTo>
                  <a:cubicBezTo>
                    <a:pt x="11" y="11"/>
                    <a:pt x="11" y="11"/>
                    <a:pt x="11" y="11"/>
                  </a:cubicBezTo>
                  <a:cubicBezTo>
                    <a:pt x="11" y="11"/>
                    <a:pt x="11" y="11"/>
                    <a:pt x="11" y="11"/>
                  </a:cubicBezTo>
                  <a:cubicBezTo>
                    <a:pt x="11" y="11"/>
                    <a:pt x="11" y="11"/>
                    <a:pt x="11" y="11"/>
                  </a:cubicBezTo>
                  <a:cubicBezTo>
                    <a:pt x="11" y="12"/>
                    <a:pt x="11" y="12"/>
                    <a:pt x="11" y="12"/>
                  </a:cubicBezTo>
                  <a:cubicBezTo>
                    <a:pt x="11" y="12"/>
                    <a:pt x="11" y="12"/>
                    <a:pt x="11" y="12"/>
                  </a:cubicBezTo>
                  <a:cubicBezTo>
                    <a:pt x="11" y="13"/>
                    <a:pt x="10" y="13"/>
                    <a:pt x="10" y="13"/>
                  </a:cubicBezTo>
                  <a:cubicBezTo>
                    <a:pt x="10" y="13"/>
                    <a:pt x="10" y="13"/>
                    <a:pt x="10" y="13"/>
                  </a:cubicBezTo>
                  <a:cubicBezTo>
                    <a:pt x="10" y="13"/>
                    <a:pt x="10" y="13"/>
                    <a:pt x="10" y="13"/>
                  </a:cubicBezTo>
                  <a:cubicBezTo>
                    <a:pt x="10" y="12"/>
                    <a:pt x="10" y="12"/>
                    <a:pt x="10" y="12"/>
                  </a:cubicBezTo>
                  <a:cubicBezTo>
                    <a:pt x="10" y="12"/>
                    <a:pt x="9" y="12"/>
                    <a:pt x="9" y="12"/>
                  </a:cubicBezTo>
                  <a:cubicBezTo>
                    <a:pt x="9" y="12"/>
                    <a:pt x="9" y="12"/>
                    <a:pt x="9" y="12"/>
                  </a:cubicBezTo>
                  <a:cubicBezTo>
                    <a:pt x="9" y="13"/>
                    <a:pt x="9" y="14"/>
                    <a:pt x="9" y="14"/>
                  </a:cubicBezTo>
                  <a:cubicBezTo>
                    <a:pt x="8" y="14"/>
                    <a:pt x="8" y="14"/>
                    <a:pt x="8" y="14"/>
                  </a:cubicBezTo>
                  <a:cubicBezTo>
                    <a:pt x="8" y="14"/>
                    <a:pt x="8" y="15"/>
                    <a:pt x="8" y="15"/>
                  </a:cubicBezTo>
                  <a:cubicBezTo>
                    <a:pt x="8" y="15"/>
                    <a:pt x="8" y="14"/>
                    <a:pt x="8" y="14"/>
                  </a:cubicBezTo>
                  <a:cubicBezTo>
                    <a:pt x="7" y="14"/>
                    <a:pt x="7" y="14"/>
                    <a:pt x="7" y="14"/>
                  </a:cubicBezTo>
                  <a:cubicBezTo>
                    <a:pt x="7" y="14"/>
                    <a:pt x="7" y="14"/>
                    <a:pt x="7" y="14"/>
                  </a:cubicBezTo>
                  <a:cubicBezTo>
                    <a:pt x="7" y="14"/>
                    <a:pt x="7" y="14"/>
                    <a:pt x="7" y="15"/>
                  </a:cubicBezTo>
                  <a:cubicBezTo>
                    <a:pt x="7" y="16"/>
                    <a:pt x="7" y="16"/>
                    <a:pt x="6" y="17"/>
                  </a:cubicBezTo>
                  <a:cubicBezTo>
                    <a:pt x="5" y="17"/>
                    <a:pt x="5" y="17"/>
                    <a:pt x="5" y="18"/>
                  </a:cubicBezTo>
                  <a:cubicBezTo>
                    <a:pt x="5" y="17"/>
                    <a:pt x="5" y="17"/>
                    <a:pt x="5" y="16"/>
                  </a:cubicBezTo>
                  <a:cubicBezTo>
                    <a:pt x="5" y="16"/>
                    <a:pt x="5" y="16"/>
                    <a:pt x="5" y="16"/>
                  </a:cubicBezTo>
                  <a:cubicBezTo>
                    <a:pt x="5" y="16"/>
                    <a:pt x="5" y="15"/>
                    <a:pt x="5" y="15"/>
                  </a:cubicBezTo>
                  <a:cubicBezTo>
                    <a:pt x="5" y="15"/>
                    <a:pt x="5" y="15"/>
                    <a:pt x="5" y="15"/>
                  </a:cubicBezTo>
                  <a:cubicBezTo>
                    <a:pt x="5" y="15"/>
                    <a:pt x="5" y="15"/>
                    <a:pt x="5" y="15"/>
                  </a:cubicBezTo>
                  <a:cubicBezTo>
                    <a:pt x="5" y="15"/>
                    <a:pt x="4" y="15"/>
                    <a:pt x="4" y="16"/>
                  </a:cubicBezTo>
                  <a:cubicBezTo>
                    <a:pt x="4" y="16"/>
                    <a:pt x="4" y="16"/>
                    <a:pt x="3" y="17"/>
                  </a:cubicBezTo>
                  <a:cubicBezTo>
                    <a:pt x="3" y="18"/>
                    <a:pt x="3" y="18"/>
                    <a:pt x="2" y="18"/>
                  </a:cubicBezTo>
                  <a:cubicBezTo>
                    <a:pt x="1" y="18"/>
                    <a:pt x="1" y="18"/>
                    <a:pt x="0" y="19"/>
                  </a:cubicBezTo>
                  <a:lnTo>
                    <a:pt x="0" y="18"/>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6" name="Freeform 99">
              <a:extLst>
                <a:ext uri="{FF2B5EF4-FFF2-40B4-BE49-F238E27FC236}">
                  <a16:creationId xmlns:a16="http://schemas.microsoft.com/office/drawing/2014/main" id="{31263131-1AA6-49F3-BCE3-8D6289A0C2D8}"/>
                </a:ext>
              </a:extLst>
            </p:cNvPr>
            <p:cNvSpPr>
              <a:spLocks/>
            </p:cNvSpPr>
            <p:nvPr userDrawn="1"/>
          </p:nvSpPr>
          <p:spPr bwMode="auto">
            <a:xfrm>
              <a:off x="347" y="247"/>
              <a:ext cx="14" cy="36"/>
            </a:xfrm>
            <a:custGeom>
              <a:avLst/>
              <a:gdLst>
                <a:gd name="T0" fmla="*/ 2 w 7"/>
                <a:gd name="T1" fmla="*/ 0 h 17"/>
                <a:gd name="T2" fmla="*/ 2 w 7"/>
                <a:gd name="T3" fmla="*/ 0 h 17"/>
                <a:gd name="T4" fmla="*/ 2 w 7"/>
                <a:gd name="T5" fmla="*/ 1 h 17"/>
                <a:gd name="T6" fmla="*/ 2 w 7"/>
                <a:gd name="T7" fmla="*/ 1 h 17"/>
                <a:gd name="T8" fmla="*/ 2 w 7"/>
                <a:gd name="T9" fmla="*/ 2 h 17"/>
                <a:gd name="T10" fmla="*/ 2 w 7"/>
                <a:gd name="T11" fmla="*/ 4 h 17"/>
                <a:gd name="T12" fmla="*/ 2 w 7"/>
                <a:gd name="T13" fmla="*/ 5 h 17"/>
                <a:gd name="T14" fmla="*/ 2 w 7"/>
                <a:gd name="T15" fmla="*/ 5 h 17"/>
                <a:gd name="T16" fmla="*/ 2 w 7"/>
                <a:gd name="T17" fmla="*/ 5 h 17"/>
                <a:gd name="T18" fmla="*/ 2 w 7"/>
                <a:gd name="T19" fmla="*/ 5 h 17"/>
                <a:gd name="T20" fmla="*/ 1 w 7"/>
                <a:gd name="T21" fmla="*/ 4 h 17"/>
                <a:gd name="T22" fmla="*/ 0 w 7"/>
                <a:gd name="T23" fmla="*/ 4 h 17"/>
                <a:gd name="T24" fmla="*/ 1 w 7"/>
                <a:gd name="T25" fmla="*/ 5 h 17"/>
                <a:gd name="T26" fmla="*/ 2 w 7"/>
                <a:gd name="T27" fmla="*/ 7 h 17"/>
                <a:gd name="T28" fmla="*/ 2 w 7"/>
                <a:gd name="T29" fmla="*/ 8 h 17"/>
                <a:gd name="T30" fmla="*/ 2 w 7"/>
                <a:gd name="T31" fmla="*/ 8 h 17"/>
                <a:gd name="T32" fmla="*/ 2 w 7"/>
                <a:gd name="T33" fmla="*/ 8 h 17"/>
                <a:gd name="T34" fmla="*/ 2 w 7"/>
                <a:gd name="T35" fmla="*/ 8 h 17"/>
                <a:gd name="T36" fmla="*/ 1 w 7"/>
                <a:gd name="T37" fmla="*/ 9 h 17"/>
                <a:gd name="T38" fmla="*/ 2 w 7"/>
                <a:gd name="T39" fmla="*/ 10 h 17"/>
                <a:gd name="T40" fmla="*/ 2 w 7"/>
                <a:gd name="T41" fmla="*/ 10 h 17"/>
                <a:gd name="T42" fmla="*/ 2 w 7"/>
                <a:gd name="T43" fmla="*/ 11 h 17"/>
                <a:gd name="T44" fmla="*/ 2 w 7"/>
                <a:gd name="T45" fmla="*/ 11 h 17"/>
                <a:gd name="T46" fmla="*/ 2 w 7"/>
                <a:gd name="T47" fmla="*/ 11 h 17"/>
                <a:gd name="T48" fmla="*/ 2 w 7"/>
                <a:gd name="T49" fmla="*/ 11 h 17"/>
                <a:gd name="T50" fmla="*/ 2 w 7"/>
                <a:gd name="T51" fmla="*/ 11 h 17"/>
                <a:gd name="T52" fmla="*/ 1 w 7"/>
                <a:gd name="T53" fmla="*/ 11 h 17"/>
                <a:gd name="T54" fmla="*/ 1 w 7"/>
                <a:gd name="T55" fmla="*/ 12 h 17"/>
                <a:gd name="T56" fmla="*/ 2 w 7"/>
                <a:gd name="T57" fmla="*/ 13 h 17"/>
                <a:gd name="T58" fmla="*/ 2 w 7"/>
                <a:gd name="T59" fmla="*/ 13 h 17"/>
                <a:gd name="T60" fmla="*/ 2 w 7"/>
                <a:gd name="T61" fmla="*/ 14 h 17"/>
                <a:gd name="T62" fmla="*/ 3 w 7"/>
                <a:gd name="T63" fmla="*/ 14 h 17"/>
                <a:gd name="T64" fmla="*/ 3 w 7"/>
                <a:gd name="T65" fmla="*/ 14 h 17"/>
                <a:gd name="T66" fmla="*/ 3 w 7"/>
                <a:gd name="T67" fmla="*/ 15 h 17"/>
                <a:gd name="T68" fmla="*/ 3 w 7"/>
                <a:gd name="T69" fmla="*/ 15 h 17"/>
                <a:gd name="T70" fmla="*/ 2 w 7"/>
                <a:gd name="T71" fmla="*/ 15 h 17"/>
                <a:gd name="T72" fmla="*/ 2 w 7"/>
                <a:gd name="T73" fmla="*/ 15 h 17"/>
                <a:gd name="T74" fmla="*/ 2 w 7"/>
                <a:gd name="T75" fmla="*/ 15 h 17"/>
                <a:gd name="T76" fmla="*/ 2 w 7"/>
                <a:gd name="T77" fmla="*/ 16 h 17"/>
                <a:gd name="T78" fmla="*/ 3 w 7"/>
                <a:gd name="T79" fmla="*/ 17 h 17"/>
                <a:gd name="T80" fmla="*/ 3 w 7"/>
                <a:gd name="T81" fmla="*/ 17 h 17"/>
                <a:gd name="T82" fmla="*/ 5 w 7"/>
                <a:gd name="T83" fmla="*/ 16 h 17"/>
                <a:gd name="T84" fmla="*/ 7 w 7"/>
                <a:gd name="T85" fmla="*/ 16 h 17"/>
                <a:gd name="T86" fmla="*/ 7 w 7"/>
                <a:gd name="T87" fmla="*/ 16 h 17"/>
                <a:gd name="T88" fmla="*/ 7 w 7"/>
                <a:gd name="T89" fmla="*/ 16 h 17"/>
                <a:gd name="T90" fmla="*/ 7 w 7"/>
                <a:gd name="T91" fmla="*/ 15 h 17"/>
                <a:gd name="T92" fmla="*/ 7 w 7"/>
                <a:gd name="T93" fmla="*/ 14 h 17"/>
                <a:gd name="T94" fmla="*/ 7 w 7"/>
                <a:gd name="T95" fmla="*/ 13 h 17"/>
                <a:gd name="T96" fmla="*/ 7 w 7"/>
                <a:gd name="T97" fmla="*/ 13 h 17"/>
                <a:gd name="T98" fmla="*/ 7 w 7"/>
                <a:gd name="T99" fmla="*/ 13 h 17"/>
                <a:gd name="T100" fmla="*/ 6 w 7"/>
                <a:gd name="T101" fmla="*/ 14 h 17"/>
                <a:gd name="T102" fmla="*/ 3 w 7"/>
                <a:gd name="T103" fmla="*/ 9 h 17"/>
                <a:gd name="T104" fmla="*/ 4 w 7"/>
                <a:gd name="T105" fmla="*/ 4 h 17"/>
                <a:gd name="T106" fmla="*/ 4 w 7"/>
                <a:gd name="T107" fmla="*/ 3 h 17"/>
                <a:gd name="T108" fmla="*/ 2 w 7"/>
                <a:gd name="T10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 h="17">
                  <a:moveTo>
                    <a:pt x="2" y="0"/>
                  </a:moveTo>
                  <a:cubicBezTo>
                    <a:pt x="2" y="0"/>
                    <a:pt x="2" y="0"/>
                    <a:pt x="2" y="0"/>
                  </a:cubicBezTo>
                  <a:cubicBezTo>
                    <a:pt x="2" y="1"/>
                    <a:pt x="2" y="1"/>
                    <a:pt x="2" y="1"/>
                  </a:cubicBezTo>
                  <a:cubicBezTo>
                    <a:pt x="2" y="1"/>
                    <a:pt x="2" y="1"/>
                    <a:pt x="2" y="1"/>
                  </a:cubicBezTo>
                  <a:cubicBezTo>
                    <a:pt x="2" y="2"/>
                    <a:pt x="2" y="2"/>
                    <a:pt x="2" y="2"/>
                  </a:cubicBezTo>
                  <a:cubicBezTo>
                    <a:pt x="2" y="3"/>
                    <a:pt x="2" y="3"/>
                    <a:pt x="2" y="4"/>
                  </a:cubicBezTo>
                  <a:cubicBezTo>
                    <a:pt x="2" y="4"/>
                    <a:pt x="2" y="5"/>
                    <a:pt x="2" y="5"/>
                  </a:cubicBezTo>
                  <a:cubicBezTo>
                    <a:pt x="2" y="5"/>
                    <a:pt x="2" y="5"/>
                    <a:pt x="2" y="5"/>
                  </a:cubicBezTo>
                  <a:cubicBezTo>
                    <a:pt x="2" y="5"/>
                    <a:pt x="2" y="5"/>
                    <a:pt x="2" y="5"/>
                  </a:cubicBezTo>
                  <a:cubicBezTo>
                    <a:pt x="2" y="5"/>
                    <a:pt x="2" y="5"/>
                    <a:pt x="2" y="5"/>
                  </a:cubicBezTo>
                  <a:cubicBezTo>
                    <a:pt x="2" y="4"/>
                    <a:pt x="1" y="4"/>
                    <a:pt x="1" y="4"/>
                  </a:cubicBezTo>
                  <a:cubicBezTo>
                    <a:pt x="0" y="4"/>
                    <a:pt x="0" y="4"/>
                    <a:pt x="0" y="4"/>
                  </a:cubicBezTo>
                  <a:cubicBezTo>
                    <a:pt x="1" y="5"/>
                    <a:pt x="1" y="5"/>
                    <a:pt x="1" y="5"/>
                  </a:cubicBezTo>
                  <a:cubicBezTo>
                    <a:pt x="1" y="7"/>
                    <a:pt x="1" y="7"/>
                    <a:pt x="2" y="7"/>
                  </a:cubicBezTo>
                  <a:cubicBezTo>
                    <a:pt x="2" y="8"/>
                    <a:pt x="2" y="8"/>
                    <a:pt x="2" y="8"/>
                  </a:cubicBezTo>
                  <a:cubicBezTo>
                    <a:pt x="2" y="8"/>
                    <a:pt x="2" y="8"/>
                    <a:pt x="2" y="8"/>
                  </a:cubicBezTo>
                  <a:cubicBezTo>
                    <a:pt x="2" y="8"/>
                    <a:pt x="2" y="8"/>
                    <a:pt x="2" y="8"/>
                  </a:cubicBezTo>
                  <a:cubicBezTo>
                    <a:pt x="2" y="8"/>
                    <a:pt x="2" y="8"/>
                    <a:pt x="2" y="8"/>
                  </a:cubicBezTo>
                  <a:cubicBezTo>
                    <a:pt x="2" y="8"/>
                    <a:pt x="1" y="9"/>
                    <a:pt x="1" y="9"/>
                  </a:cubicBezTo>
                  <a:cubicBezTo>
                    <a:pt x="1" y="9"/>
                    <a:pt x="1" y="10"/>
                    <a:pt x="2" y="10"/>
                  </a:cubicBezTo>
                  <a:cubicBezTo>
                    <a:pt x="2" y="10"/>
                    <a:pt x="2" y="10"/>
                    <a:pt x="2" y="10"/>
                  </a:cubicBezTo>
                  <a:cubicBezTo>
                    <a:pt x="2" y="11"/>
                    <a:pt x="2" y="11"/>
                    <a:pt x="2" y="11"/>
                  </a:cubicBezTo>
                  <a:cubicBezTo>
                    <a:pt x="2" y="11"/>
                    <a:pt x="2" y="11"/>
                    <a:pt x="2" y="11"/>
                  </a:cubicBezTo>
                  <a:cubicBezTo>
                    <a:pt x="2" y="11"/>
                    <a:pt x="2" y="11"/>
                    <a:pt x="2" y="11"/>
                  </a:cubicBezTo>
                  <a:cubicBezTo>
                    <a:pt x="2" y="11"/>
                    <a:pt x="2" y="11"/>
                    <a:pt x="2" y="11"/>
                  </a:cubicBezTo>
                  <a:cubicBezTo>
                    <a:pt x="2" y="11"/>
                    <a:pt x="2" y="11"/>
                    <a:pt x="2" y="11"/>
                  </a:cubicBezTo>
                  <a:cubicBezTo>
                    <a:pt x="1" y="11"/>
                    <a:pt x="1" y="11"/>
                    <a:pt x="1" y="11"/>
                  </a:cubicBezTo>
                  <a:cubicBezTo>
                    <a:pt x="1" y="12"/>
                    <a:pt x="1" y="12"/>
                    <a:pt x="1" y="12"/>
                  </a:cubicBezTo>
                  <a:cubicBezTo>
                    <a:pt x="2" y="13"/>
                    <a:pt x="2" y="13"/>
                    <a:pt x="2" y="13"/>
                  </a:cubicBezTo>
                  <a:cubicBezTo>
                    <a:pt x="2" y="13"/>
                    <a:pt x="2" y="13"/>
                    <a:pt x="2" y="13"/>
                  </a:cubicBezTo>
                  <a:cubicBezTo>
                    <a:pt x="2" y="14"/>
                    <a:pt x="2" y="14"/>
                    <a:pt x="2" y="14"/>
                  </a:cubicBezTo>
                  <a:cubicBezTo>
                    <a:pt x="3" y="14"/>
                    <a:pt x="3" y="14"/>
                    <a:pt x="3" y="14"/>
                  </a:cubicBezTo>
                  <a:cubicBezTo>
                    <a:pt x="3" y="14"/>
                    <a:pt x="3" y="14"/>
                    <a:pt x="3" y="14"/>
                  </a:cubicBezTo>
                  <a:cubicBezTo>
                    <a:pt x="3" y="15"/>
                    <a:pt x="3" y="15"/>
                    <a:pt x="3" y="15"/>
                  </a:cubicBezTo>
                  <a:cubicBezTo>
                    <a:pt x="3" y="15"/>
                    <a:pt x="3" y="15"/>
                    <a:pt x="3" y="15"/>
                  </a:cubicBezTo>
                  <a:cubicBezTo>
                    <a:pt x="2" y="15"/>
                    <a:pt x="2" y="15"/>
                    <a:pt x="2" y="15"/>
                  </a:cubicBezTo>
                  <a:cubicBezTo>
                    <a:pt x="2" y="15"/>
                    <a:pt x="2" y="15"/>
                    <a:pt x="2" y="15"/>
                  </a:cubicBezTo>
                  <a:cubicBezTo>
                    <a:pt x="2" y="15"/>
                    <a:pt x="2" y="15"/>
                    <a:pt x="2" y="15"/>
                  </a:cubicBezTo>
                  <a:cubicBezTo>
                    <a:pt x="2" y="16"/>
                    <a:pt x="2" y="16"/>
                    <a:pt x="2" y="16"/>
                  </a:cubicBezTo>
                  <a:cubicBezTo>
                    <a:pt x="2" y="17"/>
                    <a:pt x="3" y="17"/>
                    <a:pt x="3" y="17"/>
                  </a:cubicBezTo>
                  <a:cubicBezTo>
                    <a:pt x="3" y="17"/>
                    <a:pt x="3" y="17"/>
                    <a:pt x="3" y="17"/>
                  </a:cubicBezTo>
                  <a:cubicBezTo>
                    <a:pt x="3" y="16"/>
                    <a:pt x="4" y="16"/>
                    <a:pt x="5" y="16"/>
                  </a:cubicBezTo>
                  <a:cubicBezTo>
                    <a:pt x="6" y="16"/>
                    <a:pt x="6" y="16"/>
                    <a:pt x="7" y="16"/>
                  </a:cubicBezTo>
                  <a:cubicBezTo>
                    <a:pt x="7" y="16"/>
                    <a:pt x="7" y="16"/>
                    <a:pt x="7" y="16"/>
                  </a:cubicBezTo>
                  <a:cubicBezTo>
                    <a:pt x="7" y="16"/>
                    <a:pt x="7" y="16"/>
                    <a:pt x="7" y="16"/>
                  </a:cubicBezTo>
                  <a:cubicBezTo>
                    <a:pt x="7" y="15"/>
                    <a:pt x="7" y="15"/>
                    <a:pt x="7" y="15"/>
                  </a:cubicBezTo>
                  <a:cubicBezTo>
                    <a:pt x="7" y="14"/>
                    <a:pt x="7" y="14"/>
                    <a:pt x="7" y="14"/>
                  </a:cubicBezTo>
                  <a:cubicBezTo>
                    <a:pt x="7" y="13"/>
                    <a:pt x="7" y="13"/>
                    <a:pt x="7" y="13"/>
                  </a:cubicBezTo>
                  <a:cubicBezTo>
                    <a:pt x="7" y="13"/>
                    <a:pt x="7" y="13"/>
                    <a:pt x="7" y="13"/>
                  </a:cubicBezTo>
                  <a:cubicBezTo>
                    <a:pt x="7" y="13"/>
                    <a:pt x="7" y="13"/>
                    <a:pt x="7" y="13"/>
                  </a:cubicBezTo>
                  <a:cubicBezTo>
                    <a:pt x="7" y="14"/>
                    <a:pt x="6" y="14"/>
                    <a:pt x="6" y="14"/>
                  </a:cubicBezTo>
                  <a:cubicBezTo>
                    <a:pt x="4" y="14"/>
                    <a:pt x="3" y="12"/>
                    <a:pt x="3" y="9"/>
                  </a:cubicBezTo>
                  <a:cubicBezTo>
                    <a:pt x="3" y="8"/>
                    <a:pt x="3" y="6"/>
                    <a:pt x="4" y="4"/>
                  </a:cubicBezTo>
                  <a:cubicBezTo>
                    <a:pt x="4" y="3"/>
                    <a:pt x="4" y="3"/>
                    <a:pt x="4" y="3"/>
                  </a:cubicBezTo>
                  <a:cubicBezTo>
                    <a:pt x="4" y="2"/>
                    <a:pt x="3" y="1"/>
                    <a:pt x="2" y="0"/>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7" name="Freeform 100">
              <a:extLst>
                <a:ext uri="{FF2B5EF4-FFF2-40B4-BE49-F238E27FC236}">
                  <a16:creationId xmlns:a16="http://schemas.microsoft.com/office/drawing/2014/main" id="{7217E6D0-163D-43B6-B7D8-29431EDC18FD}"/>
                </a:ext>
              </a:extLst>
            </p:cNvPr>
            <p:cNvSpPr>
              <a:spLocks/>
            </p:cNvSpPr>
            <p:nvPr userDrawn="1"/>
          </p:nvSpPr>
          <p:spPr bwMode="auto">
            <a:xfrm>
              <a:off x="355" y="258"/>
              <a:ext cx="2" cy="6"/>
            </a:xfrm>
            <a:custGeom>
              <a:avLst/>
              <a:gdLst>
                <a:gd name="T0" fmla="*/ 0 w 1"/>
                <a:gd name="T1" fmla="*/ 3 h 3"/>
                <a:gd name="T2" fmla="*/ 1 w 1"/>
                <a:gd name="T3" fmla="*/ 2 h 3"/>
                <a:gd name="T4" fmla="*/ 1 w 1"/>
                <a:gd name="T5" fmla="*/ 2 h 3"/>
                <a:gd name="T6" fmla="*/ 1 w 1"/>
                <a:gd name="T7" fmla="*/ 1 h 3"/>
                <a:gd name="T8" fmla="*/ 1 w 1"/>
                <a:gd name="T9" fmla="*/ 0 h 3"/>
                <a:gd name="T10" fmla="*/ 1 w 1"/>
                <a:gd name="T11" fmla="*/ 0 h 3"/>
                <a:gd name="T12" fmla="*/ 0 w 1"/>
                <a:gd name="T13" fmla="*/ 1 h 3"/>
                <a:gd name="T14" fmla="*/ 0 w 1"/>
                <a:gd name="T15" fmla="*/ 1 h 3"/>
                <a:gd name="T16" fmla="*/ 0 w 1"/>
                <a:gd name="T17" fmla="*/ 2 h 3"/>
                <a:gd name="T18" fmla="*/ 0 w 1"/>
                <a:gd name="T19" fmla="*/ 2 h 3"/>
                <a:gd name="T20" fmla="*/ 0 w 1"/>
                <a:gd name="T2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 h="3">
                  <a:moveTo>
                    <a:pt x="0" y="3"/>
                  </a:moveTo>
                  <a:cubicBezTo>
                    <a:pt x="1" y="2"/>
                    <a:pt x="1" y="2"/>
                    <a:pt x="1" y="2"/>
                  </a:cubicBezTo>
                  <a:cubicBezTo>
                    <a:pt x="1" y="2"/>
                    <a:pt x="1" y="2"/>
                    <a:pt x="1" y="2"/>
                  </a:cubicBezTo>
                  <a:cubicBezTo>
                    <a:pt x="1" y="2"/>
                    <a:pt x="1" y="1"/>
                    <a:pt x="1" y="1"/>
                  </a:cubicBezTo>
                  <a:cubicBezTo>
                    <a:pt x="1" y="1"/>
                    <a:pt x="1" y="1"/>
                    <a:pt x="1" y="0"/>
                  </a:cubicBezTo>
                  <a:cubicBezTo>
                    <a:pt x="1" y="0"/>
                    <a:pt x="1" y="0"/>
                    <a:pt x="1" y="0"/>
                  </a:cubicBezTo>
                  <a:cubicBezTo>
                    <a:pt x="1" y="0"/>
                    <a:pt x="0" y="0"/>
                    <a:pt x="0" y="1"/>
                  </a:cubicBezTo>
                  <a:cubicBezTo>
                    <a:pt x="0" y="1"/>
                    <a:pt x="0" y="1"/>
                    <a:pt x="0" y="1"/>
                  </a:cubicBezTo>
                  <a:cubicBezTo>
                    <a:pt x="0" y="2"/>
                    <a:pt x="0" y="2"/>
                    <a:pt x="0" y="2"/>
                  </a:cubicBezTo>
                  <a:cubicBezTo>
                    <a:pt x="0" y="2"/>
                    <a:pt x="0" y="2"/>
                    <a:pt x="0" y="2"/>
                  </a:cubicBezTo>
                  <a:lnTo>
                    <a:pt x="0" y="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8" name="Freeform 101">
              <a:extLst>
                <a:ext uri="{FF2B5EF4-FFF2-40B4-BE49-F238E27FC236}">
                  <a16:creationId xmlns:a16="http://schemas.microsoft.com/office/drawing/2014/main" id="{3C10ADBB-510D-48A4-9C23-7D54B3C89189}"/>
                </a:ext>
              </a:extLst>
            </p:cNvPr>
            <p:cNvSpPr>
              <a:spLocks/>
            </p:cNvSpPr>
            <p:nvPr userDrawn="1"/>
          </p:nvSpPr>
          <p:spPr bwMode="auto">
            <a:xfrm>
              <a:off x="349" y="291"/>
              <a:ext cx="8" cy="5"/>
            </a:xfrm>
            <a:custGeom>
              <a:avLst/>
              <a:gdLst>
                <a:gd name="T0" fmla="*/ 0 w 4"/>
                <a:gd name="T1" fmla="*/ 1 h 2"/>
                <a:gd name="T2" fmla="*/ 1 w 4"/>
                <a:gd name="T3" fmla="*/ 1 h 2"/>
                <a:gd name="T4" fmla="*/ 2 w 4"/>
                <a:gd name="T5" fmla="*/ 2 h 2"/>
                <a:gd name="T6" fmla="*/ 3 w 4"/>
                <a:gd name="T7" fmla="*/ 2 h 2"/>
                <a:gd name="T8" fmla="*/ 3 w 4"/>
                <a:gd name="T9" fmla="*/ 2 h 2"/>
                <a:gd name="T10" fmla="*/ 4 w 4"/>
                <a:gd name="T11" fmla="*/ 2 h 2"/>
                <a:gd name="T12" fmla="*/ 4 w 4"/>
                <a:gd name="T13" fmla="*/ 1 h 2"/>
                <a:gd name="T14" fmla="*/ 3 w 4"/>
                <a:gd name="T15" fmla="*/ 1 h 2"/>
                <a:gd name="T16" fmla="*/ 2 w 4"/>
                <a:gd name="T17" fmla="*/ 0 h 2"/>
                <a:gd name="T18" fmla="*/ 2 w 4"/>
                <a:gd name="T19" fmla="*/ 0 h 2"/>
                <a:gd name="T20" fmla="*/ 0 w 4"/>
                <a:gd name="T21"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2">
                  <a:moveTo>
                    <a:pt x="0" y="1"/>
                  </a:moveTo>
                  <a:cubicBezTo>
                    <a:pt x="1" y="1"/>
                    <a:pt x="1" y="1"/>
                    <a:pt x="1" y="1"/>
                  </a:cubicBezTo>
                  <a:cubicBezTo>
                    <a:pt x="1" y="2"/>
                    <a:pt x="2" y="2"/>
                    <a:pt x="2" y="2"/>
                  </a:cubicBezTo>
                  <a:cubicBezTo>
                    <a:pt x="3" y="2"/>
                    <a:pt x="3" y="2"/>
                    <a:pt x="3" y="2"/>
                  </a:cubicBezTo>
                  <a:cubicBezTo>
                    <a:pt x="3" y="2"/>
                    <a:pt x="3" y="2"/>
                    <a:pt x="3" y="2"/>
                  </a:cubicBezTo>
                  <a:cubicBezTo>
                    <a:pt x="4" y="2"/>
                    <a:pt x="4" y="2"/>
                    <a:pt x="4" y="2"/>
                  </a:cubicBezTo>
                  <a:cubicBezTo>
                    <a:pt x="4" y="2"/>
                    <a:pt x="4" y="1"/>
                    <a:pt x="4" y="1"/>
                  </a:cubicBezTo>
                  <a:cubicBezTo>
                    <a:pt x="4" y="1"/>
                    <a:pt x="4" y="1"/>
                    <a:pt x="3" y="1"/>
                  </a:cubicBezTo>
                  <a:cubicBezTo>
                    <a:pt x="3" y="1"/>
                    <a:pt x="3" y="1"/>
                    <a:pt x="2" y="0"/>
                  </a:cubicBezTo>
                  <a:cubicBezTo>
                    <a:pt x="2" y="0"/>
                    <a:pt x="2" y="0"/>
                    <a:pt x="2" y="0"/>
                  </a:cubicBezTo>
                  <a:cubicBezTo>
                    <a:pt x="1" y="0"/>
                    <a:pt x="1" y="0"/>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9" name="Freeform 102">
              <a:extLst>
                <a:ext uri="{FF2B5EF4-FFF2-40B4-BE49-F238E27FC236}">
                  <a16:creationId xmlns:a16="http://schemas.microsoft.com/office/drawing/2014/main" id="{6D6E8FEE-2C77-436F-BDE6-8604138AA5F1}"/>
                </a:ext>
              </a:extLst>
            </p:cNvPr>
            <p:cNvSpPr>
              <a:spLocks/>
            </p:cNvSpPr>
            <p:nvPr userDrawn="1"/>
          </p:nvSpPr>
          <p:spPr bwMode="auto">
            <a:xfrm>
              <a:off x="359" y="308"/>
              <a:ext cx="6" cy="7"/>
            </a:xfrm>
            <a:custGeom>
              <a:avLst/>
              <a:gdLst>
                <a:gd name="T0" fmla="*/ 0 w 3"/>
                <a:gd name="T1" fmla="*/ 2 h 3"/>
                <a:gd name="T2" fmla="*/ 2 w 3"/>
                <a:gd name="T3" fmla="*/ 0 h 3"/>
                <a:gd name="T4" fmla="*/ 3 w 3"/>
                <a:gd name="T5" fmla="*/ 1 h 3"/>
                <a:gd name="T6" fmla="*/ 2 w 3"/>
                <a:gd name="T7" fmla="*/ 1 h 3"/>
                <a:gd name="T8" fmla="*/ 1 w 3"/>
                <a:gd name="T9" fmla="*/ 2 h 3"/>
                <a:gd name="T10" fmla="*/ 0 w 3"/>
                <a:gd name="T11" fmla="*/ 3 h 3"/>
                <a:gd name="T12" fmla="*/ 0 w 3"/>
                <a:gd name="T13" fmla="*/ 2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0" y="2"/>
                  </a:moveTo>
                  <a:cubicBezTo>
                    <a:pt x="0" y="1"/>
                    <a:pt x="1" y="0"/>
                    <a:pt x="2" y="0"/>
                  </a:cubicBezTo>
                  <a:cubicBezTo>
                    <a:pt x="3" y="0"/>
                    <a:pt x="3" y="0"/>
                    <a:pt x="3" y="1"/>
                  </a:cubicBezTo>
                  <a:cubicBezTo>
                    <a:pt x="3" y="1"/>
                    <a:pt x="3" y="1"/>
                    <a:pt x="2" y="1"/>
                  </a:cubicBezTo>
                  <a:cubicBezTo>
                    <a:pt x="2" y="1"/>
                    <a:pt x="2" y="2"/>
                    <a:pt x="1" y="2"/>
                  </a:cubicBezTo>
                  <a:cubicBezTo>
                    <a:pt x="1" y="2"/>
                    <a:pt x="0" y="2"/>
                    <a:pt x="0" y="3"/>
                  </a:cubicBezTo>
                  <a:lnTo>
                    <a:pt x="0" y="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0" name="Freeform 103">
              <a:extLst>
                <a:ext uri="{FF2B5EF4-FFF2-40B4-BE49-F238E27FC236}">
                  <a16:creationId xmlns:a16="http://schemas.microsoft.com/office/drawing/2014/main" id="{246B1802-AABA-4DBF-8E53-95D78D12EC4D}"/>
                </a:ext>
              </a:extLst>
            </p:cNvPr>
            <p:cNvSpPr>
              <a:spLocks/>
            </p:cNvSpPr>
            <p:nvPr userDrawn="1"/>
          </p:nvSpPr>
          <p:spPr bwMode="auto">
            <a:xfrm>
              <a:off x="388" y="291"/>
              <a:ext cx="7" cy="5"/>
            </a:xfrm>
            <a:custGeom>
              <a:avLst/>
              <a:gdLst>
                <a:gd name="T0" fmla="*/ 0 w 3"/>
                <a:gd name="T1" fmla="*/ 2 h 2"/>
                <a:gd name="T2" fmla="*/ 1 w 3"/>
                <a:gd name="T3" fmla="*/ 2 h 2"/>
                <a:gd name="T4" fmla="*/ 1 w 3"/>
                <a:gd name="T5" fmla="*/ 2 h 2"/>
                <a:gd name="T6" fmla="*/ 2 w 3"/>
                <a:gd name="T7" fmla="*/ 1 h 2"/>
                <a:gd name="T8" fmla="*/ 2 w 3"/>
                <a:gd name="T9" fmla="*/ 1 h 2"/>
                <a:gd name="T10" fmla="*/ 3 w 3"/>
                <a:gd name="T11" fmla="*/ 0 h 2"/>
                <a:gd name="T12" fmla="*/ 2 w 3"/>
                <a:gd name="T13" fmla="*/ 0 h 2"/>
                <a:gd name="T14" fmla="*/ 0 w 3"/>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
                  <a:moveTo>
                    <a:pt x="0" y="2"/>
                  </a:moveTo>
                  <a:cubicBezTo>
                    <a:pt x="0" y="2"/>
                    <a:pt x="0" y="2"/>
                    <a:pt x="1" y="2"/>
                  </a:cubicBezTo>
                  <a:cubicBezTo>
                    <a:pt x="1" y="2"/>
                    <a:pt x="1" y="2"/>
                    <a:pt x="1" y="2"/>
                  </a:cubicBezTo>
                  <a:cubicBezTo>
                    <a:pt x="1" y="2"/>
                    <a:pt x="2" y="2"/>
                    <a:pt x="2" y="1"/>
                  </a:cubicBezTo>
                  <a:cubicBezTo>
                    <a:pt x="2" y="1"/>
                    <a:pt x="2" y="1"/>
                    <a:pt x="2" y="1"/>
                  </a:cubicBezTo>
                  <a:cubicBezTo>
                    <a:pt x="3" y="1"/>
                    <a:pt x="3" y="1"/>
                    <a:pt x="3" y="0"/>
                  </a:cubicBezTo>
                  <a:cubicBezTo>
                    <a:pt x="3" y="0"/>
                    <a:pt x="3" y="0"/>
                    <a:pt x="2" y="0"/>
                  </a:cubicBezTo>
                  <a:cubicBezTo>
                    <a:pt x="1" y="0"/>
                    <a:pt x="0" y="1"/>
                    <a:pt x="0" y="2"/>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1" name="Freeform 104">
              <a:extLst>
                <a:ext uri="{FF2B5EF4-FFF2-40B4-BE49-F238E27FC236}">
                  <a16:creationId xmlns:a16="http://schemas.microsoft.com/office/drawing/2014/main" id="{6D56D3F0-AA60-4691-8F8E-2B4F98F8DAF2}"/>
                </a:ext>
              </a:extLst>
            </p:cNvPr>
            <p:cNvSpPr>
              <a:spLocks/>
            </p:cNvSpPr>
            <p:nvPr userDrawn="1"/>
          </p:nvSpPr>
          <p:spPr bwMode="auto">
            <a:xfrm>
              <a:off x="365" y="251"/>
              <a:ext cx="5" cy="7"/>
            </a:xfrm>
            <a:custGeom>
              <a:avLst/>
              <a:gdLst>
                <a:gd name="T0" fmla="*/ 0 w 2"/>
                <a:gd name="T1" fmla="*/ 0 h 3"/>
                <a:gd name="T2" fmla="*/ 1 w 2"/>
                <a:gd name="T3" fmla="*/ 0 h 3"/>
                <a:gd name="T4" fmla="*/ 2 w 2"/>
                <a:gd name="T5" fmla="*/ 1 h 3"/>
                <a:gd name="T6" fmla="*/ 2 w 2"/>
                <a:gd name="T7" fmla="*/ 1 h 3"/>
                <a:gd name="T8" fmla="*/ 2 w 2"/>
                <a:gd name="T9" fmla="*/ 2 h 3"/>
                <a:gd name="T10" fmla="*/ 2 w 2"/>
                <a:gd name="T11" fmla="*/ 2 h 3"/>
                <a:gd name="T12" fmla="*/ 2 w 2"/>
                <a:gd name="T13" fmla="*/ 3 h 3"/>
                <a:gd name="T14" fmla="*/ 1 w 2"/>
                <a:gd name="T15" fmla="*/ 2 h 3"/>
                <a:gd name="T16" fmla="*/ 0 w 2"/>
                <a:gd name="T17" fmla="*/ 0 h 3"/>
                <a:gd name="T18" fmla="*/ 0 w 2"/>
                <a:gd name="T19" fmla="*/ 0 h 3"/>
                <a:gd name="T20" fmla="*/ 0 w 2"/>
                <a:gd name="T2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3">
                  <a:moveTo>
                    <a:pt x="0" y="0"/>
                  </a:moveTo>
                  <a:cubicBezTo>
                    <a:pt x="1" y="0"/>
                    <a:pt x="1" y="0"/>
                    <a:pt x="1" y="0"/>
                  </a:cubicBezTo>
                  <a:cubicBezTo>
                    <a:pt x="1" y="1"/>
                    <a:pt x="1" y="1"/>
                    <a:pt x="2" y="1"/>
                  </a:cubicBezTo>
                  <a:cubicBezTo>
                    <a:pt x="2" y="1"/>
                    <a:pt x="2" y="1"/>
                    <a:pt x="2" y="1"/>
                  </a:cubicBezTo>
                  <a:cubicBezTo>
                    <a:pt x="2" y="1"/>
                    <a:pt x="2" y="2"/>
                    <a:pt x="2" y="2"/>
                  </a:cubicBezTo>
                  <a:cubicBezTo>
                    <a:pt x="2" y="2"/>
                    <a:pt x="2" y="2"/>
                    <a:pt x="2" y="2"/>
                  </a:cubicBezTo>
                  <a:cubicBezTo>
                    <a:pt x="2" y="3"/>
                    <a:pt x="2" y="3"/>
                    <a:pt x="2" y="3"/>
                  </a:cubicBezTo>
                  <a:cubicBezTo>
                    <a:pt x="1" y="3"/>
                    <a:pt x="1" y="2"/>
                    <a:pt x="1" y="2"/>
                  </a:cubicBezTo>
                  <a:cubicBezTo>
                    <a:pt x="1" y="1"/>
                    <a:pt x="0" y="1"/>
                    <a:pt x="0" y="0"/>
                  </a:cubicBezTo>
                  <a:cubicBezTo>
                    <a:pt x="0" y="0"/>
                    <a:pt x="0" y="0"/>
                    <a:pt x="0" y="0"/>
                  </a:cubicBezTo>
                  <a:cubicBezTo>
                    <a:pt x="0" y="0"/>
                    <a:pt x="0" y="0"/>
                    <a:pt x="0" y="0"/>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2" name="Freeform 105">
              <a:extLst>
                <a:ext uri="{FF2B5EF4-FFF2-40B4-BE49-F238E27FC236}">
                  <a16:creationId xmlns:a16="http://schemas.microsoft.com/office/drawing/2014/main" id="{ECB477D8-8C5D-461B-A34C-732BD3F48E03}"/>
                </a:ext>
              </a:extLst>
            </p:cNvPr>
            <p:cNvSpPr>
              <a:spLocks/>
            </p:cNvSpPr>
            <p:nvPr userDrawn="1"/>
          </p:nvSpPr>
          <p:spPr bwMode="auto">
            <a:xfrm>
              <a:off x="372" y="251"/>
              <a:ext cx="4" cy="7"/>
            </a:xfrm>
            <a:custGeom>
              <a:avLst/>
              <a:gdLst>
                <a:gd name="T0" fmla="*/ 2 w 2"/>
                <a:gd name="T1" fmla="*/ 1 h 3"/>
                <a:gd name="T2" fmla="*/ 1 w 2"/>
                <a:gd name="T3" fmla="*/ 2 h 3"/>
                <a:gd name="T4" fmla="*/ 1 w 2"/>
                <a:gd name="T5" fmla="*/ 3 h 3"/>
                <a:gd name="T6" fmla="*/ 1 w 2"/>
                <a:gd name="T7" fmla="*/ 3 h 3"/>
                <a:gd name="T8" fmla="*/ 1 w 2"/>
                <a:gd name="T9" fmla="*/ 3 h 3"/>
                <a:gd name="T10" fmla="*/ 0 w 2"/>
                <a:gd name="T11" fmla="*/ 3 h 3"/>
                <a:gd name="T12" fmla="*/ 0 w 2"/>
                <a:gd name="T13" fmla="*/ 2 h 3"/>
                <a:gd name="T14" fmla="*/ 0 w 2"/>
                <a:gd name="T15" fmla="*/ 1 h 3"/>
                <a:gd name="T16" fmla="*/ 0 w 2"/>
                <a:gd name="T17" fmla="*/ 1 h 3"/>
                <a:gd name="T18" fmla="*/ 1 w 2"/>
                <a:gd name="T19" fmla="*/ 1 h 3"/>
                <a:gd name="T20" fmla="*/ 1 w 2"/>
                <a:gd name="T21" fmla="*/ 1 h 3"/>
                <a:gd name="T22" fmla="*/ 2 w 2"/>
                <a:gd name="T23" fmla="*/ 0 h 3"/>
                <a:gd name="T24" fmla="*/ 2 w 2"/>
                <a:gd name="T25" fmla="*/ 0 h 3"/>
                <a:gd name="T26" fmla="*/ 2 w 2"/>
                <a:gd name="T27" fmla="*/ 0 h 3"/>
                <a:gd name="T28" fmla="*/ 2 w 2"/>
                <a:gd name="T29"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 h="3">
                  <a:moveTo>
                    <a:pt x="2" y="1"/>
                  </a:moveTo>
                  <a:cubicBezTo>
                    <a:pt x="1" y="2"/>
                    <a:pt x="1" y="2"/>
                    <a:pt x="1" y="2"/>
                  </a:cubicBezTo>
                  <a:cubicBezTo>
                    <a:pt x="1" y="2"/>
                    <a:pt x="1" y="3"/>
                    <a:pt x="1" y="3"/>
                  </a:cubicBezTo>
                  <a:cubicBezTo>
                    <a:pt x="1" y="3"/>
                    <a:pt x="1" y="3"/>
                    <a:pt x="1" y="3"/>
                  </a:cubicBezTo>
                  <a:cubicBezTo>
                    <a:pt x="1" y="3"/>
                    <a:pt x="1" y="3"/>
                    <a:pt x="1" y="3"/>
                  </a:cubicBezTo>
                  <a:cubicBezTo>
                    <a:pt x="0" y="3"/>
                    <a:pt x="0" y="3"/>
                    <a:pt x="0" y="3"/>
                  </a:cubicBezTo>
                  <a:cubicBezTo>
                    <a:pt x="0" y="2"/>
                    <a:pt x="0" y="2"/>
                    <a:pt x="0" y="2"/>
                  </a:cubicBezTo>
                  <a:cubicBezTo>
                    <a:pt x="0" y="1"/>
                    <a:pt x="0" y="1"/>
                    <a:pt x="0" y="1"/>
                  </a:cubicBezTo>
                  <a:cubicBezTo>
                    <a:pt x="0" y="1"/>
                    <a:pt x="0" y="1"/>
                    <a:pt x="0" y="1"/>
                  </a:cubicBezTo>
                  <a:cubicBezTo>
                    <a:pt x="0" y="1"/>
                    <a:pt x="0" y="1"/>
                    <a:pt x="1" y="1"/>
                  </a:cubicBezTo>
                  <a:cubicBezTo>
                    <a:pt x="1" y="1"/>
                    <a:pt x="1" y="1"/>
                    <a:pt x="1" y="1"/>
                  </a:cubicBezTo>
                  <a:cubicBezTo>
                    <a:pt x="2" y="0"/>
                    <a:pt x="2" y="0"/>
                    <a:pt x="2" y="0"/>
                  </a:cubicBezTo>
                  <a:cubicBezTo>
                    <a:pt x="2" y="0"/>
                    <a:pt x="2" y="0"/>
                    <a:pt x="2" y="0"/>
                  </a:cubicBezTo>
                  <a:cubicBezTo>
                    <a:pt x="2" y="0"/>
                    <a:pt x="2" y="0"/>
                    <a:pt x="2" y="0"/>
                  </a:cubicBezTo>
                  <a:cubicBezTo>
                    <a:pt x="2" y="1"/>
                    <a:pt x="2" y="1"/>
                    <a:pt x="2" y="1"/>
                  </a:cubicBez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3" name="Freeform 106">
              <a:extLst>
                <a:ext uri="{FF2B5EF4-FFF2-40B4-BE49-F238E27FC236}">
                  <a16:creationId xmlns:a16="http://schemas.microsoft.com/office/drawing/2014/main" id="{8B59E6A5-B574-4D13-A2C2-898D455AA0EF}"/>
                </a:ext>
              </a:extLst>
            </p:cNvPr>
            <p:cNvSpPr>
              <a:spLocks/>
            </p:cNvSpPr>
            <p:nvPr userDrawn="1"/>
          </p:nvSpPr>
          <p:spPr bwMode="auto">
            <a:xfrm>
              <a:off x="367" y="260"/>
              <a:ext cx="9" cy="6"/>
            </a:xfrm>
            <a:custGeom>
              <a:avLst/>
              <a:gdLst>
                <a:gd name="T0" fmla="*/ 1 w 4"/>
                <a:gd name="T1" fmla="*/ 0 h 3"/>
                <a:gd name="T2" fmla="*/ 1 w 4"/>
                <a:gd name="T3" fmla="*/ 0 h 3"/>
                <a:gd name="T4" fmla="*/ 2 w 4"/>
                <a:gd name="T5" fmla="*/ 0 h 3"/>
                <a:gd name="T6" fmla="*/ 2 w 4"/>
                <a:gd name="T7" fmla="*/ 0 h 3"/>
                <a:gd name="T8" fmla="*/ 3 w 4"/>
                <a:gd name="T9" fmla="*/ 0 h 3"/>
                <a:gd name="T10" fmla="*/ 3 w 4"/>
                <a:gd name="T11" fmla="*/ 0 h 3"/>
                <a:gd name="T12" fmla="*/ 4 w 4"/>
                <a:gd name="T13" fmla="*/ 0 h 3"/>
                <a:gd name="T14" fmla="*/ 3 w 4"/>
                <a:gd name="T15" fmla="*/ 2 h 3"/>
                <a:gd name="T16" fmla="*/ 2 w 4"/>
                <a:gd name="T17" fmla="*/ 3 h 3"/>
                <a:gd name="T18" fmla="*/ 2 w 4"/>
                <a:gd name="T19" fmla="*/ 3 h 3"/>
                <a:gd name="T20" fmla="*/ 0 w 4"/>
                <a:gd name="T21" fmla="*/ 2 h 3"/>
                <a:gd name="T22" fmla="*/ 0 w 4"/>
                <a:gd name="T23" fmla="*/ 0 h 3"/>
                <a:gd name="T24" fmla="*/ 0 w 4"/>
                <a:gd name="T25" fmla="*/ 0 h 3"/>
                <a:gd name="T26" fmla="*/ 1 w 4"/>
                <a:gd name="T2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3">
                  <a:moveTo>
                    <a:pt x="1" y="0"/>
                  </a:moveTo>
                  <a:cubicBezTo>
                    <a:pt x="1" y="0"/>
                    <a:pt x="1" y="0"/>
                    <a:pt x="1" y="0"/>
                  </a:cubicBezTo>
                  <a:cubicBezTo>
                    <a:pt x="1" y="0"/>
                    <a:pt x="1" y="0"/>
                    <a:pt x="2" y="0"/>
                  </a:cubicBezTo>
                  <a:cubicBezTo>
                    <a:pt x="2" y="0"/>
                    <a:pt x="2" y="0"/>
                    <a:pt x="2" y="0"/>
                  </a:cubicBezTo>
                  <a:cubicBezTo>
                    <a:pt x="3" y="0"/>
                    <a:pt x="3" y="0"/>
                    <a:pt x="3" y="0"/>
                  </a:cubicBezTo>
                  <a:cubicBezTo>
                    <a:pt x="3" y="0"/>
                    <a:pt x="3" y="0"/>
                    <a:pt x="3" y="0"/>
                  </a:cubicBezTo>
                  <a:cubicBezTo>
                    <a:pt x="3" y="0"/>
                    <a:pt x="4" y="0"/>
                    <a:pt x="4" y="0"/>
                  </a:cubicBezTo>
                  <a:cubicBezTo>
                    <a:pt x="4" y="1"/>
                    <a:pt x="3" y="1"/>
                    <a:pt x="3" y="2"/>
                  </a:cubicBezTo>
                  <a:cubicBezTo>
                    <a:pt x="2" y="3"/>
                    <a:pt x="2" y="3"/>
                    <a:pt x="2" y="3"/>
                  </a:cubicBezTo>
                  <a:cubicBezTo>
                    <a:pt x="2" y="3"/>
                    <a:pt x="2" y="3"/>
                    <a:pt x="2" y="3"/>
                  </a:cubicBezTo>
                  <a:cubicBezTo>
                    <a:pt x="1" y="3"/>
                    <a:pt x="1" y="3"/>
                    <a:pt x="0" y="2"/>
                  </a:cubicBezTo>
                  <a:cubicBezTo>
                    <a:pt x="0" y="1"/>
                    <a:pt x="0" y="1"/>
                    <a:pt x="0" y="0"/>
                  </a:cubicBezTo>
                  <a:cubicBezTo>
                    <a:pt x="0" y="0"/>
                    <a:pt x="0" y="0"/>
                    <a:pt x="0" y="0"/>
                  </a:cubicBezTo>
                  <a:cubicBezTo>
                    <a:pt x="0" y="0"/>
                    <a:pt x="0" y="0"/>
                    <a:pt x="1" y="0"/>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4" name="Freeform 107">
              <a:extLst>
                <a:ext uri="{FF2B5EF4-FFF2-40B4-BE49-F238E27FC236}">
                  <a16:creationId xmlns:a16="http://schemas.microsoft.com/office/drawing/2014/main" id="{9987AE53-0DFE-4511-A2C5-59D5F184A84B}"/>
                </a:ext>
              </a:extLst>
            </p:cNvPr>
            <p:cNvSpPr>
              <a:spLocks/>
            </p:cNvSpPr>
            <p:nvPr userDrawn="1"/>
          </p:nvSpPr>
          <p:spPr bwMode="auto">
            <a:xfrm>
              <a:off x="370" y="262"/>
              <a:ext cx="2" cy="4"/>
            </a:xfrm>
            <a:custGeom>
              <a:avLst/>
              <a:gdLst>
                <a:gd name="T0" fmla="*/ 0 w 1"/>
                <a:gd name="T1" fmla="*/ 0 h 2"/>
                <a:gd name="T2" fmla="*/ 0 w 1"/>
                <a:gd name="T3" fmla="*/ 1 h 2"/>
                <a:gd name="T4" fmla="*/ 1 w 1"/>
                <a:gd name="T5" fmla="*/ 2 h 2"/>
                <a:gd name="T6" fmla="*/ 1 w 1"/>
                <a:gd name="T7" fmla="*/ 1 h 2"/>
                <a:gd name="T8" fmla="*/ 1 w 1"/>
                <a:gd name="T9" fmla="*/ 0 h 2"/>
                <a:gd name="T10" fmla="*/ 1 w 1"/>
                <a:gd name="T11" fmla="*/ 0 h 2"/>
                <a:gd name="T12" fmla="*/ 1 w 1"/>
                <a:gd name="T13" fmla="*/ 0 h 2"/>
                <a:gd name="T14" fmla="*/ 0 w 1"/>
                <a:gd name="T15" fmla="*/ 0 h 2"/>
                <a:gd name="T16" fmla="*/ 0 w 1"/>
                <a:gd name="T17" fmla="*/ 0 h 2"/>
                <a:gd name="T18" fmla="*/ 0 w 1"/>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2">
                  <a:moveTo>
                    <a:pt x="0" y="0"/>
                  </a:moveTo>
                  <a:cubicBezTo>
                    <a:pt x="0" y="1"/>
                    <a:pt x="0" y="1"/>
                    <a:pt x="0" y="1"/>
                  </a:cubicBezTo>
                  <a:cubicBezTo>
                    <a:pt x="0" y="1"/>
                    <a:pt x="0" y="2"/>
                    <a:pt x="1" y="2"/>
                  </a:cubicBezTo>
                  <a:cubicBezTo>
                    <a:pt x="1" y="2"/>
                    <a:pt x="1" y="1"/>
                    <a:pt x="1" y="1"/>
                  </a:cubicBezTo>
                  <a:cubicBezTo>
                    <a:pt x="1" y="0"/>
                    <a:pt x="1" y="0"/>
                    <a:pt x="1" y="0"/>
                  </a:cubicBezTo>
                  <a:cubicBezTo>
                    <a:pt x="1" y="0"/>
                    <a:pt x="1" y="0"/>
                    <a:pt x="1" y="0"/>
                  </a:cubicBezTo>
                  <a:cubicBezTo>
                    <a:pt x="1" y="0"/>
                    <a:pt x="1" y="0"/>
                    <a:pt x="1" y="0"/>
                  </a:cubicBezTo>
                  <a:cubicBezTo>
                    <a:pt x="0" y="0"/>
                    <a:pt x="0" y="0"/>
                    <a:pt x="0" y="0"/>
                  </a:cubicBezTo>
                  <a:cubicBezTo>
                    <a:pt x="0" y="0"/>
                    <a:pt x="0" y="0"/>
                    <a:pt x="0" y="0"/>
                  </a:cubicBezTo>
                  <a:cubicBezTo>
                    <a:pt x="0" y="0"/>
                    <a:pt x="0" y="0"/>
                    <a:pt x="0" y="0"/>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5" name="Freeform 108">
              <a:extLst>
                <a:ext uri="{FF2B5EF4-FFF2-40B4-BE49-F238E27FC236}">
                  <a16:creationId xmlns:a16="http://schemas.microsoft.com/office/drawing/2014/main" id="{1DDF68A0-40D0-459C-AFCB-0D3DD93BFD44}"/>
                </a:ext>
              </a:extLst>
            </p:cNvPr>
            <p:cNvSpPr>
              <a:spLocks/>
            </p:cNvSpPr>
            <p:nvPr userDrawn="1"/>
          </p:nvSpPr>
          <p:spPr bwMode="auto">
            <a:xfrm>
              <a:off x="288" y="190"/>
              <a:ext cx="52" cy="55"/>
            </a:xfrm>
            <a:custGeom>
              <a:avLst/>
              <a:gdLst>
                <a:gd name="T0" fmla="*/ 0 w 25"/>
                <a:gd name="T1" fmla="*/ 19 h 26"/>
                <a:gd name="T2" fmla="*/ 4 w 25"/>
                <a:gd name="T3" fmla="*/ 19 h 26"/>
                <a:gd name="T4" fmla="*/ 4 w 25"/>
                <a:gd name="T5" fmla="*/ 26 h 26"/>
                <a:gd name="T6" fmla="*/ 8 w 25"/>
                <a:gd name="T7" fmla="*/ 26 h 26"/>
                <a:gd name="T8" fmla="*/ 8 w 25"/>
                <a:gd name="T9" fmla="*/ 19 h 26"/>
                <a:gd name="T10" fmla="*/ 18 w 25"/>
                <a:gd name="T11" fmla="*/ 19 h 26"/>
                <a:gd name="T12" fmla="*/ 18 w 25"/>
                <a:gd name="T13" fmla="*/ 26 h 26"/>
                <a:gd name="T14" fmla="*/ 22 w 25"/>
                <a:gd name="T15" fmla="*/ 26 h 26"/>
                <a:gd name="T16" fmla="*/ 22 w 25"/>
                <a:gd name="T17" fmla="*/ 19 h 26"/>
                <a:gd name="T18" fmla="*/ 25 w 25"/>
                <a:gd name="T19" fmla="*/ 19 h 26"/>
                <a:gd name="T20" fmla="*/ 25 w 25"/>
                <a:gd name="T21" fmla="*/ 1 h 26"/>
                <a:gd name="T22" fmla="*/ 21 w 25"/>
                <a:gd name="T23" fmla="*/ 1 h 26"/>
                <a:gd name="T24" fmla="*/ 21 w 25"/>
                <a:gd name="T25" fmla="*/ 1 h 26"/>
                <a:gd name="T26" fmla="*/ 19 w 25"/>
                <a:gd name="T27" fmla="*/ 0 h 26"/>
                <a:gd name="T28" fmla="*/ 17 w 25"/>
                <a:gd name="T29" fmla="*/ 1 h 26"/>
                <a:gd name="T30" fmla="*/ 15 w 25"/>
                <a:gd name="T31" fmla="*/ 1 h 26"/>
                <a:gd name="T32" fmla="*/ 13 w 25"/>
                <a:gd name="T33" fmla="*/ 0 h 26"/>
                <a:gd name="T34" fmla="*/ 11 w 25"/>
                <a:gd name="T35" fmla="*/ 1 h 26"/>
                <a:gd name="T36" fmla="*/ 8 w 25"/>
                <a:gd name="T37" fmla="*/ 1 h 26"/>
                <a:gd name="T38" fmla="*/ 6 w 25"/>
                <a:gd name="T39" fmla="*/ 0 h 26"/>
                <a:gd name="T40" fmla="*/ 4 w 25"/>
                <a:gd name="T41" fmla="*/ 1 h 26"/>
                <a:gd name="T42" fmla="*/ 0 w 25"/>
                <a:gd name="T43" fmla="*/ 1 h 26"/>
                <a:gd name="T44" fmla="*/ 0 w 25"/>
                <a:gd name="T45" fmla="*/ 19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 h="26">
                  <a:moveTo>
                    <a:pt x="0" y="19"/>
                  </a:moveTo>
                  <a:cubicBezTo>
                    <a:pt x="4" y="19"/>
                    <a:pt x="4" y="19"/>
                    <a:pt x="4" y="19"/>
                  </a:cubicBezTo>
                  <a:cubicBezTo>
                    <a:pt x="4" y="26"/>
                    <a:pt x="4" y="26"/>
                    <a:pt x="4" y="26"/>
                  </a:cubicBezTo>
                  <a:cubicBezTo>
                    <a:pt x="8" y="26"/>
                    <a:pt x="8" y="26"/>
                    <a:pt x="8" y="26"/>
                  </a:cubicBezTo>
                  <a:cubicBezTo>
                    <a:pt x="8" y="19"/>
                    <a:pt x="8" y="19"/>
                    <a:pt x="8" y="19"/>
                  </a:cubicBezTo>
                  <a:cubicBezTo>
                    <a:pt x="18" y="19"/>
                    <a:pt x="18" y="19"/>
                    <a:pt x="18" y="19"/>
                  </a:cubicBezTo>
                  <a:cubicBezTo>
                    <a:pt x="18" y="26"/>
                    <a:pt x="18" y="26"/>
                    <a:pt x="18" y="26"/>
                  </a:cubicBezTo>
                  <a:cubicBezTo>
                    <a:pt x="22" y="26"/>
                    <a:pt x="22" y="26"/>
                    <a:pt x="22" y="26"/>
                  </a:cubicBezTo>
                  <a:cubicBezTo>
                    <a:pt x="22" y="19"/>
                    <a:pt x="22" y="19"/>
                    <a:pt x="22" y="19"/>
                  </a:cubicBezTo>
                  <a:cubicBezTo>
                    <a:pt x="25" y="19"/>
                    <a:pt x="25" y="19"/>
                    <a:pt x="25" y="19"/>
                  </a:cubicBezTo>
                  <a:cubicBezTo>
                    <a:pt x="25" y="1"/>
                    <a:pt x="25" y="1"/>
                    <a:pt x="25" y="1"/>
                  </a:cubicBezTo>
                  <a:cubicBezTo>
                    <a:pt x="21" y="1"/>
                    <a:pt x="21" y="1"/>
                    <a:pt x="21" y="1"/>
                  </a:cubicBezTo>
                  <a:cubicBezTo>
                    <a:pt x="21" y="1"/>
                    <a:pt x="21" y="1"/>
                    <a:pt x="21" y="1"/>
                  </a:cubicBezTo>
                  <a:cubicBezTo>
                    <a:pt x="21" y="0"/>
                    <a:pt x="20" y="0"/>
                    <a:pt x="19" y="0"/>
                  </a:cubicBezTo>
                  <a:cubicBezTo>
                    <a:pt x="18" y="0"/>
                    <a:pt x="18" y="0"/>
                    <a:pt x="17" y="1"/>
                  </a:cubicBezTo>
                  <a:cubicBezTo>
                    <a:pt x="15" y="1"/>
                    <a:pt x="15" y="1"/>
                    <a:pt x="15" y="1"/>
                  </a:cubicBezTo>
                  <a:cubicBezTo>
                    <a:pt x="14" y="1"/>
                    <a:pt x="14" y="0"/>
                    <a:pt x="13" y="0"/>
                  </a:cubicBezTo>
                  <a:cubicBezTo>
                    <a:pt x="12" y="0"/>
                    <a:pt x="11" y="0"/>
                    <a:pt x="11" y="1"/>
                  </a:cubicBezTo>
                  <a:cubicBezTo>
                    <a:pt x="8" y="1"/>
                    <a:pt x="8" y="1"/>
                    <a:pt x="8" y="1"/>
                  </a:cubicBezTo>
                  <a:cubicBezTo>
                    <a:pt x="7" y="0"/>
                    <a:pt x="7" y="0"/>
                    <a:pt x="6" y="0"/>
                  </a:cubicBezTo>
                  <a:cubicBezTo>
                    <a:pt x="5" y="0"/>
                    <a:pt x="4" y="0"/>
                    <a:pt x="4" y="1"/>
                  </a:cubicBezTo>
                  <a:cubicBezTo>
                    <a:pt x="0" y="1"/>
                    <a:pt x="0" y="1"/>
                    <a:pt x="0" y="1"/>
                  </a:cubicBezTo>
                  <a:lnTo>
                    <a:pt x="0" y="19"/>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6" name="Rectangle 109">
              <a:extLst>
                <a:ext uri="{FF2B5EF4-FFF2-40B4-BE49-F238E27FC236}">
                  <a16:creationId xmlns:a16="http://schemas.microsoft.com/office/drawing/2014/main" id="{2BF70CDB-7910-4BCC-9188-DB4B0A008C04}"/>
                </a:ext>
              </a:extLst>
            </p:cNvPr>
            <p:cNvSpPr>
              <a:spLocks noChangeArrowheads="1"/>
            </p:cNvSpPr>
            <p:nvPr userDrawn="1"/>
          </p:nvSpPr>
          <p:spPr bwMode="auto">
            <a:xfrm>
              <a:off x="292" y="196"/>
              <a:ext cx="46" cy="32"/>
            </a:xfrm>
            <a:prstGeom prst="rect">
              <a:avLst/>
            </a:prstGeom>
            <a:solidFill>
              <a:srgbClr val="E633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7" name="Oval 110">
              <a:extLst>
                <a:ext uri="{FF2B5EF4-FFF2-40B4-BE49-F238E27FC236}">
                  <a16:creationId xmlns:a16="http://schemas.microsoft.com/office/drawing/2014/main" id="{4F627019-BA7B-4FC0-8185-1E0FD328D1DC}"/>
                </a:ext>
              </a:extLst>
            </p:cNvPr>
            <p:cNvSpPr>
              <a:spLocks noChangeArrowheads="1"/>
            </p:cNvSpPr>
            <p:nvPr userDrawn="1"/>
          </p:nvSpPr>
          <p:spPr bwMode="auto">
            <a:xfrm>
              <a:off x="295" y="203"/>
              <a:ext cx="4" cy="4"/>
            </a:xfrm>
            <a:prstGeom prst="ellipse">
              <a:avLst/>
            </a:pr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8" name="Freeform 111">
              <a:extLst>
                <a:ext uri="{FF2B5EF4-FFF2-40B4-BE49-F238E27FC236}">
                  <a16:creationId xmlns:a16="http://schemas.microsoft.com/office/drawing/2014/main" id="{797DE915-57CD-44AB-ADFA-7733459EF1D7}"/>
                </a:ext>
              </a:extLst>
            </p:cNvPr>
            <p:cNvSpPr>
              <a:spLocks noEditPoints="1"/>
            </p:cNvSpPr>
            <p:nvPr userDrawn="1"/>
          </p:nvSpPr>
          <p:spPr bwMode="auto">
            <a:xfrm>
              <a:off x="295" y="203"/>
              <a:ext cx="4" cy="4"/>
            </a:xfrm>
            <a:custGeom>
              <a:avLst/>
              <a:gdLst>
                <a:gd name="T0" fmla="*/ 1 w 2"/>
                <a:gd name="T1" fmla="*/ 0 h 2"/>
                <a:gd name="T2" fmla="*/ 0 w 2"/>
                <a:gd name="T3" fmla="*/ 1 h 2"/>
                <a:gd name="T4" fmla="*/ 1 w 2"/>
                <a:gd name="T5" fmla="*/ 2 h 2"/>
                <a:gd name="T6" fmla="*/ 2 w 2"/>
                <a:gd name="T7" fmla="*/ 1 h 2"/>
                <a:gd name="T8" fmla="*/ 1 w 2"/>
                <a:gd name="T9" fmla="*/ 0 h 2"/>
                <a:gd name="T10" fmla="*/ 1 w 2"/>
                <a:gd name="T11" fmla="*/ 2 h 2"/>
                <a:gd name="T12" fmla="*/ 0 w 2"/>
                <a:gd name="T13" fmla="*/ 1 h 2"/>
                <a:gd name="T14" fmla="*/ 1 w 2"/>
                <a:gd name="T15" fmla="*/ 0 h 2"/>
                <a:gd name="T16" fmla="*/ 2 w 2"/>
                <a:gd name="T17" fmla="*/ 1 h 2"/>
                <a:gd name="T18" fmla="*/ 1 w 2"/>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1" y="0"/>
                  </a:moveTo>
                  <a:cubicBezTo>
                    <a:pt x="1" y="0"/>
                    <a:pt x="0" y="1"/>
                    <a:pt x="0" y="1"/>
                  </a:cubicBezTo>
                  <a:cubicBezTo>
                    <a:pt x="0" y="2"/>
                    <a:pt x="1" y="2"/>
                    <a:pt x="1" y="2"/>
                  </a:cubicBezTo>
                  <a:cubicBezTo>
                    <a:pt x="2" y="2"/>
                    <a:pt x="2" y="2"/>
                    <a:pt x="2" y="1"/>
                  </a:cubicBezTo>
                  <a:cubicBezTo>
                    <a:pt x="2" y="1"/>
                    <a:pt x="2" y="0"/>
                    <a:pt x="1" y="0"/>
                  </a:cubicBezTo>
                  <a:moveTo>
                    <a:pt x="1" y="2"/>
                  </a:moveTo>
                  <a:cubicBezTo>
                    <a:pt x="0" y="2"/>
                    <a:pt x="0" y="2"/>
                    <a:pt x="0" y="1"/>
                  </a:cubicBezTo>
                  <a:cubicBezTo>
                    <a:pt x="0" y="1"/>
                    <a:pt x="0" y="0"/>
                    <a:pt x="1" y="0"/>
                  </a:cubicBezTo>
                  <a:cubicBezTo>
                    <a:pt x="2" y="0"/>
                    <a:pt x="2" y="1"/>
                    <a:pt x="2" y="1"/>
                  </a:cubicBezTo>
                  <a:cubicBezTo>
                    <a:pt x="2" y="2"/>
                    <a:pt x="2" y="2"/>
                    <a:pt x="1" y="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9" name="Oval 112">
              <a:extLst>
                <a:ext uri="{FF2B5EF4-FFF2-40B4-BE49-F238E27FC236}">
                  <a16:creationId xmlns:a16="http://schemas.microsoft.com/office/drawing/2014/main" id="{1795A531-E733-4DB9-9B4B-19E4C8C550CF}"/>
                </a:ext>
              </a:extLst>
            </p:cNvPr>
            <p:cNvSpPr>
              <a:spLocks noChangeArrowheads="1"/>
            </p:cNvSpPr>
            <p:nvPr userDrawn="1"/>
          </p:nvSpPr>
          <p:spPr bwMode="auto">
            <a:xfrm>
              <a:off x="330" y="203"/>
              <a:ext cx="4" cy="4"/>
            </a:xfrm>
            <a:prstGeom prst="ellipse">
              <a:avLst/>
            </a:pr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0" name="Freeform 113">
              <a:extLst>
                <a:ext uri="{FF2B5EF4-FFF2-40B4-BE49-F238E27FC236}">
                  <a16:creationId xmlns:a16="http://schemas.microsoft.com/office/drawing/2014/main" id="{AE90C831-AD07-4E05-A84D-DE7788989A47}"/>
                </a:ext>
              </a:extLst>
            </p:cNvPr>
            <p:cNvSpPr>
              <a:spLocks noEditPoints="1"/>
            </p:cNvSpPr>
            <p:nvPr userDrawn="1"/>
          </p:nvSpPr>
          <p:spPr bwMode="auto">
            <a:xfrm>
              <a:off x="330" y="203"/>
              <a:ext cx="4" cy="4"/>
            </a:xfrm>
            <a:custGeom>
              <a:avLst/>
              <a:gdLst>
                <a:gd name="T0" fmla="*/ 1 w 2"/>
                <a:gd name="T1" fmla="*/ 0 h 2"/>
                <a:gd name="T2" fmla="*/ 0 w 2"/>
                <a:gd name="T3" fmla="*/ 1 h 2"/>
                <a:gd name="T4" fmla="*/ 1 w 2"/>
                <a:gd name="T5" fmla="*/ 2 h 2"/>
                <a:gd name="T6" fmla="*/ 2 w 2"/>
                <a:gd name="T7" fmla="*/ 1 h 2"/>
                <a:gd name="T8" fmla="*/ 1 w 2"/>
                <a:gd name="T9" fmla="*/ 0 h 2"/>
                <a:gd name="T10" fmla="*/ 1 w 2"/>
                <a:gd name="T11" fmla="*/ 2 h 2"/>
                <a:gd name="T12" fmla="*/ 0 w 2"/>
                <a:gd name="T13" fmla="*/ 1 h 2"/>
                <a:gd name="T14" fmla="*/ 1 w 2"/>
                <a:gd name="T15" fmla="*/ 0 h 2"/>
                <a:gd name="T16" fmla="*/ 2 w 2"/>
                <a:gd name="T17" fmla="*/ 1 h 2"/>
                <a:gd name="T18" fmla="*/ 1 w 2"/>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1" y="0"/>
                  </a:moveTo>
                  <a:cubicBezTo>
                    <a:pt x="1" y="0"/>
                    <a:pt x="0" y="1"/>
                    <a:pt x="0" y="1"/>
                  </a:cubicBezTo>
                  <a:cubicBezTo>
                    <a:pt x="0" y="2"/>
                    <a:pt x="1" y="2"/>
                    <a:pt x="1" y="2"/>
                  </a:cubicBezTo>
                  <a:cubicBezTo>
                    <a:pt x="2" y="2"/>
                    <a:pt x="2" y="2"/>
                    <a:pt x="2" y="1"/>
                  </a:cubicBezTo>
                  <a:cubicBezTo>
                    <a:pt x="2" y="1"/>
                    <a:pt x="2" y="0"/>
                    <a:pt x="1" y="0"/>
                  </a:cubicBezTo>
                  <a:moveTo>
                    <a:pt x="1" y="2"/>
                  </a:moveTo>
                  <a:cubicBezTo>
                    <a:pt x="1" y="2"/>
                    <a:pt x="0" y="2"/>
                    <a:pt x="0" y="1"/>
                  </a:cubicBezTo>
                  <a:cubicBezTo>
                    <a:pt x="0" y="1"/>
                    <a:pt x="1" y="0"/>
                    <a:pt x="1" y="0"/>
                  </a:cubicBezTo>
                  <a:cubicBezTo>
                    <a:pt x="2" y="0"/>
                    <a:pt x="2" y="1"/>
                    <a:pt x="2" y="1"/>
                  </a:cubicBezTo>
                  <a:cubicBezTo>
                    <a:pt x="2" y="2"/>
                    <a:pt x="2" y="2"/>
                    <a:pt x="1" y="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1" name="Oval 114">
              <a:extLst>
                <a:ext uri="{FF2B5EF4-FFF2-40B4-BE49-F238E27FC236}">
                  <a16:creationId xmlns:a16="http://schemas.microsoft.com/office/drawing/2014/main" id="{30044773-BC07-4FAF-BB19-21A6C9BE6741}"/>
                </a:ext>
              </a:extLst>
            </p:cNvPr>
            <p:cNvSpPr>
              <a:spLocks noChangeArrowheads="1"/>
            </p:cNvSpPr>
            <p:nvPr userDrawn="1"/>
          </p:nvSpPr>
          <p:spPr bwMode="auto">
            <a:xfrm>
              <a:off x="295" y="220"/>
              <a:ext cx="4" cy="4"/>
            </a:xfrm>
            <a:prstGeom prst="ellipse">
              <a:avLst/>
            </a:pr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2" name="Freeform 115">
              <a:extLst>
                <a:ext uri="{FF2B5EF4-FFF2-40B4-BE49-F238E27FC236}">
                  <a16:creationId xmlns:a16="http://schemas.microsoft.com/office/drawing/2014/main" id="{3EED9DA0-4D35-498E-83E5-33D9AAB9439F}"/>
                </a:ext>
              </a:extLst>
            </p:cNvPr>
            <p:cNvSpPr>
              <a:spLocks noEditPoints="1"/>
            </p:cNvSpPr>
            <p:nvPr userDrawn="1"/>
          </p:nvSpPr>
          <p:spPr bwMode="auto">
            <a:xfrm>
              <a:off x="295" y="220"/>
              <a:ext cx="4" cy="4"/>
            </a:xfrm>
            <a:custGeom>
              <a:avLst/>
              <a:gdLst>
                <a:gd name="T0" fmla="*/ 1 w 2"/>
                <a:gd name="T1" fmla="*/ 0 h 2"/>
                <a:gd name="T2" fmla="*/ 0 w 2"/>
                <a:gd name="T3" fmla="*/ 1 h 2"/>
                <a:gd name="T4" fmla="*/ 1 w 2"/>
                <a:gd name="T5" fmla="*/ 2 h 2"/>
                <a:gd name="T6" fmla="*/ 2 w 2"/>
                <a:gd name="T7" fmla="*/ 1 h 2"/>
                <a:gd name="T8" fmla="*/ 1 w 2"/>
                <a:gd name="T9" fmla="*/ 0 h 2"/>
                <a:gd name="T10" fmla="*/ 1 w 2"/>
                <a:gd name="T11" fmla="*/ 2 h 2"/>
                <a:gd name="T12" fmla="*/ 0 w 2"/>
                <a:gd name="T13" fmla="*/ 1 h 2"/>
                <a:gd name="T14" fmla="*/ 1 w 2"/>
                <a:gd name="T15" fmla="*/ 0 h 2"/>
                <a:gd name="T16" fmla="*/ 2 w 2"/>
                <a:gd name="T17" fmla="*/ 1 h 2"/>
                <a:gd name="T18" fmla="*/ 1 w 2"/>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1" y="0"/>
                  </a:moveTo>
                  <a:cubicBezTo>
                    <a:pt x="1" y="0"/>
                    <a:pt x="0" y="1"/>
                    <a:pt x="0" y="1"/>
                  </a:cubicBezTo>
                  <a:cubicBezTo>
                    <a:pt x="0" y="2"/>
                    <a:pt x="1" y="2"/>
                    <a:pt x="1" y="2"/>
                  </a:cubicBezTo>
                  <a:cubicBezTo>
                    <a:pt x="2" y="2"/>
                    <a:pt x="2" y="2"/>
                    <a:pt x="2" y="1"/>
                  </a:cubicBezTo>
                  <a:cubicBezTo>
                    <a:pt x="2" y="1"/>
                    <a:pt x="2" y="0"/>
                    <a:pt x="1" y="0"/>
                  </a:cubicBezTo>
                  <a:moveTo>
                    <a:pt x="1" y="2"/>
                  </a:moveTo>
                  <a:cubicBezTo>
                    <a:pt x="0" y="2"/>
                    <a:pt x="0" y="2"/>
                    <a:pt x="0" y="1"/>
                  </a:cubicBezTo>
                  <a:cubicBezTo>
                    <a:pt x="0" y="1"/>
                    <a:pt x="0" y="0"/>
                    <a:pt x="1" y="0"/>
                  </a:cubicBezTo>
                  <a:cubicBezTo>
                    <a:pt x="2" y="0"/>
                    <a:pt x="2" y="1"/>
                    <a:pt x="2" y="1"/>
                  </a:cubicBezTo>
                  <a:cubicBezTo>
                    <a:pt x="2" y="2"/>
                    <a:pt x="2" y="2"/>
                    <a:pt x="1" y="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3" name="Oval 116">
              <a:extLst>
                <a:ext uri="{FF2B5EF4-FFF2-40B4-BE49-F238E27FC236}">
                  <a16:creationId xmlns:a16="http://schemas.microsoft.com/office/drawing/2014/main" id="{EA659057-EB50-41AB-822E-627DDADDCB59}"/>
                </a:ext>
              </a:extLst>
            </p:cNvPr>
            <p:cNvSpPr>
              <a:spLocks noChangeArrowheads="1"/>
            </p:cNvSpPr>
            <p:nvPr userDrawn="1"/>
          </p:nvSpPr>
          <p:spPr bwMode="auto">
            <a:xfrm>
              <a:off x="330" y="220"/>
              <a:ext cx="4" cy="4"/>
            </a:xfrm>
            <a:prstGeom prst="ellipse">
              <a:avLst/>
            </a:pr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4" name="Freeform 117">
              <a:extLst>
                <a:ext uri="{FF2B5EF4-FFF2-40B4-BE49-F238E27FC236}">
                  <a16:creationId xmlns:a16="http://schemas.microsoft.com/office/drawing/2014/main" id="{5D4391D8-F974-4326-9951-FFAF741EFB39}"/>
                </a:ext>
              </a:extLst>
            </p:cNvPr>
            <p:cNvSpPr>
              <a:spLocks noEditPoints="1"/>
            </p:cNvSpPr>
            <p:nvPr userDrawn="1"/>
          </p:nvSpPr>
          <p:spPr bwMode="auto">
            <a:xfrm>
              <a:off x="330" y="220"/>
              <a:ext cx="4" cy="4"/>
            </a:xfrm>
            <a:custGeom>
              <a:avLst/>
              <a:gdLst>
                <a:gd name="T0" fmla="*/ 1 w 2"/>
                <a:gd name="T1" fmla="*/ 0 h 2"/>
                <a:gd name="T2" fmla="*/ 0 w 2"/>
                <a:gd name="T3" fmla="*/ 1 h 2"/>
                <a:gd name="T4" fmla="*/ 1 w 2"/>
                <a:gd name="T5" fmla="*/ 2 h 2"/>
                <a:gd name="T6" fmla="*/ 2 w 2"/>
                <a:gd name="T7" fmla="*/ 1 h 2"/>
                <a:gd name="T8" fmla="*/ 1 w 2"/>
                <a:gd name="T9" fmla="*/ 0 h 2"/>
                <a:gd name="T10" fmla="*/ 1 w 2"/>
                <a:gd name="T11" fmla="*/ 2 h 2"/>
                <a:gd name="T12" fmla="*/ 0 w 2"/>
                <a:gd name="T13" fmla="*/ 1 h 2"/>
                <a:gd name="T14" fmla="*/ 1 w 2"/>
                <a:gd name="T15" fmla="*/ 0 h 2"/>
                <a:gd name="T16" fmla="*/ 2 w 2"/>
                <a:gd name="T17" fmla="*/ 1 h 2"/>
                <a:gd name="T18" fmla="*/ 1 w 2"/>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1" y="0"/>
                  </a:moveTo>
                  <a:cubicBezTo>
                    <a:pt x="1" y="0"/>
                    <a:pt x="0" y="1"/>
                    <a:pt x="0" y="1"/>
                  </a:cubicBezTo>
                  <a:cubicBezTo>
                    <a:pt x="0" y="2"/>
                    <a:pt x="1" y="2"/>
                    <a:pt x="1" y="2"/>
                  </a:cubicBezTo>
                  <a:cubicBezTo>
                    <a:pt x="2" y="2"/>
                    <a:pt x="2" y="2"/>
                    <a:pt x="2" y="1"/>
                  </a:cubicBezTo>
                  <a:cubicBezTo>
                    <a:pt x="2" y="1"/>
                    <a:pt x="2" y="0"/>
                    <a:pt x="1" y="0"/>
                  </a:cubicBezTo>
                  <a:moveTo>
                    <a:pt x="1" y="2"/>
                  </a:moveTo>
                  <a:cubicBezTo>
                    <a:pt x="1" y="2"/>
                    <a:pt x="0" y="2"/>
                    <a:pt x="0" y="1"/>
                  </a:cubicBezTo>
                  <a:cubicBezTo>
                    <a:pt x="0" y="1"/>
                    <a:pt x="1" y="0"/>
                    <a:pt x="1" y="0"/>
                  </a:cubicBezTo>
                  <a:cubicBezTo>
                    <a:pt x="2" y="0"/>
                    <a:pt x="2" y="1"/>
                    <a:pt x="2" y="1"/>
                  </a:cubicBezTo>
                  <a:cubicBezTo>
                    <a:pt x="2" y="2"/>
                    <a:pt x="2" y="2"/>
                    <a:pt x="1" y="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5" name="Freeform 118">
              <a:extLst>
                <a:ext uri="{FF2B5EF4-FFF2-40B4-BE49-F238E27FC236}">
                  <a16:creationId xmlns:a16="http://schemas.microsoft.com/office/drawing/2014/main" id="{4A7C17A1-9E58-4485-818A-B5D384A2CFB2}"/>
                </a:ext>
              </a:extLst>
            </p:cNvPr>
            <p:cNvSpPr>
              <a:spLocks/>
            </p:cNvSpPr>
            <p:nvPr userDrawn="1"/>
          </p:nvSpPr>
          <p:spPr bwMode="auto">
            <a:xfrm>
              <a:off x="303" y="209"/>
              <a:ext cx="23" cy="11"/>
            </a:xfrm>
            <a:custGeom>
              <a:avLst/>
              <a:gdLst>
                <a:gd name="T0" fmla="*/ 0 w 11"/>
                <a:gd name="T1" fmla="*/ 2 h 5"/>
                <a:gd name="T2" fmla="*/ 6 w 11"/>
                <a:gd name="T3" fmla="*/ 5 h 5"/>
                <a:gd name="T4" fmla="*/ 11 w 11"/>
                <a:gd name="T5" fmla="*/ 2 h 5"/>
                <a:gd name="T6" fmla="*/ 6 w 11"/>
                <a:gd name="T7" fmla="*/ 0 h 5"/>
                <a:gd name="T8" fmla="*/ 0 w 11"/>
                <a:gd name="T9" fmla="*/ 2 h 5"/>
              </a:gdLst>
              <a:ahLst/>
              <a:cxnLst>
                <a:cxn ang="0">
                  <a:pos x="T0" y="T1"/>
                </a:cxn>
                <a:cxn ang="0">
                  <a:pos x="T2" y="T3"/>
                </a:cxn>
                <a:cxn ang="0">
                  <a:pos x="T4" y="T5"/>
                </a:cxn>
                <a:cxn ang="0">
                  <a:pos x="T6" y="T7"/>
                </a:cxn>
                <a:cxn ang="0">
                  <a:pos x="T8" y="T9"/>
                </a:cxn>
              </a:cxnLst>
              <a:rect l="0" t="0" r="r" b="b"/>
              <a:pathLst>
                <a:path w="11" h="5">
                  <a:moveTo>
                    <a:pt x="0" y="2"/>
                  </a:moveTo>
                  <a:cubicBezTo>
                    <a:pt x="2" y="4"/>
                    <a:pt x="4" y="5"/>
                    <a:pt x="6" y="5"/>
                  </a:cubicBezTo>
                  <a:cubicBezTo>
                    <a:pt x="8" y="5"/>
                    <a:pt x="9" y="4"/>
                    <a:pt x="11" y="2"/>
                  </a:cubicBezTo>
                  <a:cubicBezTo>
                    <a:pt x="9" y="0"/>
                    <a:pt x="8" y="0"/>
                    <a:pt x="6" y="0"/>
                  </a:cubicBezTo>
                  <a:cubicBezTo>
                    <a:pt x="4" y="0"/>
                    <a:pt x="2" y="1"/>
                    <a:pt x="0" y="2"/>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6" name="Freeform 119">
              <a:extLst>
                <a:ext uri="{FF2B5EF4-FFF2-40B4-BE49-F238E27FC236}">
                  <a16:creationId xmlns:a16="http://schemas.microsoft.com/office/drawing/2014/main" id="{073B1472-2A60-4EC6-A983-74AC159E7A03}"/>
                </a:ext>
              </a:extLst>
            </p:cNvPr>
            <p:cNvSpPr>
              <a:spLocks/>
            </p:cNvSpPr>
            <p:nvPr userDrawn="1"/>
          </p:nvSpPr>
          <p:spPr bwMode="auto">
            <a:xfrm>
              <a:off x="305" y="211"/>
              <a:ext cx="19" cy="7"/>
            </a:xfrm>
            <a:custGeom>
              <a:avLst/>
              <a:gdLst>
                <a:gd name="T0" fmla="*/ 0 w 9"/>
                <a:gd name="T1" fmla="*/ 1 h 3"/>
                <a:gd name="T2" fmla="*/ 5 w 9"/>
                <a:gd name="T3" fmla="*/ 0 h 3"/>
                <a:gd name="T4" fmla="*/ 9 w 9"/>
                <a:gd name="T5" fmla="*/ 1 h 3"/>
                <a:gd name="T6" fmla="*/ 5 w 9"/>
                <a:gd name="T7" fmla="*/ 3 h 3"/>
                <a:gd name="T8" fmla="*/ 0 w 9"/>
                <a:gd name="T9" fmla="*/ 1 h 3"/>
              </a:gdLst>
              <a:ahLst/>
              <a:cxnLst>
                <a:cxn ang="0">
                  <a:pos x="T0" y="T1"/>
                </a:cxn>
                <a:cxn ang="0">
                  <a:pos x="T2" y="T3"/>
                </a:cxn>
                <a:cxn ang="0">
                  <a:pos x="T4" y="T5"/>
                </a:cxn>
                <a:cxn ang="0">
                  <a:pos x="T6" y="T7"/>
                </a:cxn>
                <a:cxn ang="0">
                  <a:pos x="T8" y="T9"/>
                </a:cxn>
              </a:cxnLst>
              <a:rect l="0" t="0" r="r" b="b"/>
              <a:pathLst>
                <a:path w="9" h="3">
                  <a:moveTo>
                    <a:pt x="0" y="1"/>
                  </a:moveTo>
                  <a:cubicBezTo>
                    <a:pt x="2" y="0"/>
                    <a:pt x="3" y="0"/>
                    <a:pt x="5" y="0"/>
                  </a:cubicBezTo>
                  <a:cubicBezTo>
                    <a:pt x="6" y="0"/>
                    <a:pt x="7" y="0"/>
                    <a:pt x="9" y="1"/>
                  </a:cubicBezTo>
                  <a:cubicBezTo>
                    <a:pt x="7" y="2"/>
                    <a:pt x="6" y="3"/>
                    <a:pt x="5" y="3"/>
                  </a:cubicBezTo>
                  <a:cubicBezTo>
                    <a:pt x="3" y="3"/>
                    <a:pt x="2" y="2"/>
                    <a:pt x="0" y="1"/>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7" name="Freeform 120">
              <a:extLst>
                <a:ext uri="{FF2B5EF4-FFF2-40B4-BE49-F238E27FC236}">
                  <a16:creationId xmlns:a16="http://schemas.microsoft.com/office/drawing/2014/main" id="{6327A0F2-6444-4A76-B977-C7473CDE1AF5}"/>
                </a:ext>
              </a:extLst>
            </p:cNvPr>
            <p:cNvSpPr>
              <a:spLocks/>
            </p:cNvSpPr>
            <p:nvPr userDrawn="1"/>
          </p:nvSpPr>
          <p:spPr bwMode="auto">
            <a:xfrm>
              <a:off x="309" y="211"/>
              <a:ext cx="11" cy="4"/>
            </a:xfrm>
            <a:custGeom>
              <a:avLst/>
              <a:gdLst>
                <a:gd name="T0" fmla="*/ 0 w 5"/>
                <a:gd name="T1" fmla="*/ 1 h 2"/>
                <a:gd name="T2" fmla="*/ 3 w 5"/>
                <a:gd name="T3" fmla="*/ 2 h 2"/>
                <a:gd name="T4" fmla="*/ 5 w 5"/>
                <a:gd name="T5" fmla="*/ 1 h 2"/>
                <a:gd name="T6" fmla="*/ 3 w 5"/>
                <a:gd name="T7" fmla="*/ 0 h 2"/>
                <a:gd name="T8" fmla="*/ 0 w 5"/>
                <a:gd name="T9" fmla="*/ 1 h 2"/>
              </a:gdLst>
              <a:ahLst/>
              <a:cxnLst>
                <a:cxn ang="0">
                  <a:pos x="T0" y="T1"/>
                </a:cxn>
                <a:cxn ang="0">
                  <a:pos x="T2" y="T3"/>
                </a:cxn>
                <a:cxn ang="0">
                  <a:pos x="T4" y="T5"/>
                </a:cxn>
                <a:cxn ang="0">
                  <a:pos x="T6" y="T7"/>
                </a:cxn>
                <a:cxn ang="0">
                  <a:pos x="T8" y="T9"/>
                </a:cxn>
              </a:cxnLst>
              <a:rect l="0" t="0" r="r" b="b"/>
              <a:pathLst>
                <a:path w="5" h="2">
                  <a:moveTo>
                    <a:pt x="0" y="1"/>
                  </a:moveTo>
                  <a:cubicBezTo>
                    <a:pt x="1" y="1"/>
                    <a:pt x="2" y="2"/>
                    <a:pt x="3" y="2"/>
                  </a:cubicBezTo>
                  <a:cubicBezTo>
                    <a:pt x="3" y="2"/>
                    <a:pt x="4" y="1"/>
                    <a:pt x="5" y="1"/>
                  </a:cubicBezTo>
                  <a:cubicBezTo>
                    <a:pt x="4" y="0"/>
                    <a:pt x="3" y="0"/>
                    <a:pt x="3" y="0"/>
                  </a:cubicBezTo>
                  <a:cubicBezTo>
                    <a:pt x="2" y="0"/>
                    <a:pt x="1" y="0"/>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8" name="Rectangle 121">
              <a:extLst>
                <a:ext uri="{FF2B5EF4-FFF2-40B4-BE49-F238E27FC236}">
                  <a16:creationId xmlns:a16="http://schemas.microsoft.com/office/drawing/2014/main" id="{A64A03EA-DADB-4E4A-8F92-7A504E1B9EDD}"/>
                </a:ext>
              </a:extLst>
            </p:cNvPr>
            <p:cNvSpPr>
              <a:spLocks noChangeArrowheads="1"/>
            </p:cNvSpPr>
            <p:nvPr userDrawn="1"/>
          </p:nvSpPr>
          <p:spPr bwMode="auto">
            <a:xfrm>
              <a:off x="292" y="196"/>
              <a:ext cx="46" cy="2"/>
            </a:xfrm>
            <a:prstGeom prst="rect">
              <a:avLst/>
            </a:prstGeom>
            <a:solidFill>
              <a:srgbClr val="13110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9" name="Freeform 122">
              <a:extLst>
                <a:ext uri="{FF2B5EF4-FFF2-40B4-BE49-F238E27FC236}">
                  <a16:creationId xmlns:a16="http://schemas.microsoft.com/office/drawing/2014/main" id="{7EDA292F-C3EE-4837-A135-CAC1AC8872E9}"/>
                </a:ext>
              </a:extLst>
            </p:cNvPr>
            <p:cNvSpPr>
              <a:spLocks noEditPoints="1"/>
            </p:cNvSpPr>
            <p:nvPr userDrawn="1"/>
          </p:nvSpPr>
          <p:spPr bwMode="auto">
            <a:xfrm>
              <a:off x="292" y="196"/>
              <a:ext cx="46" cy="2"/>
            </a:xfrm>
            <a:custGeom>
              <a:avLst/>
              <a:gdLst>
                <a:gd name="T0" fmla="*/ 0 w 46"/>
                <a:gd name="T1" fmla="*/ 2 h 2"/>
                <a:gd name="T2" fmla="*/ 46 w 46"/>
                <a:gd name="T3" fmla="*/ 2 h 2"/>
                <a:gd name="T4" fmla="*/ 46 w 46"/>
                <a:gd name="T5" fmla="*/ 2 h 2"/>
                <a:gd name="T6" fmla="*/ 0 w 46"/>
                <a:gd name="T7" fmla="*/ 2 h 2"/>
                <a:gd name="T8" fmla="*/ 0 w 46"/>
                <a:gd name="T9" fmla="*/ 2 h 2"/>
                <a:gd name="T10" fmla="*/ 0 w 46"/>
                <a:gd name="T11" fmla="*/ 2 h 2"/>
                <a:gd name="T12" fmla="*/ 46 w 46"/>
                <a:gd name="T13" fmla="*/ 2 h 2"/>
                <a:gd name="T14" fmla="*/ 46 w 46"/>
                <a:gd name="T15" fmla="*/ 0 h 2"/>
                <a:gd name="T16" fmla="*/ 0 w 46"/>
                <a:gd name="T17" fmla="*/ 0 h 2"/>
                <a:gd name="T18" fmla="*/ 0 w 46"/>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2">
                  <a:moveTo>
                    <a:pt x="0" y="2"/>
                  </a:moveTo>
                  <a:lnTo>
                    <a:pt x="46" y="2"/>
                  </a:lnTo>
                  <a:lnTo>
                    <a:pt x="46" y="2"/>
                  </a:lnTo>
                  <a:lnTo>
                    <a:pt x="0" y="2"/>
                  </a:lnTo>
                  <a:lnTo>
                    <a:pt x="0" y="2"/>
                  </a:lnTo>
                  <a:close/>
                  <a:moveTo>
                    <a:pt x="0" y="2"/>
                  </a:moveTo>
                  <a:lnTo>
                    <a:pt x="46" y="2"/>
                  </a:lnTo>
                  <a:lnTo>
                    <a:pt x="46" y="0"/>
                  </a:lnTo>
                  <a:lnTo>
                    <a:pt x="0" y="0"/>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0" name="Freeform 123">
              <a:extLst>
                <a:ext uri="{FF2B5EF4-FFF2-40B4-BE49-F238E27FC236}">
                  <a16:creationId xmlns:a16="http://schemas.microsoft.com/office/drawing/2014/main" id="{F8A5C8B8-2E0D-434F-8DCF-A72215B35A84}"/>
                </a:ext>
              </a:extLst>
            </p:cNvPr>
            <p:cNvSpPr>
              <a:spLocks/>
            </p:cNvSpPr>
            <p:nvPr userDrawn="1"/>
          </p:nvSpPr>
          <p:spPr bwMode="auto">
            <a:xfrm>
              <a:off x="299" y="192"/>
              <a:ext cx="4" cy="11"/>
            </a:xfrm>
            <a:custGeom>
              <a:avLst/>
              <a:gdLst>
                <a:gd name="T0" fmla="*/ 0 w 2"/>
                <a:gd name="T1" fmla="*/ 2 h 5"/>
                <a:gd name="T2" fmla="*/ 0 w 2"/>
                <a:gd name="T3" fmla="*/ 3 h 5"/>
                <a:gd name="T4" fmla="*/ 0 w 2"/>
                <a:gd name="T5" fmla="*/ 4 h 5"/>
                <a:gd name="T6" fmla="*/ 1 w 2"/>
                <a:gd name="T7" fmla="*/ 5 h 5"/>
                <a:gd name="T8" fmla="*/ 2 w 2"/>
                <a:gd name="T9" fmla="*/ 4 h 5"/>
                <a:gd name="T10" fmla="*/ 2 w 2"/>
                <a:gd name="T11" fmla="*/ 3 h 5"/>
                <a:gd name="T12" fmla="*/ 2 w 2"/>
                <a:gd name="T13" fmla="*/ 2 h 5"/>
                <a:gd name="T14" fmla="*/ 1 w 2"/>
                <a:gd name="T15" fmla="*/ 0 h 5"/>
                <a:gd name="T16" fmla="*/ 1 w 2"/>
                <a:gd name="T17" fmla="*/ 0 h 5"/>
                <a:gd name="T18" fmla="*/ 0 w 2"/>
                <a:gd name="T19" fmla="*/ 0 h 5"/>
                <a:gd name="T20" fmla="*/ 0 w 2"/>
                <a:gd name="T21" fmla="*/ 1 h 5"/>
                <a:gd name="T22" fmla="*/ 0 w 2"/>
                <a:gd name="T23"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 h="5">
                  <a:moveTo>
                    <a:pt x="0" y="2"/>
                  </a:moveTo>
                  <a:cubicBezTo>
                    <a:pt x="0" y="3"/>
                    <a:pt x="0" y="3"/>
                    <a:pt x="0" y="3"/>
                  </a:cubicBezTo>
                  <a:cubicBezTo>
                    <a:pt x="0" y="4"/>
                    <a:pt x="0" y="4"/>
                    <a:pt x="0" y="4"/>
                  </a:cubicBezTo>
                  <a:cubicBezTo>
                    <a:pt x="0" y="4"/>
                    <a:pt x="0" y="5"/>
                    <a:pt x="1" y="5"/>
                  </a:cubicBezTo>
                  <a:cubicBezTo>
                    <a:pt x="2" y="5"/>
                    <a:pt x="2" y="4"/>
                    <a:pt x="2" y="4"/>
                  </a:cubicBezTo>
                  <a:cubicBezTo>
                    <a:pt x="2" y="3"/>
                    <a:pt x="2" y="3"/>
                    <a:pt x="2" y="3"/>
                  </a:cubicBezTo>
                  <a:cubicBezTo>
                    <a:pt x="2" y="2"/>
                    <a:pt x="2" y="2"/>
                    <a:pt x="2" y="2"/>
                  </a:cubicBezTo>
                  <a:cubicBezTo>
                    <a:pt x="2" y="1"/>
                    <a:pt x="2" y="0"/>
                    <a:pt x="1" y="0"/>
                  </a:cubicBezTo>
                  <a:cubicBezTo>
                    <a:pt x="1" y="0"/>
                    <a:pt x="1" y="0"/>
                    <a:pt x="1" y="0"/>
                  </a:cubicBezTo>
                  <a:cubicBezTo>
                    <a:pt x="0" y="0"/>
                    <a:pt x="0" y="0"/>
                    <a:pt x="0" y="0"/>
                  </a:cubicBezTo>
                  <a:cubicBezTo>
                    <a:pt x="0" y="1"/>
                    <a:pt x="0" y="1"/>
                    <a:pt x="0" y="1"/>
                  </a:cubicBezTo>
                  <a:cubicBezTo>
                    <a:pt x="0" y="1"/>
                    <a:pt x="0" y="1"/>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1" name="Freeform 124">
              <a:extLst>
                <a:ext uri="{FF2B5EF4-FFF2-40B4-BE49-F238E27FC236}">
                  <a16:creationId xmlns:a16="http://schemas.microsoft.com/office/drawing/2014/main" id="{5CA9998C-A5BE-4A7C-B451-A908E8205F6F}"/>
                </a:ext>
              </a:extLst>
            </p:cNvPr>
            <p:cNvSpPr>
              <a:spLocks/>
            </p:cNvSpPr>
            <p:nvPr userDrawn="1"/>
          </p:nvSpPr>
          <p:spPr bwMode="auto">
            <a:xfrm>
              <a:off x="313" y="192"/>
              <a:ext cx="4" cy="11"/>
            </a:xfrm>
            <a:custGeom>
              <a:avLst/>
              <a:gdLst>
                <a:gd name="T0" fmla="*/ 0 w 2"/>
                <a:gd name="T1" fmla="*/ 3 h 5"/>
                <a:gd name="T2" fmla="*/ 0 w 2"/>
                <a:gd name="T3" fmla="*/ 4 h 5"/>
                <a:gd name="T4" fmla="*/ 1 w 2"/>
                <a:gd name="T5" fmla="*/ 5 h 5"/>
                <a:gd name="T6" fmla="*/ 2 w 2"/>
                <a:gd name="T7" fmla="*/ 4 h 5"/>
                <a:gd name="T8" fmla="*/ 2 w 2"/>
                <a:gd name="T9" fmla="*/ 3 h 5"/>
                <a:gd name="T10" fmla="*/ 2 w 2"/>
                <a:gd name="T11" fmla="*/ 2 h 5"/>
                <a:gd name="T12" fmla="*/ 1 w 2"/>
                <a:gd name="T13" fmla="*/ 0 h 5"/>
                <a:gd name="T14" fmla="*/ 0 w 2"/>
                <a:gd name="T15" fmla="*/ 2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5">
                  <a:moveTo>
                    <a:pt x="0" y="3"/>
                  </a:moveTo>
                  <a:cubicBezTo>
                    <a:pt x="0" y="4"/>
                    <a:pt x="0" y="4"/>
                    <a:pt x="0" y="4"/>
                  </a:cubicBezTo>
                  <a:cubicBezTo>
                    <a:pt x="0" y="4"/>
                    <a:pt x="0" y="5"/>
                    <a:pt x="1" y="5"/>
                  </a:cubicBezTo>
                  <a:cubicBezTo>
                    <a:pt x="1" y="5"/>
                    <a:pt x="2" y="4"/>
                    <a:pt x="2" y="4"/>
                  </a:cubicBezTo>
                  <a:cubicBezTo>
                    <a:pt x="2" y="3"/>
                    <a:pt x="2" y="3"/>
                    <a:pt x="2" y="3"/>
                  </a:cubicBezTo>
                  <a:cubicBezTo>
                    <a:pt x="2" y="2"/>
                    <a:pt x="2" y="2"/>
                    <a:pt x="2" y="2"/>
                  </a:cubicBezTo>
                  <a:cubicBezTo>
                    <a:pt x="2" y="1"/>
                    <a:pt x="1" y="0"/>
                    <a:pt x="1" y="0"/>
                  </a:cubicBezTo>
                  <a:cubicBezTo>
                    <a:pt x="0" y="0"/>
                    <a:pt x="0" y="1"/>
                    <a:pt x="0" y="2"/>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2" name="Freeform 125">
              <a:extLst>
                <a:ext uri="{FF2B5EF4-FFF2-40B4-BE49-F238E27FC236}">
                  <a16:creationId xmlns:a16="http://schemas.microsoft.com/office/drawing/2014/main" id="{BD71DFEB-AE7E-4080-84D8-814B56FFF95F}"/>
                </a:ext>
              </a:extLst>
            </p:cNvPr>
            <p:cNvSpPr>
              <a:spLocks/>
            </p:cNvSpPr>
            <p:nvPr userDrawn="1"/>
          </p:nvSpPr>
          <p:spPr bwMode="auto">
            <a:xfrm>
              <a:off x="326" y="192"/>
              <a:ext cx="4" cy="11"/>
            </a:xfrm>
            <a:custGeom>
              <a:avLst/>
              <a:gdLst>
                <a:gd name="T0" fmla="*/ 0 w 2"/>
                <a:gd name="T1" fmla="*/ 2 h 5"/>
                <a:gd name="T2" fmla="*/ 0 w 2"/>
                <a:gd name="T3" fmla="*/ 3 h 5"/>
                <a:gd name="T4" fmla="*/ 0 w 2"/>
                <a:gd name="T5" fmla="*/ 4 h 5"/>
                <a:gd name="T6" fmla="*/ 1 w 2"/>
                <a:gd name="T7" fmla="*/ 5 h 5"/>
                <a:gd name="T8" fmla="*/ 2 w 2"/>
                <a:gd name="T9" fmla="*/ 4 h 5"/>
                <a:gd name="T10" fmla="*/ 2 w 2"/>
                <a:gd name="T11" fmla="*/ 3 h 5"/>
                <a:gd name="T12" fmla="*/ 2 w 2"/>
                <a:gd name="T13" fmla="*/ 2 h 5"/>
                <a:gd name="T14" fmla="*/ 1 w 2"/>
                <a:gd name="T15" fmla="*/ 0 h 5"/>
                <a:gd name="T16" fmla="*/ 1 w 2"/>
                <a:gd name="T17" fmla="*/ 0 h 5"/>
                <a:gd name="T18" fmla="*/ 1 w 2"/>
                <a:gd name="T19" fmla="*/ 0 h 5"/>
                <a:gd name="T20" fmla="*/ 0 w 2"/>
                <a:gd name="T21" fmla="*/ 1 h 5"/>
                <a:gd name="T22" fmla="*/ 0 w 2"/>
                <a:gd name="T23"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 h="5">
                  <a:moveTo>
                    <a:pt x="0" y="2"/>
                  </a:moveTo>
                  <a:cubicBezTo>
                    <a:pt x="0" y="3"/>
                    <a:pt x="0" y="3"/>
                    <a:pt x="0" y="3"/>
                  </a:cubicBezTo>
                  <a:cubicBezTo>
                    <a:pt x="0" y="4"/>
                    <a:pt x="0" y="4"/>
                    <a:pt x="0" y="4"/>
                  </a:cubicBezTo>
                  <a:cubicBezTo>
                    <a:pt x="0" y="4"/>
                    <a:pt x="1" y="5"/>
                    <a:pt x="1" y="5"/>
                  </a:cubicBezTo>
                  <a:cubicBezTo>
                    <a:pt x="2" y="5"/>
                    <a:pt x="2" y="4"/>
                    <a:pt x="2" y="4"/>
                  </a:cubicBezTo>
                  <a:cubicBezTo>
                    <a:pt x="2" y="3"/>
                    <a:pt x="2" y="3"/>
                    <a:pt x="2" y="3"/>
                  </a:cubicBezTo>
                  <a:cubicBezTo>
                    <a:pt x="2" y="2"/>
                    <a:pt x="2" y="2"/>
                    <a:pt x="2" y="2"/>
                  </a:cubicBezTo>
                  <a:cubicBezTo>
                    <a:pt x="2" y="1"/>
                    <a:pt x="2" y="0"/>
                    <a:pt x="1" y="0"/>
                  </a:cubicBezTo>
                  <a:cubicBezTo>
                    <a:pt x="1" y="0"/>
                    <a:pt x="1" y="0"/>
                    <a:pt x="1" y="0"/>
                  </a:cubicBezTo>
                  <a:cubicBezTo>
                    <a:pt x="1" y="0"/>
                    <a:pt x="1" y="0"/>
                    <a:pt x="1" y="0"/>
                  </a:cubicBezTo>
                  <a:cubicBezTo>
                    <a:pt x="1" y="1"/>
                    <a:pt x="0" y="1"/>
                    <a:pt x="0" y="1"/>
                  </a:cubicBezTo>
                  <a:cubicBezTo>
                    <a:pt x="0" y="1"/>
                    <a:pt x="0" y="1"/>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3" name="Rectangle 126">
              <a:extLst>
                <a:ext uri="{FF2B5EF4-FFF2-40B4-BE49-F238E27FC236}">
                  <a16:creationId xmlns:a16="http://schemas.microsoft.com/office/drawing/2014/main" id="{C8C99B48-5A23-47F2-9485-C41A5B7E49CD}"/>
                </a:ext>
              </a:extLst>
            </p:cNvPr>
            <p:cNvSpPr>
              <a:spLocks noChangeArrowheads="1"/>
            </p:cNvSpPr>
            <p:nvPr userDrawn="1"/>
          </p:nvSpPr>
          <p:spPr bwMode="auto">
            <a:xfrm>
              <a:off x="297" y="234"/>
              <a:ext cx="6" cy="5"/>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4" name="Rectangle 127">
              <a:extLst>
                <a:ext uri="{FF2B5EF4-FFF2-40B4-BE49-F238E27FC236}">
                  <a16:creationId xmlns:a16="http://schemas.microsoft.com/office/drawing/2014/main" id="{227906DB-8556-446B-AACC-471E4C28FD10}"/>
                </a:ext>
              </a:extLst>
            </p:cNvPr>
            <p:cNvSpPr>
              <a:spLocks noChangeArrowheads="1"/>
            </p:cNvSpPr>
            <p:nvPr userDrawn="1"/>
          </p:nvSpPr>
          <p:spPr bwMode="auto">
            <a:xfrm>
              <a:off x="297" y="241"/>
              <a:ext cx="6" cy="2"/>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5" name="Rectangle 128">
              <a:extLst>
                <a:ext uri="{FF2B5EF4-FFF2-40B4-BE49-F238E27FC236}">
                  <a16:creationId xmlns:a16="http://schemas.microsoft.com/office/drawing/2014/main" id="{A6D88CC8-3EDB-4DCA-9A30-FFD4431047E4}"/>
                </a:ext>
              </a:extLst>
            </p:cNvPr>
            <p:cNvSpPr>
              <a:spLocks noChangeArrowheads="1"/>
            </p:cNvSpPr>
            <p:nvPr userDrawn="1"/>
          </p:nvSpPr>
          <p:spPr bwMode="auto">
            <a:xfrm>
              <a:off x="326" y="234"/>
              <a:ext cx="4" cy="5"/>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6" name="Rectangle 129">
              <a:extLst>
                <a:ext uri="{FF2B5EF4-FFF2-40B4-BE49-F238E27FC236}">
                  <a16:creationId xmlns:a16="http://schemas.microsoft.com/office/drawing/2014/main" id="{37AA9225-266C-4298-B0F4-1750805DBC88}"/>
                </a:ext>
              </a:extLst>
            </p:cNvPr>
            <p:cNvSpPr>
              <a:spLocks noChangeArrowheads="1"/>
            </p:cNvSpPr>
            <p:nvPr userDrawn="1"/>
          </p:nvSpPr>
          <p:spPr bwMode="auto">
            <a:xfrm>
              <a:off x="326" y="241"/>
              <a:ext cx="4" cy="2"/>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127961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D5A179F-DC66-483A-8B09-CEDD9CCBCA00}"/>
              </a:ext>
            </a:extLst>
          </p:cNvPr>
          <p:cNvSpPr/>
          <p:nvPr userDrawn="1"/>
        </p:nvSpPr>
        <p:spPr>
          <a:xfrm>
            <a:off x="0" y="684848"/>
            <a:ext cx="12192001" cy="1755140"/>
          </a:xfrm>
          <a:prstGeom prst="rect">
            <a:avLst/>
          </a:prstGeom>
          <a:solidFill>
            <a:srgbClr val="F2F1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sz="1600" dirty="0"/>
          </a:p>
        </p:txBody>
      </p:sp>
      <p:sp>
        <p:nvSpPr>
          <p:cNvPr id="17" name="Text Placeholder 8">
            <a:extLst>
              <a:ext uri="{FF2B5EF4-FFF2-40B4-BE49-F238E27FC236}">
                <a16:creationId xmlns:a16="http://schemas.microsoft.com/office/drawing/2014/main" id="{A0C7575D-A4B1-45EA-9D40-614E60E0F7B5}"/>
              </a:ext>
            </a:extLst>
          </p:cNvPr>
          <p:cNvSpPr>
            <a:spLocks noGrp="1"/>
          </p:cNvSpPr>
          <p:nvPr>
            <p:ph type="body" sz="quarter" idx="18" hasCustomPrompt="1"/>
          </p:nvPr>
        </p:nvSpPr>
        <p:spPr>
          <a:xfrm>
            <a:off x="327025" y="996950"/>
            <a:ext cx="3400425" cy="36000"/>
          </a:xfrm>
          <a:solidFill>
            <a:schemeClr val="accent2"/>
          </a:solidFill>
        </p:spPr>
        <p:txBody>
          <a:bodyPr/>
          <a:lstStyle>
            <a:lvl1pPr>
              <a:defRPr/>
            </a:lvl1pPr>
          </a:lstStyle>
          <a:p>
            <a:pPr lvl="0"/>
            <a:r>
              <a:rPr lang="en-US" dirty="0"/>
              <a:t>    </a:t>
            </a:r>
            <a:endParaRPr lang="en-GB" dirty="0"/>
          </a:p>
        </p:txBody>
      </p:sp>
      <p:sp>
        <p:nvSpPr>
          <p:cNvPr id="21" name="Text Placeholder 20">
            <a:extLst>
              <a:ext uri="{FF2B5EF4-FFF2-40B4-BE49-F238E27FC236}">
                <a16:creationId xmlns:a16="http://schemas.microsoft.com/office/drawing/2014/main" id="{F085ED93-889F-43C0-9426-3AF41B56E68D}"/>
              </a:ext>
            </a:extLst>
          </p:cNvPr>
          <p:cNvSpPr>
            <a:spLocks noGrp="1"/>
          </p:cNvSpPr>
          <p:nvPr>
            <p:ph type="body" sz="quarter" idx="19"/>
          </p:nvPr>
        </p:nvSpPr>
        <p:spPr>
          <a:xfrm>
            <a:off x="215899" y="2675731"/>
            <a:ext cx="11737975" cy="3953669"/>
          </a:xfrm>
        </p:spPr>
        <p:txBody>
          <a:bodyPr numCol="2" spcCol="36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itle 4">
            <a:extLst>
              <a:ext uri="{FF2B5EF4-FFF2-40B4-BE49-F238E27FC236}">
                <a16:creationId xmlns:a16="http://schemas.microsoft.com/office/drawing/2014/main" id="{7D7E97B4-4105-4F45-B006-AA663DFA8D0C}"/>
              </a:ext>
            </a:extLst>
          </p:cNvPr>
          <p:cNvSpPr>
            <a:spLocks noGrp="1"/>
          </p:cNvSpPr>
          <p:nvPr>
            <p:ph type="title" hasCustomPrompt="1"/>
          </p:nvPr>
        </p:nvSpPr>
        <p:spPr>
          <a:xfrm>
            <a:off x="216218" y="1089501"/>
            <a:ext cx="7803830" cy="486887"/>
          </a:xfrm>
        </p:spPr>
        <p:txBody>
          <a:bodyPr/>
          <a:lstStyle>
            <a:lvl1pPr>
              <a:defRPr/>
            </a:lvl1pPr>
          </a:lstStyle>
          <a:p>
            <a:r>
              <a:rPr lang="en-US" dirty="0"/>
              <a:t>Click to here to insert title</a:t>
            </a:r>
            <a:endParaRPr lang="en-GB" dirty="0"/>
          </a:p>
        </p:txBody>
      </p:sp>
      <p:sp>
        <p:nvSpPr>
          <p:cNvPr id="12" name="Sub Title Placeholder">
            <a:extLst>
              <a:ext uri="{FF2B5EF4-FFF2-40B4-BE49-F238E27FC236}">
                <a16:creationId xmlns:a16="http://schemas.microsoft.com/office/drawing/2014/main" id="{EB74D199-447D-4E7A-801F-6146CE92B79F}"/>
              </a:ext>
            </a:extLst>
          </p:cNvPr>
          <p:cNvSpPr>
            <a:spLocks noGrp="1"/>
          </p:cNvSpPr>
          <p:nvPr>
            <p:ph type="subTitle" sz="quarter" idx="17" hasCustomPrompt="1"/>
          </p:nvPr>
        </p:nvSpPr>
        <p:spPr>
          <a:xfrm>
            <a:off x="216218" y="1590293"/>
            <a:ext cx="7803830" cy="692468"/>
          </a:xfrm>
          <a:prstGeom prst="rect">
            <a:avLst/>
          </a:prstGeom>
        </p:spPr>
        <p:txBody>
          <a:bodyPr vert="horz" lIns="91440" tIns="45720" rIns="91440" bIns="45720" rtlCol="0" anchor="t">
            <a:noAutofit/>
          </a:bodyPr>
          <a:lstStyle>
            <a:lvl1pPr>
              <a:defRPr lang="en-GB" sz="2400" b="0">
                <a:latin typeface="+mj-lt"/>
                <a:ea typeface="+mj-ea"/>
                <a:cs typeface="+mj-cs"/>
              </a:defRPr>
            </a:lvl1pPr>
          </a:lstStyle>
          <a:p>
            <a:pPr lvl="0"/>
            <a:r>
              <a:rPr lang="en-US" dirty="0"/>
              <a:t>Click to enter subtitle</a:t>
            </a:r>
            <a:endParaRPr lang="en-GB" dirty="0"/>
          </a:p>
        </p:txBody>
      </p:sp>
      <p:sp>
        <p:nvSpPr>
          <p:cNvPr id="10" name="Date Placeholder 9">
            <a:extLst>
              <a:ext uri="{FF2B5EF4-FFF2-40B4-BE49-F238E27FC236}">
                <a16:creationId xmlns:a16="http://schemas.microsoft.com/office/drawing/2014/main" id="{0375B68E-FEF2-4073-ACCB-9CC8A6F0A473}"/>
              </a:ext>
            </a:extLst>
          </p:cNvPr>
          <p:cNvSpPr>
            <a:spLocks noGrp="1"/>
          </p:cNvSpPr>
          <p:nvPr>
            <p:ph type="dt" sz="half" idx="55"/>
          </p:nvPr>
        </p:nvSpPr>
        <p:spPr/>
        <p:txBody>
          <a:bodyPr/>
          <a:lstStyle/>
          <a:p>
            <a:endParaRPr lang="en-GB" dirty="0"/>
          </a:p>
        </p:txBody>
      </p:sp>
      <p:sp>
        <p:nvSpPr>
          <p:cNvPr id="14" name="Footer Placeholder 13">
            <a:extLst>
              <a:ext uri="{FF2B5EF4-FFF2-40B4-BE49-F238E27FC236}">
                <a16:creationId xmlns:a16="http://schemas.microsoft.com/office/drawing/2014/main" id="{73975B18-F118-43FD-B83E-922670266771}"/>
              </a:ext>
            </a:extLst>
          </p:cNvPr>
          <p:cNvSpPr>
            <a:spLocks noGrp="1"/>
          </p:cNvSpPr>
          <p:nvPr>
            <p:ph type="ftr" sz="quarter" idx="56"/>
          </p:nvPr>
        </p:nvSpPr>
        <p:spPr/>
        <p:txBody>
          <a:bodyPr/>
          <a:lstStyle/>
          <a:p>
            <a:endParaRPr lang="en-GB"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wo Colum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D5A179F-DC66-483A-8B09-CEDD9CCBCA00}"/>
              </a:ext>
            </a:extLst>
          </p:cNvPr>
          <p:cNvSpPr/>
          <p:nvPr userDrawn="1"/>
        </p:nvSpPr>
        <p:spPr>
          <a:xfrm>
            <a:off x="0" y="684848"/>
            <a:ext cx="12192001" cy="1755140"/>
          </a:xfrm>
          <a:prstGeom prst="rect">
            <a:avLst/>
          </a:prstGeom>
          <a:solidFill>
            <a:srgbClr val="F2F1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sz="1600" dirty="0"/>
          </a:p>
        </p:txBody>
      </p:sp>
      <p:sp>
        <p:nvSpPr>
          <p:cNvPr id="17" name="Text Placeholder 8">
            <a:extLst>
              <a:ext uri="{FF2B5EF4-FFF2-40B4-BE49-F238E27FC236}">
                <a16:creationId xmlns:a16="http://schemas.microsoft.com/office/drawing/2014/main" id="{A0C7575D-A4B1-45EA-9D40-614E60E0F7B5}"/>
              </a:ext>
            </a:extLst>
          </p:cNvPr>
          <p:cNvSpPr>
            <a:spLocks noGrp="1"/>
          </p:cNvSpPr>
          <p:nvPr>
            <p:ph type="body" sz="quarter" idx="18" hasCustomPrompt="1"/>
          </p:nvPr>
        </p:nvSpPr>
        <p:spPr>
          <a:xfrm>
            <a:off x="327025" y="996950"/>
            <a:ext cx="3400425" cy="36000"/>
          </a:xfrm>
          <a:solidFill>
            <a:schemeClr val="accent2"/>
          </a:solidFill>
        </p:spPr>
        <p:txBody>
          <a:bodyPr/>
          <a:lstStyle>
            <a:lvl1pPr>
              <a:defRPr/>
            </a:lvl1pPr>
          </a:lstStyle>
          <a:p>
            <a:pPr lvl="0"/>
            <a:r>
              <a:rPr lang="en-US" dirty="0"/>
              <a:t>    </a:t>
            </a:r>
            <a:endParaRPr lang="en-GB" dirty="0"/>
          </a:p>
        </p:txBody>
      </p:sp>
      <p:sp>
        <p:nvSpPr>
          <p:cNvPr id="21" name="Text Placeholder 20">
            <a:extLst>
              <a:ext uri="{FF2B5EF4-FFF2-40B4-BE49-F238E27FC236}">
                <a16:creationId xmlns:a16="http://schemas.microsoft.com/office/drawing/2014/main" id="{F085ED93-889F-43C0-9426-3AF41B56E68D}"/>
              </a:ext>
            </a:extLst>
          </p:cNvPr>
          <p:cNvSpPr>
            <a:spLocks noGrp="1"/>
          </p:cNvSpPr>
          <p:nvPr>
            <p:ph type="body" sz="quarter" idx="19"/>
          </p:nvPr>
        </p:nvSpPr>
        <p:spPr>
          <a:xfrm>
            <a:off x="215899" y="2675731"/>
            <a:ext cx="11737975" cy="3953669"/>
          </a:xfrm>
        </p:spPr>
        <p:txBody>
          <a:bodyPr numCol="2" spcCol="36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6" name="Picture 5">
            <a:extLst>
              <a:ext uri="{FF2B5EF4-FFF2-40B4-BE49-F238E27FC236}">
                <a16:creationId xmlns:a16="http://schemas.microsoft.com/office/drawing/2014/main" id="{4B269EF4-3C33-4E22-AA62-A90CBAB4DF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709025" y="1031674"/>
            <a:ext cx="2793999" cy="1408314"/>
          </a:xfrm>
          <a:prstGeom prst="rect">
            <a:avLst/>
          </a:prstGeom>
        </p:spPr>
      </p:pic>
      <p:sp>
        <p:nvSpPr>
          <p:cNvPr id="11" name="Title 4">
            <a:extLst>
              <a:ext uri="{FF2B5EF4-FFF2-40B4-BE49-F238E27FC236}">
                <a16:creationId xmlns:a16="http://schemas.microsoft.com/office/drawing/2014/main" id="{7D7E97B4-4105-4F45-B006-AA663DFA8D0C}"/>
              </a:ext>
            </a:extLst>
          </p:cNvPr>
          <p:cNvSpPr>
            <a:spLocks noGrp="1"/>
          </p:cNvSpPr>
          <p:nvPr>
            <p:ph type="title" hasCustomPrompt="1"/>
          </p:nvPr>
        </p:nvSpPr>
        <p:spPr>
          <a:xfrm>
            <a:off x="216218" y="1089501"/>
            <a:ext cx="7803830" cy="486887"/>
          </a:xfrm>
        </p:spPr>
        <p:txBody>
          <a:bodyPr/>
          <a:lstStyle>
            <a:lvl1pPr>
              <a:defRPr/>
            </a:lvl1pPr>
          </a:lstStyle>
          <a:p>
            <a:r>
              <a:rPr lang="en-US" dirty="0"/>
              <a:t>Click to here to insert title</a:t>
            </a:r>
            <a:endParaRPr lang="en-GB" dirty="0"/>
          </a:p>
        </p:txBody>
      </p:sp>
      <p:sp>
        <p:nvSpPr>
          <p:cNvPr id="12" name="Sub Title Placeholder">
            <a:extLst>
              <a:ext uri="{FF2B5EF4-FFF2-40B4-BE49-F238E27FC236}">
                <a16:creationId xmlns:a16="http://schemas.microsoft.com/office/drawing/2014/main" id="{EB74D199-447D-4E7A-801F-6146CE92B79F}"/>
              </a:ext>
            </a:extLst>
          </p:cNvPr>
          <p:cNvSpPr>
            <a:spLocks noGrp="1"/>
          </p:cNvSpPr>
          <p:nvPr>
            <p:ph type="subTitle" sz="quarter" idx="17" hasCustomPrompt="1"/>
          </p:nvPr>
        </p:nvSpPr>
        <p:spPr>
          <a:xfrm>
            <a:off x="216218" y="1590293"/>
            <a:ext cx="7803830" cy="692468"/>
          </a:xfrm>
          <a:prstGeom prst="rect">
            <a:avLst/>
          </a:prstGeom>
        </p:spPr>
        <p:txBody>
          <a:bodyPr vert="horz" lIns="91440" tIns="45720" rIns="91440" bIns="45720" rtlCol="0" anchor="t">
            <a:noAutofit/>
          </a:bodyPr>
          <a:lstStyle>
            <a:lvl1pPr>
              <a:defRPr lang="en-GB" sz="2400" b="0">
                <a:latin typeface="+mj-lt"/>
                <a:ea typeface="+mj-ea"/>
                <a:cs typeface="+mj-cs"/>
              </a:defRPr>
            </a:lvl1pPr>
          </a:lstStyle>
          <a:p>
            <a:pPr lvl="0"/>
            <a:r>
              <a:rPr lang="en-US" dirty="0"/>
              <a:t>Click to enter subtitle</a:t>
            </a:r>
            <a:endParaRPr lang="en-GB" dirty="0"/>
          </a:p>
        </p:txBody>
      </p:sp>
      <p:sp>
        <p:nvSpPr>
          <p:cNvPr id="10" name="Date Placeholder 9">
            <a:extLst>
              <a:ext uri="{FF2B5EF4-FFF2-40B4-BE49-F238E27FC236}">
                <a16:creationId xmlns:a16="http://schemas.microsoft.com/office/drawing/2014/main" id="{0375B68E-FEF2-4073-ACCB-9CC8A6F0A473}"/>
              </a:ext>
            </a:extLst>
          </p:cNvPr>
          <p:cNvSpPr>
            <a:spLocks noGrp="1"/>
          </p:cNvSpPr>
          <p:nvPr>
            <p:ph type="dt" sz="half" idx="55"/>
          </p:nvPr>
        </p:nvSpPr>
        <p:spPr/>
        <p:txBody>
          <a:bodyPr/>
          <a:lstStyle/>
          <a:p>
            <a:endParaRPr lang="en-GB" dirty="0"/>
          </a:p>
        </p:txBody>
      </p:sp>
      <p:sp>
        <p:nvSpPr>
          <p:cNvPr id="14" name="Footer Placeholder 13">
            <a:extLst>
              <a:ext uri="{FF2B5EF4-FFF2-40B4-BE49-F238E27FC236}">
                <a16:creationId xmlns:a16="http://schemas.microsoft.com/office/drawing/2014/main" id="{73975B18-F118-43FD-B83E-922670266771}"/>
              </a:ext>
            </a:extLst>
          </p:cNvPr>
          <p:cNvSpPr>
            <a:spLocks noGrp="1"/>
          </p:cNvSpPr>
          <p:nvPr>
            <p:ph type="ftr" sz="quarter" idx="56"/>
          </p:nvPr>
        </p:nvSpPr>
        <p:spPr/>
        <p:txBody>
          <a:bodyPr/>
          <a:lstStyle/>
          <a:p>
            <a:endParaRPr lang="en-GB" dirty="0"/>
          </a:p>
        </p:txBody>
      </p:sp>
    </p:spTree>
    <p:extLst>
      <p:ext uri="{BB962C8B-B14F-4D97-AF65-F5344CB8AC3E}">
        <p14:creationId xmlns:p14="http://schemas.microsoft.com/office/powerpoint/2010/main" val="1845183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w/Imag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FA2B86A-39F1-48B9-9F03-019C47846D06}"/>
              </a:ext>
            </a:extLst>
          </p:cNvPr>
          <p:cNvSpPr/>
          <p:nvPr userDrawn="1"/>
        </p:nvSpPr>
        <p:spPr>
          <a:xfrm>
            <a:off x="0" y="684848"/>
            <a:ext cx="12192001" cy="1755140"/>
          </a:xfrm>
          <a:prstGeom prst="rect">
            <a:avLst/>
          </a:prstGeom>
          <a:solidFill>
            <a:srgbClr val="F2F1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sz="1600" dirty="0"/>
          </a:p>
        </p:txBody>
      </p:sp>
      <p:sp>
        <p:nvSpPr>
          <p:cNvPr id="17" name="Text Placeholder 8">
            <a:extLst>
              <a:ext uri="{FF2B5EF4-FFF2-40B4-BE49-F238E27FC236}">
                <a16:creationId xmlns:a16="http://schemas.microsoft.com/office/drawing/2014/main" id="{A0C7575D-A4B1-45EA-9D40-614E60E0F7B5}"/>
              </a:ext>
            </a:extLst>
          </p:cNvPr>
          <p:cNvSpPr>
            <a:spLocks noGrp="1"/>
          </p:cNvSpPr>
          <p:nvPr>
            <p:ph type="body" sz="quarter" idx="18" hasCustomPrompt="1"/>
          </p:nvPr>
        </p:nvSpPr>
        <p:spPr>
          <a:xfrm>
            <a:off x="327025" y="996950"/>
            <a:ext cx="3400425" cy="36000"/>
          </a:xfrm>
          <a:solidFill>
            <a:schemeClr val="accent2"/>
          </a:solidFill>
        </p:spPr>
        <p:txBody>
          <a:bodyPr/>
          <a:lstStyle>
            <a:lvl1pPr>
              <a:defRPr/>
            </a:lvl1pPr>
          </a:lstStyle>
          <a:p>
            <a:pPr lvl="0"/>
            <a:r>
              <a:rPr lang="en-US" dirty="0"/>
              <a:t>    </a:t>
            </a:r>
            <a:endParaRPr lang="en-GB" dirty="0"/>
          </a:p>
        </p:txBody>
      </p:sp>
      <p:sp>
        <p:nvSpPr>
          <p:cNvPr id="16" name="Title 4">
            <a:extLst>
              <a:ext uri="{FF2B5EF4-FFF2-40B4-BE49-F238E27FC236}">
                <a16:creationId xmlns:a16="http://schemas.microsoft.com/office/drawing/2014/main" id="{CE0ACC66-85BF-414B-928D-13580F0A3286}"/>
              </a:ext>
            </a:extLst>
          </p:cNvPr>
          <p:cNvSpPr>
            <a:spLocks noGrp="1"/>
          </p:cNvSpPr>
          <p:nvPr>
            <p:ph type="title" hasCustomPrompt="1"/>
          </p:nvPr>
        </p:nvSpPr>
        <p:spPr>
          <a:xfrm>
            <a:off x="216218" y="1089501"/>
            <a:ext cx="4286207" cy="957960"/>
          </a:xfrm>
        </p:spPr>
        <p:txBody>
          <a:bodyPr/>
          <a:lstStyle>
            <a:lvl1pPr>
              <a:defRPr/>
            </a:lvl1pPr>
          </a:lstStyle>
          <a:p>
            <a:r>
              <a:rPr lang="en-US" dirty="0"/>
              <a:t>Click to here </a:t>
            </a:r>
            <a:br>
              <a:rPr lang="en-US" dirty="0"/>
            </a:br>
            <a:r>
              <a:rPr lang="en-US" dirty="0"/>
              <a:t>to insert title</a:t>
            </a:r>
            <a:endParaRPr lang="en-GB" dirty="0"/>
          </a:p>
        </p:txBody>
      </p:sp>
      <p:sp>
        <p:nvSpPr>
          <p:cNvPr id="14" name="Picture Placeholder 2">
            <a:extLst>
              <a:ext uri="{FF2B5EF4-FFF2-40B4-BE49-F238E27FC236}">
                <a16:creationId xmlns:a16="http://schemas.microsoft.com/office/drawing/2014/main" id="{C5C8F020-EF92-4AAC-9029-77665C039DCA}"/>
              </a:ext>
            </a:extLst>
          </p:cNvPr>
          <p:cNvSpPr>
            <a:spLocks noGrp="1"/>
          </p:cNvSpPr>
          <p:nvPr>
            <p:ph type="pic" sz="quarter" idx="20" hasCustomPrompt="1"/>
          </p:nvPr>
        </p:nvSpPr>
        <p:spPr>
          <a:xfrm>
            <a:off x="6267450" y="1031876"/>
            <a:ext cx="5686426" cy="2730500"/>
          </a:xfrm>
        </p:spPr>
        <p:txBody>
          <a:bodyPr anchor="ctr"/>
          <a:lstStyle>
            <a:lvl1pPr algn="ctr">
              <a:defRPr sz="1200"/>
            </a:lvl1pPr>
          </a:lstStyle>
          <a:p>
            <a:r>
              <a:rPr lang="en-GB" dirty="0"/>
              <a:t>Click icon to insert image</a:t>
            </a:r>
          </a:p>
        </p:txBody>
      </p:sp>
      <p:sp>
        <p:nvSpPr>
          <p:cNvPr id="15" name="Text Placeholder 8">
            <a:extLst>
              <a:ext uri="{FF2B5EF4-FFF2-40B4-BE49-F238E27FC236}">
                <a16:creationId xmlns:a16="http://schemas.microsoft.com/office/drawing/2014/main" id="{CE8DAF44-B37A-4BE0-8668-08764B0024D7}"/>
              </a:ext>
            </a:extLst>
          </p:cNvPr>
          <p:cNvSpPr>
            <a:spLocks noGrp="1"/>
          </p:cNvSpPr>
          <p:nvPr>
            <p:ph type="body" sz="quarter" idx="21" hasCustomPrompt="1"/>
          </p:nvPr>
        </p:nvSpPr>
        <p:spPr>
          <a:xfrm>
            <a:off x="9467850" y="2752725"/>
            <a:ext cx="2724150" cy="1371600"/>
          </a:xfrm>
          <a:blipFill>
            <a:blip r:embed="rId2" cstate="print">
              <a:extLst>
                <a:ext uri="{28A0092B-C50C-407E-A947-70E740481C1C}">
                  <a14:useLocalDpi xmlns:a14="http://schemas.microsoft.com/office/drawing/2010/main"/>
                </a:ext>
              </a:extLst>
            </a:blip>
            <a:stretch>
              <a:fillRect l="10" r="10"/>
            </a:stretch>
          </a:blipFill>
        </p:spPr>
        <p:txBody>
          <a:bodyPr/>
          <a:lstStyle>
            <a:lvl1pPr>
              <a:defRPr/>
            </a:lvl1pPr>
          </a:lstStyle>
          <a:p>
            <a:pPr lvl="0"/>
            <a:r>
              <a:rPr lang="en-US" dirty="0"/>
              <a:t>   </a:t>
            </a:r>
            <a:endParaRPr lang="en-GB" dirty="0"/>
          </a:p>
        </p:txBody>
      </p:sp>
      <p:sp>
        <p:nvSpPr>
          <p:cNvPr id="18" name="Text Placeholder 20">
            <a:extLst>
              <a:ext uri="{FF2B5EF4-FFF2-40B4-BE49-F238E27FC236}">
                <a16:creationId xmlns:a16="http://schemas.microsoft.com/office/drawing/2014/main" id="{0B875A3C-F225-4FB5-A9A9-2B8A117E3C43}"/>
              </a:ext>
            </a:extLst>
          </p:cNvPr>
          <p:cNvSpPr>
            <a:spLocks noGrp="1"/>
          </p:cNvSpPr>
          <p:nvPr>
            <p:ph type="body" sz="quarter" idx="19"/>
          </p:nvPr>
        </p:nvSpPr>
        <p:spPr>
          <a:xfrm>
            <a:off x="215900" y="2675731"/>
            <a:ext cx="5880100" cy="39536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9" name="Text Placeholder 20">
            <a:extLst>
              <a:ext uri="{FF2B5EF4-FFF2-40B4-BE49-F238E27FC236}">
                <a16:creationId xmlns:a16="http://schemas.microsoft.com/office/drawing/2014/main" id="{7B1F7F9E-19D5-46CD-AF8B-767D2E689A78}"/>
              </a:ext>
            </a:extLst>
          </p:cNvPr>
          <p:cNvSpPr>
            <a:spLocks noGrp="1"/>
          </p:cNvSpPr>
          <p:nvPr>
            <p:ph type="body" sz="quarter" idx="55"/>
          </p:nvPr>
        </p:nvSpPr>
        <p:spPr>
          <a:xfrm>
            <a:off x="6162675" y="4124325"/>
            <a:ext cx="5791201" cy="2505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92471B7E-1A7A-48EB-97FF-995BD2E7D7EE}"/>
              </a:ext>
            </a:extLst>
          </p:cNvPr>
          <p:cNvSpPr>
            <a:spLocks noGrp="1"/>
          </p:cNvSpPr>
          <p:nvPr>
            <p:ph type="dt" sz="half" idx="56"/>
          </p:nvPr>
        </p:nvSpPr>
        <p:spPr/>
        <p:txBody>
          <a:bodyPr/>
          <a:lstStyle/>
          <a:p>
            <a:endParaRPr lang="en-GB" dirty="0"/>
          </a:p>
        </p:txBody>
      </p:sp>
      <p:sp>
        <p:nvSpPr>
          <p:cNvPr id="6" name="Footer Placeholder 5">
            <a:extLst>
              <a:ext uri="{FF2B5EF4-FFF2-40B4-BE49-F238E27FC236}">
                <a16:creationId xmlns:a16="http://schemas.microsoft.com/office/drawing/2014/main" id="{6D3F75BB-6318-4477-8F92-676BC65443C6}"/>
              </a:ext>
            </a:extLst>
          </p:cNvPr>
          <p:cNvSpPr>
            <a:spLocks noGrp="1"/>
          </p:cNvSpPr>
          <p:nvPr>
            <p:ph type="ftr" sz="quarter" idx="57"/>
          </p:nvPr>
        </p:nvSpPr>
        <p:spPr/>
        <p:txBody>
          <a:bodyPr/>
          <a:lstStyle/>
          <a:p>
            <a:endParaRPr lang="en-GB" dirty="0"/>
          </a:p>
        </p:txBody>
      </p:sp>
    </p:spTree>
    <p:extLst>
      <p:ext uri="{BB962C8B-B14F-4D97-AF65-F5344CB8AC3E}">
        <p14:creationId xmlns:p14="http://schemas.microsoft.com/office/powerpoint/2010/main" val="3969676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alf And Half">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592CE51-082A-4DE0-9D78-BD8BC494E4E8}"/>
              </a:ext>
            </a:extLst>
          </p:cNvPr>
          <p:cNvSpPr/>
          <p:nvPr userDrawn="1"/>
        </p:nvSpPr>
        <p:spPr>
          <a:xfrm>
            <a:off x="0" y="684848"/>
            <a:ext cx="12192001" cy="1755140"/>
          </a:xfrm>
          <a:prstGeom prst="rect">
            <a:avLst/>
          </a:prstGeom>
          <a:solidFill>
            <a:srgbClr val="F2F1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sz="1600" dirty="0"/>
          </a:p>
        </p:txBody>
      </p:sp>
      <p:sp>
        <p:nvSpPr>
          <p:cNvPr id="13" name="Picture Placeholder 5">
            <a:extLst>
              <a:ext uri="{FF2B5EF4-FFF2-40B4-BE49-F238E27FC236}">
                <a16:creationId xmlns:a16="http://schemas.microsoft.com/office/drawing/2014/main" id="{ECE977D1-AF9F-4AA8-8C03-908A973CD8F0}"/>
              </a:ext>
            </a:extLst>
          </p:cNvPr>
          <p:cNvSpPr>
            <a:spLocks noGrp="1"/>
          </p:cNvSpPr>
          <p:nvPr>
            <p:ph type="pic" sz="quarter" idx="16" hasCustomPrompt="1"/>
          </p:nvPr>
        </p:nvSpPr>
        <p:spPr>
          <a:xfrm>
            <a:off x="6388100" y="684849"/>
            <a:ext cx="5803900" cy="6173152"/>
          </a:xfrm>
        </p:spPr>
        <p:txBody>
          <a:bodyPr anchor="ctr"/>
          <a:lstStyle>
            <a:lvl1pPr algn="ctr">
              <a:defRPr sz="1200"/>
            </a:lvl1pPr>
          </a:lstStyle>
          <a:p>
            <a:r>
              <a:rPr lang="en-GB" dirty="0"/>
              <a:t>Click to insert image</a:t>
            </a:r>
          </a:p>
        </p:txBody>
      </p:sp>
      <p:sp>
        <p:nvSpPr>
          <p:cNvPr id="14" name="Title 4">
            <a:extLst>
              <a:ext uri="{FF2B5EF4-FFF2-40B4-BE49-F238E27FC236}">
                <a16:creationId xmlns:a16="http://schemas.microsoft.com/office/drawing/2014/main" id="{CDBAB1DF-32F4-463B-B2DB-91311523433F}"/>
              </a:ext>
            </a:extLst>
          </p:cNvPr>
          <p:cNvSpPr>
            <a:spLocks noGrp="1"/>
          </p:cNvSpPr>
          <p:nvPr>
            <p:ph type="title" hasCustomPrompt="1"/>
          </p:nvPr>
        </p:nvSpPr>
        <p:spPr>
          <a:xfrm>
            <a:off x="216218" y="1089501"/>
            <a:ext cx="6019482" cy="486887"/>
          </a:xfrm>
        </p:spPr>
        <p:txBody>
          <a:bodyPr/>
          <a:lstStyle>
            <a:lvl1pPr>
              <a:defRPr/>
            </a:lvl1pPr>
          </a:lstStyle>
          <a:p>
            <a:r>
              <a:rPr lang="en-US" dirty="0"/>
              <a:t>Click to here to insert title</a:t>
            </a:r>
            <a:endParaRPr lang="en-GB" dirty="0"/>
          </a:p>
        </p:txBody>
      </p:sp>
      <p:sp>
        <p:nvSpPr>
          <p:cNvPr id="15" name="Sub Title Placeholder">
            <a:extLst>
              <a:ext uri="{FF2B5EF4-FFF2-40B4-BE49-F238E27FC236}">
                <a16:creationId xmlns:a16="http://schemas.microsoft.com/office/drawing/2014/main" id="{58DAE67F-7FDD-4EFE-82B1-DF3ECD2FDED5}"/>
              </a:ext>
            </a:extLst>
          </p:cNvPr>
          <p:cNvSpPr>
            <a:spLocks noGrp="1"/>
          </p:cNvSpPr>
          <p:nvPr>
            <p:ph type="subTitle" sz="quarter" idx="17" hasCustomPrompt="1"/>
          </p:nvPr>
        </p:nvSpPr>
        <p:spPr>
          <a:xfrm>
            <a:off x="216218" y="1590293"/>
            <a:ext cx="6019482" cy="692468"/>
          </a:xfrm>
          <a:prstGeom prst="rect">
            <a:avLst/>
          </a:prstGeom>
        </p:spPr>
        <p:txBody>
          <a:bodyPr vert="horz" lIns="91440" tIns="45720" rIns="91440" bIns="45720" rtlCol="0" anchor="t">
            <a:noAutofit/>
          </a:bodyPr>
          <a:lstStyle>
            <a:lvl1pPr>
              <a:defRPr lang="en-GB" sz="2400" b="0">
                <a:latin typeface="+mj-lt"/>
                <a:ea typeface="+mj-ea"/>
                <a:cs typeface="+mj-cs"/>
              </a:defRPr>
            </a:lvl1pPr>
          </a:lstStyle>
          <a:p>
            <a:pPr lvl="0"/>
            <a:r>
              <a:rPr lang="en-US" dirty="0"/>
              <a:t>Click to enter subtitle</a:t>
            </a:r>
            <a:endParaRPr lang="en-GB" dirty="0"/>
          </a:p>
        </p:txBody>
      </p:sp>
      <p:sp>
        <p:nvSpPr>
          <p:cNvPr id="17" name="Text Placeholder 8">
            <a:extLst>
              <a:ext uri="{FF2B5EF4-FFF2-40B4-BE49-F238E27FC236}">
                <a16:creationId xmlns:a16="http://schemas.microsoft.com/office/drawing/2014/main" id="{A0C7575D-A4B1-45EA-9D40-614E60E0F7B5}"/>
              </a:ext>
            </a:extLst>
          </p:cNvPr>
          <p:cNvSpPr>
            <a:spLocks noGrp="1"/>
          </p:cNvSpPr>
          <p:nvPr>
            <p:ph type="body" sz="quarter" idx="18" hasCustomPrompt="1"/>
          </p:nvPr>
        </p:nvSpPr>
        <p:spPr>
          <a:xfrm>
            <a:off x="327025" y="996950"/>
            <a:ext cx="3400425" cy="36000"/>
          </a:xfrm>
          <a:solidFill>
            <a:schemeClr val="accent2"/>
          </a:solidFill>
        </p:spPr>
        <p:txBody>
          <a:bodyPr/>
          <a:lstStyle>
            <a:lvl1pPr>
              <a:defRPr/>
            </a:lvl1pPr>
          </a:lstStyle>
          <a:p>
            <a:pPr lvl="0"/>
            <a:r>
              <a:rPr lang="en-US" dirty="0"/>
              <a:t>    </a:t>
            </a:r>
            <a:endParaRPr lang="en-GB" dirty="0"/>
          </a:p>
        </p:txBody>
      </p:sp>
      <p:sp>
        <p:nvSpPr>
          <p:cNvPr id="21" name="Text Placeholder 20">
            <a:extLst>
              <a:ext uri="{FF2B5EF4-FFF2-40B4-BE49-F238E27FC236}">
                <a16:creationId xmlns:a16="http://schemas.microsoft.com/office/drawing/2014/main" id="{F085ED93-889F-43C0-9426-3AF41B56E68D}"/>
              </a:ext>
            </a:extLst>
          </p:cNvPr>
          <p:cNvSpPr>
            <a:spLocks noGrp="1"/>
          </p:cNvSpPr>
          <p:nvPr>
            <p:ph type="body" sz="quarter" idx="19"/>
          </p:nvPr>
        </p:nvSpPr>
        <p:spPr>
          <a:xfrm>
            <a:off x="215900" y="2675731"/>
            <a:ext cx="6019800" cy="39536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122663F2-7C1C-4D33-B978-95AB2A02D6EA}"/>
              </a:ext>
            </a:extLst>
          </p:cNvPr>
          <p:cNvSpPr>
            <a:spLocks noGrp="1"/>
          </p:cNvSpPr>
          <p:nvPr>
            <p:ph type="dt" sz="half" idx="55"/>
          </p:nvPr>
        </p:nvSpPr>
        <p:spPr/>
        <p:txBody>
          <a:bodyPr/>
          <a:lstStyle/>
          <a:p>
            <a:endParaRPr lang="en-GB" dirty="0"/>
          </a:p>
        </p:txBody>
      </p:sp>
      <p:sp>
        <p:nvSpPr>
          <p:cNvPr id="6" name="Footer Placeholder 5">
            <a:extLst>
              <a:ext uri="{FF2B5EF4-FFF2-40B4-BE49-F238E27FC236}">
                <a16:creationId xmlns:a16="http://schemas.microsoft.com/office/drawing/2014/main" id="{A02CF266-2795-457D-8484-D47056C21AC1}"/>
              </a:ext>
            </a:extLst>
          </p:cNvPr>
          <p:cNvSpPr>
            <a:spLocks noGrp="1"/>
          </p:cNvSpPr>
          <p:nvPr>
            <p:ph type="ftr" sz="quarter" idx="56"/>
          </p:nvPr>
        </p:nvSpPr>
        <p:spPr/>
        <p:txBody>
          <a:bodyPr/>
          <a:lstStyle/>
          <a:p>
            <a:endParaRPr lang="en-GB" dirty="0"/>
          </a:p>
        </p:txBody>
      </p:sp>
    </p:spTree>
    <p:extLst>
      <p:ext uri="{BB962C8B-B14F-4D97-AF65-F5344CB8AC3E}">
        <p14:creationId xmlns:p14="http://schemas.microsoft.com/office/powerpoint/2010/main" val="1743077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3" userDrawn="1">
          <p15:clr>
            <a:srgbClr val="FBAE40"/>
          </p15:clr>
        </p15:guide>
        <p15:guide id="2" orient="horz" pos="325"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Key Poi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13D0F95-92E7-4EA2-833A-CA61E1735EEB}"/>
              </a:ext>
            </a:extLst>
          </p:cNvPr>
          <p:cNvSpPr/>
          <p:nvPr userDrawn="1"/>
        </p:nvSpPr>
        <p:spPr>
          <a:xfrm>
            <a:off x="0" y="684848"/>
            <a:ext cx="12192001" cy="1755140"/>
          </a:xfrm>
          <a:prstGeom prst="rect">
            <a:avLst/>
          </a:prstGeom>
          <a:solidFill>
            <a:srgbClr val="F2F1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sz="1600" dirty="0"/>
          </a:p>
        </p:txBody>
      </p:sp>
      <p:sp>
        <p:nvSpPr>
          <p:cNvPr id="17" name="Text Placeholder 8">
            <a:extLst>
              <a:ext uri="{FF2B5EF4-FFF2-40B4-BE49-F238E27FC236}">
                <a16:creationId xmlns:a16="http://schemas.microsoft.com/office/drawing/2014/main" id="{A0C7575D-A4B1-45EA-9D40-614E60E0F7B5}"/>
              </a:ext>
            </a:extLst>
          </p:cNvPr>
          <p:cNvSpPr>
            <a:spLocks noGrp="1"/>
          </p:cNvSpPr>
          <p:nvPr>
            <p:ph type="body" sz="quarter" idx="18" hasCustomPrompt="1"/>
          </p:nvPr>
        </p:nvSpPr>
        <p:spPr>
          <a:xfrm>
            <a:off x="327025" y="996950"/>
            <a:ext cx="3400425" cy="36000"/>
          </a:xfrm>
          <a:solidFill>
            <a:schemeClr val="accent2"/>
          </a:solidFill>
        </p:spPr>
        <p:txBody>
          <a:bodyPr/>
          <a:lstStyle>
            <a:lvl1pPr>
              <a:defRPr/>
            </a:lvl1pPr>
          </a:lstStyle>
          <a:p>
            <a:pPr lvl="0"/>
            <a:r>
              <a:rPr lang="en-US" dirty="0"/>
              <a:t>    </a:t>
            </a:r>
            <a:endParaRPr lang="en-GB" dirty="0"/>
          </a:p>
        </p:txBody>
      </p:sp>
      <p:sp>
        <p:nvSpPr>
          <p:cNvPr id="21" name="Text Placeholder 20">
            <a:extLst>
              <a:ext uri="{FF2B5EF4-FFF2-40B4-BE49-F238E27FC236}">
                <a16:creationId xmlns:a16="http://schemas.microsoft.com/office/drawing/2014/main" id="{F085ED93-889F-43C0-9426-3AF41B56E68D}"/>
              </a:ext>
            </a:extLst>
          </p:cNvPr>
          <p:cNvSpPr>
            <a:spLocks noGrp="1"/>
          </p:cNvSpPr>
          <p:nvPr>
            <p:ph type="body" sz="quarter" idx="19"/>
          </p:nvPr>
        </p:nvSpPr>
        <p:spPr>
          <a:xfrm>
            <a:off x="215899" y="2675731"/>
            <a:ext cx="6019801" cy="3864769"/>
          </a:xfrm>
        </p:spPr>
        <p:txBody>
          <a:bodyPr numCol="1" spcCol="36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8" name="Text Placeholder 20">
            <a:extLst>
              <a:ext uri="{FF2B5EF4-FFF2-40B4-BE49-F238E27FC236}">
                <a16:creationId xmlns:a16="http://schemas.microsoft.com/office/drawing/2014/main" id="{BB9D9C1B-D792-49D5-B243-690217F9D99D}"/>
              </a:ext>
            </a:extLst>
          </p:cNvPr>
          <p:cNvSpPr>
            <a:spLocks noGrp="1"/>
          </p:cNvSpPr>
          <p:nvPr>
            <p:ph type="body" sz="quarter" idx="20" hasCustomPrompt="1"/>
          </p:nvPr>
        </p:nvSpPr>
        <p:spPr>
          <a:xfrm>
            <a:off x="6375401" y="1689100"/>
            <a:ext cx="5460999" cy="4851400"/>
          </a:xfrm>
          <a:solidFill>
            <a:srgbClr val="E9EAE8"/>
          </a:solidFill>
        </p:spPr>
        <p:txBody>
          <a:bodyPr numCol="2" spcCol="360000"/>
          <a:lstStyle>
            <a:lvl1pPr>
              <a:defRPr/>
            </a:lvl1pPr>
          </a:lstStyle>
          <a:p>
            <a:pPr lvl="0"/>
            <a:r>
              <a:rPr lang="en-US" dirty="0"/>
              <a:t>    </a:t>
            </a:r>
            <a:endParaRPr lang="en-GB" dirty="0"/>
          </a:p>
        </p:txBody>
      </p:sp>
      <p:sp>
        <p:nvSpPr>
          <p:cNvPr id="19" name="Text Placeholder 8">
            <a:extLst>
              <a:ext uri="{FF2B5EF4-FFF2-40B4-BE49-F238E27FC236}">
                <a16:creationId xmlns:a16="http://schemas.microsoft.com/office/drawing/2014/main" id="{13F4AE6D-665D-4B33-8619-7EE295BF5B2E}"/>
              </a:ext>
            </a:extLst>
          </p:cNvPr>
          <p:cNvSpPr>
            <a:spLocks noGrp="1"/>
          </p:cNvSpPr>
          <p:nvPr>
            <p:ph type="body" sz="quarter" idx="21" hasCustomPrompt="1"/>
          </p:nvPr>
        </p:nvSpPr>
        <p:spPr>
          <a:xfrm>
            <a:off x="6375399" y="1665005"/>
            <a:ext cx="5461200" cy="36000"/>
          </a:xfrm>
          <a:solidFill>
            <a:schemeClr val="accent2"/>
          </a:solidFill>
        </p:spPr>
        <p:txBody>
          <a:bodyPr/>
          <a:lstStyle>
            <a:lvl1pPr>
              <a:defRPr/>
            </a:lvl1pPr>
          </a:lstStyle>
          <a:p>
            <a:pPr lvl="0"/>
            <a:r>
              <a:rPr lang="en-US" dirty="0"/>
              <a:t>    </a:t>
            </a:r>
            <a:endParaRPr lang="en-GB" dirty="0"/>
          </a:p>
        </p:txBody>
      </p:sp>
      <p:sp>
        <p:nvSpPr>
          <p:cNvPr id="8" name="Picture Placeholder 7">
            <a:extLst>
              <a:ext uri="{FF2B5EF4-FFF2-40B4-BE49-F238E27FC236}">
                <a16:creationId xmlns:a16="http://schemas.microsoft.com/office/drawing/2014/main" id="{6A88D471-C487-4495-A37A-561703C6E33D}"/>
              </a:ext>
            </a:extLst>
          </p:cNvPr>
          <p:cNvSpPr>
            <a:spLocks noGrp="1"/>
          </p:cNvSpPr>
          <p:nvPr>
            <p:ph type="pic" sz="quarter" idx="22" hasCustomPrompt="1"/>
          </p:nvPr>
        </p:nvSpPr>
        <p:spPr>
          <a:xfrm>
            <a:off x="6699250" y="2146714"/>
            <a:ext cx="715963" cy="545893"/>
          </a:xfrm>
        </p:spPr>
        <p:txBody>
          <a:bodyPr anchor="ctr"/>
          <a:lstStyle>
            <a:lvl1pPr algn="ctr">
              <a:defRPr sz="1200"/>
            </a:lvl1pPr>
          </a:lstStyle>
          <a:p>
            <a:r>
              <a:rPr lang="en-GB" dirty="0"/>
              <a:t>Icon</a:t>
            </a:r>
          </a:p>
        </p:txBody>
      </p:sp>
      <p:sp>
        <p:nvSpPr>
          <p:cNvPr id="11" name="Text Placeholder 10">
            <a:extLst>
              <a:ext uri="{FF2B5EF4-FFF2-40B4-BE49-F238E27FC236}">
                <a16:creationId xmlns:a16="http://schemas.microsoft.com/office/drawing/2014/main" id="{2B39E9B0-760B-4AC8-B9A0-EE1C2BBA5C22}"/>
              </a:ext>
            </a:extLst>
          </p:cNvPr>
          <p:cNvSpPr>
            <a:spLocks noGrp="1"/>
          </p:cNvSpPr>
          <p:nvPr>
            <p:ph type="body" sz="quarter" idx="23"/>
          </p:nvPr>
        </p:nvSpPr>
        <p:spPr>
          <a:xfrm>
            <a:off x="7652579" y="2146714"/>
            <a:ext cx="3916570" cy="11928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Picture Placeholder 7">
            <a:extLst>
              <a:ext uri="{FF2B5EF4-FFF2-40B4-BE49-F238E27FC236}">
                <a16:creationId xmlns:a16="http://schemas.microsoft.com/office/drawing/2014/main" id="{3989F5EA-A442-4DC8-9D13-EF8E32C3F8CB}"/>
              </a:ext>
            </a:extLst>
          </p:cNvPr>
          <p:cNvSpPr>
            <a:spLocks noGrp="1"/>
          </p:cNvSpPr>
          <p:nvPr>
            <p:ph type="pic" sz="quarter" idx="24" hasCustomPrompt="1"/>
          </p:nvPr>
        </p:nvSpPr>
        <p:spPr>
          <a:xfrm>
            <a:off x="6699250" y="3539158"/>
            <a:ext cx="715963" cy="545893"/>
          </a:xfrm>
        </p:spPr>
        <p:txBody>
          <a:bodyPr anchor="ctr"/>
          <a:lstStyle>
            <a:lvl1pPr algn="ctr">
              <a:defRPr sz="1200"/>
            </a:lvl1pPr>
          </a:lstStyle>
          <a:p>
            <a:r>
              <a:rPr lang="en-GB" dirty="0"/>
              <a:t>Icon</a:t>
            </a:r>
          </a:p>
        </p:txBody>
      </p:sp>
      <p:sp>
        <p:nvSpPr>
          <p:cNvPr id="24" name="Text Placeholder 10">
            <a:extLst>
              <a:ext uri="{FF2B5EF4-FFF2-40B4-BE49-F238E27FC236}">
                <a16:creationId xmlns:a16="http://schemas.microsoft.com/office/drawing/2014/main" id="{C1694BFA-55FD-488C-9AFA-CEF0844CF3E8}"/>
              </a:ext>
            </a:extLst>
          </p:cNvPr>
          <p:cNvSpPr>
            <a:spLocks noGrp="1"/>
          </p:cNvSpPr>
          <p:nvPr>
            <p:ph type="body" sz="quarter" idx="25"/>
          </p:nvPr>
        </p:nvSpPr>
        <p:spPr>
          <a:xfrm>
            <a:off x="7652579" y="3539158"/>
            <a:ext cx="3916570" cy="11928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5" name="Picture Placeholder 7">
            <a:extLst>
              <a:ext uri="{FF2B5EF4-FFF2-40B4-BE49-F238E27FC236}">
                <a16:creationId xmlns:a16="http://schemas.microsoft.com/office/drawing/2014/main" id="{76D9320E-6DC9-45F4-9CBA-A0CD7D65B01E}"/>
              </a:ext>
            </a:extLst>
          </p:cNvPr>
          <p:cNvSpPr>
            <a:spLocks noGrp="1"/>
          </p:cNvSpPr>
          <p:nvPr>
            <p:ph type="pic" sz="quarter" idx="26" hasCustomPrompt="1"/>
          </p:nvPr>
        </p:nvSpPr>
        <p:spPr>
          <a:xfrm>
            <a:off x="6699250" y="4931602"/>
            <a:ext cx="715963" cy="545893"/>
          </a:xfrm>
        </p:spPr>
        <p:txBody>
          <a:bodyPr anchor="ctr"/>
          <a:lstStyle>
            <a:lvl1pPr algn="ctr">
              <a:defRPr sz="1200"/>
            </a:lvl1pPr>
          </a:lstStyle>
          <a:p>
            <a:r>
              <a:rPr lang="en-GB" dirty="0"/>
              <a:t>Icon</a:t>
            </a:r>
          </a:p>
        </p:txBody>
      </p:sp>
      <p:sp>
        <p:nvSpPr>
          <p:cNvPr id="26" name="Text Placeholder 10">
            <a:extLst>
              <a:ext uri="{FF2B5EF4-FFF2-40B4-BE49-F238E27FC236}">
                <a16:creationId xmlns:a16="http://schemas.microsoft.com/office/drawing/2014/main" id="{C6BA35A4-5598-4F79-AEA1-B224AAD06C1C}"/>
              </a:ext>
            </a:extLst>
          </p:cNvPr>
          <p:cNvSpPr>
            <a:spLocks noGrp="1"/>
          </p:cNvSpPr>
          <p:nvPr>
            <p:ph type="body" sz="quarter" idx="27"/>
          </p:nvPr>
        </p:nvSpPr>
        <p:spPr>
          <a:xfrm>
            <a:off x="7652579" y="4931602"/>
            <a:ext cx="3916570" cy="11928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itle 4">
            <a:extLst>
              <a:ext uri="{FF2B5EF4-FFF2-40B4-BE49-F238E27FC236}">
                <a16:creationId xmlns:a16="http://schemas.microsoft.com/office/drawing/2014/main" id="{D043FD29-3008-4CED-A4D8-487B68FB7FBF}"/>
              </a:ext>
            </a:extLst>
          </p:cNvPr>
          <p:cNvSpPr>
            <a:spLocks noGrp="1"/>
          </p:cNvSpPr>
          <p:nvPr>
            <p:ph type="title" hasCustomPrompt="1"/>
          </p:nvPr>
        </p:nvSpPr>
        <p:spPr>
          <a:xfrm>
            <a:off x="216218" y="1089501"/>
            <a:ext cx="4286207" cy="957960"/>
          </a:xfrm>
        </p:spPr>
        <p:txBody>
          <a:bodyPr/>
          <a:lstStyle>
            <a:lvl1pPr>
              <a:defRPr/>
            </a:lvl1pPr>
          </a:lstStyle>
          <a:p>
            <a:r>
              <a:rPr lang="en-US" dirty="0"/>
              <a:t>Click to here </a:t>
            </a:r>
            <a:br>
              <a:rPr lang="en-US" dirty="0"/>
            </a:br>
            <a:r>
              <a:rPr lang="en-US" dirty="0"/>
              <a:t>to insert title</a:t>
            </a:r>
            <a:endParaRPr lang="en-GB" dirty="0"/>
          </a:p>
        </p:txBody>
      </p:sp>
      <p:sp>
        <p:nvSpPr>
          <p:cNvPr id="9" name="Date Placeholder 8">
            <a:extLst>
              <a:ext uri="{FF2B5EF4-FFF2-40B4-BE49-F238E27FC236}">
                <a16:creationId xmlns:a16="http://schemas.microsoft.com/office/drawing/2014/main" id="{543BC863-C6CF-4B02-9B99-0C8E01AF864E}"/>
              </a:ext>
            </a:extLst>
          </p:cNvPr>
          <p:cNvSpPr>
            <a:spLocks noGrp="1"/>
          </p:cNvSpPr>
          <p:nvPr>
            <p:ph type="dt" sz="half" idx="55"/>
          </p:nvPr>
        </p:nvSpPr>
        <p:spPr/>
        <p:txBody>
          <a:bodyPr/>
          <a:lstStyle/>
          <a:p>
            <a:endParaRPr lang="en-GB" dirty="0"/>
          </a:p>
        </p:txBody>
      </p:sp>
      <p:sp>
        <p:nvSpPr>
          <p:cNvPr id="10" name="Footer Placeholder 9">
            <a:extLst>
              <a:ext uri="{FF2B5EF4-FFF2-40B4-BE49-F238E27FC236}">
                <a16:creationId xmlns:a16="http://schemas.microsoft.com/office/drawing/2014/main" id="{84B28282-2B00-4E17-AFF8-71791DD04F56}"/>
              </a:ext>
            </a:extLst>
          </p:cNvPr>
          <p:cNvSpPr>
            <a:spLocks noGrp="1"/>
          </p:cNvSpPr>
          <p:nvPr>
            <p:ph type="ftr" sz="quarter" idx="56"/>
          </p:nvPr>
        </p:nvSpPr>
        <p:spPr/>
        <p:txBody>
          <a:bodyPr/>
          <a:lstStyle/>
          <a:p>
            <a:endParaRPr lang="en-GB" dirty="0"/>
          </a:p>
        </p:txBody>
      </p:sp>
    </p:spTree>
    <p:extLst>
      <p:ext uri="{BB962C8B-B14F-4D97-AF65-F5344CB8AC3E}">
        <p14:creationId xmlns:p14="http://schemas.microsoft.com/office/powerpoint/2010/main" val="39412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Key Point Image">
    <p:spTree>
      <p:nvGrpSpPr>
        <p:cNvPr id="1" name=""/>
        <p:cNvGrpSpPr/>
        <p:nvPr/>
      </p:nvGrpSpPr>
      <p:grpSpPr>
        <a:xfrm>
          <a:off x="0" y="0"/>
          <a:ext cx="0" cy="0"/>
          <a:chOff x="0" y="0"/>
          <a:chExt cx="0" cy="0"/>
        </a:xfrm>
      </p:grpSpPr>
      <p:sp>
        <p:nvSpPr>
          <p:cNvPr id="16" name="Picture Placeholder 5">
            <a:extLst>
              <a:ext uri="{FF2B5EF4-FFF2-40B4-BE49-F238E27FC236}">
                <a16:creationId xmlns:a16="http://schemas.microsoft.com/office/drawing/2014/main" id="{83A61E1E-BDE6-49C0-9E6A-1D15FF01BBCF}"/>
              </a:ext>
            </a:extLst>
          </p:cNvPr>
          <p:cNvSpPr>
            <a:spLocks noGrp="1"/>
          </p:cNvSpPr>
          <p:nvPr>
            <p:ph type="pic" sz="quarter" idx="16" hasCustomPrompt="1"/>
          </p:nvPr>
        </p:nvSpPr>
        <p:spPr>
          <a:xfrm>
            <a:off x="0" y="2439989"/>
            <a:ext cx="12192000" cy="4418012"/>
          </a:xfrm>
        </p:spPr>
        <p:txBody>
          <a:bodyPr anchor="ctr"/>
          <a:lstStyle>
            <a:lvl1pPr algn="ctr">
              <a:defRPr sz="1200"/>
            </a:lvl1pPr>
          </a:lstStyle>
          <a:p>
            <a:r>
              <a:rPr lang="en-GB" dirty="0"/>
              <a:t>Click to insert image</a:t>
            </a:r>
          </a:p>
        </p:txBody>
      </p:sp>
      <p:sp>
        <p:nvSpPr>
          <p:cNvPr id="22" name="Rectangle 21">
            <a:extLst>
              <a:ext uri="{FF2B5EF4-FFF2-40B4-BE49-F238E27FC236}">
                <a16:creationId xmlns:a16="http://schemas.microsoft.com/office/drawing/2014/main" id="{CA266C66-941F-4405-9B73-91EA91A541A9}"/>
              </a:ext>
            </a:extLst>
          </p:cNvPr>
          <p:cNvSpPr/>
          <p:nvPr userDrawn="1"/>
        </p:nvSpPr>
        <p:spPr>
          <a:xfrm>
            <a:off x="0" y="684848"/>
            <a:ext cx="12192001" cy="1755140"/>
          </a:xfrm>
          <a:prstGeom prst="rect">
            <a:avLst/>
          </a:prstGeom>
          <a:solidFill>
            <a:srgbClr val="F2F1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sz="1600" dirty="0"/>
          </a:p>
        </p:txBody>
      </p:sp>
      <p:sp>
        <p:nvSpPr>
          <p:cNvPr id="17" name="Text Placeholder 8">
            <a:extLst>
              <a:ext uri="{FF2B5EF4-FFF2-40B4-BE49-F238E27FC236}">
                <a16:creationId xmlns:a16="http://schemas.microsoft.com/office/drawing/2014/main" id="{A0C7575D-A4B1-45EA-9D40-614E60E0F7B5}"/>
              </a:ext>
            </a:extLst>
          </p:cNvPr>
          <p:cNvSpPr>
            <a:spLocks noGrp="1"/>
          </p:cNvSpPr>
          <p:nvPr>
            <p:ph type="body" sz="quarter" idx="18" hasCustomPrompt="1"/>
          </p:nvPr>
        </p:nvSpPr>
        <p:spPr>
          <a:xfrm>
            <a:off x="327025" y="996950"/>
            <a:ext cx="3400425" cy="36000"/>
          </a:xfrm>
          <a:solidFill>
            <a:schemeClr val="accent2"/>
          </a:solidFill>
        </p:spPr>
        <p:txBody>
          <a:bodyPr/>
          <a:lstStyle>
            <a:lvl1pPr>
              <a:defRPr/>
            </a:lvl1pPr>
          </a:lstStyle>
          <a:p>
            <a:pPr lvl="0"/>
            <a:r>
              <a:rPr lang="en-US" dirty="0"/>
              <a:t>    </a:t>
            </a:r>
            <a:endParaRPr lang="en-GB" dirty="0"/>
          </a:p>
        </p:txBody>
      </p:sp>
      <p:sp>
        <p:nvSpPr>
          <p:cNvPr id="18" name="Text Placeholder 20">
            <a:extLst>
              <a:ext uri="{FF2B5EF4-FFF2-40B4-BE49-F238E27FC236}">
                <a16:creationId xmlns:a16="http://schemas.microsoft.com/office/drawing/2014/main" id="{BB9D9C1B-D792-49D5-B243-690217F9D99D}"/>
              </a:ext>
            </a:extLst>
          </p:cNvPr>
          <p:cNvSpPr>
            <a:spLocks noGrp="1"/>
          </p:cNvSpPr>
          <p:nvPr>
            <p:ph type="body" sz="quarter" idx="20" hasCustomPrompt="1"/>
          </p:nvPr>
        </p:nvSpPr>
        <p:spPr>
          <a:xfrm>
            <a:off x="6375401" y="1689100"/>
            <a:ext cx="5460999" cy="4851400"/>
          </a:xfrm>
          <a:solidFill>
            <a:srgbClr val="E9EAE8"/>
          </a:solidFill>
        </p:spPr>
        <p:txBody>
          <a:bodyPr numCol="2" spcCol="360000"/>
          <a:lstStyle>
            <a:lvl1pPr>
              <a:defRPr/>
            </a:lvl1pPr>
          </a:lstStyle>
          <a:p>
            <a:pPr lvl="0"/>
            <a:r>
              <a:rPr lang="en-US" dirty="0"/>
              <a:t>    </a:t>
            </a:r>
            <a:endParaRPr lang="en-GB" dirty="0"/>
          </a:p>
        </p:txBody>
      </p:sp>
      <p:sp>
        <p:nvSpPr>
          <p:cNvPr id="19" name="Text Placeholder 8">
            <a:extLst>
              <a:ext uri="{FF2B5EF4-FFF2-40B4-BE49-F238E27FC236}">
                <a16:creationId xmlns:a16="http://schemas.microsoft.com/office/drawing/2014/main" id="{13F4AE6D-665D-4B33-8619-7EE295BF5B2E}"/>
              </a:ext>
            </a:extLst>
          </p:cNvPr>
          <p:cNvSpPr>
            <a:spLocks noGrp="1"/>
          </p:cNvSpPr>
          <p:nvPr>
            <p:ph type="body" sz="quarter" idx="21" hasCustomPrompt="1"/>
          </p:nvPr>
        </p:nvSpPr>
        <p:spPr>
          <a:xfrm>
            <a:off x="6375399" y="1665005"/>
            <a:ext cx="5461200" cy="36000"/>
          </a:xfrm>
          <a:solidFill>
            <a:schemeClr val="accent2"/>
          </a:solidFill>
        </p:spPr>
        <p:txBody>
          <a:bodyPr/>
          <a:lstStyle>
            <a:lvl1pPr>
              <a:defRPr/>
            </a:lvl1pPr>
          </a:lstStyle>
          <a:p>
            <a:pPr lvl="0"/>
            <a:r>
              <a:rPr lang="en-US" dirty="0"/>
              <a:t>    </a:t>
            </a:r>
            <a:endParaRPr lang="en-GB" dirty="0"/>
          </a:p>
        </p:txBody>
      </p:sp>
      <p:sp>
        <p:nvSpPr>
          <p:cNvPr id="11" name="Text Placeholder 10">
            <a:extLst>
              <a:ext uri="{FF2B5EF4-FFF2-40B4-BE49-F238E27FC236}">
                <a16:creationId xmlns:a16="http://schemas.microsoft.com/office/drawing/2014/main" id="{2B39E9B0-760B-4AC8-B9A0-EE1C2BBA5C22}"/>
              </a:ext>
            </a:extLst>
          </p:cNvPr>
          <p:cNvSpPr>
            <a:spLocks noGrp="1"/>
          </p:cNvSpPr>
          <p:nvPr>
            <p:ph type="body" sz="quarter" idx="23"/>
          </p:nvPr>
        </p:nvSpPr>
        <p:spPr>
          <a:xfrm>
            <a:off x="7652579" y="2146714"/>
            <a:ext cx="3916570" cy="11928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ext Placeholder 10">
            <a:extLst>
              <a:ext uri="{FF2B5EF4-FFF2-40B4-BE49-F238E27FC236}">
                <a16:creationId xmlns:a16="http://schemas.microsoft.com/office/drawing/2014/main" id="{C1694BFA-55FD-488C-9AFA-CEF0844CF3E8}"/>
              </a:ext>
            </a:extLst>
          </p:cNvPr>
          <p:cNvSpPr>
            <a:spLocks noGrp="1"/>
          </p:cNvSpPr>
          <p:nvPr>
            <p:ph type="body" sz="quarter" idx="25"/>
          </p:nvPr>
        </p:nvSpPr>
        <p:spPr>
          <a:xfrm>
            <a:off x="7652579" y="3539158"/>
            <a:ext cx="3916570" cy="11928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6" name="Text Placeholder 10">
            <a:extLst>
              <a:ext uri="{FF2B5EF4-FFF2-40B4-BE49-F238E27FC236}">
                <a16:creationId xmlns:a16="http://schemas.microsoft.com/office/drawing/2014/main" id="{C6BA35A4-5598-4F79-AEA1-B224AAD06C1C}"/>
              </a:ext>
            </a:extLst>
          </p:cNvPr>
          <p:cNvSpPr>
            <a:spLocks noGrp="1"/>
          </p:cNvSpPr>
          <p:nvPr>
            <p:ph type="body" sz="quarter" idx="27"/>
          </p:nvPr>
        </p:nvSpPr>
        <p:spPr>
          <a:xfrm>
            <a:off x="7652579" y="4931602"/>
            <a:ext cx="3916570" cy="11928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itle 4">
            <a:extLst>
              <a:ext uri="{FF2B5EF4-FFF2-40B4-BE49-F238E27FC236}">
                <a16:creationId xmlns:a16="http://schemas.microsoft.com/office/drawing/2014/main" id="{A5C6DB47-8BDD-440E-B382-D7C55714A974}"/>
              </a:ext>
            </a:extLst>
          </p:cNvPr>
          <p:cNvSpPr>
            <a:spLocks noGrp="1"/>
          </p:cNvSpPr>
          <p:nvPr>
            <p:ph type="title" hasCustomPrompt="1"/>
          </p:nvPr>
        </p:nvSpPr>
        <p:spPr>
          <a:xfrm>
            <a:off x="216218" y="1089501"/>
            <a:ext cx="4286207" cy="957960"/>
          </a:xfrm>
        </p:spPr>
        <p:txBody>
          <a:bodyPr/>
          <a:lstStyle>
            <a:lvl1pPr>
              <a:defRPr/>
            </a:lvl1pPr>
          </a:lstStyle>
          <a:p>
            <a:r>
              <a:rPr lang="en-US" dirty="0"/>
              <a:t>Click to here </a:t>
            </a:r>
            <a:br>
              <a:rPr lang="en-US" dirty="0"/>
            </a:br>
            <a:r>
              <a:rPr lang="en-US" dirty="0"/>
              <a:t>to insert title</a:t>
            </a:r>
            <a:endParaRPr lang="en-GB" dirty="0"/>
          </a:p>
        </p:txBody>
      </p:sp>
      <p:sp>
        <p:nvSpPr>
          <p:cNvPr id="21" name="Picture Placeholder 7">
            <a:extLst>
              <a:ext uri="{FF2B5EF4-FFF2-40B4-BE49-F238E27FC236}">
                <a16:creationId xmlns:a16="http://schemas.microsoft.com/office/drawing/2014/main" id="{466A4CF7-B7B4-41D7-A386-0CE4783E8C13}"/>
              </a:ext>
            </a:extLst>
          </p:cNvPr>
          <p:cNvSpPr>
            <a:spLocks noGrp="1"/>
          </p:cNvSpPr>
          <p:nvPr>
            <p:ph type="pic" sz="quarter" idx="22" hasCustomPrompt="1"/>
          </p:nvPr>
        </p:nvSpPr>
        <p:spPr>
          <a:xfrm>
            <a:off x="6699250" y="2146714"/>
            <a:ext cx="715963" cy="545893"/>
          </a:xfrm>
        </p:spPr>
        <p:txBody>
          <a:bodyPr anchor="ctr"/>
          <a:lstStyle>
            <a:lvl1pPr algn="ctr">
              <a:defRPr sz="1200"/>
            </a:lvl1pPr>
          </a:lstStyle>
          <a:p>
            <a:r>
              <a:rPr lang="en-GB" dirty="0"/>
              <a:t>Icon</a:t>
            </a:r>
          </a:p>
        </p:txBody>
      </p:sp>
      <p:sp>
        <p:nvSpPr>
          <p:cNvPr id="27" name="Picture Placeholder 7">
            <a:extLst>
              <a:ext uri="{FF2B5EF4-FFF2-40B4-BE49-F238E27FC236}">
                <a16:creationId xmlns:a16="http://schemas.microsoft.com/office/drawing/2014/main" id="{B0761EF8-2DAF-483F-810F-6448FA4A90B9}"/>
              </a:ext>
            </a:extLst>
          </p:cNvPr>
          <p:cNvSpPr>
            <a:spLocks noGrp="1"/>
          </p:cNvSpPr>
          <p:nvPr>
            <p:ph type="pic" sz="quarter" idx="24" hasCustomPrompt="1"/>
          </p:nvPr>
        </p:nvSpPr>
        <p:spPr>
          <a:xfrm>
            <a:off x="6699250" y="3539158"/>
            <a:ext cx="715963" cy="545893"/>
          </a:xfrm>
        </p:spPr>
        <p:txBody>
          <a:bodyPr anchor="ctr"/>
          <a:lstStyle>
            <a:lvl1pPr algn="ctr">
              <a:defRPr sz="1200"/>
            </a:lvl1pPr>
          </a:lstStyle>
          <a:p>
            <a:r>
              <a:rPr lang="en-GB" dirty="0"/>
              <a:t>Icon</a:t>
            </a:r>
          </a:p>
        </p:txBody>
      </p:sp>
      <p:sp>
        <p:nvSpPr>
          <p:cNvPr id="28" name="Picture Placeholder 7">
            <a:extLst>
              <a:ext uri="{FF2B5EF4-FFF2-40B4-BE49-F238E27FC236}">
                <a16:creationId xmlns:a16="http://schemas.microsoft.com/office/drawing/2014/main" id="{F331244D-E207-4722-85A7-1B59ACA44224}"/>
              </a:ext>
            </a:extLst>
          </p:cNvPr>
          <p:cNvSpPr>
            <a:spLocks noGrp="1"/>
          </p:cNvSpPr>
          <p:nvPr>
            <p:ph type="pic" sz="quarter" idx="26" hasCustomPrompt="1"/>
          </p:nvPr>
        </p:nvSpPr>
        <p:spPr>
          <a:xfrm>
            <a:off x="6699250" y="4931602"/>
            <a:ext cx="715963" cy="545893"/>
          </a:xfrm>
        </p:spPr>
        <p:txBody>
          <a:bodyPr anchor="ctr"/>
          <a:lstStyle>
            <a:lvl1pPr algn="ctr">
              <a:defRPr sz="1200"/>
            </a:lvl1pPr>
          </a:lstStyle>
          <a:p>
            <a:r>
              <a:rPr lang="en-GB" dirty="0"/>
              <a:t>Icon</a:t>
            </a:r>
          </a:p>
        </p:txBody>
      </p:sp>
      <p:sp>
        <p:nvSpPr>
          <p:cNvPr id="4" name="Date Placeholder 3">
            <a:extLst>
              <a:ext uri="{FF2B5EF4-FFF2-40B4-BE49-F238E27FC236}">
                <a16:creationId xmlns:a16="http://schemas.microsoft.com/office/drawing/2014/main" id="{95C4CAEA-59AF-4BC0-8518-6B98AF0C8FD3}"/>
              </a:ext>
            </a:extLst>
          </p:cNvPr>
          <p:cNvSpPr>
            <a:spLocks noGrp="1"/>
          </p:cNvSpPr>
          <p:nvPr>
            <p:ph type="dt" sz="half" idx="55"/>
          </p:nvPr>
        </p:nvSpPr>
        <p:spPr/>
        <p:txBody>
          <a:bodyPr/>
          <a:lstStyle/>
          <a:p>
            <a:endParaRPr lang="en-GB" dirty="0"/>
          </a:p>
        </p:txBody>
      </p:sp>
      <p:sp>
        <p:nvSpPr>
          <p:cNvPr id="6" name="Footer Placeholder 5">
            <a:extLst>
              <a:ext uri="{FF2B5EF4-FFF2-40B4-BE49-F238E27FC236}">
                <a16:creationId xmlns:a16="http://schemas.microsoft.com/office/drawing/2014/main" id="{07C01083-118D-4F94-B83E-E9C51AA8E1CE}"/>
              </a:ext>
            </a:extLst>
          </p:cNvPr>
          <p:cNvSpPr>
            <a:spLocks noGrp="1"/>
          </p:cNvSpPr>
          <p:nvPr>
            <p:ph type="ftr" sz="quarter" idx="56"/>
          </p:nvPr>
        </p:nvSpPr>
        <p:spPr/>
        <p:txBody>
          <a:bodyPr/>
          <a:lstStyle/>
          <a:p>
            <a:endParaRPr lang="en-GB" dirty="0"/>
          </a:p>
        </p:txBody>
      </p:sp>
    </p:spTree>
    <p:extLst>
      <p:ext uri="{BB962C8B-B14F-4D97-AF65-F5344CB8AC3E}">
        <p14:creationId xmlns:p14="http://schemas.microsoft.com/office/powerpoint/2010/main" val="3525707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Key Point Blue">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E9687A42-D513-4D66-82B7-F30579CCC13B}"/>
              </a:ext>
            </a:extLst>
          </p:cNvPr>
          <p:cNvSpPr/>
          <p:nvPr userDrawn="1"/>
        </p:nvSpPr>
        <p:spPr>
          <a:xfrm>
            <a:off x="0" y="684848"/>
            <a:ext cx="12192001" cy="1755140"/>
          </a:xfrm>
          <a:prstGeom prst="rect">
            <a:avLst/>
          </a:prstGeom>
          <a:solidFill>
            <a:srgbClr val="F2F1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sz="1600" dirty="0"/>
          </a:p>
        </p:txBody>
      </p:sp>
      <p:sp>
        <p:nvSpPr>
          <p:cNvPr id="17" name="Text Placeholder 8">
            <a:extLst>
              <a:ext uri="{FF2B5EF4-FFF2-40B4-BE49-F238E27FC236}">
                <a16:creationId xmlns:a16="http://schemas.microsoft.com/office/drawing/2014/main" id="{A0C7575D-A4B1-45EA-9D40-614E60E0F7B5}"/>
              </a:ext>
            </a:extLst>
          </p:cNvPr>
          <p:cNvSpPr>
            <a:spLocks noGrp="1"/>
          </p:cNvSpPr>
          <p:nvPr>
            <p:ph type="body" sz="quarter" idx="18" hasCustomPrompt="1"/>
          </p:nvPr>
        </p:nvSpPr>
        <p:spPr>
          <a:xfrm>
            <a:off x="327025" y="996950"/>
            <a:ext cx="3400425" cy="36000"/>
          </a:xfrm>
          <a:solidFill>
            <a:schemeClr val="accent2"/>
          </a:solidFill>
        </p:spPr>
        <p:txBody>
          <a:bodyPr/>
          <a:lstStyle>
            <a:lvl1pPr>
              <a:defRPr/>
            </a:lvl1pPr>
          </a:lstStyle>
          <a:p>
            <a:pPr lvl="0"/>
            <a:r>
              <a:rPr lang="en-US" dirty="0"/>
              <a:t>    </a:t>
            </a:r>
            <a:endParaRPr lang="en-GB" dirty="0"/>
          </a:p>
        </p:txBody>
      </p:sp>
      <p:sp>
        <p:nvSpPr>
          <p:cNvPr id="21" name="Text Placeholder 20">
            <a:extLst>
              <a:ext uri="{FF2B5EF4-FFF2-40B4-BE49-F238E27FC236}">
                <a16:creationId xmlns:a16="http://schemas.microsoft.com/office/drawing/2014/main" id="{F085ED93-889F-43C0-9426-3AF41B56E68D}"/>
              </a:ext>
            </a:extLst>
          </p:cNvPr>
          <p:cNvSpPr>
            <a:spLocks noGrp="1"/>
          </p:cNvSpPr>
          <p:nvPr>
            <p:ph type="body" sz="quarter" idx="19"/>
          </p:nvPr>
        </p:nvSpPr>
        <p:spPr>
          <a:xfrm>
            <a:off x="215899" y="2675731"/>
            <a:ext cx="6019801" cy="3864769"/>
          </a:xfrm>
        </p:spPr>
        <p:txBody>
          <a:bodyPr numCol="1" spcCol="36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8" name="Text Placeholder 20">
            <a:extLst>
              <a:ext uri="{FF2B5EF4-FFF2-40B4-BE49-F238E27FC236}">
                <a16:creationId xmlns:a16="http://schemas.microsoft.com/office/drawing/2014/main" id="{BB9D9C1B-D792-49D5-B243-690217F9D99D}"/>
              </a:ext>
            </a:extLst>
          </p:cNvPr>
          <p:cNvSpPr>
            <a:spLocks noGrp="1"/>
          </p:cNvSpPr>
          <p:nvPr>
            <p:ph type="body" sz="quarter" idx="20" hasCustomPrompt="1"/>
          </p:nvPr>
        </p:nvSpPr>
        <p:spPr>
          <a:xfrm>
            <a:off x="6375401" y="1689100"/>
            <a:ext cx="5460999" cy="4851400"/>
          </a:xfrm>
          <a:solidFill>
            <a:schemeClr val="accent1"/>
          </a:solidFill>
        </p:spPr>
        <p:txBody>
          <a:bodyPr numCol="2" spcCol="360000"/>
          <a:lstStyle>
            <a:lvl1pPr>
              <a:defRPr/>
            </a:lvl1pPr>
          </a:lstStyle>
          <a:p>
            <a:pPr lvl="0"/>
            <a:r>
              <a:rPr lang="en-US" dirty="0"/>
              <a:t>    </a:t>
            </a:r>
            <a:endParaRPr lang="en-GB" dirty="0"/>
          </a:p>
        </p:txBody>
      </p:sp>
      <p:sp>
        <p:nvSpPr>
          <p:cNvPr id="19" name="Text Placeholder 8">
            <a:extLst>
              <a:ext uri="{FF2B5EF4-FFF2-40B4-BE49-F238E27FC236}">
                <a16:creationId xmlns:a16="http://schemas.microsoft.com/office/drawing/2014/main" id="{13F4AE6D-665D-4B33-8619-7EE295BF5B2E}"/>
              </a:ext>
            </a:extLst>
          </p:cNvPr>
          <p:cNvSpPr>
            <a:spLocks noGrp="1"/>
          </p:cNvSpPr>
          <p:nvPr>
            <p:ph type="body" sz="quarter" idx="21" hasCustomPrompt="1"/>
          </p:nvPr>
        </p:nvSpPr>
        <p:spPr>
          <a:xfrm>
            <a:off x="6375399" y="1665005"/>
            <a:ext cx="5461200" cy="36000"/>
          </a:xfrm>
          <a:solidFill>
            <a:schemeClr val="accent5"/>
          </a:solidFill>
        </p:spPr>
        <p:txBody>
          <a:bodyPr/>
          <a:lstStyle>
            <a:lvl1pPr>
              <a:defRPr/>
            </a:lvl1pPr>
          </a:lstStyle>
          <a:p>
            <a:pPr lvl="0"/>
            <a:r>
              <a:rPr lang="en-US" dirty="0"/>
              <a:t>    </a:t>
            </a:r>
            <a:endParaRPr lang="en-GB" dirty="0"/>
          </a:p>
        </p:txBody>
      </p:sp>
      <p:sp>
        <p:nvSpPr>
          <p:cNvPr id="11" name="Text Placeholder 10">
            <a:extLst>
              <a:ext uri="{FF2B5EF4-FFF2-40B4-BE49-F238E27FC236}">
                <a16:creationId xmlns:a16="http://schemas.microsoft.com/office/drawing/2014/main" id="{2B39E9B0-760B-4AC8-B9A0-EE1C2BBA5C22}"/>
              </a:ext>
            </a:extLst>
          </p:cNvPr>
          <p:cNvSpPr>
            <a:spLocks noGrp="1"/>
          </p:cNvSpPr>
          <p:nvPr>
            <p:ph type="body" sz="quarter" idx="23"/>
          </p:nvPr>
        </p:nvSpPr>
        <p:spPr>
          <a:xfrm>
            <a:off x="7652579" y="2146714"/>
            <a:ext cx="3916570" cy="119283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ext Placeholder 10">
            <a:extLst>
              <a:ext uri="{FF2B5EF4-FFF2-40B4-BE49-F238E27FC236}">
                <a16:creationId xmlns:a16="http://schemas.microsoft.com/office/drawing/2014/main" id="{C1694BFA-55FD-488C-9AFA-CEF0844CF3E8}"/>
              </a:ext>
            </a:extLst>
          </p:cNvPr>
          <p:cNvSpPr>
            <a:spLocks noGrp="1"/>
          </p:cNvSpPr>
          <p:nvPr>
            <p:ph type="body" sz="quarter" idx="25"/>
          </p:nvPr>
        </p:nvSpPr>
        <p:spPr>
          <a:xfrm>
            <a:off x="7652579" y="3539158"/>
            <a:ext cx="3916570" cy="119283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6" name="Text Placeholder 10">
            <a:extLst>
              <a:ext uri="{FF2B5EF4-FFF2-40B4-BE49-F238E27FC236}">
                <a16:creationId xmlns:a16="http://schemas.microsoft.com/office/drawing/2014/main" id="{C6BA35A4-5598-4F79-AEA1-B224AAD06C1C}"/>
              </a:ext>
            </a:extLst>
          </p:cNvPr>
          <p:cNvSpPr>
            <a:spLocks noGrp="1"/>
          </p:cNvSpPr>
          <p:nvPr>
            <p:ph type="body" sz="quarter" idx="27"/>
          </p:nvPr>
        </p:nvSpPr>
        <p:spPr>
          <a:xfrm>
            <a:off x="7652579" y="4931602"/>
            <a:ext cx="3916570" cy="119283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7" name="Title 4">
            <a:extLst>
              <a:ext uri="{FF2B5EF4-FFF2-40B4-BE49-F238E27FC236}">
                <a16:creationId xmlns:a16="http://schemas.microsoft.com/office/drawing/2014/main" id="{412B506E-1F74-4107-82E6-28A54014562D}"/>
              </a:ext>
            </a:extLst>
          </p:cNvPr>
          <p:cNvSpPr>
            <a:spLocks noGrp="1"/>
          </p:cNvSpPr>
          <p:nvPr>
            <p:ph type="title" hasCustomPrompt="1"/>
          </p:nvPr>
        </p:nvSpPr>
        <p:spPr>
          <a:xfrm>
            <a:off x="216218" y="1089501"/>
            <a:ext cx="4286207" cy="957960"/>
          </a:xfrm>
        </p:spPr>
        <p:txBody>
          <a:bodyPr/>
          <a:lstStyle>
            <a:lvl1pPr>
              <a:defRPr/>
            </a:lvl1pPr>
          </a:lstStyle>
          <a:p>
            <a:r>
              <a:rPr lang="en-US" dirty="0"/>
              <a:t>Click to here </a:t>
            </a:r>
            <a:br>
              <a:rPr lang="en-US" dirty="0"/>
            </a:br>
            <a:r>
              <a:rPr lang="en-US" dirty="0"/>
              <a:t>to insert title</a:t>
            </a:r>
            <a:endParaRPr lang="en-GB" dirty="0"/>
          </a:p>
        </p:txBody>
      </p:sp>
      <p:sp>
        <p:nvSpPr>
          <p:cNvPr id="16" name="Picture Placeholder 7">
            <a:extLst>
              <a:ext uri="{FF2B5EF4-FFF2-40B4-BE49-F238E27FC236}">
                <a16:creationId xmlns:a16="http://schemas.microsoft.com/office/drawing/2014/main" id="{C1C5427C-2331-462E-8F8B-70E88BFC7B97}"/>
              </a:ext>
            </a:extLst>
          </p:cNvPr>
          <p:cNvSpPr>
            <a:spLocks noGrp="1"/>
          </p:cNvSpPr>
          <p:nvPr>
            <p:ph type="pic" sz="quarter" idx="22" hasCustomPrompt="1"/>
          </p:nvPr>
        </p:nvSpPr>
        <p:spPr>
          <a:xfrm>
            <a:off x="6699250" y="2146714"/>
            <a:ext cx="715963" cy="545893"/>
          </a:xfrm>
        </p:spPr>
        <p:txBody>
          <a:bodyPr anchor="ctr"/>
          <a:lstStyle>
            <a:lvl1pPr algn="ctr">
              <a:defRPr sz="1200">
                <a:solidFill>
                  <a:schemeClr val="bg1"/>
                </a:solidFill>
              </a:defRPr>
            </a:lvl1pPr>
          </a:lstStyle>
          <a:p>
            <a:r>
              <a:rPr lang="en-GB" dirty="0"/>
              <a:t>Icon</a:t>
            </a:r>
          </a:p>
        </p:txBody>
      </p:sp>
      <p:sp>
        <p:nvSpPr>
          <p:cNvPr id="20" name="Picture Placeholder 7">
            <a:extLst>
              <a:ext uri="{FF2B5EF4-FFF2-40B4-BE49-F238E27FC236}">
                <a16:creationId xmlns:a16="http://schemas.microsoft.com/office/drawing/2014/main" id="{F7A1A98A-0473-45D3-BADF-4E8C3C85914A}"/>
              </a:ext>
            </a:extLst>
          </p:cNvPr>
          <p:cNvSpPr>
            <a:spLocks noGrp="1"/>
          </p:cNvSpPr>
          <p:nvPr>
            <p:ph type="pic" sz="quarter" idx="24" hasCustomPrompt="1"/>
          </p:nvPr>
        </p:nvSpPr>
        <p:spPr>
          <a:xfrm>
            <a:off x="6699250" y="3539158"/>
            <a:ext cx="715963" cy="545893"/>
          </a:xfrm>
        </p:spPr>
        <p:txBody>
          <a:bodyPr anchor="ctr"/>
          <a:lstStyle>
            <a:lvl1pPr algn="ctr">
              <a:defRPr sz="1200">
                <a:solidFill>
                  <a:schemeClr val="bg1"/>
                </a:solidFill>
              </a:defRPr>
            </a:lvl1pPr>
          </a:lstStyle>
          <a:p>
            <a:r>
              <a:rPr lang="en-GB" dirty="0"/>
              <a:t>Icon</a:t>
            </a:r>
          </a:p>
        </p:txBody>
      </p:sp>
      <p:sp>
        <p:nvSpPr>
          <p:cNvPr id="28" name="Picture Placeholder 7">
            <a:extLst>
              <a:ext uri="{FF2B5EF4-FFF2-40B4-BE49-F238E27FC236}">
                <a16:creationId xmlns:a16="http://schemas.microsoft.com/office/drawing/2014/main" id="{62A36DB8-BD0C-4108-B361-F8CECF6DC860}"/>
              </a:ext>
            </a:extLst>
          </p:cNvPr>
          <p:cNvSpPr>
            <a:spLocks noGrp="1"/>
          </p:cNvSpPr>
          <p:nvPr>
            <p:ph type="pic" sz="quarter" idx="26" hasCustomPrompt="1"/>
          </p:nvPr>
        </p:nvSpPr>
        <p:spPr>
          <a:xfrm>
            <a:off x="6699250" y="4931602"/>
            <a:ext cx="715963" cy="545893"/>
          </a:xfrm>
        </p:spPr>
        <p:txBody>
          <a:bodyPr anchor="ctr"/>
          <a:lstStyle>
            <a:lvl1pPr algn="ctr">
              <a:defRPr sz="1200">
                <a:solidFill>
                  <a:schemeClr val="bg1"/>
                </a:solidFill>
              </a:defRPr>
            </a:lvl1pPr>
          </a:lstStyle>
          <a:p>
            <a:r>
              <a:rPr lang="en-GB" dirty="0"/>
              <a:t>Icon</a:t>
            </a:r>
          </a:p>
        </p:txBody>
      </p:sp>
      <p:sp>
        <p:nvSpPr>
          <p:cNvPr id="4" name="Date Placeholder 3">
            <a:extLst>
              <a:ext uri="{FF2B5EF4-FFF2-40B4-BE49-F238E27FC236}">
                <a16:creationId xmlns:a16="http://schemas.microsoft.com/office/drawing/2014/main" id="{FB9E54B3-B1E5-44EA-80A4-B79231941203}"/>
              </a:ext>
            </a:extLst>
          </p:cNvPr>
          <p:cNvSpPr>
            <a:spLocks noGrp="1"/>
          </p:cNvSpPr>
          <p:nvPr>
            <p:ph type="dt" sz="half" idx="55"/>
          </p:nvPr>
        </p:nvSpPr>
        <p:spPr/>
        <p:txBody>
          <a:bodyPr/>
          <a:lstStyle/>
          <a:p>
            <a:endParaRPr lang="en-GB" dirty="0"/>
          </a:p>
        </p:txBody>
      </p:sp>
      <p:sp>
        <p:nvSpPr>
          <p:cNvPr id="6" name="Footer Placeholder 5">
            <a:extLst>
              <a:ext uri="{FF2B5EF4-FFF2-40B4-BE49-F238E27FC236}">
                <a16:creationId xmlns:a16="http://schemas.microsoft.com/office/drawing/2014/main" id="{760ABDC4-75C9-4685-BE8E-9E09A1332EBA}"/>
              </a:ext>
            </a:extLst>
          </p:cNvPr>
          <p:cNvSpPr>
            <a:spLocks noGrp="1"/>
          </p:cNvSpPr>
          <p:nvPr>
            <p:ph type="ftr" sz="quarter" idx="56"/>
          </p:nvPr>
        </p:nvSpPr>
        <p:spPr/>
        <p:txBody>
          <a:bodyPr/>
          <a:lstStyle/>
          <a:p>
            <a:endParaRPr lang="en-GB" dirty="0"/>
          </a:p>
        </p:txBody>
      </p:sp>
    </p:spTree>
    <p:extLst>
      <p:ext uri="{BB962C8B-B14F-4D97-AF65-F5344CB8AC3E}">
        <p14:creationId xmlns:p14="http://schemas.microsoft.com/office/powerpoint/2010/main" val="4126018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Key Point Image Orange">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F8A8E5C8-94DE-4A8E-A78A-E770CA925A03}"/>
              </a:ext>
            </a:extLst>
          </p:cNvPr>
          <p:cNvSpPr/>
          <p:nvPr userDrawn="1"/>
        </p:nvSpPr>
        <p:spPr>
          <a:xfrm>
            <a:off x="0" y="684848"/>
            <a:ext cx="12192001" cy="1755140"/>
          </a:xfrm>
          <a:prstGeom prst="rect">
            <a:avLst/>
          </a:prstGeom>
          <a:solidFill>
            <a:srgbClr val="F2F1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sz="1600" dirty="0"/>
          </a:p>
        </p:txBody>
      </p:sp>
      <p:sp>
        <p:nvSpPr>
          <p:cNvPr id="20" name="Picture Placeholder 5">
            <a:extLst>
              <a:ext uri="{FF2B5EF4-FFF2-40B4-BE49-F238E27FC236}">
                <a16:creationId xmlns:a16="http://schemas.microsoft.com/office/drawing/2014/main" id="{A18F1848-E23C-48E3-9FE9-4F5BBC698E2C}"/>
              </a:ext>
            </a:extLst>
          </p:cNvPr>
          <p:cNvSpPr>
            <a:spLocks noGrp="1"/>
          </p:cNvSpPr>
          <p:nvPr>
            <p:ph type="pic" sz="quarter" idx="16" hasCustomPrompt="1"/>
          </p:nvPr>
        </p:nvSpPr>
        <p:spPr>
          <a:xfrm>
            <a:off x="0" y="2439989"/>
            <a:ext cx="12192000" cy="4418012"/>
          </a:xfrm>
        </p:spPr>
        <p:txBody>
          <a:bodyPr anchor="ctr"/>
          <a:lstStyle>
            <a:lvl1pPr algn="ctr">
              <a:defRPr sz="1200"/>
            </a:lvl1pPr>
          </a:lstStyle>
          <a:p>
            <a:r>
              <a:rPr lang="en-GB" dirty="0"/>
              <a:t>Click to insert image</a:t>
            </a:r>
          </a:p>
        </p:txBody>
      </p:sp>
      <p:sp>
        <p:nvSpPr>
          <p:cNvPr id="17" name="Text Placeholder 8">
            <a:extLst>
              <a:ext uri="{FF2B5EF4-FFF2-40B4-BE49-F238E27FC236}">
                <a16:creationId xmlns:a16="http://schemas.microsoft.com/office/drawing/2014/main" id="{A0C7575D-A4B1-45EA-9D40-614E60E0F7B5}"/>
              </a:ext>
            </a:extLst>
          </p:cNvPr>
          <p:cNvSpPr>
            <a:spLocks noGrp="1"/>
          </p:cNvSpPr>
          <p:nvPr>
            <p:ph type="body" sz="quarter" idx="18" hasCustomPrompt="1"/>
          </p:nvPr>
        </p:nvSpPr>
        <p:spPr>
          <a:xfrm>
            <a:off x="327025" y="996950"/>
            <a:ext cx="3400425" cy="36000"/>
          </a:xfrm>
          <a:solidFill>
            <a:schemeClr val="accent2"/>
          </a:solidFill>
        </p:spPr>
        <p:txBody>
          <a:bodyPr/>
          <a:lstStyle>
            <a:lvl1pPr>
              <a:defRPr/>
            </a:lvl1pPr>
          </a:lstStyle>
          <a:p>
            <a:pPr lvl="0"/>
            <a:r>
              <a:rPr lang="en-US" dirty="0"/>
              <a:t>    </a:t>
            </a:r>
            <a:endParaRPr lang="en-GB" dirty="0"/>
          </a:p>
        </p:txBody>
      </p:sp>
      <p:sp>
        <p:nvSpPr>
          <p:cNvPr id="18" name="Text Placeholder 20">
            <a:extLst>
              <a:ext uri="{FF2B5EF4-FFF2-40B4-BE49-F238E27FC236}">
                <a16:creationId xmlns:a16="http://schemas.microsoft.com/office/drawing/2014/main" id="{BB9D9C1B-D792-49D5-B243-690217F9D99D}"/>
              </a:ext>
            </a:extLst>
          </p:cNvPr>
          <p:cNvSpPr>
            <a:spLocks noGrp="1"/>
          </p:cNvSpPr>
          <p:nvPr>
            <p:ph type="body" sz="quarter" idx="20" hasCustomPrompt="1"/>
          </p:nvPr>
        </p:nvSpPr>
        <p:spPr>
          <a:xfrm>
            <a:off x="6375401" y="1689100"/>
            <a:ext cx="5460999" cy="4851400"/>
          </a:xfrm>
          <a:solidFill>
            <a:schemeClr val="accent2"/>
          </a:solidFill>
        </p:spPr>
        <p:txBody>
          <a:bodyPr numCol="2" spcCol="360000"/>
          <a:lstStyle>
            <a:lvl1pPr>
              <a:defRPr/>
            </a:lvl1pPr>
          </a:lstStyle>
          <a:p>
            <a:pPr lvl="0"/>
            <a:r>
              <a:rPr lang="en-US" dirty="0"/>
              <a:t>    </a:t>
            </a:r>
            <a:endParaRPr lang="en-GB" dirty="0"/>
          </a:p>
        </p:txBody>
      </p:sp>
      <p:sp>
        <p:nvSpPr>
          <p:cNvPr id="19" name="Text Placeholder 8">
            <a:extLst>
              <a:ext uri="{FF2B5EF4-FFF2-40B4-BE49-F238E27FC236}">
                <a16:creationId xmlns:a16="http://schemas.microsoft.com/office/drawing/2014/main" id="{13F4AE6D-665D-4B33-8619-7EE295BF5B2E}"/>
              </a:ext>
            </a:extLst>
          </p:cNvPr>
          <p:cNvSpPr>
            <a:spLocks noGrp="1"/>
          </p:cNvSpPr>
          <p:nvPr>
            <p:ph type="body" sz="quarter" idx="21" hasCustomPrompt="1"/>
          </p:nvPr>
        </p:nvSpPr>
        <p:spPr>
          <a:xfrm>
            <a:off x="6375399" y="1665005"/>
            <a:ext cx="5461200" cy="36000"/>
          </a:xfrm>
          <a:solidFill>
            <a:schemeClr val="accent5"/>
          </a:solidFill>
        </p:spPr>
        <p:txBody>
          <a:bodyPr/>
          <a:lstStyle>
            <a:lvl1pPr>
              <a:defRPr/>
            </a:lvl1pPr>
          </a:lstStyle>
          <a:p>
            <a:pPr lvl="0"/>
            <a:r>
              <a:rPr lang="en-US" dirty="0"/>
              <a:t>    </a:t>
            </a:r>
            <a:endParaRPr lang="en-GB" dirty="0"/>
          </a:p>
        </p:txBody>
      </p:sp>
      <p:sp>
        <p:nvSpPr>
          <p:cNvPr id="11" name="Text Placeholder 10">
            <a:extLst>
              <a:ext uri="{FF2B5EF4-FFF2-40B4-BE49-F238E27FC236}">
                <a16:creationId xmlns:a16="http://schemas.microsoft.com/office/drawing/2014/main" id="{2B39E9B0-760B-4AC8-B9A0-EE1C2BBA5C22}"/>
              </a:ext>
            </a:extLst>
          </p:cNvPr>
          <p:cNvSpPr>
            <a:spLocks noGrp="1"/>
          </p:cNvSpPr>
          <p:nvPr>
            <p:ph type="body" sz="quarter" idx="23"/>
          </p:nvPr>
        </p:nvSpPr>
        <p:spPr>
          <a:xfrm>
            <a:off x="7652579" y="2146714"/>
            <a:ext cx="3916570" cy="119283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ext Placeholder 10">
            <a:extLst>
              <a:ext uri="{FF2B5EF4-FFF2-40B4-BE49-F238E27FC236}">
                <a16:creationId xmlns:a16="http://schemas.microsoft.com/office/drawing/2014/main" id="{C1694BFA-55FD-488C-9AFA-CEF0844CF3E8}"/>
              </a:ext>
            </a:extLst>
          </p:cNvPr>
          <p:cNvSpPr>
            <a:spLocks noGrp="1"/>
          </p:cNvSpPr>
          <p:nvPr>
            <p:ph type="body" sz="quarter" idx="25"/>
          </p:nvPr>
        </p:nvSpPr>
        <p:spPr>
          <a:xfrm>
            <a:off x="7652579" y="3539158"/>
            <a:ext cx="3916570" cy="119283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6" name="Text Placeholder 10">
            <a:extLst>
              <a:ext uri="{FF2B5EF4-FFF2-40B4-BE49-F238E27FC236}">
                <a16:creationId xmlns:a16="http://schemas.microsoft.com/office/drawing/2014/main" id="{C6BA35A4-5598-4F79-AEA1-B224AAD06C1C}"/>
              </a:ext>
            </a:extLst>
          </p:cNvPr>
          <p:cNvSpPr>
            <a:spLocks noGrp="1"/>
          </p:cNvSpPr>
          <p:nvPr>
            <p:ph type="body" sz="quarter" idx="27"/>
          </p:nvPr>
        </p:nvSpPr>
        <p:spPr>
          <a:xfrm>
            <a:off x="7652579" y="4931602"/>
            <a:ext cx="3916570" cy="119283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7" name="Title 4">
            <a:extLst>
              <a:ext uri="{FF2B5EF4-FFF2-40B4-BE49-F238E27FC236}">
                <a16:creationId xmlns:a16="http://schemas.microsoft.com/office/drawing/2014/main" id="{76026F63-0258-4EA8-ACAF-2D7C83918E1E}"/>
              </a:ext>
            </a:extLst>
          </p:cNvPr>
          <p:cNvSpPr>
            <a:spLocks noGrp="1"/>
          </p:cNvSpPr>
          <p:nvPr>
            <p:ph type="title" hasCustomPrompt="1"/>
          </p:nvPr>
        </p:nvSpPr>
        <p:spPr>
          <a:xfrm>
            <a:off x="216218" y="1089501"/>
            <a:ext cx="4286207" cy="957960"/>
          </a:xfrm>
        </p:spPr>
        <p:txBody>
          <a:bodyPr/>
          <a:lstStyle>
            <a:lvl1pPr>
              <a:defRPr/>
            </a:lvl1pPr>
          </a:lstStyle>
          <a:p>
            <a:r>
              <a:rPr lang="en-US" dirty="0"/>
              <a:t>Click to here </a:t>
            </a:r>
            <a:br>
              <a:rPr lang="en-US" dirty="0"/>
            </a:br>
            <a:r>
              <a:rPr lang="en-US" dirty="0"/>
              <a:t>to insert title</a:t>
            </a:r>
            <a:endParaRPr lang="en-GB" dirty="0"/>
          </a:p>
        </p:txBody>
      </p:sp>
      <p:sp>
        <p:nvSpPr>
          <p:cNvPr id="16" name="Picture Placeholder 7">
            <a:extLst>
              <a:ext uri="{FF2B5EF4-FFF2-40B4-BE49-F238E27FC236}">
                <a16:creationId xmlns:a16="http://schemas.microsoft.com/office/drawing/2014/main" id="{F7C9B3DD-95AF-426C-ADEB-6BBDE3C1BD4E}"/>
              </a:ext>
            </a:extLst>
          </p:cNvPr>
          <p:cNvSpPr>
            <a:spLocks noGrp="1"/>
          </p:cNvSpPr>
          <p:nvPr>
            <p:ph type="pic" sz="quarter" idx="22" hasCustomPrompt="1"/>
          </p:nvPr>
        </p:nvSpPr>
        <p:spPr>
          <a:xfrm>
            <a:off x="6699250" y="2146714"/>
            <a:ext cx="715963" cy="545893"/>
          </a:xfrm>
        </p:spPr>
        <p:txBody>
          <a:bodyPr anchor="ctr"/>
          <a:lstStyle>
            <a:lvl1pPr algn="ctr">
              <a:defRPr sz="1200">
                <a:solidFill>
                  <a:schemeClr val="bg1"/>
                </a:solidFill>
              </a:defRPr>
            </a:lvl1pPr>
          </a:lstStyle>
          <a:p>
            <a:r>
              <a:rPr lang="en-GB" dirty="0"/>
              <a:t>Icon</a:t>
            </a:r>
          </a:p>
        </p:txBody>
      </p:sp>
      <p:sp>
        <p:nvSpPr>
          <p:cNvPr id="21" name="Picture Placeholder 7">
            <a:extLst>
              <a:ext uri="{FF2B5EF4-FFF2-40B4-BE49-F238E27FC236}">
                <a16:creationId xmlns:a16="http://schemas.microsoft.com/office/drawing/2014/main" id="{EAC313C2-6150-4350-A365-2CAD112554F2}"/>
              </a:ext>
            </a:extLst>
          </p:cNvPr>
          <p:cNvSpPr>
            <a:spLocks noGrp="1"/>
          </p:cNvSpPr>
          <p:nvPr>
            <p:ph type="pic" sz="quarter" idx="24" hasCustomPrompt="1"/>
          </p:nvPr>
        </p:nvSpPr>
        <p:spPr>
          <a:xfrm>
            <a:off x="6699250" y="3539158"/>
            <a:ext cx="715963" cy="545893"/>
          </a:xfrm>
        </p:spPr>
        <p:txBody>
          <a:bodyPr anchor="ctr"/>
          <a:lstStyle>
            <a:lvl1pPr algn="ctr">
              <a:defRPr sz="1200">
                <a:solidFill>
                  <a:schemeClr val="bg1"/>
                </a:solidFill>
              </a:defRPr>
            </a:lvl1pPr>
          </a:lstStyle>
          <a:p>
            <a:r>
              <a:rPr lang="en-GB" dirty="0"/>
              <a:t>Icon</a:t>
            </a:r>
          </a:p>
        </p:txBody>
      </p:sp>
      <p:sp>
        <p:nvSpPr>
          <p:cNvPr id="28" name="Picture Placeholder 7">
            <a:extLst>
              <a:ext uri="{FF2B5EF4-FFF2-40B4-BE49-F238E27FC236}">
                <a16:creationId xmlns:a16="http://schemas.microsoft.com/office/drawing/2014/main" id="{01A47872-6F56-4F4B-ADDD-4C2A0C4E561A}"/>
              </a:ext>
            </a:extLst>
          </p:cNvPr>
          <p:cNvSpPr>
            <a:spLocks noGrp="1"/>
          </p:cNvSpPr>
          <p:nvPr>
            <p:ph type="pic" sz="quarter" idx="26" hasCustomPrompt="1"/>
          </p:nvPr>
        </p:nvSpPr>
        <p:spPr>
          <a:xfrm>
            <a:off x="6699250" y="4931602"/>
            <a:ext cx="715963" cy="545893"/>
          </a:xfrm>
        </p:spPr>
        <p:txBody>
          <a:bodyPr anchor="ctr"/>
          <a:lstStyle>
            <a:lvl1pPr algn="ctr">
              <a:defRPr sz="1200">
                <a:solidFill>
                  <a:schemeClr val="bg1"/>
                </a:solidFill>
              </a:defRPr>
            </a:lvl1pPr>
          </a:lstStyle>
          <a:p>
            <a:r>
              <a:rPr lang="en-GB" dirty="0"/>
              <a:t>Icon</a:t>
            </a:r>
          </a:p>
        </p:txBody>
      </p:sp>
      <p:sp>
        <p:nvSpPr>
          <p:cNvPr id="4" name="Date Placeholder 3">
            <a:extLst>
              <a:ext uri="{FF2B5EF4-FFF2-40B4-BE49-F238E27FC236}">
                <a16:creationId xmlns:a16="http://schemas.microsoft.com/office/drawing/2014/main" id="{100D9BEA-B8FE-4EA7-9D90-934BC04E31AA}"/>
              </a:ext>
            </a:extLst>
          </p:cNvPr>
          <p:cNvSpPr>
            <a:spLocks noGrp="1"/>
          </p:cNvSpPr>
          <p:nvPr>
            <p:ph type="dt" sz="half" idx="55"/>
          </p:nvPr>
        </p:nvSpPr>
        <p:spPr/>
        <p:txBody>
          <a:bodyPr/>
          <a:lstStyle/>
          <a:p>
            <a:endParaRPr lang="en-GB" dirty="0"/>
          </a:p>
        </p:txBody>
      </p:sp>
      <p:sp>
        <p:nvSpPr>
          <p:cNvPr id="6" name="Footer Placeholder 5">
            <a:extLst>
              <a:ext uri="{FF2B5EF4-FFF2-40B4-BE49-F238E27FC236}">
                <a16:creationId xmlns:a16="http://schemas.microsoft.com/office/drawing/2014/main" id="{715D8275-9045-4BF5-BEB1-74A1BAF619FB}"/>
              </a:ext>
            </a:extLst>
          </p:cNvPr>
          <p:cNvSpPr>
            <a:spLocks noGrp="1"/>
          </p:cNvSpPr>
          <p:nvPr>
            <p:ph type="ftr" sz="quarter" idx="56"/>
          </p:nvPr>
        </p:nvSpPr>
        <p:spPr/>
        <p:txBody>
          <a:bodyPr/>
          <a:lstStyle/>
          <a:p>
            <a:endParaRPr lang="en-GB" dirty="0"/>
          </a:p>
        </p:txBody>
      </p:sp>
    </p:spTree>
    <p:extLst>
      <p:ext uri="{BB962C8B-B14F-4D97-AF65-F5344CB8AC3E}">
        <p14:creationId xmlns:p14="http://schemas.microsoft.com/office/powerpoint/2010/main" val="2254939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w/Wave Graphic">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7195035-5437-4B9B-B8B3-D5CBD4875056}"/>
              </a:ext>
            </a:extLst>
          </p:cNvPr>
          <p:cNvSpPr/>
          <p:nvPr userDrawn="1"/>
        </p:nvSpPr>
        <p:spPr>
          <a:xfrm>
            <a:off x="0" y="684848"/>
            <a:ext cx="12192001" cy="1755140"/>
          </a:xfrm>
          <a:prstGeom prst="rect">
            <a:avLst/>
          </a:prstGeom>
          <a:solidFill>
            <a:srgbClr val="F2F1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sz="1600" dirty="0"/>
          </a:p>
        </p:txBody>
      </p:sp>
      <p:sp>
        <p:nvSpPr>
          <p:cNvPr id="16" name="Picture Placeholder 5">
            <a:extLst>
              <a:ext uri="{FF2B5EF4-FFF2-40B4-BE49-F238E27FC236}">
                <a16:creationId xmlns:a16="http://schemas.microsoft.com/office/drawing/2014/main" id="{83A61E1E-BDE6-49C0-9E6A-1D15FF01BBCF}"/>
              </a:ext>
            </a:extLst>
          </p:cNvPr>
          <p:cNvSpPr>
            <a:spLocks noGrp="1"/>
          </p:cNvSpPr>
          <p:nvPr>
            <p:ph type="pic" sz="quarter" idx="16" hasCustomPrompt="1"/>
          </p:nvPr>
        </p:nvSpPr>
        <p:spPr>
          <a:xfrm>
            <a:off x="0" y="2439989"/>
            <a:ext cx="12192000" cy="4418012"/>
          </a:xfrm>
        </p:spPr>
        <p:txBody>
          <a:bodyPr anchor="ctr"/>
          <a:lstStyle>
            <a:lvl1pPr algn="ctr">
              <a:defRPr sz="1200"/>
            </a:lvl1pPr>
          </a:lstStyle>
          <a:p>
            <a:r>
              <a:rPr lang="en-GB" dirty="0"/>
              <a:t>Click to insert image &gt; Right click &gt; Send to back</a:t>
            </a:r>
          </a:p>
        </p:txBody>
      </p:sp>
      <p:sp>
        <p:nvSpPr>
          <p:cNvPr id="17" name="Text Placeholder 8">
            <a:extLst>
              <a:ext uri="{FF2B5EF4-FFF2-40B4-BE49-F238E27FC236}">
                <a16:creationId xmlns:a16="http://schemas.microsoft.com/office/drawing/2014/main" id="{A0C7575D-A4B1-45EA-9D40-614E60E0F7B5}"/>
              </a:ext>
            </a:extLst>
          </p:cNvPr>
          <p:cNvSpPr>
            <a:spLocks noGrp="1"/>
          </p:cNvSpPr>
          <p:nvPr>
            <p:ph type="body" sz="quarter" idx="18" hasCustomPrompt="1"/>
          </p:nvPr>
        </p:nvSpPr>
        <p:spPr>
          <a:xfrm>
            <a:off x="327025" y="996950"/>
            <a:ext cx="3400425" cy="36000"/>
          </a:xfrm>
          <a:solidFill>
            <a:schemeClr val="accent2"/>
          </a:solidFill>
        </p:spPr>
        <p:txBody>
          <a:bodyPr/>
          <a:lstStyle>
            <a:lvl1pPr>
              <a:defRPr/>
            </a:lvl1pPr>
          </a:lstStyle>
          <a:p>
            <a:pPr lvl="0"/>
            <a:r>
              <a:rPr lang="en-US" dirty="0"/>
              <a:t>    </a:t>
            </a:r>
            <a:endParaRPr lang="en-GB" dirty="0"/>
          </a:p>
        </p:txBody>
      </p:sp>
      <p:sp>
        <p:nvSpPr>
          <p:cNvPr id="20" name="Text Placeholder 11">
            <a:extLst>
              <a:ext uri="{FF2B5EF4-FFF2-40B4-BE49-F238E27FC236}">
                <a16:creationId xmlns:a16="http://schemas.microsoft.com/office/drawing/2014/main" id="{24478C39-5D56-483D-A186-5EC0E6BCDF28}"/>
              </a:ext>
            </a:extLst>
          </p:cNvPr>
          <p:cNvSpPr>
            <a:spLocks noGrp="1"/>
          </p:cNvSpPr>
          <p:nvPr>
            <p:ph type="body" sz="quarter" idx="14" hasCustomPrompt="1"/>
          </p:nvPr>
        </p:nvSpPr>
        <p:spPr>
          <a:xfrm>
            <a:off x="6076051" y="4114799"/>
            <a:ext cx="6134100" cy="2743201"/>
          </a:xfrm>
          <a:blipFill>
            <a:blip r:embed="rId2" cstate="print">
              <a:extLst>
                <a:ext uri="{28A0092B-C50C-407E-A947-70E740481C1C}">
                  <a14:useLocalDpi xmlns:a14="http://schemas.microsoft.com/office/drawing/2010/main"/>
                </a:ext>
              </a:extLst>
            </a:blip>
            <a:stretch>
              <a:fillRect r="179"/>
            </a:stretch>
          </a:blipFill>
        </p:spPr>
        <p:txBody>
          <a:bodyPr/>
          <a:lstStyle>
            <a:lvl1pPr>
              <a:defRPr/>
            </a:lvl1pPr>
          </a:lstStyle>
          <a:p>
            <a:pPr lvl="0"/>
            <a:r>
              <a:rPr lang="en-US" dirty="0"/>
              <a:t>          </a:t>
            </a:r>
            <a:endParaRPr lang="en-GB" dirty="0"/>
          </a:p>
        </p:txBody>
      </p:sp>
      <p:sp>
        <p:nvSpPr>
          <p:cNvPr id="9" name="Title 4">
            <a:extLst>
              <a:ext uri="{FF2B5EF4-FFF2-40B4-BE49-F238E27FC236}">
                <a16:creationId xmlns:a16="http://schemas.microsoft.com/office/drawing/2014/main" id="{C4CE6492-C9B3-4EF0-9BEA-67D755DA0AD7}"/>
              </a:ext>
            </a:extLst>
          </p:cNvPr>
          <p:cNvSpPr>
            <a:spLocks noGrp="1"/>
          </p:cNvSpPr>
          <p:nvPr>
            <p:ph type="title" hasCustomPrompt="1"/>
          </p:nvPr>
        </p:nvSpPr>
        <p:spPr>
          <a:xfrm>
            <a:off x="216218" y="1089501"/>
            <a:ext cx="11863662" cy="486887"/>
          </a:xfrm>
        </p:spPr>
        <p:txBody>
          <a:bodyPr/>
          <a:lstStyle>
            <a:lvl1pPr>
              <a:defRPr/>
            </a:lvl1pPr>
          </a:lstStyle>
          <a:p>
            <a:r>
              <a:rPr lang="en-US" dirty="0"/>
              <a:t>Click to here to insert title</a:t>
            </a:r>
            <a:endParaRPr lang="en-GB" dirty="0"/>
          </a:p>
        </p:txBody>
      </p:sp>
      <p:sp>
        <p:nvSpPr>
          <p:cNvPr id="10" name="Sub Title Placeholder">
            <a:extLst>
              <a:ext uri="{FF2B5EF4-FFF2-40B4-BE49-F238E27FC236}">
                <a16:creationId xmlns:a16="http://schemas.microsoft.com/office/drawing/2014/main" id="{5D85C948-A2E0-4BAE-98DF-C927D94D4903}"/>
              </a:ext>
            </a:extLst>
          </p:cNvPr>
          <p:cNvSpPr>
            <a:spLocks noGrp="1"/>
          </p:cNvSpPr>
          <p:nvPr>
            <p:ph type="subTitle" sz="quarter" idx="17" hasCustomPrompt="1"/>
          </p:nvPr>
        </p:nvSpPr>
        <p:spPr>
          <a:xfrm>
            <a:off x="216218" y="1590293"/>
            <a:ext cx="11863662" cy="692468"/>
          </a:xfrm>
          <a:prstGeom prst="rect">
            <a:avLst/>
          </a:prstGeom>
        </p:spPr>
        <p:txBody>
          <a:bodyPr vert="horz" lIns="91440" tIns="45720" rIns="91440" bIns="45720" rtlCol="0" anchor="t">
            <a:noAutofit/>
          </a:bodyPr>
          <a:lstStyle>
            <a:lvl1pPr>
              <a:defRPr lang="en-GB" sz="2400" b="0">
                <a:latin typeface="+mj-lt"/>
                <a:ea typeface="+mj-ea"/>
                <a:cs typeface="+mj-cs"/>
              </a:defRPr>
            </a:lvl1pPr>
          </a:lstStyle>
          <a:p>
            <a:pPr lvl="0"/>
            <a:r>
              <a:rPr lang="en-US" dirty="0"/>
              <a:t>Click to enter subtitle</a:t>
            </a:r>
            <a:endParaRPr lang="en-GB" dirty="0"/>
          </a:p>
        </p:txBody>
      </p:sp>
      <p:sp>
        <p:nvSpPr>
          <p:cNvPr id="4" name="Date Placeholder 3">
            <a:extLst>
              <a:ext uri="{FF2B5EF4-FFF2-40B4-BE49-F238E27FC236}">
                <a16:creationId xmlns:a16="http://schemas.microsoft.com/office/drawing/2014/main" id="{CEAEB9FE-1EA1-41BD-AC0E-54E792CCB610}"/>
              </a:ext>
            </a:extLst>
          </p:cNvPr>
          <p:cNvSpPr>
            <a:spLocks noGrp="1"/>
          </p:cNvSpPr>
          <p:nvPr>
            <p:ph type="dt" sz="half" idx="55"/>
          </p:nvPr>
        </p:nvSpPr>
        <p:spPr/>
        <p:txBody>
          <a:bodyPr/>
          <a:lstStyle/>
          <a:p>
            <a:endParaRPr lang="en-GB" dirty="0"/>
          </a:p>
        </p:txBody>
      </p:sp>
      <p:sp>
        <p:nvSpPr>
          <p:cNvPr id="6" name="Footer Placeholder 5">
            <a:extLst>
              <a:ext uri="{FF2B5EF4-FFF2-40B4-BE49-F238E27FC236}">
                <a16:creationId xmlns:a16="http://schemas.microsoft.com/office/drawing/2014/main" id="{914451FF-D262-4A83-B4AC-6F92F94925F9}"/>
              </a:ext>
            </a:extLst>
          </p:cNvPr>
          <p:cNvSpPr>
            <a:spLocks noGrp="1"/>
          </p:cNvSpPr>
          <p:nvPr>
            <p:ph type="ftr" sz="quarter" idx="56"/>
          </p:nvPr>
        </p:nvSpPr>
        <p:spPr/>
        <p:txBody>
          <a:bodyPr/>
          <a:lstStyle/>
          <a:p>
            <a:endParaRPr lang="en-GB" dirty="0"/>
          </a:p>
        </p:txBody>
      </p:sp>
    </p:spTree>
    <p:extLst>
      <p:ext uri="{BB962C8B-B14F-4D97-AF65-F5344CB8AC3E}">
        <p14:creationId xmlns:p14="http://schemas.microsoft.com/office/powerpoint/2010/main" val="1103083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w/Graphic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B75A8CE-FFC6-446E-8B23-41404E03DC27}"/>
              </a:ext>
            </a:extLst>
          </p:cNvPr>
          <p:cNvSpPr/>
          <p:nvPr userDrawn="1"/>
        </p:nvSpPr>
        <p:spPr>
          <a:xfrm>
            <a:off x="0" y="684848"/>
            <a:ext cx="12192001" cy="1755140"/>
          </a:xfrm>
          <a:prstGeom prst="rect">
            <a:avLst/>
          </a:prstGeom>
          <a:solidFill>
            <a:srgbClr val="F2F1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sz="1600" dirty="0"/>
          </a:p>
        </p:txBody>
      </p:sp>
      <p:sp>
        <p:nvSpPr>
          <p:cNvPr id="17" name="Text Placeholder 8">
            <a:extLst>
              <a:ext uri="{FF2B5EF4-FFF2-40B4-BE49-F238E27FC236}">
                <a16:creationId xmlns:a16="http://schemas.microsoft.com/office/drawing/2014/main" id="{A0C7575D-A4B1-45EA-9D40-614E60E0F7B5}"/>
              </a:ext>
            </a:extLst>
          </p:cNvPr>
          <p:cNvSpPr>
            <a:spLocks noGrp="1"/>
          </p:cNvSpPr>
          <p:nvPr>
            <p:ph type="body" sz="quarter" idx="18" hasCustomPrompt="1"/>
          </p:nvPr>
        </p:nvSpPr>
        <p:spPr>
          <a:xfrm>
            <a:off x="327025" y="996950"/>
            <a:ext cx="3400425" cy="36000"/>
          </a:xfrm>
          <a:solidFill>
            <a:schemeClr val="accent2"/>
          </a:solidFill>
        </p:spPr>
        <p:txBody>
          <a:bodyPr/>
          <a:lstStyle>
            <a:lvl1pPr>
              <a:defRPr/>
            </a:lvl1pPr>
          </a:lstStyle>
          <a:p>
            <a:pPr lvl="0"/>
            <a:r>
              <a:rPr lang="en-US" dirty="0"/>
              <a:t>    </a:t>
            </a:r>
            <a:endParaRPr lang="en-GB" dirty="0"/>
          </a:p>
        </p:txBody>
      </p:sp>
      <p:sp>
        <p:nvSpPr>
          <p:cNvPr id="16" name="Picture Placeholder 5">
            <a:extLst>
              <a:ext uri="{FF2B5EF4-FFF2-40B4-BE49-F238E27FC236}">
                <a16:creationId xmlns:a16="http://schemas.microsoft.com/office/drawing/2014/main" id="{83A61E1E-BDE6-49C0-9E6A-1D15FF01BBCF}"/>
              </a:ext>
            </a:extLst>
          </p:cNvPr>
          <p:cNvSpPr>
            <a:spLocks noGrp="1"/>
          </p:cNvSpPr>
          <p:nvPr>
            <p:ph type="pic" sz="quarter" idx="16" hasCustomPrompt="1"/>
          </p:nvPr>
        </p:nvSpPr>
        <p:spPr>
          <a:xfrm>
            <a:off x="0" y="2439989"/>
            <a:ext cx="12192000" cy="4418012"/>
          </a:xfrm>
        </p:spPr>
        <p:txBody>
          <a:bodyPr anchor="ctr"/>
          <a:lstStyle>
            <a:lvl1pPr algn="ctr">
              <a:defRPr sz="1200"/>
            </a:lvl1pPr>
          </a:lstStyle>
          <a:p>
            <a:r>
              <a:rPr lang="en-GB" dirty="0"/>
              <a:t>Click to insert image &gt; Right click &gt; Send to back</a:t>
            </a:r>
          </a:p>
        </p:txBody>
      </p:sp>
      <p:sp>
        <p:nvSpPr>
          <p:cNvPr id="20" name="Text Placeholder 11">
            <a:extLst>
              <a:ext uri="{FF2B5EF4-FFF2-40B4-BE49-F238E27FC236}">
                <a16:creationId xmlns:a16="http://schemas.microsoft.com/office/drawing/2014/main" id="{24478C39-5D56-483D-A186-5EC0E6BCDF28}"/>
              </a:ext>
            </a:extLst>
          </p:cNvPr>
          <p:cNvSpPr>
            <a:spLocks noGrp="1"/>
          </p:cNvSpPr>
          <p:nvPr>
            <p:ph type="body" sz="quarter" idx="14" hasCustomPrompt="1"/>
          </p:nvPr>
        </p:nvSpPr>
        <p:spPr>
          <a:xfrm flipH="1">
            <a:off x="8113712" y="4157353"/>
            <a:ext cx="4078288" cy="2700647"/>
          </a:xfrm>
          <a:blipFill>
            <a:blip r:embed="rId2" cstate="print">
              <a:extLst>
                <a:ext uri="{28A0092B-C50C-407E-A947-70E740481C1C}">
                  <a14:useLocalDpi xmlns:a14="http://schemas.microsoft.com/office/drawing/2010/main"/>
                </a:ext>
              </a:extLst>
            </a:blip>
            <a:srcRect/>
            <a:stretch>
              <a:fillRect r="847"/>
            </a:stretch>
          </a:blipFill>
        </p:spPr>
        <p:txBody>
          <a:bodyPr/>
          <a:lstStyle>
            <a:lvl1pPr>
              <a:defRPr/>
            </a:lvl1pPr>
          </a:lstStyle>
          <a:p>
            <a:pPr lvl="0"/>
            <a:r>
              <a:rPr lang="en-US" dirty="0"/>
              <a:t>     </a:t>
            </a:r>
            <a:endParaRPr lang="en-GB" dirty="0"/>
          </a:p>
        </p:txBody>
      </p:sp>
      <p:sp>
        <p:nvSpPr>
          <p:cNvPr id="9" name="Title 4">
            <a:extLst>
              <a:ext uri="{FF2B5EF4-FFF2-40B4-BE49-F238E27FC236}">
                <a16:creationId xmlns:a16="http://schemas.microsoft.com/office/drawing/2014/main" id="{2821F5AF-FE2A-48F9-9121-86065DEDFAF4}"/>
              </a:ext>
            </a:extLst>
          </p:cNvPr>
          <p:cNvSpPr>
            <a:spLocks noGrp="1"/>
          </p:cNvSpPr>
          <p:nvPr>
            <p:ph type="title" hasCustomPrompt="1"/>
          </p:nvPr>
        </p:nvSpPr>
        <p:spPr>
          <a:xfrm>
            <a:off x="216218" y="1089501"/>
            <a:ext cx="11863662" cy="486887"/>
          </a:xfrm>
        </p:spPr>
        <p:txBody>
          <a:bodyPr/>
          <a:lstStyle>
            <a:lvl1pPr>
              <a:defRPr/>
            </a:lvl1pPr>
          </a:lstStyle>
          <a:p>
            <a:r>
              <a:rPr lang="en-US" dirty="0"/>
              <a:t>Click to here to insert title</a:t>
            </a:r>
            <a:endParaRPr lang="en-GB" dirty="0"/>
          </a:p>
        </p:txBody>
      </p:sp>
      <p:sp>
        <p:nvSpPr>
          <p:cNvPr id="10" name="Sub Title Placeholder">
            <a:extLst>
              <a:ext uri="{FF2B5EF4-FFF2-40B4-BE49-F238E27FC236}">
                <a16:creationId xmlns:a16="http://schemas.microsoft.com/office/drawing/2014/main" id="{44EF6503-0E99-49FB-8C59-F5708F8DD751}"/>
              </a:ext>
            </a:extLst>
          </p:cNvPr>
          <p:cNvSpPr>
            <a:spLocks noGrp="1"/>
          </p:cNvSpPr>
          <p:nvPr>
            <p:ph type="subTitle" sz="quarter" idx="17" hasCustomPrompt="1"/>
          </p:nvPr>
        </p:nvSpPr>
        <p:spPr>
          <a:xfrm>
            <a:off x="216218" y="1590293"/>
            <a:ext cx="11863662" cy="692468"/>
          </a:xfrm>
          <a:prstGeom prst="rect">
            <a:avLst/>
          </a:prstGeom>
        </p:spPr>
        <p:txBody>
          <a:bodyPr vert="horz" lIns="91440" tIns="45720" rIns="91440" bIns="45720" rtlCol="0" anchor="t">
            <a:noAutofit/>
          </a:bodyPr>
          <a:lstStyle>
            <a:lvl1pPr>
              <a:defRPr lang="en-GB" sz="2400" b="0">
                <a:latin typeface="+mj-lt"/>
                <a:ea typeface="+mj-ea"/>
                <a:cs typeface="+mj-cs"/>
              </a:defRPr>
            </a:lvl1pPr>
          </a:lstStyle>
          <a:p>
            <a:pPr lvl="0"/>
            <a:r>
              <a:rPr lang="en-US" dirty="0"/>
              <a:t>Click to enter subtitle</a:t>
            </a:r>
            <a:endParaRPr lang="en-GB" dirty="0"/>
          </a:p>
        </p:txBody>
      </p:sp>
      <p:sp>
        <p:nvSpPr>
          <p:cNvPr id="4" name="Date Placeholder 3">
            <a:extLst>
              <a:ext uri="{FF2B5EF4-FFF2-40B4-BE49-F238E27FC236}">
                <a16:creationId xmlns:a16="http://schemas.microsoft.com/office/drawing/2014/main" id="{11B2A46B-44E3-410B-AC4D-1D778E86390C}"/>
              </a:ext>
            </a:extLst>
          </p:cNvPr>
          <p:cNvSpPr>
            <a:spLocks noGrp="1"/>
          </p:cNvSpPr>
          <p:nvPr>
            <p:ph type="dt" sz="half" idx="55"/>
          </p:nvPr>
        </p:nvSpPr>
        <p:spPr/>
        <p:txBody>
          <a:bodyPr/>
          <a:lstStyle/>
          <a:p>
            <a:endParaRPr lang="en-GB" dirty="0"/>
          </a:p>
        </p:txBody>
      </p:sp>
      <p:sp>
        <p:nvSpPr>
          <p:cNvPr id="6" name="Footer Placeholder 5">
            <a:extLst>
              <a:ext uri="{FF2B5EF4-FFF2-40B4-BE49-F238E27FC236}">
                <a16:creationId xmlns:a16="http://schemas.microsoft.com/office/drawing/2014/main" id="{2D2E6E07-EC78-45FA-AA72-17BD14D8997D}"/>
              </a:ext>
            </a:extLst>
          </p:cNvPr>
          <p:cNvSpPr>
            <a:spLocks noGrp="1"/>
          </p:cNvSpPr>
          <p:nvPr>
            <p:ph type="ftr" sz="quarter" idx="56"/>
          </p:nvPr>
        </p:nvSpPr>
        <p:spPr/>
        <p:txBody>
          <a:bodyPr/>
          <a:lstStyle/>
          <a:p>
            <a:endParaRPr lang="en-GB" dirty="0"/>
          </a:p>
        </p:txBody>
      </p:sp>
    </p:spTree>
    <p:extLst>
      <p:ext uri="{BB962C8B-B14F-4D97-AF65-F5344CB8AC3E}">
        <p14:creationId xmlns:p14="http://schemas.microsoft.com/office/powerpoint/2010/main" val="2230528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w/Image">
    <p:bg>
      <p:bgPr>
        <a:solidFill>
          <a:srgbClr val="F2F1F0"/>
        </a:solidFill>
        <a:effectLst/>
      </p:bgPr>
    </p:bg>
    <p:spTree>
      <p:nvGrpSpPr>
        <p:cNvPr id="1" name=""/>
        <p:cNvGrpSpPr/>
        <p:nvPr/>
      </p:nvGrpSpPr>
      <p:grpSpPr>
        <a:xfrm>
          <a:off x="0" y="0"/>
          <a:ext cx="0" cy="0"/>
          <a:chOff x="0" y="0"/>
          <a:chExt cx="0" cy="0"/>
        </a:xfrm>
      </p:grpSpPr>
      <p:sp>
        <p:nvSpPr>
          <p:cNvPr id="274" name="Text Placeholder 20">
            <a:extLst>
              <a:ext uri="{FF2B5EF4-FFF2-40B4-BE49-F238E27FC236}">
                <a16:creationId xmlns:a16="http://schemas.microsoft.com/office/drawing/2014/main" id="{7BCE5D83-58CF-47C9-8F2E-14A4CDC61357}"/>
              </a:ext>
            </a:extLst>
          </p:cNvPr>
          <p:cNvSpPr>
            <a:spLocks noGrp="1"/>
          </p:cNvSpPr>
          <p:nvPr>
            <p:ph type="body" sz="quarter" idx="20" hasCustomPrompt="1"/>
          </p:nvPr>
        </p:nvSpPr>
        <p:spPr>
          <a:xfrm>
            <a:off x="0" y="3040855"/>
            <a:ext cx="12192000" cy="3817145"/>
          </a:xfrm>
          <a:gradFill flip="none" rotWithShape="1">
            <a:gsLst>
              <a:gs pos="0">
                <a:schemeClr val="tx1">
                  <a:alpha val="0"/>
                </a:schemeClr>
              </a:gs>
              <a:gs pos="100000">
                <a:schemeClr val="tx1">
                  <a:alpha val="44000"/>
                </a:schemeClr>
              </a:gs>
            </a:gsLst>
            <a:lin ang="8100000" scaled="1"/>
            <a:tileRect/>
          </a:gra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    </a:t>
            </a:r>
            <a:endParaRPr lang="en-GB" dirty="0"/>
          </a:p>
        </p:txBody>
      </p:sp>
      <p:sp>
        <p:nvSpPr>
          <p:cNvPr id="2" name="Title 1">
            <a:extLst>
              <a:ext uri="{FF2B5EF4-FFF2-40B4-BE49-F238E27FC236}">
                <a16:creationId xmlns:a16="http://schemas.microsoft.com/office/drawing/2014/main" id="{3A48C575-7739-46C7-A056-0CC235834CC3}"/>
              </a:ext>
            </a:extLst>
          </p:cNvPr>
          <p:cNvSpPr>
            <a:spLocks noGrp="1"/>
          </p:cNvSpPr>
          <p:nvPr>
            <p:ph type="title" hasCustomPrompt="1"/>
          </p:nvPr>
        </p:nvSpPr>
        <p:spPr>
          <a:xfrm>
            <a:off x="213018" y="1682100"/>
            <a:ext cx="6600824" cy="1157994"/>
          </a:xfrm>
        </p:spPr>
        <p:txBody>
          <a:bodyPr/>
          <a:lstStyle>
            <a:lvl1pPr>
              <a:defRPr sz="3600" cap="all" baseline="0"/>
            </a:lvl1pPr>
          </a:lstStyle>
          <a:p>
            <a:r>
              <a:rPr lang="en-US" dirty="0"/>
              <a:t>Click to here </a:t>
            </a:r>
            <a:br>
              <a:rPr lang="en-US" dirty="0"/>
            </a:br>
            <a:r>
              <a:rPr lang="en-US" dirty="0"/>
              <a:t>to insert title</a:t>
            </a:r>
            <a:endParaRPr lang="en-GB" dirty="0"/>
          </a:p>
        </p:txBody>
      </p:sp>
      <p:sp>
        <p:nvSpPr>
          <p:cNvPr id="16" name="Rectangle 15">
            <a:extLst>
              <a:ext uri="{FF2B5EF4-FFF2-40B4-BE49-F238E27FC236}">
                <a16:creationId xmlns:a16="http://schemas.microsoft.com/office/drawing/2014/main" id="{8F43834F-EA45-462D-8E77-344455ACF31F}"/>
              </a:ext>
            </a:extLst>
          </p:cNvPr>
          <p:cNvSpPr/>
          <p:nvPr userDrawn="1"/>
        </p:nvSpPr>
        <p:spPr>
          <a:xfrm>
            <a:off x="-1" y="0"/>
            <a:ext cx="12192001" cy="1356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sz="1600" dirty="0"/>
          </a:p>
        </p:txBody>
      </p:sp>
      <p:sp>
        <p:nvSpPr>
          <p:cNvPr id="146" name="Text Placeholder 145">
            <a:extLst>
              <a:ext uri="{FF2B5EF4-FFF2-40B4-BE49-F238E27FC236}">
                <a16:creationId xmlns:a16="http://schemas.microsoft.com/office/drawing/2014/main" id="{B12DCF21-80C6-4491-AF20-2A268D38FC56}"/>
              </a:ext>
            </a:extLst>
          </p:cNvPr>
          <p:cNvSpPr>
            <a:spLocks noGrp="1"/>
          </p:cNvSpPr>
          <p:nvPr userDrawn="1">
            <p:ph type="body" sz="quarter" idx="15"/>
          </p:nvPr>
        </p:nvSpPr>
        <p:spPr>
          <a:xfrm>
            <a:off x="213018" y="5403275"/>
            <a:ext cx="4784724" cy="1227546"/>
          </a:xfrm>
        </p:spPr>
        <p:txBody>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3" name="Text Placeholder 11">
            <a:extLst>
              <a:ext uri="{FF2B5EF4-FFF2-40B4-BE49-F238E27FC236}">
                <a16:creationId xmlns:a16="http://schemas.microsoft.com/office/drawing/2014/main" id="{372927BD-F549-48D1-98AC-0EC0D264C059}"/>
              </a:ext>
            </a:extLst>
          </p:cNvPr>
          <p:cNvSpPr>
            <a:spLocks noGrp="1"/>
          </p:cNvSpPr>
          <p:nvPr userDrawn="1">
            <p:ph type="body" sz="quarter" idx="14" hasCustomPrompt="1"/>
          </p:nvPr>
        </p:nvSpPr>
        <p:spPr>
          <a:xfrm>
            <a:off x="5968705" y="2786343"/>
            <a:ext cx="6235200" cy="4078800"/>
          </a:xfrm>
          <a:blipFill>
            <a:blip r:embed="rId2" cstate="print">
              <a:extLst>
                <a:ext uri="{28A0092B-C50C-407E-A947-70E740481C1C}">
                  <a14:useLocalDpi xmlns:a14="http://schemas.microsoft.com/office/drawing/2010/main"/>
                </a:ext>
              </a:extLst>
            </a:blip>
            <a:srcRect/>
            <a:stretch>
              <a:fillRect l="10" r="10"/>
            </a:stretch>
          </a:blipFill>
        </p:spPr>
        <p:txBody>
          <a:bodyPr/>
          <a:lstStyle>
            <a:lvl1pPr>
              <a:defRPr/>
            </a:lvl1pPr>
          </a:lstStyle>
          <a:p>
            <a:pPr lvl="0"/>
            <a:r>
              <a:rPr lang="en-US" dirty="0"/>
              <a:t>    </a:t>
            </a:r>
            <a:endParaRPr lang="en-GB" dirty="0"/>
          </a:p>
        </p:txBody>
      </p:sp>
      <p:sp>
        <p:nvSpPr>
          <p:cNvPr id="6" name="Picture Placeholder 5">
            <a:extLst>
              <a:ext uri="{FF2B5EF4-FFF2-40B4-BE49-F238E27FC236}">
                <a16:creationId xmlns:a16="http://schemas.microsoft.com/office/drawing/2014/main" id="{342B377B-2FD3-48A1-9358-FB2078905D4D}"/>
              </a:ext>
            </a:extLst>
          </p:cNvPr>
          <p:cNvSpPr>
            <a:spLocks noGrp="1"/>
          </p:cNvSpPr>
          <p:nvPr userDrawn="1">
            <p:ph type="pic" sz="quarter" idx="16" hasCustomPrompt="1"/>
          </p:nvPr>
        </p:nvSpPr>
        <p:spPr>
          <a:xfrm>
            <a:off x="0" y="3040856"/>
            <a:ext cx="12192000" cy="3817144"/>
          </a:xfrm>
        </p:spPr>
        <p:txBody>
          <a:bodyPr anchor="ctr"/>
          <a:lstStyle>
            <a:lvl1pPr algn="ctr">
              <a:defRPr sz="1200"/>
            </a:lvl1pPr>
          </a:lstStyle>
          <a:p>
            <a:r>
              <a:rPr lang="en-GB" dirty="0"/>
              <a:t>Click to insert image &gt; Right click &gt; Send to back</a:t>
            </a:r>
          </a:p>
        </p:txBody>
      </p:sp>
      <p:grpSp>
        <p:nvGrpSpPr>
          <p:cNvPr id="148" name="Group 4">
            <a:extLst>
              <a:ext uri="{FF2B5EF4-FFF2-40B4-BE49-F238E27FC236}">
                <a16:creationId xmlns:a16="http://schemas.microsoft.com/office/drawing/2014/main" id="{D4A09A0C-B26D-4B5B-9768-F1C2EE5A33BB}"/>
              </a:ext>
            </a:extLst>
          </p:cNvPr>
          <p:cNvGrpSpPr>
            <a:grpSpLocks noChangeAspect="1"/>
          </p:cNvGrpSpPr>
          <p:nvPr userDrawn="1"/>
        </p:nvGrpSpPr>
        <p:grpSpPr bwMode="auto">
          <a:xfrm>
            <a:off x="316705" y="146050"/>
            <a:ext cx="2271502" cy="394494"/>
            <a:chOff x="203" y="97"/>
            <a:chExt cx="1618" cy="281"/>
          </a:xfrm>
        </p:grpSpPr>
        <p:sp>
          <p:nvSpPr>
            <p:cNvPr id="149" name="Freeform 5">
              <a:extLst>
                <a:ext uri="{FF2B5EF4-FFF2-40B4-BE49-F238E27FC236}">
                  <a16:creationId xmlns:a16="http://schemas.microsoft.com/office/drawing/2014/main" id="{0BD92179-A0F6-4D08-A531-73E0EA71E6B0}"/>
                </a:ext>
              </a:extLst>
            </p:cNvPr>
            <p:cNvSpPr>
              <a:spLocks noEditPoints="1"/>
            </p:cNvSpPr>
            <p:nvPr userDrawn="1"/>
          </p:nvSpPr>
          <p:spPr bwMode="auto">
            <a:xfrm>
              <a:off x="1132" y="105"/>
              <a:ext cx="89" cy="98"/>
            </a:xfrm>
            <a:custGeom>
              <a:avLst/>
              <a:gdLst>
                <a:gd name="T0" fmla="*/ 16 w 43"/>
                <a:gd name="T1" fmla="*/ 27 h 46"/>
                <a:gd name="T2" fmla="*/ 19 w 43"/>
                <a:gd name="T3" fmla="*/ 18 h 46"/>
                <a:gd name="T4" fmla="*/ 21 w 43"/>
                <a:gd name="T5" fmla="*/ 11 h 46"/>
                <a:gd name="T6" fmla="*/ 21 w 43"/>
                <a:gd name="T7" fmla="*/ 11 h 46"/>
                <a:gd name="T8" fmla="*/ 24 w 43"/>
                <a:gd name="T9" fmla="*/ 18 h 46"/>
                <a:gd name="T10" fmla="*/ 27 w 43"/>
                <a:gd name="T11" fmla="*/ 27 h 46"/>
                <a:gd name="T12" fmla="*/ 16 w 43"/>
                <a:gd name="T13" fmla="*/ 27 h 46"/>
                <a:gd name="T14" fmla="*/ 25 w 43"/>
                <a:gd name="T15" fmla="*/ 0 h 46"/>
                <a:gd name="T16" fmla="*/ 18 w 43"/>
                <a:gd name="T17" fmla="*/ 0 h 46"/>
                <a:gd name="T18" fmla="*/ 0 w 43"/>
                <a:gd name="T19" fmla="*/ 46 h 46"/>
                <a:gd name="T20" fmla="*/ 9 w 43"/>
                <a:gd name="T21" fmla="*/ 46 h 46"/>
                <a:gd name="T22" fmla="*/ 13 w 43"/>
                <a:gd name="T23" fmla="*/ 34 h 46"/>
                <a:gd name="T24" fmla="*/ 30 w 43"/>
                <a:gd name="T25" fmla="*/ 34 h 46"/>
                <a:gd name="T26" fmla="*/ 34 w 43"/>
                <a:gd name="T27" fmla="*/ 46 h 46"/>
                <a:gd name="T28" fmla="*/ 43 w 43"/>
                <a:gd name="T29" fmla="*/ 46 h 46"/>
                <a:gd name="T30" fmla="*/ 25 w 43"/>
                <a:gd name="T3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3" h="46">
                  <a:moveTo>
                    <a:pt x="16" y="27"/>
                  </a:moveTo>
                  <a:cubicBezTo>
                    <a:pt x="19" y="18"/>
                    <a:pt x="19" y="18"/>
                    <a:pt x="19" y="18"/>
                  </a:cubicBezTo>
                  <a:cubicBezTo>
                    <a:pt x="20" y="15"/>
                    <a:pt x="21" y="13"/>
                    <a:pt x="21" y="11"/>
                  </a:cubicBezTo>
                  <a:cubicBezTo>
                    <a:pt x="21" y="11"/>
                    <a:pt x="21" y="11"/>
                    <a:pt x="21" y="11"/>
                  </a:cubicBezTo>
                  <a:cubicBezTo>
                    <a:pt x="22" y="13"/>
                    <a:pt x="23" y="15"/>
                    <a:pt x="24" y="18"/>
                  </a:cubicBezTo>
                  <a:cubicBezTo>
                    <a:pt x="27" y="27"/>
                    <a:pt x="27" y="27"/>
                    <a:pt x="27" y="27"/>
                  </a:cubicBezTo>
                  <a:lnTo>
                    <a:pt x="16" y="27"/>
                  </a:lnTo>
                  <a:close/>
                  <a:moveTo>
                    <a:pt x="25" y="0"/>
                  </a:moveTo>
                  <a:cubicBezTo>
                    <a:pt x="18" y="0"/>
                    <a:pt x="18" y="0"/>
                    <a:pt x="18" y="0"/>
                  </a:cubicBezTo>
                  <a:cubicBezTo>
                    <a:pt x="0" y="46"/>
                    <a:pt x="0" y="46"/>
                    <a:pt x="0" y="46"/>
                  </a:cubicBezTo>
                  <a:cubicBezTo>
                    <a:pt x="9" y="46"/>
                    <a:pt x="9" y="46"/>
                    <a:pt x="9" y="46"/>
                  </a:cubicBezTo>
                  <a:cubicBezTo>
                    <a:pt x="13" y="34"/>
                    <a:pt x="13" y="34"/>
                    <a:pt x="13" y="34"/>
                  </a:cubicBezTo>
                  <a:cubicBezTo>
                    <a:pt x="30" y="34"/>
                    <a:pt x="30" y="34"/>
                    <a:pt x="30" y="34"/>
                  </a:cubicBezTo>
                  <a:cubicBezTo>
                    <a:pt x="34" y="46"/>
                    <a:pt x="34" y="46"/>
                    <a:pt x="34" y="46"/>
                  </a:cubicBezTo>
                  <a:cubicBezTo>
                    <a:pt x="43" y="46"/>
                    <a:pt x="43" y="46"/>
                    <a:pt x="43" y="46"/>
                  </a:cubicBezTo>
                  <a:lnTo>
                    <a:pt x="25" y="0"/>
                  </a:ln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0" name="Freeform 6">
              <a:extLst>
                <a:ext uri="{FF2B5EF4-FFF2-40B4-BE49-F238E27FC236}">
                  <a16:creationId xmlns:a16="http://schemas.microsoft.com/office/drawing/2014/main" id="{28D4AC2B-2907-404B-A7EF-86C7942EF883}"/>
                </a:ext>
              </a:extLst>
            </p:cNvPr>
            <p:cNvSpPr>
              <a:spLocks noEditPoints="1"/>
            </p:cNvSpPr>
            <p:nvPr userDrawn="1"/>
          </p:nvSpPr>
          <p:spPr bwMode="auto">
            <a:xfrm>
              <a:off x="1336" y="131"/>
              <a:ext cx="60" cy="72"/>
            </a:xfrm>
            <a:custGeom>
              <a:avLst/>
              <a:gdLst>
                <a:gd name="T0" fmla="*/ 8 w 29"/>
                <a:gd name="T1" fmla="*/ 14 h 34"/>
                <a:gd name="T2" fmla="*/ 14 w 29"/>
                <a:gd name="T3" fmla="*/ 6 h 34"/>
                <a:gd name="T4" fmla="*/ 20 w 29"/>
                <a:gd name="T5" fmla="*/ 14 h 34"/>
                <a:gd name="T6" fmla="*/ 8 w 29"/>
                <a:gd name="T7" fmla="*/ 14 h 34"/>
                <a:gd name="T8" fmla="*/ 14 w 29"/>
                <a:gd name="T9" fmla="*/ 0 h 34"/>
                <a:gd name="T10" fmla="*/ 0 w 29"/>
                <a:gd name="T11" fmla="*/ 17 h 34"/>
                <a:gd name="T12" fmla="*/ 16 w 29"/>
                <a:gd name="T13" fmla="*/ 34 h 34"/>
                <a:gd name="T14" fmla="*/ 28 w 29"/>
                <a:gd name="T15" fmla="*/ 31 h 34"/>
                <a:gd name="T16" fmla="*/ 25 w 29"/>
                <a:gd name="T17" fmla="*/ 26 h 34"/>
                <a:gd name="T18" fmla="*/ 17 w 29"/>
                <a:gd name="T19" fmla="*/ 28 h 34"/>
                <a:gd name="T20" fmla="*/ 8 w 29"/>
                <a:gd name="T21" fmla="*/ 20 h 34"/>
                <a:gd name="T22" fmla="*/ 29 w 29"/>
                <a:gd name="T23" fmla="*/ 20 h 34"/>
                <a:gd name="T24" fmla="*/ 29 w 29"/>
                <a:gd name="T25" fmla="*/ 18 h 34"/>
                <a:gd name="T26" fmla="*/ 14 w 29"/>
                <a:gd name="T2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34">
                  <a:moveTo>
                    <a:pt x="8" y="14"/>
                  </a:moveTo>
                  <a:cubicBezTo>
                    <a:pt x="8" y="10"/>
                    <a:pt x="10" y="6"/>
                    <a:pt x="14" y="6"/>
                  </a:cubicBezTo>
                  <a:cubicBezTo>
                    <a:pt x="19" y="6"/>
                    <a:pt x="20" y="10"/>
                    <a:pt x="20" y="14"/>
                  </a:cubicBezTo>
                  <a:lnTo>
                    <a:pt x="8" y="14"/>
                  </a:lnTo>
                  <a:close/>
                  <a:moveTo>
                    <a:pt x="14" y="0"/>
                  </a:moveTo>
                  <a:cubicBezTo>
                    <a:pt x="5" y="0"/>
                    <a:pt x="0" y="8"/>
                    <a:pt x="0" y="17"/>
                  </a:cubicBezTo>
                  <a:cubicBezTo>
                    <a:pt x="0" y="26"/>
                    <a:pt x="4" y="34"/>
                    <a:pt x="16" y="34"/>
                  </a:cubicBezTo>
                  <a:cubicBezTo>
                    <a:pt x="20" y="34"/>
                    <a:pt x="24" y="33"/>
                    <a:pt x="28" y="31"/>
                  </a:cubicBezTo>
                  <a:cubicBezTo>
                    <a:pt x="25" y="26"/>
                    <a:pt x="25" y="26"/>
                    <a:pt x="25" y="26"/>
                  </a:cubicBezTo>
                  <a:cubicBezTo>
                    <a:pt x="23" y="27"/>
                    <a:pt x="20" y="28"/>
                    <a:pt x="17" y="28"/>
                  </a:cubicBezTo>
                  <a:cubicBezTo>
                    <a:pt x="12" y="28"/>
                    <a:pt x="8" y="25"/>
                    <a:pt x="8" y="20"/>
                  </a:cubicBezTo>
                  <a:cubicBezTo>
                    <a:pt x="29" y="20"/>
                    <a:pt x="29" y="20"/>
                    <a:pt x="29" y="20"/>
                  </a:cubicBezTo>
                  <a:cubicBezTo>
                    <a:pt x="29" y="18"/>
                    <a:pt x="29" y="18"/>
                    <a:pt x="29" y="18"/>
                  </a:cubicBezTo>
                  <a:cubicBezTo>
                    <a:pt x="29" y="7"/>
                    <a:pt x="23" y="0"/>
                    <a:pt x="14"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1" name="Freeform 7">
              <a:extLst>
                <a:ext uri="{FF2B5EF4-FFF2-40B4-BE49-F238E27FC236}">
                  <a16:creationId xmlns:a16="http://schemas.microsoft.com/office/drawing/2014/main" id="{08F59E23-9B95-46F4-B6B8-10903E5DA172}"/>
                </a:ext>
              </a:extLst>
            </p:cNvPr>
            <p:cNvSpPr>
              <a:spLocks noEditPoints="1"/>
            </p:cNvSpPr>
            <p:nvPr userDrawn="1"/>
          </p:nvSpPr>
          <p:spPr bwMode="auto">
            <a:xfrm>
              <a:off x="1631" y="131"/>
              <a:ext cx="61" cy="72"/>
            </a:xfrm>
            <a:custGeom>
              <a:avLst/>
              <a:gdLst>
                <a:gd name="T0" fmla="*/ 8 w 29"/>
                <a:gd name="T1" fmla="*/ 14 h 34"/>
                <a:gd name="T2" fmla="*/ 15 w 29"/>
                <a:gd name="T3" fmla="*/ 6 h 34"/>
                <a:gd name="T4" fmla="*/ 21 w 29"/>
                <a:gd name="T5" fmla="*/ 14 h 34"/>
                <a:gd name="T6" fmla="*/ 8 w 29"/>
                <a:gd name="T7" fmla="*/ 14 h 34"/>
                <a:gd name="T8" fmla="*/ 15 w 29"/>
                <a:gd name="T9" fmla="*/ 0 h 34"/>
                <a:gd name="T10" fmla="*/ 0 w 29"/>
                <a:gd name="T11" fmla="*/ 17 h 34"/>
                <a:gd name="T12" fmla="*/ 17 w 29"/>
                <a:gd name="T13" fmla="*/ 34 h 34"/>
                <a:gd name="T14" fmla="*/ 28 w 29"/>
                <a:gd name="T15" fmla="*/ 31 h 34"/>
                <a:gd name="T16" fmla="*/ 26 w 29"/>
                <a:gd name="T17" fmla="*/ 26 h 34"/>
                <a:gd name="T18" fmla="*/ 18 w 29"/>
                <a:gd name="T19" fmla="*/ 28 h 34"/>
                <a:gd name="T20" fmla="*/ 9 w 29"/>
                <a:gd name="T21" fmla="*/ 20 h 34"/>
                <a:gd name="T22" fmla="*/ 29 w 29"/>
                <a:gd name="T23" fmla="*/ 20 h 34"/>
                <a:gd name="T24" fmla="*/ 29 w 29"/>
                <a:gd name="T25" fmla="*/ 18 h 34"/>
                <a:gd name="T26" fmla="*/ 15 w 29"/>
                <a:gd name="T2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34">
                  <a:moveTo>
                    <a:pt x="8" y="14"/>
                  </a:moveTo>
                  <a:cubicBezTo>
                    <a:pt x="9" y="10"/>
                    <a:pt x="11" y="6"/>
                    <a:pt x="15" y="6"/>
                  </a:cubicBezTo>
                  <a:cubicBezTo>
                    <a:pt x="19" y="6"/>
                    <a:pt x="21" y="10"/>
                    <a:pt x="21" y="14"/>
                  </a:cubicBezTo>
                  <a:lnTo>
                    <a:pt x="8" y="14"/>
                  </a:lnTo>
                  <a:close/>
                  <a:moveTo>
                    <a:pt x="15" y="0"/>
                  </a:moveTo>
                  <a:cubicBezTo>
                    <a:pt x="6" y="0"/>
                    <a:pt x="0" y="8"/>
                    <a:pt x="0" y="17"/>
                  </a:cubicBezTo>
                  <a:cubicBezTo>
                    <a:pt x="0" y="26"/>
                    <a:pt x="5" y="34"/>
                    <a:pt x="17" y="34"/>
                  </a:cubicBezTo>
                  <a:cubicBezTo>
                    <a:pt x="21" y="34"/>
                    <a:pt x="25" y="33"/>
                    <a:pt x="28" y="31"/>
                  </a:cubicBezTo>
                  <a:cubicBezTo>
                    <a:pt x="26" y="26"/>
                    <a:pt x="26" y="26"/>
                    <a:pt x="26" y="26"/>
                  </a:cubicBezTo>
                  <a:cubicBezTo>
                    <a:pt x="24" y="27"/>
                    <a:pt x="21" y="28"/>
                    <a:pt x="18" y="28"/>
                  </a:cubicBezTo>
                  <a:cubicBezTo>
                    <a:pt x="12" y="28"/>
                    <a:pt x="9" y="25"/>
                    <a:pt x="9" y="20"/>
                  </a:cubicBezTo>
                  <a:cubicBezTo>
                    <a:pt x="29" y="20"/>
                    <a:pt x="29" y="20"/>
                    <a:pt x="29" y="20"/>
                  </a:cubicBezTo>
                  <a:cubicBezTo>
                    <a:pt x="29" y="18"/>
                    <a:pt x="29" y="18"/>
                    <a:pt x="29" y="18"/>
                  </a:cubicBezTo>
                  <a:cubicBezTo>
                    <a:pt x="29" y="7"/>
                    <a:pt x="24" y="0"/>
                    <a:pt x="15"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2" name="Freeform 8">
              <a:extLst>
                <a:ext uri="{FF2B5EF4-FFF2-40B4-BE49-F238E27FC236}">
                  <a16:creationId xmlns:a16="http://schemas.microsoft.com/office/drawing/2014/main" id="{2D934E44-EDD6-4C35-B310-A581A702DE30}"/>
                </a:ext>
              </a:extLst>
            </p:cNvPr>
            <p:cNvSpPr>
              <a:spLocks/>
            </p:cNvSpPr>
            <p:nvPr userDrawn="1"/>
          </p:nvSpPr>
          <p:spPr bwMode="auto">
            <a:xfrm>
              <a:off x="1771" y="112"/>
              <a:ext cx="50" cy="91"/>
            </a:xfrm>
            <a:custGeom>
              <a:avLst/>
              <a:gdLst>
                <a:gd name="T0" fmla="*/ 14 w 24"/>
                <a:gd name="T1" fmla="*/ 0 h 43"/>
                <a:gd name="T2" fmla="*/ 6 w 24"/>
                <a:gd name="T3" fmla="*/ 2 h 43"/>
                <a:gd name="T4" fmla="*/ 6 w 24"/>
                <a:gd name="T5" fmla="*/ 10 h 43"/>
                <a:gd name="T6" fmla="*/ 0 w 24"/>
                <a:gd name="T7" fmla="*/ 10 h 43"/>
                <a:gd name="T8" fmla="*/ 0 w 24"/>
                <a:gd name="T9" fmla="*/ 16 h 43"/>
                <a:gd name="T10" fmla="*/ 6 w 24"/>
                <a:gd name="T11" fmla="*/ 16 h 43"/>
                <a:gd name="T12" fmla="*/ 6 w 24"/>
                <a:gd name="T13" fmla="*/ 35 h 43"/>
                <a:gd name="T14" fmla="*/ 15 w 24"/>
                <a:gd name="T15" fmla="*/ 43 h 43"/>
                <a:gd name="T16" fmla="*/ 24 w 24"/>
                <a:gd name="T17" fmla="*/ 41 h 43"/>
                <a:gd name="T18" fmla="*/ 22 w 24"/>
                <a:gd name="T19" fmla="*/ 35 h 43"/>
                <a:gd name="T20" fmla="*/ 17 w 24"/>
                <a:gd name="T21" fmla="*/ 37 h 43"/>
                <a:gd name="T22" fmla="*/ 14 w 24"/>
                <a:gd name="T23" fmla="*/ 33 h 43"/>
                <a:gd name="T24" fmla="*/ 14 w 24"/>
                <a:gd name="T25" fmla="*/ 16 h 43"/>
                <a:gd name="T26" fmla="*/ 14 w 24"/>
                <a:gd name="T27" fmla="*/ 16 h 43"/>
                <a:gd name="T28" fmla="*/ 14 w 24"/>
                <a:gd name="T29" fmla="*/ 16 h 43"/>
                <a:gd name="T30" fmla="*/ 17 w 24"/>
                <a:gd name="T31" fmla="*/ 16 h 43"/>
                <a:gd name="T32" fmla="*/ 22 w 24"/>
                <a:gd name="T33" fmla="*/ 13 h 43"/>
                <a:gd name="T34" fmla="*/ 24 w 24"/>
                <a:gd name="T35" fmla="*/ 10 h 43"/>
                <a:gd name="T36" fmla="*/ 24 w 24"/>
                <a:gd name="T37" fmla="*/ 10 h 43"/>
                <a:gd name="T38" fmla="*/ 24 w 24"/>
                <a:gd name="T39" fmla="*/ 10 h 43"/>
                <a:gd name="T40" fmla="*/ 14 w 24"/>
                <a:gd name="T41" fmla="*/ 10 h 43"/>
                <a:gd name="T42" fmla="*/ 14 w 24"/>
                <a:gd name="T43" fmla="*/ 10 h 43"/>
                <a:gd name="T44" fmla="*/ 14 w 24"/>
                <a:gd name="T45" fmla="*/ 10 h 43"/>
                <a:gd name="T46" fmla="*/ 14 w 24"/>
                <a:gd name="T4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 h="43">
                  <a:moveTo>
                    <a:pt x="14" y="0"/>
                  </a:moveTo>
                  <a:cubicBezTo>
                    <a:pt x="6" y="2"/>
                    <a:pt x="6" y="2"/>
                    <a:pt x="6" y="2"/>
                  </a:cubicBezTo>
                  <a:cubicBezTo>
                    <a:pt x="6" y="10"/>
                    <a:pt x="6" y="10"/>
                    <a:pt x="6" y="10"/>
                  </a:cubicBezTo>
                  <a:cubicBezTo>
                    <a:pt x="0" y="10"/>
                    <a:pt x="0" y="10"/>
                    <a:pt x="0" y="10"/>
                  </a:cubicBezTo>
                  <a:cubicBezTo>
                    <a:pt x="0" y="16"/>
                    <a:pt x="0" y="16"/>
                    <a:pt x="0" y="16"/>
                  </a:cubicBezTo>
                  <a:cubicBezTo>
                    <a:pt x="6" y="16"/>
                    <a:pt x="6" y="16"/>
                    <a:pt x="6" y="16"/>
                  </a:cubicBezTo>
                  <a:cubicBezTo>
                    <a:pt x="6" y="35"/>
                    <a:pt x="6" y="35"/>
                    <a:pt x="6" y="35"/>
                  </a:cubicBezTo>
                  <a:cubicBezTo>
                    <a:pt x="6" y="40"/>
                    <a:pt x="9" y="43"/>
                    <a:pt x="15" y="43"/>
                  </a:cubicBezTo>
                  <a:cubicBezTo>
                    <a:pt x="18" y="43"/>
                    <a:pt x="22" y="42"/>
                    <a:pt x="24" y="41"/>
                  </a:cubicBezTo>
                  <a:cubicBezTo>
                    <a:pt x="22" y="35"/>
                    <a:pt x="22" y="35"/>
                    <a:pt x="22" y="35"/>
                  </a:cubicBezTo>
                  <a:cubicBezTo>
                    <a:pt x="21" y="36"/>
                    <a:pt x="19" y="37"/>
                    <a:pt x="17" y="37"/>
                  </a:cubicBezTo>
                  <a:cubicBezTo>
                    <a:pt x="15" y="37"/>
                    <a:pt x="14" y="36"/>
                    <a:pt x="14" y="33"/>
                  </a:cubicBezTo>
                  <a:cubicBezTo>
                    <a:pt x="14" y="16"/>
                    <a:pt x="14" y="16"/>
                    <a:pt x="14" y="16"/>
                  </a:cubicBezTo>
                  <a:cubicBezTo>
                    <a:pt x="14" y="16"/>
                    <a:pt x="14" y="16"/>
                    <a:pt x="14" y="16"/>
                  </a:cubicBezTo>
                  <a:cubicBezTo>
                    <a:pt x="14" y="16"/>
                    <a:pt x="14" y="16"/>
                    <a:pt x="14" y="16"/>
                  </a:cubicBezTo>
                  <a:cubicBezTo>
                    <a:pt x="17" y="16"/>
                    <a:pt x="17" y="16"/>
                    <a:pt x="17" y="16"/>
                  </a:cubicBezTo>
                  <a:cubicBezTo>
                    <a:pt x="20" y="16"/>
                    <a:pt x="22" y="14"/>
                    <a:pt x="22" y="13"/>
                  </a:cubicBezTo>
                  <a:cubicBezTo>
                    <a:pt x="24" y="10"/>
                    <a:pt x="24" y="10"/>
                    <a:pt x="24" y="10"/>
                  </a:cubicBezTo>
                  <a:cubicBezTo>
                    <a:pt x="24" y="10"/>
                    <a:pt x="24" y="10"/>
                    <a:pt x="24" y="10"/>
                  </a:cubicBezTo>
                  <a:cubicBezTo>
                    <a:pt x="24" y="10"/>
                    <a:pt x="24" y="10"/>
                    <a:pt x="24" y="10"/>
                  </a:cubicBezTo>
                  <a:cubicBezTo>
                    <a:pt x="14" y="10"/>
                    <a:pt x="14" y="10"/>
                    <a:pt x="14" y="10"/>
                  </a:cubicBezTo>
                  <a:cubicBezTo>
                    <a:pt x="14" y="10"/>
                    <a:pt x="14" y="10"/>
                    <a:pt x="14" y="10"/>
                  </a:cubicBezTo>
                  <a:cubicBezTo>
                    <a:pt x="14" y="10"/>
                    <a:pt x="14" y="10"/>
                    <a:pt x="14" y="10"/>
                  </a:cubicBezTo>
                  <a:lnTo>
                    <a:pt x="14" y="0"/>
                  </a:ln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3" name="Freeform 9">
              <a:extLst>
                <a:ext uri="{FF2B5EF4-FFF2-40B4-BE49-F238E27FC236}">
                  <a16:creationId xmlns:a16="http://schemas.microsoft.com/office/drawing/2014/main" id="{0CC2D59F-9263-42D6-8C20-FCFF5991D124}"/>
                </a:ext>
              </a:extLst>
            </p:cNvPr>
            <p:cNvSpPr>
              <a:spLocks/>
            </p:cNvSpPr>
            <p:nvPr userDrawn="1"/>
          </p:nvSpPr>
          <p:spPr bwMode="auto">
            <a:xfrm>
              <a:off x="1275" y="131"/>
              <a:ext cx="52" cy="72"/>
            </a:xfrm>
            <a:custGeom>
              <a:avLst/>
              <a:gdLst>
                <a:gd name="T0" fmla="*/ 14 w 25"/>
                <a:gd name="T1" fmla="*/ 0 h 34"/>
                <a:gd name="T2" fmla="*/ 2 w 25"/>
                <a:gd name="T3" fmla="*/ 10 h 34"/>
                <a:gd name="T4" fmla="*/ 17 w 25"/>
                <a:gd name="T5" fmla="*/ 24 h 34"/>
                <a:gd name="T6" fmla="*/ 11 w 25"/>
                <a:gd name="T7" fmla="*/ 28 h 34"/>
                <a:gd name="T8" fmla="*/ 2 w 25"/>
                <a:gd name="T9" fmla="*/ 25 h 34"/>
                <a:gd name="T10" fmla="*/ 2 w 25"/>
                <a:gd name="T11" fmla="*/ 26 h 34"/>
                <a:gd name="T12" fmla="*/ 0 w 25"/>
                <a:gd name="T13" fmla="*/ 32 h 34"/>
                <a:gd name="T14" fmla="*/ 12 w 25"/>
                <a:gd name="T15" fmla="*/ 34 h 34"/>
                <a:gd name="T16" fmla="*/ 25 w 25"/>
                <a:gd name="T17" fmla="*/ 24 h 34"/>
                <a:gd name="T18" fmla="*/ 10 w 25"/>
                <a:gd name="T19" fmla="*/ 10 h 34"/>
                <a:gd name="T20" fmla="*/ 14 w 25"/>
                <a:gd name="T21" fmla="*/ 7 h 34"/>
                <a:gd name="T22" fmla="*/ 22 w 25"/>
                <a:gd name="T23" fmla="*/ 8 h 34"/>
                <a:gd name="T24" fmla="*/ 24 w 25"/>
                <a:gd name="T25" fmla="*/ 2 h 34"/>
                <a:gd name="T26" fmla="*/ 24 w 25"/>
                <a:gd name="T27" fmla="*/ 2 h 34"/>
                <a:gd name="T28" fmla="*/ 14 w 25"/>
                <a:gd name="T2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34">
                  <a:moveTo>
                    <a:pt x="14" y="0"/>
                  </a:moveTo>
                  <a:cubicBezTo>
                    <a:pt x="6" y="0"/>
                    <a:pt x="2" y="4"/>
                    <a:pt x="2" y="10"/>
                  </a:cubicBezTo>
                  <a:cubicBezTo>
                    <a:pt x="2" y="21"/>
                    <a:pt x="17" y="19"/>
                    <a:pt x="17" y="24"/>
                  </a:cubicBezTo>
                  <a:cubicBezTo>
                    <a:pt x="17" y="27"/>
                    <a:pt x="15" y="28"/>
                    <a:pt x="11" y="28"/>
                  </a:cubicBezTo>
                  <a:cubicBezTo>
                    <a:pt x="8" y="28"/>
                    <a:pt x="5" y="27"/>
                    <a:pt x="2" y="25"/>
                  </a:cubicBezTo>
                  <a:cubicBezTo>
                    <a:pt x="2" y="26"/>
                    <a:pt x="2" y="26"/>
                    <a:pt x="2" y="26"/>
                  </a:cubicBezTo>
                  <a:cubicBezTo>
                    <a:pt x="0" y="32"/>
                    <a:pt x="0" y="32"/>
                    <a:pt x="0" y="32"/>
                  </a:cubicBezTo>
                  <a:cubicBezTo>
                    <a:pt x="3" y="33"/>
                    <a:pt x="7" y="34"/>
                    <a:pt x="12" y="34"/>
                  </a:cubicBezTo>
                  <a:cubicBezTo>
                    <a:pt x="19" y="34"/>
                    <a:pt x="25" y="31"/>
                    <a:pt x="25" y="24"/>
                  </a:cubicBezTo>
                  <a:cubicBezTo>
                    <a:pt x="25" y="13"/>
                    <a:pt x="10" y="15"/>
                    <a:pt x="10" y="10"/>
                  </a:cubicBezTo>
                  <a:cubicBezTo>
                    <a:pt x="10" y="7"/>
                    <a:pt x="12" y="7"/>
                    <a:pt x="14" y="7"/>
                  </a:cubicBezTo>
                  <a:cubicBezTo>
                    <a:pt x="17" y="7"/>
                    <a:pt x="20" y="7"/>
                    <a:pt x="22" y="8"/>
                  </a:cubicBezTo>
                  <a:cubicBezTo>
                    <a:pt x="24" y="2"/>
                    <a:pt x="24" y="2"/>
                    <a:pt x="24" y="2"/>
                  </a:cubicBezTo>
                  <a:cubicBezTo>
                    <a:pt x="24" y="2"/>
                    <a:pt x="24" y="2"/>
                    <a:pt x="24" y="2"/>
                  </a:cubicBezTo>
                  <a:cubicBezTo>
                    <a:pt x="21" y="1"/>
                    <a:pt x="18" y="0"/>
                    <a:pt x="14"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4" name="Freeform 10">
              <a:extLst>
                <a:ext uri="{FF2B5EF4-FFF2-40B4-BE49-F238E27FC236}">
                  <a16:creationId xmlns:a16="http://schemas.microsoft.com/office/drawing/2014/main" id="{4D20580D-56FA-4D18-A393-E49A4C7C3AE6}"/>
                </a:ext>
              </a:extLst>
            </p:cNvPr>
            <p:cNvSpPr>
              <a:spLocks/>
            </p:cNvSpPr>
            <p:nvPr userDrawn="1"/>
          </p:nvSpPr>
          <p:spPr bwMode="auto">
            <a:xfrm>
              <a:off x="1402" y="131"/>
              <a:ext cx="50" cy="72"/>
            </a:xfrm>
            <a:custGeom>
              <a:avLst/>
              <a:gdLst>
                <a:gd name="T0" fmla="*/ 13 w 24"/>
                <a:gd name="T1" fmla="*/ 0 h 34"/>
                <a:gd name="T2" fmla="*/ 1 w 24"/>
                <a:gd name="T3" fmla="*/ 10 h 34"/>
                <a:gd name="T4" fmla="*/ 16 w 24"/>
                <a:gd name="T5" fmla="*/ 24 h 34"/>
                <a:gd name="T6" fmla="*/ 10 w 24"/>
                <a:gd name="T7" fmla="*/ 28 h 34"/>
                <a:gd name="T8" fmla="*/ 2 w 24"/>
                <a:gd name="T9" fmla="*/ 25 h 34"/>
                <a:gd name="T10" fmla="*/ 0 w 24"/>
                <a:gd name="T11" fmla="*/ 32 h 34"/>
                <a:gd name="T12" fmla="*/ 11 w 24"/>
                <a:gd name="T13" fmla="*/ 34 h 34"/>
                <a:gd name="T14" fmla="*/ 24 w 24"/>
                <a:gd name="T15" fmla="*/ 24 h 34"/>
                <a:gd name="T16" fmla="*/ 9 w 24"/>
                <a:gd name="T17" fmla="*/ 10 h 34"/>
                <a:gd name="T18" fmla="*/ 13 w 24"/>
                <a:gd name="T19" fmla="*/ 7 h 34"/>
                <a:gd name="T20" fmla="*/ 21 w 24"/>
                <a:gd name="T21" fmla="*/ 8 h 34"/>
                <a:gd name="T22" fmla="*/ 23 w 24"/>
                <a:gd name="T23" fmla="*/ 2 h 34"/>
                <a:gd name="T24" fmla="*/ 23 w 24"/>
                <a:gd name="T25" fmla="*/ 2 h 34"/>
                <a:gd name="T26" fmla="*/ 13 w 24"/>
                <a:gd name="T2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4">
                  <a:moveTo>
                    <a:pt x="13" y="0"/>
                  </a:moveTo>
                  <a:cubicBezTo>
                    <a:pt x="5" y="0"/>
                    <a:pt x="1" y="4"/>
                    <a:pt x="1" y="10"/>
                  </a:cubicBezTo>
                  <a:cubicBezTo>
                    <a:pt x="1" y="21"/>
                    <a:pt x="16" y="19"/>
                    <a:pt x="16" y="24"/>
                  </a:cubicBezTo>
                  <a:cubicBezTo>
                    <a:pt x="16" y="27"/>
                    <a:pt x="14" y="28"/>
                    <a:pt x="10" y="28"/>
                  </a:cubicBezTo>
                  <a:cubicBezTo>
                    <a:pt x="7" y="28"/>
                    <a:pt x="4" y="27"/>
                    <a:pt x="2" y="25"/>
                  </a:cubicBezTo>
                  <a:cubicBezTo>
                    <a:pt x="0" y="32"/>
                    <a:pt x="0" y="32"/>
                    <a:pt x="0" y="32"/>
                  </a:cubicBezTo>
                  <a:cubicBezTo>
                    <a:pt x="3" y="33"/>
                    <a:pt x="6" y="34"/>
                    <a:pt x="11" y="34"/>
                  </a:cubicBezTo>
                  <a:cubicBezTo>
                    <a:pt x="18" y="34"/>
                    <a:pt x="24" y="31"/>
                    <a:pt x="24" y="24"/>
                  </a:cubicBezTo>
                  <a:cubicBezTo>
                    <a:pt x="24" y="13"/>
                    <a:pt x="9" y="15"/>
                    <a:pt x="9" y="10"/>
                  </a:cubicBezTo>
                  <a:cubicBezTo>
                    <a:pt x="9" y="7"/>
                    <a:pt x="11" y="7"/>
                    <a:pt x="13" y="7"/>
                  </a:cubicBezTo>
                  <a:cubicBezTo>
                    <a:pt x="16" y="7"/>
                    <a:pt x="19" y="7"/>
                    <a:pt x="21" y="8"/>
                  </a:cubicBezTo>
                  <a:cubicBezTo>
                    <a:pt x="23" y="2"/>
                    <a:pt x="23" y="2"/>
                    <a:pt x="23" y="2"/>
                  </a:cubicBezTo>
                  <a:cubicBezTo>
                    <a:pt x="23" y="2"/>
                    <a:pt x="23" y="2"/>
                    <a:pt x="23" y="2"/>
                  </a:cubicBezTo>
                  <a:cubicBezTo>
                    <a:pt x="20" y="1"/>
                    <a:pt x="17" y="0"/>
                    <a:pt x="13"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5" name="Freeform 11">
              <a:extLst>
                <a:ext uri="{FF2B5EF4-FFF2-40B4-BE49-F238E27FC236}">
                  <a16:creationId xmlns:a16="http://schemas.microsoft.com/office/drawing/2014/main" id="{F61B554B-1406-49DE-A3A9-F226E52DE322}"/>
                </a:ext>
              </a:extLst>
            </p:cNvPr>
            <p:cNvSpPr>
              <a:spLocks/>
            </p:cNvSpPr>
            <p:nvPr userDrawn="1"/>
          </p:nvSpPr>
          <p:spPr bwMode="auto">
            <a:xfrm>
              <a:off x="1459" y="131"/>
              <a:ext cx="50" cy="72"/>
            </a:xfrm>
            <a:custGeom>
              <a:avLst/>
              <a:gdLst>
                <a:gd name="T0" fmla="*/ 13 w 24"/>
                <a:gd name="T1" fmla="*/ 0 h 34"/>
                <a:gd name="T2" fmla="*/ 1 w 24"/>
                <a:gd name="T3" fmla="*/ 10 h 34"/>
                <a:gd name="T4" fmla="*/ 16 w 24"/>
                <a:gd name="T5" fmla="*/ 24 h 34"/>
                <a:gd name="T6" fmla="*/ 11 w 24"/>
                <a:gd name="T7" fmla="*/ 28 h 34"/>
                <a:gd name="T8" fmla="*/ 2 w 24"/>
                <a:gd name="T9" fmla="*/ 25 h 34"/>
                <a:gd name="T10" fmla="*/ 0 w 24"/>
                <a:gd name="T11" fmla="*/ 32 h 34"/>
                <a:gd name="T12" fmla="*/ 11 w 24"/>
                <a:gd name="T13" fmla="*/ 34 h 34"/>
                <a:gd name="T14" fmla="*/ 24 w 24"/>
                <a:gd name="T15" fmla="*/ 24 h 34"/>
                <a:gd name="T16" fmla="*/ 9 w 24"/>
                <a:gd name="T17" fmla="*/ 10 h 34"/>
                <a:gd name="T18" fmla="*/ 14 w 24"/>
                <a:gd name="T19" fmla="*/ 7 h 34"/>
                <a:gd name="T20" fmla="*/ 21 w 24"/>
                <a:gd name="T21" fmla="*/ 8 h 34"/>
                <a:gd name="T22" fmla="*/ 23 w 24"/>
                <a:gd name="T23" fmla="*/ 2 h 34"/>
                <a:gd name="T24" fmla="*/ 23 w 24"/>
                <a:gd name="T25" fmla="*/ 2 h 34"/>
                <a:gd name="T26" fmla="*/ 13 w 24"/>
                <a:gd name="T2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4">
                  <a:moveTo>
                    <a:pt x="13" y="0"/>
                  </a:moveTo>
                  <a:cubicBezTo>
                    <a:pt x="6" y="0"/>
                    <a:pt x="1" y="4"/>
                    <a:pt x="1" y="10"/>
                  </a:cubicBezTo>
                  <a:cubicBezTo>
                    <a:pt x="1" y="21"/>
                    <a:pt x="16" y="19"/>
                    <a:pt x="16" y="24"/>
                  </a:cubicBezTo>
                  <a:cubicBezTo>
                    <a:pt x="16" y="27"/>
                    <a:pt x="14" y="28"/>
                    <a:pt x="11" y="28"/>
                  </a:cubicBezTo>
                  <a:cubicBezTo>
                    <a:pt x="7" y="28"/>
                    <a:pt x="4" y="27"/>
                    <a:pt x="2" y="25"/>
                  </a:cubicBezTo>
                  <a:cubicBezTo>
                    <a:pt x="0" y="32"/>
                    <a:pt x="0" y="32"/>
                    <a:pt x="0" y="32"/>
                  </a:cubicBezTo>
                  <a:cubicBezTo>
                    <a:pt x="3" y="33"/>
                    <a:pt x="7" y="34"/>
                    <a:pt x="11" y="34"/>
                  </a:cubicBezTo>
                  <a:cubicBezTo>
                    <a:pt x="18" y="34"/>
                    <a:pt x="24" y="31"/>
                    <a:pt x="24" y="24"/>
                  </a:cubicBezTo>
                  <a:cubicBezTo>
                    <a:pt x="24" y="13"/>
                    <a:pt x="9" y="15"/>
                    <a:pt x="9" y="10"/>
                  </a:cubicBezTo>
                  <a:cubicBezTo>
                    <a:pt x="9" y="7"/>
                    <a:pt x="11" y="7"/>
                    <a:pt x="14" y="7"/>
                  </a:cubicBezTo>
                  <a:cubicBezTo>
                    <a:pt x="17" y="7"/>
                    <a:pt x="19" y="7"/>
                    <a:pt x="21" y="8"/>
                  </a:cubicBezTo>
                  <a:cubicBezTo>
                    <a:pt x="23" y="2"/>
                    <a:pt x="23" y="2"/>
                    <a:pt x="23" y="2"/>
                  </a:cubicBezTo>
                  <a:cubicBezTo>
                    <a:pt x="23" y="2"/>
                    <a:pt x="23" y="2"/>
                    <a:pt x="23" y="2"/>
                  </a:cubicBezTo>
                  <a:cubicBezTo>
                    <a:pt x="20" y="1"/>
                    <a:pt x="17" y="0"/>
                    <a:pt x="13"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6" name="Freeform 12">
              <a:extLst>
                <a:ext uri="{FF2B5EF4-FFF2-40B4-BE49-F238E27FC236}">
                  <a16:creationId xmlns:a16="http://schemas.microsoft.com/office/drawing/2014/main" id="{F22A414A-6272-4FA3-AAE9-6F09BCB05D5A}"/>
                </a:ext>
              </a:extLst>
            </p:cNvPr>
            <p:cNvSpPr>
              <a:spLocks/>
            </p:cNvSpPr>
            <p:nvPr userDrawn="1"/>
          </p:nvSpPr>
          <p:spPr bwMode="auto">
            <a:xfrm>
              <a:off x="1221" y="131"/>
              <a:ext cx="50" cy="72"/>
            </a:xfrm>
            <a:custGeom>
              <a:avLst/>
              <a:gdLst>
                <a:gd name="T0" fmla="*/ 13 w 24"/>
                <a:gd name="T1" fmla="*/ 0 h 34"/>
                <a:gd name="T2" fmla="*/ 0 w 24"/>
                <a:gd name="T3" fmla="*/ 10 h 34"/>
                <a:gd name="T4" fmla="*/ 16 w 24"/>
                <a:gd name="T5" fmla="*/ 24 h 34"/>
                <a:gd name="T6" fmla="*/ 10 w 24"/>
                <a:gd name="T7" fmla="*/ 28 h 34"/>
                <a:gd name="T8" fmla="*/ 1 w 24"/>
                <a:gd name="T9" fmla="*/ 25 h 34"/>
                <a:gd name="T10" fmla="*/ 1 w 24"/>
                <a:gd name="T11" fmla="*/ 25 h 34"/>
                <a:gd name="T12" fmla="*/ 4 w 24"/>
                <a:gd name="T13" fmla="*/ 34 h 34"/>
                <a:gd name="T14" fmla="*/ 11 w 24"/>
                <a:gd name="T15" fmla="*/ 34 h 34"/>
                <a:gd name="T16" fmla="*/ 24 w 24"/>
                <a:gd name="T17" fmla="*/ 24 h 34"/>
                <a:gd name="T18" fmla="*/ 9 w 24"/>
                <a:gd name="T19" fmla="*/ 10 h 34"/>
                <a:gd name="T20" fmla="*/ 13 w 24"/>
                <a:gd name="T21" fmla="*/ 7 h 34"/>
                <a:gd name="T22" fmla="*/ 21 w 24"/>
                <a:gd name="T23" fmla="*/ 8 h 34"/>
                <a:gd name="T24" fmla="*/ 22 w 24"/>
                <a:gd name="T25" fmla="*/ 2 h 34"/>
                <a:gd name="T26" fmla="*/ 22 w 24"/>
                <a:gd name="T27" fmla="*/ 2 h 34"/>
                <a:gd name="T28" fmla="*/ 13 w 24"/>
                <a:gd name="T2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34">
                  <a:moveTo>
                    <a:pt x="13" y="0"/>
                  </a:moveTo>
                  <a:cubicBezTo>
                    <a:pt x="5" y="0"/>
                    <a:pt x="0" y="4"/>
                    <a:pt x="0" y="10"/>
                  </a:cubicBezTo>
                  <a:cubicBezTo>
                    <a:pt x="0" y="21"/>
                    <a:pt x="16" y="19"/>
                    <a:pt x="16" y="24"/>
                  </a:cubicBezTo>
                  <a:cubicBezTo>
                    <a:pt x="16" y="27"/>
                    <a:pt x="13" y="28"/>
                    <a:pt x="10" y="28"/>
                  </a:cubicBezTo>
                  <a:cubicBezTo>
                    <a:pt x="7" y="28"/>
                    <a:pt x="4" y="27"/>
                    <a:pt x="1" y="25"/>
                  </a:cubicBezTo>
                  <a:cubicBezTo>
                    <a:pt x="1" y="25"/>
                    <a:pt x="1" y="25"/>
                    <a:pt x="1" y="25"/>
                  </a:cubicBezTo>
                  <a:cubicBezTo>
                    <a:pt x="4" y="34"/>
                    <a:pt x="4" y="34"/>
                    <a:pt x="4" y="34"/>
                  </a:cubicBezTo>
                  <a:cubicBezTo>
                    <a:pt x="6" y="34"/>
                    <a:pt x="8" y="34"/>
                    <a:pt x="11" y="34"/>
                  </a:cubicBezTo>
                  <a:cubicBezTo>
                    <a:pt x="18" y="34"/>
                    <a:pt x="24" y="31"/>
                    <a:pt x="24" y="24"/>
                  </a:cubicBezTo>
                  <a:cubicBezTo>
                    <a:pt x="24" y="13"/>
                    <a:pt x="9" y="15"/>
                    <a:pt x="9" y="10"/>
                  </a:cubicBezTo>
                  <a:cubicBezTo>
                    <a:pt x="9" y="7"/>
                    <a:pt x="10" y="7"/>
                    <a:pt x="13" y="7"/>
                  </a:cubicBezTo>
                  <a:cubicBezTo>
                    <a:pt x="16" y="7"/>
                    <a:pt x="18" y="7"/>
                    <a:pt x="21" y="8"/>
                  </a:cubicBezTo>
                  <a:cubicBezTo>
                    <a:pt x="22" y="2"/>
                    <a:pt x="22" y="2"/>
                    <a:pt x="22" y="2"/>
                  </a:cubicBezTo>
                  <a:cubicBezTo>
                    <a:pt x="22" y="2"/>
                    <a:pt x="22" y="2"/>
                    <a:pt x="22" y="2"/>
                  </a:cubicBezTo>
                  <a:cubicBezTo>
                    <a:pt x="20" y="1"/>
                    <a:pt x="16" y="0"/>
                    <a:pt x="13"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7" name="Freeform 13">
              <a:extLst>
                <a:ext uri="{FF2B5EF4-FFF2-40B4-BE49-F238E27FC236}">
                  <a16:creationId xmlns:a16="http://schemas.microsoft.com/office/drawing/2014/main" id="{4EB28A71-33B1-4BAF-9241-C7A77D98C476}"/>
                </a:ext>
              </a:extLst>
            </p:cNvPr>
            <p:cNvSpPr>
              <a:spLocks/>
            </p:cNvSpPr>
            <p:nvPr userDrawn="1"/>
          </p:nvSpPr>
          <p:spPr bwMode="auto">
            <a:xfrm>
              <a:off x="1519" y="131"/>
              <a:ext cx="104" cy="72"/>
            </a:xfrm>
            <a:custGeom>
              <a:avLst/>
              <a:gdLst>
                <a:gd name="T0" fmla="*/ 0 w 50"/>
                <a:gd name="T1" fmla="*/ 0 h 34"/>
                <a:gd name="T2" fmla="*/ 0 w 50"/>
                <a:gd name="T3" fmla="*/ 0 h 34"/>
                <a:gd name="T4" fmla="*/ 0 w 50"/>
                <a:gd name="T5" fmla="*/ 18 h 34"/>
                <a:gd name="T6" fmla="*/ 0 w 50"/>
                <a:gd name="T7" fmla="*/ 34 h 34"/>
                <a:gd name="T8" fmla="*/ 8 w 50"/>
                <a:gd name="T9" fmla="*/ 34 h 34"/>
                <a:gd name="T10" fmla="*/ 8 w 50"/>
                <a:gd name="T11" fmla="*/ 11 h 34"/>
                <a:gd name="T12" fmla="*/ 16 w 50"/>
                <a:gd name="T13" fmla="*/ 7 h 34"/>
                <a:gd name="T14" fmla="*/ 21 w 50"/>
                <a:gd name="T15" fmla="*/ 14 h 34"/>
                <a:gd name="T16" fmla="*/ 21 w 50"/>
                <a:gd name="T17" fmla="*/ 34 h 34"/>
                <a:gd name="T18" fmla="*/ 29 w 50"/>
                <a:gd name="T19" fmla="*/ 34 h 34"/>
                <a:gd name="T20" fmla="*/ 29 w 50"/>
                <a:gd name="T21" fmla="*/ 12 h 34"/>
                <a:gd name="T22" fmla="*/ 29 w 50"/>
                <a:gd name="T23" fmla="*/ 11 h 34"/>
                <a:gd name="T24" fmla="*/ 37 w 50"/>
                <a:gd name="T25" fmla="*/ 7 h 34"/>
                <a:gd name="T26" fmla="*/ 42 w 50"/>
                <a:gd name="T27" fmla="*/ 14 h 34"/>
                <a:gd name="T28" fmla="*/ 42 w 50"/>
                <a:gd name="T29" fmla="*/ 34 h 34"/>
                <a:gd name="T30" fmla="*/ 50 w 50"/>
                <a:gd name="T31" fmla="*/ 34 h 34"/>
                <a:gd name="T32" fmla="*/ 50 w 50"/>
                <a:gd name="T33" fmla="*/ 12 h 34"/>
                <a:gd name="T34" fmla="*/ 39 w 50"/>
                <a:gd name="T35" fmla="*/ 0 h 34"/>
                <a:gd name="T36" fmla="*/ 27 w 50"/>
                <a:gd name="T37" fmla="*/ 5 h 34"/>
                <a:gd name="T38" fmla="*/ 18 w 50"/>
                <a:gd name="T39" fmla="*/ 0 h 34"/>
                <a:gd name="T40" fmla="*/ 7 w 50"/>
                <a:gd name="T41" fmla="*/ 5 h 34"/>
                <a:gd name="T42" fmla="*/ 7 w 50"/>
                <a:gd name="T43" fmla="*/ 5 h 34"/>
                <a:gd name="T44" fmla="*/ 4 w 50"/>
                <a:gd name="T45" fmla="*/ 2 h 34"/>
                <a:gd name="T46" fmla="*/ 0 w 50"/>
                <a:gd name="T4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0" h="34">
                  <a:moveTo>
                    <a:pt x="0" y="0"/>
                  </a:moveTo>
                  <a:cubicBezTo>
                    <a:pt x="0" y="0"/>
                    <a:pt x="0" y="0"/>
                    <a:pt x="0" y="0"/>
                  </a:cubicBezTo>
                  <a:cubicBezTo>
                    <a:pt x="0" y="18"/>
                    <a:pt x="0" y="18"/>
                    <a:pt x="0" y="18"/>
                  </a:cubicBezTo>
                  <a:cubicBezTo>
                    <a:pt x="0" y="34"/>
                    <a:pt x="0" y="34"/>
                    <a:pt x="0" y="34"/>
                  </a:cubicBezTo>
                  <a:cubicBezTo>
                    <a:pt x="8" y="34"/>
                    <a:pt x="8" y="34"/>
                    <a:pt x="8" y="34"/>
                  </a:cubicBezTo>
                  <a:cubicBezTo>
                    <a:pt x="8" y="11"/>
                    <a:pt x="8" y="11"/>
                    <a:pt x="8" y="11"/>
                  </a:cubicBezTo>
                  <a:cubicBezTo>
                    <a:pt x="10" y="9"/>
                    <a:pt x="13" y="7"/>
                    <a:pt x="16" y="7"/>
                  </a:cubicBezTo>
                  <a:cubicBezTo>
                    <a:pt x="20" y="7"/>
                    <a:pt x="21" y="10"/>
                    <a:pt x="21" y="14"/>
                  </a:cubicBezTo>
                  <a:cubicBezTo>
                    <a:pt x="21" y="34"/>
                    <a:pt x="21" y="34"/>
                    <a:pt x="21" y="34"/>
                  </a:cubicBezTo>
                  <a:cubicBezTo>
                    <a:pt x="29" y="34"/>
                    <a:pt x="29" y="34"/>
                    <a:pt x="29" y="34"/>
                  </a:cubicBezTo>
                  <a:cubicBezTo>
                    <a:pt x="29" y="12"/>
                    <a:pt x="29" y="12"/>
                    <a:pt x="29" y="12"/>
                  </a:cubicBezTo>
                  <a:cubicBezTo>
                    <a:pt x="29" y="11"/>
                    <a:pt x="29" y="11"/>
                    <a:pt x="29" y="11"/>
                  </a:cubicBezTo>
                  <a:cubicBezTo>
                    <a:pt x="31" y="9"/>
                    <a:pt x="34" y="7"/>
                    <a:pt x="37" y="7"/>
                  </a:cubicBezTo>
                  <a:cubicBezTo>
                    <a:pt x="41" y="7"/>
                    <a:pt x="42" y="10"/>
                    <a:pt x="42" y="14"/>
                  </a:cubicBezTo>
                  <a:cubicBezTo>
                    <a:pt x="42" y="34"/>
                    <a:pt x="42" y="34"/>
                    <a:pt x="42" y="34"/>
                  </a:cubicBezTo>
                  <a:cubicBezTo>
                    <a:pt x="50" y="34"/>
                    <a:pt x="50" y="34"/>
                    <a:pt x="50" y="34"/>
                  </a:cubicBezTo>
                  <a:cubicBezTo>
                    <a:pt x="50" y="12"/>
                    <a:pt x="50" y="12"/>
                    <a:pt x="50" y="12"/>
                  </a:cubicBezTo>
                  <a:cubicBezTo>
                    <a:pt x="50" y="3"/>
                    <a:pt x="45" y="0"/>
                    <a:pt x="39" y="0"/>
                  </a:cubicBezTo>
                  <a:cubicBezTo>
                    <a:pt x="35" y="0"/>
                    <a:pt x="31" y="2"/>
                    <a:pt x="27" y="5"/>
                  </a:cubicBezTo>
                  <a:cubicBezTo>
                    <a:pt x="26" y="2"/>
                    <a:pt x="22" y="0"/>
                    <a:pt x="18" y="0"/>
                  </a:cubicBezTo>
                  <a:cubicBezTo>
                    <a:pt x="14" y="0"/>
                    <a:pt x="11" y="2"/>
                    <a:pt x="7" y="5"/>
                  </a:cubicBezTo>
                  <a:cubicBezTo>
                    <a:pt x="7" y="5"/>
                    <a:pt x="7" y="5"/>
                    <a:pt x="7" y="5"/>
                  </a:cubicBezTo>
                  <a:cubicBezTo>
                    <a:pt x="6" y="3"/>
                    <a:pt x="5" y="2"/>
                    <a:pt x="4" y="2"/>
                  </a:cubicBezTo>
                  <a:cubicBezTo>
                    <a:pt x="0" y="0"/>
                    <a:pt x="0" y="0"/>
                    <a:pt x="0" y="0"/>
                  </a:cubicBez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8" name="Freeform 14">
              <a:extLst>
                <a:ext uri="{FF2B5EF4-FFF2-40B4-BE49-F238E27FC236}">
                  <a16:creationId xmlns:a16="http://schemas.microsoft.com/office/drawing/2014/main" id="{A660E140-7A6E-43D7-8519-781AF2E30B34}"/>
                </a:ext>
              </a:extLst>
            </p:cNvPr>
            <p:cNvSpPr>
              <a:spLocks/>
            </p:cNvSpPr>
            <p:nvPr userDrawn="1"/>
          </p:nvSpPr>
          <p:spPr bwMode="auto">
            <a:xfrm>
              <a:off x="1702" y="131"/>
              <a:ext cx="63" cy="72"/>
            </a:xfrm>
            <a:custGeom>
              <a:avLst/>
              <a:gdLst>
                <a:gd name="T0" fmla="*/ 0 w 30"/>
                <a:gd name="T1" fmla="*/ 0 h 34"/>
                <a:gd name="T2" fmla="*/ 0 w 30"/>
                <a:gd name="T3" fmla="*/ 0 h 34"/>
                <a:gd name="T4" fmla="*/ 0 w 30"/>
                <a:gd name="T5" fmla="*/ 18 h 34"/>
                <a:gd name="T6" fmla="*/ 0 w 30"/>
                <a:gd name="T7" fmla="*/ 34 h 34"/>
                <a:gd name="T8" fmla="*/ 8 w 30"/>
                <a:gd name="T9" fmla="*/ 34 h 34"/>
                <a:gd name="T10" fmla="*/ 8 w 30"/>
                <a:gd name="T11" fmla="*/ 11 h 34"/>
                <a:gd name="T12" fmla="*/ 16 w 30"/>
                <a:gd name="T13" fmla="*/ 7 h 34"/>
                <a:gd name="T14" fmla="*/ 21 w 30"/>
                <a:gd name="T15" fmla="*/ 15 h 34"/>
                <a:gd name="T16" fmla="*/ 21 w 30"/>
                <a:gd name="T17" fmla="*/ 34 h 34"/>
                <a:gd name="T18" fmla="*/ 30 w 30"/>
                <a:gd name="T19" fmla="*/ 34 h 34"/>
                <a:gd name="T20" fmla="*/ 30 w 30"/>
                <a:gd name="T21" fmla="*/ 12 h 34"/>
                <a:gd name="T22" fmla="*/ 19 w 30"/>
                <a:gd name="T23" fmla="*/ 0 h 34"/>
                <a:gd name="T24" fmla="*/ 8 w 30"/>
                <a:gd name="T25" fmla="*/ 5 h 34"/>
                <a:gd name="T26" fmla="*/ 7 w 30"/>
                <a:gd name="T27" fmla="*/ 5 h 34"/>
                <a:gd name="T28" fmla="*/ 4 w 30"/>
                <a:gd name="T29" fmla="*/ 2 h 34"/>
                <a:gd name="T30" fmla="*/ 0 w 30"/>
                <a:gd name="T3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34">
                  <a:moveTo>
                    <a:pt x="0" y="0"/>
                  </a:moveTo>
                  <a:cubicBezTo>
                    <a:pt x="0" y="0"/>
                    <a:pt x="0" y="0"/>
                    <a:pt x="0" y="0"/>
                  </a:cubicBezTo>
                  <a:cubicBezTo>
                    <a:pt x="0" y="18"/>
                    <a:pt x="0" y="18"/>
                    <a:pt x="0" y="18"/>
                  </a:cubicBezTo>
                  <a:cubicBezTo>
                    <a:pt x="0" y="34"/>
                    <a:pt x="0" y="34"/>
                    <a:pt x="0" y="34"/>
                  </a:cubicBezTo>
                  <a:cubicBezTo>
                    <a:pt x="8" y="34"/>
                    <a:pt x="8" y="34"/>
                    <a:pt x="8" y="34"/>
                  </a:cubicBezTo>
                  <a:cubicBezTo>
                    <a:pt x="8" y="11"/>
                    <a:pt x="8" y="11"/>
                    <a:pt x="8" y="11"/>
                  </a:cubicBezTo>
                  <a:cubicBezTo>
                    <a:pt x="11" y="9"/>
                    <a:pt x="14" y="7"/>
                    <a:pt x="16" y="7"/>
                  </a:cubicBezTo>
                  <a:cubicBezTo>
                    <a:pt x="20" y="7"/>
                    <a:pt x="21" y="11"/>
                    <a:pt x="21" y="15"/>
                  </a:cubicBezTo>
                  <a:cubicBezTo>
                    <a:pt x="21" y="34"/>
                    <a:pt x="21" y="34"/>
                    <a:pt x="21" y="34"/>
                  </a:cubicBezTo>
                  <a:cubicBezTo>
                    <a:pt x="30" y="34"/>
                    <a:pt x="30" y="34"/>
                    <a:pt x="30" y="34"/>
                  </a:cubicBezTo>
                  <a:cubicBezTo>
                    <a:pt x="30" y="12"/>
                    <a:pt x="30" y="12"/>
                    <a:pt x="30" y="12"/>
                  </a:cubicBezTo>
                  <a:cubicBezTo>
                    <a:pt x="30" y="3"/>
                    <a:pt x="24" y="0"/>
                    <a:pt x="19" y="0"/>
                  </a:cubicBezTo>
                  <a:cubicBezTo>
                    <a:pt x="15" y="0"/>
                    <a:pt x="11" y="2"/>
                    <a:pt x="8" y="5"/>
                  </a:cubicBezTo>
                  <a:cubicBezTo>
                    <a:pt x="7" y="5"/>
                    <a:pt x="7" y="5"/>
                    <a:pt x="7" y="5"/>
                  </a:cubicBezTo>
                  <a:cubicBezTo>
                    <a:pt x="7" y="3"/>
                    <a:pt x="5" y="2"/>
                    <a:pt x="4" y="2"/>
                  </a:cubicBezTo>
                  <a:cubicBezTo>
                    <a:pt x="0" y="0"/>
                    <a:pt x="0" y="0"/>
                    <a:pt x="0" y="0"/>
                  </a:cubicBez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9" name="Freeform 15">
              <a:extLst>
                <a:ext uri="{FF2B5EF4-FFF2-40B4-BE49-F238E27FC236}">
                  <a16:creationId xmlns:a16="http://schemas.microsoft.com/office/drawing/2014/main" id="{8911C191-807B-4B0C-9BED-AF7864EAB31B}"/>
                </a:ext>
              </a:extLst>
            </p:cNvPr>
            <p:cNvSpPr>
              <a:spLocks/>
            </p:cNvSpPr>
            <p:nvPr userDrawn="1"/>
          </p:nvSpPr>
          <p:spPr bwMode="auto">
            <a:xfrm>
              <a:off x="469" y="103"/>
              <a:ext cx="78" cy="100"/>
            </a:xfrm>
            <a:custGeom>
              <a:avLst/>
              <a:gdLst>
                <a:gd name="T0" fmla="*/ 24 w 37"/>
                <a:gd name="T1" fmla="*/ 0 h 47"/>
                <a:gd name="T2" fmla="*/ 0 w 37"/>
                <a:gd name="T3" fmla="*/ 24 h 47"/>
                <a:gd name="T4" fmla="*/ 23 w 37"/>
                <a:gd name="T5" fmla="*/ 47 h 47"/>
                <a:gd name="T6" fmla="*/ 37 w 37"/>
                <a:gd name="T7" fmla="*/ 44 h 47"/>
                <a:gd name="T8" fmla="*/ 35 w 37"/>
                <a:gd name="T9" fmla="*/ 37 h 47"/>
                <a:gd name="T10" fmla="*/ 24 w 37"/>
                <a:gd name="T11" fmla="*/ 40 h 47"/>
                <a:gd name="T12" fmla="*/ 9 w 37"/>
                <a:gd name="T13" fmla="*/ 24 h 47"/>
                <a:gd name="T14" fmla="*/ 24 w 37"/>
                <a:gd name="T15" fmla="*/ 7 h 47"/>
                <a:gd name="T16" fmla="*/ 36 w 37"/>
                <a:gd name="T17" fmla="*/ 10 h 47"/>
                <a:gd name="T18" fmla="*/ 36 w 37"/>
                <a:gd name="T19" fmla="*/ 3 h 47"/>
                <a:gd name="T20" fmla="*/ 24 w 37"/>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47">
                  <a:moveTo>
                    <a:pt x="24" y="0"/>
                  </a:moveTo>
                  <a:cubicBezTo>
                    <a:pt x="9" y="0"/>
                    <a:pt x="0" y="11"/>
                    <a:pt x="0" y="24"/>
                  </a:cubicBezTo>
                  <a:cubicBezTo>
                    <a:pt x="0" y="37"/>
                    <a:pt x="8" y="47"/>
                    <a:pt x="23" y="47"/>
                  </a:cubicBezTo>
                  <a:cubicBezTo>
                    <a:pt x="27" y="47"/>
                    <a:pt x="32" y="46"/>
                    <a:pt x="37" y="44"/>
                  </a:cubicBezTo>
                  <a:cubicBezTo>
                    <a:pt x="36" y="42"/>
                    <a:pt x="35" y="39"/>
                    <a:pt x="35" y="37"/>
                  </a:cubicBezTo>
                  <a:cubicBezTo>
                    <a:pt x="32" y="39"/>
                    <a:pt x="28" y="40"/>
                    <a:pt x="24" y="40"/>
                  </a:cubicBezTo>
                  <a:cubicBezTo>
                    <a:pt x="15" y="40"/>
                    <a:pt x="9" y="33"/>
                    <a:pt x="9" y="24"/>
                  </a:cubicBezTo>
                  <a:cubicBezTo>
                    <a:pt x="9" y="15"/>
                    <a:pt x="14" y="7"/>
                    <a:pt x="24" y="7"/>
                  </a:cubicBezTo>
                  <a:cubicBezTo>
                    <a:pt x="29" y="7"/>
                    <a:pt x="32" y="8"/>
                    <a:pt x="36" y="10"/>
                  </a:cubicBezTo>
                  <a:cubicBezTo>
                    <a:pt x="36" y="3"/>
                    <a:pt x="36" y="3"/>
                    <a:pt x="36" y="3"/>
                  </a:cubicBezTo>
                  <a:cubicBezTo>
                    <a:pt x="33" y="1"/>
                    <a:pt x="29" y="0"/>
                    <a:pt x="24"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0" name="Freeform 16">
              <a:extLst>
                <a:ext uri="{FF2B5EF4-FFF2-40B4-BE49-F238E27FC236}">
                  <a16:creationId xmlns:a16="http://schemas.microsoft.com/office/drawing/2014/main" id="{810E29CD-C8EE-447D-9C7F-6EF4949440C7}"/>
                </a:ext>
              </a:extLst>
            </p:cNvPr>
            <p:cNvSpPr>
              <a:spLocks noEditPoints="1"/>
            </p:cNvSpPr>
            <p:nvPr userDrawn="1"/>
          </p:nvSpPr>
          <p:spPr bwMode="auto">
            <a:xfrm>
              <a:off x="736" y="97"/>
              <a:ext cx="62" cy="106"/>
            </a:xfrm>
            <a:custGeom>
              <a:avLst/>
              <a:gdLst>
                <a:gd name="T0" fmla="*/ 12 w 30"/>
                <a:gd name="T1" fmla="*/ 43 h 50"/>
                <a:gd name="T2" fmla="*/ 8 w 30"/>
                <a:gd name="T3" fmla="*/ 42 h 50"/>
                <a:gd name="T4" fmla="*/ 8 w 30"/>
                <a:gd name="T5" fmla="*/ 23 h 50"/>
                <a:gd name="T6" fmla="*/ 13 w 30"/>
                <a:gd name="T7" fmla="*/ 22 h 50"/>
                <a:gd name="T8" fmla="*/ 22 w 30"/>
                <a:gd name="T9" fmla="*/ 32 h 50"/>
                <a:gd name="T10" fmla="*/ 12 w 30"/>
                <a:gd name="T11" fmla="*/ 43 h 50"/>
                <a:gd name="T12" fmla="*/ 8 w 30"/>
                <a:gd name="T13" fmla="*/ 0 h 50"/>
                <a:gd name="T14" fmla="*/ 0 w 30"/>
                <a:gd name="T15" fmla="*/ 0 h 50"/>
                <a:gd name="T16" fmla="*/ 0 w 30"/>
                <a:gd name="T17" fmla="*/ 47 h 50"/>
                <a:gd name="T18" fmla="*/ 11 w 30"/>
                <a:gd name="T19" fmla="*/ 50 h 50"/>
                <a:gd name="T20" fmla="*/ 30 w 30"/>
                <a:gd name="T21" fmla="*/ 32 h 50"/>
                <a:gd name="T22" fmla="*/ 15 w 30"/>
                <a:gd name="T23" fmla="*/ 15 h 50"/>
                <a:gd name="T24" fmla="*/ 8 w 30"/>
                <a:gd name="T25" fmla="*/ 16 h 50"/>
                <a:gd name="T26" fmla="*/ 8 w 30"/>
                <a:gd name="T2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50">
                  <a:moveTo>
                    <a:pt x="12" y="43"/>
                  </a:moveTo>
                  <a:cubicBezTo>
                    <a:pt x="11" y="43"/>
                    <a:pt x="10" y="43"/>
                    <a:pt x="8" y="42"/>
                  </a:cubicBezTo>
                  <a:cubicBezTo>
                    <a:pt x="8" y="23"/>
                    <a:pt x="8" y="23"/>
                    <a:pt x="8" y="23"/>
                  </a:cubicBezTo>
                  <a:cubicBezTo>
                    <a:pt x="9" y="23"/>
                    <a:pt x="11" y="22"/>
                    <a:pt x="13" y="22"/>
                  </a:cubicBezTo>
                  <a:cubicBezTo>
                    <a:pt x="19" y="22"/>
                    <a:pt x="22" y="26"/>
                    <a:pt x="22" y="32"/>
                  </a:cubicBezTo>
                  <a:cubicBezTo>
                    <a:pt x="22" y="38"/>
                    <a:pt x="18" y="43"/>
                    <a:pt x="12" y="43"/>
                  </a:cubicBezTo>
                  <a:moveTo>
                    <a:pt x="8" y="0"/>
                  </a:moveTo>
                  <a:cubicBezTo>
                    <a:pt x="0" y="0"/>
                    <a:pt x="0" y="0"/>
                    <a:pt x="0" y="0"/>
                  </a:cubicBezTo>
                  <a:cubicBezTo>
                    <a:pt x="0" y="47"/>
                    <a:pt x="0" y="47"/>
                    <a:pt x="0" y="47"/>
                  </a:cubicBezTo>
                  <a:cubicBezTo>
                    <a:pt x="3" y="49"/>
                    <a:pt x="7" y="50"/>
                    <a:pt x="11" y="50"/>
                  </a:cubicBezTo>
                  <a:cubicBezTo>
                    <a:pt x="22" y="50"/>
                    <a:pt x="30" y="43"/>
                    <a:pt x="30" y="32"/>
                  </a:cubicBezTo>
                  <a:cubicBezTo>
                    <a:pt x="30" y="21"/>
                    <a:pt x="23" y="15"/>
                    <a:pt x="15" y="15"/>
                  </a:cubicBezTo>
                  <a:cubicBezTo>
                    <a:pt x="12" y="15"/>
                    <a:pt x="10" y="16"/>
                    <a:pt x="8" y="16"/>
                  </a:cubicBezTo>
                  <a:lnTo>
                    <a:pt x="8" y="0"/>
                  </a:ln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1" name="Freeform 17">
              <a:extLst>
                <a:ext uri="{FF2B5EF4-FFF2-40B4-BE49-F238E27FC236}">
                  <a16:creationId xmlns:a16="http://schemas.microsoft.com/office/drawing/2014/main" id="{C7CB9F28-A7C0-4750-8A28-F084D9FC4E25}"/>
                </a:ext>
              </a:extLst>
            </p:cNvPr>
            <p:cNvSpPr>
              <a:spLocks noEditPoints="1"/>
            </p:cNvSpPr>
            <p:nvPr userDrawn="1"/>
          </p:nvSpPr>
          <p:spPr bwMode="auto">
            <a:xfrm>
              <a:off x="890" y="97"/>
              <a:ext cx="65" cy="106"/>
            </a:xfrm>
            <a:custGeom>
              <a:avLst/>
              <a:gdLst>
                <a:gd name="T0" fmla="*/ 18 w 31"/>
                <a:gd name="T1" fmla="*/ 43 h 50"/>
                <a:gd name="T2" fmla="*/ 8 w 31"/>
                <a:gd name="T3" fmla="*/ 33 h 50"/>
                <a:gd name="T4" fmla="*/ 18 w 31"/>
                <a:gd name="T5" fmla="*/ 23 h 50"/>
                <a:gd name="T6" fmla="*/ 22 w 31"/>
                <a:gd name="T7" fmla="*/ 23 h 50"/>
                <a:gd name="T8" fmla="*/ 22 w 31"/>
                <a:gd name="T9" fmla="*/ 43 h 50"/>
                <a:gd name="T10" fmla="*/ 18 w 31"/>
                <a:gd name="T11" fmla="*/ 43 h 50"/>
                <a:gd name="T12" fmla="*/ 31 w 31"/>
                <a:gd name="T13" fmla="*/ 0 h 50"/>
                <a:gd name="T14" fmla="*/ 22 w 31"/>
                <a:gd name="T15" fmla="*/ 0 h 50"/>
                <a:gd name="T16" fmla="*/ 22 w 31"/>
                <a:gd name="T17" fmla="*/ 16 h 50"/>
                <a:gd name="T18" fmla="*/ 18 w 31"/>
                <a:gd name="T19" fmla="*/ 16 h 50"/>
                <a:gd name="T20" fmla="*/ 0 w 31"/>
                <a:gd name="T21" fmla="*/ 33 h 50"/>
                <a:gd name="T22" fmla="*/ 19 w 31"/>
                <a:gd name="T23" fmla="*/ 50 h 50"/>
                <a:gd name="T24" fmla="*/ 31 w 31"/>
                <a:gd name="T25" fmla="*/ 48 h 50"/>
                <a:gd name="T26" fmla="*/ 31 w 31"/>
                <a:gd name="T2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50">
                  <a:moveTo>
                    <a:pt x="18" y="43"/>
                  </a:moveTo>
                  <a:cubicBezTo>
                    <a:pt x="13" y="43"/>
                    <a:pt x="8" y="40"/>
                    <a:pt x="8" y="33"/>
                  </a:cubicBezTo>
                  <a:cubicBezTo>
                    <a:pt x="8" y="26"/>
                    <a:pt x="13" y="23"/>
                    <a:pt x="18" y="23"/>
                  </a:cubicBezTo>
                  <a:cubicBezTo>
                    <a:pt x="20" y="23"/>
                    <a:pt x="21" y="23"/>
                    <a:pt x="22" y="23"/>
                  </a:cubicBezTo>
                  <a:cubicBezTo>
                    <a:pt x="22" y="43"/>
                    <a:pt x="22" y="43"/>
                    <a:pt x="22" y="43"/>
                  </a:cubicBezTo>
                  <a:cubicBezTo>
                    <a:pt x="21" y="43"/>
                    <a:pt x="20" y="43"/>
                    <a:pt x="18" y="43"/>
                  </a:cubicBezTo>
                  <a:moveTo>
                    <a:pt x="31" y="0"/>
                  </a:moveTo>
                  <a:cubicBezTo>
                    <a:pt x="22" y="0"/>
                    <a:pt x="22" y="0"/>
                    <a:pt x="22" y="0"/>
                  </a:cubicBezTo>
                  <a:cubicBezTo>
                    <a:pt x="22" y="16"/>
                    <a:pt x="22" y="16"/>
                    <a:pt x="22" y="16"/>
                  </a:cubicBezTo>
                  <a:cubicBezTo>
                    <a:pt x="21" y="16"/>
                    <a:pt x="19" y="16"/>
                    <a:pt x="18" y="16"/>
                  </a:cubicBezTo>
                  <a:cubicBezTo>
                    <a:pt x="8" y="16"/>
                    <a:pt x="0" y="23"/>
                    <a:pt x="0" y="33"/>
                  </a:cubicBezTo>
                  <a:cubicBezTo>
                    <a:pt x="0" y="44"/>
                    <a:pt x="8" y="50"/>
                    <a:pt x="19" y="50"/>
                  </a:cubicBezTo>
                  <a:cubicBezTo>
                    <a:pt x="23" y="50"/>
                    <a:pt x="27" y="49"/>
                    <a:pt x="31" y="48"/>
                  </a:cubicBezTo>
                  <a:lnTo>
                    <a:pt x="31" y="0"/>
                  </a:ln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2" name="Freeform 18">
              <a:extLst>
                <a:ext uri="{FF2B5EF4-FFF2-40B4-BE49-F238E27FC236}">
                  <a16:creationId xmlns:a16="http://schemas.microsoft.com/office/drawing/2014/main" id="{D6D41E9B-7449-445B-B649-AC7CA7C584B9}"/>
                </a:ext>
              </a:extLst>
            </p:cNvPr>
            <p:cNvSpPr>
              <a:spLocks noEditPoints="1"/>
            </p:cNvSpPr>
            <p:nvPr userDrawn="1"/>
          </p:nvSpPr>
          <p:spPr bwMode="auto">
            <a:xfrm>
              <a:off x="1030" y="131"/>
              <a:ext cx="62" cy="72"/>
            </a:xfrm>
            <a:custGeom>
              <a:avLst/>
              <a:gdLst>
                <a:gd name="T0" fmla="*/ 9 w 30"/>
                <a:gd name="T1" fmla="*/ 13 h 34"/>
                <a:gd name="T2" fmla="*/ 15 w 30"/>
                <a:gd name="T3" fmla="*/ 6 h 34"/>
                <a:gd name="T4" fmla="*/ 21 w 30"/>
                <a:gd name="T5" fmla="*/ 13 h 34"/>
                <a:gd name="T6" fmla="*/ 9 w 30"/>
                <a:gd name="T7" fmla="*/ 13 h 34"/>
                <a:gd name="T8" fmla="*/ 15 w 30"/>
                <a:gd name="T9" fmla="*/ 0 h 34"/>
                <a:gd name="T10" fmla="*/ 0 w 30"/>
                <a:gd name="T11" fmla="*/ 17 h 34"/>
                <a:gd name="T12" fmla="*/ 17 w 30"/>
                <a:gd name="T13" fmla="*/ 34 h 34"/>
                <a:gd name="T14" fmla="*/ 29 w 30"/>
                <a:gd name="T15" fmla="*/ 31 h 34"/>
                <a:gd name="T16" fmla="*/ 26 w 30"/>
                <a:gd name="T17" fmla="*/ 25 h 34"/>
                <a:gd name="T18" fmla="*/ 18 w 30"/>
                <a:gd name="T19" fmla="*/ 28 h 34"/>
                <a:gd name="T20" fmla="*/ 9 w 30"/>
                <a:gd name="T21" fmla="*/ 19 h 34"/>
                <a:gd name="T22" fmla="*/ 30 w 30"/>
                <a:gd name="T23" fmla="*/ 19 h 34"/>
                <a:gd name="T24" fmla="*/ 30 w 30"/>
                <a:gd name="T25" fmla="*/ 17 h 34"/>
                <a:gd name="T26" fmla="*/ 15 w 30"/>
                <a:gd name="T2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34">
                  <a:moveTo>
                    <a:pt x="9" y="13"/>
                  </a:moveTo>
                  <a:cubicBezTo>
                    <a:pt x="9" y="10"/>
                    <a:pt x="11" y="6"/>
                    <a:pt x="15" y="6"/>
                  </a:cubicBezTo>
                  <a:cubicBezTo>
                    <a:pt x="19" y="6"/>
                    <a:pt x="21" y="10"/>
                    <a:pt x="21" y="13"/>
                  </a:cubicBezTo>
                  <a:lnTo>
                    <a:pt x="9" y="13"/>
                  </a:lnTo>
                  <a:close/>
                  <a:moveTo>
                    <a:pt x="15" y="0"/>
                  </a:moveTo>
                  <a:cubicBezTo>
                    <a:pt x="6" y="0"/>
                    <a:pt x="0" y="7"/>
                    <a:pt x="0" y="17"/>
                  </a:cubicBezTo>
                  <a:cubicBezTo>
                    <a:pt x="0" y="26"/>
                    <a:pt x="5" y="34"/>
                    <a:pt x="17" y="34"/>
                  </a:cubicBezTo>
                  <a:cubicBezTo>
                    <a:pt x="21" y="34"/>
                    <a:pt x="25" y="33"/>
                    <a:pt x="29" y="31"/>
                  </a:cubicBezTo>
                  <a:cubicBezTo>
                    <a:pt x="26" y="25"/>
                    <a:pt x="26" y="25"/>
                    <a:pt x="26" y="25"/>
                  </a:cubicBezTo>
                  <a:cubicBezTo>
                    <a:pt x="24" y="27"/>
                    <a:pt x="21" y="28"/>
                    <a:pt x="18" y="28"/>
                  </a:cubicBezTo>
                  <a:cubicBezTo>
                    <a:pt x="13" y="28"/>
                    <a:pt x="9" y="24"/>
                    <a:pt x="9" y="19"/>
                  </a:cubicBezTo>
                  <a:cubicBezTo>
                    <a:pt x="30" y="19"/>
                    <a:pt x="30" y="19"/>
                    <a:pt x="30" y="19"/>
                  </a:cubicBezTo>
                  <a:cubicBezTo>
                    <a:pt x="30" y="17"/>
                    <a:pt x="30" y="17"/>
                    <a:pt x="30" y="17"/>
                  </a:cubicBezTo>
                  <a:cubicBezTo>
                    <a:pt x="30" y="6"/>
                    <a:pt x="24" y="0"/>
                    <a:pt x="15"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3" name="Freeform 19">
              <a:extLst>
                <a:ext uri="{FF2B5EF4-FFF2-40B4-BE49-F238E27FC236}">
                  <a16:creationId xmlns:a16="http://schemas.microsoft.com/office/drawing/2014/main" id="{010DD884-0F40-454D-B6DF-7EB6B3953D28}"/>
                </a:ext>
              </a:extLst>
            </p:cNvPr>
            <p:cNvSpPr>
              <a:spLocks noEditPoints="1"/>
            </p:cNvSpPr>
            <p:nvPr userDrawn="1"/>
          </p:nvSpPr>
          <p:spPr bwMode="auto">
            <a:xfrm>
              <a:off x="549" y="131"/>
              <a:ext cx="58" cy="72"/>
            </a:xfrm>
            <a:custGeom>
              <a:avLst/>
              <a:gdLst>
                <a:gd name="T0" fmla="*/ 13 w 28"/>
                <a:gd name="T1" fmla="*/ 28 h 34"/>
                <a:gd name="T2" fmla="*/ 9 w 28"/>
                <a:gd name="T3" fmla="*/ 23 h 34"/>
                <a:gd name="T4" fmla="*/ 11 w 28"/>
                <a:gd name="T5" fmla="*/ 19 h 34"/>
                <a:gd name="T6" fmla="*/ 15 w 28"/>
                <a:gd name="T7" fmla="*/ 18 h 34"/>
                <a:gd name="T8" fmla="*/ 20 w 28"/>
                <a:gd name="T9" fmla="*/ 18 h 34"/>
                <a:gd name="T10" fmla="*/ 20 w 28"/>
                <a:gd name="T11" fmla="*/ 25 h 34"/>
                <a:gd name="T12" fmla="*/ 20 w 28"/>
                <a:gd name="T13" fmla="*/ 25 h 34"/>
                <a:gd name="T14" fmla="*/ 13 w 28"/>
                <a:gd name="T15" fmla="*/ 28 h 34"/>
                <a:gd name="T16" fmla="*/ 15 w 28"/>
                <a:gd name="T17" fmla="*/ 0 h 34"/>
                <a:gd name="T18" fmla="*/ 2 w 28"/>
                <a:gd name="T19" fmla="*/ 3 h 34"/>
                <a:gd name="T20" fmla="*/ 5 w 28"/>
                <a:gd name="T21" fmla="*/ 8 h 34"/>
                <a:gd name="T22" fmla="*/ 14 w 28"/>
                <a:gd name="T23" fmla="*/ 6 h 34"/>
                <a:gd name="T24" fmla="*/ 20 w 28"/>
                <a:gd name="T25" fmla="*/ 12 h 34"/>
                <a:gd name="T26" fmla="*/ 20 w 28"/>
                <a:gd name="T27" fmla="*/ 13 h 34"/>
                <a:gd name="T28" fmla="*/ 14 w 28"/>
                <a:gd name="T29" fmla="*/ 13 h 34"/>
                <a:gd name="T30" fmla="*/ 6 w 28"/>
                <a:gd name="T31" fmla="*/ 15 h 34"/>
                <a:gd name="T32" fmla="*/ 0 w 28"/>
                <a:gd name="T33" fmla="*/ 24 h 34"/>
                <a:gd name="T34" fmla="*/ 11 w 28"/>
                <a:gd name="T35" fmla="*/ 34 h 34"/>
                <a:gd name="T36" fmla="*/ 21 w 28"/>
                <a:gd name="T37" fmla="*/ 30 h 34"/>
                <a:gd name="T38" fmla="*/ 21 w 28"/>
                <a:gd name="T39" fmla="*/ 30 h 34"/>
                <a:gd name="T40" fmla="*/ 23 w 28"/>
                <a:gd name="T41" fmla="*/ 32 h 34"/>
                <a:gd name="T42" fmla="*/ 28 w 28"/>
                <a:gd name="T43" fmla="*/ 34 h 34"/>
                <a:gd name="T44" fmla="*/ 28 w 28"/>
                <a:gd name="T45" fmla="*/ 34 h 34"/>
                <a:gd name="T46" fmla="*/ 28 w 28"/>
                <a:gd name="T47" fmla="*/ 34 h 34"/>
                <a:gd name="T48" fmla="*/ 28 w 28"/>
                <a:gd name="T49" fmla="*/ 15 h 34"/>
                <a:gd name="T50" fmla="*/ 28 w 28"/>
                <a:gd name="T51" fmla="*/ 15 h 34"/>
                <a:gd name="T52" fmla="*/ 28 w 28"/>
                <a:gd name="T53" fmla="*/ 12 h 34"/>
                <a:gd name="T54" fmla="*/ 15 w 28"/>
                <a:gd name="T55"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8" h="34">
                  <a:moveTo>
                    <a:pt x="13" y="28"/>
                  </a:moveTo>
                  <a:cubicBezTo>
                    <a:pt x="10" y="28"/>
                    <a:pt x="9" y="26"/>
                    <a:pt x="9" y="23"/>
                  </a:cubicBezTo>
                  <a:cubicBezTo>
                    <a:pt x="9" y="21"/>
                    <a:pt x="9" y="20"/>
                    <a:pt x="11" y="19"/>
                  </a:cubicBezTo>
                  <a:cubicBezTo>
                    <a:pt x="12" y="19"/>
                    <a:pt x="13" y="18"/>
                    <a:pt x="15" y="18"/>
                  </a:cubicBezTo>
                  <a:cubicBezTo>
                    <a:pt x="20" y="18"/>
                    <a:pt x="20" y="18"/>
                    <a:pt x="20" y="18"/>
                  </a:cubicBezTo>
                  <a:cubicBezTo>
                    <a:pt x="20" y="25"/>
                    <a:pt x="20" y="25"/>
                    <a:pt x="20" y="25"/>
                  </a:cubicBezTo>
                  <a:cubicBezTo>
                    <a:pt x="20" y="25"/>
                    <a:pt x="20" y="25"/>
                    <a:pt x="20" y="25"/>
                  </a:cubicBezTo>
                  <a:cubicBezTo>
                    <a:pt x="18" y="26"/>
                    <a:pt x="16" y="28"/>
                    <a:pt x="13" y="28"/>
                  </a:cubicBezTo>
                  <a:moveTo>
                    <a:pt x="15" y="0"/>
                  </a:moveTo>
                  <a:cubicBezTo>
                    <a:pt x="10" y="0"/>
                    <a:pt x="6" y="1"/>
                    <a:pt x="2" y="3"/>
                  </a:cubicBezTo>
                  <a:cubicBezTo>
                    <a:pt x="5" y="8"/>
                    <a:pt x="5" y="8"/>
                    <a:pt x="5" y="8"/>
                  </a:cubicBezTo>
                  <a:cubicBezTo>
                    <a:pt x="7" y="7"/>
                    <a:pt x="10" y="6"/>
                    <a:pt x="14" y="6"/>
                  </a:cubicBezTo>
                  <a:cubicBezTo>
                    <a:pt x="17" y="6"/>
                    <a:pt x="20" y="8"/>
                    <a:pt x="20" y="12"/>
                  </a:cubicBezTo>
                  <a:cubicBezTo>
                    <a:pt x="20" y="13"/>
                    <a:pt x="20" y="13"/>
                    <a:pt x="20" y="13"/>
                  </a:cubicBezTo>
                  <a:cubicBezTo>
                    <a:pt x="14" y="13"/>
                    <a:pt x="14" y="13"/>
                    <a:pt x="14" y="13"/>
                  </a:cubicBezTo>
                  <a:cubicBezTo>
                    <a:pt x="11" y="13"/>
                    <a:pt x="8" y="13"/>
                    <a:pt x="6" y="15"/>
                  </a:cubicBezTo>
                  <a:cubicBezTo>
                    <a:pt x="2" y="16"/>
                    <a:pt x="0" y="19"/>
                    <a:pt x="0" y="24"/>
                  </a:cubicBezTo>
                  <a:cubicBezTo>
                    <a:pt x="0" y="30"/>
                    <a:pt x="5" y="34"/>
                    <a:pt x="11" y="34"/>
                  </a:cubicBezTo>
                  <a:cubicBezTo>
                    <a:pt x="15" y="34"/>
                    <a:pt x="18" y="32"/>
                    <a:pt x="21" y="30"/>
                  </a:cubicBezTo>
                  <a:cubicBezTo>
                    <a:pt x="21" y="30"/>
                    <a:pt x="21" y="30"/>
                    <a:pt x="21" y="30"/>
                  </a:cubicBezTo>
                  <a:cubicBezTo>
                    <a:pt x="22" y="31"/>
                    <a:pt x="23" y="32"/>
                    <a:pt x="23" y="32"/>
                  </a:cubicBezTo>
                  <a:cubicBezTo>
                    <a:pt x="28" y="34"/>
                    <a:pt x="28" y="34"/>
                    <a:pt x="28" y="34"/>
                  </a:cubicBezTo>
                  <a:cubicBezTo>
                    <a:pt x="28" y="34"/>
                    <a:pt x="28" y="34"/>
                    <a:pt x="28" y="34"/>
                  </a:cubicBezTo>
                  <a:cubicBezTo>
                    <a:pt x="28" y="34"/>
                    <a:pt x="28" y="34"/>
                    <a:pt x="28" y="34"/>
                  </a:cubicBezTo>
                  <a:cubicBezTo>
                    <a:pt x="28" y="15"/>
                    <a:pt x="28" y="15"/>
                    <a:pt x="28" y="15"/>
                  </a:cubicBezTo>
                  <a:cubicBezTo>
                    <a:pt x="28" y="15"/>
                    <a:pt x="28" y="15"/>
                    <a:pt x="28" y="15"/>
                  </a:cubicBezTo>
                  <a:cubicBezTo>
                    <a:pt x="28" y="12"/>
                    <a:pt x="28" y="12"/>
                    <a:pt x="28" y="12"/>
                  </a:cubicBezTo>
                  <a:cubicBezTo>
                    <a:pt x="28" y="4"/>
                    <a:pt x="24" y="0"/>
                    <a:pt x="15"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4" name="Freeform 20">
              <a:extLst>
                <a:ext uri="{FF2B5EF4-FFF2-40B4-BE49-F238E27FC236}">
                  <a16:creationId xmlns:a16="http://schemas.microsoft.com/office/drawing/2014/main" id="{00122DE1-0365-4052-AE55-0FFA95F93F03}"/>
                </a:ext>
              </a:extLst>
            </p:cNvPr>
            <p:cNvSpPr>
              <a:spLocks/>
            </p:cNvSpPr>
            <p:nvPr userDrawn="1"/>
          </p:nvSpPr>
          <p:spPr bwMode="auto">
            <a:xfrm>
              <a:off x="619" y="129"/>
              <a:ext cx="105" cy="72"/>
            </a:xfrm>
            <a:custGeom>
              <a:avLst/>
              <a:gdLst>
                <a:gd name="T0" fmla="*/ 0 w 50"/>
                <a:gd name="T1" fmla="*/ 0 h 34"/>
                <a:gd name="T2" fmla="*/ 0 w 50"/>
                <a:gd name="T3" fmla="*/ 0 h 34"/>
                <a:gd name="T4" fmla="*/ 0 w 50"/>
                <a:gd name="T5" fmla="*/ 5 h 34"/>
                <a:gd name="T6" fmla="*/ 0 w 50"/>
                <a:gd name="T7" fmla="*/ 34 h 34"/>
                <a:gd name="T8" fmla="*/ 8 w 50"/>
                <a:gd name="T9" fmla="*/ 34 h 34"/>
                <a:gd name="T10" fmla="*/ 8 w 50"/>
                <a:gd name="T11" fmla="*/ 19 h 34"/>
                <a:gd name="T12" fmla="*/ 8 w 50"/>
                <a:gd name="T13" fmla="*/ 11 h 34"/>
                <a:gd name="T14" fmla="*/ 16 w 50"/>
                <a:gd name="T15" fmla="*/ 8 h 34"/>
                <a:gd name="T16" fmla="*/ 21 w 50"/>
                <a:gd name="T17" fmla="*/ 15 h 34"/>
                <a:gd name="T18" fmla="*/ 21 w 50"/>
                <a:gd name="T19" fmla="*/ 34 h 34"/>
                <a:gd name="T20" fmla="*/ 29 w 50"/>
                <a:gd name="T21" fmla="*/ 34 h 34"/>
                <a:gd name="T22" fmla="*/ 29 w 50"/>
                <a:gd name="T23" fmla="*/ 12 h 34"/>
                <a:gd name="T24" fmla="*/ 29 w 50"/>
                <a:gd name="T25" fmla="*/ 11 h 34"/>
                <a:gd name="T26" fmla="*/ 37 w 50"/>
                <a:gd name="T27" fmla="*/ 8 h 34"/>
                <a:gd name="T28" fmla="*/ 42 w 50"/>
                <a:gd name="T29" fmla="*/ 15 h 34"/>
                <a:gd name="T30" fmla="*/ 42 w 50"/>
                <a:gd name="T31" fmla="*/ 34 h 34"/>
                <a:gd name="T32" fmla="*/ 50 w 50"/>
                <a:gd name="T33" fmla="*/ 34 h 34"/>
                <a:gd name="T34" fmla="*/ 50 w 50"/>
                <a:gd name="T35" fmla="*/ 12 h 34"/>
                <a:gd name="T36" fmla="*/ 39 w 50"/>
                <a:gd name="T37" fmla="*/ 1 h 34"/>
                <a:gd name="T38" fmla="*/ 28 w 50"/>
                <a:gd name="T39" fmla="*/ 6 h 34"/>
                <a:gd name="T40" fmla="*/ 19 w 50"/>
                <a:gd name="T41" fmla="*/ 1 h 34"/>
                <a:gd name="T42" fmla="*/ 8 w 50"/>
                <a:gd name="T43" fmla="*/ 5 h 34"/>
                <a:gd name="T44" fmla="*/ 8 w 50"/>
                <a:gd name="T45" fmla="*/ 5 h 34"/>
                <a:gd name="T46" fmla="*/ 5 w 50"/>
                <a:gd name="T47" fmla="*/ 2 h 34"/>
                <a:gd name="T48" fmla="*/ 0 w 50"/>
                <a:gd name="T4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 h="34">
                  <a:moveTo>
                    <a:pt x="0" y="0"/>
                  </a:moveTo>
                  <a:cubicBezTo>
                    <a:pt x="0" y="0"/>
                    <a:pt x="0" y="0"/>
                    <a:pt x="0" y="0"/>
                  </a:cubicBezTo>
                  <a:cubicBezTo>
                    <a:pt x="0" y="5"/>
                    <a:pt x="0" y="5"/>
                    <a:pt x="0" y="5"/>
                  </a:cubicBezTo>
                  <a:cubicBezTo>
                    <a:pt x="0" y="34"/>
                    <a:pt x="0" y="34"/>
                    <a:pt x="0" y="34"/>
                  </a:cubicBezTo>
                  <a:cubicBezTo>
                    <a:pt x="8" y="34"/>
                    <a:pt x="8" y="34"/>
                    <a:pt x="8" y="34"/>
                  </a:cubicBezTo>
                  <a:cubicBezTo>
                    <a:pt x="8" y="19"/>
                    <a:pt x="8" y="19"/>
                    <a:pt x="8" y="19"/>
                  </a:cubicBezTo>
                  <a:cubicBezTo>
                    <a:pt x="8" y="11"/>
                    <a:pt x="8" y="11"/>
                    <a:pt x="8" y="11"/>
                  </a:cubicBezTo>
                  <a:cubicBezTo>
                    <a:pt x="11" y="9"/>
                    <a:pt x="14" y="8"/>
                    <a:pt x="16" y="8"/>
                  </a:cubicBezTo>
                  <a:cubicBezTo>
                    <a:pt x="20" y="8"/>
                    <a:pt x="21" y="11"/>
                    <a:pt x="21" y="15"/>
                  </a:cubicBezTo>
                  <a:cubicBezTo>
                    <a:pt x="21" y="34"/>
                    <a:pt x="21" y="34"/>
                    <a:pt x="21" y="34"/>
                  </a:cubicBezTo>
                  <a:cubicBezTo>
                    <a:pt x="29" y="34"/>
                    <a:pt x="29" y="34"/>
                    <a:pt x="29" y="34"/>
                  </a:cubicBezTo>
                  <a:cubicBezTo>
                    <a:pt x="29" y="12"/>
                    <a:pt x="29" y="12"/>
                    <a:pt x="29" y="12"/>
                  </a:cubicBezTo>
                  <a:cubicBezTo>
                    <a:pt x="29" y="11"/>
                    <a:pt x="29" y="11"/>
                    <a:pt x="29" y="11"/>
                  </a:cubicBezTo>
                  <a:cubicBezTo>
                    <a:pt x="32" y="9"/>
                    <a:pt x="34" y="8"/>
                    <a:pt x="37" y="8"/>
                  </a:cubicBezTo>
                  <a:cubicBezTo>
                    <a:pt x="41" y="8"/>
                    <a:pt x="42" y="11"/>
                    <a:pt x="42" y="15"/>
                  </a:cubicBezTo>
                  <a:cubicBezTo>
                    <a:pt x="42" y="34"/>
                    <a:pt x="42" y="34"/>
                    <a:pt x="42" y="34"/>
                  </a:cubicBezTo>
                  <a:cubicBezTo>
                    <a:pt x="50" y="34"/>
                    <a:pt x="50" y="34"/>
                    <a:pt x="50" y="34"/>
                  </a:cubicBezTo>
                  <a:cubicBezTo>
                    <a:pt x="50" y="12"/>
                    <a:pt x="50" y="12"/>
                    <a:pt x="50" y="12"/>
                  </a:cubicBezTo>
                  <a:cubicBezTo>
                    <a:pt x="50" y="4"/>
                    <a:pt x="45" y="1"/>
                    <a:pt x="39" y="1"/>
                  </a:cubicBezTo>
                  <a:cubicBezTo>
                    <a:pt x="36" y="1"/>
                    <a:pt x="31" y="2"/>
                    <a:pt x="28" y="6"/>
                  </a:cubicBezTo>
                  <a:cubicBezTo>
                    <a:pt x="26" y="2"/>
                    <a:pt x="23" y="1"/>
                    <a:pt x="19" y="1"/>
                  </a:cubicBezTo>
                  <a:cubicBezTo>
                    <a:pt x="15" y="1"/>
                    <a:pt x="11" y="3"/>
                    <a:pt x="8" y="5"/>
                  </a:cubicBezTo>
                  <a:cubicBezTo>
                    <a:pt x="8" y="5"/>
                    <a:pt x="8" y="5"/>
                    <a:pt x="8" y="5"/>
                  </a:cubicBezTo>
                  <a:cubicBezTo>
                    <a:pt x="7" y="3"/>
                    <a:pt x="5" y="3"/>
                    <a:pt x="5" y="2"/>
                  </a:cubicBezTo>
                  <a:cubicBezTo>
                    <a:pt x="0" y="0"/>
                    <a:pt x="0" y="0"/>
                    <a:pt x="0" y="0"/>
                  </a:cubicBez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5" name="Freeform 21">
              <a:extLst>
                <a:ext uri="{FF2B5EF4-FFF2-40B4-BE49-F238E27FC236}">
                  <a16:creationId xmlns:a16="http://schemas.microsoft.com/office/drawing/2014/main" id="{D4FDA67E-4F64-4BB4-A3FA-2003A21F9D8B}"/>
                </a:ext>
              </a:extLst>
            </p:cNvPr>
            <p:cNvSpPr>
              <a:spLocks/>
            </p:cNvSpPr>
            <p:nvPr userDrawn="1"/>
          </p:nvSpPr>
          <p:spPr bwMode="auto">
            <a:xfrm>
              <a:off x="809" y="131"/>
              <a:ext cx="44" cy="70"/>
            </a:xfrm>
            <a:custGeom>
              <a:avLst/>
              <a:gdLst>
                <a:gd name="T0" fmla="*/ 17 w 21"/>
                <a:gd name="T1" fmla="*/ 0 h 33"/>
                <a:gd name="T2" fmla="*/ 8 w 21"/>
                <a:gd name="T3" fmla="*/ 4 h 33"/>
                <a:gd name="T4" fmla="*/ 7 w 21"/>
                <a:gd name="T5" fmla="*/ 1 h 33"/>
                <a:gd name="T6" fmla="*/ 0 w 21"/>
                <a:gd name="T7" fmla="*/ 1 h 33"/>
                <a:gd name="T8" fmla="*/ 0 w 21"/>
                <a:gd name="T9" fmla="*/ 33 h 33"/>
                <a:gd name="T10" fmla="*/ 8 w 21"/>
                <a:gd name="T11" fmla="*/ 33 h 33"/>
                <a:gd name="T12" fmla="*/ 8 w 21"/>
                <a:gd name="T13" fmla="*/ 10 h 33"/>
                <a:gd name="T14" fmla="*/ 15 w 21"/>
                <a:gd name="T15" fmla="*/ 6 h 33"/>
                <a:gd name="T16" fmla="*/ 21 w 21"/>
                <a:gd name="T17" fmla="*/ 8 h 33"/>
                <a:gd name="T18" fmla="*/ 21 w 21"/>
                <a:gd name="T19" fmla="*/ 1 h 33"/>
                <a:gd name="T20" fmla="*/ 17 w 21"/>
                <a:gd name="T2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33">
                  <a:moveTo>
                    <a:pt x="17" y="0"/>
                  </a:moveTo>
                  <a:cubicBezTo>
                    <a:pt x="13" y="0"/>
                    <a:pt x="10" y="2"/>
                    <a:pt x="8" y="4"/>
                  </a:cubicBezTo>
                  <a:cubicBezTo>
                    <a:pt x="7" y="1"/>
                    <a:pt x="7" y="1"/>
                    <a:pt x="7" y="1"/>
                  </a:cubicBezTo>
                  <a:cubicBezTo>
                    <a:pt x="0" y="1"/>
                    <a:pt x="0" y="1"/>
                    <a:pt x="0" y="1"/>
                  </a:cubicBezTo>
                  <a:cubicBezTo>
                    <a:pt x="0" y="33"/>
                    <a:pt x="0" y="33"/>
                    <a:pt x="0" y="33"/>
                  </a:cubicBezTo>
                  <a:cubicBezTo>
                    <a:pt x="8" y="33"/>
                    <a:pt x="8" y="33"/>
                    <a:pt x="8" y="33"/>
                  </a:cubicBezTo>
                  <a:cubicBezTo>
                    <a:pt x="8" y="10"/>
                    <a:pt x="8" y="10"/>
                    <a:pt x="8" y="10"/>
                  </a:cubicBezTo>
                  <a:cubicBezTo>
                    <a:pt x="11" y="7"/>
                    <a:pt x="13" y="6"/>
                    <a:pt x="15" y="6"/>
                  </a:cubicBezTo>
                  <a:cubicBezTo>
                    <a:pt x="18" y="6"/>
                    <a:pt x="21" y="8"/>
                    <a:pt x="21" y="8"/>
                  </a:cubicBezTo>
                  <a:cubicBezTo>
                    <a:pt x="21" y="1"/>
                    <a:pt x="21" y="1"/>
                    <a:pt x="21" y="1"/>
                  </a:cubicBezTo>
                  <a:cubicBezTo>
                    <a:pt x="19" y="0"/>
                    <a:pt x="18" y="0"/>
                    <a:pt x="17"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6" name="Freeform 22">
              <a:extLst>
                <a:ext uri="{FF2B5EF4-FFF2-40B4-BE49-F238E27FC236}">
                  <a16:creationId xmlns:a16="http://schemas.microsoft.com/office/drawing/2014/main" id="{2D80C7D7-03B8-4892-BF85-3D9E1ED76609}"/>
                </a:ext>
              </a:extLst>
            </p:cNvPr>
            <p:cNvSpPr>
              <a:spLocks noEditPoints="1"/>
            </p:cNvSpPr>
            <p:nvPr userDrawn="1"/>
          </p:nvSpPr>
          <p:spPr bwMode="auto">
            <a:xfrm>
              <a:off x="861" y="99"/>
              <a:ext cx="21" cy="102"/>
            </a:xfrm>
            <a:custGeom>
              <a:avLst/>
              <a:gdLst>
                <a:gd name="T0" fmla="*/ 9 w 10"/>
                <a:gd name="T1" fmla="*/ 16 h 48"/>
                <a:gd name="T2" fmla="*/ 0 w 10"/>
                <a:gd name="T3" fmla="*/ 16 h 48"/>
                <a:gd name="T4" fmla="*/ 0 w 10"/>
                <a:gd name="T5" fmla="*/ 48 h 48"/>
                <a:gd name="T6" fmla="*/ 9 w 10"/>
                <a:gd name="T7" fmla="*/ 48 h 48"/>
                <a:gd name="T8" fmla="*/ 9 w 10"/>
                <a:gd name="T9" fmla="*/ 16 h 48"/>
                <a:gd name="T10" fmla="*/ 5 w 10"/>
                <a:gd name="T11" fmla="*/ 0 h 48"/>
                <a:gd name="T12" fmla="*/ 0 w 10"/>
                <a:gd name="T13" fmla="*/ 5 h 48"/>
                <a:gd name="T14" fmla="*/ 5 w 10"/>
                <a:gd name="T15" fmla="*/ 10 h 48"/>
                <a:gd name="T16" fmla="*/ 10 w 10"/>
                <a:gd name="T17" fmla="*/ 5 h 48"/>
                <a:gd name="T18" fmla="*/ 5 w 10"/>
                <a:gd name="T1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48">
                  <a:moveTo>
                    <a:pt x="9" y="16"/>
                  </a:moveTo>
                  <a:cubicBezTo>
                    <a:pt x="0" y="16"/>
                    <a:pt x="0" y="16"/>
                    <a:pt x="0" y="16"/>
                  </a:cubicBezTo>
                  <a:cubicBezTo>
                    <a:pt x="0" y="48"/>
                    <a:pt x="0" y="48"/>
                    <a:pt x="0" y="48"/>
                  </a:cubicBezTo>
                  <a:cubicBezTo>
                    <a:pt x="9" y="48"/>
                    <a:pt x="9" y="48"/>
                    <a:pt x="9" y="48"/>
                  </a:cubicBezTo>
                  <a:lnTo>
                    <a:pt x="9" y="16"/>
                  </a:lnTo>
                  <a:close/>
                  <a:moveTo>
                    <a:pt x="5" y="0"/>
                  </a:moveTo>
                  <a:cubicBezTo>
                    <a:pt x="2" y="0"/>
                    <a:pt x="0" y="3"/>
                    <a:pt x="0" y="5"/>
                  </a:cubicBezTo>
                  <a:cubicBezTo>
                    <a:pt x="0" y="8"/>
                    <a:pt x="2" y="10"/>
                    <a:pt x="5" y="10"/>
                  </a:cubicBezTo>
                  <a:cubicBezTo>
                    <a:pt x="7" y="10"/>
                    <a:pt x="10" y="8"/>
                    <a:pt x="10" y="5"/>
                  </a:cubicBezTo>
                  <a:cubicBezTo>
                    <a:pt x="10" y="3"/>
                    <a:pt x="7" y="0"/>
                    <a:pt x="5"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7" name="Freeform 23">
              <a:extLst>
                <a:ext uri="{FF2B5EF4-FFF2-40B4-BE49-F238E27FC236}">
                  <a16:creationId xmlns:a16="http://schemas.microsoft.com/office/drawing/2014/main" id="{D3827A36-AB20-4BC2-97DE-71653359004C}"/>
                </a:ext>
              </a:extLst>
            </p:cNvPr>
            <p:cNvSpPr>
              <a:spLocks noEditPoints="1"/>
            </p:cNvSpPr>
            <p:nvPr userDrawn="1"/>
          </p:nvSpPr>
          <p:spPr bwMode="auto">
            <a:xfrm>
              <a:off x="961" y="129"/>
              <a:ext cx="69" cy="103"/>
            </a:xfrm>
            <a:custGeom>
              <a:avLst/>
              <a:gdLst>
                <a:gd name="T0" fmla="*/ 16 w 33"/>
                <a:gd name="T1" fmla="*/ 44 h 49"/>
                <a:gd name="T2" fmla="*/ 7 w 33"/>
                <a:gd name="T3" fmla="*/ 38 h 49"/>
                <a:gd name="T4" fmla="*/ 10 w 33"/>
                <a:gd name="T5" fmla="*/ 34 h 49"/>
                <a:gd name="T6" fmla="*/ 24 w 33"/>
                <a:gd name="T7" fmla="*/ 40 h 49"/>
                <a:gd name="T8" fmla="*/ 16 w 33"/>
                <a:gd name="T9" fmla="*/ 44 h 49"/>
                <a:gd name="T10" fmla="*/ 16 w 33"/>
                <a:gd name="T11" fmla="*/ 18 h 49"/>
                <a:gd name="T12" fmla="*/ 10 w 33"/>
                <a:gd name="T13" fmla="*/ 12 h 49"/>
                <a:gd name="T14" fmla="*/ 16 w 33"/>
                <a:gd name="T15" fmla="*/ 6 h 49"/>
                <a:gd name="T16" fmla="*/ 21 w 33"/>
                <a:gd name="T17" fmla="*/ 12 h 49"/>
                <a:gd name="T18" fmla="*/ 16 w 33"/>
                <a:gd name="T19" fmla="*/ 18 h 49"/>
                <a:gd name="T20" fmla="*/ 33 w 33"/>
                <a:gd name="T21" fmla="*/ 0 h 49"/>
                <a:gd name="T22" fmla="*/ 27 w 33"/>
                <a:gd name="T23" fmla="*/ 0 h 49"/>
                <a:gd name="T24" fmla="*/ 21 w 33"/>
                <a:gd name="T25" fmla="*/ 0 h 49"/>
                <a:gd name="T26" fmla="*/ 20 w 33"/>
                <a:gd name="T27" fmla="*/ 0 h 49"/>
                <a:gd name="T28" fmla="*/ 20 w 33"/>
                <a:gd name="T29" fmla="*/ 0 h 49"/>
                <a:gd name="T30" fmla="*/ 15 w 33"/>
                <a:gd name="T31" fmla="*/ 0 h 49"/>
                <a:gd name="T32" fmla="*/ 2 w 33"/>
                <a:gd name="T33" fmla="*/ 12 h 49"/>
                <a:gd name="T34" fmla="*/ 7 w 33"/>
                <a:gd name="T35" fmla="*/ 22 h 49"/>
                <a:gd name="T36" fmla="*/ 4 w 33"/>
                <a:gd name="T37" fmla="*/ 28 h 49"/>
                <a:gd name="T38" fmla="*/ 6 w 33"/>
                <a:gd name="T39" fmla="*/ 32 h 49"/>
                <a:gd name="T40" fmla="*/ 0 w 33"/>
                <a:gd name="T41" fmla="*/ 40 h 49"/>
                <a:gd name="T42" fmla="*/ 15 w 33"/>
                <a:gd name="T43" fmla="*/ 49 h 49"/>
                <a:gd name="T44" fmla="*/ 32 w 33"/>
                <a:gd name="T45" fmla="*/ 39 h 49"/>
                <a:gd name="T46" fmla="*/ 11 w 33"/>
                <a:gd name="T47" fmla="*/ 26 h 49"/>
                <a:gd name="T48" fmla="*/ 12 w 33"/>
                <a:gd name="T49" fmla="*/ 24 h 49"/>
                <a:gd name="T50" fmla="*/ 16 w 33"/>
                <a:gd name="T51" fmla="*/ 24 h 49"/>
                <a:gd name="T52" fmla="*/ 29 w 33"/>
                <a:gd name="T53" fmla="*/ 12 h 49"/>
                <a:gd name="T54" fmla="*/ 27 w 33"/>
                <a:gd name="T55" fmla="*/ 5 h 49"/>
                <a:gd name="T56" fmla="*/ 27 w 33"/>
                <a:gd name="T57" fmla="*/ 5 h 49"/>
                <a:gd name="T58" fmla="*/ 28 w 33"/>
                <a:gd name="T59" fmla="*/ 5 h 49"/>
                <a:gd name="T60" fmla="*/ 28 w 33"/>
                <a:gd name="T61" fmla="*/ 5 h 49"/>
                <a:gd name="T62" fmla="*/ 32 w 33"/>
                <a:gd name="T63" fmla="*/ 3 h 49"/>
                <a:gd name="T64" fmla="*/ 33 w 33"/>
                <a:gd name="T65" fmla="*/ 0 h 49"/>
                <a:gd name="T66" fmla="*/ 33 w 33"/>
                <a:gd name="T67"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49">
                  <a:moveTo>
                    <a:pt x="16" y="44"/>
                  </a:moveTo>
                  <a:cubicBezTo>
                    <a:pt x="11" y="44"/>
                    <a:pt x="7" y="42"/>
                    <a:pt x="7" y="38"/>
                  </a:cubicBezTo>
                  <a:cubicBezTo>
                    <a:pt x="7" y="36"/>
                    <a:pt x="9" y="35"/>
                    <a:pt x="10" y="34"/>
                  </a:cubicBezTo>
                  <a:cubicBezTo>
                    <a:pt x="14" y="36"/>
                    <a:pt x="24" y="35"/>
                    <a:pt x="24" y="40"/>
                  </a:cubicBezTo>
                  <a:cubicBezTo>
                    <a:pt x="24" y="42"/>
                    <a:pt x="21" y="44"/>
                    <a:pt x="16" y="44"/>
                  </a:cubicBezTo>
                  <a:moveTo>
                    <a:pt x="16" y="18"/>
                  </a:moveTo>
                  <a:cubicBezTo>
                    <a:pt x="12" y="18"/>
                    <a:pt x="10" y="15"/>
                    <a:pt x="10" y="12"/>
                  </a:cubicBezTo>
                  <a:cubicBezTo>
                    <a:pt x="10" y="8"/>
                    <a:pt x="12" y="6"/>
                    <a:pt x="16" y="6"/>
                  </a:cubicBezTo>
                  <a:cubicBezTo>
                    <a:pt x="19" y="6"/>
                    <a:pt x="21" y="9"/>
                    <a:pt x="21" y="12"/>
                  </a:cubicBezTo>
                  <a:cubicBezTo>
                    <a:pt x="21" y="16"/>
                    <a:pt x="19" y="18"/>
                    <a:pt x="16" y="18"/>
                  </a:cubicBezTo>
                  <a:moveTo>
                    <a:pt x="33" y="0"/>
                  </a:moveTo>
                  <a:cubicBezTo>
                    <a:pt x="27" y="0"/>
                    <a:pt x="27" y="0"/>
                    <a:pt x="27" y="0"/>
                  </a:cubicBezTo>
                  <a:cubicBezTo>
                    <a:pt x="21" y="0"/>
                    <a:pt x="21" y="0"/>
                    <a:pt x="21" y="0"/>
                  </a:cubicBezTo>
                  <a:cubicBezTo>
                    <a:pt x="20" y="0"/>
                    <a:pt x="20" y="0"/>
                    <a:pt x="20" y="0"/>
                  </a:cubicBezTo>
                  <a:cubicBezTo>
                    <a:pt x="20" y="0"/>
                    <a:pt x="20" y="0"/>
                    <a:pt x="20" y="0"/>
                  </a:cubicBezTo>
                  <a:cubicBezTo>
                    <a:pt x="15" y="0"/>
                    <a:pt x="15" y="0"/>
                    <a:pt x="15" y="0"/>
                  </a:cubicBezTo>
                  <a:cubicBezTo>
                    <a:pt x="6" y="0"/>
                    <a:pt x="2" y="6"/>
                    <a:pt x="2" y="12"/>
                  </a:cubicBezTo>
                  <a:cubicBezTo>
                    <a:pt x="2" y="16"/>
                    <a:pt x="4" y="20"/>
                    <a:pt x="7" y="22"/>
                  </a:cubicBezTo>
                  <a:cubicBezTo>
                    <a:pt x="5" y="24"/>
                    <a:pt x="4" y="26"/>
                    <a:pt x="4" y="28"/>
                  </a:cubicBezTo>
                  <a:cubicBezTo>
                    <a:pt x="4" y="30"/>
                    <a:pt x="4" y="31"/>
                    <a:pt x="6" y="32"/>
                  </a:cubicBezTo>
                  <a:cubicBezTo>
                    <a:pt x="2" y="33"/>
                    <a:pt x="0" y="36"/>
                    <a:pt x="0" y="40"/>
                  </a:cubicBezTo>
                  <a:cubicBezTo>
                    <a:pt x="0" y="46"/>
                    <a:pt x="5" y="49"/>
                    <a:pt x="15" y="49"/>
                  </a:cubicBezTo>
                  <a:cubicBezTo>
                    <a:pt x="26" y="49"/>
                    <a:pt x="32" y="45"/>
                    <a:pt x="32" y="39"/>
                  </a:cubicBezTo>
                  <a:cubicBezTo>
                    <a:pt x="32" y="26"/>
                    <a:pt x="11" y="32"/>
                    <a:pt x="11" y="26"/>
                  </a:cubicBezTo>
                  <a:cubicBezTo>
                    <a:pt x="11" y="25"/>
                    <a:pt x="11" y="25"/>
                    <a:pt x="12" y="24"/>
                  </a:cubicBezTo>
                  <a:cubicBezTo>
                    <a:pt x="13" y="24"/>
                    <a:pt x="14" y="24"/>
                    <a:pt x="16" y="24"/>
                  </a:cubicBezTo>
                  <a:cubicBezTo>
                    <a:pt x="24" y="24"/>
                    <a:pt x="29" y="19"/>
                    <a:pt x="29" y="12"/>
                  </a:cubicBezTo>
                  <a:cubicBezTo>
                    <a:pt x="29" y="10"/>
                    <a:pt x="28" y="7"/>
                    <a:pt x="27" y="5"/>
                  </a:cubicBezTo>
                  <a:cubicBezTo>
                    <a:pt x="27" y="5"/>
                    <a:pt x="27" y="5"/>
                    <a:pt x="27" y="5"/>
                  </a:cubicBezTo>
                  <a:cubicBezTo>
                    <a:pt x="28" y="5"/>
                    <a:pt x="28" y="5"/>
                    <a:pt x="28" y="5"/>
                  </a:cubicBezTo>
                  <a:cubicBezTo>
                    <a:pt x="28" y="5"/>
                    <a:pt x="28" y="5"/>
                    <a:pt x="28" y="5"/>
                  </a:cubicBezTo>
                  <a:cubicBezTo>
                    <a:pt x="31" y="5"/>
                    <a:pt x="31" y="3"/>
                    <a:pt x="32" y="3"/>
                  </a:cubicBezTo>
                  <a:cubicBezTo>
                    <a:pt x="33" y="0"/>
                    <a:pt x="33" y="0"/>
                    <a:pt x="33" y="0"/>
                  </a:cubicBezTo>
                  <a:cubicBezTo>
                    <a:pt x="33" y="0"/>
                    <a:pt x="33" y="0"/>
                    <a:pt x="33" y="0"/>
                  </a:cubicBez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8" name="Freeform 24">
              <a:extLst>
                <a:ext uri="{FF2B5EF4-FFF2-40B4-BE49-F238E27FC236}">
                  <a16:creationId xmlns:a16="http://schemas.microsoft.com/office/drawing/2014/main" id="{2D997E4F-9C9A-4E7F-A90D-C1FA379B1E4A}"/>
                </a:ext>
              </a:extLst>
            </p:cNvPr>
            <p:cNvSpPr>
              <a:spLocks/>
            </p:cNvSpPr>
            <p:nvPr userDrawn="1"/>
          </p:nvSpPr>
          <p:spPr bwMode="auto">
            <a:xfrm>
              <a:off x="474" y="247"/>
              <a:ext cx="48" cy="97"/>
            </a:xfrm>
            <a:custGeom>
              <a:avLst/>
              <a:gdLst>
                <a:gd name="T0" fmla="*/ 0 w 48"/>
                <a:gd name="T1" fmla="*/ 0 h 97"/>
                <a:gd name="T2" fmla="*/ 48 w 48"/>
                <a:gd name="T3" fmla="*/ 0 h 97"/>
                <a:gd name="T4" fmla="*/ 43 w 48"/>
                <a:gd name="T5" fmla="*/ 13 h 97"/>
                <a:gd name="T6" fmla="*/ 12 w 48"/>
                <a:gd name="T7" fmla="*/ 13 h 97"/>
                <a:gd name="T8" fmla="*/ 12 w 48"/>
                <a:gd name="T9" fmla="*/ 42 h 97"/>
                <a:gd name="T10" fmla="*/ 43 w 48"/>
                <a:gd name="T11" fmla="*/ 42 h 97"/>
                <a:gd name="T12" fmla="*/ 43 w 48"/>
                <a:gd name="T13" fmla="*/ 53 h 97"/>
                <a:gd name="T14" fmla="*/ 12 w 48"/>
                <a:gd name="T15" fmla="*/ 53 h 97"/>
                <a:gd name="T16" fmla="*/ 12 w 48"/>
                <a:gd name="T17" fmla="*/ 87 h 97"/>
                <a:gd name="T18" fmla="*/ 48 w 48"/>
                <a:gd name="T19" fmla="*/ 87 h 97"/>
                <a:gd name="T20" fmla="*/ 48 w 48"/>
                <a:gd name="T21" fmla="*/ 97 h 97"/>
                <a:gd name="T22" fmla="*/ 0 w 48"/>
                <a:gd name="T23" fmla="*/ 97 h 97"/>
                <a:gd name="T24" fmla="*/ 0 w 48"/>
                <a:gd name="T25"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 h="97">
                  <a:moveTo>
                    <a:pt x="0" y="0"/>
                  </a:moveTo>
                  <a:lnTo>
                    <a:pt x="48" y="0"/>
                  </a:lnTo>
                  <a:lnTo>
                    <a:pt x="43" y="13"/>
                  </a:lnTo>
                  <a:lnTo>
                    <a:pt x="12" y="13"/>
                  </a:lnTo>
                  <a:lnTo>
                    <a:pt x="12" y="42"/>
                  </a:lnTo>
                  <a:lnTo>
                    <a:pt x="43" y="42"/>
                  </a:lnTo>
                  <a:lnTo>
                    <a:pt x="43" y="53"/>
                  </a:lnTo>
                  <a:lnTo>
                    <a:pt x="12" y="53"/>
                  </a:lnTo>
                  <a:lnTo>
                    <a:pt x="12" y="87"/>
                  </a:lnTo>
                  <a:lnTo>
                    <a:pt x="48" y="87"/>
                  </a:lnTo>
                  <a:lnTo>
                    <a:pt x="48" y="97"/>
                  </a:lnTo>
                  <a:lnTo>
                    <a:pt x="0" y="97"/>
                  </a:lnTo>
                  <a:lnTo>
                    <a:pt x="0" y="0"/>
                  </a:ln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9" name="Freeform 25">
              <a:extLst>
                <a:ext uri="{FF2B5EF4-FFF2-40B4-BE49-F238E27FC236}">
                  <a16:creationId xmlns:a16="http://schemas.microsoft.com/office/drawing/2014/main" id="{8EB46CDF-6EC5-4F22-B1F7-A07277E8796B}"/>
                </a:ext>
              </a:extLst>
            </p:cNvPr>
            <p:cNvSpPr>
              <a:spLocks/>
            </p:cNvSpPr>
            <p:nvPr userDrawn="1"/>
          </p:nvSpPr>
          <p:spPr bwMode="auto">
            <a:xfrm>
              <a:off x="536" y="272"/>
              <a:ext cx="56" cy="72"/>
            </a:xfrm>
            <a:custGeom>
              <a:avLst/>
              <a:gdLst>
                <a:gd name="T0" fmla="*/ 0 w 27"/>
                <a:gd name="T1" fmla="*/ 1 h 34"/>
                <a:gd name="T2" fmla="*/ 5 w 27"/>
                <a:gd name="T3" fmla="*/ 1 h 34"/>
                <a:gd name="T4" fmla="*/ 6 w 27"/>
                <a:gd name="T5" fmla="*/ 5 h 34"/>
                <a:gd name="T6" fmla="*/ 17 w 27"/>
                <a:gd name="T7" fmla="*/ 0 h 34"/>
                <a:gd name="T8" fmla="*/ 27 w 27"/>
                <a:gd name="T9" fmla="*/ 12 h 34"/>
                <a:gd name="T10" fmla="*/ 27 w 27"/>
                <a:gd name="T11" fmla="*/ 34 h 34"/>
                <a:gd name="T12" fmla="*/ 21 w 27"/>
                <a:gd name="T13" fmla="*/ 34 h 34"/>
                <a:gd name="T14" fmla="*/ 21 w 27"/>
                <a:gd name="T15" fmla="*/ 14 h 34"/>
                <a:gd name="T16" fmla="*/ 16 w 27"/>
                <a:gd name="T17" fmla="*/ 6 h 34"/>
                <a:gd name="T18" fmla="*/ 6 w 27"/>
                <a:gd name="T19" fmla="*/ 10 h 34"/>
                <a:gd name="T20" fmla="*/ 6 w 27"/>
                <a:gd name="T21" fmla="*/ 34 h 34"/>
                <a:gd name="T22" fmla="*/ 0 w 27"/>
                <a:gd name="T23" fmla="*/ 34 h 34"/>
                <a:gd name="T24" fmla="*/ 0 w 27"/>
                <a:gd name="T25"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34">
                  <a:moveTo>
                    <a:pt x="0" y="1"/>
                  </a:moveTo>
                  <a:cubicBezTo>
                    <a:pt x="5" y="1"/>
                    <a:pt x="5" y="1"/>
                    <a:pt x="5" y="1"/>
                  </a:cubicBezTo>
                  <a:cubicBezTo>
                    <a:pt x="6" y="5"/>
                    <a:pt x="6" y="5"/>
                    <a:pt x="6" y="5"/>
                  </a:cubicBezTo>
                  <a:cubicBezTo>
                    <a:pt x="9" y="2"/>
                    <a:pt x="13" y="0"/>
                    <a:pt x="17" y="0"/>
                  </a:cubicBezTo>
                  <a:cubicBezTo>
                    <a:pt x="22" y="0"/>
                    <a:pt x="27" y="4"/>
                    <a:pt x="27" y="12"/>
                  </a:cubicBezTo>
                  <a:cubicBezTo>
                    <a:pt x="27" y="34"/>
                    <a:pt x="27" y="34"/>
                    <a:pt x="27" y="34"/>
                  </a:cubicBezTo>
                  <a:cubicBezTo>
                    <a:pt x="21" y="34"/>
                    <a:pt x="21" y="34"/>
                    <a:pt x="21" y="34"/>
                  </a:cubicBezTo>
                  <a:cubicBezTo>
                    <a:pt x="21" y="14"/>
                    <a:pt x="21" y="14"/>
                    <a:pt x="21" y="14"/>
                  </a:cubicBezTo>
                  <a:cubicBezTo>
                    <a:pt x="21" y="9"/>
                    <a:pt x="20" y="6"/>
                    <a:pt x="16" y="6"/>
                  </a:cubicBezTo>
                  <a:cubicBezTo>
                    <a:pt x="12" y="6"/>
                    <a:pt x="9" y="8"/>
                    <a:pt x="6" y="10"/>
                  </a:cubicBezTo>
                  <a:cubicBezTo>
                    <a:pt x="6" y="34"/>
                    <a:pt x="6" y="34"/>
                    <a:pt x="6" y="34"/>
                  </a:cubicBezTo>
                  <a:cubicBezTo>
                    <a:pt x="0" y="34"/>
                    <a:pt x="0" y="34"/>
                    <a:pt x="0" y="34"/>
                  </a:cubicBezTo>
                  <a:lnTo>
                    <a:pt x="0" y="1"/>
                  </a:ln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0" name="Freeform 26">
              <a:extLst>
                <a:ext uri="{FF2B5EF4-FFF2-40B4-BE49-F238E27FC236}">
                  <a16:creationId xmlns:a16="http://schemas.microsoft.com/office/drawing/2014/main" id="{92237488-FBB0-4ABA-98FE-5E77940711F7}"/>
                </a:ext>
              </a:extLst>
            </p:cNvPr>
            <p:cNvSpPr>
              <a:spLocks noEditPoints="1"/>
            </p:cNvSpPr>
            <p:nvPr userDrawn="1"/>
          </p:nvSpPr>
          <p:spPr bwMode="auto">
            <a:xfrm>
              <a:off x="601" y="270"/>
              <a:ext cx="64" cy="108"/>
            </a:xfrm>
            <a:custGeom>
              <a:avLst/>
              <a:gdLst>
                <a:gd name="T0" fmla="*/ 22 w 31"/>
                <a:gd name="T1" fmla="*/ 13 h 51"/>
                <a:gd name="T2" fmla="*/ 15 w 31"/>
                <a:gd name="T3" fmla="*/ 6 h 51"/>
                <a:gd name="T4" fmla="*/ 8 w 31"/>
                <a:gd name="T5" fmla="*/ 13 h 51"/>
                <a:gd name="T6" fmla="*/ 15 w 31"/>
                <a:gd name="T7" fmla="*/ 21 h 51"/>
                <a:gd name="T8" fmla="*/ 22 w 31"/>
                <a:gd name="T9" fmla="*/ 13 h 51"/>
                <a:gd name="T10" fmla="*/ 25 w 31"/>
                <a:gd name="T11" fmla="*/ 41 h 51"/>
                <a:gd name="T12" fmla="*/ 10 w 31"/>
                <a:gd name="T13" fmla="*/ 35 h 51"/>
                <a:gd name="T14" fmla="*/ 6 w 31"/>
                <a:gd name="T15" fmla="*/ 41 h 51"/>
                <a:gd name="T16" fmla="*/ 15 w 31"/>
                <a:gd name="T17" fmla="*/ 47 h 51"/>
                <a:gd name="T18" fmla="*/ 25 w 31"/>
                <a:gd name="T19" fmla="*/ 41 h 51"/>
                <a:gd name="T20" fmla="*/ 0 w 31"/>
                <a:gd name="T21" fmla="*/ 42 h 51"/>
                <a:gd name="T22" fmla="*/ 6 w 31"/>
                <a:gd name="T23" fmla="*/ 34 h 51"/>
                <a:gd name="T24" fmla="*/ 4 w 31"/>
                <a:gd name="T25" fmla="*/ 30 h 51"/>
                <a:gd name="T26" fmla="*/ 8 w 31"/>
                <a:gd name="T27" fmla="*/ 23 h 51"/>
                <a:gd name="T28" fmla="*/ 2 w 31"/>
                <a:gd name="T29" fmla="*/ 13 h 51"/>
                <a:gd name="T30" fmla="*/ 15 w 31"/>
                <a:gd name="T31" fmla="*/ 2 h 51"/>
                <a:gd name="T32" fmla="*/ 21 w 31"/>
                <a:gd name="T33" fmla="*/ 3 h 51"/>
                <a:gd name="T34" fmla="*/ 22 w 31"/>
                <a:gd name="T35" fmla="*/ 3 h 51"/>
                <a:gd name="T36" fmla="*/ 29 w 31"/>
                <a:gd name="T37" fmla="*/ 0 h 51"/>
                <a:gd name="T38" fmla="*/ 31 w 31"/>
                <a:gd name="T39" fmla="*/ 0 h 51"/>
                <a:gd name="T40" fmla="*/ 30 w 31"/>
                <a:gd name="T41" fmla="*/ 5 h 51"/>
                <a:gd name="T42" fmla="*/ 28 w 31"/>
                <a:gd name="T43" fmla="*/ 5 h 51"/>
                <a:gd name="T44" fmla="*/ 25 w 31"/>
                <a:gd name="T45" fmla="*/ 5 h 51"/>
                <a:gd name="T46" fmla="*/ 28 w 31"/>
                <a:gd name="T47" fmla="*/ 14 h 51"/>
                <a:gd name="T48" fmla="*/ 15 w 31"/>
                <a:gd name="T49" fmla="*/ 25 h 51"/>
                <a:gd name="T50" fmla="*/ 11 w 31"/>
                <a:gd name="T51" fmla="*/ 25 h 51"/>
                <a:gd name="T52" fmla="*/ 10 w 31"/>
                <a:gd name="T53" fmla="*/ 28 h 51"/>
                <a:gd name="T54" fmla="*/ 31 w 31"/>
                <a:gd name="T55" fmla="*/ 41 h 51"/>
                <a:gd name="T56" fmla="*/ 15 w 31"/>
                <a:gd name="T57" fmla="*/ 51 h 51"/>
                <a:gd name="T58" fmla="*/ 0 w 31"/>
                <a:gd name="T59" fmla="*/ 4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 h="51">
                  <a:moveTo>
                    <a:pt x="22" y="13"/>
                  </a:moveTo>
                  <a:cubicBezTo>
                    <a:pt x="22" y="9"/>
                    <a:pt x="19" y="6"/>
                    <a:pt x="15" y="6"/>
                  </a:cubicBezTo>
                  <a:cubicBezTo>
                    <a:pt x="11" y="6"/>
                    <a:pt x="8" y="9"/>
                    <a:pt x="8" y="13"/>
                  </a:cubicBezTo>
                  <a:cubicBezTo>
                    <a:pt x="8" y="17"/>
                    <a:pt x="11" y="21"/>
                    <a:pt x="15" y="21"/>
                  </a:cubicBezTo>
                  <a:cubicBezTo>
                    <a:pt x="19" y="21"/>
                    <a:pt x="22" y="18"/>
                    <a:pt x="22" y="13"/>
                  </a:cubicBezTo>
                  <a:moveTo>
                    <a:pt x="25" y="41"/>
                  </a:moveTo>
                  <a:cubicBezTo>
                    <a:pt x="25" y="36"/>
                    <a:pt x="15" y="37"/>
                    <a:pt x="10" y="35"/>
                  </a:cubicBezTo>
                  <a:cubicBezTo>
                    <a:pt x="8" y="36"/>
                    <a:pt x="6" y="38"/>
                    <a:pt x="6" y="41"/>
                  </a:cubicBezTo>
                  <a:cubicBezTo>
                    <a:pt x="6" y="44"/>
                    <a:pt x="10" y="47"/>
                    <a:pt x="15" y="47"/>
                  </a:cubicBezTo>
                  <a:cubicBezTo>
                    <a:pt x="22" y="47"/>
                    <a:pt x="25" y="44"/>
                    <a:pt x="25" y="41"/>
                  </a:cubicBezTo>
                  <a:moveTo>
                    <a:pt x="0" y="42"/>
                  </a:moveTo>
                  <a:cubicBezTo>
                    <a:pt x="0" y="38"/>
                    <a:pt x="2" y="35"/>
                    <a:pt x="6" y="34"/>
                  </a:cubicBezTo>
                  <a:cubicBezTo>
                    <a:pt x="5" y="33"/>
                    <a:pt x="4" y="31"/>
                    <a:pt x="4" y="30"/>
                  </a:cubicBezTo>
                  <a:cubicBezTo>
                    <a:pt x="4" y="28"/>
                    <a:pt x="5" y="26"/>
                    <a:pt x="8" y="23"/>
                  </a:cubicBezTo>
                  <a:cubicBezTo>
                    <a:pt x="4" y="21"/>
                    <a:pt x="2" y="18"/>
                    <a:pt x="2" y="13"/>
                  </a:cubicBezTo>
                  <a:cubicBezTo>
                    <a:pt x="2" y="7"/>
                    <a:pt x="7" y="2"/>
                    <a:pt x="15" y="2"/>
                  </a:cubicBezTo>
                  <a:cubicBezTo>
                    <a:pt x="18" y="2"/>
                    <a:pt x="20" y="2"/>
                    <a:pt x="21" y="3"/>
                  </a:cubicBezTo>
                  <a:cubicBezTo>
                    <a:pt x="21" y="3"/>
                    <a:pt x="22" y="3"/>
                    <a:pt x="22" y="3"/>
                  </a:cubicBezTo>
                  <a:cubicBezTo>
                    <a:pt x="23" y="1"/>
                    <a:pt x="26" y="0"/>
                    <a:pt x="29" y="0"/>
                  </a:cubicBezTo>
                  <a:cubicBezTo>
                    <a:pt x="30" y="0"/>
                    <a:pt x="31" y="0"/>
                    <a:pt x="31" y="0"/>
                  </a:cubicBezTo>
                  <a:cubicBezTo>
                    <a:pt x="30" y="5"/>
                    <a:pt x="30" y="5"/>
                    <a:pt x="30" y="5"/>
                  </a:cubicBezTo>
                  <a:cubicBezTo>
                    <a:pt x="29" y="5"/>
                    <a:pt x="28" y="5"/>
                    <a:pt x="28" y="5"/>
                  </a:cubicBezTo>
                  <a:cubicBezTo>
                    <a:pt x="27" y="5"/>
                    <a:pt x="26" y="5"/>
                    <a:pt x="25" y="5"/>
                  </a:cubicBezTo>
                  <a:cubicBezTo>
                    <a:pt x="27" y="8"/>
                    <a:pt x="28" y="10"/>
                    <a:pt x="28" y="14"/>
                  </a:cubicBezTo>
                  <a:cubicBezTo>
                    <a:pt x="28" y="21"/>
                    <a:pt x="23" y="25"/>
                    <a:pt x="15" y="25"/>
                  </a:cubicBezTo>
                  <a:cubicBezTo>
                    <a:pt x="14" y="25"/>
                    <a:pt x="12" y="25"/>
                    <a:pt x="11" y="25"/>
                  </a:cubicBezTo>
                  <a:cubicBezTo>
                    <a:pt x="10" y="26"/>
                    <a:pt x="10" y="27"/>
                    <a:pt x="10" y="28"/>
                  </a:cubicBezTo>
                  <a:cubicBezTo>
                    <a:pt x="10" y="34"/>
                    <a:pt x="31" y="29"/>
                    <a:pt x="31" y="41"/>
                  </a:cubicBezTo>
                  <a:cubicBezTo>
                    <a:pt x="31" y="47"/>
                    <a:pt x="25" y="51"/>
                    <a:pt x="15" y="51"/>
                  </a:cubicBezTo>
                  <a:cubicBezTo>
                    <a:pt x="6" y="51"/>
                    <a:pt x="0" y="48"/>
                    <a:pt x="0" y="42"/>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1" name="Freeform 27">
              <a:extLst>
                <a:ext uri="{FF2B5EF4-FFF2-40B4-BE49-F238E27FC236}">
                  <a16:creationId xmlns:a16="http://schemas.microsoft.com/office/drawing/2014/main" id="{44DE5E15-64CC-4EDE-B3EC-B77ADC8B3681}"/>
                </a:ext>
              </a:extLst>
            </p:cNvPr>
            <p:cNvSpPr>
              <a:spLocks/>
            </p:cNvSpPr>
            <p:nvPr userDrawn="1"/>
          </p:nvSpPr>
          <p:spPr bwMode="auto">
            <a:xfrm>
              <a:off x="676" y="241"/>
              <a:ext cx="23" cy="103"/>
            </a:xfrm>
            <a:custGeom>
              <a:avLst/>
              <a:gdLst>
                <a:gd name="T0" fmla="*/ 0 w 11"/>
                <a:gd name="T1" fmla="*/ 0 h 49"/>
                <a:gd name="T2" fmla="*/ 6 w 11"/>
                <a:gd name="T3" fmla="*/ 0 h 49"/>
                <a:gd name="T4" fmla="*/ 6 w 11"/>
                <a:gd name="T5" fmla="*/ 41 h 49"/>
                <a:gd name="T6" fmla="*/ 8 w 11"/>
                <a:gd name="T7" fmla="*/ 44 h 49"/>
                <a:gd name="T8" fmla="*/ 10 w 11"/>
                <a:gd name="T9" fmla="*/ 44 h 49"/>
                <a:gd name="T10" fmla="*/ 11 w 11"/>
                <a:gd name="T11" fmla="*/ 48 h 49"/>
                <a:gd name="T12" fmla="*/ 6 w 11"/>
                <a:gd name="T13" fmla="*/ 49 h 49"/>
                <a:gd name="T14" fmla="*/ 0 w 11"/>
                <a:gd name="T15" fmla="*/ 42 h 49"/>
                <a:gd name="T16" fmla="*/ 0 w 11"/>
                <a:gd name="T17"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49">
                  <a:moveTo>
                    <a:pt x="0" y="0"/>
                  </a:moveTo>
                  <a:cubicBezTo>
                    <a:pt x="6" y="0"/>
                    <a:pt x="6" y="0"/>
                    <a:pt x="6" y="0"/>
                  </a:cubicBezTo>
                  <a:cubicBezTo>
                    <a:pt x="6" y="41"/>
                    <a:pt x="6" y="41"/>
                    <a:pt x="6" y="41"/>
                  </a:cubicBezTo>
                  <a:cubicBezTo>
                    <a:pt x="6" y="43"/>
                    <a:pt x="6" y="44"/>
                    <a:pt x="8" y="44"/>
                  </a:cubicBezTo>
                  <a:cubicBezTo>
                    <a:pt x="9" y="44"/>
                    <a:pt x="10" y="44"/>
                    <a:pt x="10" y="44"/>
                  </a:cubicBezTo>
                  <a:cubicBezTo>
                    <a:pt x="11" y="48"/>
                    <a:pt x="11" y="48"/>
                    <a:pt x="11" y="48"/>
                  </a:cubicBezTo>
                  <a:cubicBezTo>
                    <a:pt x="10" y="49"/>
                    <a:pt x="8" y="49"/>
                    <a:pt x="6" y="49"/>
                  </a:cubicBezTo>
                  <a:cubicBezTo>
                    <a:pt x="2" y="49"/>
                    <a:pt x="0" y="47"/>
                    <a:pt x="0" y="42"/>
                  </a:cubicBezTo>
                  <a:lnTo>
                    <a:pt x="0" y="0"/>
                  </a:ln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2" name="Freeform 28">
              <a:extLst>
                <a:ext uri="{FF2B5EF4-FFF2-40B4-BE49-F238E27FC236}">
                  <a16:creationId xmlns:a16="http://schemas.microsoft.com/office/drawing/2014/main" id="{AE0D0769-EAEE-4D37-9B78-3BB64B86D48D}"/>
                </a:ext>
              </a:extLst>
            </p:cNvPr>
            <p:cNvSpPr>
              <a:spLocks noEditPoints="1"/>
            </p:cNvSpPr>
            <p:nvPr userDrawn="1"/>
          </p:nvSpPr>
          <p:spPr bwMode="auto">
            <a:xfrm>
              <a:off x="707" y="245"/>
              <a:ext cx="17" cy="99"/>
            </a:xfrm>
            <a:custGeom>
              <a:avLst/>
              <a:gdLst>
                <a:gd name="T0" fmla="*/ 1 w 8"/>
                <a:gd name="T1" fmla="*/ 14 h 47"/>
                <a:gd name="T2" fmla="*/ 7 w 8"/>
                <a:gd name="T3" fmla="*/ 14 h 47"/>
                <a:gd name="T4" fmla="*/ 7 w 8"/>
                <a:gd name="T5" fmla="*/ 47 h 47"/>
                <a:gd name="T6" fmla="*/ 1 w 8"/>
                <a:gd name="T7" fmla="*/ 47 h 47"/>
                <a:gd name="T8" fmla="*/ 1 w 8"/>
                <a:gd name="T9" fmla="*/ 14 h 47"/>
                <a:gd name="T10" fmla="*/ 0 w 8"/>
                <a:gd name="T11" fmla="*/ 4 h 47"/>
                <a:gd name="T12" fmla="*/ 4 w 8"/>
                <a:gd name="T13" fmla="*/ 0 h 47"/>
                <a:gd name="T14" fmla="*/ 8 w 8"/>
                <a:gd name="T15" fmla="*/ 4 h 47"/>
                <a:gd name="T16" fmla="*/ 4 w 8"/>
                <a:gd name="T17" fmla="*/ 8 h 47"/>
                <a:gd name="T18" fmla="*/ 0 w 8"/>
                <a:gd name="T19" fmla="*/ 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47">
                  <a:moveTo>
                    <a:pt x="1" y="14"/>
                  </a:moveTo>
                  <a:cubicBezTo>
                    <a:pt x="7" y="14"/>
                    <a:pt x="7" y="14"/>
                    <a:pt x="7" y="14"/>
                  </a:cubicBezTo>
                  <a:cubicBezTo>
                    <a:pt x="7" y="47"/>
                    <a:pt x="7" y="47"/>
                    <a:pt x="7" y="47"/>
                  </a:cubicBezTo>
                  <a:cubicBezTo>
                    <a:pt x="1" y="47"/>
                    <a:pt x="1" y="47"/>
                    <a:pt x="1" y="47"/>
                  </a:cubicBezTo>
                  <a:lnTo>
                    <a:pt x="1" y="14"/>
                  </a:lnTo>
                  <a:close/>
                  <a:moveTo>
                    <a:pt x="0" y="4"/>
                  </a:moveTo>
                  <a:cubicBezTo>
                    <a:pt x="0" y="2"/>
                    <a:pt x="2" y="0"/>
                    <a:pt x="4" y="0"/>
                  </a:cubicBezTo>
                  <a:cubicBezTo>
                    <a:pt x="6" y="0"/>
                    <a:pt x="8" y="1"/>
                    <a:pt x="8" y="4"/>
                  </a:cubicBezTo>
                  <a:cubicBezTo>
                    <a:pt x="8" y="6"/>
                    <a:pt x="6" y="8"/>
                    <a:pt x="4" y="8"/>
                  </a:cubicBezTo>
                  <a:cubicBezTo>
                    <a:pt x="2" y="8"/>
                    <a:pt x="0" y="6"/>
                    <a:pt x="0" y="4"/>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3" name="Freeform 29">
              <a:extLst>
                <a:ext uri="{FF2B5EF4-FFF2-40B4-BE49-F238E27FC236}">
                  <a16:creationId xmlns:a16="http://schemas.microsoft.com/office/drawing/2014/main" id="{EAB49924-7D3B-4294-89A4-310C632E6303}"/>
                </a:ext>
              </a:extLst>
            </p:cNvPr>
            <p:cNvSpPr>
              <a:spLocks/>
            </p:cNvSpPr>
            <p:nvPr userDrawn="1"/>
          </p:nvSpPr>
          <p:spPr bwMode="auto">
            <a:xfrm>
              <a:off x="732" y="272"/>
              <a:ext cx="48" cy="74"/>
            </a:xfrm>
            <a:custGeom>
              <a:avLst/>
              <a:gdLst>
                <a:gd name="T0" fmla="*/ 2 w 23"/>
                <a:gd name="T1" fmla="*/ 27 h 35"/>
                <a:gd name="T2" fmla="*/ 11 w 23"/>
                <a:gd name="T3" fmla="*/ 30 h 35"/>
                <a:gd name="T4" fmla="*/ 17 w 23"/>
                <a:gd name="T5" fmla="*/ 25 h 35"/>
                <a:gd name="T6" fmla="*/ 2 w 23"/>
                <a:gd name="T7" fmla="*/ 10 h 35"/>
                <a:gd name="T8" fmla="*/ 13 w 23"/>
                <a:gd name="T9" fmla="*/ 0 h 35"/>
                <a:gd name="T10" fmla="*/ 22 w 23"/>
                <a:gd name="T11" fmla="*/ 2 h 35"/>
                <a:gd name="T12" fmla="*/ 22 w 23"/>
                <a:gd name="T13" fmla="*/ 7 h 35"/>
                <a:gd name="T14" fmla="*/ 14 w 23"/>
                <a:gd name="T15" fmla="*/ 5 h 35"/>
                <a:gd name="T16" fmla="*/ 8 w 23"/>
                <a:gd name="T17" fmla="*/ 9 h 35"/>
                <a:gd name="T18" fmla="*/ 23 w 23"/>
                <a:gd name="T19" fmla="*/ 25 h 35"/>
                <a:gd name="T20" fmla="*/ 11 w 23"/>
                <a:gd name="T21" fmla="*/ 35 h 35"/>
                <a:gd name="T22" fmla="*/ 0 w 23"/>
                <a:gd name="T23" fmla="*/ 32 h 35"/>
                <a:gd name="T24" fmla="*/ 2 w 23"/>
                <a:gd name="T25" fmla="*/ 2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35">
                  <a:moveTo>
                    <a:pt x="2" y="27"/>
                  </a:moveTo>
                  <a:cubicBezTo>
                    <a:pt x="4" y="28"/>
                    <a:pt x="7" y="30"/>
                    <a:pt x="11" y="30"/>
                  </a:cubicBezTo>
                  <a:cubicBezTo>
                    <a:pt x="14" y="30"/>
                    <a:pt x="17" y="28"/>
                    <a:pt x="17" y="25"/>
                  </a:cubicBezTo>
                  <a:cubicBezTo>
                    <a:pt x="17" y="18"/>
                    <a:pt x="2" y="21"/>
                    <a:pt x="2" y="10"/>
                  </a:cubicBezTo>
                  <a:cubicBezTo>
                    <a:pt x="2" y="5"/>
                    <a:pt x="6" y="0"/>
                    <a:pt x="13" y="0"/>
                  </a:cubicBezTo>
                  <a:cubicBezTo>
                    <a:pt x="17" y="0"/>
                    <a:pt x="20" y="1"/>
                    <a:pt x="22" y="2"/>
                  </a:cubicBezTo>
                  <a:cubicBezTo>
                    <a:pt x="22" y="7"/>
                    <a:pt x="22" y="7"/>
                    <a:pt x="22" y="7"/>
                  </a:cubicBezTo>
                  <a:cubicBezTo>
                    <a:pt x="20" y="6"/>
                    <a:pt x="17" y="5"/>
                    <a:pt x="14" y="5"/>
                  </a:cubicBezTo>
                  <a:cubicBezTo>
                    <a:pt x="11" y="5"/>
                    <a:pt x="8" y="6"/>
                    <a:pt x="8" y="9"/>
                  </a:cubicBezTo>
                  <a:cubicBezTo>
                    <a:pt x="8" y="16"/>
                    <a:pt x="23" y="14"/>
                    <a:pt x="23" y="25"/>
                  </a:cubicBezTo>
                  <a:cubicBezTo>
                    <a:pt x="23" y="32"/>
                    <a:pt x="18" y="35"/>
                    <a:pt x="11" y="35"/>
                  </a:cubicBezTo>
                  <a:cubicBezTo>
                    <a:pt x="6" y="35"/>
                    <a:pt x="3" y="33"/>
                    <a:pt x="0" y="32"/>
                  </a:cubicBezTo>
                  <a:lnTo>
                    <a:pt x="2" y="27"/>
                  </a:ln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4" name="Freeform 30">
              <a:extLst>
                <a:ext uri="{FF2B5EF4-FFF2-40B4-BE49-F238E27FC236}">
                  <a16:creationId xmlns:a16="http://schemas.microsoft.com/office/drawing/2014/main" id="{FEFAA088-FB20-4A0B-9639-E22E45BFEEB4}"/>
                </a:ext>
              </a:extLst>
            </p:cNvPr>
            <p:cNvSpPr>
              <a:spLocks/>
            </p:cNvSpPr>
            <p:nvPr userDrawn="1"/>
          </p:nvSpPr>
          <p:spPr bwMode="auto">
            <a:xfrm>
              <a:off x="792" y="241"/>
              <a:ext cx="56" cy="103"/>
            </a:xfrm>
            <a:custGeom>
              <a:avLst/>
              <a:gdLst>
                <a:gd name="T0" fmla="*/ 0 w 27"/>
                <a:gd name="T1" fmla="*/ 0 h 49"/>
                <a:gd name="T2" fmla="*/ 6 w 27"/>
                <a:gd name="T3" fmla="*/ 0 h 49"/>
                <a:gd name="T4" fmla="*/ 6 w 27"/>
                <a:gd name="T5" fmla="*/ 20 h 49"/>
                <a:gd name="T6" fmla="*/ 17 w 27"/>
                <a:gd name="T7" fmla="*/ 15 h 49"/>
                <a:gd name="T8" fmla="*/ 27 w 27"/>
                <a:gd name="T9" fmla="*/ 27 h 49"/>
                <a:gd name="T10" fmla="*/ 27 w 27"/>
                <a:gd name="T11" fmla="*/ 49 h 49"/>
                <a:gd name="T12" fmla="*/ 21 w 27"/>
                <a:gd name="T13" fmla="*/ 49 h 49"/>
                <a:gd name="T14" fmla="*/ 21 w 27"/>
                <a:gd name="T15" fmla="*/ 29 h 49"/>
                <a:gd name="T16" fmla="*/ 15 w 27"/>
                <a:gd name="T17" fmla="*/ 21 h 49"/>
                <a:gd name="T18" fmla="*/ 6 w 27"/>
                <a:gd name="T19" fmla="*/ 25 h 49"/>
                <a:gd name="T20" fmla="*/ 6 w 27"/>
                <a:gd name="T21" fmla="*/ 49 h 49"/>
                <a:gd name="T22" fmla="*/ 0 w 27"/>
                <a:gd name="T23" fmla="*/ 49 h 49"/>
                <a:gd name="T24" fmla="*/ 0 w 27"/>
                <a:gd name="T2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9">
                  <a:moveTo>
                    <a:pt x="0" y="0"/>
                  </a:moveTo>
                  <a:cubicBezTo>
                    <a:pt x="6" y="0"/>
                    <a:pt x="6" y="0"/>
                    <a:pt x="6" y="0"/>
                  </a:cubicBezTo>
                  <a:cubicBezTo>
                    <a:pt x="6" y="20"/>
                    <a:pt x="6" y="20"/>
                    <a:pt x="6" y="20"/>
                  </a:cubicBezTo>
                  <a:cubicBezTo>
                    <a:pt x="9" y="17"/>
                    <a:pt x="13" y="15"/>
                    <a:pt x="17" y="15"/>
                  </a:cubicBezTo>
                  <a:cubicBezTo>
                    <a:pt x="22" y="15"/>
                    <a:pt x="27" y="19"/>
                    <a:pt x="27" y="27"/>
                  </a:cubicBezTo>
                  <a:cubicBezTo>
                    <a:pt x="27" y="49"/>
                    <a:pt x="27" y="49"/>
                    <a:pt x="27" y="49"/>
                  </a:cubicBezTo>
                  <a:cubicBezTo>
                    <a:pt x="21" y="49"/>
                    <a:pt x="21" y="49"/>
                    <a:pt x="21" y="49"/>
                  </a:cubicBezTo>
                  <a:cubicBezTo>
                    <a:pt x="21" y="29"/>
                    <a:pt x="21" y="29"/>
                    <a:pt x="21" y="29"/>
                  </a:cubicBezTo>
                  <a:cubicBezTo>
                    <a:pt x="21" y="24"/>
                    <a:pt x="20" y="21"/>
                    <a:pt x="15" y="21"/>
                  </a:cubicBezTo>
                  <a:cubicBezTo>
                    <a:pt x="12" y="21"/>
                    <a:pt x="9" y="23"/>
                    <a:pt x="6" y="25"/>
                  </a:cubicBezTo>
                  <a:cubicBezTo>
                    <a:pt x="6" y="49"/>
                    <a:pt x="6" y="49"/>
                    <a:pt x="6" y="49"/>
                  </a:cubicBezTo>
                  <a:cubicBezTo>
                    <a:pt x="0" y="49"/>
                    <a:pt x="0" y="49"/>
                    <a:pt x="0" y="49"/>
                  </a:cubicBezTo>
                  <a:lnTo>
                    <a:pt x="0" y="0"/>
                  </a:ln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5" name="Freeform 31">
              <a:extLst>
                <a:ext uri="{FF2B5EF4-FFF2-40B4-BE49-F238E27FC236}">
                  <a16:creationId xmlns:a16="http://schemas.microsoft.com/office/drawing/2014/main" id="{C9CFAD24-D173-4A15-8331-614FC492933F}"/>
                </a:ext>
              </a:extLst>
            </p:cNvPr>
            <p:cNvSpPr>
              <a:spLocks noEditPoints="1"/>
            </p:cNvSpPr>
            <p:nvPr userDrawn="1"/>
          </p:nvSpPr>
          <p:spPr bwMode="auto">
            <a:xfrm>
              <a:off x="215" y="243"/>
              <a:ext cx="200" cy="91"/>
            </a:xfrm>
            <a:custGeom>
              <a:avLst/>
              <a:gdLst>
                <a:gd name="T0" fmla="*/ 35 w 96"/>
                <a:gd name="T1" fmla="*/ 0 h 43"/>
                <a:gd name="T2" fmla="*/ 35 w 96"/>
                <a:gd name="T3" fmla="*/ 43 h 43"/>
                <a:gd name="T4" fmla="*/ 22 w 96"/>
                <a:gd name="T5" fmla="*/ 36 h 43"/>
                <a:gd name="T6" fmla="*/ 8 w 96"/>
                <a:gd name="T7" fmla="*/ 25 h 43"/>
                <a:gd name="T8" fmla="*/ 2 w 96"/>
                <a:gd name="T9" fmla="*/ 14 h 43"/>
                <a:gd name="T10" fmla="*/ 0 w 96"/>
                <a:gd name="T11" fmla="*/ 0 h 43"/>
                <a:gd name="T12" fmla="*/ 35 w 96"/>
                <a:gd name="T13" fmla="*/ 0 h 43"/>
                <a:gd name="T14" fmla="*/ 96 w 96"/>
                <a:gd name="T15" fmla="*/ 0 h 43"/>
                <a:gd name="T16" fmla="*/ 94 w 96"/>
                <a:gd name="T17" fmla="*/ 14 h 43"/>
                <a:gd name="T18" fmla="*/ 88 w 96"/>
                <a:gd name="T19" fmla="*/ 25 h 43"/>
                <a:gd name="T20" fmla="*/ 74 w 96"/>
                <a:gd name="T21" fmla="*/ 36 h 43"/>
                <a:gd name="T22" fmla="*/ 61 w 96"/>
                <a:gd name="T23" fmla="*/ 43 h 43"/>
                <a:gd name="T24" fmla="*/ 61 w 96"/>
                <a:gd name="T25" fmla="*/ 0 h 43"/>
                <a:gd name="T26" fmla="*/ 96 w 96"/>
                <a:gd name="T2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43">
                  <a:moveTo>
                    <a:pt x="35" y="0"/>
                  </a:moveTo>
                  <a:cubicBezTo>
                    <a:pt x="35" y="43"/>
                    <a:pt x="35" y="43"/>
                    <a:pt x="35" y="43"/>
                  </a:cubicBezTo>
                  <a:cubicBezTo>
                    <a:pt x="24" y="38"/>
                    <a:pt x="22" y="37"/>
                    <a:pt x="22" y="36"/>
                  </a:cubicBezTo>
                  <a:cubicBezTo>
                    <a:pt x="18" y="34"/>
                    <a:pt x="12" y="31"/>
                    <a:pt x="8" y="25"/>
                  </a:cubicBezTo>
                  <a:cubicBezTo>
                    <a:pt x="5" y="22"/>
                    <a:pt x="3" y="19"/>
                    <a:pt x="2" y="14"/>
                  </a:cubicBezTo>
                  <a:cubicBezTo>
                    <a:pt x="1" y="10"/>
                    <a:pt x="0" y="5"/>
                    <a:pt x="0" y="0"/>
                  </a:cubicBezTo>
                  <a:lnTo>
                    <a:pt x="35" y="0"/>
                  </a:lnTo>
                  <a:close/>
                  <a:moveTo>
                    <a:pt x="96" y="0"/>
                  </a:moveTo>
                  <a:cubicBezTo>
                    <a:pt x="96" y="5"/>
                    <a:pt x="95" y="10"/>
                    <a:pt x="94" y="14"/>
                  </a:cubicBezTo>
                  <a:cubicBezTo>
                    <a:pt x="93" y="19"/>
                    <a:pt x="91" y="22"/>
                    <a:pt x="88" y="25"/>
                  </a:cubicBezTo>
                  <a:cubicBezTo>
                    <a:pt x="84" y="31"/>
                    <a:pt x="78" y="34"/>
                    <a:pt x="74" y="36"/>
                  </a:cubicBezTo>
                  <a:cubicBezTo>
                    <a:pt x="74" y="37"/>
                    <a:pt x="72" y="38"/>
                    <a:pt x="61" y="43"/>
                  </a:cubicBezTo>
                  <a:cubicBezTo>
                    <a:pt x="61" y="0"/>
                    <a:pt x="61" y="0"/>
                    <a:pt x="61" y="0"/>
                  </a:cubicBezTo>
                  <a:lnTo>
                    <a:pt x="96" y="0"/>
                  </a:lnTo>
                  <a:close/>
                </a:path>
              </a:pathLst>
            </a:custGeom>
            <a:noFill/>
            <a:ln w="3175" cap="flat">
              <a:solidFill>
                <a:srgbClr val="FFDD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6" name="Freeform 32">
              <a:extLst>
                <a:ext uri="{FF2B5EF4-FFF2-40B4-BE49-F238E27FC236}">
                  <a16:creationId xmlns:a16="http://schemas.microsoft.com/office/drawing/2014/main" id="{51AD216C-EF68-4498-B7B8-5AA03AA190D5}"/>
                </a:ext>
              </a:extLst>
            </p:cNvPr>
            <p:cNvSpPr>
              <a:spLocks noEditPoints="1"/>
            </p:cNvSpPr>
            <p:nvPr userDrawn="1"/>
          </p:nvSpPr>
          <p:spPr bwMode="auto">
            <a:xfrm>
              <a:off x="215" y="108"/>
              <a:ext cx="200" cy="76"/>
            </a:xfrm>
            <a:custGeom>
              <a:avLst/>
              <a:gdLst>
                <a:gd name="T0" fmla="*/ 73 w 200"/>
                <a:gd name="T1" fmla="*/ 0 h 76"/>
                <a:gd name="T2" fmla="*/ 0 w 200"/>
                <a:gd name="T3" fmla="*/ 0 h 76"/>
                <a:gd name="T4" fmla="*/ 0 w 200"/>
                <a:gd name="T5" fmla="*/ 76 h 76"/>
                <a:gd name="T6" fmla="*/ 73 w 200"/>
                <a:gd name="T7" fmla="*/ 76 h 76"/>
                <a:gd name="T8" fmla="*/ 73 w 200"/>
                <a:gd name="T9" fmla="*/ 0 h 76"/>
                <a:gd name="T10" fmla="*/ 200 w 200"/>
                <a:gd name="T11" fmla="*/ 0 h 76"/>
                <a:gd name="T12" fmla="*/ 127 w 200"/>
                <a:gd name="T13" fmla="*/ 0 h 76"/>
                <a:gd name="T14" fmla="*/ 127 w 200"/>
                <a:gd name="T15" fmla="*/ 76 h 76"/>
                <a:gd name="T16" fmla="*/ 200 w 200"/>
                <a:gd name="T17" fmla="*/ 76 h 76"/>
                <a:gd name="T18" fmla="*/ 200 w 200"/>
                <a:gd name="T19"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76">
                  <a:moveTo>
                    <a:pt x="73" y="0"/>
                  </a:moveTo>
                  <a:lnTo>
                    <a:pt x="0" y="0"/>
                  </a:lnTo>
                  <a:lnTo>
                    <a:pt x="0" y="76"/>
                  </a:lnTo>
                  <a:lnTo>
                    <a:pt x="73" y="76"/>
                  </a:lnTo>
                  <a:lnTo>
                    <a:pt x="73" y="0"/>
                  </a:lnTo>
                  <a:close/>
                  <a:moveTo>
                    <a:pt x="200" y="0"/>
                  </a:moveTo>
                  <a:lnTo>
                    <a:pt x="127" y="0"/>
                  </a:lnTo>
                  <a:lnTo>
                    <a:pt x="127" y="76"/>
                  </a:lnTo>
                  <a:lnTo>
                    <a:pt x="200" y="76"/>
                  </a:lnTo>
                  <a:lnTo>
                    <a:pt x="200" y="0"/>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7" name="Freeform 33">
              <a:extLst>
                <a:ext uri="{FF2B5EF4-FFF2-40B4-BE49-F238E27FC236}">
                  <a16:creationId xmlns:a16="http://schemas.microsoft.com/office/drawing/2014/main" id="{312ACBB7-6CC1-4B79-B650-206C4CDD770E}"/>
                </a:ext>
              </a:extLst>
            </p:cNvPr>
            <p:cNvSpPr>
              <a:spLocks/>
            </p:cNvSpPr>
            <p:nvPr userDrawn="1"/>
          </p:nvSpPr>
          <p:spPr bwMode="auto">
            <a:xfrm>
              <a:off x="203" y="97"/>
              <a:ext cx="225" cy="264"/>
            </a:xfrm>
            <a:custGeom>
              <a:avLst/>
              <a:gdLst>
                <a:gd name="T0" fmla="*/ 54 w 108"/>
                <a:gd name="T1" fmla="*/ 125 h 125"/>
                <a:gd name="T2" fmla="*/ 53 w 108"/>
                <a:gd name="T3" fmla="*/ 124 h 125"/>
                <a:gd name="T4" fmla="*/ 25 w 108"/>
                <a:gd name="T5" fmla="*/ 110 h 125"/>
                <a:gd name="T6" fmla="*/ 0 w 108"/>
                <a:gd name="T7" fmla="*/ 65 h 125"/>
                <a:gd name="T8" fmla="*/ 0 w 108"/>
                <a:gd name="T9" fmla="*/ 0 h 125"/>
                <a:gd name="T10" fmla="*/ 108 w 108"/>
                <a:gd name="T11" fmla="*/ 0 h 125"/>
                <a:gd name="T12" fmla="*/ 108 w 108"/>
                <a:gd name="T13" fmla="*/ 65 h 125"/>
                <a:gd name="T14" fmla="*/ 83 w 108"/>
                <a:gd name="T15" fmla="*/ 110 h 125"/>
                <a:gd name="T16" fmla="*/ 55 w 108"/>
                <a:gd name="T17" fmla="*/ 124 h 125"/>
                <a:gd name="T18" fmla="*/ 54 w 108"/>
                <a:gd name="T19"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125">
                  <a:moveTo>
                    <a:pt x="54" y="125"/>
                  </a:moveTo>
                  <a:cubicBezTo>
                    <a:pt x="53" y="124"/>
                    <a:pt x="53" y="124"/>
                    <a:pt x="53" y="124"/>
                  </a:cubicBezTo>
                  <a:cubicBezTo>
                    <a:pt x="51" y="123"/>
                    <a:pt x="27" y="111"/>
                    <a:pt x="25" y="110"/>
                  </a:cubicBezTo>
                  <a:cubicBezTo>
                    <a:pt x="17" y="106"/>
                    <a:pt x="0" y="97"/>
                    <a:pt x="0" y="65"/>
                  </a:cubicBezTo>
                  <a:cubicBezTo>
                    <a:pt x="0" y="0"/>
                    <a:pt x="0" y="0"/>
                    <a:pt x="0" y="0"/>
                  </a:cubicBezTo>
                  <a:cubicBezTo>
                    <a:pt x="108" y="0"/>
                    <a:pt x="108" y="0"/>
                    <a:pt x="108" y="0"/>
                  </a:cubicBezTo>
                  <a:cubicBezTo>
                    <a:pt x="108" y="65"/>
                    <a:pt x="108" y="65"/>
                    <a:pt x="108" y="65"/>
                  </a:cubicBezTo>
                  <a:cubicBezTo>
                    <a:pt x="108" y="97"/>
                    <a:pt x="91" y="106"/>
                    <a:pt x="83" y="110"/>
                  </a:cubicBezTo>
                  <a:cubicBezTo>
                    <a:pt x="81" y="111"/>
                    <a:pt x="56" y="123"/>
                    <a:pt x="55" y="124"/>
                  </a:cubicBezTo>
                  <a:lnTo>
                    <a:pt x="54" y="125"/>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8" name="Freeform 34">
              <a:extLst>
                <a:ext uri="{FF2B5EF4-FFF2-40B4-BE49-F238E27FC236}">
                  <a16:creationId xmlns:a16="http://schemas.microsoft.com/office/drawing/2014/main" id="{85F91971-C876-4903-A55C-043D343459F0}"/>
                </a:ext>
              </a:extLst>
            </p:cNvPr>
            <p:cNvSpPr>
              <a:spLocks/>
            </p:cNvSpPr>
            <p:nvPr userDrawn="1"/>
          </p:nvSpPr>
          <p:spPr bwMode="auto">
            <a:xfrm>
              <a:off x="209" y="101"/>
              <a:ext cx="213" cy="254"/>
            </a:xfrm>
            <a:custGeom>
              <a:avLst/>
              <a:gdLst>
                <a:gd name="T0" fmla="*/ 62 w 102"/>
                <a:gd name="T1" fmla="*/ 42 h 120"/>
                <a:gd name="T2" fmla="*/ 62 w 102"/>
                <a:gd name="T3" fmla="*/ 0 h 120"/>
                <a:gd name="T4" fmla="*/ 40 w 102"/>
                <a:gd name="T5" fmla="*/ 0 h 120"/>
                <a:gd name="T6" fmla="*/ 40 w 102"/>
                <a:gd name="T7" fmla="*/ 42 h 120"/>
                <a:gd name="T8" fmla="*/ 0 w 102"/>
                <a:gd name="T9" fmla="*/ 42 h 120"/>
                <a:gd name="T10" fmla="*/ 0 w 102"/>
                <a:gd name="T11" fmla="*/ 63 h 120"/>
                <a:gd name="T12" fmla="*/ 0 w 102"/>
                <a:gd name="T13" fmla="*/ 64 h 120"/>
                <a:gd name="T14" fmla="*/ 40 w 102"/>
                <a:gd name="T15" fmla="*/ 64 h 120"/>
                <a:gd name="T16" fmla="*/ 40 w 102"/>
                <a:gd name="T17" fmla="*/ 115 h 120"/>
                <a:gd name="T18" fmla="*/ 51 w 102"/>
                <a:gd name="T19" fmla="*/ 120 h 120"/>
                <a:gd name="T20" fmla="*/ 51 w 102"/>
                <a:gd name="T21" fmla="*/ 120 h 120"/>
                <a:gd name="T22" fmla="*/ 51 w 102"/>
                <a:gd name="T23" fmla="*/ 120 h 120"/>
                <a:gd name="T24" fmla="*/ 62 w 102"/>
                <a:gd name="T25" fmla="*/ 115 h 120"/>
                <a:gd name="T26" fmla="*/ 62 w 102"/>
                <a:gd name="T27" fmla="*/ 64 h 120"/>
                <a:gd name="T28" fmla="*/ 102 w 102"/>
                <a:gd name="T29" fmla="*/ 64 h 120"/>
                <a:gd name="T30" fmla="*/ 102 w 102"/>
                <a:gd name="T31" fmla="*/ 63 h 120"/>
                <a:gd name="T32" fmla="*/ 102 w 102"/>
                <a:gd name="T33" fmla="*/ 42 h 120"/>
                <a:gd name="T34" fmla="*/ 62 w 102"/>
                <a:gd name="T35" fmla="*/ 4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2" h="120">
                  <a:moveTo>
                    <a:pt x="62" y="42"/>
                  </a:moveTo>
                  <a:cubicBezTo>
                    <a:pt x="62" y="0"/>
                    <a:pt x="62" y="0"/>
                    <a:pt x="62" y="0"/>
                  </a:cubicBezTo>
                  <a:cubicBezTo>
                    <a:pt x="40" y="0"/>
                    <a:pt x="40" y="0"/>
                    <a:pt x="40" y="0"/>
                  </a:cubicBezTo>
                  <a:cubicBezTo>
                    <a:pt x="40" y="42"/>
                    <a:pt x="40" y="42"/>
                    <a:pt x="40" y="42"/>
                  </a:cubicBezTo>
                  <a:cubicBezTo>
                    <a:pt x="0" y="42"/>
                    <a:pt x="0" y="42"/>
                    <a:pt x="0" y="42"/>
                  </a:cubicBezTo>
                  <a:cubicBezTo>
                    <a:pt x="0" y="63"/>
                    <a:pt x="0" y="63"/>
                    <a:pt x="0" y="63"/>
                  </a:cubicBezTo>
                  <a:cubicBezTo>
                    <a:pt x="0" y="63"/>
                    <a:pt x="0" y="63"/>
                    <a:pt x="0" y="64"/>
                  </a:cubicBezTo>
                  <a:cubicBezTo>
                    <a:pt x="40" y="64"/>
                    <a:pt x="40" y="64"/>
                    <a:pt x="40" y="64"/>
                  </a:cubicBezTo>
                  <a:cubicBezTo>
                    <a:pt x="40" y="115"/>
                    <a:pt x="40" y="115"/>
                    <a:pt x="40" y="115"/>
                  </a:cubicBezTo>
                  <a:cubicBezTo>
                    <a:pt x="46" y="117"/>
                    <a:pt x="51" y="120"/>
                    <a:pt x="51" y="120"/>
                  </a:cubicBezTo>
                  <a:cubicBezTo>
                    <a:pt x="51" y="120"/>
                    <a:pt x="51" y="120"/>
                    <a:pt x="51" y="120"/>
                  </a:cubicBezTo>
                  <a:cubicBezTo>
                    <a:pt x="51" y="120"/>
                    <a:pt x="51" y="120"/>
                    <a:pt x="51" y="120"/>
                  </a:cubicBezTo>
                  <a:cubicBezTo>
                    <a:pt x="51" y="120"/>
                    <a:pt x="56" y="117"/>
                    <a:pt x="62" y="115"/>
                  </a:cubicBezTo>
                  <a:cubicBezTo>
                    <a:pt x="62" y="64"/>
                    <a:pt x="62" y="64"/>
                    <a:pt x="62" y="64"/>
                  </a:cubicBezTo>
                  <a:cubicBezTo>
                    <a:pt x="102" y="64"/>
                    <a:pt x="102" y="64"/>
                    <a:pt x="102" y="64"/>
                  </a:cubicBezTo>
                  <a:cubicBezTo>
                    <a:pt x="102" y="63"/>
                    <a:pt x="102" y="63"/>
                    <a:pt x="102" y="63"/>
                  </a:cubicBezTo>
                  <a:cubicBezTo>
                    <a:pt x="102" y="42"/>
                    <a:pt x="102" y="42"/>
                    <a:pt x="102" y="42"/>
                  </a:cubicBezTo>
                  <a:lnTo>
                    <a:pt x="62"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9" name="Rectangle 35">
              <a:extLst>
                <a:ext uri="{FF2B5EF4-FFF2-40B4-BE49-F238E27FC236}">
                  <a16:creationId xmlns:a16="http://schemas.microsoft.com/office/drawing/2014/main" id="{0B581B1C-D5D4-4811-965C-81764C5661D6}"/>
                </a:ext>
              </a:extLst>
            </p:cNvPr>
            <p:cNvSpPr>
              <a:spLocks noChangeArrowheads="1"/>
            </p:cNvSpPr>
            <p:nvPr userDrawn="1"/>
          </p:nvSpPr>
          <p:spPr bwMode="auto">
            <a:xfrm>
              <a:off x="209" y="101"/>
              <a:ext cx="83" cy="89"/>
            </a:xfrm>
            <a:prstGeom prst="rect">
              <a:avLst/>
            </a:prstGeom>
            <a:solidFill>
              <a:srgbClr val="E633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0" name="Rectangle 36">
              <a:extLst>
                <a:ext uri="{FF2B5EF4-FFF2-40B4-BE49-F238E27FC236}">
                  <a16:creationId xmlns:a16="http://schemas.microsoft.com/office/drawing/2014/main" id="{F87EBE06-0336-4F6D-9529-8470F0F3550E}"/>
                </a:ext>
              </a:extLst>
            </p:cNvPr>
            <p:cNvSpPr>
              <a:spLocks noChangeArrowheads="1"/>
            </p:cNvSpPr>
            <p:nvPr userDrawn="1"/>
          </p:nvSpPr>
          <p:spPr bwMode="auto">
            <a:xfrm>
              <a:off x="338" y="101"/>
              <a:ext cx="84" cy="89"/>
            </a:xfrm>
            <a:prstGeom prst="rect">
              <a:avLst/>
            </a:prstGeom>
            <a:solidFill>
              <a:srgbClr val="E633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1" name="Freeform 37">
              <a:extLst>
                <a:ext uri="{FF2B5EF4-FFF2-40B4-BE49-F238E27FC236}">
                  <a16:creationId xmlns:a16="http://schemas.microsoft.com/office/drawing/2014/main" id="{38E588E2-38B6-4F64-86ED-41DA8838423F}"/>
                </a:ext>
              </a:extLst>
            </p:cNvPr>
            <p:cNvSpPr>
              <a:spLocks/>
            </p:cNvSpPr>
            <p:nvPr userDrawn="1"/>
          </p:nvSpPr>
          <p:spPr bwMode="auto">
            <a:xfrm>
              <a:off x="209" y="237"/>
              <a:ext cx="83" cy="107"/>
            </a:xfrm>
            <a:custGeom>
              <a:avLst/>
              <a:gdLst>
                <a:gd name="T0" fmla="*/ 40 w 40"/>
                <a:gd name="T1" fmla="*/ 0 h 51"/>
                <a:gd name="T2" fmla="*/ 0 w 40"/>
                <a:gd name="T3" fmla="*/ 0 h 51"/>
                <a:gd name="T4" fmla="*/ 23 w 40"/>
                <a:gd name="T5" fmla="*/ 42 h 51"/>
                <a:gd name="T6" fmla="*/ 40 w 40"/>
                <a:gd name="T7" fmla="*/ 51 h 51"/>
                <a:gd name="T8" fmla="*/ 40 w 40"/>
                <a:gd name="T9" fmla="*/ 0 h 51"/>
              </a:gdLst>
              <a:ahLst/>
              <a:cxnLst>
                <a:cxn ang="0">
                  <a:pos x="T0" y="T1"/>
                </a:cxn>
                <a:cxn ang="0">
                  <a:pos x="T2" y="T3"/>
                </a:cxn>
                <a:cxn ang="0">
                  <a:pos x="T4" y="T5"/>
                </a:cxn>
                <a:cxn ang="0">
                  <a:pos x="T6" y="T7"/>
                </a:cxn>
                <a:cxn ang="0">
                  <a:pos x="T8" y="T9"/>
                </a:cxn>
              </a:cxnLst>
              <a:rect l="0" t="0" r="r" b="b"/>
              <a:pathLst>
                <a:path w="40" h="51">
                  <a:moveTo>
                    <a:pt x="40" y="0"/>
                  </a:moveTo>
                  <a:cubicBezTo>
                    <a:pt x="0" y="0"/>
                    <a:pt x="0" y="0"/>
                    <a:pt x="0" y="0"/>
                  </a:cubicBezTo>
                  <a:cubicBezTo>
                    <a:pt x="0" y="29"/>
                    <a:pt x="15" y="38"/>
                    <a:pt x="23" y="42"/>
                  </a:cubicBezTo>
                  <a:cubicBezTo>
                    <a:pt x="24" y="43"/>
                    <a:pt x="33" y="47"/>
                    <a:pt x="40" y="51"/>
                  </a:cubicBezTo>
                  <a:lnTo>
                    <a:pt x="40" y="0"/>
                  </a:lnTo>
                  <a:close/>
                </a:path>
              </a:pathLst>
            </a:custGeom>
            <a:solidFill>
              <a:srgbClr val="E633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2" name="Freeform 38">
              <a:extLst>
                <a:ext uri="{FF2B5EF4-FFF2-40B4-BE49-F238E27FC236}">
                  <a16:creationId xmlns:a16="http://schemas.microsoft.com/office/drawing/2014/main" id="{A768BB62-E522-4DFC-AB0A-5B0A566728B7}"/>
                </a:ext>
              </a:extLst>
            </p:cNvPr>
            <p:cNvSpPr>
              <a:spLocks/>
            </p:cNvSpPr>
            <p:nvPr userDrawn="1"/>
          </p:nvSpPr>
          <p:spPr bwMode="auto">
            <a:xfrm>
              <a:off x="338" y="237"/>
              <a:ext cx="84" cy="107"/>
            </a:xfrm>
            <a:custGeom>
              <a:avLst/>
              <a:gdLst>
                <a:gd name="T0" fmla="*/ 0 w 40"/>
                <a:gd name="T1" fmla="*/ 0 h 51"/>
                <a:gd name="T2" fmla="*/ 0 w 40"/>
                <a:gd name="T3" fmla="*/ 51 h 51"/>
                <a:gd name="T4" fmla="*/ 17 w 40"/>
                <a:gd name="T5" fmla="*/ 42 h 51"/>
                <a:gd name="T6" fmla="*/ 40 w 40"/>
                <a:gd name="T7" fmla="*/ 0 h 51"/>
                <a:gd name="T8" fmla="*/ 0 w 40"/>
                <a:gd name="T9" fmla="*/ 0 h 51"/>
              </a:gdLst>
              <a:ahLst/>
              <a:cxnLst>
                <a:cxn ang="0">
                  <a:pos x="T0" y="T1"/>
                </a:cxn>
                <a:cxn ang="0">
                  <a:pos x="T2" y="T3"/>
                </a:cxn>
                <a:cxn ang="0">
                  <a:pos x="T4" y="T5"/>
                </a:cxn>
                <a:cxn ang="0">
                  <a:pos x="T6" y="T7"/>
                </a:cxn>
                <a:cxn ang="0">
                  <a:pos x="T8" y="T9"/>
                </a:cxn>
              </a:cxnLst>
              <a:rect l="0" t="0" r="r" b="b"/>
              <a:pathLst>
                <a:path w="40" h="51">
                  <a:moveTo>
                    <a:pt x="0" y="0"/>
                  </a:moveTo>
                  <a:cubicBezTo>
                    <a:pt x="0" y="51"/>
                    <a:pt x="0" y="51"/>
                    <a:pt x="0" y="51"/>
                  </a:cubicBezTo>
                  <a:cubicBezTo>
                    <a:pt x="7" y="47"/>
                    <a:pt x="16" y="43"/>
                    <a:pt x="17" y="42"/>
                  </a:cubicBezTo>
                  <a:cubicBezTo>
                    <a:pt x="25" y="38"/>
                    <a:pt x="40" y="29"/>
                    <a:pt x="40" y="0"/>
                  </a:cubicBezTo>
                  <a:lnTo>
                    <a:pt x="0" y="0"/>
                  </a:lnTo>
                  <a:close/>
                </a:path>
              </a:pathLst>
            </a:custGeom>
            <a:solidFill>
              <a:srgbClr val="E633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3" name="Freeform 39">
              <a:extLst>
                <a:ext uri="{FF2B5EF4-FFF2-40B4-BE49-F238E27FC236}">
                  <a16:creationId xmlns:a16="http://schemas.microsoft.com/office/drawing/2014/main" id="{E57914E9-13C8-4A12-9EA1-3F1106831678}"/>
                </a:ext>
              </a:extLst>
            </p:cNvPr>
            <p:cNvSpPr>
              <a:spLocks/>
            </p:cNvSpPr>
            <p:nvPr userDrawn="1"/>
          </p:nvSpPr>
          <p:spPr bwMode="auto">
            <a:xfrm>
              <a:off x="361" y="209"/>
              <a:ext cx="11" cy="23"/>
            </a:xfrm>
            <a:custGeom>
              <a:avLst/>
              <a:gdLst>
                <a:gd name="T0" fmla="*/ 3 w 5"/>
                <a:gd name="T1" fmla="*/ 2 h 11"/>
                <a:gd name="T2" fmla="*/ 4 w 5"/>
                <a:gd name="T3" fmla="*/ 1 h 11"/>
                <a:gd name="T4" fmla="*/ 3 w 5"/>
                <a:gd name="T5" fmla="*/ 0 h 11"/>
                <a:gd name="T6" fmla="*/ 2 w 5"/>
                <a:gd name="T7" fmla="*/ 1 h 11"/>
                <a:gd name="T8" fmla="*/ 2 w 5"/>
                <a:gd name="T9" fmla="*/ 2 h 11"/>
                <a:gd name="T10" fmla="*/ 0 w 5"/>
                <a:gd name="T11" fmla="*/ 8 h 11"/>
                <a:gd name="T12" fmla="*/ 2 w 5"/>
                <a:gd name="T13" fmla="*/ 8 h 11"/>
                <a:gd name="T14" fmla="*/ 3 w 5"/>
                <a:gd name="T15" fmla="*/ 11 h 11"/>
                <a:gd name="T16" fmla="*/ 3 w 5"/>
                <a:gd name="T17" fmla="*/ 8 h 11"/>
                <a:gd name="T18" fmla="*/ 5 w 5"/>
                <a:gd name="T19" fmla="*/ 8 h 11"/>
                <a:gd name="T20" fmla="*/ 3 w 5"/>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1">
                  <a:moveTo>
                    <a:pt x="3" y="2"/>
                  </a:moveTo>
                  <a:cubicBezTo>
                    <a:pt x="4" y="1"/>
                    <a:pt x="4" y="1"/>
                    <a:pt x="4" y="1"/>
                  </a:cubicBezTo>
                  <a:cubicBezTo>
                    <a:pt x="3" y="0"/>
                    <a:pt x="3" y="0"/>
                    <a:pt x="3" y="0"/>
                  </a:cubicBezTo>
                  <a:cubicBezTo>
                    <a:pt x="2" y="1"/>
                    <a:pt x="2" y="1"/>
                    <a:pt x="2" y="1"/>
                  </a:cubicBezTo>
                  <a:cubicBezTo>
                    <a:pt x="2" y="2"/>
                    <a:pt x="2" y="2"/>
                    <a:pt x="2" y="2"/>
                  </a:cubicBezTo>
                  <a:cubicBezTo>
                    <a:pt x="2" y="2"/>
                    <a:pt x="2" y="7"/>
                    <a:pt x="0" y="8"/>
                  </a:cubicBezTo>
                  <a:cubicBezTo>
                    <a:pt x="0" y="8"/>
                    <a:pt x="1" y="9"/>
                    <a:pt x="2" y="8"/>
                  </a:cubicBezTo>
                  <a:cubicBezTo>
                    <a:pt x="2" y="8"/>
                    <a:pt x="2" y="9"/>
                    <a:pt x="3" y="11"/>
                  </a:cubicBezTo>
                  <a:cubicBezTo>
                    <a:pt x="3" y="9"/>
                    <a:pt x="3" y="8"/>
                    <a:pt x="3" y="8"/>
                  </a:cubicBezTo>
                  <a:cubicBezTo>
                    <a:pt x="4" y="9"/>
                    <a:pt x="5" y="8"/>
                    <a:pt x="5" y="8"/>
                  </a:cubicBezTo>
                  <a:cubicBezTo>
                    <a:pt x="3" y="7"/>
                    <a:pt x="3" y="2"/>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4" name="Freeform 40">
              <a:extLst>
                <a:ext uri="{FF2B5EF4-FFF2-40B4-BE49-F238E27FC236}">
                  <a16:creationId xmlns:a16="http://schemas.microsoft.com/office/drawing/2014/main" id="{0AFCA663-1FF4-48AD-958C-A46B5E2960E4}"/>
                </a:ext>
              </a:extLst>
            </p:cNvPr>
            <p:cNvSpPr>
              <a:spLocks/>
            </p:cNvSpPr>
            <p:nvPr userDrawn="1"/>
          </p:nvSpPr>
          <p:spPr bwMode="auto">
            <a:xfrm>
              <a:off x="374" y="192"/>
              <a:ext cx="12" cy="23"/>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9 h 11"/>
                <a:gd name="T12" fmla="*/ 2 w 6"/>
                <a:gd name="T13" fmla="*/ 9 h 11"/>
                <a:gd name="T14" fmla="*/ 3 w 6"/>
                <a:gd name="T15" fmla="*/ 11 h 11"/>
                <a:gd name="T16" fmla="*/ 4 w 6"/>
                <a:gd name="T17" fmla="*/ 9 h 11"/>
                <a:gd name="T18" fmla="*/ 6 w 6"/>
                <a:gd name="T19" fmla="*/ 9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3"/>
                    <a:pt x="3" y="7"/>
                    <a:pt x="0" y="9"/>
                  </a:cubicBezTo>
                  <a:cubicBezTo>
                    <a:pt x="0" y="9"/>
                    <a:pt x="1" y="9"/>
                    <a:pt x="2" y="9"/>
                  </a:cubicBezTo>
                  <a:cubicBezTo>
                    <a:pt x="2" y="9"/>
                    <a:pt x="3" y="10"/>
                    <a:pt x="3" y="11"/>
                  </a:cubicBezTo>
                  <a:cubicBezTo>
                    <a:pt x="4" y="10"/>
                    <a:pt x="4" y="9"/>
                    <a:pt x="4" y="9"/>
                  </a:cubicBezTo>
                  <a:cubicBezTo>
                    <a:pt x="5" y="9"/>
                    <a:pt x="6" y="9"/>
                    <a:pt x="6" y="9"/>
                  </a:cubicBezTo>
                  <a:cubicBezTo>
                    <a:pt x="3" y="7"/>
                    <a:pt x="3" y="3"/>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5" name="Freeform 41">
              <a:extLst>
                <a:ext uri="{FF2B5EF4-FFF2-40B4-BE49-F238E27FC236}">
                  <a16:creationId xmlns:a16="http://schemas.microsoft.com/office/drawing/2014/main" id="{756CAE8D-B029-42FC-9F42-7A1030636BF9}"/>
                </a:ext>
              </a:extLst>
            </p:cNvPr>
            <p:cNvSpPr>
              <a:spLocks/>
            </p:cNvSpPr>
            <p:nvPr userDrawn="1"/>
          </p:nvSpPr>
          <p:spPr bwMode="auto">
            <a:xfrm>
              <a:off x="388" y="209"/>
              <a:ext cx="13" cy="23"/>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8 h 11"/>
                <a:gd name="T12" fmla="*/ 2 w 6"/>
                <a:gd name="T13" fmla="*/ 8 h 11"/>
                <a:gd name="T14" fmla="*/ 3 w 6"/>
                <a:gd name="T15" fmla="*/ 11 h 11"/>
                <a:gd name="T16" fmla="*/ 4 w 6"/>
                <a:gd name="T17" fmla="*/ 8 h 11"/>
                <a:gd name="T18" fmla="*/ 6 w 6"/>
                <a:gd name="T19" fmla="*/ 8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2"/>
                    <a:pt x="3" y="7"/>
                    <a:pt x="0" y="8"/>
                  </a:cubicBezTo>
                  <a:cubicBezTo>
                    <a:pt x="0" y="8"/>
                    <a:pt x="1" y="9"/>
                    <a:pt x="2" y="8"/>
                  </a:cubicBezTo>
                  <a:cubicBezTo>
                    <a:pt x="2" y="8"/>
                    <a:pt x="2" y="9"/>
                    <a:pt x="3" y="11"/>
                  </a:cubicBezTo>
                  <a:cubicBezTo>
                    <a:pt x="3" y="9"/>
                    <a:pt x="4" y="8"/>
                    <a:pt x="4" y="8"/>
                  </a:cubicBezTo>
                  <a:cubicBezTo>
                    <a:pt x="5" y="9"/>
                    <a:pt x="6" y="8"/>
                    <a:pt x="6" y="8"/>
                  </a:cubicBezTo>
                  <a:cubicBezTo>
                    <a:pt x="3" y="7"/>
                    <a:pt x="3" y="2"/>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6" name="Freeform 42">
              <a:extLst>
                <a:ext uri="{FF2B5EF4-FFF2-40B4-BE49-F238E27FC236}">
                  <a16:creationId xmlns:a16="http://schemas.microsoft.com/office/drawing/2014/main" id="{1964273C-8CBB-4E57-95D9-49F21911877C}"/>
                </a:ext>
              </a:extLst>
            </p:cNvPr>
            <p:cNvSpPr>
              <a:spLocks/>
            </p:cNvSpPr>
            <p:nvPr userDrawn="1"/>
          </p:nvSpPr>
          <p:spPr bwMode="auto">
            <a:xfrm>
              <a:off x="403" y="192"/>
              <a:ext cx="10" cy="23"/>
            </a:xfrm>
            <a:custGeom>
              <a:avLst/>
              <a:gdLst>
                <a:gd name="T0" fmla="*/ 3 w 5"/>
                <a:gd name="T1" fmla="*/ 2 h 11"/>
                <a:gd name="T2" fmla="*/ 3 w 5"/>
                <a:gd name="T3" fmla="*/ 1 h 11"/>
                <a:gd name="T4" fmla="*/ 2 w 5"/>
                <a:gd name="T5" fmla="*/ 0 h 11"/>
                <a:gd name="T6" fmla="*/ 1 w 5"/>
                <a:gd name="T7" fmla="*/ 1 h 11"/>
                <a:gd name="T8" fmla="*/ 2 w 5"/>
                <a:gd name="T9" fmla="*/ 2 h 11"/>
                <a:gd name="T10" fmla="*/ 0 w 5"/>
                <a:gd name="T11" fmla="*/ 9 h 11"/>
                <a:gd name="T12" fmla="*/ 2 w 5"/>
                <a:gd name="T13" fmla="*/ 9 h 11"/>
                <a:gd name="T14" fmla="*/ 2 w 5"/>
                <a:gd name="T15" fmla="*/ 11 h 11"/>
                <a:gd name="T16" fmla="*/ 3 w 5"/>
                <a:gd name="T17" fmla="*/ 9 h 11"/>
                <a:gd name="T18" fmla="*/ 5 w 5"/>
                <a:gd name="T19" fmla="*/ 9 h 11"/>
                <a:gd name="T20" fmla="*/ 3 w 5"/>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1">
                  <a:moveTo>
                    <a:pt x="3" y="2"/>
                  </a:moveTo>
                  <a:cubicBezTo>
                    <a:pt x="3" y="1"/>
                    <a:pt x="3" y="1"/>
                    <a:pt x="3" y="1"/>
                  </a:cubicBezTo>
                  <a:cubicBezTo>
                    <a:pt x="2" y="0"/>
                    <a:pt x="2" y="0"/>
                    <a:pt x="2" y="0"/>
                  </a:cubicBezTo>
                  <a:cubicBezTo>
                    <a:pt x="1" y="1"/>
                    <a:pt x="1" y="1"/>
                    <a:pt x="1" y="1"/>
                  </a:cubicBezTo>
                  <a:cubicBezTo>
                    <a:pt x="2" y="2"/>
                    <a:pt x="2" y="2"/>
                    <a:pt x="2" y="2"/>
                  </a:cubicBezTo>
                  <a:cubicBezTo>
                    <a:pt x="2" y="3"/>
                    <a:pt x="2" y="7"/>
                    <a:pt x="0" y="9"/>
                  </a:cubicBezTo>
                  <a:cubicBezTo>
                    <a:pt x="0" y="9"/>
                    <a:pt x="0" y="9"/>
                    <a:pt x="2" y="9"/>
                  </a:cubicBezTo>
                  <a:cubicBezTo>
                    <a:pt x="2" y="9"/>
                    <a:pt x="2" y="10"/>
                    <a:pt x="2" y="11"/>
                  </a:cubicBezTo>
                  <a:cubicBezTo>
                    <a:pt x="3" y="10"/>
                    <a:pt x="3" y="9"/>
                    <a:pt x="3" y="9"/>
                  </a:cubicBezTo>
                  <a:cubicBezTo>
                    <a:pt x="4" y="9"/>
                    <a:pt x="5" y="9"/>
                    <a:pt x="5" y="9"/>
                  </a:cubicBezTo>
                  <a:cubicBezTo>
                    <a:pt x="3" y="7"/>
                    <a:pt x="3" y="3"/>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7" name="Freeform 43">
              <a:extLst>
                <a:ext uri="{FF2B5EF4-FFF2-40B4-BE49-F238E27FC236}">
                  <a16:creationId xmlns:a16="http://schemas.microsoft.com/office/drawing/2014/main" id="{2601DB24-65E1-418D-A1B2-29F59B10DC48}"/>
                </a:ext>
              </a:extLst>
            </p:cNvPr>
            <p:cNvSpPr>
              <a:spLocks/>
            </p:cNvSpPr>
            <p:nvPr userDrawn="1"/>
          </p:nvSpPr>
          <p:spPr bwMode="auto">
            <a:xfrm>
              <a:off x="347" y="192"/>
              <a:ext cx="12" cy="23"/>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9 h 11"/>
                <a:gd name="T12" fmla="*/ 2 w 6"/>
                <a:gd name="T13" fmla="*/ 9 h 11"/>
                <a:gd name="T14" fmla="*/ 3 w 6"/>
                <a:gd name="T15" fmla="*/ 11 h 11"/>
                <a:gd name="T16" fmla="*/ 4 w 6"/>
                <a:gd name="T17" fmla="*/ 9 h 11"/>
                <a:gd name="T18" fmla="*/ 6 w 6"/>
                <a:gd name="T19" fmla="*/ 9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3"/>
                    <a:pt x="3" y="7"/>
                    <a:pt x="0" y="9"/>
                  </a:cubicBezTo>
                  <a:cubicBezTo>
                    <a:pt x="0" y="9"/>
                    <a:pt x="1" y="9"/>
                    <a:pt x="2" y="9"/>
                  </a:cubicBezTo>
                  <a:cubicBezTo>
                    <a:pt x="2" y="9"/>
                    <a:pt x="2" y="10"/>
                    <a:pt x="3" y="11"/>
                  </a:cubicBezTo>
                  <a:cubicBezTo>
                    <a:pt x="4" y="10"/>
                    <a:pt x="4" y="9"/>
                    <a:pt x="4" y="9"/>
                  </a:cubicBezTo>
                  <a:cubicBezTo>
                    <a:pt x="5" y="9"/>
                    <a:pt x="6" y="9"/>
                    <a:pt x="6" y="9"/>
                  </a:cubicBezTo>
                  <a:cubicBezTo>
                    <a:pt x="3" y="7"/>
                    <a:pt x="3" y="3"/>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8" name="Freeform 44">
              <a:extLst>
                <a:ext uri="{FF2B5EF4-FFF2-40B4-BE49-F238E27FC236}">
                  <a16:creationId xmlns:a16="http://schemas.microsoft.com/office/drawing/2014/main" id="{96E22F0C-22B1-47C4-A385-7CF679136A15}"/>
                </a:ext>
              </a:extLst>
            </p:cNvPr>
            <p:cNvSpPr>
              <a:spLocks/>
            </p:cNvSpPr>
            <p:nvPr userDrawn="1"/>
          </p:nvSpPr>
          <p:spPr bwMode="auto">
            <a:xfrm>
              <a:off x="230" y="209"/>
              <a:ext cx="12" cy="23"/>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8 h 11"/>
                <a:gd name="T12" fmla="*/ 2 w 6"/>
                <a:gd name="T13" fmla="*/ 8 h 11"/>
                <a:gd name="T14" fmla="*/ 3 w 6"/>
                <a:gd name="T15" fmla="*/ 11 h 11"/>
                <a:gd name="T16" fmla="*/ 4 w 6"/>
                <a:gd name="T17" fmla="*/ 8 h 11"/>
                <a:gd name="T18" fmla="*/ 6 w 6"/>
                <a:gd name="T19" fmla="*/ 8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2"/>
                    <a:pt x="3" y="7"/>
                    <a:pt x="0" y="8"/>
                  </a:cubicBezTo>
                  <a:cubicBezTo>
                    <a:pt x="0" y="8"/>
                    <a:pt x="1" y="9"/>
                    <a:pt x="2" y="8"/>
                  </a:cubicBezTo>
                  <a:cubicBezTo>
                    <a:pt x="2" y="8"/>
                    <a:pt x="3" y="9"/>
                    <a:pt x="3" y="11"/>
                  </a:cubicBezTo>
                  <a:cubicBezTo>
                    <a:pt x="4" y="9"/>
                    <a:pt x="4" y="8"/>
                    <a:pt x="4" y="8"/>
                  </a:cubicBezTo>
                  <a:cubicBezTo>
                    <a:pt x="5" y="9"/>
                    <a:pt x="6" y="8"/>
                    <a:pt x="6" y="8"/>
                  </a:cubicBezTo>
                  <a:cubicBezTo>
                    <a:pt x="3" y="7"/>
                    <a:pt x="3" y="2"/>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9" name="Freeform 45">
              <a:extLst>
                <a:ext uri="{FF2B5EF4-FFF2-40B4-BE49-F238E27FC236}">
                  <a16:creationId xmlns:a16="http://schemas.microsoft.com/office/drawing/2014/main" id="{ACE1641A-F543-4E38-B1CA-B8B26CF79FB9}"/>
                </a:ext>
              </a:extLst>
            </p:cNvPr>
            <p:cNvSpPr>
              <a:spLocks/>
            </p:cNvSpPr>
            <p:nvPr userDrawn="1"/>
          </p:nvSpPr>
          <p:spPr bwMode="auto">
            <a:xfrm>
              <a:off x="245" y="192"/>
              <a:ext cx="12" cy="23"/>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9 h 11"/>
                <a:gd name="T12" fmla="*/ 2 w 6"/>
                <a:gd name="T13" fmla="*/ 9 h 11"/>
                <a:gd name="T14" fmla="*/ 3 w 6"/>
                <a:gd name="T15" fmla="*/ 11 h 11"/>
                <a:gd name="T16" fmla="*/ 4 w 6"/>
                <a:gd name="T17" fmla="*/ 9 h 11"/>
                <a:gd name="T18" fmla="*/ 6 w 6"/>
                <a:gd name="T19" fmla="*/ 9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3"/>
                    <a:pt x="3" y="7"/>
                    <a:pt x="0" y="9"/>
                  </a:cubicBezTo>
                  <a:cubicBezTo>
                    <a:pt x="0" y="9"/>
                    <a:pt x="1" y="9"/>
                    <a:pt x="2" y="9"/>
                  </a:cubicBezTo>
                  <a:cubicBezTo>
                    <a:pt x="2" y="9"/>
                    <a:pt x="2" y="10"/>
                    <a:pt x="3" y="11"/>
                  </a:cubicBezTo>
                  <a:cubicBezTo>
                    <a:pt x="3" y="10"/>
                    <a:pt x="4" y="9"/>
                    <a:pt x="4" y="9"/>
                  </a:cubicBezTo>
                  <a:cubicBezTo>
                    <a:pt x="5" y="9"/>
                    <a:pt x="6" y="9"/>
                    <a:pt x="6" y="9"/>
                  </a:cubicBezTo>
                  <a:cubicBezTo>
                    <a:pt x="3" y="7"/>
                    <a:pt x="3" y="3"/>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0" name="Freeform 46">
              <a:extLst>
                <a:ext uri="{FF2B5EF4-FFF2-40B4-BE49-F238E27FC236}">
                  <a16:creationId xmlns:a16="http://schemas.microsoft.com/office/drawing/2014/main" id="{BF21F968-8306-446C-99AB-4ACEF6EB94CF}"/>
                </a:ext>
              </a:extLst>
            </p:cNvPr>
            <p:cNvSpPr>
              <a:spLocks/>
            </p:cNvSpPr>
            <p:nvPr userDrawn="1"/>
          </p:nvSpPr>
          <p:spPr bwMode="auto">
            <a:xfrm>
              <a:off x="259" y="209"/>
              <a:ext cx="11" cy="23"/>
            </a:xfrm>
            <a:custGeom>
              <a:avLst/>
              <a:gdLst>
                <a:gd name="T0" fmla="*/ 3 w 5"/>
                <a:gd name="T1" fmla="*/ 2 h 11"/>
                <a:gd name="T2" fmla="*/ 3 w 5"/>
                <a:gd name="T3" fmla="*/ 1 h 11"/>
                <a:gd name="T4" fmla="*/ 2 w 5"/>
                <a:gd name="T5" fmla="*/ 0 h 11"/>
                <a:gd name="T6" fmla="*/ 1 w 5"/>
                <a:gd name="T7" fmla="*/ 1 h 11"/>
                <a:gd name="T8" fmla="*/ 2 w 5"/>
                <a:gd name="T9" fmla="*/ 2 h 11"/>
                <a:gd name="T10" fmla="*/ 0 w 5"/>
                <a:gd name="T11" fmla="*/ 8 h 11"/>
                <a:gd name="T12" fmla="*/ 2 w 5"/>
                <a:gd name="T13" fmla="*/ 8 h 11"/>
                <a:gd name="T14" fmla="*/ 2 w 5"/>
                <a:gd name="T15" fmla="*/ 11 h 11"/>
                <a:gd name="T16" fmla="*/ 3 w 5"/>
                <a:gd name="T17" fmla="*/ 8 h 11"/>
                <a:gd name="T18" fmla="*/ 5 w 5"/>
                <a:gd name="T19" fmla="*/ 8 h 11"/>
                <a:gd name="T20" fmla="*/ 3 w 5"/>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1">
                  <a:moveTo>
                    <a:pt x="3" y="2"/>
                  </a:moveTo>
                  <a:cubicBezTo>
                    <a:pt x="3" y="1"/>
                    <a:pt x="3" y="1"/>
                    <a:pt x="3" y="1"/>
                  </a:cubicBezTo>
                  <a:cubicBezTo>
                    <a:pt x="2" y="0"/>
                    <a:pt x="2" y="0"/>
                    <a:pt x="2" y="0"/>
                  </a:cubicBezTo>
                  <a:cubicBezTo>
                    <a:pt x="1" y="1"/>
                    <a:pt x="1" y="1"/>
                    <a:pt x="1" y="1"/>
                  </a:cubicBezTo>
                  <a:cubicBezTo>
                    <a:pt x="2" y="2"/>
                    <a:pt x="2" y="2"/>
                    <a:pt x="2" y="2"/>
                  </a:cubicBezTo>
                  <a:cubicBezTo>
                    <a:pt x="2" y="2"/>
                    <a:pt x="2" y="7"/>
                    <a:pt x="0" y="8"/>
                  </a:cubicBezTo>
                  <a:cubicBezTo>
                    <a:pt x="0" y="8"/>
                    <a:pt x="0" y="9"/>
                    <a:pt x="2" y="8"/>
                  </a:cubicBezTo>
                  <a:cubicBezTo>
                    <a:pt x="2" y="8"/>
                    <a:pt x="2" y="9"/>
                    <a:pt x="2" y="11"/>
                  </a:cubicBezTo>
                  <a:cubicBezTo>
                    <a:pt x="3" y="9"/>
                    <a:pt x="3" y="8"/>
                    <a:pt x="3" y="8"/>
                  </a:cubicBezTo>
                  <a:cubicBezTo>
                    <a:pt x="4" y="9"/>
                    <a:pt x="5" y="8"/>
                    <a:pt x="5" y="8"/>
                  </a:cubicBezTo>
                  <a:cubicBezTo>
                    <a:pt x="3" y="7"/>
                    <a:pt x="3" y="2"/>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1" name="Freeform 47">
              <a:extLst>
                <a:ext uri="{FF2B5EF4-FFF2-40B4-BE49-F238E27FC236}">
                  <a16:creationId xmlns:a16="http://schemas.microsoft.com/office/drawing/2014/main" id="{B289E10A-A04A-43EB-AD57-1D15F6695310}"/>
                </a:ext>
              </a:extLst>
            </p:cNvPr>
            <p:cNvSpPr>
              <a:spLocks/>
            </p:cNvSpPr>
            <p:nvPr userDrawn="1"/>
          </p:nvSpPr>
          <p:spPr bwMode="auto">
            <a:xfrm>
              <a:off x="272" y="192"/>
              <a:ext cx="12" cy="23"/>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9 h 11"/>
                <a:gd name="T12" fmla="*/ 2 w 6"/>
                <a:gd name="T13" fmla="*/ 9 h 11"/>
                <a:gd name="T14" fmla="*/ 3 w 6"/>
                <a:gd name="T15" fmla="*/ 11 h 11"/>
                <a:gd name="T16" fmla="*/ 4 w 6"/>
                <a:gd name="T17" fmla="*/ 9 h 11"/>
                <a:gd name="T18" fmla="*/ 6 w 6"/>
                <a:gd name="T19" fmla="*/ 9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3"/>
                    <a:pt x="3" y="7"/>
                    <a:pt x="0" y="9"/>
                  </a:cubicBezTo>
                  <a:cubicBezTo>
                    <a:pt x="0" y="9"/>
                    <a:pt x="1" y="9"/>
                    <a:pt x="2" y="9"/>
                  </a:cubicBezTo>
                  <a:cubicBezTo>
                    <a:pt x="2" y="9"/>
                    <a:pt x="2" y="10"/>
                    <a:pt x="3" y="11"/>
                  </a:cubicBezTo>
                  <a:cubicBezTo>
                    <a:pt x="4" y="10"/>
                    <a:pt x="4" y="9"/>
                    <a:pt x="4" y="9"/>
                  </a:cubicBezTo>
                  <a:cubicBezTo>
                    <a:pt x="5" y="9"/>
                    <a:pt x="6" y="9"/>
                    <a:pt x="6" y="9"/>
                  </a:cubicBezTo>
                  <a:cubicBezTo>
                    <a:pt x="3" y="7"/>
                    <a:pt x="3" y="3"/>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2" name="Freeform 48">
              <a:extLst>
                <a:ext uri="{FF2B5EF4-FFF2-40B4-BE49-F238E27FC236}">
                  <a16:creationId xmlns:a16="http://schemas.microsoft.com/office/drawing/2014/main" id="{70C1F3C7-23D2-4163-96C0-A10B293BAE22}"/>
                </a:ext>
              </a:extLst>
            </p:cNvPr>
            <p:cNvSpPr>
              <a:spLocks/>
            </p:cNvSpPr>
            <p:nvPr userDrawn="1"/>
          </p:nvSpPr>
          <p:spPr bwMode="auto">
            <a:xfrm>
              <a:off x="218" y="192"/>
              <a:ext cx="10" cy="23"/>
            </a:xfrm>
            <a:custGeom>
              <a:avLst/>
              <a:gdLst>
                <a:gd name="T0" fmla="*/ 3 w 5"/>
                <a:gd name="T1" fmla="*/ 2 h 11"/>
                <a:gd name="T2" fmla="*/ 4 w 5"/>
                <a:gd name="T3" fmla="*/ 1 h 11"/>
                <a:gd name="T4" fmla="*/ 3 w 5"/>
                <a:gd name="T5" fmla="*/ 0 h 11"/>
                <a:gd name="T6" fmla="*/ 2 w 5"/>
                <a:gd name="T7" fmla="*/ 1 h 11"/>
                <a:gd name="T8" fmla="*/ 2 w 5"/>
                <a:gd name="T9" fmla="*/ 2 h 11"/>
                <a:gd name="T10" fmla="*/ 0 w 5"/>
                <a:gd name="T11" fmla="*/ 9 h 11"/>
                <a:gd name="T12" fmla="*/ 2 w 5"/>
                <a:gd name="T13" fmla="*/ 9 h 11"/>
                <a:gd name="T14" fmla="*/ 3 w 5"/>
                <a:gd name="T15" fmla="*/ 11 h 11"/>
                <a:gd name="T16" fmla="*/ 3 w 5"/>
                <a:gd name="T17" fmla="*/ 9 h 11"/>
                <a:gd name="T18" fmla="*/ 5 w 5"/>
                <a:gd name="T19" fmla="*/ 9 h 11"/>
                <a:gd name="T20" fmla="*/ 3 w 5"/>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1">
                  <a:moveTo>
                    <a:pt x="3" y="2"/>
                  </a:moveTo>
                  <a:cubicBezTo>
                    <a:pt x="4" y="1"/>
                    <a:pt x="4" y="1"/>
                    <a:pt x="4" y="1"/>
                  </a:cubicBezTo>
                  <a:cubicBezTo>
                    <a:pt x="3" y="0"/>
                    <a:pt x="3" y="0"/>
                    <a:pt x="3" y="0"/>
                  </a:cubicBezTo>
                  <a:cubicBezTo>
                    <a:pt x="2" y="1"/>
                    <a:pt x="2" y="1"/>
                    <a:pt x="2" y="1"/>
                  </a:cubicBezTo>
                  <a:cubicBezTo>
                    <a:pt x="2" y="2"/>
                    <a:pt x="2" y="2"/>
                    <a:pt x="2" y="2"/>
                  </a:cubicBezTo>
                  <a:cubicBezTo>
                    <a:pt x="2" y="3"/>
                    <a:pt x="2" y="7"/>
                    <a:pt x="0" y="9"/>
                  </a:cubicBezTo>
                  <a:cubicBezTo>
                    <a:pt x="0" y="9"/>
                    <a:pt x="1" y="9"/>
                    <a:pt x="2" y="9"/>
                  </a:cubicBezTo>
                  <a:cubicBezTo>
                    <a:pt x="2" y="9"/>
                    <a:pt x="2" y="10"/>
                    <a:pt x="3" y="11"/>
                  </a:cubicBezTo>
                  <a:cubicBezTo>
                    <a:pt x="3" y="10"/>
                    <a:pt x="3" y="9"/>
                    <a:pt x="3" y="9"/>
                  </a:cubicBezTo>
                  <a:cubicBezTo>
                    <a:pt x="5" y="9"/>
                    <a:pt x="5" y="9"/>
                    <a:pt x="5" y="9"/>
                  </a:cubicBezTo>
                  <a:cubicBezTo>
                    <a:pt x="3" y="7"/>
                    <a:pt x="3" y="3"/>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3" name="Freeform 49">
              <a:extLst>
                <a:ext uri="{FF2B5EF4-FFF2-40B4-BE49-F238E27FC236}">
                  <a16:creationId xmlns:a16="http://schemas.microsoft.com/office/drawing/2014/main" id="{E7BE4DF2-219E-41B6-9697-3C96F092C3E4}"/>
                </a:ext>
              </a:extLst>
            </p:cNvPr>
            <p:cNvSpPr>
              <a:spLocks/>
            </p:cNvSpPr>
            <p:nvPr userDrawn="1"/>
          </p:nvSpPr>
          <p:spPr bwMode="auto">
            <a:xfrm>
              <a:off x="309" y="243"/>
              <a:ext cx="13" cy="25"/>
            </a:xfrm>
            <a:custGeom>
              <a:avLst/>
              <a:gdLst>
                <a:gd name="T0" fmla="*/ 3 w 6"/>
                <a:gd name="T1" fmla="*/ 3 h 12"/>
                <a:gd name="T2" fmla="*/ 4 w 6"/>
                <a:gd name="T3" fmla="*/ 2 h 12"/>
                <a:gd name="T4" fmla="*/ 3 w 6"/>
                <a:gd name="T5" fmla="*/ 0 h 12"/>
                <a:gd name="T6" fmla="*/ 2 w 6"/>
                <a:gd name="T7" fmla="*/ 2 h 12"/>
                <a:gd name="T8" fmla="*/ 3 w 6"/>
                <a:gd name="T9" fmla="*/ 3 h 12"/>
                <a:gd name="T10" fmla="*/ 0 w 6"/>
                <a:gd name="T11" fmla="*/ 9 h 12"/>
                <a:gd name="T12" fmla="*/ 2 w 6"/>
                <a:gd name="T13" fmla="*/ 9 h 12"/>
                <a:gd name="T14" fmla="*/ 3 w 6"/>
                <a:gd name="T15" fmla="*/ 12 h 12"/>
                <a:gd name="T16" fmla="*/ 4 w 6"/>
                <a:gd name="T17" fmla="*/ 9 h 12"/>
                <a:gd name="T18" fmla="*/ 6 w 6"/>
                <a:gd name="T19" fmla="*/ 9 h 12"/>
                <a:gd name="T20" fmla="*/ 3 w 6"/>
                <a:gd name="T21"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2">
                  <a:moveTo>
                    <a:pt x="3" y="3"/>
                  </a:moveTo>
                  <a:cubicBezTo>
                    <a:pt x="4" y="2"/>
                    <a:pt x="4" y="2"/>
                    <a:pt x="4" y="2"/>
                  </a:cubicBezTo>
                  <a:cubicBezTo>
                    <a:pt x="3" y="0"/>
                    <a:pt x="3" y="0"/>
                    <a:pt x="3" y="0"/>
                  </a:cubicBezTo>
                  <a:cubicBezTo>
                    <a:pt x="2" y="2"/>
                    <a:pt x="2" y="2"/>
                    <a:pt x="2" y="2"/>
                  </a:cubicBezTo>
                  <a:cubicBezTo>
                    <a:pt x="3" y="3"/>
                    <a:pt x="3" y="3"/>
                    <a:pt x="3" y="3"/>
                  </a:cubicBezTo>
                  <a:cubicBezTo>
                    <a:pt x="3" y="3"/>
                    <a:pt x="3" y="8"/>
                    <a:pt x="0" y="9"/>
                  </a:cubicBezTo>
                  <a:cubicBezTo>
                    <a:pt x="0" y="9"/>
                    <a:pt x="1" y="9"/>
                    <a:pt x="2" y="9"/>
                  </a:cubicBezTo>
                  <a:cubicBezTo>
                    <a:pt x="2" y="9"/>
                    <a:pt x="2" y="10"/>
                    <a:pt x="3" y="12"/>
                  </a:cubicBezTo>
                  <a:cubicBezTo>
                    <a:pt x="4" y="10"/>
                    <a:pt x="4" y="9"/>
                    <a:pt x="4" y="9"/>
                  </a:cubicBezTo>
                  <a:cubicBezTo>
                    <a:pt x="5" y="9"/>
                    <a:pt x="6" y="9"/>
                    <a:pt x="6" y="9"/>
                  </a:cubicBezTo>
                  <a:cubicBezTo>
                    <a:pt x="3" y="8"/>
                    <a:pt x="3" y="3"/>
                    <a:pt x="3" y="3"/>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4" name="Freeform 50">
              <a:extLst>
                <a:ext uri="{FF2B5EF4-FFF2-40B4-BE49-F238E27FC236}">
                  <a16:creationId xmlns:a16="http://schemas.microsoft.com/office/drawing/2014/main" id="{7CC7E5D6-8A9C-4530-A47B-2D00B4D65035}"/>
                </a:ext>
              </a:extLst>
            </p:cNvPr>
            <p:cNvSpPr>
              <a:spLocks/>
            </p:cNvSpPr>
            <p:nvPr userDrawn="1"/>
          </p:nvSpPr>
          <p:spPr bwMode="auto">
            <a:xfrm>
              <a:off x="309" y="291"/>
              <a:ext cx="13" cy="24"/>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9 h 11"/>
                <a:gd name="T12" fmla="*/ 2 w 6"/>
                <a:gd name="T13" fmla="*/ 8 h 11"/>
                <a:gd name="T14" fmla="*/ 3 w 6"/>
                <a:gd name="T15" fmla="*/ 11 h 11"/>
                <a:gd name="T16" fmla="*/ 4 w 6"/>
                <a:gd name="T17" fmla="*/ 8 h 11"/>
                <a:gd name="T18" fmla="*/ 6 w 6"/>
                <a:gd name="T19" fmla="*/ 9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3"/>
                    <a:pt x="3" y="7"/>
                    <a:pt x="0" y="9"/>
                  </a:cubicBezTo>
                  <a:cubicBezTo>
                    <a:pt x="0" y="9"/>
                    <a:pt x="1" y="9"/>
                    <a:pt x="2" y="8"/>
                  </a:cubicBezTo>
                  <a:cubicBezTo>
                    <a:pt x="2" y="8"/>
                    <a:pt x="2" y="10"/>
                    <a:pt x="3" y="11"/>
                  </a:cubicBezTo>
                  <a:cubicBezTo>
                    <a:pt x="4" y="10"/>
                    <a:pt x="4" y="8"/>
                    <a:pt x="4" y="8"/>
                  </a:cubicBezTo>
                  <a:cubicBezTo>
                    <a:pt x="5" y="9"/>
                    <a:pt x="6" y="9"/>
                    <a:pt x="6" y="9"/>
                  </a:cubicBezTo>
                  <a:cubicBezTo>
                    <a:pt x="3" y="7"/>
                    <a:pt x="3" y="3"/>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5" name="Freeform 51">
              <a:extLst>
                <a:ext uri="{FF2B5EF4-FFF2-40B4-BE49-F238E27FC236}">
                  <a16:creationId xmlns:a16="http://schemas.microsoft.com/office/drawing/2014/main" id="{B899F168-DF3A-4DD2-B3CC-2176E609A930}"/>
                </a:ext>
              </a:extLst>
            </p:cNvPr>
            <p:cNvSpPr>
              <a:spLocks/>
            </p:cNvSpPr>
            <p:nvPr userDrawn="1"/>
          </p:nvSpPr>
          <p:spPr bwMode="auto">
            <a:xfrm>
              <a:off x="322" y="268"/>
              <a:ext cx="12" cy="23"/>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8 h 11"/>
                <a:gd name="T12" fmla="*/ 2 w 6"/>
                <a:gd name="T13" fmla="*/ 8 h 11"/>
                <a:gd name="T14" fmla="*/ 3 w 6"/>
                <a:gd name="T15" fmla="*/ 11 h 11"/>
                <a:gd name="T16" fmla="*/ 4 w 6"/>
                <a:gd name="T17" fmla="*/ 8 h 11"/>
                <a:gd name="T18" fmla="*/ 6 w 6"/>
                <a:gd name="T19" fmla="*/ 8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2"/>
                    <a:pt x="3" y="7"/>
                    <a:pt x="0" y="8"/>
                  </a:cubicBezTo>
                  <a:cubicBezTo>
                    <a:pt x="0" y="8"/>
                    <a:pt x="1" y="8"/>
                    <a:pt x="2" y="8"/>
                  </a:cubicBezTo>
                  <a:cubicBezTo>
                    <a:pt x="2" y="8"/>
                    <a:pt x="3" y="9"/>
                    <a:pt x="3" y="11"/>
                  </a:cubicBezTo>
                  <a:cubicBezTo>
                    <a:pt x="4" y="9"/>
                    <a:pt x="4" y="8"/>
                    <a:pt x="4" y="8"/>
                  </a:cubicBezTo>
                  <a:cubicBezTo>
                    <a:pt x="5" y="8"/>
                    <a:pt x="6" y="8"/>
                    <a:pt x="6" y="8"/>
                  </a:cubicBezTo>
                  <a:cubicBezTo>
                    <a:pt x="3" y="7"/>
                    <a:pt x="3" y="2"/>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6" name="Freeform 52">
              <a:extLst>
                <a:ext uri="{FF2B5EF4-FFF2-40B4-BE49-F238E27FC236}">
                  <a16:creationId xmlns:a16="http://schemas.microsoft.com/office/drawing/2014/main" id="{3228146A-BE37-4DC2-8F1E-96E3226C8DA1}"/>
                </a:ext>
              </a:extLst>
            </p:cNvPr>
            <p:cNvSpPr>
              <a:spLocks/>
            </p:cNvSpPr>
            <p:nvPr userDrawn="1"/>
          </p:nvSpPr>
          <p:spPr bwMode="auto">
            <a:xfrm>
              <a:off x="297" y="268"/>
              <a:ext cx="12" cy="23"/>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8 h 11"/>
                <a:gd name="T12" fmla="*/ 2 w 6"/>
                <a:gd name="T13" fmla="*/ 8 h 11"/>
                <a:gd name="T14" fmla="*/ 3 w 6"/>
                <a:gd name="T15" fmla="*/ 11 h 11"/>
                <a:gd name="T16" fmla="*/ 4 w 6"/>
                <a:gd name="T17" fmla="*/ 8 h 11"/>
                <a:gd name="T18" fmla="*/ 6 w 6"/>
                <a:gd name="T19" fmla="*/ 8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2"/>
                    <a:pt x="3" y="7"/>
                    <a:pt x="0" y="8"/>
                  </a:cubicBezTo>
                  <a:cubicBezTo>
                    <a:pt x="0" y="8"/>
                    <a:pt x="1" y="8"/>
                    <a:pt x="2" y="8"/>
                  </a:cubicBezTo>
                  <a:cubicBezTo>
                    <a:pt x="2" y="8"/>
                    <a:pt x="2" y="9"/>
                    <a:pt x="3" y="11"/>
                  </a:cubicBezTo>
                  <a:cubicBezTo>
                    <a:pt x="3" y="9"/>
                    <a:pt x="4" y="8"/>
                    <a:pt x="4" y="8"/>
                  </a:cubicBezTo>
                  <a:cubicBezTo>
                    <a:pt x="5" y="8"/>
                    <a:pt x="6" y="8"/>
                    <a:pt x="6" y="8"/>
                  </a:cubicBezTo>
                  <a:cubicBezTo>
                    <a:pt x="3" y="7"/>
                    <a:pt x="3" y="2"/>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7" name="Freeform 53">
              <a:extLst>
                <a:ext uri="{FF2B5EF4-FFF2-40B4-BE49-F238E27FC236}">
                  <a16:creationId xmlns:a16="http://schemas.microsoft.com/office/drawing/2014/main" id="{601AE736-1F10-45FC-B09E-A10B7B790B58}"/>
                </a:ext>
              </a:extLst>
            </p:cNvPr>
            <p:cNvSpPr>
              <a:spLocks/>
            </p:cNvSpPr>
            <p:nvPr userDrawn="1"/>
          </p:nvSpPr>
          <p:spPr bwMode="auto">
            <a:xfrm>
              <a:off x="322" y="315"/>
              <a:ext cx="12" cy="23"/>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9 h 11"/>
                <a:gd name="T12" fmla="*/ 2 w 6"/>
                <a:gd name="T13" fmla="*/ 9 h 11"/>
                <a:gd name="T14" fmla="*/ 3 w 6"/>
                <a:gd name="T15" fmla="*/ 11 h 11"/>
                <a:gd name="T16" fmla="*/ 4 w 6"/>
                <a:gd name="T17" fmla="*/ 9 h 11"/>
                <a:gd name="T18" fmla="*/ 6 w 6"/>
                <a:gd name="T19" fmla="*/ 9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3"/>
                    <a:pt x="3" y="7"/>
                    <a:pt x="0" y="9"/>
                  </a:cubicBezTo>
                  <a:cubicBezTo>
                    <a:pt x="0" y="9"/>
                    <a:pt x="1" y="9"/>
                    <a:pt x="2" y="9"/>
                  </a:cubicBezTo>
                  <a:cubicBezTo>
                    <a:pt x="2" y="9"/>
                    <a:pt x="3" y="10"/>
                    <a:pt x="3" y="11"/>
                  </a:cubicBezTo>
                  <a:cubicBezTo>
                    <a:pt x="4" y="10"/>
                    <a:pt x="4" y="9"/>
                    <a:pt x="4" y="9"/>
                  </a:cubicBezTo>
                  <a:cubicBezTo>
                    <a:pt x="5" y="9"/>
                    <a:pt x="6" y="9"/>
                    <a:pt x="6" y="9"/>
                  </a:cubicBezTo>
                  <a:cubicBezTo>
                    <a:pt x="3" y="7"/>
                    <a:pt x="3" y="3"/>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8" name="Freeform 54">
              <a:extLst>
                <a:ext uri="{FF2B5EF4-FFF2-40B4-BE49-F238E27FC236}">
                  <a16:creationId xmlns:a16="http://schemas.microsoft.com/office/drawing/2014/main" id="{AA70668F-7692-4816-83E7-D4E6C5D6CEBA}"/>
                </a:ext>
              </a:extLst>
            </p:cNvPr>
            <p:cNvSpPr>
              <a:spLocks/>
            </p:cNvSpPr>
            <p:nvPr userDrawn="1"/>
          </p:nvSpPr>
          <p:spPr bwMode="auto">
            <a:xfrm>
              <a:off x="297" y="315"/>
              <a:ext cx="12" cy="23"/>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9 h 11"/>
                <a:gd name="T12" fmla="*/ 2 w 6"/>
                <a:gd name="T13" fmla="*/ 9 h 11"/>
                <a:gd name="T14" fmla="*/ 3 w 6"/>
                <a:gd name="T15" fmla="*/ 11 h 11"/>
                <a:gd name="T16" fmla="*/ 4 w 6"/>
                <a:gd name="T17" fmla="*/ 9 h 11"/>
                <a:gd name="T18" fmla="*/ 6 w 6"/>
                <a:gd name="T19" fmla="*/ 9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3"/>
                    <a:pt x="3" y="7"/>
                    <a:pt x="0" y="9"/>
                  </a:cubicBezTo>
                  <a:cubicBezTo>
                    <a:pt x="0" y="9"/>
                    <a:pt x="1" y="9"/>
                    <a:pt x="2" y="9"/>
                  </a:cubicBezTo>
                  <a:cubicBezTo>
                    <a:pt x="2" y="9"/>
                    <a:pt x="2" y="10"/>
                    <a:pt x="3" y="11"/>
                  </a:cubicBezTo>
                  <a:cubicBezTo>
                    <a:pt x="3" y="10"/>
                    <a:pt x="4" y="9"/>
                    <a:pt x="4" y="9"/>
                  </a:cubicBezTo>
                  <a:cubicBezTo>
                    <a:pt x="5" y="9"/>
                    <a:pt x="6" y="9"/>
                    <a:pt x="6" y="9"/>
                  </a:cubicBezTo>
                  <a:cubicBezTo>
                    <a:pt x="3" y="7"/>
                    <a:pt x="3" y="3"/>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9" name="Freeform 55">
              <a:extLst>
                <a:ext uri="{FF2B5EF4-FFF2-40B4-BE49-F238E27FC236}">
                  <a16:creationId xmlns:a16="http://schemas.microsoft.com/office/drawing/2014/main" id="{792FCA6C-EB9F-4636-AA36-503D2B1BB0D4}"/>
                </a:ext>
              </a:extLst>
            </p:cNvPr>
            <p:cNvSpPr>
              <a:spLocks/>
            </p:cNvSpPr>
            <p:nvPr userDrawn="1"/>
          </p:nvSpPr>
          <p:spPr bwMode="auto">
            <a:xfrm>
              <a:off x="309" y="135"/>
              <a:ext cx="13" cy="25"/>
            </a:xfrm>
            <a:custGeom>
              <a:avLst/>
              <a:gdLst>
                <a:gd name="T0" fmla="*/ 3 w 6"/>
                <a:gd name="T1" fmla="*/ 3 h 12"/>
                <a:gd name="T2" fmla="*/ 4 w 6"/>
                <a:gd name="T3" fmla="*/ 2 h 12"/>
                <a:gd name="T4" fmla="*/ 3 w 6"/>
                <a:gd name="T5" fmla="*/ 0 h 12"/>
                <a:gd name="T6" fmla="*/ 2 w 6"/>
                <a:gd name="T7" fmla="*/ 2 h 12"/>
                <a:gd name="T8" fmla="*/ 3 w 6"/>
                <a:gd name="T9" fmla="*/ 3 h 12"/>
                <a:gd name="T10" fmla="*/ 0 w 6"/>
                <a:gd name="T11" fmla="*/ 9 h 12"/>
                <a:gd name="T12" fmla="*/ 2 w 6"/>
                <a:gd name="T13" fmla="*/ 9 h 12"/>
                <a:gd name="T14" fmla="*/ 3 w 6"/>
                <a:gd name="T15" fmla="*/ 12 h 12"/>
                <a:gd name="T16" fmla="*/ 4 w 6"/>
                <a:gd name="T17" fmla="*/ 9 h 12"/>
                <a:gd name="T18" fmla="*/ 6 w 6"/>
                <a:gd name="T19" fmla="*/ 9 h 12"/>
                <a:gd name="T20" fmla="*/ 3 w 6"/>
                <a:gd name="T21"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2">
                  <a:moveTo>
                    <a:pt x="3" y="3"/>
                  </a:moveTo>
                  <a:cubicBezTo>
                    <a:pt x="4" y="2"/>
                    <a:pt x="4" y="2"/>
                    <a:pt x="4" y="2"/>
                  </a:cubicBezTo>
                  <a:cubicBezTo>
                    <a:pt x="3" y="0"/>
                    <a:pt x="3" y="0"/>
                    <a:pt x="3" y="0"/>
                  </a:cubicBezTo>
                  <a:cubicBezTo>
                    <a:pt x="2" y="2"/>
                    <a:pt x="2" y="2"/>
                    <a:pt x="2" y="2"/>
                  </a:cubicBezTo>
                  <a:cubicBezTo>
                    <a:pt x="3" y="3"/>
                    <a:pt x="3" y="3"/>
                    <a:pt x="3" y="3"/>
                  </a:cubicBezTo>
                  <a:cubicBezTo>
                    <a:pt x="3" y="3"/>
                    <a:pt x="3" y="8"/>
                    <a:pt x="0" y="9"/>
                  </a:cubicBezTo>
                  <a:cubicBezTo>
                    <a:pt x="0" y="9"/>
                    <a:pt x="1" y="9"/>
                    <a:pt x="2" y="9"/>
                  </a:cubicBezTo>
                  <a:cubicBezTo>
                    <a:pt x="2" y="9"/>
                    <a:pt x="2" y="10"/>
                    <a:pt x="3" y="12"/>
                  </a:cubicBezTo>
                  <a:cubicBezTo>
                    <a:pt x="4" y="10"/>
                    <a:pt x="4" y="9"/>
                    <a:pt x="4" y="9"/>
                  </a:cubicBezTo>
                  <a:cubicBezTo>
                    <a:pt x="5" y="9"/>
                    <a:pt x="6" y="9"/>
                    <a:pt x="6" y="9"/>
                  </a:cubicBezTo>
                  <a:cubicBezTo>
                    <a:pt x="3" y="8"/>
                    <a:pt x="3" y="3"/>
                    <a:pt x="3" y="3"/>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0" name="Freeform 56">
              <a:extLst>
                <a:ext uri="{FF2B5EF4-FFF2-40B4-BE49-F238E27FC236}">
                  <a16:creationId xmlns:a16="http://schemas.microsoft.com/office/drawing/2014/main" id="{A3243222-71C5-468A-87EC-6D2DE06F4543}"/>
                </a:ext>
              </a:extLst>
            </p:cNvPr>
            <p:cNvSpPr>
              <a:spLocks/>
            </p:cNvSpPr>
            <p:nvPr userDrawn="1"/>
          </p:nvSpPr>
          <p:spPr bwMode="auto">
            <a:xfrm>
              <a:off x="322" y="112"/>
              <a:ext cx="12" cy="23"/>
            </a:xfrm>
            <a:custGeom>
              <a:avLst/>
              <a:gdLst>
                <a:gd name="T0" fmla="*/ 3 w 6"/>
                <a:gd name="T1" fmla="*/ 3 h 11"/>
                <a:gd name="T2" fmla="*/ 4 w 6"/>
                <a:gd name="T3" fmla="*/ 2 h 11"/>
                <a:gd name="T4" fmla="*/ 3 w 6"/>
                <a:gd name="T5" fmla="*/ 0 h 11"/>
                <a:gd name="T6" fmla="*/ 2 w 6"/>
                <a:gd name="T7" fmla="*/ 2 h 11"/>
                <a:gd name="T8" fmla="*/ 3 w 6"/>
                <a:gd name="T9" fmla="*/ 3 h 11"/>
                <a:gd name="T10" fmla="*/ 0 w 6"/>
                <a:gd name="T11" fmla="*/ 9 h 11"/>
                <a:gd name="T12" fmla="*/ 2 w 6"/>
                <a:gd name="T13" fmla="*/ 9 h 11"/>
                <a:gd name="T14" fmla="*/ 3 w 6"/>
                <a:gd name="T15" fmla="*/ 11 h 11"/>
                <a:gd name="T16" fmla="*/ 4 w 6"/>
                <a:gd name="T17" fmla="*/ 9 h 11"/>
                <a:gd name="T18" fmla="*/ 6 w 6"/>
                <a:gd name="T19" fmla="*/ 9 h 11"/>
                <a:gd name="T20" fmla="*/ 3 w 6"/>
                <a:gd name="T21"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3"/>
                  </a:moveTo>
                  <a:cubicBezTo>
                    <a:pt x="4" y="2"/>
                    <a:pt x="4" y="2"/>
                    <a:pt x="4" y="2"/>
                  </a:cubicBezTo>
                  <a:cubicBezTo>
                    <a:pt x="3" y="0"/>
                    <a:pt x="3" y="0"/>
                    <a:pt x="3" y="0"/>
                  </a:cubicBezTo>
                  <a:cubicBezTo>
                    <a:pt x="2" y="2"/>
                    <a:pt x="2" y="2"/>
                    <a:pt x="2" y="2"/>
                  </a:cubicBezTo>
                  <a:cubicBezTo>
                    <a:pt x="3" y="3"/>
                    <a:pt x="3" y="3"/>
                    <a:pt x="3" y="3"/>
                  </a:cubicBezTo>
                  <a:cubicBezTo>
                    <a:pt x="3" y="3"/>
                    <a:pt x="3" y="7"/>
                    <a:pt x="0" y="9"/>
                  </a:cubicBezTo>
                  <a:cubicBezTo>
                    <a:pt x="0" y="9"/>
                    <a:pt x="1" y="9"/>
                    <a:pt x="2" y="9"/>
                  </a:cubicBezTo>
                  <a:cubicBezTo>
                    <a:pt x="2" y="9"/>
                    <a:pt x="3" y="10"/>
                    <a:pt x="3" y="11"/>
                  </a:cubicBezTo>
                  <a:cubicBezTo>
                    <a:pt x="4" y="10"/>
                    <a:pt x="4" y="9"/>
                    <a:pt x="4" y="9"/>
                  </a:cubicBezTo>
                  <a:cubicBezTo>
                    <a:pt x="5" y="9"/>
                    <a:pt x="6" y="9"/>
                    <a:pt x="6" y="9"/>
                  </a:cubicBezTo>
                  <a:cubicBezTo>
                    <a:pt x="3" y="7"/>
                    <a:pt x="3" y="3"/>
                    <a:pt x="3" y="3"/>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1" name="Freeform 57">
              <a:extLst>
                <a:ext uri="{FF2B5EF4-FFF2-40B4-BE49-F238E27FC236}">
                  <a16:creationId xmlns:a16="http://schemas.microsoft.com/office/drawing/2014/main" id="{6BD0B0FB-8126-42B7-B197-4C387D20683F}"/>
                </a:ext>
              </a:extLst>
            </p:cNvPr>
            <p:cNvSpPr>
              <a:spLocks/>
            </p:cNvSpPr>
            <p:nvPr userDrawn="1"/>
          </p:nvSpPr>
          <p:spPr bwMode="auto">
            <a:xfrm>
              <a:off x="297" y="112"/>
              <a:ext cx="12" cy="23"/>
            </a:xfrm>
            <a:custGeom>
              <a:avLst/>
              <a:gdLst>
                <a:gd name="T0" fmla="*/ 3 w 6"/>
                <a:gd name="T1" fmla="*/ 3 h 11"/>
                <a:gd name="T2" fmla="*/ 4 w 6"/>
                <a:gd name="T3" fmla="*/ 2 h 11"/>
                <a:gd name="T4" fmla="*/ 3 w 6"/>
                <a:gd name="T5" fmla="*/ 0 h 11"/>
                <a:gd name="T6" fmla="*/ 2 w 6"/>
                <a:gd name="T7" fmla="*/ 2 h 11"/>
                <a:gd name="T8" fmla="*/ 3 w 6"/>
                <a:gd name="T9" fmla="*/ 3 h 11"/>
                <a:gd name="T10" fmla="*/ 0 w 6"/>
                <a:gd name="T11" fmla="*/ 9 h 11"/>
                <a:gd name="T12" fmla="*/ 2 w 6"/>
                <a:gd name="T13" fmla="*/ 9 h 11"/>
                <a:gd name="T14" fmla="*/ 3 w 6"/>
                <a:gd name="T15" fmla="*/ 11 h 11"/>
                <a:gd name="T16" fmla="*/ 4 w 6"/>
                <a:gd name="T17" fmla="*/ 9 h 11"/>
                <a:gd name="T18" fmla="*/ 6 w 6"/>
                <a:gd name="T19" fmla="*/ 9 h 11"/>
                <a:gd name="T20" fmla="*/ 3 w 6"/>
                <a:gd name="T21"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3"/>
                  </a:moveTo>
                  <a:cubicBezTo>
                    <a:pt x="4" y="2"/>
                    <a:pt x="4" y="2"/>
                    <a:pt x="4" y="2"/>
                  </a:cubicBezTo>
                  <a:cubicBezTo>
                    <a:pt x="3" y="0"/>
                    <a:pt x="3" y="0"/>
                    <a:pt x="3" y="0"/>
                  </a:cubicBezTo>
                  <a:cubicBezTo>
                    <a:pt x="2" y="2"/>
                    <a:pt x="2" y="2"/>
                    <a:pt x="2" y="2"/>
                  </a:cubicBezTo>
                  <a:cubicBezTo>
                    <a:pt x="3" y="3"/>
                    <a:pt x="3" y="3"/>
                    <a:pt x="3" y="3"/>
                  </a:cubicBezTo>
                  <a:cubicBezTo>
                    <a:pt x="3" y="3"/>
                    <a:pt x="3" y="7"/>
                    <a:pt x="0" y="9"/>
                  </a:cubicBezTo>
                  <a:cubicBezTo>
                    <a:pt x="0" y="9"/>
                    <a:pt x="1" y="9"/>
                    <a:pt x="2" y="9"/>
                  </a:cubicBezTo>
                  <a:cubicBezTo>
                    <a:pt x="2" y="9"/>
                    <a:pt x="2" y="10"/>
                    <a:pt x="3" y="11"/>
                  </a:cubicBezTo>
                  <a:cubicBezTo>
                    <a:pt x="3" y="10"/>
                    <a:pt x="4" y="9"/>
                    <a:pt x="4" y="9"/>
                  </a:cubicBezTo>
                  <a:cubicBezTo>
                    <a:pt x="5" y="9"/>
                    <a:pt x="6" y="9"/>
                    <a:pt x="6" y="9"/>
                  </a:cubicBezTo>
                  <a:cubicBezTo>
                    <a:pt x="3" y="7"/>
                    <a:pt x="3" y="3"/>
                    <a:pt x="3" y="3"/>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2" name="Freeform 58">
              <a:extLst>
                <a:ext uri="{FF2B5EF4-FFF2-40B4-BE49-F238E27FC236}">
                  <a16:creationId xmlns:a16="http://schemas.microsoft.com/office/drawing/2014/main" id="{08645549-305B-45B2-906E-27C1CF65C4CC}"/>
                </a:ext>
              </a:extLst>
            </p:cNvPr>
            <p:cNvSpPr>
              <a:spLocks/>
            </p:cNvSpPr>
            <p:nvPr userDrawn="1"/>
          </p:nvSpPr>
          <p:spPr bwMode="auto">
            <a:xfrm>
              <a:off x="322" y="160"/>
              <a:ext cx="12" cy="24"/>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8 h 11"/>
                <a:gd name="T12" fmla="*/ 2 w 6"/>
                <a:gd name="T13" fmla="*/ 8 h 11"/>
                <a:gd name="T14" fmla="*/ 3 w 6"/>
                <a:gd name="T15" fmla="*/ 11 h 11"/>
                <a:gd name="T16" fmla="*/ 4 w 6"/>
                <a:gd name="T17" fmla="*/ 8 h 11"/>
                <a:gd name="T18" fmla="*/ 6 w 6"/>
                <a:gd name="T19" fmla="*/ 8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2"/>
                    <a:pt x="3" y="7"/>
                    <a:pt x="0" y="8"/>
                  </a:cubicBezTo>
                  <a:cubicBezTo>
                    <a:pt x="0" y="8"/>
                    <a:pt x="1" y="9"/>
                    <a:pt x="2" y="8"/>
                  </a:cubicBezTo>
                  <a:cubicBezTo>
                    <a:pt x="2" y="8"/>
                    <a:pt x="3" y="9"/>
                    <a:pt x="3" y="11"/>
                  </a:cubicBezTo>
                  <a:cubicBezTo>
                    <a:pt x="4" y="9"/>
                    <a:pt x="4" y="8"/>
                    <a:pt x="4" y="8"/>
                  </a:cubicBezTo>
                  <a:cubicBezTo>
                    <a:pt x="5" y="9"/>
                    <a:pt x="6" y="8"/>
                    <a:pt x="6" y="8"/>
                  </a:cubicBezTo>
                  <a:cubicBezTo>
                    <a:pt x="3" y="7"/>
                    <a:pt x="3" y="2"/>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3" name="Freeform 59">
              <a:extLst>
                <a:ext uri="{FF2B5EF4-FFF2-40B4-BE49-F238E27FC236}">
                  <a16:creationId xmlns:a16="http://schemas.microsoft.com/office/drawing/2014/main" id="{CB2DF727-8D80-4E31-9AEF-7E857A63288D}"/>
                </a:ext>
              </a:extLst>
            </p:cNvPr>
            <p:cNvSpPr>
              <a:spLocks/>
            </p:cNvSpPr>
            <p:nvPr userDrawn="1"/>
          </p:nvSpPr>
          <p:spPr bwMode="auto">
            <a:xfrm>
              <a:off x="297" y="160"/>
              <a:ext cx="12" cy="24"/>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8 h 11"/>
                <a:gd name="T12" fmla="*/ 2 w 6"/>
                <a:gd name="T13" fmla="*/ 8 h 11"/>
                <a:gd name="T14" fmla="*/ 3 w 6"/>
                <a:gd name="T15" fmla="*/ 11 h 11"/>
                <a:gd name="T16" fmla="*/ 4 w 6"/>
                <a:gd name="T17" fmla="*/ 8 h 11"/>
                <a:gd name="T18" fmla="*/ 6 w 6"/>
                <a:gd name="T19" fmla="*/ 8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2"/>
                    <a:pt x="3" y="7"/>
                    <a:pt x="0" y="8"/>
                  </a:cubicBezTo>
                  <a:cubicBezTo>
                    <a:pt x="0" y="8"/>
                    <a:pt x="1" y="9"/>
                    <a:pt x="2" y="8"/>
                  </a:cubicBezTo>
                  <a:cubicBezTo>
                    <a:pt x="2" y="8"/>
                    <a:pt x="2" y="9"/>
                    <a:pt x="3" y="11"/>
                  </a:cubicBezTo>
                  <a:cubicBezTo>
                    <a:pt x="3" y="9"/>
                    <a:pt x="4" y="8"/>
                    <a:pt x="4" y="8"/>
                  </a:cubicBezTo>
                  <a:cubicBezTo>
                    <a:pt x="5" y="9"/>
                    <a:pt x="6" y="8"/>
                    <a:pt x="6" y="8"/>
                  </a:cubicBezTo>
                  <a:cubicBezTo>
                    <a:pt x="3" y="7"/>
                    <a:pt x="3" y="2"/>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4" name="Freeform 60">
              <a:extLst>
                <a:ext uri="{FF2B5EF4-FFF2-40B4-BE49-F238E27FC236}">
                  <a16:creationId xmlns:a16="http://schemas.microsoft.com/office/drawing/2014/main" id="{804D24F8-AFD8-41E4-8D43-20CCDA2EDC5F}"/>
                </a:ext>
              </a:extLst>
            </p:cNvPr>
            <p:cNvSpPr>
              <a:spLocks/>
            </p:cNvSpPr>
            <p:nvPr userDrawn="1"/>
          </p:nvSpPr>
          <p:spPr bwMode="auto">
            <a:xfrm>
              <a:off x="211" y="105"/>
              <a:ext cx="75" cy="77"/>
            </a:xfrm>
            <a:custGeom>
              <a:avLst/>
              <a:gdLst>
                <a:gd name="T0" fmla="*/ 32 w 36"/>
                <a:gd name="T1" fmla="*/ 23 h 36"/>
                <a:gd name="T2" fmla="*/ 35 w 36"/>
                <a:gd name="T3" fmla="*/ 22 h 36"/>
                <a:gd name="T4" fmla="*/ 35 w 36"/>
                <a:gd name="T5" fmla="*/ 29 h 36"/>
                <a:gd name="T6" fmla="*/ 35 w 36"/>
                <a:gd name="T7" fmla="*/ 34 h 36"/>
                <a:gd name="T8" fmla="*/ 34 w 36"/>
                <a:gd name="T9" fmla="*/ 35 h 36"/>
                <a:gd name="T10" fmla="*/ 29 w 36"/>
                <a:gd name="T11" fmla="*/ 36 h 36"/>
                <a:gd name="T12" fmla="*/ 27 w 36"/>
                <a:gd name="T13" fmla="*/ 32 h 36"/>
                <a:gd name="T14" fmla="*/ 27 w 36"/>
                <a:gd name="T15" fmla="*/ 31 h 36"/>
                <a:gd name="T16" fmla="*/ 30 w 36"/>
                <a:gd name="T17" fmla="*/ 29 h 36"/>
                <a:gd name="T18" fmla="*/ 27 w 36"/>
                <a:gd name="T19" fmla="*/ 25 h 36"/>
                <a:gd name="T20" fmla="*/ 27 w 36"/>
                <a:gd name="T21" fmla="*/ 26 h 36"/>
                <a:gd name="T22" fmla="*/ 27 w 36"/>
                <a:gd name="T23" fmla="*/ 27 h 36"/>
                <a:gd name="T24" fmla="*/ 24 w 36"/>
                <a:gd name="T25" fmla="*/ 33 h 36"/>
                <a:gd name="T26" fmla="*/ 21 w 36"/>
                <a:gd name="T27" fmla="*/ 35 h 36"/>
                <a:gd name="T28" fmla="*/ 19 w 36"/>
                <a:gd name="T29" fmla="*/ 35 h 36"/>
                <a:gd name="T30" fmla="*/ 15 w 36"/>
                <a:gd name="T31" fmla="*/ 35 h 36"/>
                <a:gd name="T32" fmla="*/ 15 w 36"/>
                <a:gd name="T33" fmla="*/ 32 h 36"/>
                <a:gd name="T34" fmla="*/ 15 w 36"/>
                <a:gd name="T35" fmla="*/ 30 h 36"/>
                <a:gd name="T36" fmla="*/ 21 w 36"/>
                <a:gd name="T37" fmla="*/ 30 h 36"/>
                <a:gd name="T38" fmla="*/ 20 w 36"/>
                <a:gd name="T39" fmla="*/ 22 h 36"/>
                <a:gd name="T40" fmla="*/ 18 w 36"/>
                <a:gd name="T41" fmla="*/ 22 h 36"/>
                <a:gd name="T42" fmla="*/ 18 w 36"/>
                <a:gd name="T43" fmla="*/ 23 h 36"/>
                <a:gd name="T44" fmla="*/ 15 w 36"/>
                <a:gd name="T45" fmla="*/ 26 h 36"/>
                <a:gd name="T46" fmla="*/ 13 w 36"/>
                <a:gd name="T47" fmla="*/ 29 h 36"/>
                <a:gd name="T48" fmla="*/ 9 w 36"/>
                <a:gd name="T49" fmla="*/ 34 h 36"/>
                <a:gd name="T50" fmla="*/ 7 w 36"/>
                <a:gd name="T51" fmla="*/ 34 h 36"/>
                <a:gd name="T52" fmla="*/ 2 w 36"/>
                <a:gd name="T53" fmla="*/ 36 h 36"/>
                <a:gd name="T54" fmla="*/ 3 w 36"/>
                <a:gd name="T55" fmla="*/ 32 h 36"/>
                <a:gd name="T56" fmla="*/ 2 w 36"/>
                <a:gd name="T57" fmla="*/ 29 h 36"/>
                <a:gd name="T58" fmla="*/ 7 w 36"/>
                <a:gd name="T59" fmla="*/ 28 h 36"/>
                <a:gd name="T60" fmla="*/ 9 w 36"/>
                <a:gd name="T61" fmla="*/ 22 h 36"/>
                <a:gd name="T62" fmla="*/ 7 w 36"/>
                <a:gd name="T63" fmla="*/ 25 h 36"/>
                <a:gd name="T64" fmla="*/ 2 w 36"/>
                <a:gd name="T65" fmla="*/ 17 h 36"/>
                <a:gd name="T66" fmla="*/ 1 w 36"/>
                <a:gd name="T67" fmla="*/ 11 h 36"/>
                <a:gd name="T68" fmla="*/ 1 w 36"/>
                <a:gd name="T69" fmla="*/ 8 h 36"/>
                <a:gd name="T70" fmla="*/ 2 w 36"/>
                <a:gd name="T71" fmla="*/ 4 h 36"/>
                <a:gd name="T72" fmla="*/ 1 w 36"/>
                <a:gd name="T73" fmla="*/ 1 h 36"/>
                <a:gd name="T74" fmla="*/ 8 w 36"/>
                <a:gd name="T75" fmla="*/ 10 h 36"/>
                <a:gd name="T76" fmla="*/ 7 w 36"/>
                <a:gd name="T77" fmla="*/ 17 h 36"/>
                <a:gd name="T78" fmla="*/ 10 w 36"/>
                <a:gd name="T79" fmla="*/ 14 h 36"/>
                <a:gd name="T80" fmla="*/ 10 w 36"/>
                <a:gd name="T81" fmla="*/ 10 h 36"/>
                <a:gd name="T82" fmla="*/ 9 w 36"/>
                <a:gd name="T83" fmla="*/ 4 h 36"/>
                <a:gd name="T84" fmla="*/ 11 w 36"/>
                <a:gd name="T85" fmla="*/ 1 h 36"/>
                <a:gd name="T86" fmla="*/ 13 w 36"/>
                <a:gd name="T87" fmla="*/ 1 h 36"/>
                <a:gd name="T88" fmla="*/ 14 w 36"/>
                <a:gd name="T89" fmla="*/ 0 h 36"/>
                <a:gd name="T90" fmla="*/ 16 w 36"/>
                <a:gd name="T91" fmla="*/ 2 h 36"/>
                <a:gd name="T92" fmla="*/ 17 w 36"/>
                <a:gd name="T93" fmla="*/ 1 h 36"/>
                <a:gd name="T94" fmla="*/ 18 w 36"/>
                <a:gd name="T95" fmla="*/ 4 h 36"/>
                <a:gd name="T96" fmla="*/ 18 w 36"/>
                <a:gd name="T97" fmla="*/ 10 h 36"/>
                <a:gd name="T98" fmla="*/ 31 w 36"/>
                <a:gd name="T99" fmla="*/ 16 h 36"/>
                <a:gd name="T100" fmla="*/ 20 w 36"/>
                <a:gd name="T101" fmla="*/ 6 h 36"/>
                <a:gd name="T102" fmla="*/ 31 w 36"/>
                <a:gd name="T103" fmla="*/ 2 h 36"/>
                <a:gd name="T104" fmla="*/ 35 w 36"/>
                <a:gd name="T105" fmla="*/ 4 h 36"/>
                <a:gd name="T106" fmla="*/ 24 w 36"/>
                <a:gd name="T107" fmla="*/ 5 h 36"/>
                <a:gd name="T108" fmla="*/ 31 w 36"/>
                <a:gd name="T109" fmla="*/ 1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6" h="36">
                  <a:moveTo>
                    <a:pt x="30" y="19"/>
                  </a:moveTo>
                  <a:cubicBezTo>
                    <a:pt x="30" y="19"/>
                    <a:pt x="30" y="19"/>
                    <a:pt x="30" y="19"/>
                  </a:cubicBezTo>
                  <a:cubicBezTo>
                    <a:pt x="31" y="20"/>
                    <a:pt x="31" y="20"/>
                    <a:pt x="31" y="20"/>
                  </a:cubicBezTo>
                  <a:cubicBezTo>
                    <a:pt x="31" y="22"/>
                    <a:pt x="32" y="23"/>
                    <a:pt x="32" y="23"/>
                  </a:cubicBezTo>
                  <a:cubicBezTo>
                    <a:pt x="33" y="23"/>
                    <a:pt x="33" y="23"/>
                    <a:pt x="34" y="22"/>
                  </a:cubicBezTo>
                  <a:cubicBezTo>
                    <a:pt x="34" y="21"/>
                    <a:pt x="34" y="21"/>
                    <a:pt x="34" y="21"/>
                  </a:cubicBezTo>
                  <a:cubicBezTo>
                    <a:pt x="34" y="21"/>
                    <a:pt x="34" y="21"/>
                    <a:pt x="34" y="21"/>
                  </a:cubicBezTo>
                  <a:cubicBezTo>
                    <a:pt x="35" y="21"/>
                    <a:pt x="35" y="22"/>
                    <a:pt x="35" y="22"/>
                  </a:cubicBezTo>
                  <a:cubicBezTo>
                    <a:pt x="35" y="23"/>
                    <a:pt x="35" y="23"/>
                    <a:pt x="35" y="24"/>
                  </a:cubicBezTo>
                  <a:cubicBezTo>
                    <a:pt x="35" y="25"/>
                    <a:pt x="35" y="25"/>
                    <a:pt x="35" y="26"/>
                  </a:cubicBezTo>
                  <a:cubicBezTo>
                    <a:pt x="35" y="26"/>
                    <a:pt x="35" y="26"/>
                    <a:pt x="35" y="27"/>
                  </a:cubicBezTo>
                  <a:cubicBezTo>
                    <a:pt x="35" y="27"/>
                    <a:pt x="35" y="28"/>
                    <a:pt x="35" y="29"/>
                  </a:cubicBezTo>
                  <a:cubicBezTo>
                    <a:pt x="35" y="30"/>
                    <a:pt x="35" y="30"/>
                    <a:pt x="35" y="31"/>
                  </a:cubicBezTo>
                  <a:cubicBezTo>
                    <a:pt x="35" y="31"/>
                    <a:pt x="35" y="32"/>
                    <a:pt x="35" y="32"/>
                  </a:cubicBezTo>
                  <a:cubicBezTo>
                    <a:pt x="35" y="32"/>
                    <a:pt x="35" y="33"/>
                    <a:pt x="35" y="33"/>
                  </a:cubicBezTo>
                  <a:cubicBezTo>
                    <a:pt x="35" y="34"/>
                    <a:pt x="35" y="34"/>
                    <a:pt x="35" y="34"/>
                  </a:cubicBezTo>
                  <a:cubicBezTo>
                    <a:pt x="35" y="35"/>
                    <a:pt x="35" y="35"/>
                    <a:pt x="35" y="35"/>
                  </a:cubicBezTo>
                  <a:cubicBezTo>
                    <a:pt x="35" y="35"/>
                    <a:pt x="35" y="35"/>
                    <a:pt x="35" y="35"/>
                  </a:cubicBezTo>
                  <a:cubicBezTo>
                    <a:pt x="35" y="35"/>
                    <a:pt x="35" y="35"/>
                    <a:pt x="35" y="35"/>
                  </a:cubicBezTo>
                  <a:cubicBezTo>
                    <a:pt x="34" y="35"/>
                    <a:pt x="34" y="35"/>
                    <a:pt x="34" y="35"/>
                  </a:cubicBezTo>
                  <a:cubicBezTo>
                    <a:pt x="33" y="35"/>
                    <a:pt x="33" y="35"/>
                    <a:pt x="33" y="35"/>
                  </a:cubicBezTo>
                  <a:cubicBezTo>
                    <a:pt x="33" y="35"/>
                    <a:pt x="33" y="35"/>
                    <a:pt x="32" y="34"/>
                  </a:cubicBezTo>
                  <a:cubicBezTo>
                    <a:pt x="32" y="35"/>
                    <a:pt x="32" y="35"/>
                    <a:pt x="30" y="35"/>
                  </a:cubicBezTo>
                  <a:cubicBezTo>
                    <a:pt x="29" y="35"/>
                    <a:pt x="29" y="36"/>
                    <a:pt x="29" y="36"/>
                  </a:cubicBezTo>
                  <a:cubicBezTo>
                    <a:pt x="29" y="36"/>
                    <a:pt x="29" y="36"/>
                    <a:pt x="29" y="36"/>
                  </a:cubicBezTo>
                  <a:cubicBezTo>
                    <a:pt x="28" y="36"/>
                    <a:pt x="28" y="35"/>
                    <a:pt x="28" y="34"/>
                  </a:cubicBezTo>
                  <a:cubicBezTo>
                    <a:pt x="28" y="34"/>
                    <a:pt x="28" y="33"/>
                    <a:pt x="28" y="33"/>
                  </a:cubicBezTo>
                  <a:cubicBezTo>
                    <a:pt x="28" y="32"/>
                    <a:pt x="27" y="32"/>
                    <a:pt x="27" y="32"/>
                  </a:cubicBezTo>
                  <a:cubicBezTo>
                    <a:pt x="27" y="32"/>
                    <a:pt x="27" y="32"/>
                    <a:pt x="27" y="32"/>
                  </a:cubicBezTo>
                  <a:cubicBezTo>
                    <a:pt x="26" y="32"/>
                    <a:pt x="26" y="32"/>
                    <a:pt x="26" y="32"/>
                  </a:cubicBezTo>
                  <a:cubicBezTo>
                    <a:pt x="26" y="32"/>
                    <a:pt x="26" y="32"/>
                    <a:pt x="26" y="32"/>
                  </a:cubicBezTo>
                  <a:cubicBezTo>
                    <a:pt x="26" y="32"/>
                    <a:pt x="26" y="31"/>
                    <a:pt x="27" y="31"/>
                  </a:cubicBezTo>
                  <a:cubicBezTo>
                    <a:pt x="27" y="30"/>
                    <a:pt x="27" y="30"/>
                    <a:pt x="27" y="30"/>
                  </a:cubicBezTo>
                  <a:cubicBezTo>
                    <a:pt x="27" y="30"/>
                    <a:pt x="27" y="30"/>
                    <a:pt x="28" y="29"/>
                  </a:cubicBezTo>
                  <a:cubicBezTo>
                    <a:pt x="28" y="29"/>
                    <a:pt x="28" y="29"/>
                    <a:pt x="29" y="29"/>
                  </a:cubicBezTo>
                  <a:cubicBezTo>
                    <a:pt x="30" y="29"/>
                    <a:pt x="30" y="29"/>
                    <a:pt x="30" y="29"/>
                  </a:cubicBezTo>
                  <a:cubicBezTo>
                    <a:pt x="31" y="28"/>
                    <a:pt x="31" y="28"/>
                    <a:pt x="31" y="28"/>
                  </a:cubicBezTo>
                  <a:cubicBezTo>
                    <a:pt x="31" y="27"/>
                    <a:pt x="31" y="27"/>
                    <a:pt x="30" y="27"/>
                  </a:cubicBezTo>
                  <a:cubicBezTo>
                    <a:pt x="28" y="26"/>
                    <a:pt x="28" y="26"/>
                    <a:pt x="28" y="26"/>
                  </a:cubicBezTo>
                  <a:cubicBezTo>
                    <a:pt x="28" y="26"/>
                    <a:pt x="28" y="26"/>
                    <a:pt x="27" y="25"/>
                  </a:cubicBezTo>
                  <a:cubicBezTo>
                    <a:pt x="26" y="25"/>
                    <a:pt x="26" y="25"/>
                    <a:pt x="26" y="25"/>
                  </a:cubicBezTo>
                  <a:cubicBezTo>
                    <a:pt x="26" y="25"/>
                    <a:pt x="25" y="25"/>
                    <a:pt x="25" y="25"/>
                  </a:cubicBezTo>
                  <a:cubicBezTo>
                    <a:pt x="25" y="26"/>
                    <a:pt x="26" y="26"/>
                    <a:pt x="26" y="26"/>
                  </a:cubicBezTo>
                  <a:cubicBezTo>
                    <a:pt x="27" y="26"/>
                    <a:pt x="27" y="26"/>
                    <a:pt x="27" y="26"/>
                  </a:cubicBezTo>
                  <a:cubicBezTo>
                    <a:pt x="27" y="26"/>
                    <a:pt x="27" y="26"/>
                    <a:pt x="27" y="26"/>
                  </a:cubicBezTo>
                  <a:cubicBezTo>
                    <a:pt x="27" y="26"/>
                    <a:pt x="27" y="26"/>
                    <a:pt x="27" y="27"/>
                  </a:cubicBezTo>
                  <a:cubicBezTo>
                    <a:pt x="27" y="27"/>
                    <a:pt x="27" y="27"/>
                    <a:pt x="27" y="27"/>
                  </a:cubicBezTo>
                  <a:cubicBezTo>
                    <a:pt x="27" y="27"/>
                    <a:pt x="27" y="27"/>
                    <a:pt x="27" y="27"/>
                  </a:cubicBezTo>
                  <a:cubicBezTo>
                    <a:pt x="27" y="28"/>
                    <a:pt x="27" y="28"/>
                    <a:pt x="26" y="29"/>
                  </a:cubicBezTo>
                  <a:cubicBezTo>
                    <a:pt x="26" y="30"/>
                    <a:pt x="26" y="30"/>
                    <a:pt x="26" y="30"/>
                  </a:cubicBezTo>
                  <a:cubicBezTo>
                    <a:pt x="26" y="31"/>
                    <a:pt x="25" y="32"/>
                    <a:pt x="24" y="32"/>
                  </a:cubicBezTo>
                  <a:cubicBezTo>
                    <a:pt x="24" y="33"/>
                    <a:pt x="24" y="33"/>
                    <a:pt x="24" y="33"/>
                  </a:cubicBezTo>
                  <a:cubicBezTo>
                    <a:pt x="24" y="33"/>
                    <a:pt x="24" y="33"/>
                    <a:pt x="23" y="33"/>
                  </a:cubicBezTo>
                  <a:cubicBezTo>
                    <a:pt x="23" y="33"/>
                    <a:pt x="23" y="34"/>
                    <a:pt x="23" y="34"/>
                  </a:cubicBezTo>
                  <a:cubicBezTo>
                    <a:pt x="22" y="34"/>
                    <a:pt x="22" y="35"/>
                    <a:pt x="22" y="35"/>
                  </a:cubicBezTo>
                  <a:cubicBezTo>
                    <a:pt x="21" y="35"/>
                    <a:pt x="21" y="35"/>
                    <a:pt x="21" y="35"/>
                  </a:cubicBezTo>
                  <a:cubicBezTo>
                    <a:pt x="21" y="36"/>
                    <a:pt x="21" y="36"/>
                    <a:pt x="21" y="36"/>
                  </a:cubicBezTo>
                  <a:cubicBezTo>
                    <a:pt x="21" y="36"/>
                    <a:pt x="21" y="36"/>
                    <a:pt x="21" y="36"/>
                  </a:cubicBezTo>
                  <a:cubicBezTo>
                    <a:pt x="20" y="36"/>
                    <a:pt x="20" y="36"/>
                    <a:pt x="20" y="35"/>
                  </a:cubicBezTo>
                  <a:cubicBezTo>
                    <a:pt x="20" y="35"/>
                    <a:pt x="20" y="35"/>
                    <a:pt x="19" y="35"/>
                  </a:cubicBezTo>
                  <a:cubicBezTo>
                    <a:pt x="19" y="35"/>
                    <a:pt x="19" y="35"/>
                    <a:pt x="19" y="35"/>
                  </a:cubicBezTo>
                  <a:cubicBezTo>
                    <a:pt x="18" y="35"/>
                    <a:pt x="18" y="35"/>
                    <a:pt x="18" y="35"/>
                  </a:cubicBezTo>
                  <a:cubicBezTo>
                    <a:pt x="17" y="35"/>
                    <a:pt x="17" y="35"/>
                    <a:pt x="17" y="35"/>
                  </a:cubicBezTo>
                  <a:cubicBezTo>
                    <a:pt x="16" y="35"/>
                    <a:pt x="15" y="35"/>
                    <a:pt x="15" y="35"/>
                  </a:cubicBezTo>
                  <a:cubicBezTo>
                    <a:pt x="15" y="35"/>
                    <a:pt x="15" y="35"/>
                    <a:pt x="15" y="35"/>
                  </a:cubicBezTo>
                  <a:cubicBezTo>
                    <a:pt x="15" y="35"/>
                    <a:pt x="15" y="35"/>
                    <a:pt x="15" y="35"/>
                  </a:cubicBezTo>
                  <a:cubicBezTo>
                    <a:pt x="14" y="35"/>
                    <a:pt x="14" y="35"/>
                    <a:pt x="14" y="35"/>
                  </a:cubicBezTo>
                  <a:cubicBezTo>
                    <a:pt x="14" y="34"/>
                    <a:pt x="15" y="33"/>
                    <a:pt x="15" y="32"/>
                  </a:cubicBezTo>
                  <a:cubicBezTo>
                    <a:pt x="16" y="32"/>
                    <a:pt x="16" y="31"/>
                    <a:pt x="16" y="31"/>
                  </a:cubicBezTo>
                  <a:cubicBezTo>
                    <a:pt x="16" y="31"/>
                    <a:pt x="16" y="30"/>
                    <a:pt x="15" y="30"/>
                  </a:cubicBezTo>
                  <a:cubicBezTo>
                    <a:pt x="15" y="30"/>
                    <a:pt x="15" y="30"/>
                    <a:pt x="15" y="30"/>
                  </a:cubicBezTo>
                  <a:cubicBezTo>
                    <a:pt x="15" y="30"/>
                    <a:pt x="15" y="30"/>
                    <a:pt x="15" y="30"/>
                  </a:cubicBezTo>
                  <a:cubicBezTo>
                    <a:pt x="15" y="29"/>
                    <a:pt x="15" y="29"/>
                    <a:pt x="16" y="29"/>
                  </a:cubicBezTo>
                  <a:cubicBezTo>
                    <a:pt x="16" y="29"/>
                    <a:pt x="17" y="28"/>
                    <a:pt x="17" y="28"/>
                  </a:cubicBezTo>
                  <a:cubicBezTo>
                    <a:pt x="18" y="28"/>
                    <a:pt x="19" y="29"/>
                    <a:pt x="19" y="29"/>
                  </a:cubicBezTo>
                  <a:cubicBezTo>
                    <a:pt x="20" y="30"/>
                    <a:pt x="20" y="30"/>
                    <a:pt x="21" y="30"/>
                  </a:cubicBezTo>
                  <a:cubicBezTo>
                    <a:pt x="22" y="30"/>
                    <a:pt x="22" y="29"/>
                    <a:pt x="22" y="29"/>
                  </a:cubicBezTo>
                  <a:cubicBezTo>
                    <a:pt x="22" y="28"/>
                    <a:pt x="22" y="28"/>
                    <a:pt x="21" y="27"/>
                  </a:cubicBezTo>
                  <a:cubicBezTo>
                    <a:pt x="20" y="26"/>
                    <a:pt x="20" y="25"/>
                    <a:pt x="20" y="24"/>
                  </a:cubicBezTo>
                  <a:cubicBezTo>
                    <a:pt x="20" y="23"/>
                    <a:pt x="20" y="23"/>
                    <a:pt x="20" y="22"/>
                  </a:cubicBezTo>
                  <a:cubicBezTo>
                    <a:pt x="21" y="22"/>
                    <a:pt x="21" y="22"/>
                    <a:pt x="21" y="22"/>
                  </a:cubicBezTo>
                  <a:cubicBezTo>
                    <a:pt x="21" y="22"/>
                    <a:pt x="21" y="22"/>
                    <a:pt x="21" y="22"/>
                  </a:cubicBezTo>
                  <a:cubicBezTo>
                    <a:pt x="21" y="21"/>
                    <a:pt x="21" y="21"/>
                    <a:pt x="20" y="21"/>
                  </a:cubicBezTo>
                  <a:cubicBezTo>
                    <a:pt x="20" y="21"/>
                    <a:pt x="19" y="22"/>
                    <a:pt x="18" y="22"/>
                  </a:cubicBezTo>
                  <a:cubicBezTo>
                    <a:pt x="17" y="22"/>
                    <a:pt x="17" y="23"/>
                    <a:pt x="17" y="23"/>
                  </a:cubicBezTo>
                  <a:cubicBezTo>
                    <a:pt x="17" y="23"/>
                    <a:pt x="17" y="23"/>
                    <a:pt x="17" y="23"/>
                  </a:cubicBezTo>
                  <a:cubicBezTo>
                    <a:pt x="18" y="23"/>
                    <a:pt x="18" y="23"/>
                    <a:pt x="18" y="23"/>
                  </a:cubicBezTo>
                  <a:cubicBezTo>
                    <a:pt x="18" y="23"/>
                    <a:pt x="18" y="23"/>
                    <a:pt x="18" y="23"/>
                  </a:cubicBezTo>
                  <a:cubicBezTo>
                    <a:pt x="18" y="23"/>
                    <a:pt x="18" y="24"/>
                    <a:pt x="18" y="24"/>
                  </a:cubicBezTo>
                  <a:cubicBezTo>
                    <a:pt x="17" y="25"/>
                    <a:pt x="17" y="25"/>
                    <a:pt x="17" y="25"/>
                  </a:cubicBezTo>
                  <a:cubicBezTo>
                    <a:pt x="17" y="25"/>
                    <a:pt x="16" y="26"/>
                    <a:pt x="16" y="26"/>
                  </a:cubicBezTo>
                  <a:cubicBezTo>
                    <a:pt x="15" y="26"/>
                    <a:pt x="15" y="26"/>
                    <a:pt x="15" y="26"/>
                  </a:cubicBezTo>
                  <a:cubicBezTo>
                    <a:pt x="15" y="26"/>
                    <a:pt x="15" y="27"/>
                    <a:pt x="15" y="27"/>
                  </a:cubicBezTo>
                  <a:cubicBezTo>
                    <a:pt x="15" y="27"/>
                    <a:pt x="14" y="28"/>
                    <a:pt x="13" y="28"/>
                  </a:cubicBezTo>
                  <a:cubicBezTo>
                    <a:pt x="13" y="29"/>
                    <a:pt x="13" y="29"/>
                    <a:pt x="13" y="29"/>
                  </a:cubicBezTo>
                  <a:cubicBezTo>
                    <a:pt x="13" y="29"/>
                    <a:pt x="13" y="29"/>
                    <a:pt x="13" y="29"/>
                  </a:cubicBezTo>
                  <a:cubicBezTo>
                    <a:pt x="13" y="29"/>
                    <a:pt x="12" y="30"/>
                    <a:pt x="12" y="30"/>
                  </a:cubicBezTo>
                  <a:cubicBezTo>
                    <a:pt x="12" y="31"/>
                    <a:pt x="12" y="31"/>
                    <a:pt x="11" y="31"/>
                  </a:cubicBezTo>
                  <a:cubicBezTo>
                    <a:pt x="10" y="32"/>
                    <a:pt x="10" y="32"/>
                    <a:pt x="10" y="32"/>
                  </a:cubicBezTo>
                  <a:cubicBezTo>
                    <a:pt x="10" y="32"/>
                    <a:pt x="10" y="33"/>
                    <a:pt x="9" y="34"/>
                  </a:cubicBezTo>
                  <a:cubicBezTo>
                    <a:pt x="9" y="35"/>
                    <a:pt x="9" y="35"/>
                    <a:pt x="9" y="35"/>
                  </a:cubicBezTo>
                  <a:cubicBezTo>
                    <a:pt x="9" y="35"/>
                    <a:pt x="9" y="35"/>
                    <a:pt x="9" y="35"/>
                  </a:cubicBezTo>
                  <a:cubicBezTo>
                    <a:pt x="8" y="34"/>
                    <a:pt x="7" y="34"/>
                    <a:pt x="7" y="34"/>
                  </a:cubicBezTo>
                  <a:cubicBezTo>
                    <a:pt x="7" y="34"/>
                    <a:pt x="7" y="34"/>
                    <a:pt x="7" y="34"/>
                  </a:cubicBezTo>
                  <a:cubicBezTo>
                    <a:pt x="6" y="34"/>
                    <a:pt x="6" y="34"/>
                    <a:pt x="6" y="34"/>
                  </a:cubicBezTo>
                  <a:cubicBezTo>
                    <a:pt x="4" y="35"/>
                    <a:pt x="4" y="35"/>
                    <a:pt x="4" y="35"/>
                  </a:cubicBezTo>
                  <a:cubicBezTo>
                    <a:pt x="3" y="35"/>
                    <a:pt x="3" y="35"/>
                    <a:pt x="3" y="36"/>
                  </a:cubicBezTo>
                  <a:cubicBezTo>
                    <a:pt x="2" y="36"/>
                    <a:pt x="2" y="36"/>
                    <a:pt x="2" y="36"/>
                  </a:cubicBezTo>
                  <a:cubicBezTo>
                    <a:pt x="2" y="36"/>
                    <a:pt x="2" y="36"/>
                    <a:pt x="2" y="36"/>
                  </a:cubicBezTo>
                  <a:cubicBezTo>
                    <a:pt x="2" y="35"/>
                    <a:pt x="2" y="35"/>
                    <a:pt x="2" y="35"/>
                  </a:cubicBezTo>
                  <a:cubicBezTo>
                    <a:pt x="2" y="34"/>
                    <a:pt x="2" y="34"/>
                    <a:pt x="2" y="34"/>
                  </a:cubicBezTo>
                  <a:cubicBezTo>
                    <a:pt x="2" y="33"/>
                    <a:pt x="3" y="33"/>
                    <a:pt x="3" y="32"/>
                  </a:cubicBezTo>
                  <a:cubicBezTo>
                    <a:pt x="4" y="31"/>
                    <a:pt x="4" y="31"/>
                    <a:pt x="4" y="31"/>
                  </a:cubicBezTo>
                  <a:cubicBezTo>
                    <a:pt x="4" y="31"/>
                    <a:pt x="4" y="31"/>
                    <a:pt x="4" y="30"/>
                  </a:cubicBezTo>
                  <a:cubicBezTo>
                    <a:pt x="4" y="30"/>
                    <a:pt x="3" y="29"/>
                    <a:pt x="2" y="29"/>
                  </a:cubicBezTo>
                  <a:cubicBezTo>
                    <a:pt x="2" y="29"/>
                    <a:pt x="2" y="29"/>
                    <a:pt x="2" y="29"/>
                  </a:cubicBezTo>
                  <a:cubicBezTo>
                    <a:pt x="2" y="28"/>
                    <a:pt x="2" y="28"/>
                    <a:pt x="2" y="28"/>
                  </a:cubicBezTo>
                  <a:cubicBezTo>
                    <a:pt x="3" y="27"/>
                    <a:pt x="4" y="27"/>
                    <a:pt x="4" y="27"/>
                  </a:cubicBezTo>
                  <a:cubicBezTo>
                    <a:pt x="5" y="27"/>
                    <a:pt x="5" y="27"/>
                    <a:pt x="6" y="27"/>
                  </a:cubicBezTo>
                  <a:cubicBezTo>
                    <a:pt x="7" y="28"/>
                    <a:pt x="7" y="28"/>
                    <a:pt x="7" y="28"/>
                  </a:cubicBezTo>
                  <a:cubicBezTo>
                    <a:pt x="7" y="28"/>
                    <a:pt x="7" y="28"/>
                    <a:pt x="7" y="28"/>
                  </a:cubicBezTo>
                  <a:cubicBezTo>
                    <a:pt x="8" y="28"/>
                    <a:pt x="9" y="27"/>
                    <a:pt x="10" y="25"/>
                  </a:cubicBezTo>
                  <a:cubicBezTo>
                    <a:pt x="10" y="25"/>
                    <a:pt x="11" y="24"/>
                    <a:pt x="11" y="24"/>
                  </a:cubicBezTo>
                  <a:cubicBezTo>
                    <a:pt x="11" y="23"/>
                    <a:pt x="10" y="22"/>
                    <a:pt x="9" y="22"/>
                  </a:cubicBezTo>
                  <a:cubicBezTo>
                    <a:pt x="9" y="22"/>
                    <a:pt x="8" y="23"/>
                    <a:pt x="8" y="23"/>
                  </a:cubicBezTo>
                  <a:cubicBezTo>
                    <a:pt x="8" y="23"/>
                    <a:pt x="7" y="24"/>
                    <a:pt x="7" y="24"/>
                  </a:cubicBezTo>
                  <a:cubicBezTo>
                    <a:pt x="7" y="24"/>
                    <a:pt x="7" y="24"/>
                    <a:pt x="7" y="24"/>
                  </a:cubicBezTo>
                  <a:cubicBezTo>
                    <a:pt x="7" y="25"/>
                    <a:pt x="7" y="25"/>
                    <a:pt x="7" y="25"/>
                  </a:cubicBezTo>
                  <a:cubicBezTo>
                    <a:pt x="7" y="25"/>
                    <a:pt x="7" y="25"/>
                    <a:pt x="7" y="25"/>
                  </a:cubicBezTo>
                  <a:cubicBezTo>
                    <a:pt x="7" y="25"/>
                    <a:pt x="6" y="25"/>
                    <a:pt x="5" y="23"/>
                  </a:cubicBezTo>
                  <a:cubicBezTo>
                    <a:pt x="4" y="22"/>
                    <a:pt x="4" y="21"/>
                    <a:pt x="4" y="20"/>
                  </a:cubicBezTo>
                  <a:cubicBezTo>
                    <a:pt x="3" y="18"/>
                    <a:pt x="2" y="18"/>
                    <a:pt x="2" y="17"/>
                  </a:cubicBezTo>
                  <a:cubicBezTo>
                    <a:pt x="2" y="16"/>
                    <a:pt x="2" y="16"/>
                    <a:pt x="2" y="16"/>
                  </a:cubicBezTo>
                  <a:cubicBezTo>
                    <a:pt x="2" y="15"/>
                    <a:pt x="1" y="15"/>
                    <a:pt x="1" y="14"/>
                  </a:cubicBezTo>
                  <a:cubicBezTo>
                    <a:pt x="1" y="13"/>
                    <a:pt x="1" y="13"/>
                    <a:pt x="2" y="13"/>
                  </a:cubicBezTo>
                  <a:cubicBezTo>
                    <a:pt x="1" y="12"/>
                    <a:pt x="1" y="12"/>
                    <a:pt x="1" y="11"/>
                  </a:cubicBezTo>
                  <a:cubicBezTo>
                    <a:pt x="1" y="11"/>
                    <a:pt x="1" y="11"/>
                    <a:pt x="1" y="11"/>
                  </a:cubicBezTo>
                  <a:cubicBezTo>
                    <a:pt x="1" y="10"/>
                    <a:pt x="0" y="10"/>
                    <a:pt x="0" y="9"/>
                  </a:cubicBezTo>
                  <a:cubicBezTo>
                    <a:pt x="0" y="9"/>
                    <a:pt x="0" y="9"/>
                    <a:pt x="0" y="9"/>
                  </a:cubicBezTo>
                  <a:cubicBezTo>
                    <a:pt x="0" y="8"/>
                    <a:pt x="0" y="8"/>
                    <a:pt x="1" y="8"/>
                  </a:cubicBezTo>
                  <a:cubicBezTo>
                    <a:pt x="1" y="8"/>
                    <a:pt x="1" y="7"/>
                    <a:pt x="1" y="7"/>
                  </a:cubicBezTo>
                  <a:cubicBezTo>
                    <a:pt x="1" y="7"/>
                    <a:pt x="1" y="7"/>
                    <a:pt x="1" y="6"/>
                  </a:cubicBezTo>
                  <a:cubicBezTo>
                    <a:pt x="2" y="5"/>
                    <a:pt x="2" y="5"/>
                    <a:pt x="2" y="5"/>
                  </a:cubicBezTo>
                  <a:cubicBezTo>
                    <a:pt x="2" y="5"/>
                    <a:pt x="2" y="4"/>
                    <a:pt x="2" y="4"/>
                  </a:cubicBezTo>
                  <a:cubicBezTo>
                    <a:pt x="2" y="4"/>
                    <a:pt x="2" y="4"/>
                    <a:pt x="2" y="3"/>
                  </a:cubicBezTo>
                  <a:cubicBezTo>
                    <a:pt x="1" y="3"/>
                    <a:pt x="1" y="2"/>
                    <a:pt x="1" y="2"/>
                  </a:cubicBezTo>
                  <a:cubicBezTo>
                    <a:pt x="1" y="2"/>
                    <a:pt x="1" y="2"/>
                    <a:pt x="1" y="2"/>
                  </a:cubicBezTo>
                  <a:cubicBezTo>
                    <a:pt x="1" y="2"/>
                    <a:pt x="1" y="1"/>
                    <a:pt x="1" y="1"/>
                  </a:cubicBezTo>
                  <a:cubicBezTo>
                    <a:pt x="2" y="1"/>
                    <a:pt x="2" y="2"/>
                    <a:pt x="3" y="3"/>
                  </a:cubicBezTo>
                  <a:cubicBezTo>
                    <a:pt x="5" y="4"/>
                    <a:pt x="6" y="5"/>
                    <a:pt x="6" y="7"/>
                  </a:cubicBezTo>
                  <a:cubicBezTo>
                    <a:pt x="6" y="7"/>
                    <a:pt x="6" y="7"/>
                    <a:pt x="6" y="8"/>
                  </a:cubicBezTo>
                  <a:cubicBezTo>
                    <a:pt x="7" y="8"/>
                    <a:pt x="8" y="9"/>
                    <a:pt x="8" y="10"/>
                  </a:cubicBezTo>
                  <a:cubicBezTo>
                    <a:pt x="8" y="11"/>
                    <a:pt x="7" y="12"/>
                    <a:pt x="7" y="12"/>
                  </a:cubicBezTo>
                  <a:cubicBezTo>
                    <a:pt x="6" y="13"/>
                    <a:pt x="6" y="13"/>
                    <a:pt x="6" y="13"/>
                  </a:cubicBezTo>
                  <a:cubicBezTo>
                    <a:pt x="6" y="14"/>
                    <a:pt x="6" y="14"/>
                    <a:pt x="6" y="15"/>
                  </a:cubicBezTo>
                  <a:cubicBezTo>
                    <a:pt x="6" y="15"/>
                    <a:pt x="6" y="16"/>
                    <a:pt x="7" y="17"/>
                  </a:cubicBezTo>
                  <a:cubicBezTo>
                    <a:pt x="7" y="18"/>
                    <a:pt x="8" y="18"/>
                    <a:pt x="8" y="18"/>
                  </a:cubicBezTo>
                  <a:cubicBezTo>
                    <a:pt x="9" y="18"/>
                    <a:pt x="10" y="16"/>
                    <a:pt x="10" y="15"/>
                  </a:cubicBezTo>
                  <a:cubicBezTo>
                    <a:pt x="10" y="14"/>
                    <a:pt x="10" y="14"/>
                    <a:pt x="10" y="14"/>
                  </a:cubicBezTo>
                  <a:cubicBezTo>
                    <a:pt x="10" y="14"/>
                    <a:pt x="10" y="14"/>
                    <a:pt x="10" y="14"/>
                  </a:cubicBezTo>
                  <a:cubicBezTo>
                    <a:pt x="10" y="13"/>
                    <a:pt x="10" y="13"/>
                    <a:pt x="10" y="13"/>
                  </a:cubicBezTo>
                  <a:cubicBezTo>
                    <a:pt x="10" y="12"/>
                    <a:pt x="10" y="12"/>
                    <a:pt x="10" y="12"/>
                  </a:cubicBezTo>
                  <a:cubicBezTo>
                    <a:pt x="10" y="11"/>
                    <a:pt x="10" y="11"/>
                    <a:pt x="10" y="11"/>
                  </a:cubicBezTo>
                  <a:cubicBezTo>
                    <a:pt x="10" y="10"/>
                    <a:pt x="10" y="10"/>
                    <a:pt x="10" y="10"/>
                  </a:cubicBezTo>
                  <a:cubicBezTo>
                    <a:pt x="10" y="10"/>
                    <a:pt x="10" y="10"/>
                    <a:pt x="10" y="10"/>
                  </a:cubicBezTo>
                  <a:cubicBezTo>
                    <a:pt x="9" y="9"/>
                    <a:pt x="9" y="9"/>
                    <a:pt x="9" y="9"/>
                  </a:cubicBezTo>
                  <a:cubicBezTo>
                    <a:pt x="8" y="8"/>
                    <a:pt x="7" y="6"/>
                    <a:pt x="7" y="6"/>
                  </a:cubicBezTo>
                  <a:cubicBezTo>
                    <a:pt x="7" y="5"/>
                    <a:pt x="8" y="4"/>
                    <a:pt x="9" y="4"/>
                  </a:cubicBezTo>
                  <a:cubicBezTo>
                    <a:pt x="9" y="4"/>
                    <a:pt x="9" y="4"/>
                    <a:pt x="10" y="4"/>
                  </a:cubicBezTo>
                  <a:cubicBezTo>
                    <a:pt x="10" y="4"/>
                    <a:pt x="10" y="4"/>
                    <a:pt x="10" y="4"/>
                  </a:cubicBezTo>
                  <a:cubicBezTo>
                    <a:pt x="10" y="2"/>
                    <a:pt x="10" y="1"/>
                    <a:pt x="10" y="1"/>
                  </a:cubicBezTo>
                  <a:cubicBezTo>
                    <a:pt x="11" y="1"/>
                    <a:pt x="11" y="1"/>
                    <a:pt x="11" y="1"/>
                  </a:cubicBezTo>
                  <a:cubicBezTo>
                    <a:pt x="11" y="2"/>
                    <a:pt x="11" y="2"/>
                    <a:pt x="11" y="2"/>
                  </a:cubicBezTo>
                  <a:cubicBezTo>
                    <a:pt x="12" y="2"/>
                    <a:pt x="12" y="2"/>
                    <a:pt x="12" y="2"/>
                  </a:cubicBezTo>
                  <a:cubicBezTo>
                    <a:pt x="12" y="2"/>
                    <a:pt x="12" y="2"/>
                    <a:pt x="12" y="2"/>
                  </a:cubicBezTo>
                  <a:cubicBezTo>
                    <a:pt x="12" y="2"/>
                    <a:pt x="12" y="2"/>
                    <a:pt x="13" y="1"/>
                  </a:cubicBezTo>
                  <a:cubicBezTo>
                    <a:pt x="13" y="1"/>
                    <a:pt x="13" y="1"/>
                    <a:pt x="13" y="1"/>
                  </a:cubicBezTo>
                  <a:cubicBezTo>
                    <a:pt x="13" y="0"/>
                    <a:pt x="13" y="0"/>
                    <a:pt x="13" y="0"/>
                  </a:cubicBezTo>
                  <a:cubicBezTo>
                    <a:pt x="13" y="0"/>
                    <a:pt x="14" y="0"/>
                    <a:pt x="14" y="0"/>
                  </a:cubicBezTo>
                  <a:cubicBezTo>
                    <a:pt x="14" y="0"/>
                    <a:pt x="14" y="0"/>
                    <a:pt x="14" y="0"/>
                  </a:cubicBezTo>
                  <a:cubicBezTo>
                    <a:pt x="14" y="0"/>
                    <a:pt x="14" y="0"/>
                    <a:pt x="14" y="0"/>
                  </a:cubicBezTo>
                  <a:cubicBezTo>
                    <a:pt x="14" y="0"/>
                    <a:pt x="14" y="0"/>
                    <a:pt x="15" y="1"/>
                  </a:cubicBezTo>
                  <a:cubicBezTo>
                    <a:pt x="15" y="1"/>
                    <a:pt x="15" y="1"/>
                    <a:pt x="15" y="1"/>
                  </a:cubicBezTo>
                  <a:cubicBezTo>
                    <a:pt x="15" y="1"/>
                    <a:pt x="15" y="2"/>
                    <a:pt x="16" y="2"/>
                  </a:cubicBezTo>
                  <a:cubicBezTo>
                    <a:pt x="16" y="2"/>
                    <a:pt x="16" y="2"/>
                    <a:pt x="16" y="2"/>
                  </a:cubicBezTo>
                  <a:cubicBezTo>
                    <a:pt x="16" y="2"/>
                    <a:pt x="16" y="2"/>
                    <a:pt x="16" y="2"/>
                  </a:cubicBezTo>
                  <a:cubicBezTo>
                    <a:pt x="17" y="1"/>
                    <a:pt x="17" y="1"/>
                    <a:pt x="17" y="1"/>
                  </a:cubicBezTo>
                  <a:cubicBezTo>
                    <a:pt x="17" y="1"/>
                    <a:pt x="17" y="1"/>
                    <a:pt x="17" y="1"/>
                  </a:cubicBezTo>
                  <a:cubicBezTo>
                    <a:pt x="17" y="1"/>
                    <a:pt x="17" y="1"/>
                    <a:pt x="17" y="1"/>
                  </a:cubicBezTo>
                  <a:cubicBezTo>
                    <a:pt x="17" y="2"/>
                    <a:pt x="18" y="2"/>
                    <a:pt x="18" y="2"/>
                  </a:cubicBezTo>
                  <a:cubicBezTo>
                    <a:pt x="18" y="3"/>
                    <a:pt x="18" y="3"/>
                    <a:pt x="18" y="3"/>
                  </a:cubicBezTo>
                  <a:cubicBezTo>
                    <a:pt x="18" y="4"/>
                    <a:pt x="18" y="4"/>
                    <a:pt x="18" y="4"/>
                  </a:cubicBezTo>
                  <a:cubicBezTo>
                    <a:pt x="18" y="4"/>
                    <a:pt x="18" y="4"/>
                    <a:pt x="18" y="4"/>
                  </a:cubicBezTo>
                  <a:cubicBezTo>
                    <a:pt x="19" y="4"/>
                    <a:pt x="20" y="5"/>
                    <a:pt x="20" y="6"/>
                  </a:cubicBezTo>
                  <a:cubicBezTo>
                    <a:pt x="20" y="7"/>
                    <a:pt x="19" y="8"/>
                    <a:pt x="18" y="9"/>
                  </a:cubicBezTo>
                  <a:cubicBezTo>
                    <a:pt x="18" y="10"/>
                    <a:pt x="18" y="10"/>
                    <a:pt x="18" y="10"/>
                  </a:cubicBezTo>
                  <a:cubicBezTo>
                    <a:pt x="18" y="13"/>
                    <a:pt x="19" y="14"/>
                    <a:pt x="23" y="14"/>
                  </a:cubicBezTo>
                  <a:cubicBezTo>
                    <a:pt x="25" y="14"/>
                    <a:pt x="25" y="14"/>
                    <a:pt x="25" y="14"/>
                  </a:cubicBezTo>
                  <a:cubicBezTo>
                    <a:pt x="26" y="14"/>
                    <a:pt x="27" y="15"/>
                    <a:pt x="29" y="15"/>
                  </a:cubicBezTo>
                  <a:cubicBezTo>
                    <a:pt x="30" y="16"/>
                    <a:pt x="31" y="16"/>
                    <a:pt x="31" y="16"/>
                  </a:cubicBezTo>
                  <a:cubicBezTo>
                    <a:pt x="31" y="16"/>
                    <a:pt x="32" y="16"/>
                    <a:pt x="32" y="16"/>
                  </a:cubicBezTo>
                  <a:cubicBezTo>
                    <a:pt x="32" y="15"/>
                    <a:pt x="32" y="15"/>
                    <a:pt x="32" y="15"/>
                  </a:cubicBezTo>
                  <a:cubicBezTo>
                    <a:pt x="32" y="15"/>
                    <a:pt x="31" y="14"/>
                    <a:pt x="28" y="14"/>
                  </a:cubicBezTo>
                  <a:cubicBezTo>
                    <a:pt x="23" y="12"/>
                    <a:pt x="20" y="10"/>
                    <a:pt x="20" y="6"/>
                  </a:cubicBezTo>
                  <a:cubicBezTo>
                    <a:pt x="20" y="3"/>
                    <a:pt x="23" y="1"/>
                    <a:pt x="26" y="1"/>
                  </a:cubicBezTo>
                  <a:cubicBezTo>
                    <a:pt x="27" y="1"/>
                    <a:pt x="28" y="1"/>
                    <a:pt x="29" y="1"/>
                  </a:cubicBezTo>
                  <a:cubicBezTo>
                    <a:pt x="31" y="2"/>
                    <a:pt x="31" y="2"/>
                    <a:pt x="31" y="2"/>
                  </a:cubicBezTo>
                  <a:cubicBezTo>
                    <a:pt x="31" y="2"/>
                    <a:pt x="31" y="2"/>
                    <a:pt x="31" y="2"/>
                  </a:cubicBezTo>
                  <a:cubicBezTo>
                    <a:pt x="32" y="2"/>
                    <a:pt x="32" y="2"/>
                    <a:pt x="32" y="1"/>
                  </a:cubicBezTo>
                  <a:cubicBezTo>
                    <a:pt x="32" y="0"/>
                    <a:pt x="32" y="0"/>
                    <a:pt x="32" y="0"/>
                  </a:cubicBezTo>
                  <a:cubicBezTo>
                    <a:pt x="33" y="0"/>
                    <a:pt x="33" y="1"/>
                    <a:pt x="34" y="2"/>
                  </a:cubicBezTo>
                  <a:cubicBezTo>
                    <a:pt x="35" y="2"/>
                    <a:pt x="35" y="3"/>
                    <a:pt x="35" y="4"/>
                  </a:cubicBezTo>
                  <a:cubicBezTo>
                    <a:pt x="35" y="5"/>
                    <a:pt x="35" y="5"/>
                    <a:pt x="34" y="6"/>
                  </a:cubicBezTo>
                  <a:cubicBezTo>
                    <a:pt x="33" y="7"/>
                    <a:pt x="32" y="7"/>
                    <a:pt x="31" y="7"/>
                  </a:cubicBezTo>
                  <a:cubicBezTo>
                    <a:pt x="30" y="7"/>
                    <a:pt x="28" y="7"/>
                    <a:pt x="26" y="5"/>
                  </a:cubicBezTo>
                  <a:cubicBezTo>
                    <a:pt x="25" y="5"/>
                    <a:pt x="25" y="5"/>
                    <a:pt x="24" y="5"/>
                  </a:cubicBezTo>
                  <a:cubicBezTo>
                    <a:pt x="24" y="5"/>
                    <a:pt x="23" y="5"/>
                    <a:pt x="23" y="6"/>
                  </a:cubicBezTo>
                  <a:cubicBezTo>
                    <a:pt x="23" y="6"/>
                    <a:pt x="24" y="7"/>
                    <a:pt x="25" y="7"/>
                  </a:cubicBezTo>
                  <a:cubicBezTo>
                    <a:pt x="26" y="7"/>
                    <a:pt x="27" y="8"/>
                    <a:pt x="27" y="8"/>
                  </a:cubicBezTo>
                  <a:cubicBezTo>
                    <a:pt x="29" y="9"/>
                    <a:pt x="30" y="9"/>
                    <a:pt x="31" y="10"/>
                  </a:cubicBezTo>
                  <a:cubicBezTo>
                    <a:pt x="34" y="11"/>
                    <a:pt x="36" y="13"/>
                    <a:pt x="36" y="15"/>
                  </a:cubicBezTo>
                  <a:cubicBezTo>
                    <a:pt x="36" y="17"/>
                    <a:pt x="34" y="19"/>
                    <a:pt x="32" y="19"/>
                  </a:cubicBezTo>
                  <a:cubicBezTo>
                    <a:pt x="31" y="19"/>
                    <a:pt x="31" y="19"/>
                    <a:pt x="30" y="19"/>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5" name="Freeform 61">
              <a:extLst>
                <a:ext uri="{FF2B5EF4-FFF2-40B4-BE49-F238E27FC236}">
                  <a16:creationId xmlns:a16="http://schemas.microsoft.com/office/drawing/2014/main" id="{2C4AC88B-EDF5-4578-9B8B-41A7F769016E}"/>
                </a:ext>
              </a:extLst>
            </p:cNvPr>
            <p:cNvSpPr>
              <a:spLocks/>
            </p:cNvSpPr>
            <p:nvPr userDrawn="1"/>
          </p:nvSpPr>
          <p:spPr bwMode="auto">
            <a:xfrm>
              <a:off x="218" y="108"/>
              <a:ext cx="64" cy="69"/>
            </a:xfrm>
            <a:custGeom>
              <a:avLst/>
              <a:gdLst>
                <a:gd name="T0" fmla="*/ 31 w 31"/>
                <a:gd name="T1" fmla="*/ 31 h 33"/>
                <a:gd name="T2" fmla="*/ 30 w 31"/>
                <a:gd name="T3" fmla="*/ 28 h 33"/>
                <a:gd name="T4" fmla="*/ 30 w 31"/>
                <a:gd name="T5" fmla="*/ 26 h 33"/>
                <a:gd name="T6" fmla="*/ 31 w 31"/>
                <a:gd name="T7" fmla="*/ 25 h 33"/>
                <a:gd name="T8" fmla="*/ 30 w 31"/>
                <a:gd name="T9" fmla="*/ 23 h 33"/>
                <a:gd name="T10" fmla="*/ 26 w 31"/>
                <a:gd name="T11" fmla="*/ 18 h 33"/>
                <a:gd name="T12" fmla="*/ 23 w 31"/>
                <a:gd name="T13" fmla="*/ 16 h 33"/>
                <a:gd name="T14" fmla="*/ 30 w 31"/>
                <a:gd name="T15" fmla="*/ 11 h 33"/>
                <a:gd name="T16" fmla="*/ 28 w 31"/>
                <a:gd name="T17" fmla="*/ 11 h 33"/>
                <a:gd name="T18" fmla="*/ 25 w 31"/>
                <a:gd name="T19" fmla="*/ 10 h 33"/>
                <a:gd name="T20" fmla="*/ 24 w 31"/>
                <a:gd name="T21" fmla="*/ 9 h 33"/>
                <a:gd name="T22" fmla="*/ 21 w 31"/>
                <a:gd name="T23" fmla="*/ 7 h 33"/>
                <a:gd name="T24" fmla="*/ 22 w 31"/>
                <a:gd name="T25" fmla="*/ 3 h 33"/>
                <a:gd name="T26" fmla="*/ 29 w 31"/>
                <a:gd name="T27" fmla="*/ 5 h 33"/>
                <a:gd name="T28" fmla="*/ 27 w 31"/>
                <a:gd name="T29" fmla="*/ 4 h 33"/>
                <a:gd name="T30" fmla="*/ 25 w 31"/>
                <a:gd name="T31" fmla="*/ 2 h 33"/>
                <a:gd name="T32" fmla="*/ 30 w 31"/>
                <a:gd name="T33" fmla="*/ 1 h 33"/>
                <a:gd name="T34" fmla="*/ 29 w 31"/>
                <a:gd name="T35" fmla="*/ 2 h 33"/>
                <a:gd name="T36" fmla="*/ 25 w 31"/>
                <a:gd name="T37" fmla="*/ 11 h 33"/>
                <a:gd name="T38" fmla="*/ 21 w 31"/>
                <a:gd name="T39" fmla="*/ 14 h 33"/>
                <a:gd name="T40" fmla="*/ 12 w 31"/>
                <a:gd name="T41" fmla="*/ 17 h 33"/>
                <a:gd name="T42" fmla="*/ 9 w 31"/>
                <a:gd name="T43" fmla="*/ 17 h 33"/>
                <a:gd name="T44" fmla="*/ 9 w 31"/>
                <a:gd name="T45" fmla="*/ 14 h 33"/>
                <a:gd name="T46" fmla="*/ 11 w 31"/>
                <a:gd name="T47" fmla="*/ 15 h 33"/>
                <a:gd name="T48" fmla="*/ 13 w 31"/>
                <a:gd name="T49" fmla="*/ 16 h 33"/>
                <a:gd name="T50" fmla="*/ 13 w 31"/>
                <a:gd name="T51" fmla="*/ 14 h 33"/>
                <a:gd name="T52" fmla="*/ 15 w 31"/>
                <a:gd name="T53" fmla="*/ 14 h 33"/>
                <a:gd name="T54" fmla="*/ 13 w 31"/>
                <a:gd name="T55" fmla="*/ 12 h 33"/>
                <a:gd name="T56" fmla="*/ 14 w 31"/>
                <a:gd name="T57" fmla="*/ 5 h 33"/>
                <a:gd name="T58" fmla="*/ 16 w 31"/>
                <a:gd name="T59" fmla="*/ 6 h 33"/>
                <a:gd name="T60" fmla="*/ 14 w 31"/>
                <a:gd name="T61" fmla="*/ 3 h 33"/>
                <a:gd name="T62" fmla="*/ 14 w 31"/>
                <a:gd name="T63" fmla="*/ 1 h 33"/>
                <a:gd name="T64" fmla="*/ 12 w 31"/>
                <a:gd name="T65" fmla="*/ 2 h 33"/>
                <a:gd name="T66" fmla="*/ 10 w 31"/>
                <a:gd name="T67" fmla="*/ 2 h 33"/>
                <a:gd name="T68" fmla="*/ 9 w 31"/>
                <a:gd name="T69" fmla="*/ 3 h 33"/>
                <a:gd name="T70" fmla="*/ 8 w 31"/>
                <a:gd name="T71" fmla="*/ 2 h 33"/>
                <a:gd name="T72" fmla="*/ 7 w 31"/>
                <a:gd name="T73" fmla="*/ 4 h 33"/>
                <a:gd name="T74" fmla="*/ 6 w 31"/>
                <a:gd name="T75" fmla="*/ 7 h 33"/>
                <a:gd name="T76" fmla="*/ 7 w 31"/>
                <a:gd name="T77" fmla="*/ 5 h 33"/>
                <a:gd name="T78" fmla="*/ 9 w 31"/>
                <a:gd name="T79" fmla="*/ 11 h 33"/>
                <a:gd name="T80" fmla="*/ 8 w 31"/>
                <a:gd name="T81" fmla="*/ 12 h 33"/>
                <a:gd name="T82" fmla="*/ 2 w 31"/>
                <a:gd name="T83" fmla="*/ 30 h 33"/>
                <a:gd name="T84" fmla="*/ 3 w 31"/>
                <a:gd name="T85" fmla="*/ 31 h 33"/>
                <a:gd name="T86" fmla="*/ 5 w 31"/>
                <a:gd name="T87" fmla="*/ 30 h 33"/>
                <a:gd name="T88" fmla="*/ 7 w 31"/>
                <a:gd name="T89" fmla="*/ 31 h 33"/>
                <a:gd name="T90" fmla="*/ 7 w 31"/>
                <a:gd name="T91" fmla="*/ 28 h 33"/>
                <a:gd name="T92" fmla="*/ 9 w 31"/>
                <a:gd name="T93" fmla="*/ 26 h 33"/>
                <a:gd name="T94" fmla="*/ 10 w 31"/>
                <a:gd name="T95" fmla="*/ 26 h 33"/>
                <a:gd name="T96" fmla="*/ 12 w 31"/>
                <a:gd name="T97" fmla="*/ 23 h 33"/>
                <a:gd name="T98" fmla="*/ 13 w 31"/>
                <a:gd name="T99" fmla="*/ 22 h 33"/>
                <a:gd name="T100" fmla="*/ 14 w 31"/>
                <a:gd name="T101" fmla="*/ 19 h 33"/>
                <a:gd name="T102" fmla="*/ 16 w 31"/>
                <a:gd name="T103" fmla="*/ 19 h 33"/>
                <a:gd name="T104" fmla="*/ 20 w 31"/>
                <a:gd name="T105" fmla="*/ 18 h 33"/>
                <a:gd name="T106" fmla="*/ 20 w 31"/>
                <a:gd name="T107" fmla="*/ 18 h 33"/>
                <a:gd name="T108" fmla="*/ 26 w 31"/>
                <a:gd name="T109" fmla="*/ 33 h 33"/>
                <a:gd name="T110" fmla="*/ 28 w 31"/>
                <a:gd name="T111" fmla="*/ 32 h 33"/>
                <a:gd name="T112" fmla="*/ 29 w 31"/>
                <a:gd name="T113" fmla="*/ 3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 h="33">
                  <a:moveTo>
                    <a:pt x="31" y="33"/>
                  </a:moveTo>
                  <a:cubicBezTo>
                    <a:pt x="31" y="32"/>
                    <a:pt x="31" y="32"/>
                    <a:pt x="31" y="32"/>
                  </a:cubicBezTo>
                  <a:cubicBezTo>
                    <a:pt x="31" y="32"/>
                    <a:pt x="31" y="32"/>
                    <a:pt x="31" y="32"/>
                  </a:cubicBezTo>
                  <a:cubicBezTo>
                    <a:pt x="31" y="31"/>
                    <a:pt x="31" y="31"/>
                    <a:pt x="31" y="31"/>
                  </a:cubicBezTo>
                  <a:cubicBezTo>
                    <a:pt x="31" y="31"/>
                    <a:pt x="31" y="31"/>
                    <a:pt x="31" y="31"/>
                  </a:cubicBezTo>
                  <a:cubicBezTo>
                    <a:pt x="31" y="30"/>
                    <a:pt x="31" y="30"/>
                    <a:pt x="31" y="30"/>
                  </a:cubicBezTo>
                  <a:cubicBezTo>
                    <a:pt x="30" y="29"/>
                    <a:pt x="30" y="29"/>
                    <a:pt x="30" y="29"/>
                  </a:cubicBezTo>
                  <a:cubicBezTo>
                    <a:pt x="30" y="29"/>
                    <a:pt x="30" y="29"/>
                    <a:pt x="30" y="28"/>
                  </a:cubicBezTo>
                  <a:cubicBezTo>
                    <a:pt x="30" y="28"/>
                    <a:pt x="30" y="28"/>
                    <a:pt x="30" y="28"/>
                  </a:cubicBezTo>
                  <a:cubicBezTo>
                    <a:pt x="30" y="28"/>
                    <a:pt x="30" y="28"/>
                    <a:pt x="30" y="28"/>
                  </a:cubicBezTo>
                  <a:cubicBezTo>
                    <a:pt x="30" y="28"/>
                    <a:pt x="30" y="28"/>
                    <a:pt x="30" y="28"/>
                  </a:cubicBezTo>
                  <a:cubicBezTo>
                    <a:pt x="31" y="28"/>
                    <a:pt x="31" y="28"/>
                    <a:pt x="31" y="28"/>
                  </a:cubicBezTo>
                  <a:cubicBezTo>
                    <a:pt x="31" y="28"/>
                    <a:pt x="31" y="28"/>
                    <a:pt x="31" y="27"/>
                  </a:cubicBezTo>
                  <a:cubicBezTo>
                    <a:pt x="31" y="27"/>
                    <a:pt x="31" y="26"/>
                    <a:pt x="31" y="26"/>
                  </a:cubicBezTo>
                  <a:cubicBezTo>
                    <a:pt x="30" y="26"/>
                    <a:pt x="30" y="26"/>
                    <a:pt x="30" y="26"/>
                  </a:cubicBezTo>
                  <a:cubicBezTo>
                    <a:pt x="30" y="25"/>
                    <a:pt x="30" y="25"/>
                    <a:pt x="30" y="25"/>
                  </a:cubicBezTo>
                  <a:cubicBezTo>
                    <a:pt x="30" y="25"/>
                    <a:pt x="30" y="25"/>
                    <a:pt x="30" y="25"/>
                  </a:cubicBezTo>
                  <a:cubicBezTo>
                    <a:pt x="30" y="25"/>
                    <a:pt x="30" y="25"/>
                    <a:pt x="30" y="25"/>
                  </a:cubicBezTo>
                  <a:cubicBezTo>
                    <a:pt x="30" y="25"/>
                    <a:pt x="30" y="25"/>
                    <a:pt x="31" y="25"/>
                  </a:cubicBezTo>
                  <a:cubicBezTo>
                    <a:pt x="31" y="25"/>
                    <a:pt x="31" y="25"/>
                    <a:pt x="31" y="25"/>
                  </a:cubicBezTo>
                  <a:cubicBezTo>
                    <a:pt x="31" y="25"/>
                    <a:pt x="31" y="25"/>
                    <a:pt x="31" y="25"/>
                  </a:cubicBezTo>
                  <a:cubicBezTo>
                    <a:pt x="31" y="24"/>
                    <a:pt x="31" y="24"/>
                    <a:pt x="31" y="24"/>
                  </a:cubicBezTo>
                  <a:cubicBezTo>
                    <a:pt x="31" y="24"/>
                    <a:pt x="31" y="24"/>
                    <a:pt x="31" y="24"/>
                  </a:cubicBezTo>
                  <a:cubicBezTo>
                    <a:pt x="31" y="23"/>
                    <a:pt x="31" y="23"/>
                    <a:pt x="31" y="23"/>
                  </a:cubicBezTo>
                  <a:cubicBezTo>
                    <a:pt x="31" y="23"/>
                    <a:pt x="31" y="23"/>
                    <a:pt x="30" y="23"/>
                  </a:cubicBezTo>
                  <a:cubicBezTo>
                    <a:pt x="30" y="23"/>
                    <a:pt x="30" y="23"/>
                    <a:pt x="30" y="23"/>
                  </a:cubicBezTo>
                  <a:cubicBezTo>
                    <a:pt x="30" y="23"/>
                    <a:pt x="30" y="23"/>
                    <a:pt x="30" y="23"/>
                  </a:cubicBezTo>
                  <a:cubicBezTo>
                    <a:pt x="29" y="23"/>
                    <a:pt x="29" y="23"/>
                    <a:pt x="29" y="23"/>
                  </a:cubicBezTo>
                  <a:cubicBezTo>
                    <a:pt x="28" y="23"/>
                    <a:pt x="27" y="22"/>
                    <a:pt x="27" y="21"/>
                  </a:cubicBezTo>
                  <a:cubicBezTo>
                    <a:pt x="26" y="18"/>
                    <a:pt x="26" y="18"/>
                    <a:pt x="26" y="18"/>
                  </a:cubicBezTo>
                  <a:cubicBezTo>
                    <a:pt x="26" y="18"/>
                    <a:pt x="25" y="17"/>
                    <a:pt x="24" y="16"/>
                  </a:cubicBezTo>
                  <a:cubicBezTo>
                    <a:pt x="24" y="16"/>
                    <a:pt x="24" y="16"/>
                    <a:pt x="24" y="16"/>
                  </a:cubicBezTo>
                  <a:cubicBezTo>
                    <a:pt x="23" y="16"/>
                    <a:pt x="23" y="16"/>
                    <a:pt x="23" y="16"/>
                  </a:cubicBezTo>
                  <a:cubicBezTo>
                    <a:pt x="23" y="16"/>
                    <a:pt x="23" y="16"/>
                    <a:pt x="23" y="16"/>
                  </a:cubicBezTo>
                  <a:cubicBezTo>
                    <a:pt x="23" y="16"/>
                    <a:pt x="23" y="16"/>
                    <a:pt x="23" y="16"/>
                  </a:cubicBezTo>
                  <a:cubicBezTo>
                    <a:pt x="24" y="16"/>
                    <a:pt x="24" y="16"/>
                    <a:pt x="24" y="16"/>
                  </a:cubicBezTo>
                  <a:cubicBezTo>
                    <a:pt x="25" y="16"/>
                    <a:pt x="26" y="16"/>
                    <a:pt x="26" y="16"/>
                  </a:cubicBezTo>
                  <a:cubicBezTo>
                    <a:pt x="27" y="17"/>
                    <a:pt x="28" y="17"/>
                    <a:pt x="29" y="17"/>
                  </a:cubicBezTo>
                  <a:cubicBezTo>
                    <a:pt x="30" y="17"/>
                    <a:pt x="31" y="16"/>
                    <a:pt x="31" y="14"/>
                  </a:cubicBezTo>
                  <a:cubicBezTo>
                    <a:pt x="31" y="13"/>
                    <a:pt x="31" y="12"/>
                    <a:pt x="30" y="11"/>
                  </a:cubicBezTo>
                  <a:cubicBezTo>
                    <a:pt x="29" y="11"/>
                    <a:pt x="29" y="10"/>
                    <a:pt x="29" y="10"/>
                  </a:cubicBezTo>
                  <a:cubicBezTo>
                    <a:pt x="29" y="10"/>
                    <a:pt x="29" y="10"/>
                    <a:pt x="29" y="11"/>
                  </a:cubicBezTo>
                  <a:cubicBezTo>
                    <a:pt x="29" y="11"/>
                    <a:pt x="29" y="11"/>
                    <a:pt x="29" y="11"/>
                  </a:cubicBezTo>
                  <a:cubicBezTo>
                    <a:pt x="29" y="11"/>
                    <a:pt x="29" y="11"/>
                    <a:pt x="29" y="11"/>
                  </a:cubicBezTo>
                  <a:cubicBezTo>
                    <a:pt x="29" y="11"/>
                    <a:pt x="29" y="11"/>
                    <a:pt x="28" y="11"/>
                  </a:cubicBezTo>
                  <a:cubicBezTo>
                    <a:pt x="28" y="11"/>
                    <a:pt x="28" y="11"/>
                    <a:pt x="28" y="11"/>
                  </a:cubicBezTo>
                  <a:cubicBezTo>
                    <a:pt x="27" y="9"/>
                    <a:pt x="26" y="9"/>
                    <a:pt x="25" y="9"/>
                  </a:cubicBezTo>
                  <a:cubicBezTo>
                    <a:pt x="25" y="9"/>
                    <a:pt x="25" y="9"/>
                    <a:pt x="25" y="9"/>
                  </a:cubicBezTo>
                  <a:cubicBezTo>
                    <a:pt x="25" y="9"/>
                    <a:pt x="25" y="9"/>
                    <a:pt x="25" y="9"/>
                  </a:cubicBezTo>
                  <a:cubicBezTo>
                    <a:pt x="25" y="10"/>
                    <a:pt x="25" y="10"/>
                    <a:pt x="25" y="10"/>
                  </a:cubicBezTo>
                  <a:cubicBezTo>
                    <a:pt x="25" y="10"/>
                    <a:pt x="25" y="10"/>
                    <a:pt x="25" y="10"/>
                  </a:cubicBezTo>
                  <a:cubicBezTo>
                    <a:pt x="25" y="10"/>
                    <a:pt x="25" y="10"/>
                    <a:pt x="25" y="10"/>
                  </a:cubicBezTo>
                  <a:cubicBezTo>
                    <a:pt x="25" y="10"/>
                    <a:pt x="25" y="10"/>
                    <a:pt x="25" y="10"/>
                  </a:cubicBezTo>
                  <a:cubicBezTo>
                    <a:pt x="24" y="9"/>
                    <a:pt x="24" y="9"/>
                    <a:pt x="24" y="9"/>
                  </a:cubicBezTo>
                  <a:cubicBezTo>
                    <a:pt x="24" y="9"/>
                    <a:pt x="24" y="9"/>
                    <a:pt x="24" y="9"/>
                  </a:cubicBezTo>
                  <a:cubicBezTo>
                    <a:pt x="23" y="8"/>
                    <a:pt x="23" y="8"/>
                    <a:pt x="22" y="7"/>
                  </a:cubicBezTo>
                  <a:cubicBezTo>
                    <a:pt x="22" y="7"/>
                    <a:pt x="22" y="7"/>
                    <a:pt x="21" y="7"/>
                  </a:cubicBezTo>
                  <a:cubicBezTo>
                    <a:pt x="21" y="7"/>
                    <a:pt x="21" y="7"/>
                    <a:pt x="21" y="7"/>
                  </a:cubicBezTo>
                  <a:cubicBezTo>
                    <a:pt x="21" y="7"/>
                    <a:pt x="21" y="7"/>
                    <a:pt x="21" y="7"/>
                  </a:cubicBezTo>
                  <a:cubicBezTo>
                    <a:pt x="21" y="7"/>
                    <a:pt x="21" y="7"/>
                    <a:pt x="21" y="7"/>
                  </a:cubicBezTo>
                  <a:cubicBezTo>
                    <a:pt x="21" y="8"/>
                    <a:pt x="21" y="8"/>
                    <a:pt x="21" y="8"/>
                  </a:cubicBezTo>
                  <a:cubicBezTo>
                    <a:pt x="21" y="8"/>
                    <a:pt x="21" y="8"/>
                    <a:pt x="21" y="8"/>
                  </a:cubicBezTo>
                  <a:cubicBezTo>
                    <a:pt x="21" y="8"/>
                    <a:pt x="20" y="8"/>
                    <a:pt x="20" y="7"/>
                  </a:cubicBezTo>
                  <a:cubicBezTo>
                    <a:pt x="19" y="6"/>
                    <a:pt x="19" y="6"/>
                    <a:pt x="19" y="5"/>
                  </a:cubicBezTo>
                  <a:cubicBezTo>
                    <a:pt x="19" y="4"/>
                    <a:pt x="20" y="3"/>
                    <a:pt x="22" y="3"/>
                  </a:cubicBezTo>
                  <a:cubicBezTo>
                    <a:pt x="23" y="3"/>
                    <a:pt x="23" y="3"/>
                    <a:pt x="24" y="3"/>
                  </a:cubicBezTo>
                  <a:cubicBezTo>
                    <a:pt x="26" y="4"/>
                    <a:pt x="26" y="4"/>
                    <a:pt x="26" y="4"/>
                  </a:cubicBezTo>
                  <a:cubicBezTo>
                    <a:pt x="27" y="5"/>
                    <a:pt x="27" y="5"/>
                    <a:pt x="28" y="5"/>
                  </a:cubicBezTo>
                  <a:cubicBezTo>
                    <a:pt x="28" y="5"/>
                    <a:pt x="28" y="5"/>
                    <a:pt x="29" y="5"/>
                  </a:cubicBezTo>
                  <a:cubicBezTo>
                    <a:pt x="29" y="5"/>
                    <a:pt x="29" y="5"/>
                    <a:pt x="29" y="5"/>
                  </a:cubicBezTo>
                  <a:cubicBezTo>
                    <a:pt x="29" y="5"/>
                    <a:pt x="29" y="5"/>
                    <a:pt x="29" y="4"/>
                  </a:cubicBezTo>
                  <a:cubicBezTo>
                    <a:pt x="29" y="4"/>
                    <a:pt x="29" y="4"/>
                    <a:pt x="29" y="4"/>
                  </a:cubicBezTo>
                  <a:cubicBezTo>
                    <a:pt x="29" y="4"/>
                    <a:pt x="29" y="4"/>
                    <a:pt x="29" y="4"/>
                  </a:cubicBezTo>
                  <a:cubicBezTo>
                    <a:pt x="28" y="4"/>
                    <a:pt x="28" y="4"/>
                    <a:pt x="28" y="4"/>
                  </a:cubicBezTo>
                  <a:cubicBezTo>
                    <a:pt x="28" y="4"/>
                    <a:pt x="28" y="4"/>
                    <a:pt x="27" y="4"/>
                  </a:cubicBezTo>
                  <a:cubicBezTo>
                    <a:pt x="27" y="3"/>
                    <a:pt x="26" y="3"/>
                    <a:pt x="26" y="3"/>
                  </a:cubicBezTo>
                  <a:cubicBezTo>
                    <a:pt x="25" y="3"/>
                    <a:pt x="25" y="2"/>
                    <a:pt x="25" y="2"/>
                  </a:cubicBezTo>
                  <a:cubicBezTo>
                    <a:pt x="24" y="2"/>
                    <a:pt x="24" y="2"/>
                    <a:pt x="24" y="2"/>
                  </a:cubicBezTo>
                  <a:cubicBezTo>
                    <a:pt x="24" y="2"/>
                    <a:pt x="24" y="2"/>
                    <a:pt x="24" y="2"/>
                  </a:cubicBezTo>
                  <a:cubicBezTo>
                    <a:pt x="24" y="2"/>
                    <a:pt x="25" y="2"/>
                    <a:pt x="25" y="2"/>
                  </a:cubicBezTo>
                  <a:cubicBezTo>
                    <a:pt x="25" y="2"/>
                    <a:pt x="26" y="2"/>
                    <a:pt x="26" y="2"/>
                  </a:cubicBezTo>
                  <a:cubicBezTo>
                    <a:pt x="27" y="3"/>
                    <a:pt x="27" y="3"/>
                    <a:pt x="27" y="3"/>
                  </a:cubicBezTo>
                  <a:cubicBezTo>
                    <a:pt x="28" y="3"/>
                    <a:pt x="29" y="3"/>
                    <a:pt x="30" y="3"/>
                  </a:cubicBezTo>
                  <a:cubicBezTo>
                    <a:pt x="30" y="3"/>
                    <a:pt x="31" y="3"/>
                    <a:pt x="31" y="2"/>
                  </a:cubicBezTo>
                  <a:cubicBezTo>
                    <a:pt x="31" y="2"/>
                    <a:pt x="31" y="1"/>
                    <a:pt x="30" y="1"/>
                  </a:cubicBezTo>
                  <a:cubicBezTo>
                    <a:pt x="30" y="1"/>
                    <a:pt x="30" y="1"/>
                    <a:pt x="30" y="1"/>
                  </a:cubicBezTo>
                  <a:cubicBezTo>
                    <a:pt x="30" y="1"/>
                    <a:pt x="30" y="1"/>
                    <a:pt x="30" y="1"/>
                  </a:cubicBezTo>
                  <a:cubicBezTo>
                    <a:pt x="30" y="1"/>
                    <a:pt x="30" y="1"/>
                    <a:pt x="30" y="1"/>
                  </a:cubicBezTo>
                  <a:cubicBezTo>
                    <a:pt x="30" y="2"/>
                    <a:pt x="30" y="2"/>
                    <a:pt x="30" y="2"/>
                  </a:cubicBezTo>
                  <a:cubicBezTo>
                    <a:pt x="30" y="2"/>
                    <a:pt x="30" y="2"/>
                    <a:pt x="29" y="2"/>
                  </a:cubicBezTo>
                  <a:cubicBezTo>
                    <a:pt x="29" y="2"/>
                    <a:pt x="29" y="2"/>
                    <a:pt x="29" y="2"/>
                  </a:cubicBezTo>
                  <a:cubicBezTo>
                    <a:pt x="26" y="2"/>
                    <a:pt x="26" y="2"/>
                    <a:pt x="26" y="2"/>
                  </a:cubicBezTo>
                  <a:cubicBezTo>
                    <a:pt x="25" y="1"/>
                    <a:pt x="24" y="1"/>
                    <a:pt x="23" y="1"/>
                  </a:cubicBezTo>
                  <a:cubicBezTo>
                    <a:pt x="20" y="1"/>
                    <a:pt x="18" y="3"/>
                    <a:pt x="18" y="5"/>
                  </a:cubicBezTo>
                  <a:cubicBezTo>
                    <a:pt x="18" y="8"/>
                    <a:pt x="20" y="9"/>
                    <a:pt x="25" y="11"/>
                  </a:cubicBezTo>
                  <a:cubicBezTo>
                    <a:pt x="29" y="13"/>
                    <a:pt x="30" y="13"/>
                    <a:pt x="30" y="14"/>
                  </a:cubicBezTo>
                  <a:cubicBezTo>
                    <a:pt x="30" y="15"/>
                    <a:pt x="29" y="16"/>
                    <a:pt x="29" y="16"/>
                  </a:cubicBezTo>
                  <a:cubicBezTo>
                    <a:pt x="28" y="16"/>
                    <a:pt x="28" y="16"/>
                    <a:pt x="28" y="15"/>
                  </a:cubicBezTo>
                  <a:cubicBezTo>
                    <a:pt x="28" y="15"/>
                    <a:pt x="27" y="15"/>
                    <a:pt x="25" y="15"/>
                  </a:cubicBezTo>
                  <a:cubicBezTo>
                    <a:pt x="24" y="15"/>
                    <a:pt x="23" y="14"/>
                    <a:pt x="21" y="14"/>
                  </a:cubicBezTo>
                  <a:cubicBezTo>
                    <a:pt x="18" y="14"/>
                    <a:pt x="16" y="15"/>
                    <a:pt x="14" y="17"/>
                  </a:cubicBezTo>
                  <a:cubicBezTo>
                    <a:pt x="14" y="17"/>
                    <a:pt x="14" y="17"/>
                    <a:pt x="13" y="17"/>
                  </a:cubicBezTo>
                  <a:cubicBezTo>
                    <a:pt x="13" y="17"/>
                    <a:pt x="13" y="17"/>
                    <a:pt x="13" y="17"/>
                  </a:cubicBezTo>
                  <a:cubicBezTo>
                    <a:pt x="13" y="17"/>
                    <a:pt x="13" y="17"/>
                    <a:pt x="13" y="17"/>
                  </a:cubicBezTo>
                  <a:cubicBezTo>
                    <a:pt x="12" y="17"/>
                    <a:pt x="12" y="17"/>
                    <a:pt x="12" y="17"/>
                  </a:cubicBezTo>
                  <a:cubicBezTo>
                    <a:pt x="12" y="17"/>
                    <a:pt x="12" y="17"/>
                    <a:pt x="12" y="18"/>
                  </a:cubicBezTo>
                  <a:cubicBezTo>
                    <a:pt x="11" y="18"/>
                    <a:pt x="11" y="19"/>
                    <a:pt x="11" y="19"/>
                  </a:cubicBezTo>
                  <a:cubicBezTo>
                    <a:pt x="11" y="19"/>
                    <a:pt x="11" y="19"/>
                    <a:pt x="11" y="19"/>
                  </a:cubicBezTo>
                  <a:cubicBezTo>
                    <a:pt x="10" y="19"/>
                    <a:pt x="10" y="19"/>
                    <a:pt x="10" y="18"/>
                  </a:cubicBezTo>
                  <a:cubicBezTo>
                    <a:pt x="10" y="17"/>
                    <a:pt x="9" y="17"/>
                    <a:pt x="9" y="17"/>
                  </a:cubicBezTo>
                  <a:cubicBezTo>
                    <a:pt x="8" y="16"/>
                    <a:pt x="8" y="16"/>
                    <a:pt x="8" y="16"/>
                  </a:cubicBezTo>
                  <a:cubicBezTo>
                    <a:pt x="8" y="16"/>
                    <a:pt x="8" y="16"/>
                    <a:pt x="8" y="16"/>
                  </a:cubicBezTo>
                  <a:cubicBezTo>
                    <a:pt x="8" y="16"/>
                    <a:pt x="8" y="16"/>
                    <a:pt x="8" y="15"/>
                  </a:cubicBezTo>
                  <a:cubicBezTo>
                    <a:pt x="9" y="15"/>
                    <a:pt x="9" y="15"/>
                    <a:pt x="9" y="15"/>
                  </a:cubicBezTo>
                  <a:cubicBezTo>
                    <a:pt x="9" y="14"/>
                    <a:pt x="9" y="14"/>
                    <a:pt x="9" y="14"/>
                  </a:cubicBezTo>
                  <a:cubicBezTo>
                    <a:pt x="9" y="14"/>
                    <a:pt x="9" y="14"/>
                    <a:pt x="9" y="15"/>
                  </a:cubicBezTo>
                  <a:cubicBezTo>
                    <a:pt x="9" y="15"/>
                    <a:pt x="9" y="16"/>
                    <a:pt x="10" y="16"/>
                  </a:cubicBezTo>
                  <a:cubicBezTo>
                    <a:pt x="10" y="17"/>
                    <a:pt x="10" y="17"/>
                    <a:pt x="10" y="17"/>
                  </a:cubicBezTo>
                  <a:cubicBezTo>
                    <a:pt x="10" y="17"/>
                    <a:pt x="10" y="17"/>
                    <a:pt x="10" y="17"/>
                  </a:cubicBezTo>
                  <a:cubicBezTo>
                    <a:pt x="11" y="17"/>
                    <a:pt x="11" y="16"/>
                    <a:pt x="11" y="15"/>
                  </a:cubicBezTo>
                  <a:cubicBezTo>
                    <a:pt x="11" y="15"/>
                    <a:pt x="11" y="14"/>
                    <a:pt x="12" y="14"/>
                  </a:cubicBezTo>
                  <a:cubicBezTo>
                    <a:pt x="12" y="14"/>
                    <a:pt x="12" y="14"/>
                    <a:pt x="12" y="14"/>
                  </a:cubicBezTo>
                  <a:cubicBezTo>
                    <a:pt x="12" y="14"/>
                    <a:pt x="12" y="15"/>
                    <a:pt x="12" y="15"/>
                  </a:cubicBezTo>
                  <a:cubicBezTo>
                    <a:pt x="12" y="15"/>
                    <a:pt x="12" y="15"/>
                    <a:pt x="12" y="16"/>
                  </a:cubicBezTo>
                  <a:cubicBezTo>
                    <a:pt x="13" y="16"/>
                    <a:pt x="13" y="16"/>
                    <a:pt x="13" y="16"/>
                  </a:cubicBezTo>
                  <a:cubicBezTo>
                    <a:pt x="13" y="16"/>
                    <a:pt x="13" y="16"/>
                    <a:pt x="13" y="16"/>
                  </a:cubicBezTo>
                  <a:cubicBezTo>
                    <a:pt x="13" y="16"/>
                    <a:pt x="13" y="16"/>
                    <a:pt x="13" y="15"/>
                  </a:cubicBezTo>
                  <a:cubicBezTo>
                    <a:pt x="13" y="15"/>
                    <a:pt x="13" y="15"/>
                    <a:pt x="13" y="15"/>
                  </a:cubicBezTo>
                  <a:cubicBezTo>
                    <a:pt x="13" y="14"/>
                    <a:pt x="13" y="14"/>
                    <a:pt x="13" y="14"/>
                  </a:cubicBezTo>
                  <a:cubicBezTo>
                    <a:pt x="13" y="14"/>
                    <a:pt x="13" y="14"/>
                    <a:pt x="13" y="14"/>
                  </a:cubicBezTo>
                  <a:cubicBezTo>
                    <a:pt x="13" y="14"/>
                    <a:pt x="13" y="13"/>
                    <a:pt x="13" y="13"/>
                  </a:cubicBezTo>
                  <a:cubicBezTo>
                    <a:pt x="14" y="13"/>
                    <a:pt x="14" y="14"/>
                    <a:pt x="14" y="14"/>
                  </a:cubicBezTo>
                  <a:cubicBezTo>
                    <a:pt x="14" y="14"/>
                    <a:pt x="14" y="14"/>
                    <a:pt x="14" y="14"/>
                  </a:cubicBezTo>
                  <a:cubicBezTo>
                    <a:pt x="14" y="14"/>
                    <a:pt x="15" y="14"/>
                    <a:pt x="15" y="14"/>
                  </a:cubicBezTo>
                  <a:cubicBezTo>
                    <a:pt x="15" y="14"/>
                    <a:pt x="15" y="14"/>
                    <a:pt x="15" y="14"/>
                  </a:cubicBezTo>
                  <a:cubicBezTo>
                    <a:pt x="15" y="14"/>
                    <a:pt x="15" y="14"/>
                    <a:pt x="15" y="13"/>
                  </a:cubicBezTo>
                  <a:cubicBezTo>
                    <a:pt x="15" y="13"/>
                    <a:pt x="15" y="13"/>
                    <a:pt x="15" y="13"/>
                  </a:cubicBezTo>
                  <a:cubicBezTo>
                    <a:pt x="14" y="12"/>
                    <a:pt x="14" y="12"/>
                    <a:pt x="14" y="12"/>
                  </a:cubicBezTo>
                  <a:cubicBezTo>
                    <a:pt x="14" y="12"/>
                    <a:pt x="14" y="12"/>
                    <a:pt x="14" y="12"/>
                  </a:cubicBezTo>
                  <a:cubicBezTo>
                    <a:pt x="13" y="12"/>
                    <a:pt x="13" y="12"/>
                    <a:pt x="13" y="12"/>
                  </a:cubicBezTo>
                  <a:cubicBezTo>
                    <a:pt x="13" y="12"/>
                    <a:pt x="13" y="12"/>
                    <a:pt x="13" y="12"/>
                  </a:cubicBezTo>
                  <a:cubicBezTo>
                    <a:pt x="13" y="12"/>
                    <a:pt x="13" y="12"/>
                    <a:pt x="13" y="12"/>
                  </a:cubicBezTo>
                  <a:cubicBezTo>
                    <a:pt x="13" y="12"/>
                    <a:pt x="13" y="11"/>
                    <a:pt x="13" y="11"/>
                  </a:cubicBezTo>
                  <a:cubicBezTo>
                    <a:pt x="14" y="10"/>
                    <a:pt x="14" y="9"/>
                    <a:pt x="14" y="8"/>
                  </a:cubicBezTo>
                  <a:cubicBezTo>
                    <a:pt x="14" y="6"/>
                    <a:pt x="14" y="5"/>
                    <a:pt x="14" y="5"/>
                  </a:cubicBezTo>
                  <a:cubicBezTo>
                    <a:pt x="15" y="5"/>
                    <a:pt x="15" y="5"/>
                    <a:pt x="15" y="6"/>
                  </a:cubicBezTo>
                  <a:cubicBezTo>
                    <a:pt x="15" y="6"/>
                    <a:pt x="15" y="6"/>
                    <a:pt x="15" y="6"/>
                  </a:cubicBezTo>
                  <a:cubicBezTo>
                    <a:pt x="15" y="6"/>
                    <a:pt x="15" y="6"/>
                    <a:pt x="15" y="6"/>
                  </a:cubicBezTo>
                  <a:cubicBezTo>
                    <a:pt x="15" y="7"/>
                    <a:pt x="15" y="7"/>
                    <a:pt x="15" y="7"/>
                  </a:cubicBezTo>
                  <a:cubicBezTo>
                    <a:pt x="15" y="7"/>
                    <a:pt x="15" y="7"/>
                    <a:pt x="16" y="6"/>
                  </a:cubicBezTo>
                  <a:cubicBezTo>
                    <a:pt x="16" y="6"/>
                    <a:pt x="16" y="5"/>
                    <a:pt x="16" y="5"/>
                  </a:cubicBezTo>
                  <a:cubicBezTo>
                    <a:pt x="16" y="5"/>
                    <a:pt x="16" y="5"/>
                    <a:pt x="16" y="5"/>
                  </a:cubicBezTo>
                  <a:cubicBezTo>
                    <a:pt x="15" y="4"/>
                    <a:pt x="15" y="4"/>
                    <a:pt x="15" y="4"/>
                  </a:cubicBezTo>
                  <a:cubicBezTo>
                    <a:pt x="15" y="4"/>
                    <a:pt x="15" y="4"/>
                    <a:pt x="15" y="4"/>
                  </a:cubicBezTo>
                  <a:cubicBezTo>
                    <a:pt x="14" y="4"/>
                    <a:pt x="14" y="3"/>
                    <a:pt x="14" y="3"/>
                  </a:cubicBezTo>
                  <a:cubicBezTo>
                    <a:pt x="14" y="3"/>
                    <a:pt x="14" y="3"/>
                    <a:pt x="14" y="3"/>
                  </a:cubicBezTo>
                  <a:cubicBezTo>
                    <a:pt x="14" y="3"/>
                    <a:pt x="14" y="3"/>
                    <a:pt x="14" y="3"/>
                  </a:cubicBezTo>
                  <a:cubicBezTo>
                    <a:pt x="14" y="2"/>
                    <a:pt x="14" y="2"/>
                    <a:pt x="14" y="2"/>
                  </a:cubicBezTo>
                  <a:cubicBezTo>
                    <a:pt x="14" y="2"/>
                    <a:pt x="14" y="2"/>
                    <a:pt x="14" y="2"/>
                  </a:cubicBezTo>
                  <a:cubicBezTo>
                    <a:pt x="14" y="1"/>
                    <a:pt x="14" y="1"/>
                    <a:pt x="14" y="1"/>
                  </a:cubicBezTo>
                  <a:cubicBezTo>
                    <a:pt x="13" y="2"/>
                    <a:pt x="13" y="2"/>
                    <a:pt x="13" y="2"/>
                  </a:cubicBezTo>
                  <a:cubicBezTo>
                    <a:pt x="12" y="3"/>
                    <a:pt x="12" y="3"/>
                    <a:pt x="12" y="3"/>
                  </a:cubicBezTo>
                  <a:cubicBezTo>
                    <a:pt x="12" y="3"/>
                    <a:pt x="12" y="3"/>
                    <a:pt x="12" y="3"/>
                  </a:cubicBezTo>
                  <a:cubicBezTo>
                    <a:pt x="12" y="3"/>
                    <a:pt x="12" y="3"/>
                    <a:pt x="12" y="2"/>
                  </a:cubicBezTo>
                  <a:cubicBezTo>
                    <a:pt x="12" y="2"/>
                    <a:pt x="12" y="2"/>
                    <a:pt x="12" y="2"/>
                  </a:cubicBezTo>
                  <a:cubicBezTo>
                    <a:pt x="12" y="1"/>
                    <a:pt x="11" y="1"/>
                    <a:pt x="11" y="0"/>
                  </a:cubicBezTo>
                  <a:cubicBezTo>
                    <a:pt x="11" y="0"/>
                    <a:pt x="11" y="0"/>
                    <a:pt x="11" y="0"/>
                  </a:cubicBezTo>
                  <a:cubicBezTo>
                    <a:pt x="10" y="1"/>
                    <a:pt x="10" y="1"/>
                    <a:pt x="10" y="1"/>
                  </a:cubicBezTo>
                  <a:cubicBezTo>
                    <a:pt x="10" y="1"/>
                    <a:pt x="10" y="1"/>
                    <a:pt x="10" y="1"/>
                  </a:cubicBezTo>
                  <a:cubicBezTo>
                    <a:pt x="10" y="1"/>
                    <a:pt x="10" y="2"/>
                    <a:pt x="10" y="2"/>
                  </a:cubicBezTo>
                  <a:cubicBezTo>
                    <a:pt x="10" y="2"/>
                    <a:pt x="9" y="2"/>
                    <a:pt x="9" y="2"/>
                  </a:cubicBezTo>
                  <a:cubicBezTo>
                    <a:pt x="9" y="2"/>
                    <a:pt x="9" y="2"/>
                    <a:pt x="9" y="2"/>
                  </a:cubicBezTo>
                  <a:cubicBezTo>
                    <a:pt x="9" y="2"/>
                    <a:pt x="9" y="2"/>
                    <a:pt x="9" y="2"/>
                  </a:cubicBezTo>
                  <a:cubicBezTo>
                    <a:pt x="9" y="3"/>
                    <a:pt x="9" y="3"/>
                    <a:pt x="9" y="3"/>
                  </a:cubicBezTo>
                  <a:cubicBezTo>
                    <a:pt x="9" y="3"/>
                    <a:pt x="9" y="3"/>
                    <a:pt x="9" y="3"/>
                  </a:cubicBezTo>
                  <a:cubicBezTo>
                    <a:pt x="9" y="2"/>
                    <a:pt x="9" y="2"/>
                    <a:pt x="9" y="2"/>
                  </a:cubicBezTo>
                  <a:cubicBezTo>
                    <a:pt x="9" y="2"/>
                    <a:pt x="9" y="2"/>
                    <a:pt x="9" y="2"/>
                  </a:cubicBezTo>
                  <a:cubicBezTo>
                    <a:pt x="8" y="2"/>
                    <a:pt x="8" y="2"/>
                    <a:pt x="8" y="2"/>
                  </a:cubicBezTo>
                  <a:cubicBezTo>
                    <a:pt x="8" y="1"/>
                    <a:pt x="8" y="1"/>
                    <a:pt x="8" y="1"/>
                  </a:cubicBezTo>
                  <a:cubicBezTo>
                    <a:pt x="8" y="2"/>
                    <a:pt x="8" y="2"/>
                    <a:pt x="8" y="2"/>
                  </a:cubicBezTo>
                  <a:cubicBezTo>
                    <a:pt x="7" y="2"/>
                    <a:pt x="7" y="2"/>
                    <a:pt x="7" y="2"/>
                  </a:cubicBezTo>
                  <a:cubicBezTo>
                    <a:pt x="7" y="3"/>
                    <a:pt x="7" y="3"/>
                    <a:pt x="7" y="3"/>
                  </a:cubicBezTo>
                  <a:cubicBezTo>
                    <a:pt x="7" y="3"/>
                    <a:pt x="7" y="3"/>
                    <a:pt x="7" y="3"/>
                  </a:cubicBezTo>
                  <a:cubicBezTo>
                    <a:pt x="7" y="3"/>
                    <a:pt x="7" y="3"/>
                    <a:pt x="7" y="3"/>
                  </a:cubicBezTo>
                  <a:cubicBezTo>
                    <a:pt x="7" y="4"/>
                    <a:pt x="7" y="4"/>
                    <a:pt x="7" y="4"/>
                  </a:cubicBezTo>
                  <a:cubicBezTo>
                    <a:pt x="7" y="4"/>
                    <a:pt x="7" y="4"/>
                    <a:pt x="7" y="4"/>
                  </a:cubicBezTo>
                  <a:cubicBezTo>
                    <a:pt x="7" y="4"/>
                    <a:pt x="6" y="4"/>
                    <a:pt x="6" y="4"/>
                  </a:cubicBezTo>
                  <a:cubicBezTo>
                    <a:pt x="6" y="4"/>
                    <a:pt x="5" y="4"/>
                    <a:pt x="5" y="5"/>
                  </a:cubicBezTo>
                  <a:cubicBezTo>
                    <a:pt x="5" y="5"/>
                    <a:pt x="6" y="6"/>
                    <a:pt x="6" y="6"/>
                  </a:cubicBezTo>
                  <a:cubicBezTo>
                    <a:pt x="6" y="7"/>
                    <a:pt x="6" y="7"/>
                    <a:pt x="6" y="7"/>
                  </a:cubicBezTo>
                  <a:cubicBezTo>
                    <a:pt x="6" y="7"/>
                    <a:pt x="7" y="7"/>
                    <a:pt x="7" y="7"/>
                  </a:cubicBezTo>
                  <a:cubicBezTo>
                    <a:pt x="7" y="6"/>
                    <a:pt x="7" y="6"/>
                    <a:pt x="7" y="6"/>
                  </a:cubicBezTo>
                  <a:cubicBezTo>
                    <a:pt x="7" y="6"/>
                    <a:pt x="7" y="6"/>
                    <a:pt x="7" y="6"/>
                  </a:cubicBezTo>
                  <a:cubicBezTo>
                    <a:pt x="7" y="6"/>
                    <a:pt x="7" y="6"/>
                    <a:pt x="7" y="6"/>
                  </a:cubicBezTo>
                  <a:cubicBezTo>
                    <a:pt x="7" y="5"/>
                    <a:pt x="7" y="5"/>
                    <a:pt x="7" y="5"/>
                  </a:cubicBezTo>
                  <a:cubicBezTo>
                    <a:pt x="7" y="5"/>
                    <a:pt x="7" y="5"/>
                    <a:pt x="7" y="6"/>
                  </a:cubicBezTo>
                  <a:cubicBezTo>
                    <a:pt x="8" y="7"/>
                    <a:pt x="8" y="7"/>
                    <a:pt x="8" y="7"/>
                  </a:cubicBezTo>
                  <a:cubicBezTo>
                    <a:pt x="8" y="9"/>
                    <a:pt x="8" y="9"/>
                    <a:pt x="8" y="9"/>
                  </a:cubicBezTo>
                  <a:cubicBezTo>
                    <a:pt x="8" y="9"/>
                    <a:pt x="8" y="10"/>
                    <a:pt x="8" y="10"/>
                  </a:cubicBezTo>
                  <a:cubicBezTo>
                    <a:pt x="9" y="11"/>
                    <a:pt x="9" y="11"/>
                    <a:pt x="9" y="11"/>
                  </a:cubicBezTo>
                  <a:cubicBezTo>
                    <a:pt x="9" y="12"/>
                    <a:pt x="9" y="12"/>
                    <a:pt x="9" y="12"/>
                  </a:cubicBezTo>
                  <a:cubicBezTo>
                    <a:pt x="9" y="12"/>
                    <a:pt x="9" y="12"/>
                    <a:pt x="9" y="12"/>
                  </a:cubicBezTo>
                  <a:cubicBezTo>
                    <a:pt x="9" y="12"/>
                    <a:pt x="9" y="12"/>
                    <a:pt x="9" y="12"/>
                  </a:cubicBezTo>
                  <a:cubicBezTo>
                    <a:pt x="9" y="12"/>
                    <a:pt x="9" y="12"/>
                    <a:pt x="8" y="12"/>
                  </a:cubicBezTo>
                  <a:cubicBezTo>
                    <a:pt x="8" y="12"/>
                    <a:pt x="8" y="12"/>
                    <a:pt x="8" y="12"/>
                  </a:cubicBezTo>
                  <a:cubicBezTo>
                    <a:pt x="8" y="12"/>
                    <a:pt x="7" y="12"/>
                    <a:pt x="7" y="15"/>
                  </a:cubicBezTo>
                  <a:cubicBezTo>
                    <a:pt x="7" y="16"/>
                    <a:pt x="8" y="18"/>
                    <a:pt x="8" y="19"/>
                  </a:cubicBezTo>
                  <a:cubicBezTo>
                    <a:pt x="9" y="21"/>
                    <a:pt x="9" y="21"/>
                    <a:pt x="9" y="21"/>
                  </a:cubicBezTo>
                  <a:cubicBezTo>
                    <a:pt x="9" y="21"/>
                    <a:pt x="9" y="21"/>
                    <a:pt x="9" y="22"/>
                  </a:cubicBezTo>
                  <a:cubicBezTo>
                    <a:pt x="9" y="24"/>
                    <a:pt x="6" y="28"/>
                    <a:pt x="2" y="30"/>
                  </a:cubicBezTo>
                  <a:cubicBezTo>
                    <a:pt x="1" y="31"/>
                    <a:pt x="0" y="31"/>
                    <a:pt x="0" y="33"/>
                  </a:cubicBezTo>
                  <a:cubicBezTo>
                    <a:pt x="0" y="33"/>
                    <a:pt x="0" y="33"/>
                    <a:pt x="0" y="33"/>
                  </a:cubicBezTo>
                  <a:cubicBezTo>
                    <a:pt x="1" y="33"/>
                    <a:pt x="1" y="33"/>
                    <a:pt x="1" y="33"/>
                  </a:cubicBezTo>
                  <a:cubicBezTo>
                    <a:pt x="2" y="32"/>
                    <a:pt x="3" y="32"/>
                    <a:pt x="3" y="32"/>
                  </a:cubicBezTo>
                  <a:cubicBezTo>
                    <a:pt x="3" y="31"/>
                    <a:pt x="3" y="31"/>
                    <a:pt x="3" y="31"/>
                  </a:cubicBezTo>
                  <a:cubicBezTo>
                    <a:pt x="3" y="31"/>
                    <a:pt x="3" y="31"/>
                    <a:pt x="4" y="31"/>
                  </a:cubicBezTo>
                  <a:cubicBezTo>
                    <a:pt x="4" y="31"/>
                    <a:pt x="4" y="30"/>
                    <a:pt x="4" y="30"/>
                  </a:cubicBezTo>
                  <a:cubicBezTo>
                    <a:pt x="4" y="30"/>
                    <a:pt x="5" y="30"/>
                    <a:pt x="5" y="30"/>
                  </a:cubicBezTo>
                  <a:cubicBezTo>
                    <a:pt x="5" y="30"/>
                    <a:pt x="5" y="30"/>
                    <a:pt x="5" y="30"/>
                  </a:cubicBezTo>
                  <a:cubicBezTo>
                    <a:pt x="5" y="30"/>
                    <a:pt x="5" y="30"/>
                    <a:pt x="5" y="30"/>
                  </a:cubicBezTo>
                  <a:cubicBezTo>
                    <a:pt x="4" y="31"/>
                    <a:pt x="4" y="31"/>
                    <a:pt x="4" y="31"/>
                  </a:cubicBezTo>
                  <a:cubicBezTo>
                    <a:pt x="4" y="31"/>
                    <a:pt x="4" y="31"/>
                    <a:pt x="4" y="31"/>
                  </a:cubicBezTo>
                  <a:cubicBezTo>
                    <a:pt x="4" y="32"/>
                    <a:pt x="5" y="33"/>
                    <a:pt x="6" y="33"/>
                  </a:cubicBezTo>
                  <a:cubicBezTo>
                    <a:pt x="6" y="32"/>
                    <a:pt x="6" y="32"/>
                    <a:pt x="6" y="31"/>
                  </a:cubicBezTo>
                  <a:cubicBezTo>
                    <a:pt x="7" y="31"/>
                    <a:pt x="7" y="31"/>
                    <a:pt x="7" y="31"/>
                  </a:cubicBezTo>
                  <a:cubicBezTo>
                    <a:pt x="7" y="30"/>
                    <a:pt x="7" y="30"/>
                    <a:pt x="7" y="29"/>
                  </a:cubicBezTo>
                  <a:cubicBezTo>
                    <a:pt x="7" y="29"/>
                    <a:pt x="7" y="28"/>
                    <a:pt x="7" y="28"/>
                  </a:cubicBezTo>
                  <a:cubicBezTo>
                    <a:pt x="7" y="28"/>
                    <a:pt x="7" y="28"/>
                    <a:pt x="7" y="28"/>
                  </a:cubicBezTo>
                  <a:cubicBezTo>
                    <a:pt x="7" y="28"/>
                    <a:pt x="7" y="27"/>
                    <a:pt x="7" y="27"/>
                  </a:cubicBezTo>
                  <a:cubicBezTo>
                    <a:pt x="7" y="27"/>
                    <a:pt x="7" y="27"/>
                    <a:pt x="7" y="28"/>
                  </a:cubicBezTo>
                  <a:cubicBezTo>
                    <a:pt x="7" y="28"/>
                    <a:pt x="7" y="28"/>
                    <a:pt x="7" y="28"/>
                  </a:cubicBezTo>
                  <a:cubicBezTo>
                    <a:pt x="7" y="28"/>
                    <a:pt x="8" y="28"/>
                    <a:pt x="8" y="28"/>
                  </a:cubicBezTo>
                  <a:cubicBezTo>
                    <a:pt x="8" y="28"/>
                    <a:pt x="9" y="28"/>
                    <a:pt x="9" y="27"/>
                  </a:cubicBezTo>
                  <a:cubicBezTo>
                    <a:pt x="9" y="27"/>
                    <a:pt x="9" y="27"/>
                    <a:pt x="9" y="26"/>
                  </a:cubicBezTo>
                  <a:cubicBezTo>
                    <a:pt x="9" y="26"/>
                    <a:pt x="9" y="26"/>
                    <a:pt x="9" y="26"/>
                  </a:cubicBezTo>
                  <a:cubicBezTo>
                    <a:pt x="9" y="25"/>
                    <a:pt x="9" y="25"/>
                    <a:pt x="9" y="25"/>
                  </a:cubicBezTo>
                  <a:cubicBezTo>
                    <a:pt x="9" y="25"/>
                    <a:pt x="9" y="25"/>
                    <a:pt x="9" y="25"/>
                  </a:cubicBezTo>
                  <a:cubicBezTo>
                    <a:pt x="9" y="25"/>
                    <a:pt x="9" y="25"/>
                    <a:pt x="9" y="25"/>
                  </a:cubicBezTo>
                  <a:cubicBezTo>
                    <a:pt x="9" y="25"/>
                    <a:pt x="10" y="25"/>
                    <a:pt x="10" y="25"/>
                  </a:cubicBezTo>
                  <a:cubicBezTo>
                    <a:pt x="10" y="26"/>
                    <a:pt x="10" y="26"/>
                    <a:pt x="10" y="26"/>
                  </a:cubicBezTo>
                  <a:cubicBezTo>
                    <a:pt x="10" y="26"/>
                    <a:pt x="10" y="26"/>
                    <a:pt x="10" y="26"/>
                  </a:cubicBezTo>
                  <a:cubicBezTo>
                    <a:pt x="10" y="26"/>
                    <a:pt x="11" y="26"/>
                    <a:pt x="11" y="25"/>
                  </a:cubicBezTo>
                  <a:cubicBezTo>
                    <a:pt x="11" y="25"/>
                    <a:pt x="11" y="24"/>
                    <a:pt x="11" y="24"/>
                  </a:cubicBezTo>
                  <a:cubicBezTo>
                    <a:pt x="11" y="23"/>
                    <a:pt x="11" y="23"/>
                    <a:pt x="12" y="23"/>
                  </a:cubicBezTo>
                  <a:cubicBezTo>
                    <a:pt x="12" y="23"/>
                    <a:pt x="12" y="23"/>
                    <a:pt x="12" y="23"/>
                  </a:cubicBezTo>
                  <a:cubicBezTo>
                    <a:pt x="12" y="23"/>
                    <a:pt x="12" y="23"/>
                    <a:pt x="12" y="23"/>
                  </a:cubicBezTo>
                  <a:cubicBezTo>
                    <a:pt x="12" y="24"/>
                    <a:pt x="12" y="24"/>
                    <a:pt x="12" y="24"/>
                  </a:cubicBezTo>
                  <a:cubicBezTo>
                    <a:pt x="12" y="24"/>
                    <a:pt x="13" y="23"/>
                    <a:pt x="13" y="23"/>
                  </a:cubicBezTo>
                  <a:cubicBezTo>
                    <a:pt x="13" y="23"/>
                    <a:pt x="13" y="23"/>
                    <a:pt x="13" y="23"/>
                  </a:cubicBezTo>
                  <a:cubicBezTo>
                    <a:pt x="13" y="22"/>
                    <a:pt x="13" y="22"/>
                    <a:pt x="13" y="22"/>
                  </a:cubicBezTo>
                  <a:cubicBezTo>
                    <a:pt x="12" y="22"/>
                    <a:pt x="12" y="22"/>
                    <a:pt x="12" y="21"/>
                  </a:cubicBezTo>
                  <a:cubicBezTo>
                    <a:pt x="12" y="21"/>
                    <a:pt x="13" y="21"/>
                    <a:pt x="13" y="20"/>
                  </a:cubicBezTo>
                  <a:cubicBezTo>
                    <a:pt x="13" y="20"/>
                    <a:pt x="13" y="20"/>
                    <a:pt x="13" y="19"/>
                  </a:cubicBezTo>
                  <a:cubicBezTo>
                    <a:pt x="14" y="18"/>
                    <a:pt x="14" y="18"/>
                    <a:pt x="14" y="18"/>
                  </a:cubicBezTo>
                  <a:cubicBezTo>
                    <a:pt x="14" y="18"/>
                    <a:pt x="14" y="18"/>
                    <a:pt x="14" y="19"/>
                  </a:cubicBezTo>
                  <a:cubicBezTo>
                    <a:pt x="14" y="19"/>
                    <a:pt x="14" y="19"/>
                    <a:pt x="14" y="19"/>
                  </a:cubicBezTo>
                  <a:cubicBezTo>
                    <a:pt x="14" y="19"/>
                    <a:pt x="14" y="19"/>
                    <a:pt x="14" y="19"/>
                  </a:cubicBezTo>
                  <a:cubicBezTo>
                    <a:pt x="14" y="19"/>
                    <a:pt x="14" y="19"/>
                    <a:pt x="14" y="19"/>
                  </a:cubicBezTo>
                  <a:cubicBezTo>
                    <a:pt x="14" y="19"/>
                    <a:pt x="15" y="19"/>
                    <a:pt x="15" y="19"/>
                  </a:cubicBezTo>
                  <a:cubicBezTo>
                    <a:pt x="15" y="19"/>
                    <a:pt x="15" y="19"/>
                    <a:pt x="16" y="19"/>
                  </a:cubicBezTo>
                  <a:cubicBezTo>
                    <a:pt x="17" y="18"/>
                    <a:pt x="17" y="18"/>
                    <a:pt x="17" y="18"/>
                  </a:cubicBezTo>
                  <a:cubicBezTo>
                    <a:pt x="17" y="18"/>
                    <a:pt x="17" y="18"/>
                    <a:pt x="18" y="18"/>
                  </a:cubicBezTo>
                  <a:cubicBezTo>
                    <a:pt x="18" y="18"/>
                    <a:pt x="18" y="18"/>
                    <a:pt x="18" y="18"/>
                  </a:cubicBezTo>
                  <a:cubicBezTo>
                    <a:pt x="19" y="19"/>
                    <a:pt x="19" y="19"/>
                    <a:pt x="19" y="19"/>
                  </a:cubicBezTo>
                  <a:cubicBezTo>
                    <a:pt x="19" y="19"/>
                    <a:pt x="20" y="18"/>
                    <a:pt x="20" y="18"/>
                  </a:cubicBezTo>
                  <a:cubicBezTo>
                    <a:pt x="20" y="18"/>
                    <a:pt x="19" y="17"/>
                    <a:pt x="19" y="17"/>
                  </a:cubicBezTo>
                  <a:cubicBezTo>
                    <a:pt x="19" y="17"/>
                    <a:pt x="19" y="17"/>
                    <a:pt x="19" y="17"/>
                  </a:cubicBezTo>
                  <a:cubicBezTo>
                    <a:pt x="19" y="17"/>
                    <a:pt x="19" y="17"/>
                    <a:pt x="19" y="17"/>
                  </a:cubicBezTo>
                  <a:cubicBezTo>
                    <a:pt x="19" y="16"/>
                    <a:pt x="19" y="16"/>
                    <a:pt x="19" y="16"/>
                  </a:cubicBezTo>
                  <a:cubicBezTo>
                    <a:pt x="19" y="16"/>
                    <a:pt x="20" y="17"/>
                    <a:pt x="20" y="18"/>
                  </a:cubicBezTo>
                  <a:cubicBezTo>
                    <a:pt x="23" y="22"/>
                    <a:pt x="24" y="24"/>
                    <a:pt x="26" y="24"/>
                  </a:cubicBezTo>
                  <a:cubicBezTo>
                    <a:pt x="28" y="25"/>
                    <a:pt x="29" y="25"/>
                    <a:pt x="29" y="26"/>
                  </a:cubicBezTo>
                  <a:cubicBezTo>
                    <a:pt x="29" y="27"/>
                    <a:pt x="29" y="28"/>
                    <a:pt x="28" y="29"/>
                  </a:cubicBezTo>
                  <a:cubicBezTo>
                    <a:pt x="26" y="31"/>
                    <a:pt x="26" y="32"/>
                    <a:pt x="26" y="33"/>
                  </a:cubicBezTo>
                  <a:cubicBezTo>
                    <a:pt x="26" y="33"/>
                    <a:pt x="26" y="33"/>
                    <a:pt x="26" y="33"/>
                  </a:cubicBezTo>
                  <a:cubicBezTo>
                    <a:pt x="26" y="33"/>
                    <a:pt x="26" y="33"/>
                    <a:pt x="26" y="33"/>
                  </a:cubicBezTo>
                  <a:cubicBezTo>
                    <a:pt x="27" y="33"/>
                    <a:pt x="27" y="33"/>
                    <a:pt x="27" y="33"/>
                  </a:cubicBezTo>
                  <a:cubicBezTo>
                    <a:pt x="28" y="33"/>
                    <a:pt x="28" y="33"/>
                    <a:pt x="28" y="33"/>
                  </a:cubicBezTo>
                  <a:cubicBezTo>
                    <a:pt x="28" y="33"/>
                    <a:pt x="28" y="32"/>
                    <a:pt x="28" y="32"/>
                  </a:cubicBezTo>
                  <a:cubicBezTo>
                    <a:pt x="28" y="32"/>
                    <a:pt x="28" y="32"/>
                    <a:pt x="28" y="32"/>
                  </a:cubicBezTo>
                  <a:cubicBezTo>
                    <a:pt x="28" y="31"/>
                    <a:pt x="28" y="31"/>
                    <a:pt x="28" y="31"/>
                  </a:cubicBezTo>
                  <a:cubicBezTo>
                    <a:pt x="28" y="31"/>
                    <a:pt x="28" y="31"/>
                    <a:pt x="28" y="31"/>
                  </a:cubicBezTo>
                  <a:cubicBezTo>
                    <a:pt x="28" y="31"/>
                    <a:pt x="28" y="31"/>
                    <a:pt x="29" y="30"/>
                  </a:cubicBezTo>
                  <a:cubicBezTo>
                    <a:pt x="29" y="30"/>
                    <a:pt x="29" y="30"/>
                    <a:pt x="29" y="30"/>
                  </a:cubicBezTo>
                  <a:cubicBezTo>
                    <a:pt x="29" y="30"/>
                    <a:pt x="29" y="30"/>
                    <a:pt x="29" y="31"/>
                  </a:cubicBezTo>
                  <a:cubicBezTo>
                    <a:pt x="30" y="32"/>
                    <a:pt x="30" y="32"/>
                    <a:pt x="30" y="32"/>
                  </a:cubicBezTo>
                  <a:cubicBezTo>
                    <a:pt x="30" y="32"/>
                    <a:pt x="30" y="32"/>
                    <a:pt x="31" y="33"/>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6" name="Freeform 62">
              <a:extLst>
                <a:ext uri="{FF2B5EF4-FFF2-40B4-BE49-F238E27FC236}">
                  <a16:creationId xmlns:a16="http://schemas.microsoft.com/office/drawing/2014/main" id="{76905015-9213-46AE-955B-A188E06B46E2}"/>
                </a:ext>
              </a:extLst>
            </p:cNvPr>
            <p:cNvSpPr>
              <a:spLocks/>
            </p:cNvSpPr>
            <p:nvPr userDrawn="1"/>
          </p:nvSpPr>
          <p:spPr bwMode="auto">
            <a:xfrm>
              <a:off x="224" y="125"/>
              <a:ext cx="2" cy="6"/>
            </a:xfrm>
            <a:custGeom>
              <a:avLst/>
              <a:gdLst>
                <a:gd name="T0" fmla="*/ 0 w 1"/>
                <a:gd name="T1" fmla="*/ 0 h 3"/>
                <a:gd name="T2" fmla="*/ 0 w 1"/>
                <a:gd name="T3" fmla="*/ 1 h 3"/>
                <a:gd name="T4" fmla="*/ 0 w 1"/>
                <a:gd name="T5" fmla="*/ 1 h 3"/>
                <a:gd name="T6" fmla="*/ 0 w 1"/>
                <a:gd name="T7" fmla="*/ 2 h 3"/>
                <a:gd name="T8" fmla="*/ 0 w 1"/>
                <a:gd name="T9" fmla="*/ 3 h 3"/>
                <a:gd name="T10" fmla="*/ 1 w 1"/>
                <a:gd name="T11" fmla="*/ 2 h 3"/>
                <a:gd name="T12" fmla="*/ 1 w 1"/>
                <a:gd name="T13" fmla="*/ 1 h 3"/>
                <a:gd name="T14" fmla="*/ 1 w 1"/>
                <a:gd name="T15" fmla="*/ 0 h 3"/>
                <a:gd name="T16" fmla="*/ 0 w 1"/>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3">
                  <a:moveTo>
                    <a:pt x="0" y="0"/>
                  </a:moveTo>
                  <a:cubicBezTo>
                    <a:pt x="0" y="0"/>
                    <a:pt x="0" y="0"/>
                    <a:pt x="0" y="1"/>
                  </a:cubicBezTo>
                  <a:cubicBezTo>
                    <a:pt x="0" y="1"/>
                    <a:pt x="0" y="1"/>
                    <a:pt x="0" y="1"/>
                  </a:cubicBezTo>
                  <a:cubicBezTo>
                    <a:pt x="0" y="2"/>
                    <a:pt x="0" y="2"/>
                    <a:pt x="0" y="2"/>
                  </a:cubicBezTo>
                  <a:cubicBezTo>
                    <a:pt x="0" y="3"/>
                    <a:pt x="0" y="3"/>
                    <a:pt x="0" y="3"/>
                  </a:cubicBezTo>
                  <a:cubicBezTo>
                    <a:pt x="0" y="3"/>
                    <a:pt x="0" y="3"/>
                    <a:pt x="1" y="2"/>
                  </a:cubicBezTo>
                  <a:cubicBezTo>
                    <a:pt x="1" y="2"/>
                    <a:pt x="1" y="2"/>
                    <a:pt x="1" y="1"/>
                  </a:cubicBezTo>
                  <a:cubicBezTo>
                    <a:pt x="1" y="1"/>
                    <a:pt x="1" y="1"/>
                    <a:pt x="1" y="0"/>
                  </a:cubicBezTo>
                  <a:cubicBezTo>
                    <a:pt x="0" y="0"/>
                    <a:pt x="0" y="0"/>
                    <a:pt x="0" y="0"/>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7" name="Freeform 63">
              <a:extLst>
                <a:ext uri="{FF2B5EF4-FFF2-40B4-BE49-F238E27FC236}">
                  <a16:creationId xmlns:a16="http://schemas.microsoft.com/office/drawing/2014/main" id="{BBA6485A-BAD4-45B1-85E0-AFE49CC4EFEC}"/>
                </a:ext>
              </a:extLst>
            </p:cNvPr>
            <p:cNvSpPr>
              <a:spLocks/>
            </p:cNvSpPr>
            <p:nvPr userDrawn="1"/>
          </p:nvSpPr>
          <p:spPr bwMode="auto">
            <a:xfrm>
              <a:off x="213" y="114"/>
              <a:ext cx="19" cy="40"/>
            </a:xfrm>
            <a:custGeom>
              <a:avLst/>
              <a:gdLst>
                <a:gd name="T0" fmla="*/ 2 w 9"/>
                <a:gd name="T1" fmla="*/ 0 h 19"/>
                <a:gd name="T2" fmla="*/ 3 w 9"/>
                <a:gd name="T3" fmla="*/ 0 h 19"/>
                <a:gd name="T4" fmla="*/ 4 w 9"/>
                <a:gd name="T5" fmla="*/ 4 h 19"/>
                <a:gd name="T6" fmla="*/ 4 w 9"/>
                <a:gd name="T7" fmla="*/ 6 h 19"/>
                <a:gd name="T8" fmla="*/ 4 w 9"/>
                <a:gd name="T9" fmla="*/ 7 h 19"/>
                <a:gd name="T10" fmla="*/ 7 w 9"/>
                <a:gd name="T11" fmla="*/ 15 h 19"/>
                <a:gd name="T12" fmla="*/ 8 w 9"/>
                <a:gd name="T13" fmla="*/ 14 h 19"/>
                <a:gd name="T14" fmla="*/ 9 w 9"/>
                <a:gd name="T15" fmla="*/ 14 h 19"/>
                <a:gd name="T16" fmla="*/ 9 w 9"/>
                <a:gd name="T17" fmla="*/ 14 h 19"/>
                <a:gd name="T18" fmla="*/ 9 w 9"/>
                <a:gd name="T19" fmla="*/ 15 h 19"/>
                <a:gd name="T20" fmla="*/ 9 w 9"/>
                <a:gd name="T21" fmla="*/ 15 h 19"/>
                <a:gd name="T22" fmla="*/ 9 w 9"/>
                <a:gd name="T23" fmla="*/ 16 h 19"/>
                <a:gd name="T24" fmla="*/ 9 w 9"/>
                <a:gd name="T25" fmla="*/ 17 h 19"/>
                <a:gd name="T26" fmla="*/ 9 w 9"/>
                <a:gd name="T27" fmla="*/ 17 h 19"/>
                <a:gd name="T28" fmla="*/ 9 w 9"/>
                <a:gd name="T29" fmla="*/ 17 h 19"/>
                <a:gd name="T30" fmla="*/ 8 w 9"/>
                <a:gd name="T31" fmla="*/ 17 h 19"/>
                <a:gd name="T32" fmla="*/ 7 w 9"/>
                <a:gd name="T33" fmla="*/ 18 h 19"/>
                <a:gd name="T34" fmla="*/ 6 w 9"/>
                <a:gd name="T35" fmla="*/ 18 h 19"/>
                <a:gd name="T36" fmla="*/ 6 w 9"/>
                <a:gd name="T37" fmla="*/ 19 h 19"/>
                <a:gd name="T38" fmla="*/ 6 w 9"/>
                <a:gd name="T39" fmla="*/ 19 h 19"/>
                <a:gd name="T40" fmla="*/ 5 w 9"/>
                <a:gd name="T41" fmla="*/ 18 h 19"/>
                <a:gd name="T42" fmla="*/ 5 w 9"/>
                <a:gd name="T43" fmla="*/ 17 h 19"/>
                <a:gd name="T44" fmla="*/ 5 w 9"/>
                <a:gd name="T45" fmla="*/ 17 h 19"/>
                <a:gd name="T46" fmla="*/ 5 w 9"/>
                <a:gd name="T47" fmla="*/ 17 h 19"/>
                <a:gd name="T48" fmla="*/ 5 w 9"/>
                <a:gd name="T49" fmla="*/ 17 h 19"/>
                <a:gd name="T50" fmla="*/ 6 w 9"/>
                <a:gd name="T51" fmla="*/ 17 h 19"/>
                <a:gd name="T52" fmla="*/ 6 w 9"/>
                <a:gd name="T53" fmla="*/ 17 h 19"/>
                <a:gd name="T54" fmla="*/ 6 w 9"/>
                <a:gd name="T55" fmla="*/ 17 h 19"/>
                <a:gd name="T56" fmla="*/ 6 w 9"/>
                <a:gd name="T57" fmla="*/ 17 h 19"/>
                <a:gd name="T58" fmla="*/ 4 w 9"/>
                <a:gd name="T59" fmla="*/ 16 h 19"/>
                <a:gd name="T60" fmla="*/ 3 w 9"/>
                <a:gd name="T61" fmla="*/ 15 h 19"/>
                <a:gd name="T62" fmla="*/ 3 w 9"/>
                <a:gd name="T63" fmla="*/ 13 h 19"/>
                <a:gd name="T64" fmla="*/ 3 w 9"/>
                <a:gd name="T65" fmla="*/ 13 h 19"/>
                <a:gd name="T66" fmla="*/ 3 w 9"/>
                <a:gd name="T67" fmla="*/ 13 h 19"/>
                <a:gd name="T68" fmla="*/ 4 w 9"/>
                <a:gd name="T69" fmla="*/ 13 h 19"/>
                <a:gd name="T70" fmla="*/ 4 w 9"/>
                <a:gd name="T71" fmla="*/ 13 h 19"/>
                <a:gd name="T72" fmla="*/ 4 w 9"/>
                <a:gd name="T73" fmla="*/ 12 h 19"/>
                <a:gd name="T74" fmla="*/ 2 w 9"/>
                <a:gd name="T75" fmla="*/ 10 h 19"/>
                <a:gd name="T76" fmla="*/ 2 w 9"/>
                <a:gd name="T77" fmla="*/ 9 h 19"/>
                <a:gd name="T78" fmla="*/ 2 w 9"/>
                <a:gd name="T79" fmla="*/ 9 h 19"/>
                <a:gd name="T80" fmla="*/ 2 w 9"/>
                <a:gd name="T81" fmla="*/ 9 h 19"/>
                <a:gd name="T82" fmla="*/ 2 w 9"/>
                <a:gd name="T83" fmla="*/ 9 h 19"/>
                <a:gd name="T84" fmla="*/ 3 w 9"/>
                <a:gd name="T85" fmla="*/ 9 h 19"/>
                <a:gd name="T86" fmla="*/ 2 w 9"/>
                <a:gd name="T87" fmla="*/ 9 h 19"/>
                <a:gd name="T88" fmla="*/ 2 w 9"/>
                <a:gd name="T89" fmla="*/ 8 h 19"/>
                <a:gd name="T90" fmla="*/ 1 w 9"/>
                <a:gd name="T91" fmla="*/ 8 h 19"/>
                <a:gd name="T92" fmla="*/ 1 w 9"/>
                <a:gd name="T93" fmla="*/ 7 h 19"/>
                <a:gd name="T94" fmla="*/ 0 w 9"/>
                <a:gd name="T95" fmla="*/ 6 h 19"/>
                <a:gd name="T96" fmla="*/ 0 w 9"/>
                <a:gd name="T97" fmla="*/ 5 h 19"/>
                <a:gd name="T98" fmla="*/ 0 w 9"/>
                <a:gd name="T99" fmla="*/ 5 h 19"/>
                <a:gd name="T100" fmla="*/ 1 w 9"/>
                <a:gd name="T101" fmla="*/ 5 h 19"/>
                <a:gd name="T102" fmla="*/ 2 w 9"/>
                <a:gd name="T103" fmla="*/ 6 h 19"/>
                <a:gd name="T104" fmla="*/ 3 w 9"/>
                <a:gd name="T105" fmla="*/ 7 h 19"/>
                <a:gd name="T106" fmla="*/ 3 w 9"/>
                <a:gd name="T107" fmla="*/ 6 h 19"/>
                <a:gd name="T108" fmla="*/ 3 w 9"/>
                <a:gd name="T109" fmla="*/ 5 h 19"/>
                <a:gd name="T110" fmla="*/ 2 w 9"/>
                <a:gd name="T111" fmla="*/ 5 h 19"/>
                <a:gd name="T112" fmla="*/ 2 w 9"/>
                <a:gd name="T113" fmla="*/ 4 h 19"/>
                <a:gd name="T114" fmla="*/ 2 w 9"/>
                <a:gd name="T115" fmla="*/ 4 h 19"/>
                <a:gd name="T116" fmla="*/ 2 w 9"/>
                <a:gd name="T117" fmla="*/ 4 h 19"/>
                <a:gd name="T118" fmla="*/ 1 w 9"/>
                <a:gd name="T119" fmla="*/ 3 h 19"/>
                <a:gd name="T120" fmla="*/ 1 w 9"/>
                <a:gd name="T121" fmla="*/ 2 h 19"/>
                <a:gd name="T122" fmla="*/ 2 w 9"/>
                <a:gd name="T123" fmla="*/ 0 h 19"/>
                <a:gd name="T124" fmla="*/ 2 w 9"/>
                <a:gd name="T125"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 h="19">
                  <a:moveTo>
                    <a:pt x="2" y="0"/>
                  </a:moveTo>
                  <a:cubicBezTo>
                    <a:pt x="3" y="0"/>
                    <a:pt x="3" y="0"/>
                    <a:pt x="3" y="0"/>
                  </a:cubicBezTo>
                  <a:cubicBezTo>
                    <a:pt x="3" y="1"/>
                    <a:pt x="4" y="2"/>
                    <a:pt x="4" y="4"/>
                  </a:cubicBezTo>
                  <a:cubicBezTo>
                    <a:pt x="4" y="5"/>
                    <a:pt x="4" y="5"/>
                    <a:pt x="4" y="6"/>
                  </a:cubicBezTo>
                  <a:cubicBezTo>
                    <a:pt x="4" y="7"/>
                    <a:pt x="4" y="7"/>
                    <a:pt x="4" y="7"/>
                  </a:cubicBezTo>
                  <a:cubicBezTo>
                    <a:pt x="4" y="12"/>
                    <a:pt x="5" y="15"/>
                    <a:pt x="7" y="15"/>
                  </a:cubicBezTo>
                  <a:cubicBezTo>
                    <a:pt x="7" y="15"/>
                    <a:pt x="8" y="15"/>
                    <a:pt x="8" y="14"/>
                  </a:cubicBezTo>
                  <a:cubicBezTo>
                    <a:pt x="8" y="14"/>
                    <a:pt x="9" y="14"/>
                    <a:pt x="9" y="14"/>
                  </a:cubicBezTo>
                  <a:cubicBezTo>
                    <a:pt x="9" y="14"/>
                    <a:pt x="9" y="14"/>
                    <a:pt x="9" y="14"/>
                  </a:cubicBezTo>
                  <a:cubicBezTo>
                    <a:pt x="9" y="15"/>
                    <a:pt x="9" y="15"/>
                    <a:pt x="9" y="15"/>
                  </a:cubicBezTo>
                  <a:cubicBezTo>
                    <a:pt x="9" y="15"/>
                    <a:pt x="9" y="15"/>
                    <a:pt x="9" y="15"/>
                  </a:cubicBezTo>
                  <a:cubicBezTo>
                    <a:pt x="9" y="16"/>
                    <a:pt x="9" y="16"/>
                    <a:pt x="9" y="16"/>
                  </a:cubicBezTo>
                  <a:cubicBezTo>
                    <a:pt x="9" y="17"/>
                    <a:pt x="9" y="17"/>
                    <a:pt x="9" y="17"/>
                  </a:cubicBezTo>
                  <a:cubicBezTo>
                    <a:pt x="9" y="17"/>
                    <a:pt x="9" y="17"/>
                    <a:pt x="9" y="17"/>
                  </a:cubicBezTo>
                  <a:cubicBezTo>
                    <a:pt x="9" y="17"/>
                    <a:pt x="9" y="17"/>
                    <a:pt x="9" y="17"/>
                  </a:cubicBezTo>
                  <a:cubicBezTo>
                    <a:pt x="8" y="17"/>
                    <a:pt x="8" y="17"/>
                    <a:pt x="8" y="17"/>
                  </a:cubicBezTo>
                  <a:cubicBezTo>
                    <a:pt x="8" y="17"/>
                    <a:pt x="8" y="17"/>
                    <a:pt x="7" y="18"/>
                  </a:cubicBezTo>
                  <a:cubicBezTo>
                    <a:pt x="7" y="18"/>
                    <a:pt x="7" y="18"/>
                    <a:pt x="6" y="18"/>
                  </a:cubicBezTo>
                  <a:cubicBezTo>
                    <a:pt x="6" y="19"/>
                    <a:pt x="6" y="19"/>
                    <a:pt x="6" y="19"/>
                  </a:cubicBezTo>
                  <a:cubicBezTo>
                    <a:pt x="6" y="19"/>
                    <a:pt x="6" y="19"/>
                    <a:pt x="6" y="19"/>
                  </a:cubicBezTo>
                  <a:cubicBezTo>
                    <a:pt x="6" y="19"/>
                    <a:pt x="5" y="19"/>
                    <a:pt x="5" y="18"/>
                  </a:cubicBezTo>
                  <a:cubicBezTo>
                    <a:pt x="5" y="18"/>
                    <a:pt x="5" y="17"/>
                    <a:pt x="5" y="17"/>
                  </a:cubicBezTo>
                  <a:cubicBezTo>
                    <a:pt x="5" y="17"/>
                    <a:pt x="5" y="17"/>
                    <a:pt x="5" y="17"/>
                  </a:cubicBezTo>
                  <a:cubicBezTo>
                    <a:pt x="5" y="17"/>
                    <a:pt x="5" y="17"/>
                    <a:pt x="5" y="17"/>
                  </a:cubicBezTo>
                  <a:cubicBezTo>
                    <a:pt x="5" y="17"/>
                    <a:pt x="5" y="17"/>
                    <a:pt x="5" y="17"/>
                  </a:cubicBezTo>
                  <a:cubicBezTo>
                    <a:pt x="6" y="17"/>
                    <a:pt x="6" y="17"/>
                    <a:pt x="6" y="17"/>
                  </a:cubicBezTo>
                  <a:cubicBezTo>
                    <a:pt x="6" y="17"/>
                    <a:pt x="6" y="17"/>
                    <a:pt x="6" y="17"/>
                  </a:cubicBezTo>
                  <a:cubicBezTo>
                    <a:pt x="6" y="17"/>
                    <a:pt x="6" y="17"/>
                    <a:pt x="6" y="17"/>
                  </a:cubicBezTo>
                  <a:cubicBezTo>
                    <a:pt x="6" y="17"/>
                    <a:pt x="6" y="17"/>
                    <a:pt x="6" y="17"/>
                  </a:cubicBezTo>
                  <a:cubicBezTo>
                    <a:pt x="4" y="16"/>
                    <a:pt x="4" y="16"/>
                    <a:pt x="4" y="16"/>
                  </a:cubicBezTo>
                  <a:cubicBezTo>
                    <a:pt x="4" y="16"/>
                    <a:pt x="4" y="15"/>
                    <a:pt x="3" y="15"/>
                  </a:cubicBezTo>
                  <a:cubicBezTo>
                    <a:pt x="3" y="14"/>
                    <a:pt x="3" y="13"/>
                    <a:pt x="3" y="13"/>
                  </a:cubicBezTo>
                  <a:cubicBezTo>
                    <a:pt x="3" y="13"/>
                    <a:pt x="3" y="13"/>
                    <a:pt x="3" y="13"/>
                  </a:cubicBezTo>
                  <a:cubicBezTo>
                    <a:pt x="3" y="13"/>
                    <a:pt x="3" y="13"/>
                    <a:pt x="3" y="13"/>
                  </a:cubicBezTo>
                  <a:cubicBezTo>
                    <a:pt x="3" y="13"/>
                    <a:pt x="4" y="13"/>
                    <a:pt x="4" y="13"/>
                  </a:cubicBezTo>
                  <a:cubicBezTo>
                    <a:pt x="4" y="13"/>
                    <a:pt x="4" y="13"/>
                    <a:pt x="4" y="13"/>
                  </a:cubicBezTo>
                  <a:cubicBezTo>
                    <a:pt x="4" y="13"/>
                    <a:pt x="4" y="13"/>
                    <a:pt x="4" y="12"/>
                  </a:cubicBezTo>
                  <a:cubicBezTo>
                    <a:pt x="2" y="12"/>
                    <a:pt x="2" y="10"/>
                    <a:pt x="2" y="10"/>
                  </a:cubicBezTo>
                  <a:cubicBezTo>
                    <a:pt x="2" y="9"/>
                    <a:pt x="2" y="9"/>
                    <a:pt x="2" y="9"/>
                  </a:cubicBezTo>
                  <a:cubicBezTo>
                    <a:pt x="2" y="9"/>
                    <a:pt x="2" y="9"/>
                    <a:pt x="2" y="9"/>
                  </a:cubicBezTo>
                  <a:cubicBezTo>
                    <a:pt x="2" y="9"/>
                    <a:pt x="2" y="9"/>
                    <a:pt x="2" y="9"/>
                  </a:cubicBezTo>
                  <a:cubicBezTo>
                    <a:pt x="2" y="9"/>
                    <a:pt x="2" y="9"/>
                    <a:pt x="2" y="9"/>
                  </a:cubicBezTo>
                  <a:cubicBezTo>
                    <a:pt x="3" y="9"/>
                    <a:pt x="3" y="9"/>
                    <a:pt x="3" y="9"/>
                  </a:cubicBezTo>
                  <a:cubicBezTo>
                    <a:pt x="3" y="9"/>
                    <a:pt x="3" y="9"/>
                    <a:pt x="2" y="9"/>
                  </a:cubicBezTo>
                  <a:cubicBezTo>
                    <a:pt x="2" y="8"/>
                    <a:pt x="2" y="8"/>
                    <a:pt x="2" y="8"/>
                  </a:cubicBezTo>
                  <a:cubicBezTo>
                    <a:pt x="2" y="8"/>
                    <a:pt x="2" y="8"/>
                    <a:pt x="1" y="8"/>
                  </a:cubicBezTo>
                  <a:cubicBezTo>
                    <a:pt x="1" y="8"/>
                    <a:pt x="1" y="7"/>
                    <a:pt x="1" y="7"/>
                  </a:cubicBezTo>
                  <a:cubicBezTo>
                    <a:pt x="0" y="6"/>
                    <a:pt x="0" y="6"/>
                    <a:pt x="0" y="6"/>
                  </a:cubicBezTo>
                  <a:cubicBezTo>
                    <a:pt x="0" y="6"/>
                    <a:pt x="0" y="5"/>
                    <a:pt x="0" y="5"/>
                  </a:cubicBezTo>
                  <a:cubicBezTo>
                    <a:pt x="0" y="5"/>
                    <a:pt x="0" y="5"/>
                    <a:pt x="0" y="5"/>
                  </a:cubicBezTo>
                  <a:cubicBezTo>
                    <a:pt x="0" y="5"/>
                    <a:pt x="1" y="5"/>
                    <a:pt x="1" y="5"/>
                  </a:cubicBezTo>
                  <a:cubicBezTo>
                    <a:pt x="1" y="5"/>
                    <a:pt x="2" y="5"/>
                    <a:pt x="2" y="6"/>
                  </a:cubicBezTo>
                  <a:cubicBezTo>
                    <a:pt x="2" y="6"/>
                    <a:pt x="2" y="7"/>
                    <a:pt x="3" y="7"/>
                  </a:cubicBezTo>
                  <a:cubicBezTo>
                    <a:pt x="3" y="7"/>
                    <a:pt x="3" y="7"/>
                    <a:pt x="3" y="6"/>
                  </a:cubicBezTo>
                  <a:cubicBezTo>
                    <a:pt x="3" y="6"/>
                    <a:pt x="3" y="6"/>
                    <a:pt x="3" y="5"/>
                  </a:cubicBezTo>
                  <a:cubicBezTo>
                    <a:pt x="2" y="5"/>
                    <a:pt x="2" y="5"/>
                    <a:pt x="2" y="5"/>
                  </a:cubicBezTo>
                  <a:cubicBezTo>
                    <a:pt x="2" y="4"/>
                    <a:pt x="2" y="4"/>
                    <a:pt x="2" y="4"/>
                  </a:cubicBezTo>
                  <a:cubicBezTo>
                    <a:pt x="2" y="4"/>
                    <a:pt x="2" y="4"/>
                    <a:pt x="2" y="4"/>
                  </a:cubicBezTo>
                  <a:cubicBezTo>
                    <a:pt x="2" y="4"/>
                    <a:pt x="2" y="4"/>
                    <a:pt x="2" y="4"/>
                  </a:cubicBezTo>
                  <a:cubicBezTo>
                    <a:pt x="1" y="3"/>
                    <a:pt x="1" y="3"/>
                    <a:pt x="1" y="3"/>
                  </a:cubicBezTo>
                  <a:cubicBezTo>
                    <a:pt x="1" y="3"/>
                    <a:pt x="1" y="2"/>
                    <a:pt x="1" y="2"/>
                  </a:cubicBezTo>
                  <a:cubicBezTo>
                    <a:pt x="2" y="1"/>
                    <a:pt x="2" y="0"/>
                    <a:pt x="2" y="0"/>
                  </a:cubicBezTo>
                  <a:cubicBezTo>
                    <a:pt x="2" y="0"/>
                    <a:pt x="2" y="0"/>
                    <a:pt x="2" y="0"/>
                  </a:cubicBez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8" name="Freeform 64">
              <a:extLst>
                <a:ext uri="{FF2B5EF4-FFF2-40B4-BE49-F238E27FC236}">
                  <a16:creationId xmlns:a16="http://schemas.microsoft.com/office/drawing/2014/main" id="{C710D29C-F324-4ED3-A0FF-128F5F476EEE}"/>
                </a:ext>
              </a:extLst>
            </p:cNvPr>
            <p:cNvSpPr>
              <a:spLocks/>
            </p:cNvSpPr>
            <p:nvPr userDrawn="1"/>
          </p:nvSpPr>
          <p:spPr bwMode="auto">
            <a:xfrm>
              <a:off x="218" y="165"/>
              <a:ext cx="8" cy="4"/>
            </a:xfrm>
            <a:custGeom>
              <a:avLst/>
              <a:gdLst>
                <a:gd name="T0" fmla="*/ 4 w 4"/>
                <a:gd name="T1" fmla="*/ 1 h 2"/>
                <a:gd name="T2" fmla="*/ 3 w 4"/>
                <a:gd name="T3" fmla="*/ 0 h 2"/>
                <a:gd name="T4" fmla="*/ 3 w 4"/>
                <a:gd name="T5" fmla="*/ 0 h 2"/>
                <a:gd name="T6" fmla="*/ 1 w 4"/>
                <a:gd name="T7" fmla="*/ 0 h 2"/>
                <a:gd name="T8" fmla="*/ 0 w 4"/>
                <a:gd name="T9" fmla="*/ 0 h 2"/>
                <a:gd name="T10" fmla="*/ 0 w 4"/>
                <a:gd name="T11" fmla="*/ 1 h 2"/>
                <a:gd name="T12" fmla="*/ 1 w 4"/>
                <a:gd name="T13" fmla="*/ 1 h 2"/>
                <a:gd name="T14" fmla="*/ 2 w 4"/>
                <a:gd name="T15" fmla="*/ 2 h 2"/>
                <a:gd name="T16" fmla="*/ 2 w 4"/>
                <a:gd name="T17" fmla="*/ 2 h 2"/>
                <a:gd name="T18" fmla="*/ 4 w 4"/>
                <a:gd name="T1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
                  <a:moveTo>
                    <a:pt x="4" y="1"/>
                  </a:moveTo>
                  <a:cubicBezTo>
                    <a:pt x="4" y="1"/>
                    <a:pt x="4" y="1"/>
                    <a:pt x="3" y="0"/>
                  </a:cubicBezTo>
                  <a:cubicBezTo>
                    <a:pt x="3" y="0"/>
                    <a:pt x="3" y="0"/>
                    <a:pt x="3" y="0"/>
                  </a:cubicBezTo>
                  <a:cubicBezTo>
                    <a:pt x="2" y="0"/>
                    <a:pt x="2" y="0"/>
                    <a:pt x="1" y="0"/>
                  </a:cubicBezTo>
                  <a:cubicBezTo>
                    <a:pt x="1" y="0"/>
                    <a:pt x="0" y="0"/>
                    <a:pt x="0" y="0"/>
                  </a:cubicBezTo>
                  <a:cubicBezTo>
                    <a:pt x="0" y="1"/>
                    <a:pt x="0" y="1"/>
                    <a:pt x="0" y="1"/>
                  </a:cubicBezTo>
                  <a:cubicBezTo>
                    <a:pt x="1" y="1"/>
                    <a:pt x="1" y="1"/>
                    <a:pt x="1" y="1"/>
                  </a:cubicBezTo>
                  <a:cubicBezTo>
                    <a:pt x="2" y="2"/>
                    <a:pt x="2" y="2"/>
                    <a:pt x="2" y="2"/>
                  </a:cubicBezTo>
                  <a:cubicBezTo>
                    <a:pt x="2" y="2"/>
                    <a:pt x="2" y="2"/>
                    <a:pt x="2" y="2"/>
                  </a:cubicBezTo>
                  <a:cubicBezTo>
                    <a:pt x="3" y="2"/>
                    <a:pt x="3" y="1"/>
                    <a:pt x="4"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9" name="Freeform 65">
              <a:extLst>
                <a:ext uri="{FF2B5EF4-FFF2-40B4-BE49-F238E27FC236}">
                  <a16:creationId xmlns:a16="http://schemas.microsoft.com/office/drawing/2014/main" id="{90B2D466-4499-435A-9F05-B807F0378864}"/>
                </a:ext>
              </a:extLst>
            </p:cNvPr>
            <p:cNvSpPr>
              <a:spLocks/>
            </p:cNvSpPr>
            <p:nvPr userDrawn="1"/>
          </p:nvSpPr>
          <p:spPr bwMode="auto">
            <a:xfrm>
              <a:off x="245" y="150"/>
              <a:ext cx="20" cy="29"/>
            </a:xfrm>
            <a:custGeom>
              <a:avLst/>
              <a:gdLst>
                <a:gd name="T0" fmla="*/ 5 w 10"/>
                <a:gd name="T1" fmla="*/ 14 h 14"/>
                <a:gd name="T2" fmla="*/ 5 w 10"/>
                <a:gd name="T3" fmla="*/ 13 h 14"/>
                <a:gd name="T4" fmla="*/ 7 w 10"/>
                <a:gd name="T5" fmla="*/ 11 h 14"/>
                <a:gd name="T6" fmla="*/ 7 w 10"/>
                <a:gd name="T7" fmla="*/ 11 h 14"/>
                <a:gd name="T8" fmla="*/ 7 w 10"/>
                <a:gd name="T9" fmla="*/ 10 h 14"/>
                <a:gd name="T10" fmla="*/ 7 w 10"/>
                <a:gd name="T11" fmla="*/ 10 h 14"/>
                <a:gd name="T12" fmla="*/ 7 w 10"/>
                <a:gd name="T13" fmla="*/ 10 h 14"/>
                <a:gd name="T14" fmla="*/ 7 w 10"/>
                <a:gd name="T15" fmla="*/ 10 h 14"/>
                <a:gd name="T16" fmla="*/ 8 w 10"/>
                <a:gd name="T17" fmla="*/ 10 h 14"/>
                <a:gd name="T18" fmla="*/ 8 w 10"/>
                <a:gd name="T19" fmla="*/ 10 h 14"/>
                <a:gd name="T20" fmla="*/ 8 w 10"/>
                <a:gd name="T21" fmla="*/ 10 h 14"/>
                <a:gd name="T22" fmla="*/ 9 w 10"/>
                <a:gd name="T23" fmla="*/ 9 h 14"/>
                <a:gd name="T24" fmla="*/ 9 w 10"/>
                <a:gd name="T25" fmla="*/ 8 h 14"/>
                <a:gd name="T26" fmla="*/ 8 w 10"/>
                <a:gd name="T27" fmla="*/ 8 h 14"/>
                <a:gd name="T28" fmla="*/ 8 w 10"/>
                <a:gd name="T29" fmla="*/ 7 h 14"/>
                <a:gd name="T30" fmla="*/ 9 w 10"/>
                <a:gd name="T31" fmla="*/ 7 h 14"/>
                <a:gd name="T32" fmla="*/ 9 w 10"/>
                <a:gd name="T33" fmla="*/ 7 h 14"/>
                <a:gd name="T34" fmla="*/ 9 w 10"/>
                <a:gd name="T35" fmla="*/ 7 h 14"/>
                <a:gd name="T36" fmla="*/ 9 w 10"/>
                <a:gd name="T37" fmla="*/ 8 h 14"/>
                <a:gd name="T38" fmla="*/ 10 w 10"/>
                <a:gd name="T39" fmla="*/ 7 h 14"/>
                <a:gd name="T40" fmla="*/ 10 w 10"/>
                <a:gd name="T41" fmla="*/ 7 h 14"/>
                <a:gd name="T42" fmla="*/ 10 w 10"/>
                <a:gd name="T43" fmla="*/ 6 h 14"/>
                <a:gd name="T44" fmla="*/ 10 w 10"/>
                <a:gd name="T45" fmla="*/ 6 h 14"/>
                <a:gd name="T46" fmla="*/ 9 w 10"/>
                <a:gd name="T47" fmla="*/ 6 h 14"/>
                <a:gd name="T48" fmla="*/ 8 w 10"/>
                <a:gd name="T49" fmla="*/ 4 h 14"/>
                <a:gd name="T50" fmla="*/ 8 w 10"/>
                <a:gd name="T51" fmla="*/ 3 h 14"/>
                <a:gd name="T52" fmla="*/ 9 w 10"/>
                <a:gd name="T53" fmla="*/ 3 h 14"/>
                <a:gd name="T54" fmla="*/ 9 w 10"/>
                <a:gd name="T55" fmla="*/ 2 h 14"/>
                <a:gd name="T56" fmla="*/ 8 w 10"/>
                <a:gd name="T57" fmla="*/ 1 h 14"/>
                <a:gd name="T58" fmla="*/ 8 w 10"/>
                <a:gd name="T59" fmla="*/ 0 h 14"/>
                <a:gd name="T60" fmla="*/ 7 w 10"/>
                <a:gd name="T61" fmla="*/ 0 h 14"/>
                <a:gd name="T62" fmla="*/ 7 w 10"/>
                <a:gd name="T63" fmla="*/ 0 h 14"/>
                <a:gd name="T64" fmla="*/ 7 w 10"/>
                <a:gd name="T65" fmla="*/ 0 h 14"/>
                <a:gd name="T66" fmla="*/ 7 w 10"/>
                <a:gd name="T67" fmla="*/ 0 h 14"/>
                <a:gd name="T68" fmla="*/ 6 w 10"/>
                <a:gd name="T69" fmla="*/ 1 h 14"/>
                <a:gd name="T70" fmla="*/ 6 w 10"/>
                <a:gd name="T71" fmla="*/ 1 h 14"/>
                <a:gd name="T72" fmla="*/ 5 w 10"/>
                <a:gd name="T73" fmla="*/ 2 h 14"/>
                <a:gd name="T74" fmla="*/ 6 w 10"/>
                <a:gd name="T75" fmla="*/ 5 h 14"/>
                <a:gd name="T76" fmla="*/ 7 w 10"/>
                <a:gd name="T77" fmla="*/ 7 h 14"/>
                <a:gd name="T78" fmla="*/ 3 w 10"/>
                <a:gd name="T79" fmla="*/ 10 h 14"/>
                <a:gd name="T80" fmla="*/ 2 w 10"/>
                <a:gd name="T81" fmla="*/ 11 h 14"/>
                <a:gd name="T82" fmla="*/ 0 w 10"/>
                <a:gd name="T83" fmla="*/ 13 h 14"/>
                <a:gd name="T84" fmla="*/ 1 w 10"/>
                <a:gd name="T85" fmla="*/ 13 h 14"/>
                <a:gd name="T86" fmla="*/ 2 w 10"/>
                <a:gd name="T87" fmla="*/ 13 h 14"/>
                <a:gd name="T88" fmla="*/ 2 w 10"/>
                <a:gd name="T89" fmla="*/ 13 h 14"/>
                <a:gd name="T90" fmla="*/ 3 w 10"/>
                <a:gd name="T91" fmla="*/ 12 h 14"/>
                <a:gd name="T92" fmla="*/ 4 w 10"/>
                <a:gd name="T93" fmla="*/ 11 h 14"/>
                <a:gd name="T94" fmla="*/ 4 w 10"/>
                <a:gd name="T95" fmla="*/ 11 h 14"/>
                <a:gd name="T96" fmla="*/ 5 w 10"/>
                <a:gd name="T97" fmla="*/ 11 h 14"/>
                <a:gd name="T98" fmla="*/ 5 w 10"/>
                <a:gd name="T99" fmla="*/ 11 h 14"/>
                <a:gd name="T100" fmla="*/ 5 w 10"/>
                <a:gd name="T101" fmla="*/ 11 h 14"/>
                <a:gd name="T102" fmla="*/ 5 w 10"/>
                <a:gd name="T103" fmla="*/ 12 h 14"/>
                <a:gd name="T104" fmla="*/ 4 w 10"/>
                <a:gd name="T105" fmla="*/ 13 h 14"/>
                <a:gd name="T106" fmla="*/ 5 w 10"/>
                <a:gd name="T10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 h="14">
                  <a:moveTo>
                    <a:pt x="5" y="14"/>
                  </a:moveTo>
                  <a:cubicBezTo>
                    <a:pt x="5" y="13"/>
                    <a:pt x="5" y="13"/>
                    <a:pt x="5" y="13"/>
                  </a:cubicBezTo>
                  <a:cubicBezTo>
                    <a:pt x="6" y="12"/>
                    <a:pt x="7" y="12"/>
                    <a:pt x="7" y="11"/>
                  </a:cubicBezTo>
                  <a:cubicBezTo>
                    <a:pt x="7" y="11"/>
                    <a:pt x="7" y="11"/>
                    <a:pt x="7" y="11"/>
                  </a:cubicBezTo>
                  <a:cubicBezTo>
                    <a:pt x="7" y="10"/>
                    <a:pt x="7" y="10"/>
                    <a:pt x="7" y="10"/>
                  </a:cubicBezTo>
                  <a:cubicBezTo>
                    <a:pt x="7" y="10"/>
                    <a:pt x="7" y="10"/>
                    <a:pt x="7" y="10"/>
                  </a:cubicBezTo>
                  <a:cubicBezTo>
                    <a:pt x="7" y="10"/>
                    <a:pt x="7" y="10"/>
                    <a:pt x="7" y="10"/>
                  </a:cubicBezTo>
                  <a:cubicBezTo>
                    <a:pt x="7" y="10"/>
                    <a:pt x="7" y="10"/>
                    <a:pt x="7" y="10"/>
                  </a:cubicBezTo>
                  <a:cubicBezTo>
                    <a:pt x="7" y="10"/>
                    <a:pt x="7" y="10"/>
                    <a:pt x="8" y="10"/>
                  </a:cubicBezTo>
                  <a:cubicBezTo>
                    <a:pt x="8" y="10"/>
                    <a:pt x="8" y="10"/>
                    <a:pt x="8" y="10"/>
                  </a:cubicBezTo>
                  <a:cubicBezTo>
                    <a:pt x="8" y="10"/>
                    <a:pt x="8" y="10"/>
                    <a:pt x="8" y="10"/>
                  </a:cubicBezTo>
                  <a:cubicBezTo>
                    <a:pt x="9" y="9"/>
                    <a:pt x="9" y="9"/>
                    <a:pt x="9" y="9"/>
                  </a:cubicBezTo>
                  <a:cubicBezTo>
                    <a:pt x="9" y="9"/>
                    <a:pt x="9" y="9"/>
                    <a:pt x="9" y="8"/>
                  </a:cubicBezTo>
                  <a:cubicBezTo>
                    <a:pt x="9" y="8"/>
                    <a:pt x="9" y="8"/>
                    <a:pt x="8" y="8"/>
                  </a:cubicBezTo>
                  <a:cubicBezTo>
                    <a:pt x="8" y="8"/>
                    <a:pt x="8" y="8"/>
                    <a:pt x="8" y="7"/>
                  </a:cubicBezTo>
                  <a:cubicBezTo>
                    <a:pt x="8" y="7"/>
                    <a:pt x="8" y="7"/>
                    <a:pt x="9" y="7"/>
                  </a:cubicBezTo>
                  <a:cubicBezTo>
                    <a:pt x="9" y="7"/>
                    <a:pt x="9" y="7"/>
                    <a:pt x="9" y="7"/>
                  </a:cubicBezTo>
                  <a:cubicBezTo>
                    <a:pt x="9" y="7"/>
                    <a:pt x="9" y="7"/>
                    <a:pt x="9" y="7"/>
                  </a:cubicBezTo>
                  <a:cubicBezTo>
                    <a:pt x="9" y="8"/>
                    <a:pt x="9" y="8"/>
                    <a:pt x="9" y="8"/>
                  </a:cubicBezTo>
                  <a:cubicBezTo>
                    <a:pt x="9" y="8"/>
                    <a:pt x="10" y="7"/>
                    <a:pt x="10" y="7"/>
                  </a:cubicBezTo>
                  <a:cubicBezTo>
                    <a:pt x="10" y="7"/>
                    <a:pt x="10" y="7"/>
                    <a:pt x="10" y="7"/>
                  </a:cubicBezTo>
                  <a:cubicBezTo>
                    <a:pt x="10" y="7"/>
                    <a:pt x="10" y="7"/>
                    <a:pt x="10" y="6"/>
                  </a:cubicBezTo>
                  <a:cubicBezTo>
                    <a:pt x="10" y="6"/>
                    <a:pt x="10" y="6"/>
                    <a:pt x="10" y="6"/>
                  </a:cubicBezTo>
                  <a:cubicBezTo>
                    <a:pt x="9" y="6"/>
                    <a:pt x="9" y="6"/>
                    <a:pt x="9" y="6"/>
                  </a:cubicBezTo>
                  <a:cubicBezTo>
                    <a:pt x="9" y="6"/>
                    <a:pt x="8" y="5"/>
                    <a:pt x="8" y="4"/>
                  </a:cubicBezTo>
                  <a:cubicBezTo>
                    <a:pt x="8" y="4"/>
                    <a:pt x="8" y="3"/>
                    <a:pt x="8" y="3"/>
                  </a:cubicBezTo>
                  <a:cubicBezTo>
                    <a:pt x="9" y="3"/>
                    <a:pt x="9" y="3"/>
                    <a:pt x="9" y="3"/>
                  </a:cubicBezTo>
                  <a:cubicBezTo>
                    <a:pt x="9" y="3"/>
                    <a:pt x="9" y="2"/>
                    <a:pt x="9" y="2"/>
                  </a:cubicBezTo>
                  <a:cubicBezTo>
                    <a:pt x="9" y="2"/>
                    <a:pt x="9" y="2"/>
                    <a:pt x="8" y="1"/>
                  </a:cubicBezTo>
                  <a:cubicBezTo>
                    <a:pt x="8" y="1"/>
                    <a:pt x="8" y="0"/>
                    <a:pt x="8" y="0"/>
                  </a:cubicBezTo>
                  <a:cubicBezTo>
                    <a:pt x="8" y="0"/>
                    <a:pt x="8" y="0"/>
                    <a:pt x="7" y="0"/>
                  </a:cubicBezTo>
                  <a:cubicBezTo>
                    <a:pt x="7" y="0"/>
                    <a:pt x="7" y="0"/>
                    <a:pt x="7" y="0"/>
                  </a:cubicBezTo>
                  <a:cubicBezTo>
                    <a:pt x="7" y="0"/>
                    <a:pt x="7" y="0"/>
                    <a:pt x="7" y="0"/>
                  </a:cubicBezTo>
                  <a:cubicBezTo>
                    <a:pt x="7" y="0"/>
                    <a:pt x="7" y="0"/>
                    <a:pt x="7" y="0"/>
                  </a:cubicBezTo>
                  <a:cubicBezTo>
                    <a:pt x="6" y="1"/>
                    <a:pt x="6" y="1"/>
                    <a:pt x="6" y="1"/>
                  </a:cubicBezTo>
                  <a:cubicBezTo>
                    <a:pt x="6" y="1"/>
                    <a:pt x="6" y="1"/>
                    <a:pt x="6" y="1"/>
                  </a:cubicBezTo>
                  <a:cubicBezTo>
                    <a:pt x="5" y="1"/>
                    <a:pt x="5" y="2"/>
                    <a:pt x="5" y="2"/>
                  </a:cubicBezTo>
                  <a:cubicBezTo>
                    <a:pt x="5" y="3"/>
                    <a:pt x="5" y="3"/>
                    <a:pt x="6" y="5"/>
                  </a:cubicBezTo>
                  <a:cubicBezTo>
                    <a:pt x="7" y="6"/>
                    <a:pt x="7" y="7"/>
                    <a:pt x="7" y="7"/>
                  </a:cubicBezTo>
                  <a:cubicBezTo>
                    <a:pt x="7" y="9"/>
                    <a:pt x="6" y="10"/>
                    <a:pt x="3" y="10"/>
                  </a:cubicBezTo>
                  <a:cubicBezTo>
                    <a:pt x="2" y="11"/>
                    <a:pt x="2" y="11"/>
                    <a:pt x="2" y="11"/>
                  </a:cubicBezTo>
                  <a:cubicBezTo>
                    <a:pt x="1" y="11"/>
                    <a:pt x="0" y="12"/>
                    <a:pt x="0" y="13"/>
                  </a:cubicBezTo>
                  <a:cubicBezTo>
                    <a:pt x="0" y="13"/>
                    <a:pt x="0" y="13"/>
                    <a:pt x="1" y="13"/>
                  </a:cubicBezTo>
                  <a:cubicBezTo>
                    <a:pt x="2" y="13"/>
                    <a:pt x="2" y="13"/>
                    <a:pt x="2" y="13"/>
                  </a:cubicBezTo>
                  <a:cubicBezTo>
                    <a:pt x="2" y="13"/>
                    <a:pt x="2" y="13"/>
                    <a:pt x="2" y="13"/>
                  </a:cubicBezTo>
                  <a:cubicBezTo>
                    <a:pt x="2" y="13"/>
                    <a:pt x="2" y="13"/>
                    <a:pt x="3" y="12"/>
                  </a:cubicBezTo>
                  <a:cubicBezTo>
                    <a:pt x="3" y="12"/>
                    <a:pt x="3" y="12"/>
                    <a:pt x="4" y="11"/>
                  </a:cubicBezTo>
                  <a:cubicBezTo>
                    <a:pt x="4" y="11"/>
                    <a:pt x="4" y="11"/>
                    <a:pt x="4" y="11"/>
                  </a:cubicBezTo>
                  <a:cubicBezTo>
                    <a:pt x="5" y="11"/>
                    <a:pt x="5" y="11"/>
                    <a:pt x="5" y="11"/>
                  </a:cubicBezTo>
                  <a:cubicBezTo>
                    <a:pt x="5" y="11"/>
                    <a:pt x="5" y="11"/>
                    <a:pt x="5" y="11"/>
                  </a:cubicBezTo>
                  <a:cubicBezTo>
                    <a:pt x="5" y="11"/>
                    <a:pt x="5" y="11"/>
                    <a:pt x="5" y="11"/>
                  </a:cubicBezTo>
                  <a:cubicBezTo>
                    <a:pt x="5" y="11"/>
                    <a:pt x="5" y="11"/>
                    <a:pt x="5" y="12"/>
                  </a:cubicBezTo>
                  <a:cubicBezTo>
                    <a:pt x="4" y="12"/>
                    <a:pt x="4" y="12"/>
                    <a:pt x="4" y="13"/>
                  </a:cubicBezTo>
                  <a:cubicBezTo>
                    <a:pt x="4" y="13"/>
                    <a:pt x="4" y="14"/>
                    <a:pt x="5" y="14"/>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0" name="Freeform 66">
              <a:extLst>
                <a:ext uri="{FF2B5EF4-FFF2-40B4-BE49-F238E27FC236}">
                  <a16:creationId xmlns:a16="http://schemas.microsoft.com/office/drawing/2014/main" id="{AAC0C843-C7EB-484B-B182-E3E5AF27B87F}"/>
                </a:ext>
              </a:extLst>
            </p:cNvPr>
            <p:cNvSpPr>
              <a:spLocks/>
            </p:cNvSpPr>
            <p:nvPr userDrawn="1"/>
          </p:nvSpPr>
          <p:spPr bwMode="auto">
            <a:xfrm>
              <a:off x="245" y="167"/>
              <a:ext cx="8" cy="4"/>
            </a:xfrm>
            <a:custGeom>
              <a:avLst/>
              <a:gdLst>
                <a:gd name="T0" fmla="*/ 0 w 4"/>
                <a:gd name="T1" fmla="*/ 1 h 2"/>
                <a:gd name="T2" fmla="*/ 1 w 4"/>
                <a:gd name="T3" fmla="*/ 1 h 2"/>
                <a:gd name="T4" fmla="*/ 2 w 4"/>
                <a:gd name="T5" fmla="*/ 2 h 2"/>
                <a:gd name="T6" fmla="*/ 2 w 4"/>
                <a:gd name="T7" fmla="*/ 2 h 2"/>
                <a:gd name="T8" fmla="*/ 3 w 4"/>
                <a:gd name="T9" fmla="*/ 2 h 2"/>
                <a:gd name="T10" fmla="*/ 4 w 4"/>
                <a:gd name="T11" fmla="*/ 2 h 2"/>
                <a:gd name="T12" fmla="*/ 3 w 4"/>
                <a:gd name="T13" fmla="*/ 1 h 2"/>
                <a:gd name="T14" fmla="*/ 3 w 4"/>
                <a:gd name="T15" fmla="*/ 1 h 2"/>
                <a:gd name="T16" fmla="*/ 3 w 4"/>
                <a:gd name="T17" fmla="*/ 1 h 2"/>
                <a:gd name="T18" fmla="*/ 1 w 4"/>
                <a:gd name="T19" fmla="*/ 0 h 2"/>
                <a:gd name="T20" fmla="*/ 0 w 4"/>
                <a:gd name="T21"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2">
                  <a:moveTo>
                    <a:pt x="0" y="1"/>
                  </a:moveTo>
                  <a:cubicBezTo>
                    <a:pt x="1" y="1"/>
                    <a:pt x="1" y="1"/>
                    <a:pt x="1" y="1"/>
                  </a:cubicBezTo>
                  <a:cubicBezTo>
                    <a:pt x="2" y="2"/>
                    <a:pt x="2" y="2"/>
                    <a:pt x="2" y="2"/>
                  </a:cubicBezTo>
                  <a:cubicBezTo>
                    <a:pt x="2" y="2"/>
                    <a:pt x="2" y="2"/>
                    <a:pt x="2" y="2"/>
                  </a:cubicBezTo>
                  <a:cubicBezTo>
                    <a:pt x="3" y="2"/>
                    <a:pt x="3" y="2"/>
                    <a:pt x="3" y="2"/>
                  </a:cubicBezTo>
                  <a:cubicBezTo>
                    <a:pt x="3" y="2"/>
                    <a:pt x="4" y="2"/>
                    <a:pt x="4" y="2"/>
                  </a:cubicBezTo>
                  <a:cubicBezTo>
                    <a:pt x="4" y="1"/>
                    <a:pt x="3" y="1"/>
                    <a:pt x="3" y="1"/>
                  </a:cubicBezTo>
                  <a:cubicBezTo>
                    <a:pt x="3" y="1"/>
                    <a:pt x="3" y="1"/>
                    <a:pt x="3" y="1"/>
                  </a:cubicBezTo>
                  <a:cubicBezTo>
                    <a:pt x="3" y="1"/>
                    <a:pt x="3" y="1"/>
                    <a:pt x="3" y="1"/>
                  </a:cubicBezTo>
                  <a:cubicBezTo>
                    <a:pt x="2" y="0"/>
                    <a:pt x="2" y="0"/>
                    <a:pt x="1" y="0"/>
                  </a:cubicBezTo>
                  <a:cubicBezTo>
                    <a:pt x="1" y="0"/>
                    <a:pt x="1" y="0"/>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1" name="Freeform 67">
              <a:extLst>
                <a:ext uri="{FF2B5EF4-FFF2-40B4-BE49-F238E27FC236}">
                  <a16:creationId xmlns:a16="http://schemas.microsoft.com/office/drawing/2014/main" id="{884B5459-F6F2-4F0F-9861-33AC020998A0}"/>
                </a:ext>
              </a:extLst>
            </p:cNvPr>
            <p:cNvSpPr>
              <a:spLocks/>
            </p:cNvSpPr>
            <p:nvPr userDrawn="1"/>
          </p:nvSpPr>
          <p:spPr bwMode="auto">
            <a:xfrm>
              <a:off x="267" y="169"/>
              <a:ext cx="7" cy="2"/>
            </a:xfrm>
            <a:custGeom>
              <a:avLst/>
              <a:gdLst>
                <a:gd name="T0" fmla="*/ 0 w 3"/>
                <a:gd name="T1" fmla="*/ 1 h 1"/>
                <a:gd name="T2" fmla="*/ 1 w 3"/>
                <a:gd name="T3" fmla="*/ 1 h 1"/>
                <a:gd name="T4" fmla="*/ 1 w 3"/>
                <a:gd name="T5" fmla="*/ 1 h 1"/>
                <a:gd name="T6" fmla="*/ 1 w 3"/>
                <a:gd name="T7" fmla="*/ 1 h 1"/>
                <a:gd name="T8" fmla="*/ 1 w 3"/>
                <a:gd name="T9" fmla="*/ 1 h 1"/>
                <a:gd name="T10" fmla="*/ 3 w 3"/>
                <a:gd name="T11" fmla="*/ 0 h 1"/>
                <a:gd name="T12" fmla="*/ 2 w 3"/>
                <a:gd name="T13" fmla="*/ 0 h 1"/>
                <a:gd name="T14" fmla="*/ 0 w 3"/>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1">
                  <a:moveTo>
                    <a:pt x="0" y="1"/>
                  </a:moveTo>
                  <a:cubicBezTo>
                    <a:pt x="1" y="1"/>
                    <a:pt x="1" y="1"/>
                    <a:pt x="1" y="1"/>
                  </a:cubicBezTo>
                  <a:cubicBezTo>
                    <a:pt x="1" y="1"/>
                    <a:pt x="1" y="1"/>
                    <a:pt x="1" y="1"/>
                  </a:cubicBezTo>
                  <a:cubicBezTo>
                    <a:pt x="1" y="1"/>
                    <a:pt x="1" y="1"/>
                    <a:pt x="1" y="1"/>
                  </a:cubicBezTo>
                  <a:cubicBezTo>
                    <a:pt x="1" y="1"/>
                    <a:pt x="1" y="1"/>
                    <a:pt x="1" y="1"/>
                  </a:cubicBezTo>
                  <a:cubicBezTo>
                    <a:pt x="2" y="1"/>
                    <a:pt x="3" y="1"/>
                    <a:pt x="3" y="0"/>
                  </a:cubicBezTo>
                  <a:cubicBezTo>
                    <a:pt x="3" y="0"/>
                    <a:pt x="3" y="0"/>
                    <a:pt x="2" y="0"/>
                  </a:cubicBezTo>
                  <a:cubicBezTo>
                    <a:pt x="1" y="0"/>
                    <a:pt x="1" y="0"/>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2" name="Freeform 68">
              <a:extLst>
                <a:ext uri="{FF2B5EF4-FFF2-40B4-BE49-F238E27FC236}">
                  <a16:creationId xmlns:a16="http://schemas.microsoft.com/office/drawing/2014/main" id="{8DEB2104-85AF-40B8-B472-E40C1F168309}"/>
                </a:ext>
              </a:extLst>
            </p:cNvPr>
            <p:cNvSpPr>
              <a:spLocks/>
            </p:cNvSpPr>
            <p:nvPr userDrawn="1"/>
          </p:nvSpPr>
          <p:spPr bwMode="auto">
            <a:xfrm>
              <a:off x="240" y="116"/>
              <a:ext cx="7" cy="6"/>
            </a:xfrm>
            <a:custGeom>
              <a:avLst/>
              <a:gdLst>
                <a:gd name="T0" fmla="*/ 1 w 3"/>
                <a:gd name="T1" fmla="*/ 3 h 3"/>
                <a:gd name="T2" fmla="*/ 1 w 3"/>
                <a:gd name="T3" fmla="*/ 3 h 3"/>
                <a:gd name="T4" fmla="*/ 2 w 3"/>
                <a:gd name="T5" fmla="*/ 2 h 3"/>
                <a:gd name="T6" fmla="*/ 3 w 3"/>
                <a:gd name="T7" fmla="*/ 0 h 3"/>
                <a:gd name="T8" fmla="*/ 2 w 3"/>
                <a:gd name="T9" fmla="*/ 0 h 3"/>
                <a:gd name="T10" fmla="*/ 2 w 3"/>
                <a:gd name="T11" fmla="*/ 0 h 3"/>
                <a:gd name="T12" fmla="*/ 2 w 3"/>
                <a:gd name="T13" fmla="*/ 0 h 3"/>
                <a:gd name="T14" fmla="*/ 1 w 3"/>
                <a:gd name="T15" fmla="*/ 1 h 3"/>
                <a:gd name="T16" fmla="*/ 0 w 3"/>
                <a:gd name="T17" fmla="*/ 2 h 3"/>
                <a:gd name="T18" fmla="*/ 0 w 3"/>
                <a:gd name="T19" fmla="*/ 2 h 3"/>
                <a:gd name="T20" fmla="*/ 0 w 3"/>
                <a:gd name="T21" fmla="*/ 2 h 3"/>
                <a:gd name="T22" fmla="*/ 1 w 3"/>
                <a:gd name="T2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3">
                  <a:moveTo>
                    <a:pt x="1" y="3"/>
                  </a:moveTo>
                  <a:cubicBezTo>
                    <a:pt x="1" y="3"/>
                    <a:pt x="1" y="3"/>
                    <a:pt x="1" y="3"/>
                  </a:cubicBezTo>
                  <a:cubicBezTo>
                    <a:pt x="1" y="3"/>
                    <a:pt x="1" y="3"/>
                    <a:pt x="2" y="2"/>
                  </a:cubicBezTo>
                  <a:cubicBezTo>
                    <a:pt x="2" y="1"/>
                    <a:pt x="3" y="1"/>
                    <a:pt x="3" y="0"/>
                  </a:cubicBezTo>
                  <a:cubicBezTo>
                    <a:pt x="3" y="0"/>
                    <a:pt x="2" y="0"/>
                    <a:pt x="2" y="0"/>
                  </a:cubicBezTo>
                  <a:cubicBezTo>
                    <a:pt x="2" y="0"/>
                    <a:pt x="2" y="0"/>
                    <a:pt x="2" y="0"/>
                  </a:cubicBezTo>
                  <a:cubicBezTo>
                    <a:pt x="2" y="0"/>
                    <a:pt x="2" y="0"/>
                    <a:pt x="2" y="0"/>
                  </a:cubicBezTo>
                  <a:cubicBezTo>
                    <a:pt x="2" y="1"/>
                    <a:pt x="1" y="1"/>
                    <a:pt x="1" y="1"/>
                  </a:cubicBezTo>
                  <a:cubicBezTo>
                    <a:pt x="0" y="1"/>
                    <a:pt x="0" y="1"/>
                    <a:pt x="0" y="2"/>
                  </a:cubicBezTo>
                  <a:cubicBezTo>
                    <a:pt x="0" y="2"/>
                    <a:pt x="0" y="2"/>
                    <a:pt x="0" y="2"/>
                  </a:cubicBezTo>
                  <a:cubicBezTo>
                    <a:pt x="0" y="2"/>
                    <a:pt x="0" y="2"/>
                    <a:pt x="0" y="2"/>
                  </a:cubicBezTo>
                  <a:lnTo>
                    <a:pt x="1" y="3"/>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3" name="Freeform 69">
              <a:extLst>
                <a:ext uri="{FF2B5EF4-FFF2-40B4-BE49-F238E27FC236}">
                  <a16:creationId xmlns:a16="http://schemas.microsoft.com/office/drawing/2014/main" id="{A9E8D5FB-501B-4CC1-869A-3047C6890409}"/>
                </a:ext>
              </a:extLst>
            </p:cNvPr>
            <p:cNvSpPr>
              <a:spLocks/>
            </p:cNvSpPr>
            <p:nvPr userDrawn="1"/>
          </p:nvSpPr>
          <p:spPr bwMode="auto">
            <a:xfrm>
              <a:off x="234" y="116"/>
              <a:ext cx="4" cy="6"/>
            </a:xfrm>
            <a:custGeom>
              <a:avLst/>
              <a:gdLst>
                <a:gd name="T0" fmla="*/ 1 w 2"/>
                <a:gd name="T1" fmla="*/ 1 h 3"/>
                <a:gd name="T2" fmla="*/ 2 w 2"/>
                <a:gd name="T3" fmla="*/ 1 h 3"/>
                <a:gd name="T4" fmla="*/ 2 w 2"/>
                <a:gd name="T5" fmla="*/ 2 h 3"/>
                <a:gd name="T6" fmla="*/ 2 w 2"/>
                <a:gd name="T7" fmla="*/ 2 h 3"/>
                <a:gd name="T8" fmla="*/ 2 w 2"/>
                <a:gd name="T9" fmla="*/ 3 h 3"/>
                <a:gd name="T10" fmla="*/ 2 w 2"/>
                <a:gd name="T11" fmla="*/ 3 h 3"/>
                <a:gd name="T12" fmla="*/ 1 w 2"/>
                <a:gd name="T13" fmla="*/ 3 h 3"/>
                <a:gd name="T14" fmla="*/ 0 w 2"/>
                <a:gd name="T15" fmla="*/ 2 h 3"/>
                <a:gd name="T16" fmla="*/ 0 w 2"/>
                <a:gd name="T17" fmla="*/ 0 h 3"/>
                <a:gd name="T18" fmla="*/ 0 w 2"/>
                <a:gd name="T19" fmla="*/ 0 h 3"/>
                <a:gd name="T20" fmla="*/ 0 w 2"/>
                <a:gd name="T21" fmla="*/ 0 h 3"/>
                <a:gd name="T22" fmla="*/ 1 w 2"/>
                <a:gd name="T23" fmla="*/ 0 h 3"/>
                <a:gd name="T24" fmla="*/ 1 w 2"/>
                <a:gd name="T25"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 h="3">
                  <a:moveTo>
                    <a:pt x="1" y="1"/>
                  </a:moveTo>
                  <a:cubicBezTo>
                    <a:pt x="2" y="1"/>
                    <a:pt x="2" y="1"/>
                    <a:pt x="2" y="1"/>
                  </a:cubicBezTo>
                  <a:cubicBezTo>
                    <a:pt x="2" y="1"/>
                    <a:pt x="2" y="1"/>
                    <a:pt x="2" y="2"/>
                  </a:cubicBezTo>
                  <a:cubicBezTo>
                    <a:pt x="2" y="2"/>
                    <a:pt x="2" y="2"/>
                    <a:pt x="2" y="2"/>
                  </a:cubicBezTo>
                  <a:cubicBezTo>
                    <a:pt x="2" y="2"/>
                    <a:pt x="2" y="2"/>
                    <a:pt x="2" y="3"/>
                  </a:cubicBezTo>
                  <a:cubicBezTo>
                    <a:pt x="2" y="3"/>
                    <a:pt x="2" y="3"/>
                    <a:pt x="2" y="3"/>
                  </a:cubicBezTo>
                  <a:cubicBezTo>
                    <a:pt x="1" y="3"/>
                    <a:pt x="1" y="3"/>
                    <a:pt x="1" y="3"/>
                  </a:cubicBezTo>
                  <a:cubicBezTo>
                    <a:pt x="0" y="2"/>
                    <a:pt x="0" y="2"/>
                    <a:pt x="0" y="2"/>
                  </a:cubicBezTo>
                  <a:cubicBezTo>
                    <a:pt x="0" y="2"/>
                    <a:pt x="0" y="1"/>
                    <a:pt x="0" y="0"/>
                  </a:cubicBezTo>
                  <a:cubicBezTo>
                    <a:pt x="0" y="0"/>
                    <a:pt x="0" y="0"/>
                    <a:pt x="0" y="0"/>
                  </a:cubicBezTo>
                  <a:cubicBezTo>
                    <a:pt x="0" y="0"/>
                    <a:pt x="0" y="0"/>
                    <a:pt x="0" y="0"/>
                  </a:cubicBezTo>
                  <a:cubicBezTo>
                    <a:pt x="0" y="0"/>
                    <a:pt x="0" y="0"/>
                    <a:pt x="1" y="0"/>
                  </a:cubicBezTo>
                  <a:lnTo>
                    <a:pt x="1" y="1"/>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4" name="Freeform 70">
              <a:extLst>
                <a:ext uri="{FF2B5EF4-FFF2-40B4-BE49-F238E27FC236}">
                  <a16:creationId xmlns:a16="http://schemas.microsoft.com/office/drawing/2014/main" id="{F7C8F769-D5F6-4AE9-87AB-56074AC823B5}"/>
                </a:ext>
              </a:extLst>
            </p:cNvPr>
            <p:cNvSpPr>
              <a:spLocks/>
            </p:cNvSpPr>
            <p:nvPr userDrawn="1"/>
          </p:nvSpPr>
          <p:spPr bwMode="auto">
            <a:xfrm>
              <a:off x="236" y="125"/>
              <a:ext cx="9" cy="10"/>
            </a:xfrm>
            <a:custGeom>
              <a:avLst/>
              <a:gdLst>
                <a:gd name="T0" fmla="*/ 2 w 4"/>
                <a:gd name="T1" fmla="*/ 1 h 5"/>
                <a:gd name="T2" fmla="*/ 2 w 4"/>
                <a:gd name="T3" fmla="*/ 1 h 5"/>
                <a:gd name="T4" fmla="*/ 1 w 4"/>
                <a:gd name="T5" fmla="*/ 1 h 5"/>
                <a:gd name="T6" fmla="*/ 1 w 4"/>
                <a:gd name="T7" fmla="*/ 0 h 5"/>
                <a:gd name="T8" fmla="*/ 0 w 4"/>
                <a:gd name="T9" fmla="*/ 0 h 5"/>
                <a:gd name="T10" fmla="*/ 0 w 4"/>
                <a:gd name="T11" fmla="*/ 1 h 5"/>
                <a:gd name="T12" fmla="*/ 0 w 4"/>
                <a:gd name="T13" fmla="*/ 2 h 5"/>
                <a:gd name="T14" fmla="*/ 1 w 4"/>
                <a:gd name="T15" fmla="*/ 3 h 5"/>
                <a:gd name="T16" fmla="*/ 2 w 4"/>
                <a:gd name="T17" fmla="*/ 5 h 5"/>
                <a:gd name="T18" fmla="*/ 3 w 4"/>
                <a:gd name="T19" fmla="*/ 3 h 5"/>
                <a:gd name="T20" fmla="*/ 4 w 4"/>
                <a:gd name="T21" fmla="*/ 1 h 5"/>
                <a:gd name="T22" fmla="*/ 3 w 4"/>
                <a:gd name="T23" fmla="*/ 0 h 5"/>
                <a:gd name="T24" fmla="*/ 3 w 4"/>
                <a:gd name="T25" fmla="*/ 0 h 5"/>
                <a:gd name="T26" fmla="*/ 3 w 4"/>
                <a:gd name="T27" fmla="*/ 1 h 5"/>
                <a:gd name="T28" fmla="*/ 2 w 4"/>
                <a:gd name="T29"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 h="5">
                  <a:moveTo>
                    <a:pt x="2" y="1"/>
                  </a:moveTo>
                  <a:cubicBezTo>
                    <a:pt x="2" y="1"/>
                    <a:pt x="2" y="1"/>
                    <a:pt x="2" y="1"/>
                  </a:cubicBezTo>
                  <a:cubicBezTo>
                    <a:pt x="1" y="1"/>
                    <a:pt x="1" y="1"/>
                    <a:pt x="1" y="1"/>
                  </a:cubicBezTo>
                  <a:cubicBezTo>
                    <a:pt x="1" y="1"/>
                    <a:pt x="1" y="0"/>
                    <a:pt x="1" y="0"/>
                  </a:cubicBezTo>
                  <a:cubicBezTo>
                    <a:pt x="1" y="0"/>
                    <a:pt x="0" y="0"/>
                    <a:pt x="0" y="0"/>
                  </a:cubicBezTo>
                  <a:cubicBezTo>
                    <a:pt x="0" y="0"/>
                    <a:pt x="0" y="0"/>
                    <a:pt x="0" y="1"/>
                  </a:cubicBezTo>
                  <a:cubicBezTo>
                    <a:pt x="0" y="1"/>
                    <a:pt x="0" y="1"/>
                    <a:pt x="0" y="2"/>
                  </a:cubicBezTo>
                  <a:cubicBezTo>
                    <a:pt x="1" y="3"/>
                    <a:pt x="1" y="3"/>
                    <a:pt x="1" y="3"/>
                  </a:cubicBezTo>
                  <a:cubicBezTo>
                    <a:pt x="1" y="4"/>
                    <a:pt x="1" y="5"/>
                    <a:pt x="2" y="5"/>
                  </a:cubicBezTo>
                  <a:cubicBezTo>
                    <a:pt x="2" y="5"/>
                    <a:pt x="2" y="4"/>
                    <a:pt x="3" y="3"/>
                  </a:cubicBezTo>
                  <a:cubicBezTo>
                    <a:pt x="3" y="2"/>
                    <a:pt x="4" y="1"/>
                    <a:pt x="4" y="1"/>
                  </a:cubicBezTo>
                  <a:cubicBezTo>
                    <a:pt x="4" y="0"/>
                    <a:pt x="4" y="0"/>
                    <a:pt x="3" y="0"/>
                  </a:cubicBezTo>
                  <a:cubicBezTo>
                    <a:pt x="3" y="0"/>
                    <a:pt x="3" y="0"/>
                    <a:pt x="3" y="0"/>
                  </a:cubicBezTo>
                  <a:cubicBezTo>
                    <a:pt x="3" y="1"/>
                    <a:pt x="3" y="1"/>
                    <a:pt x="3" y="1"/>
                  </a:cubicBezTo>
                  <a:lnTo>
                    <a:pt x="2" y="1"/>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5" name="Freeform 71">
              <a:extLst>
                <a:ext uri="{FF2B5EF4-FFF2-40B4-BE49-F238E27FC236}">
                  <a16:creationId xmlns:a16="http://schemas.microsoft.com/office/drawing/2014/main" id="{33AF8346-CFEB-4E90-B568-454422445EA3}"/>
                </a:ext>
              </a:extLst>
            </p:cNvPr>
            <p:cNvSpPr>
              <a:spLocks/>
            </p:cNvSpPr>
            <p:nvPr userDrawn="1"/>
          </p:nvSpPr>
          <p:spPr bwMode="auto">
            <a:xfrm>
              <a:off x="238" y="127"/>
              <a:ext cx="4" cy="6"/>
            </a:xfrm>
            <a:custGeom>
              <a:avLst/>
              <a:gdLst>
                <a:gd name="T0" fmla="*/ 1 w 2"/>
                <a:gd name="T1" fmla="*/ 0 h 3"/>
                <a:gd name="T2" fmla="*/ 0 w 2"/>
                <a:gd name="T3" fmla="*/ 0 h 3"/>
                <a:gd name="T4" fmla="*/ 0 w 2"/>
                <a:gd name="T5" fmla="*/ 1 h 3"/>
                <a:gd name="T6" fmla="*/ 0 w 2"/>
                <a:gd name="T7" fmla="*/ 1 h 3"/>
                <a:gd name="T8" fmla="*/ 0 w 2"/>
                <a:gd name="T9" fmla="*/ 2 h 3"/>
                <a:gd name="T10" fmla="*/ 0 w 2"/>
                <a:gd name="T11" fmla="*/ 2 h 3"/>
                <a:gd name="T12" fmla="*/ 1 w 2"/>
                <a:gd name="T13" fmla="*/ 3 h 3"/>
                <a:gd name="T14" fmla="*/ 1 w 2"/>
                <a:gd name="T15" fmla="*/ 2 h 3"/>
                <a:gd name="T16" fmla="*/ 2 w 2"/>
                <a:gd name="T17" fmla="*/ 1 h 3"/>
                <a:gd name="T18" fmla="*/ 2 w 2"/>
                <a:gd name="T19" fmla="*/ 1 h 3"/>
                <a:gd name="T20" fmla="*/ 2 w 2"/>
                <a:gd name="T21" fmla="*/ 0 h 3"/>
                <a:gd name="T22" fmla="*/ 1 w 2"/>
                <a:gd name="T23" fmla="*/ 0 h 3"/>
                <a:gd name="T24" fmla="*/ 1 w 2"/>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 h="3">
                  <a:moveTo>
                    <a:pt x="1" y="0"/>
                  </a:moveTo>
                  <a:cubicBezTo>
                    <a:pt x="0" y="0"/>
                    <a:pt x="0" y="0"/>
                    <a:pt x="0" y="0"/>
                  </a:cubicBezTo>
                  <a:cubicBezTo>
                    <a:pt x="0" y="0"/>
                    <a:pt x="0" y="1"/>
                    <a:pt x="0" y="1"/>
                  </a:cubicBezTo>
                  <a:cubicBezTo>
                    <a:pt x="0" y="1"/>
                    <a:pt x="0" y="1"/>
                    <a:pt x="0" y="1"/>
                  </a:cubicBezTo>
                  <a:cubicBezTo>
                    <a:pt x="0" y="2"/>
                    <a:pt x="0" y="2"/>
                    <a:pt x="0" y="2"/>
                  </a:cubicBezTo>
                  <a:cubicBezTo>
                    <a:pt x="0" y="2"/>
                    <a:pt x="0" y="2"/>
                    <a:pt x="0" y="2"/>
                  </a:cubicBezTo>
                  <a:cubicBezTo>
                    <a:pt x="0" y="3"/>
                    <a:pt x="1" y="3"/>
                    <a:pt x="1" y="3"/>
                  </a:cubicBezTo>
                  <a:cubicBezTo>
                    <a:pt x="1" y="3"/>
                    <a:pt x="1" y="3"/>
                    <a:pt x="1" y="2"/>
                  </a:cubicBezTo>
                  <a:cubicBezTo>
                    <a:pt x="2" y="1"/>
                    <a:pt x="2" y="1"/>
                    <a:pt x="2" y="1"/>
                  </a:cubicBezTo>
                  <a:cubicBezTo>
                    <a:pt x="2" y="1"/>
                    <a:pt x="2" y="1"/>
                    <a:pt x="2" y="1"/>
                  </a:cubicBezTo>
                  <a:cubicBezTo>
                    <a:pt x="2" y="1"/>
                    <a:pt x="2" y="1"/>
                    <a:pt x="2" y="0"/>
                  </a:cubicBezTo>
                  <a:cubicBezTo>
                    <a:pt x="1" y="0"/>
                    <a:pt x="1" y="0"/>
                    <a:pt x="1" y="0"/>
                  </a:cubicBezTo>
                  <a:cubicBezTo>
                    <a:pt x="1" y="0"/>
                    <a:pt x="1" y="0"/>
                    <a:pt x="1" y="0"/>
                  </a:cubicBez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6" name="Freeform 72">
              <a:extLst>
                <a:ext uri="{FF2B5EF4-FFF2-40B4-BE49-F238E27FC236}">
                  <a16:creationId xmlns:a16="http://schemas.microsoft.com/office/drawing/2014/main" id="{B485303A-D70B-4C75-A783-56CB5CC562E1}"/>
                </a:ext>
              </a:extLst>
            </p:cNvPr>
            <p:cNvSpPr>
              <a:spLocks/>
            </p:cNvSpPr>
            <p:nvPr userDrawn="1"/>
          </p:nvSpPr>
          <p:spPr bwMode="auto">
            <a:xfrm>
              <a:off x="345" y="105"/>
              <a:ext cx="74" cy="77"/>
            </a:xfrm>
            <a:custGeom>
              <a:avLst/>
              <a:gdLst>
                <a:gd name="T0" fmla="*/ 32 w 36"/>
                <a:gd name="T1" fmla="*/ 23 h 36"/>
                <a:gd name="T2" fmla="*/ 35 w 36"/>
                <a:gd name="T3" fmla="*/ 22 h 36"/>
                <a:gd name="T4" fmla="*/ 35 w 36"/>
                <a:gd name="T5" fmla="*/ 27 h 36"/>
                <a:gd name="T6" fmla="*/ 35 w 36"/>
                <a:gd name="T7" fmla="*/ 33 h 36"/>
                <a:gd name="T8" fmla="*/ 35 w 36"/>
                <a:gd name="T9" fmla="*/ 35 h 36"/>
                <a:gd name="T10" fmla="*/ 31 w 36"/>
                <a:gd name="T11" fmla="*/ 35 h 36"/>
                <a:gd name="T12" fmla="*/ 28 w 36"/>
                <a:gd name="T13" fmla="*/ 33 h 36"/>
                <a:gd name="T14" fmla="*/ 26 w 36"/>
                <a:gd name="T15" fmla="*/ 32 h 36"/>
                <a:gd name="T16" fmla="*/ 31 w 36"/>
                <a:gd name="T17" fmla="*/ 28 h 36"/>
                <a:gd name="T18" fmla="*/ 26 w 36"/>
                <a:gd name="T19" fmla="*/ 25 h 36"/>
                <a:gd name="T20" fmla="*/ 27 w 36"/>
                <a:gd name="T21" fmla="*/ 26 h 36"/>
                <a:gd name="T22" fmla="*/ 26 w 36"/>
                <a:gd name="T23" fmla="*/ 29 h 36"/>
                <a:gd name="T24" fmla="*/ 23 w 36"/>
                <a:gd name="T25" fmla="*/ 33 h 36"/>
                <a:gd name="T26" fmla="*/ 21 w 36"/>
                <a:gd name="T27" fmla="*/ 36 h 36"/>
                <a:gd name="T28" fmla="*/ 19 w 36"/>
                <a:gd name="T29" fmla="*/ 35 h 36"/>
                <a:gd name="T30" fmla="*/ 15 w 36"/>
                <a:gd name="T31" fmla="*/ 35 h 36"/>
                <a:gd name="T32" fmla="*/ 15 w 36"/>
                <a:gd name="T33" fmla="*/ 30 h 36"/>
                <a:gd name="T34" fmla="*/ 19 w 36"/>
                <a:gd name="T35" fmla="*/ 29 h 36"/>
                <a:gd name="T36" fmla="*/ 20 w 36"/>
                <a:gd name="T37" fmla="*/ 24 h 36"/>
                <a:gd name="T38" fmla="*/ 19 w 36"/>
                <a:gd name="T39" fmla="*/ 22 h 36"/>
                <a:gd name="T40" fmla="*/ 18 w 36"/>
                <a:gd name="T41" fmla="*/ 23 h 36"/>
                <a:gd name="T42" fmla="*/ 15 w 36"/>
                <a:gd name="T43" fmla="*/ 26 h 36"/>
                <a:gd name="T44" fmla="*/ 13 w 36"/>
                <a:gd name="T45" fmla="*/ 29 h 36"/>
                <a:gd name="T46" fmla="*/ 9 w 36"/>
                <a:gd name="T47" fmla="*/ 35 h 36"/>
                <a:gd name="T48" fmla="*/ 6 w 36"/>
                <a:gd name="T49" fmla="*/ 34 h 36"/>
                <a:gd name="T50" fmla="*/ 2 w 36"/>
                <a:gd name="T51" fmla="*/ 36 h 36"/>
                <a:gd name="T52" fmla="*/ 4 w 36"/>
                <a:gd name="T53" fmla="*/ 31 h 36"/>
                <a:gd name="T54" fmla="*/ 2 w 36"/>
                <a:gd name="T55" fmla="*/ 28 h 36"/>
                <a:gd name="T56" fmla="*/ 7 w 36"/>
                <a:gd name="T57" fmla="*/ 28 h 36"/>
                <a:gd name="T58" fmla="*/ 8 w 36"/>
                <a:gd name="T59" fmla="*/ 23 h 36"/>
                <a:gd name="T60" fmla="*/ 7 w 36"/>
                <a:gd name="T61" fmla="*/ 25 h 36"/>
                <a:gd name="T62" fmla="*/ 2 w 36"/>
                <a:gd name="T63" fmla="*/ 17 h 36"/>
                <a:gd name="T64" fmla="*/ 1 w 36"/>
                <a:gd name="T65" fmla="*/ 11 h 36"/>
                <a:gd name="T66" fmla="*/ 1 w 36"/>
                <a:gd name="T67" fmla="*/ 8 h 36"/>
                <a:gd name="T68" fmla="*/ 2 w 36"/>
                <a:gd name="T69" fmla="*/ 5 h 36"/>
                <a:gd name="T70" fmla="*/ 1 w 36"/>
                <a:gd name="T71" fmla="*/ 2 h 36"/>
                <a:gd name="T72" fmla="*/ 6 w 36"/>
                <a:gd name="T73" fmla="*/ 8 h 36"/>
                <a:gd name="T74" fmla="*/ 6 w 36"/>
                <a:gd name="T75" fmla="*/ 15 h 36"/>
                <a:gd name="T76" fmla="*/ 10 w 36"/>
                <a:gd name="T77" fmla="*/ 14 h 36"/>
                <a:gd name="T78" fmla="*/ 10 w 36"/>
                <a:gd name="T79" fmla="*/ 11 h 36"/>
                <a:gd name="T80" fmla="*/ 9 w 36"/>
                <a:gd name="T81" fmla="*/ 4 h 36"/>
                <a:gd name="T82" fmla="*/ 10 w 36"/>
                <a:gd name="T83" fmla="*/ 2 h 36"/>
                <a:gd name="T84" fmla="*/ 12 w 36"/>
                <a:gd name="T85" fmla="*/ 2 h 36"/>
                <a:gd name="T86" fmla="*/ 13 w 36"/>
                <a:gd name="T87" fmla="*/ 0 h 36"/>
                <a:gd name="T88" fmla="*/ 14 w 36"/>
                <a:gd name="T89" fmla="*/ 1 h 36"/>
                <a:gd name="T90" fmla="*/ 17 w 36"/>
                <a:gd name="T91" fmla="*/ 1 h 36"/>
                <a:gd name="T92" fmla="*/ 18 w 36"/>
                <a:gd name="T93" fmla="*/ 3 h 36"/>
                <a:gd name="T94" fmla="*/ 18 w 36"/>
                <a:gd name="T95" fmla="*/ 9 h 36"/>
                <a:gd name="T96" fmla="*/ 29 w 36"/>
                <a:gd name="T97" fmla="*/ 15 h 36"/>
                <a:gd name="T98" fmla="*/ 20 w 36"/>
                <a:gd name="T99" fmla="*/ 6 h 36"/>
                <a:gd name="T100" fmla="*/ 31 w 36"/>
                <a:gd name="T101" fmla="*/ 2 h 36"/>
                <a:gd name="T102" fmla="*/ 35 w 36"/>
                <a:gd name="T103" fmla="*/ 4 h 36"/>
                <a:gd name="T104" fmla="*/ 24 w 36"/>
                <a:gd name="T105" fmla="*/ 5 h 36"/>
                <a:gd name="T106" fmla="*/ 31 w 36"/>
                <a:gd name="T107" fmla="*/ 1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6" h="36">
                  <a:moveTo>
                    <a:pt x="30" y="19"/>
                  </a:moveTo>
                  <a:cubicBezTo>
                    <a:pt x="30" y="19"/>
                    <a:pt x="30" y="19"/>
                    <a:pt x="30" y="19"/>
                  </a:cubicBezTo>
                  <a:cubicBezTo>
                    <a:pt x="31" y="20"/>
                    <a:pt x="31" y="20"/>
                    <a:pt x="31" y="20"/>
                  </a:cubicBezTo>
                  <a:cubicBezTo>
                    <a:pt x="31" y="22"/>
                    <a:pt x="32" y="23"/>
                    <a:pt x="32" y="23"/>
                  </a:cubicBezTo>
                  <a:cubicBezTo>
                    <a:pt x="33" y="23"/>
                    <a:pt x="33" y="23"/>
                    <a:pt x="34" y="22"/>
                  </a:cubicBezTo>
                  <a:cubicBezTo>
                    <a:pt x="34" y="21"/>
                    <a:pt x="34" y="21"/>
                    <a:pt x="34" y="21"/>
                  </a:cubicBezTo>
                  <a:cubicBezTo>
                    <a:pt x="34" y="21"/>
                    <a:pt x="34" y="21"/>
                    <a:pt x="34" y="21"/>
                  </a:cubicBezTo>
                  <a:cubicBezTo>
                    <a:pt x="35" y="21"/>
                    <a:pt x="35" y="22"/>
                    <a:pt x="35" y="22"/>
                  </a:cubicBezTo>
                  <a:cubicBezTo>
                    <a:pt x="35" y="23"/>
                    <a:pt x="35" y="23"/>
                    <a:pt x="35" y="24"/>
                  </a:cubicBezTo>
                  <a:cubicBezTo>
                    <a:pt x="35" y="25"/>
                    <a:pt x="35" y="25"/>
                    <a:pt x="35" y="26"/>
                  </a:cubicBezTo>
                  <a:cubicBezTo>
                    <a:pt x="35" y="26"/>
                    <a:pt x="35" y="26"/>
                    <a:pt x="35" y="27"/>
                  </a:cubicBezTo>
                  <a:cubicBezTo>
                    <a:pt x="35" y="27"/>
                    <a:pt x="35" y="27"/>
                    <a:pt x="35" y="27"/>
                  </a:cubicBezTo>
                  <a:cubicBezTo>
                    <a:pt x="35" y="28"/>
                    <a:pt x="35" y="28"/>
                    <a:pt x="35" y="28"/>
                  </a:cubicBezTo>
                  <a:cubicBezTo>
                    <a:pt x="35" y="30"/>
                    <a:pt x="35" y="30"/>
                    <a:pt x="35" y="31"/>
                  </a:cubicBezTo>
                  <a:cubicBezTo>
                    <a:pt x="35" y="31"/>
                    <a:pt x="35" y="32"/>
                    <a:pt x="35" y="32"/>
                  </a:cubicBezTo>
                  <a:cubicBezTo>
                    <a:pt x="35" y="32"/>
                    <a:pt x="35" y="33"/>
                    <a:pt x="35" y="33"/>
                  </a:cubicBezTo>
                  <a:cubicBezTo>
                    <a:pt x="35" y="34"/>
                    <a:pt x="35" y="34"/>
                    <a:pt x="35" y="34"/>
                  </a:cubicBezTo>
                  <a:cubicBezTo>
                    <a:pt x="35" y="35"/>
                    <a:pt x="35" y="35"/>
                    <a:pt x="35" y="35"/>
                  </a:cubicBezTo>
                  <a:cubicBezTo>
                    <a:pt x="35" y="35"/>
                    <a:pt x="35" y="35"/>
                    <a:pt x="35" y="35"/>
                  </a:cubicBezTo>
                  <a:cubicBezTo>
                    <a:pt x="35" y="35"/>
                    <a:pt x="35" y="35"/>
                    <a:pt x="35" y="35"/>
                  </a:cubicBezTo>
                  <a:cubicBezTo>
                    <a:pt x="34" y="35"/>
                    <a:pt x="34" y="35"/>
                    <a:pt x="34" y="35"/>
                  </a:cubicBezTo>
                  <a:cubicBezTo>
                    <a:pt x="33" y="35"/>
                    <a:pt x="33" y="35"/>
                    <a:pt x="33" y="35"/>
                  </a:cubicBezTo>
                  <a:cubicBezTo>
                    <a:pt x="33" y="35"/>
                    <a:pt x="33" y="35"/>
                    <a:pt x="32" y="34"/>
                  </a:cubicBezTo>
                  <a:cubicBezTo>
                    <a:pt x="32" y="35"/>
                    <a:pt x="32" y="35"/>
                    <a:pt x="31" y="35"/>
                  </a:cubicBezTo>
                  <a:cubicBezTo>
                    <a:pt x="30" y="35"/>
                    <a:pt x="29" y="35"/>
                    <a:pt x="29" y="36"/>
                  </a:cubicBezTo>
                  <a:cubicBezTo>
                    <a:pt x="29" y="36"/>
                    <a:pt x="29" y="36"/>
                    <a:pt x="29" y="36"/>
                  </a:cubicBezTo>
                  <a:cubicBezTo>
                    <a:pt x="28" y="36"/>
                    <a:pt x="28" y="35"/>
                    <a:pt x="28" y="35"/>
                  </a:cubicBezTo>
                  <a:cubicBezTo>
                    <a:pt x="28" y="34"/>
                    <a:pt x="28" y="33"/>
                    <a:pt x="28" y="33"/>
                  </a:cubicBezTo>
                  <a:cubicBezTo>
                    <a:pt x="28" y="32"/>
                    <a:pt x="27" y="32"/>
                    <a:pt x="27" y="32"/>
                  </a:cubicBezTo>
                  <a:cubicBezTo>
                    <a:pt x="27" y="32"/>
                    <a:pt x="27" y="32"/>
                    <a:pt x="27" y="32"/>
                  </a:cubicBezTo>
                  <a:cubicBezTo>
                    <a:pt x="26" y="32"/>
                    <a:pt x="26" y="32"/>
                    <a:pt x="26" y="32"/>
                  </a:cubicBezTo>
                  <a:cubicBezTo>
                    <a:pt x="26" y="32"/>
                    <a:pt x="26" y="32"/>
                    <a:pt x="26" y="32"/>
                  </a:cubicBezTo>
                  <a:cubicBezTo>
                    <a:pt x="26" y="32"/>
                    <a:pt x="27" y="31"/>
                    <a:pt x="27" y="30"/>
                  </a:cubicBezTo>
                  <a:cubicBezTo>
                    <a:pt x="27" y="30"/>
                    <a:pt x="28" y="29"/>
                    <a:pt x="29" y="29"/>
                  </a:cubicBezTo>
                  <a:cubicBezTo>
                    <a:pt x="30" y="29"/>
                    <a:pt x="30" y="29"/>
                    <a:pt x="30" y="29"/>
                  </a:cubicBezTo>
                  <a:cubicBezTo>
                    <a:pt x="31" y="28"/>
                    <a:pt x="31" y="28"/>
                    <a:pt x="31" y="28"/>
                  </a:cubicBezTo>
                  <a:cubicBezTo>
                    <a:pt x="31" y="27"/>
                    <a:pt x="31" y="27"/>
                    <a:pt x="30" y="27"/>
                  </a:cubicBezTo>
                  <a:cubicBezTo>
                    <a:pt x="28" y="26"/>
                    <a:pt x="28" y="26"/>
                    <a:pt x="28" y="26"/>
                  </a:cubicBezTo>
                  <a:cubicBezTo>
                    <a:pt x="28" y="26"/>
                    <a:pt x="28" y="26"/>
                    <a:pt x="27" y="25"/>
                  </a:cubicBezTo>
                  <a:cubicBezTo>
                    <a:pt x="27" y="25"/>
                    <a:pt x="26" y="25"/>
                    <a:pt x="26" y="25"/>
                  </a:cubicBezTo>
                  <a:cubicBezTo>
                    <a:pt x="26" y="25"/>
                    <a:pt x="26" y="25"/>
                    <a:pt x="26" y="25"/>
                  </a:cubicBezTo>
                  <a:cubicBezTo>
                    <a:pt x="26" y="25"/>
                    <a:pt x="25" y="25"/>
                    <a:pt x="25" y="25"/>
                  </a:cubicBezTo>
                  <a:cubicBezTo>
                    <a:pt x="25" y="26"/>
                    <a:pt x="26" y="26"/>
                    <a:pt x="26" y="26"/>
                  </a:cubicBezTo>
                  <a:cubicBezTo>
                    <a:pt x="27" y="26"/>
                    <a:pt x="27" y="26"/>
                    <a:pt x="27" y="26"/>
                  </a:cubicBezTo>
                  <a:cubicBezTo>
                    <a:pt x="27" y="26"/>
                    <a:pt x="27" y="26"/>
                    <a:pt x="27" y="26"/>
                  </a:cubicBezTo>
                  <a:cubicBezTo>
                    <a:pt x="27" y="26"/>
                    <a:pt x="27" y="26"/>
                    <a:pt x="27" y="27"/>
                  </a:cubicBezTo>
                  <a:cubicBezTo>
                    <a:pt x="27" y="27"/>
                    <a:pt x="27" y="28"/>
                    <a:pt x="27" y="29"/>
                  </a:cubicBezTo>
                  <a:cubicBezTo>
                    <a:pt x="26" y="29"/>
                    <a:pt x="26" y="29"/>
                    <a:pt x="26" y="29"/>
                  </a:cubicBezTo>
                  <a:cubicBezTo>
                    <a:pt x="26" y="30"/>
                    <a:pt x="26" y="30"/>
                    <a:pt x="26" y="30"/>
                  </a:cubicBezTo>
                  <a:cubicBezTo>
                    <a:pt x="26" y="31"/>
                    <a:pt x="25" y="32"/>
                    <a:pt x="24" y="32"/>
                  </a:cubicBezTo>
                  <a:cubicBezTo>
                    <a:pt x="24" y="33"/>
                    <a:pt x="24" y="33"/>
                    <a:pt x="24" y="33"/>
                  </a:cubicBezTo>
                  <a:cubicBezTo>
                    <a:pt x="24" y="33"/>
                    <a:pt x="24" y="33"/>
                    <a:pt x="23" y="33"/>
                  </a:cubicBezTo>
                  <a:cubicBezTo>
                    <a:pt x="23" y="33"/>
                    <a:pt x="23" y="34"/>
                    <a:pt x="23" y="34"/>
                  </a:cubicBezTo>
                  <a:cubicBezTo>
                    <a:pt x="22" y="34"/>
                    <a:pt x="22" y="35"/>
                    <a:pt x="22" y="35"/>
                  </a:cubicBezTo>
                  <a:cubicBezTo>
                    <a:pt x="21" y="35"/>
                    <a:pt x="21" y="35"/>
                    <a:pt x="21" y="35"/>
                  </a:cubicBezTo>
                  <a:cubicBezTo>
                    <a:pt x="21" y="36"/>
                    <a:pt x="21" y="36"/>
                    <a:pt x="21" y="36"/>
                  </a:cubicBezTo>
                  <a:cubicBezTo>
                    <a:pt x="21" y="36"/>
                    <a:pt x="21" y="36"/>
                    <a:pt x="21" y="36"/>
                  </a:cubicBezTo>
                  <a:cubicBezTo>
                    <a:pt x="20" y="36"/>
                    <a:pt x="20" y="36"/>
                    <a:pt x="20" y="35"/>
                  </a:cubicBezTo>
                  <a:cubicBezTo>
                    <a:pt x="20" y="35"/>
                    <a:pt x="20" y="35"/>
                    <a:pt x="19" y="35"/>
                  </a:cubicBezTo>
                  <a:cubicBezTo>
                    <a:pt x="19" y="35"/>
                    <a:pt x="19" y="35"/>
                    <a:pt x="19" y="35"/>
                  </a:cubicBezTo>
                  <a:cubicBezTo>
                    <a:pt x="18" y="35"/>
                    <a:pt x="18" y="35"/>
                    <a:pt x="18" y="35"/>
                  </a:cubicBezTo>
                  <a:cubicBezTo>
                    <a:pt x="17" y="35"/>
                    <a:pt x="17" y="35"/>
                    <a:pt x="17" y="35"/>
                  </a:cubicBezTo>
                  <a:cubicBezTo>
                    <a:pt x="16" y="35"/>
                    <a:pt x="15" y="35"/>
                    <a:pt x="15" y="35"/>
                  </a:cubicBezTo>
                  <a:cubicBezTo>
                    <a:pt x="15" y="35"/>
                    <a:pt x="15" y="35"/>
                    <a:pt x="15" y="35"/>
                  </a:cubicBezTo>
                  <a:cubicBezTo>
                    <a:pt x="15" y="35"/>
                    <a:pt x="14" y="35"/>
                    <a:pt x="14" y="35"/>
                  </a:cubicBezTo>
                  <a:cubicBezTo>
                    <a:pt x="14" y="34"/>
                    <a:pt x="15" y="32"/>
                    <a:pt x="16" y="31"/>
                  </a:cubicBezTo>
                  <a:cubicBezTo>
                    <a:pt x="16" y="30"/>
                    <a:pt x="16" y="30"/>
                    <a:pt x="15" y="30"/>
                  </a:cubicBezTo>
                  <a:cubicBezTo>
                    <a:pt x="15" y="30"/>
                    <a:pt x="15" y="30"/>
                    <a:pt x="15" y="30"/>
                  </a:cubicBezTo>
                  <a:cubicBezTo>
                    <a:pt x="15" y="30"/>
                    <a:pt x="15" y="30"/>
                    <a:pt x="15" y="30"/>
                  </a:cubicBezTo>
                  <a:cubicBezTo>
                    <a:pt x="15" y="29"/>
                    <a:pt x="15" y="29"/>
                    <a:pt x="16" y="29"/>
                  </a:cubicBezTo>
                  <a:cubicBezTo>
                    <a:pt x="17" y="28"/>
                    <a:pt x="17" y="28"/>
                    <a:pt x="17" y="28"/>
                  </a:cubicBezTo>
                  <a:cubicBezTo>
                    <a:pt x="18" y="28"/>
                    <a:pt x="18" y="29"/>
                    <a:pt x="19" y="29"/>
                  </a:cubicBezTo>
                  <a:cubicBezTo>
                    <a:pt x="20" y="30"/>
                    <a:pt x="20" y="30"/>
                    <a:pt x="21" y="30"/>
                  </a:cubicBezTo>
                  <a:cubicBezTo>
                    <a:pt x="21" y="30"/>
                    <a:pt x="22" y="29"/>
                    <a:pt x="22" y="29"/>
                  </a:cubicBezTo>
                  <a:cubicBezTo>
                    <a:pt x="22" y="28"/>
                    <a:pt x="22" y="28"/>
                    <a:pt x="21" y="27"/>
                  </a:cubicBezTo>
                  <a:cubicBezTo>
                    <a:pt x="20" y="26"/>
                    <a:pt x="20" y="25"/>
                    <a:pt x="20" y="24"/>
                  </a:cubicBezTo>
                  <a:cubicBezTo>
                    <a:pt x="20" y="23"/>
                    <a:pt x="20" y="23"/>
                    <a:pt x="21" y="22"/>
                  </a:cubicBezTo>
                  <a:cubicBezTo>
                    <a:pt x="21" y="22"/>
                    <a:pt x="21" y="22"/>
                    <a:pt x="21" y="21"/>
                  </a:cubicBezTo>
                  <a:cubicBezTo>
                    <a:pt x="21" y="21"/>
                    <a:pt x="21" y="21"/>
                    <a:pt x="20" y="21"/>
                  </a:cubicBezTo>
                  <a:cubicBezTo>
                    <a:pt x="20" y="21"/>
                    <a:pt x="19" y="21"/>
                    <a:pt x="19" y="22"/>
                  </a:cubicBezTo>
                  <a:cubicBezTo>
                    <a:pt x="18" y="22"/>
                    <a:pt x="17" y="22"/>
                    <a:pt x="17" y="23"/>
                  </a:cubicBezTo>
                  <a:cubicBezTo>
                    <a:pt x="17" y="23"/>
                    <a:pt x="17" y="23"/>
                    <a:pt x="17" y="23"/>
                  </a:cubicBezTo>
                  <a:cubicBezTo>
                    <a:pt x="18" y="23"/>
                    <a:pt x="18" y="23"/>
                    <a:pt x="18" y="23"/>
                  </a:cubicBezTo>
                  <a:cubicBezTo>
                    <a:pt x="18" y="23"/>
                    <a:pt x="18" y="23"/>
                    <a:pt x="18" y="23"/>
                  </a:cubicBezTo>
                  <a:cubicBezTo>
                    <a:pt x="18" y="23"/>
                    <a:pt x="18" y="24"/>
                    <a:pt x="18" y="24"/>
                  </a:cubicBezTo>
                  <a:cubicBezTo>
                    <a:pt x="18" y="24"/>
                    <a:pt x="17" y="24"/>
                    <a:pt x="17" y="25"/>
                  </a:cubicBezTo>
                  <a:cubicBezTo>
                    <a:pt x="16" y="25"/>
                    <a:pt x="16" y="26"/>
                    <a:pt x="15" y="26"/>
                  </a:cubicBezTo>
                  <a:cubicBezTo>
                    <a:pt x="15" y="26"/>
                    <a:pt x="15" y="26"/>
                    <a:pt x="15" y="26"/>
                  </a:cubicBezTo>
                  <a:cubicBezTo>
                    <a:pt x="15" y="27"/>
                    <a:pt x="15" y="27"/>
                    <a:pt x="15" y="27"/>
                  </a:cubicBezTo>
                  <a:cubicBezTo>
                    <a:pt x="15" y="27"/>
                    <a:pt x="14" y="28"/>
                    <a:pt x="13" y="28"/>
                  </a:cubicBezTo>
                  <a:cubicBezTo>
                    <a:pt x="13" y="29"/>
                    <a:pt x="13" y="29"/>
                    <a:pt x="13" y="29"/>
                  </a:cubicBezTo>
                  <a:cubicBezTo>
                    <a:pt x="13" y="29"/>
                    <a:pt x="13" y="29"/>
                    <a:pt x="13" y="29"/>
                  </a:cubicBezTo>
                  <a:cubicBezTo>
                    <a:pt x="12" y="30"/>
                    <a:pt x="12" y="31"/>
                    <a:pt x="11" y="31"/>
                  </a:cubicBezTo>
                  <a:cubicBezTo>
                    <a:pt x="10" y="32"/>
                    <a:pt x="10" y="32"/>
                    <a:pt x="10" y="32"/>
                  </a:cubicBezTo>
                  <a:cubicBezTo>
                    <a:pt x="10" y="32"/>
                    <a:pt x="10" y="33"/>
                    <a:pt x="9" y="34"/>
                  </a:cubicBezTo>
                  <a:cubicBezTo>
                    <a:pt x="9" y="35"/>
                    <a:pt x="9" y="35"/>
                    <a:pt x="9" y="35"/>
                  </a:cubicBezTo>
                  <a:cubicBezTo>
                    <a:pt x="9" y="35"/>
                    <a:pt x="9" y="35"/>
                    <a:pt x="9" y="35"/>
                  </a:cubicBezTo>
                  <a:cubicBezTo>
                    <a:pt x="8" y="34"/>
                    <a:pt x="7" y="34"/>
                    <a:pt x="7" y="34"/>
                  </a:cubicBezTo>
                  <a:cubicBezTo>
                    <a:pt x="7" y="34"/>
                    <a:pt x="7" y="34"/>
                    <a:pt x="7" y="34"/>
                  </a:cubicBezTo>
                  <a:cubicBezTo>
                    <a:pt x="6" y="34"/>
                    <a:pt x="6" y="34"/>
                    <a:pt x="6" y="34"/>
                  </a:cubicBezTo>
                  <a:cubicBezTo>
                    <a:pt x="4" y="35"/>
                    <a:pt x="4" y="35"/>
                    <a:pt x="4" y="35"/>
                  </a:cubicBezTo>
                  <a:cubicBezTo>
                    <a:pt x="3" y="35"/>
                    <a:pt x="3" y="35"/>
                    <a:pt x="3" y="36"/>
                  </a:cubicBezTo>
                  <a:cubicBezTo>
                    <a:pt x="2" y="36"/>
                    <a:pt x="2" y="36"/>
                    <a:pt x="2" y="36"/>
                  </a:cubicBezTo>
                  <a:cubicBezTo>
                    <a:pt x="2" y="36"/>
                    <a:pt x="2" y="36"/>
                    <a:pt x="2" y="36"/>
                  </a:cubicBezTo>
                  <a:cubicBezTo>
                    <a:pt x="2" y="35"/>
                    <a:pt x="2" y="35"/>
                    <a:pt x="2" y="35"/>
                  </a:cubicBezTo>
                  <a:cubicBezTo>
                    <a:pt x="2" y="35"/>
                    <a:pt x="2" y="35"/>
                    <a:pt x="2" y="34"/>
                  </a:cubicBezTo>
                  <a:cubicBezTo>
                    <a:pt x="2" y="33"/>
                    <a:pt x="3" y="33"/>
                    <a:pt x="3" y="32"/>
                  </a:cubicBezTo>
                  <a:cubicBezTo>
                    <a:pt x="4" y="31"/>
                    <a:pt x="4" y="31"/>
                    <a:pt x="4" y="31"/>
                  </a:cubicBezTo>
                  <a:cubicBezTo>
                    <a:pt x="4" y="31"/>
                    <a:pt x="4" y="31"/>
                    <a:pt x="4" y="30"/>
                  </a:cubicBezTo>
                  <a:cubicBezTo>
                    <a:pt x="4" y="30"/>
                    <a:pt x="3" y="29"/>
                    <a:pt x="2" y="29"/>
                  </a:cubicBezTo>
                  <a:cubicBezTo>
                    <a:pt x="2" y="29"/>
                    <a:pt x="2" y="29"/>
                    <a:pt x="2" y="29"/>
                  </a:cubicBezTo>
                  <a:cubicBezTo>
                    <a:pt x="2" y="28"/>
                    <a:pt x="2" y="28"/>
                    <a:pt x="2" y="28"/>
                  </a:cubicBezTo>
                  <a:cubicBezTo>
                    <a:pt x="3" y="27"/>
                    <a:pt x="4" y="27"/>
                    <a:pt x="4" y="27"/>
                  </a:cubicBezTo>
                  <a:cubicBezTo>
                    <a:pt x="5" y="27"/>
                    <a:pt x="5" y="27"/>
                    <a:pt x="6" y="27"/>
                  </a:cubicBezTo>
                  <a:cubicBezTo>
                    <a:pt x="7" y="28"/>
                    <a:pt x="7" y="28"/>
                    <a:pt x="7" y="28"/>
                  </a:cubicBezTo>
                  <a:cubicBezTo>
                    <a:pt x="7" y="28"/>
                    <a:pt x="7" y="28"/>
                    <a:pt x="7" y="28"/>
                  </a:cubicBezTo>
                  <a:cubicBezTo>
                    <a:pt x="8" y="28"/>
                    <a:pt x="9" y="27"/>
                    <a:pt x="10" y="25"/>
                  </a:cubicBezTo>
                  <a:cubicBezTo>
                    <a:pt x="10" y="25"/>
                    <a:pt x="11" y="24"/>
                    <a:pt x="11" y="24"/>
                  </a:cubicBezTo>
                  <a:cubicBezTo>
                    <a:pt x="11" y="23"/>
                    <a:pt x="10" y="22"/>
                    <a:pt x="9" y="22"/>
                  </a:cubicBezTo>
                  <a:cubicBezTo>
                    <a:pt x="9" y="22"/>
                    <a:pt x="8" y="23"/>
                    <a:pt x="8" y="23"/>
                  </a:cubicBezTo>
                  <a:cubicBezTo>
                    <a:pt x="8" y="23"/>
                    <a:pt x="7" y="24"/>
                    <a:pt x="7" y="24"/>
                  </a:cubicBezTo>
                  <a:cubicBezTo>
                    <a:pt x="7" y="24"/>
                    <a:pt x="7" y="24"/>
                    <a:pt x="7" y="24"/>
                  </a:cubicBezTo>
                  <a:cubicBezTo>
                    <a:pt x="7" y="25"/>
                    <a:pt x="7" y="25"/>
                    <a:pt x="7" y="25"/>
                  </a:cubicBezTo>
                  <a:cubicBezTo>
                    <a:pt x="7" y="25"/>
                    <a:pt x="7" y="25"/>
                    <a:pt x="7" y="25"/>
                  </a:cubicBezTo>
                  <a:cubicBezTo>
                    <a:pt x="7" y="25"/>
                    <a:pt x="7" y="25"/>
                    <a:pt x="6" y="24"/>
                  </a:cubicBezTo>
                  <a:cubicBezTo>
                    <a:pt x="6" y="24"/>
                    <a:pt x="5" y="23"/>
                    <a:pt x="5" y="23"/>
                  </a:cubicBezTo>
                  <a:cubicBezTo>
                    <a:pt x="4" y="22"/>
                    <a:pt x="4" y="21"/>
                    <a:pt x="4" y="20"/>
                  </a:cubicBezTo>
                  <a:cubicBezTo>
                    <a:pt x="3" y="18"/>
                    <a:pt x="2" y="18"/>
                    <a:pt x="2" y="17"/>
                  </a:cubicBezTo>
                  <a:cubicBezTo>
                    <a:pt x="2" y="16"/>
                    <a:pt x="2" y="16"/>
                    <a:pt x="2" y="16"/>
                  </a:cubicBezTo>
                  <a:cubicBezTo>
                    <a:pt x="2" y="15"/>
                    <a:pt x="1" y="15"/>
                    <a:pt x="1" y="14"/>
                  </a:cubicBezTo>
                  <a:cubicBezTo>
                    <a:pt x="1" y="13"/>
                    <a:pt x="1" y="13"/>
                    <a:pt x="2" y="13"/>
                  </a:cubicBezTo>
                  <a:cubicBezTo>
                    <a:pt x="1" y="12"/>
                    <a:pt x="1" y="12"/>
                    <a:pt x="1" y="11"/>
                  </a:cubicBezTo>
                  <a:cubicBezTo>
                    <a:pt x="1" y="11"/>
                    <a:pt x="1" y="11"/>
                    <a:pt x="1" y="11"/>
                  </a:cubicBezTo>
                  <a:cubicBezTo>
                    <a:pt x="1" y="10"/>
                    <a:pt x="0" y="10"/>
                    <a:pt x="0" y="9"/>
                  </a:cubicBezTo>
                  <a:cubicBezTo>
                    <a:pt x="0" y="9"/>
                    <a:pt x="0" y="9"/>
                    <a:pt x="0" y="9"/>
                  </a:cubicBezTo>
                  <a:cubicBezTo>
                    <a:pt x="0" y="8"/>
                    <a:pt x="0" y="8"/>
                    <a:pt x="1" y="8"/>
                  </a:cubicBezTo>
                  <a:cubicBezTo>
                    <a:pt x="1" y="8"/>
                    <a:pt x="1" y="8"/>
                    <a:pt x="1" y="8"/>
                  </a:cubicBezTo>
                  <a:cubicBezTo>
                    <a:pt x="1" y="8"/>
                    <a:pt x="1" y="7"/>
                    <a:pt x="1" y="7"/>
                  </a:cubicBezTo>
                  <a:cubicBezTo>
                    <a:pt x="1" y="7"/>
                    <a:pt x="1" y="7"/>
                    <a:pt x="1" y="6"/>
                  </a:cubicBezTo>
                  <a:cubicBezTo>
                    <a:pt x="2" y="5"/>
                    <a:pt x="2" y="5"/>
                    <a:pt x="2" y="5"/>
                  </a:cubicBezTo>
                  <a:cubicBezTo>
                    <a:pt x="2" y="5"/>
                    <a:pt x="2" y="4"/>
                    <a:pt x="2" y="4"/>
                  </a:cubicBezTo>
                  <a:cubicBezTo>
                    <a:pt x="2" y="4"/>
                    <a:pt x="2" y="3"/>
                    <a:pt x="2" y="3"/>
                  </a:cubicBezTo>
                  <a:cubicBezTo>
                    <a:pt x="1" y="3"/>
                    <a:pt x="1" y="2"/>
                    <a:pt x="1" y="2"/>
                  </a:cubicBezTo>
                  <a:cubicBezTo>
                    <a:pt x="1" y="2"/>
                    <a:pt x="1" y="2"/>
                    <a:pt x="1" y="2"/>
                  </a:cubicBezTo>
                  <a:cubicBezTo>
                    <a:pt x="1" y="2"/>
                    <a:pt x="1" y="1"/>
                    <a:pt x="1" y="1"/>
                  </a:cubicBezTo>
                  <a:cubicBezTo>
                    <a:pt x="1" y="1"/>
                    <a:pt x="1" y="2"/>
                    <a:pt x="2" y="2"/>
                  </a:cubicBezTo>
                  <a:cubicBezTo>
                    <a:pt x="3" y="2"/>
                    <a:pt x="4" y="3"/>
                    <a:pt x="5" y="4"/>
                  </a:cubicBezTo>
                  <a:cubicBezTo>
                    <a:pt x="6" y="5"/>
                    <a:pt x="6" y="6"/>
                    <a:pt x="6" y="8"/>
                  </a:cubicBezTo>
                  <a:cubicBezTo>
                    <a:pt x="7" y="9"/>
                    <a:pt x="8" y="9"/>
                    <a:pt x="8" y="10"/>
                  </a:cubicBezTo>
                  <a:cubicBezTo>
                    <a:pt x="8" y="11"/>
                    <a:pt x="7" y="12"/>
                    <a:pt x="7" y="12"/>
                  </a:cubicBezTo>
                  <a:cubicBezTo>
                    <a:pt x="6" y="13"/>
                    <a:pt x="6" y="13"/>
                    <a:pt x="6" y="13"/>
                  </a:cubicBezTo>
                  <a:cubicBezTo>
                    <a:pt x="6" y="14"/>
                    <a:pt x="6" y="14"/>
                    <a:pt x="6" y="15"/>
                  </a:cubicBezTo>
                  <a:cubicBezTo>
                    <a:pt x="6" y="15"/>
                    <a:pt x="6" y="16"/>
                    <a:pt x="7" y="17"/>
                  </a:cubicBezTo>
                  <a:cubicBezTo>
                    <a:pt x="7" y="18"/>
                    <a:pt x="8" y="18"/>
                    <a:pt x="8" y="18"/>
                  </a:cubicBezTo>
                  <a:cubicBezTo>
                    <a:pt x="9" y="18"/>
                    <a:pt x="10" y="16"/>
                    <a:pt x="10" y="15"/>
                  </a:cubicBezTo>
                  <a:cubicBezTo>
                    <a:pt x="10" y="14"/>
                    <a:pt x="10" y="14"/>
                    <a:pt x="10" y="14"/>
                  </a:cubicBezTo>
                  <a:cubicBezTo>
                    <a:pt x="10" y="13"/>
                    <a:pt x="10" y="13"/>
                    <a:pt x="10" y="13"/>
                  </a:cubicBezTo>
                  <a:cubicBezTo>
                    <a:pt x="10" y="13"/>
                    <a:pt x="10" y="13"/>
                    <a:pt x="10" y="13"/>
                  </a:cubicBezTo>
                  <a:cubicBezTo>
                    <a:pt x="10" y="12"/>
                    <a:pt x="10" y="12"/>
                    <a:pt x="10" y="12"/>
                  </a:cubicBezTo>
                  <a:cubicBezTo>
                    <a:pt x="10" y="11"/>
                    <a:pt x="10" y="11"/>
                    <a:pt x="10" y="11"/>
                  </a:cubicBezTo>
                  <a:cubicBezTo>
                    <a:pt x="10" y="10"/>
                    <a:pt x="10" y="10"/>
                    <a:pt x="10" y="10"/>
                  </a:cubicBezTo>
                  <a:cubicBezTo>
                    <a:pt x="10" y="10"/>
                    <a:pt x="10" y="10"/>
                    <a:pt x="9" y="9"/>
                  </a:cubicBezTo>
                  <a:cubicBezTo>
                    <a:pt x="8" y="7"/>
                    <a:pt x="7" y="6"/>
                    <a:pt x="7" y="5"/>
                  </a:cubicBezTo>
                  <a:cubicBezTo>
                    <a:pt x="7" y="5"/>
                    <a:pt x="8" y="4"/>
                    <a:pt x="9" y="4"/>
                  </a:cubicBezTo>
                  <a:cubicBezTo>
                    <a:pt x="9" y="4"/>
                    <a:pt x="9" y="4"/>
                    <a:pt x="10" y="4"/>
                  </a:cubicBezTo>
                  <a:cubicBezTo>
                    <a:pt x="10" y="3"/>
                    <a:pt x="10" y="3"/>
                    <a:pt x="10" y="3"/>
                  </a:cubicBezTo>
                  <a:cubicBezTo>
                    <a:pt x="10" y="3"/>
                    <a:pt x="10" y="3"/>
                    <a:pt x="10" y="3"/>
                  </a:cubicBezTo>
                  <a:cubicBezTo>
                    <a:pt x="10" y="2"/>
                    <a:pt x="10" y="2"/>
                    <a:pt x="10" y="2"/>
                  </a:cubicBezTo>
                  <a:cubicBezTo>
                    <a:pt x="10" y="1"/>
                    <a:pt x="10" y="1"/>
                    <a:pt x="10" y="1"/>
                  </a:cubicBezTo>
                  <a:cubicBezTo>
                    <a:pt x="11" y="1"/>
                    <a:pt x="11" y="1"/>
                    <a:pt x="11" y="1"/>
                  </a:cubicBezTo>
                  <a:cubicBezTo>
                    <a:pt x="11" y="2"/>
                    <a:pt x="11" y="2"/>
                    <a:pt x="11" y="2"/>
                  </a:cubicBezTo>
                  <a:cubicBezTo>
                    <a:pt x="12" y="2"/>
                    <a:pt x="12" y="2"/>
                    <a:pt x="12" y="2"/>
                  </a:cubicBezTo>
                  <a:cubicBezTo>
                    <a:pt x="12" y="2"/>
                    <a:pt x="12" y="2"/>
                    <a:pt x="12" y="2"/>
                  </a:cubicBezTo>
                  <a:cubicBezTo>
                    <a:pt x="12" y="2"/>
                    <a:pt x="12" y="2"/>
                    <a:pt x="13" y="1"/>
                  </a:cubicBezTo>
                  <a:cubicBezTo>
                    <a:pt x="13" y="1"/>
                    <a:pt x="13" y="1"/>
                    <a:pt x="13" y="1"/>
                  </a:cubicBezTo>
                  <a:cubicBezTo>
                    <a:pt x="13" y="0"/>
                    <a:pt x="13" y="0"/>
                    <a:pt x="13" y="0"/>
                  </a:cubicBezTo>
                  <a:cubicBezTo>
                    <a:pt x="14" y="0"/>
                    <a:pt x="14" y="0"/>
                    <a:pt x="14" y="0"/>
                  </a:cubicBezTo>
                  <a:cubicBezTo>
                    <a:pt x="14" y="0"/>
                    <a:pt x="14" y="0"/>
                    <a:pt x="14" y="0"/>
                  </a:cubicBezTo>
                  <a:cubicBezTo>
                    <a:pt x="14" y="0"/>
                    <a:pt x="14" y="0"/>
                    <a:pt x="14" y="0"/>
                  </a:cubicBezTo>
                  <a:cubicBezTo>
                    <a:pt x="14" y="0"/>
                    <a:pt x="14" y="0"/>
                    <a:pt x="14" y="1"/>
                  </a:cubicBezTo>
                  <a:cubicBezTo>
                    <a:pt x="15" y="1"/>
                    <a:pt x="15" y="1"/>
                    <a:pt x="15" y="1"/>
                  </a:cubicBezTo>
                  <a:cubicBezTo>
                    <a:pt x="15" y="1"/>
                    <a:pt x="16" y="2"/>
                    <a:pt x="16" y="2"/>
                  </a:cubicBezTo>
                  <a:cubicBezTo>
                    <a:pt x="16" y="2"/>
                    <a:pt x="16" y="2"/>
                    <a:pt x="16" y="2"/>
                  </a:cubicBezTo>
                  <a:cubicBezTo>
                    <a:pt x="17" y="1"/>
                    <a:pt x="17" y="1"/>
                    <a:pt x="17" y="1"/>
                  </a:cubicBezTo>
                  <a:cubicBezTo>
                    <a:pt x="17" y="1"/>
                    <a:pt x="17" y="1"/>
                    <a:pt x="17" y="1"/>
                  </a:cubicBezTo>
                  <a:cubicBezTo>
                    <a:pt x="17" y="1"/>
                    <a:pt x="17" y="1"/>
                    <a:pt x="17" y="1"/>
                  </a:cubicBezTo>
                  <a:cubicBezTo>
                    <a:pt x="17" y="2"/>
                    <a:pt x="18" y="2"/>
                    <a:pt x="18" y="2"/>
                  </a:cubicBezTo>
                  <a:cubicBezTo>
                    <a:pt x="18" y="3"/>
                    <a:pt x="18" y="3"/>
                    <a:pt x="18" y="3"/>
                  </a:cubicBezTo>
                  <a:cubicBezTo>
                    <a:pt x="18" y="4"/>
                    <a:pt x="18" y="4"/>
                    <a:pt x="18" y="4"/>
                  </a:cubicBezTo>
                  <a:cubicBezTo>
                    <a:pt x="18" y="4"/>
                    <a:pt x="18" y="4"/>
                    <a:pt x="18" y="4"/>
                  </a:cubicBezTo>
                  <a:cubicBezTo>
                    <a:pt x="19" y="4"/>
                    <a:pt x="20" y="5"/>
                    <a:pt x="20" y="6"/>
                  </a:cubicBezTo>
                  <a:cubicBezTo>
                    <a:pt x="20" y="7"/>
                    <a:pt x="19" y="8"/>
                    <a:pt x="18" y="9"/>
                  </a:cubicBezTo>
                  <a:cubicBezTo>
                    <a:pt x="18" y="10"/>
                    <a:pt x="18" y="10"/>
                    <a:pt x="18" y="10"/>
                  </a:cubicBezTo>
                  <a:cubicBezTo>
                    <a:pt x="18" y="13"/>
                    <a:pt x="20" y="14"/>
                    <a:pt x="23" y="14"/>
                  </a:cubicBezTo>
                  <a:cubicBezTo>
                    <a:pt x="25" y="14"/>
                    <a:pt x="25" y="14"/>
                    <a:pt x="25" y="14"/>
                  </a:cubicBezTo>
                  <a:cubicBezTo>
                    <a:pt x="26" y="14"/>
                    <a:pt x="27" y="15"/>
                    <a:pt x="29" y="15"/>
                  </a:cubicBezTo>
                  <a:cubicBezTo>
                    <a:pt x="30" y="16"/>
                    <a:pt x="31" y="16"/>
                    <a:pt x="31" y="16"/>
                  </a:cubicBezTo>
                  <a:cubicBezTo>
                    <a:pt x="32" y="16"/>
                    <a:pt x="32" y="16"/>
                    <a:pt x="32" y="15"/>
                  </a:cubicBezTo>
                  <a:cubicBezTo>
                    <a:pt x="32" y="15"/>
                    <a:pt x="31" y="14"/>
                    <a:pt x="28" y="14"/>
                  </a:cubicBezTo>
                  <a:cubicBezTo>
                    <a:pt x="23" y="12"/>
                    <a:pt x="20" y="10"/>
                    <a:pt x="20" y="6"/>
                  </a:cubicBezTo>
                  <a:cubicBezTo>
                    <a:pt x="20" y="3"/>
                    <a:pt x="23" y="1"/>
                    <a:pt x="26" y="1"/>
                  </a:cubicBezTo>
                  <a:cubicBezTo>
                    <a:pt x="27" y="1"/>
                    <a:pt x="28" y="1"/>
                    <a:pt x="29" y="1"/>
                  </a:cubicBezTo>
                  <a:cubicBezTo>
                    <a:pt x="31" y="2"/>
                    <a:pt x="31" y="2"/>
                    <a:pt x="31" y="2"/>
                  </a:cubicBezTo>
                  <a:cubicBezTo>
                    <a:pt x="31" y="2"/>
                    <a:pt x="31" y="2"/>
                    <a:pt x="31" y="2"/>
                  </a:cubicBezTo>
                  <a:cubicBezTo>
                    <a:pt x="32" y="2"/>
                    <a:pt x="32" y="2"/>
                    <a:pt x="32" y="1"/>
                  </a:cubicBezTo>
                  <a:cubicBezTo>
                    <a:pt x="32" y="0"/>
                    <a:pt x="32" y="0"/>
                    <a:pt x="32" y="0"/>
                  </a:cubicBezTo>
                  <a:cubicBezTo>
                    <a:pt x="33" y="0"/>
                    <a:pt x="34" y="1"/>
                    <a:pt x="34" y="2"/>
                  </a:cubicBezTo>
                  <a:cubicBezTo>
                    <a:pt x="35" y="2"/>
                    <a:pt x="35" y="3"/>
                    <a:pt x="35" y="4"/>
                  </a:cubicBezTo>
                  <a:cubicBezTo>
                    <a:pt x="35" y="5"/>
                    <a:pt x="35" y="5"/>
                    <a:pt x="34" y="6"/>
                  </a:cubicBezTo>
                  <a:cubicBezTo>
                    <a:pt x="33" y="7"/>
                    <a:pt x="32" y="7"/>
                    <a:pt x="31" y="7"/>
                  </a:cubicBezTo>
                  <a:cubicBezTo>
                    <a:pt x="30" y="7"/>
                    <a:pt x="28" y="7"/>
                    <a:pt x="26" y="5"/>
                  </a:cubicBezTo>
                  <a:cubicBezTo>
                    <a:pt x="25" y="5"/>
                    <a:pt x="25" y="5"/>
                    <a:pt x="24" y="5"/>
                  </a:cubicBezTo>
                  <a:cubicBezTo>
                    <a:pt x="24" y="5"/>
                    <a:pt x="23" y="5"/>
                    <a:pt x="23" y="6"/>
                  </a:cubicBezTo>
                  <a:cubicBezTo>
                    <a:pt x="23" y="6"/>
                    <a:pt x="24" y="7"/>
                    <a:pt x="25" y="7"/>
                  </a:cubicBezTo>
                  <a:cubicBezTo>
                    <a:pt x="26" y="7"/>
                    <a:pt x="27" y="8"/>
                    <a:pt x="27" y="8"/>
                  </a:cubicBezTo>
                  <a:cubicBezTo>
                    <a:pt x="29" y="9"/>
                    <a:pt x="30" y="9"/>
                    <a:pt x="31" y="10"/>
                  </a:cubicBezTo>
                  <a:cubicBezTo>
                    <a:pt x="34" y="11"/>
                    <a:pt x="36" y="13"/>
                    <a:pt x="36" y="15"/>
                  </a:cubicBezTo>
                  <a:cubicBezTo>
                    <a:pt x="36" y="17"/>
                    <a:pt x="34" y="19"/>
                    <a:pt x="32" y="19"/>
                  </a:cubicBezTo>
                  <a:cubicBezTo>
                    <a:pt x="31" y="19"/>
                    <a:pt x="31" y="19"/>
                    <a:pt x="30" y="19"/>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7" name="Freeform 73">
              <a:extLst>
                <a:ext uri="{FF2B5EF4-FFF2-40B4-BE49-F238E27FC236}">
                  <a16:creationId xmlns:a16="http://schemas.microsoft.com/office/drawing/2014/main" id="{F945783C-F8C2-45AF-8E4A-C192D4DD3CBD}"/>
                </a:ext>
              </a:extLst>
            </p:cNvPr>
            <p:cNvSpPr>
              <a:spLocks/>
            </p:cNvSpPr>
            <p:nvPr userDrawn="1"/>
          </p:nvSpPr>
          <p:spPr bwMode="auto">
            <a:xfrm>
              <a:off x="351" y="108"/>
              <a:ext cx="64" cy="69"/>
            </a:xfrm>
            <a:custGeom>
              <a:avLst/>
              <a:gdLst>
                <a:gd name="T0" fmla="*/ 30 w 31"/>
                <a:gd name="T1" fmla="*/ 30 h 33"/>
                <a:gd name="T2" fmla="*/ 30 w 31"/>
                <a:gd name="T3" fmla="*/ 28 h 33"/>
                <a:gd name="T4" fmla="*/ 30 w 31"/>
                <a:gd name="T5" fmla="*/ 25 h 33"/>
                <a:gd name="T6" fmla="*/ 31 w 31"/>
                <a:gd name="T7" fmla="*/ 25 h 33"/>
                <a:gd name="T8" fmla="*/ 30 w 31"/>
                <a:gd name="T9" fmla="*/ 23 h 33"/>
                <a:gd name="T10" fmla="*/ 24 w 31"/>
                <a:gd name="T11" fmla="*/ 16 h 33"/>
                <a:gd name="T12" fmla="*/ 29 w 31"/>
                <a:gd name="T13" fmla="*/ 17 h 33"/>
                <a:gd name="T14" fmla="*/ 29 w 31"/>
                <a:gd name="T15" fmla="*/ 11 h 33"/>
                <a:gd name="T16" fmla="*/ 25 w 31"/>
                <a:gd name="T17" fmla="*/ 9 h 33"/>
                <a:gd name="T18" fmla="*/ 25 w 31"/>
                <a:gd name="T19" fmla="*/ 10 h 33"/>
                <a:gd name="T20" fmla="*/ 21 w 31"/>
                <a:gd name="T21" fmla="*/ 7 h 33"/>
                <a:gd name="T22" fmla="*/ 21 w 31"/>
                <a:gd name="T23" fmla="*/ 8 h 33"/>
                <a:gd name="T24" fmla="*/ 26 w 31"/>
                <a:gd name="T25" fmla="*/ 4 h 33"/>
                <a:gd name="T26" fmla="*/ 29 w 31"/>
                <a:gd name="T27" fmla="*/ 4 h 33"/>
                <a:gd name="T28" fmla="*/ 24 w 31"/>
                <a:gd name="T29" fmla="*/ 2 h 33"/>
                <a:gd name="T30" fmla="*/ 31 w 31"/>
                <a:gd name="T31" fmla="*/ 1 h 33"/>
                <a:gd name="T32" fmla="*/ 29 w 31"/>
                <a:gd name="T33" fmla="*/ 2 h 33"/>
                <a:gd name="T34" fmla="*/ 25 w 31"/>
                <a:gd name="T35" fmla="*/ 11 h 33"/>
                <a:gd name="T36" fmla="*/ 21 w 31"/>
                <a:gd name="T37" fmla="*/ 14 h 33"/>
                <a:gd name="T38" fmla="*/ 12 w 31"/>
                <a:gd name="T39" fmla="*/ 18 h 33"/>
                <a:gd name="T40" fmla="*/ 8 w 31"/>
                <a:gd name="T41" fmla="*/ 16 h 33"/>
                <a:gd name="T42" fmla="*/ 9 w 31"/>
                <a:gd name="T43" fmla="*/ 14 h 33"/>
                <a:gd name="T44" fmla="*/ 10 w 31"/>
                <a:gd name="T45" fmla="*/ 17 h 33"/>
                <a:gd name="T46" fmla="*/ 13 w 31"/>
                <a:gd name="T47" fmla="*/ 16 h 33"/>
                <a:gd name="T48" fmla="*/ 13 w 31"/>
                <a:gd name="T49" fmla="*/ 14 h 33"/>
                <a:gd name="T50" fmla="*/ 15 w 31"/>
                <a:gd name="T51" fmla="*/ 14 h 33"/>
                <a:gd name="T52" fmla="*/ 13 w 31"/>
                <a:gd name="T53" fmla="*/ 12 h 33"/>
                <a:gd name="T54" fmla="*/ 14 w 31"/>
                <a:gd name="T55" fmla="*/ 6 h 33"/>
                <a:gd name="T56" fmla="*/ 15 w 31"/>
                <a:gd name="T57" fmla="*/ 7 h 33"/>
                <a:gd name="T58" fmla="*/ 14 w 31"/>
                <a:gd name="T59" fmla="*/ 3 h 33"/>
                <a:gd name="T60" fmla="*/ 14 w 31"/>
                <a:gd name="T61" fmla="*/ 1 h 33"/>
                <a:gd name="T62" fmla="*/ 12 w 31"/>
                <a:gd name="T63" fmla="*/ 2 h 33"/>
                <a:gd name="T64" fmla="*/ 10 w 31"/>
                <a:gd name="T65" fmla="*/ 1 h 33"/>
                <a:gd name="T66" fmla="*/ 9 w 31"/>
                <a:gd name="T67" fmla="*/ 3 h 33"/>
                <a:gd name="T68" fmla="*/ 7 w 31"/>
                <a:gd name="T69" fmla="*/ 3 h 33"/>
                <a:gd name="T70" fmla="*/ 5 w 31"/>
                <a:gd name="T71" fmla="*/ 5 h 33"/>
                <a:gd name="T72" fmla="*/ 7 w 31"/>
                <a:gd name="T73" fmla="*/ 6 h 33"/>
                <a:gd name="T74" fmla="*/ 8 w 31"/>
                <a:gd name="T75" fmla="*/ 10 h 33"/>
                <a:gd name="T76" fmla="*/ 8 w 31"/>
                <a:gd name="T77" fmla="*/ 12 h 33"/>
                <a:gd name="T78" fmla="*/ 9 w 31"/>
                <a:gd name="T79" fmla="*/ 22 h 33"/>
                <a:gd name="T80" fmla="*/ 3 w 31"/>
                <a:gd name="T81" fmla="*/ 31 h 33"/>
                <a:gd name="T82" fmla="*/ 5 w 31"/>
                <a:gd name="T83" fmla="*/ 30 h 33"/>
                <a:gd name="T84" fmla="*/ 6 w 31"/>
                <a:gd name="T85" fmla="*/ 31 h 33"/>
                <a:gd name="T86" fmla="*/ 7 w 31"/>
                <a:gd name="T87" fmla="*/ 27 h 33"/>
                <a:gd name="T88" fmla="*/ 9 w 31"/>
                <a:gd name="T89" fmla="*/ 26 h 33"/>
                <a:gd name="T90" fmla="*/ 10 w 31"/>
                <a:gd name="T91" fmla="*/ 26 h 33"/>
                <a:gd name="T92" fmla="*/ 12 w 31"/>
                <a:gd name="T93" fmla="*/ 23 h 33"/>
                <a:gd name="T94" fmla="*/ 13 w 31"/>
                <a:gd name="T95" fmla="*/ 22 h 33"/>
                <a:gd name="T96" fmla="*/ 14 w 31"/>
                <a:gd name="T97" fmla="*/ 19 h 33"/>
                <a:gd name="T98" fmla="*/ 17 w 31"/>
                <a:gd name="T99" fmla="*/ 18 h 33"/>
                <a:gd name="T100" fmla="*/ 19 w 31"/>
                <a:gd name="T101" fmla="*/ 17 h 33"/>
                <a:gd name="T102" fmla="*/ 20 w 31"/>
                <a:gd name="T103" fmla="*/ 18 h 33"/>
                <a:gd name="T104" fmla="*/ 26 w 31"/>
                <a:gd name="T105" fmla="*/ 33 h 33"/>
                <a:gd name="T106" fmla="*/ 28 w 31"/>
                <a:gd name="T107" fmla="*/ 32 h 33"/>
                <a:gd name="T108" fmla="*/ 30 w 31"/>
                <a:gd name="T109" fmla="*/ 3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3">
                  <a:moveTo>
                    <a:pt x="31" y="33"/>
                  </a:moveTo>
                  <a:cubicBezTo>
                    <a:pt x="31" y="32"/>
                    <a:pt x="31" y="32"/>
                    <a:pt x="31" y="32"/>
                  </a:cubicBezTo>
                  <a:cubicBezTo>
                    <a:pt x="31" y="32"/>
                    <a:pt x="31" y="32"/>
                    <a:pt x="31" y="32"/>
                  </a:cubicBezTo>
                  <a:cubicBezTo>
                    <a:pt x="31" y="31"/>
                    <a:pt x="31" y="31"/>
                    <a:pt x="31" y="30"/>
                  </a:cubicBezTo>
                  <a:cubicBezTo>
                    <a:pt x="31" y="30"/>
                    <a:pt x="31" y="30"/>
                    <a:pt x="30" y="30"/>
                  </a:cubicBezTo>
                  <a:cubicBezTo>
                    <a:pt x="30" y="29"/>
                    <a:pt x="30" y="29"/>
                    <a:pt x="30" y="29"/>
                  </a:cubicBezTo>
                  <a:cubicBezTo>
                    <a:pt x="30" y="29"/>
                    <a:pt x="30" y="28"/>
                    <a:pt x="30" y="28"/>
                  </a:cubicBezTo>
                  <a:cubicBezTo>
                    <a:pt x="30" y="28"/>
                    <a:pt x="30" y="28"/>
                    <a:pt x="30" y="28"/>
                  </a:cubicBezTo>
                  <a:cubicBezTo>
                    <a:pt x="30" y="28"/>
                    <a:pt x="30" y="28"/>
                    <a:pt x="30" y="28"/>
                  </a:cubicBezTo>
                  <a:cubicBezTo>
                    <a:pt x="30" y="28"/>
                    <a:pt x="30" y="28"/>
                    <a:pt x="30" y="28"/>
                  </a:cubicBezTo>
                  <a:cubicBezTo>
                    <a:pt x="30" y="28"/>
                    <a:pt x="31" y="28"/>
                    <a:pt x="31" y="28"/>
                  </a:cubicBezTo>
                  <a:cubicBezTo>
                    <a:pt x="31" y="28"/>
                    <a:pt x="31" y="28"/>
                    <a:pt x="31" y="27"/>
                  </a:cubicBezTo>
                  <a:cubicBezTo>
                    <a:pt x="31" y="26"/>
                    <a:pt x="31" y="26"/>
                    <a:pt x="30" y="26"/>
                  </a:cubicBezTo>
                  <a:cubicBezTo>
                    <a:pt x="30" y="25"/>
                    <a:pt x="30" y="25"/>
                    <a:pt x="30" y="25"/>
                  </a:cubicBezTo>
                  <a:cubicBezTo>
                    <a:pt x="30" y="25"/>
                    <a:pt x="30" y="25"/>
                    <a:pt x="30" y="25"/>
                  </a:cubicBezTo>
                  <a:cubicBezTo>
                    <a:pt x="30" y="25"/>
                    <a:pt x="30" y="25"/>
                    <a:pt x="30" y="25"/>
                  </a:cubicBezTo>
                  <a:cubicBezTo>
                    <a:pt x="30" y="25"/>
                    <a:pt x="30" y="25"/>
                    <a:pt x="30" y="25"/>
                  </a:cubicBezTo>
                  <a:cubicBezTo>
                    <a:pt x="31" y="25"/>
                    <a:pt x="31" y="25"/>
                    <a:pt x="31" y="25"/>
                  </a:cubicBezTo>
                  <a:cubicBezTo>
                    <a:pt x="31" y="25"/>
                    <a:pt x="31" y="25"/>
                    <a:pt x="31" y="25"/>
                  </a:cubicBezTo>
                  <a:cubicBezTo>
                    <a:pt x="31" y="25"/>
                    <a:pt x="31" y="25"/>
                    <a:pt x="31" y="25"/>
                  </a:cubicBezTo>
                  <a:cubicBezTo>
                    <a:pt x="31" y="24"/>
                    <a:pt x="31" y="24"/>
                    <a:pt x="31" y="24"/>
                  </a:cubicBezTo>
                  <a:cubicBezTo>
                    <a:pt x="31" y="24"/>
                    <a:pt x="31" y="24"/>
                    <a:pt x="31" y="24"/>
                  </a:cubicBezTo>
                  <a:cubicBezTo>
                    <a:pt x="31" y="23"/>
                    <a:pt x="31" y="23"/>
                    <a:pt x="30" y="23"/>
                  </a:cubicBezTo>
                  <a:cubicBezTo>
                    <a:pt x="30" y="23"/>
                    <a:pt x="30" y="23"/>
                    <a:pt x="30" y="23"/>
                  </a:cubicBezTo>
                  <a:cubicBezTo>
                    <a:pt x="30" y="23"/>
                    <a:pt x="30" y="23"/>
                    <a:pt x="30" y="23"/>
                  </a:cubicBezTo>
                  <a:cubicBezTo>
                    <a:pt x="29" y="23"/>
                    <a:pt x="29" y="23"/>
                    <a:pt x="29" y="23"/>
                  </a:cubicBezTo>
                  <a:cubicBezTo>
                    <a:pt x="28" y="23"/>
                    <a:pt x="27" y="22"/>
                    <a:pt x="27" y="21"/>
                  </a:cubicBezTo>
                  <a:cubicBezTo>
                    <a:pt x="26" y="18"/>
                    <a:pt x="26" y="18"/>
                    <a:pt x="26" y="18"/>
                  </a:cubicBezTo>
                  <a:cubicBezTo>
                    <a:pt x="26" y="18"/>
                    <a:pt x="25" y="17"/>
                    <a:pt x="24" y="16"/>
                  </a:cubicBezTo>
                  <a:cubicBezTo>
                    <a:pt x="24" y="16"/>
                    <a:pt x="24" y="16"/>
                    <a:pt x="24" y="16"/>
                  </a:cubicBezTo>
                  <a:cubicBezTo>
                    <a:pt x="23" y="16"/>
                    <a:pt x="23" y="16"/>
                    <a:pt x="23" y="16"/>
                  </a:cubicBezTo>
                  <a:cubicBezTo>
                    <a:pt x="23" y="16"/>
                    <a:pt x="23" y="16"/>
                    <a:pt x="23" y="16"/>
                  </a:cubicBezTo>
                  <a:cubicBezTo>
                    <a:pt x="23" y="16"/>
                    <a:pt x="23" y="16"/>
                    <a:pt x="23" y="16"/>
                  </a:cubicBezTo>
                  <a:cubicBezTo>
                    <a:pt x="24" y="16"/>
                    <a:pt x="25" y="16"/>
                    <a:pt x="26" y="16"/>
                  </a:cubicBezTo>
                  <a:cubicBezTo>
                    <a:pt x="27" y="17"/>
                    <a:pt x="28" y="17"/>
                    <a:pt x="29" y="17"/>
                  </a:cubicBezTo>
                  <a:cubicBezTo>
                    <a:pt x="30" y="17"/>
                    <a:pt x="31" y="16"/>
                    <a:pt x="31" y="14"/>
                  </a:cubicBezTo>
                  <a:cubicBezTo>
                    <a:pt x="31" y="14"/>
                    <a:pt x="31" y="13"/>
                    <a:pt x="31" y="12"/>
                  </a:cubicBezTo>
                  <a:cubicBezTo>
                    <a:pt x="30" y="11"/>
                    <a:pt x="30" y="11"/>
                    <a:pt x="29" y="10"/>
                  </a:cubicBezTo>
                  <a:cubicBezTo>
                    <a:pt x="29" y="10"/>
                    <a:pt x="29" y="10"/>
                    <a:pt x="29" y="10"/>
                  </a:cubicBezTo>
                  <a:cubicBezTo>
                    <a:pt x="29" y="10"/>
                    <a:pt x="29" y="10"/>
                    <a:pt x="29" y="11"/>
                  </a:cubicBezTo>
                  <a:cubicBezTo>
                    <a:pt x="29" y="11"/>
                    <a:pt x="29" y="11"/>
                    <a:pt x="29" y="11"/>
                  </a:cubicBezTo>
                  <a:cubicBezTo>
                    <a:pt x="29" y="11"/>
                    <a:pt x="29" y="11"/>
                    <a:pt x="29" y="11"/>
                  </a:cubicBezTo>
                  <a:cubicBezTo>
                    <a:pt x="29" y="11"/>
                    <a:pt x="29" y="11"/>
                    <a:pt x="28" y="11"/>
                  </a:cubicBezTo>
                  <a:cubicBezTo>
                    <a:pt x="28" y="11"/>
                    <a:pt x="28" y="11"/>
                    <a:pt x="28" y="11"/>
                  </a:cubicBezTo>
                  <a:cubicBezTo>
                    <a:pt x="27" y="9"/>
                    <a:pt x="26" y="9"/>
                    <a:pt x="25" y="9"/>
                  </a:cubicBezTo>
                  <a:cubicBezTo>
                    <a:pt x="25" y="9"/>
                    <a:pt x="25" y="9"/>
                    <a:pt x="25" y="9"/>
                  </a:cubicBezTo>
                  <a:cubicBezTo>
                    <a:pt x="25" y="9"/>
                    <a:pt x="25" y="9"/>
                    <a:pt x="25" y="9"/>
                  </a:cubicBezTo>
                  <a:cubicBezTo>
                    <a:pt x="25" y="9"/>
                    <a:pt x="25" y="10"/>
                    <a:pt x="25" y="10"/>
                  </a:cubicBezTo>
                  <a:cubicBezTo>
                    <a:pt x="25" y="10"/>
                    <a:pt x="25" y="10"/>
                    <a:pt x="25" y="10"/>
                  </a:cubicBezTo>
                  <a:cubicBezTo>
                    <a:pt x="25" y="10"/>
                    <a:pt x="25" y="10"/>
                    <a:pt x="25" y="10"/>
                  </a:cubicBezTo>
                  <a:cubicBezTo>
                    <a:pt x="25" y="10"/>
                    <a:pt x="25" y="10"/>
                    <a:pt x="25" y="10"/>
                  </a:cubicBezTo>
                  <a:cubicBezTo>
                    <a:pt x="24" y="10"/>
                    <a:pt x="24" y="9"/>
                    <a:pt x="24" y="9"/>
                  </a:cubicBezTo>
                  <a:cubicBezTo>
                    <a:pt x="24" y="9"/>
                    <a:pt x="24" y="9"/>
                    <a:pt x="24" y="9"/>
                  </a:cubicBezTo>
                  <a:cubicBezTo>
                    <a:pt x="23" y="8"/>
                    <a:pt x="23" y="8"/>
                    <a:pt x="22" y="7"/>
                  </a:cubicBezTo>
                  <a:cubicBezTo>
                    <a:pt x="21" y="7"/>
                    <a:pt x="21" y="7"/>
                    <a:pt x="21" y="7"/>
                  </a:cubicBezTo>
                  <a:cubicBezTo>
                    <a:pt x="21" y="7"/>
                    <a:pt x="21" y="7"/>
                    <a:pt x="21" y="7"/>
                  </a:cubicBezTo>
                  <a:cubicBezTo>
                    <a:pt x="21" y="7"/>
                    <a:pt x="21" y="7"/>
                    <a:pt x="21" y="7"/>
                  </a:cubicBezTo>
                  <a:cubicBezTo>
                    <a:pt x="21" y="7"/>
                    <a:pt x="21" y="7"/>
                    <a:pt x="21" y="7"/>
                  </a:cubicBezTo>
                  <a:cubicBezTo>
                    <a:pt x="21" y="8"/>
                    <a:pt x="21" y="8"/>
                    <a:pt x="21" y="8"/>
                  </a:cubicBezTo>
                  <a:cubicBezTo>
                    <a:pt x="21" y="8"/>
                    <a:pt x="21" y="8"/>
                    <a:pt x="21" y="8"/>
                  </a:cubicBezTo>
                  <a:cubicBezTo>
                    <a:pt x="21" y="8"/>
                    <a:pt x="20" y="8"/>
                    <a:pt x="20" y="7"/>
                  </a:cubicBezTo>
                  <a:cubicBezTo>
                    <a:pt x="19" y="6"/>
                    <a:pt x="19" y="6"/>
                    <a:pt x="19" y="5"/>
                  </a:cubicBezTo>
                  <a:cubicBezTo>
                    <a:pt x="19" y="4"/>
                    <a:pt x="20" y="3"/>
                    <a:pt x="22" y="3"/>
                  </a:cubicBezTo>
                  <a:cubicBezTo>
                    <a:pt x="22" y="3"/>
                    <a:pt x="23" y="3"/>
                    <a:pt x="24" y="3"/>
                  </a:cubicBezTo>
                  <a:cubicBezTo>
                    <a:pt x="26" y="4"/>
                    <a:pt x="26" y="4"/>
                    <a:pt x="26" y="4"/>
                  </a:cubicBezTo>
                  <a:cubicBezTo>
                    <a:pt x="27" y="5"/>
                    <a:pt x="27" y="5"/>
                    <a:pt x="28" y="5"/>
                  </a:cubicBezTo>
                  <a:cubicBezTo>
                    <a:pt x="28" y="5"/>
                    <a:pt x="28" y="5"/>
                    <a:pt x="29" y="5"/>
                  </a:cubicBezTo>
                  <a:cubicBezTo>
                    <a:pt x="29" y="5"/>
                    <a:pt x="29" y="5"/>
                    <a:pt x="29" y="5"/>
                  </a:cubicBezTo>
                  <a:cubicBezTo>
                    <a:pt x="29" y="5"/>
                    <a:pt x="29" y="5"/>
                    <a:pt x="29" y="4"/>
                  </a:cubicBezTo>
                  <a:cubicBezTo>
                    <a:pt x="29" y="4"/>
                    <a:pt x="29" y="4"/>
                    <a:pt x="29" y="4"/>
                  </a:cubicBezTo>
                  <a:cubicBezTo>
                    <a:pt x="28" y="4"/>
                    <a:pt x="27" y="4"/>
                    <a:pt x="26" y="3"/>
                  </a:cubicBezTo>
                  <a:cubicBezTo>
                    <a:pt x="25" y="3"/>
                    <a:pt x="25" y="2"/>
                    <a:pt x="25" y="2"/>
                  </a:cubicBezTo>
                  <a:cubicBezTo>
                    <a:pt x="24" y="2"/>
                    <a:pt x="24" y="2"/>
                    <a:pt x="24" y="2"/>
                  </a:cubicBezTo>
                  <a:cubicBezTo>
                    <a:pt x="24" y="2"/>
                    <a:pt x="24" y="2"/>
                    <a:pt x="24" y="2"/>
                  </a:cubicBezTo>
                  <a:cubicBezTo>
                    <a:pt x="24" y="2"/>
                    <a:pt x="24" y="2"/>
                    <a:pt x="24" y="2"/>
                  </a:cubicBezTo>
                  <a:cubicBezTo>
                    <a:pt x="26" y="2"/>
                    <a:pt x="26" y="2"/>
                    <a:pt x="26" y="2"/>
                  </a:cubicBezTo>
                  <a:cubicBezTo>
                    <a:pt x="27" y="3"/>
                    <a:pt x="27" y="3"/>
                    <a:pt x="27" y="3"/>
                  </a:cubicBezTo>
                  <a:cubicBezTo>
                    <a:pt x="28" y="3"/>
                    <a:pt x="29" y="3"/>
                    <a:pt x="30" y="3"/>
                  </a:cubicBezTo>
                  <a:cubicBezTo>
                    <a:pt x="30" y="3"/>
                    <a:pt x="31" y="3"/>
                    <a:pt x="31" y="2"/>
                  </a:cubicBezTo>
                  <a:cubicBezTo>
                    <a:pt x="31" y="2"/>
                    <a:pt x="31" y="2"/>
                    <a:pt x="31" y="1"/>
                  </a:cubicBezTo>
                  <a:cubicBezTo>
                    <a:pt x="30" y="1"/>
                    <a:pt x="30" y="1"/>
                    <a:pt x="30" y="1"/>
                  </a:cubicBezTo>
                  <a:cubicBezTo>
                    <a:pt x="30" y="1"/>
                    <a:pt x="30" y="1"/>
                    <a:pt x="30" y="1"/>
                  </a:cubicBezTo>
                  <a:cubicBezTo>
                    <a:pt x="30" y="1"/>
                    <a:pt x="30" y="1"/>
                    <a:pt x="30" y="1"/>
                  </a:cubicBezTo>
                  <a:cubicBezTo>
                    <a:pt x="30" y="2"/>
                    <a:pt x="30" y="2"/>
                    <a:pt x="30" y="2"/>
                  </a:cubicBezTo>
                  <a:cubicBezTo>
                    <a:pt x="30" y="2"/>
                    <a:pt x="30" y="2"/>
                    <a:pt x="29" y="2"/>
                  </a:cubicBezTo>
                  <a:cubicBezTo>
                    <a:pt x="29" y="2"/>
                    <a:pt x="29" y="2"/>
                    <a:pt x="29" y="2"/>
                  </a:cubicBezTo>
                  <a:cubicBezTo>
                    <a:pt x="26" y="2"/>
                    <a:pt x="26" y="2"/>
                    <a:pt x="26" y="2"/>
                  </a:cubicBezTo>
                  <a:cubicBezTo>
                    <a:pt x="24" y="1"/>
                    <a:pt x="24" y="1"/>
                    <a:pt x="23" y="1"/>
                  </a:cubicBezTo>
                  <a:cubicBezTo>
                    <a:pt x="20" y="1"/>
                    <a:pt x="18" y="3"/>
                    <a:pt x="18" y="5"/>
                  </a:cubicBezTo>
                  <a:cubicBezTo>
                    <a:pt x="18" y="8"/>
                    <a:pt x="20" y="9"/>
                    <a:pt x="25" y="11"/>
                  </a:cubicBezTo>
                  <a:cubicBezTo>
                    <a:pt x="29" y="13"/>
                    <a:pt x="30" y="13"/>
                    <a:pt x="30" y="14"/>
                  </a:cubicBezTo>
                  <a:cubicBezTo>
                    <a:pt x="30" y="15"/>
                    <a:pt x="29" y="16"/>
                    <a:pt x="28" y="16"/>
                  </a:cubicBezTo>
                  <a:cubicBezTo>
                    <a:pt x="28" y="16"/>
                    <a:pt x="28" y="16"/>
                    <a:pt x="28" y="15"/>
                  </a:cubicBezTo>
                  <a:cubicBezTo>
                    <a:pt x="27" y="15"/>
                    <a:pt x="27" y="15"/>
                    <a:pt x="25" y="15"/>
                  </a:cubicBezTo>
                  <a:cubicBezTo>
                    <a:pt x="24" y="15"/>
                    <a:pt x="23" y="14"/>
                    <a:pt x="21" y="14"/>
                  </a:cubicBezTo>
                  <a:cubicBezTo>
                    <a:pt x="18" y="14"/>
                    <a:pt x="16" y="15"/>
                    <a:pt x="14" y="17"/>
                  </a:cubicBezTo>
                  <a:cubicBezTo>
                    <a:pt x="14" y="17"/>
                    <a:pt x="14" y="17"/>
                    <a:pt x="13" y="17"/>
                  </a:cubicBezTo>
                  <a:cubicBezTo>
                    <a:pt x="13" y="17"/>
                    <a:pt x="13" y="17"/>
                    <a:pt x="13" y="17"/>
                  </a:cubicBezTo>
                  <a:cubicBezTo>
                    <a:pt x="12" y="17"/>
                    <a:pt x="12" y="17"/>
                    <a:pt x="12" y="17"/>
                  </a:cubicBezTo>
                  <a:cubicBezTo>
                    <a:pt x="12" y="17"/>
                    <a:pt x="12" y="17"/>
                    <a:pt x="12" y="18"/>
                  </a:cubicBezTo>
                  <a:cubicBezTo>
                    <a:pt x="11" y="19"/>
                    <a:pt x="11" y="19"/>
                    <a:pt x="11" y="19"/>
                  </a:cubicBezTo>
                  <a:cubicBezTo>
                    <a:pt x="11" y="19"/>
                    <a:pt x="11" y="19"/>
                    <a:pt x="11" y="19"/>
                  </a:cubicBezTo>
                  <a:cubicBezTo>
                    <a:pt x="10" y="19"/>
                    <a:pt x="10" y="19"/>
                    <a:pt x="10" y="18"/>
                  </a:cubicBezTo>
                  <a:cubicBezTo>
                    <a:pt x="10" y="17"/>
                    <a:pt x="9" y="17"/>
                    <a:pt x="9" y="17"/>
                  </a:cubicBezTo>
                  <a:cubicBezTo>
                    <a:pt x="8" y="16"/>
                    <a:pt x="8" y="16"/>
                    <a:pt x="8" y="16"/>
                  </a:cubicBezTo>
                  <a:cubicBezTo>
                    <a:pt x="8" y="16"/>
                    <a:pt x="8" y="16"/>
                    <a:pt x="8" y="16"/>
                  </a:cubicBezTo>
                  <a:cubicBezTo>
                    <a:pt x="8" y="16"/>
                    <a:pt x="8" y="16"/>
                    <a:pt x="8" y="15"/>
                  </a:cubicBezTo>
                  <a:cubicBezTo>
                    <a:pt x="8" y="15"/>
                    <a:pt x="8" y="15"/>
                    <a:pt x="9" y="15"/>
                  </a:cubicBezTo>
                  <a:cubicBezTo>
                    <a:pt x="9" y="15"/>
                    <a:pt x="9" y="15"/>
                    <a:pt x="9" y="15"/>
                  </a:cubicBezTo>
                  <a:cubicBezTo>
                    <a:pt x="9" y="14"/>
                    <a:pt x="9" y="14"/>
                    <a:pt x="9" y="14"/>
                  </a:cubicBezTo>
                  <a:cubicBezTo>
                    <a:pt x="9" y="14"/>
                    <a:pt x="9" y="14"/>
                    <a:pt x="9" y="14"/>
                  </a:cubicBezTo>
                  <a:cubicBezTo>
                    <a:pt x="9" y="14"/>
                    <a:pt x="9" y="14"/>
                    <a:pt x="9" y="15"/>
                  </a:cubicBezTo>
                  <a:cubicBezTo>
                    <a:pt x="9" y="15"/>
                    <a:pt x="9" y="16"/>
                    <a:pt x="10" y="16"/>
                  </a:cubicBezTo>
                  <a:cubicBezTo>
                    <a:pt x="10" y="17"/>
                    <a:pt x="10" y="17"/>
                    <a:pt x="10" y="17"/>
                  </a:cubicBezTo>
                  <a:cubicBezTo>
                    <a:pt x="10" y="17"/>
                    <a:pt x="10" y="17"/>
                    <a:pt x="10" y="17"/>
                  </a:cubicBezTo>
                  <a:cubicBezTo>
                    <a:pt x="11" y="17"/>
                    <a:pt x="11" y="16"/>
                    <a:pt x="11" y="15"/>
                  </a:cubicBezTo>
                  <a:cubicBezTo>
                    <a:pt x="11" y="15"/>
                    <a:pt x="11" y="14"/>
                    <a:pt x="12" y="14"/>
                  </a:cubicBezTo>
                  <a:cubicBezTo>
                    <a:pt x="12" y="14"/>
                    <a:pt x="12" y="14"/>
                    <a:pt x="12" y="15"/>
                  </a:cubicBezTo>
                  <a:cubicBezTo>
                    <a:pt x="12" y="15"/>
                    <a:pt x="12" y="15"/>
                    <a:pt x="12" y="16"/>
                  </a:cubicBezTo>
                  <a:cubicBezTo>
                    <a:pt x="13" y="16"/>
                    <a:pt x="13" y="16"/>
                    <a:pt x="13" y="16"/>
                  </a:cubicBezTo>
                  <a:cubicBezTo>
                    <a:pt x="13" y="16"/>
                    <a:pt x="13" y="16"/>
                    <a:pt x="13" y="16"/>
                  </a:cubicBezTo>
                  <a:cubicBezTo>
                    <a:pt x="13" y="16"/>
                    <a:pt x="13" y="16"/>
                    <a:pt x="13" y="15"/>
                  </a:cubicBezTo>
                  <a:cubicBezTo>
                    <a:pt x="13" y="15"/>
                    <a:pt x="13" y="15"/>
                    <a:pt x="13" y="15"/>
                  </a:cubicBezTo>
                  <a:cubicBezTo>
                    <a:pt x="13" y="14"/>
                    <a:pt x="13" y="14"/>
                    <a:pt x="13" y="14"/>
                  </a:cubicBezTo>
                  <a:cubicBezTo>
                    <a:pt x="13" y="14"/>
                    <a:pt x="13" y="14"/>
                    <a:pt x="13" y="14"/>
                  </a:cubicBezTo>
                  <a:cubicBezTo>
                    <a:pt x="13" y="14"/>
                    <a:pt x="13" y="13"/>
                    <a:pt x="13" y="13"/>
                  </a:cubicBezTo>
                  <a:cubicBezTo>
                    <a:pt x="14" y="13"/>
                    <a:pt x="14" y="14"/>
                    <a:pt x="14" y="14"/>
                  </a:cubicBezTo>
                  <a:cubicBezTo>
                    <a:pt x="14" y="14"/>
                    <a:pt x="14" y="14"/>
                    <a:pt x="14" y="14"/>
                  </a:cubicBezTo>
                  <a:cubicBezTo>
                    <a:pt x="14" y="14"/>
                    <a:pt x="15" y="14"/>
                    <a:pt x="15" y="14"/>
                  </a:cubicBezTo>
                  <a:cubicBezTo>
                    <a:pt x="15" y="14"/>
                    <a:pt x="15" y="14"/>
                    <a:pt x="15" y="14"/>
                  </a:cubicBezTo>
                  <a:cubicBezTo>
                    <a:pt x="15" y="14"/>
                    <a:pt x="15" y="14"/>
                    <a:pt x="15" y="13"/>
                  </a:cubicBezTo>
                  <a:cubicBezTo>
                    <a:pt x="15" y="13"/>
                    <a:pt x="15" y="13"/>
                    <a:pt x="15" y="13"/>
                  </a:cubicBezTo>
                  <a:cubicBezTo>
                    <a:pt x="14" y="12"/>
                    <a:pt x="14" y="12"/>
                    <a:pt x="14" y="12"/>
                  </a:cubicBezTo>
                  <a:cubicBezTo>
                    <a:pt x="14" y="12"/>
                    <a:pt x="14" y="12"/>
                    <a:pt x="14" y="12"/>
                  </a:cubicBezTo>
                  <a:cubicBezTo>
                    <a:pt x="13" y="12"/>
                    <a:pt x="13" y="12"/>
                    <a:pt x="13" y="12"/>
                  </a:cubicBezTo>
                  <a:cubicBezTo>
                    <a:pt x="13" y="12"/>
                    <a:pt x="13" y="12"/>
                    <a:pt x="13" y="12"/>
                  </a:cubicBezTo>
                  <a:cubicBezTo>
                    <a:pt x="13" y="12"/>
                    <a:pt x="13" y="12"/>
                    <a:pt x="13" y="12"/>
                  </a:cubicBezTo>
                  <a:cubicBezTo>
                    <a:pt x="13" y="12"/>
                    <a:pt x="13" y="11"/>
                    <a:pt x="13" y="11"/>
                  </a:cubicBezTo>
                  <a:cubicBezTo>
                    <a:pt x="14" y="10"/>
                    <a:pt x="14" y="9"/>
                    <a:pt x="14" y="8"/>
                  </a:cubicBezTo>
                  <a:cubicBezTo>
                    <a:pt x="14" y="6"/>
                    <a:pt x="14" y="6"/>
                    <a:pt x="14" y="6"/>
                  </a:cubicBezTo>
                  <a:cubicBezTo>
                    <a:pt x="14" y="5"/>
                    <a:pt x="14" y="5"/>
                    <a:pt x="14" y="5"/>
                  </a:cubicBezTo>
                  <a:cubicBezTo>
                    <a:pt x="15" y="5"/>
                    <a:pt x="15" y="5"/>
                    <a:pt x="15" y="5"/>
                  </a:cubicBezTo>
                  <a:cubicBezTo>
                    <a:pt x="15" y="6"/>
                    <a:pt x="15" y="6"/>
                    <a:pt x="15" y="6"/>
                  </a:cubicBezTo>
                  <a:cubicBezTo>
                    <a:pt x="15" y="6"/>
                    <a:pt x="15" y="6"/>
                    <a:pt x="15" y="6"/>
                  </a:cubicBezTo>
                  <a:cubicBezTo>
                    <a:pt x="15" y="7"/>
                    <a:pt x="15" y="7"/>
                    <a:pt x="15" y="7"/>
                  </a:cubicBezTo>
                  <a:cubicBezTo>
                    <a:pt x="15" y="7"/>
                    <a:pt x="15" y="7"/>
                    <a:pt x="15" y="7"/>
                  </a:cubicBezTo>
                  <a:cubicBezTo>
                    <a:pt x="16" y="6"/>
                    <a:pt x="16" y="6"/>
                    <a:pt x="16" y="6"/>
                  </a:cubicBezTo>
                  <a:cubicBezTo>
                    <a:pt x="16" y="6"/>
                    <a:pt x="16" y="5"/>
                    <a:pt x="16" y="5"/>
                  </a:cubicBezTo>
                  <a:cubicBezTo>
                    <a:pt x="16" y="4"/>
                    <a:pt x="16" y="4"/>
                    <a:pt x="15" y="4"/>
                  </a:cubicBezTo>
                  <a:cubicBezTo>
                    <a:pt x="14" y="4"/>
                    <a:pt x="14" y="3"/>
                    <a:pt x="14" y="3"/>
                  </a:cubicBezTo>
                  <a:cubicBezTo>
                    <a:pt x="14" y="3"/>
                    <a:pt x="14" y="3"/>
                    <a:pt x="14" y="3"/>
                  </a:cubicBezTo>
                  <a:cubicBezTo>
                    <a:pt x="14" y="3"/>
                    <a:pt x="14" y="3"/>
                    <a:pt x="14" y="3"/>
                  </a:cubicBezTo>
                  <a:cubicBezTo>
                    <a:pt x="14" y="2"/>
                    <a:pt x="14" y="2"/>
                    <a:pt x="14" y="2"/>
                  </a:cubicBezTo>
                  <a:cubicBezTo>
                    <a:pt x="14" y="2"/>
                    <a:pt x="14" y="2"/>
                    <a:pt x="14" y="2"/>
                  </a:cubicBezTo>
                  <a:cubicBezTo>
                    <a:pt x="14" y="1"/>
                    <a:pt x="14" y="1"/>
                    <a:pt x="14" y="1"/>
                  </a:cubicBezTo>
                  <a:cubicBezTo>
                    <a:pt x="14" y="2"/>
                    <a:pt x="14" y="2"/>
                    <a:pt x="14" y="2"/>
                  </a:cubicBezTo>
                  <a:cubicBezTo>
                    <a:pt x="13" y="2"/>
                    <a:pt x="13" y="2"/>
                    <a:pt x="13" y="2"/>
                  </a:cubicBezTo>
                  <a:cubicBezTo>
                    <a:pt x="12" y="3"/>
                    <a:pt x="12" y="3"/>
                    <a:pt x="12" y="3"/>
                  </a:cubicBezTo>
                  <a:cubicBezTo>
                    <a:pt x="12" y="3"/>
                    <a:pt x="12" y="3"/>
                    <a:pt x="12" y="3"/>
                  </a:cubicBezTo>
                  <a:cubicBezTo>
                    <a:pt x="12" y="2"/>
                    <a:pt x="12" y="2"/>
                    <a:pt x="12" y="2"/>
                  </a:cubicBezTo>
                  <a:cubicBezTo>
                    <a:pt x="12" y="2"/>
                    <a:pt x="12" y="2"/>
                    <a:pt x="12" y="2"/>
                  </a:cubicBezTo>
                  <a:cubicBezTo>
                    <a:pt x="12" y="1"/>
                    <a:pt x="12" y="1"/>
                    <a:pt x="11" y="0"/>
                  </a:cubicBezTo>
                  <a:cubicBezTo>
                    <a:pt x="11" y="0"/>
                    <a:pt x="11" y="0"/>
                    <a:pt x="11" y="0"/>
                  </a:cubicBezTo>
                  <a:cubicBezTo>
                    <a:pt x="10" y="1"/>
                    <a:pt x="10" y="1"/>
                    <a:pt x="10" y="1"/>
                  </a:cubicBezTo>
                  <a:cubicBezTo>
                    <a:pt x="10" y="1"/>
                    <a:pt x="10" y="1"/>
                    <a:pt x="10" y="1"/>
                  </a:cubicBezTo>
                  <a:cubicBezTo>
                    <a:pt x="10" y="1"/>
                    <a:pt x="10" y="2"/>
                    <a:pt x="10" y="2"/>
                  </a:cubicBezTo>
                  <a:cubicBezTo>
                    <a:pt x="10" y="2"/>
                    <a:pt x="10" y="2"/>
                    <a:pt x="10" y="2"/>
                  </a:cubicBezTo>
                  <a:cubicBezTo>
                    <a:pt x="10" y="2"/>
                    <a:pt x="10" y="2"/>
                    <a:pt x="10" y="2"/>
                  </a:cubicBezTo>
                  <a:cubicBezTo>
                    <a:pt x="10" y="3"/>
                    <a:pt x="9" y="3"/>
                    <a:pt x="9" y="3"/>
                  </a:cubicBezTo>
                  <a:cubicBezTo>
                    <a:pt x="9" y="3"/>
                    <a:pt x="9" y="3"/>
                    <a:pt x="9" y="3"/>
                  </a:cubicBezTo>
                  <a:cubicBezTo>
                    <a:pt x="9" y="2"/>
                    <a:pt x="9" y="2"/>
                    <a:pt x="9" y="2"/>
                  </a:cubicBezTo>
                  <a:cubicBezTo>
                    <a:pt x="9" y="2"/>
                    <a:pt x="9" y="2"/>
                    <a:pt x="9" y="2"/>
                  </a:cubicBezTo>
                  <a:cubicBezTo>
                    <a:pt x="8" y="2"/>
                    <a:pt x="8" y="2"/>
                    <a:pt x="8" y="2"/>
                  </a:cubicBezTo>
                  <a:cubicBezTo>
                    <a:pt x="8" y="1"/>
                    <a:pt x="8" y="1"/>
                    <a:pt x="8" y="1"/>
                  </a:cubicBezTo>
                  <a:cubicBezTo>
                    <a:pt x="7" y="2"/>
                    <a:pt x="7" y="2"/>
                    <a:pt x="7" y="3"/>
                  </a:cubicBezTo>
                  <a:cubicBezTo>
                    <a:pt x="7" y="3"/>
                    <a:pt x="7" y="3"/>
                    <a:pt x="7" y="3"/>
                  </a:cubicBezTo>
                  <a:cubicBezTo>
                    <a:pt x="7" y="4"/>
                    <a:pt x="7" y="4"/>
                    <a:pt x="7" y="4"/>
                  </a:cubicBezTo>
                  <a:cubicBezTo>
                    <a:pt x="7" y="4"/>
                    <a:pt x="7" y="4"/>
                    <a:pt x="7" y="4"/>
                  </a:cubicBezTo>
                  <a:cubicBezTo>
                    <a:pt x="7" y="4"/>
                    <a:pt x="6" y="4"/>
                    <a:pt x="6" y="4"/>
                  </a:cubicBezTo>
                  <a:cubicBezTo>
                    <a:pt x="6" y="4"/>
                    <a:pt x="5" y="4"/>
                    <a:pt x="5" y="5"/>
                  </a:cubicBezTo>
                  <a:cubicBezTo>
                    <a:pt x="5" y="5"/>
                    <a:pt x="5" y="6"/>
                    <a:pt x="6" y="6"/>
                  </a:cubicBezTo>
                  <a:cubicBezTo>
                    <a:pt x="6" y="7"/>
                    <a:pt x="7" y="7"/>
                    <a:pt x="7" y="7"/>
                  </a:cubicBezTo>
                  <a:cubicBezTo>
                    <a:pt x="7" y="7"/>
                    <a:pt x="7" y="7"/>
                    <a:pt x="7" y="6"/>
                  </a:cubicBezTo>
                  <a:cubicBezTo>
                    <a:pt x="7" y="6"/>
                    <a:pt x="7" y="6"/>
                    <a:pt x="7" y="6"/>
                  </a:cubicBezTo>
                  <a:cubicBezTo>
                    <a:pt x="7" y="6"/>
                    <a:pt x="7" y="6"/>
                    <a:pt x="7" y="6"/>
                  </a:cubicBezTo>
                  <a:cubicBezTo>
                    <a:pt x="7" y="5"/>
                    <a:pt x="7" y="5"/>
                    <a:pt x="7" y="5"/>
                  </a:cubicBezTo>
                  <a:cubicBezTo>
                    <a:pt x="7" y="5"/>
                    <a:pt x="7" y="5"/>
                    <a:pt x="7" y="6"/>
                  </a:cubicBezTo>
                  <a:cubicBezTo>
                    <a:pt x="8" y="7"/>
                    <a:pt x="8" y="7"/>
                    <a:pt x="8" y="7"/>
                  </a:cubicBezTo>
                  <a:cubicBezTo>
                    <a:pt x="8" y="9"/>
                    <a:pt x="8" y="9"/>
                    <a:pt x="8" y="9"/>
                  </a:cubicBezTo>
                  <a:cubicBezTo>
                    <a:pt x="8" y="9"/>
                    <a:pt x="8" y="10"/>
                    <a:pt x="8" y="10"/>
                  </a:cubicBezTo>
                  <a:cubicBezTo>
                    <a:pt x="9" y="11"/>
                    <a:pt x="9" y="11"/>
                    <a:pt x="9" y="11"/>
                  </a:cubicBezTo>
                  <a:cubicBezTo>
                    <a:pt x="9" y="12"/>
                    <a:pt x="9" y="12"/>
                    <a:pt x="9" y="12"/>
                  </a:cubicBezTo>
                  <a:cubicBezTo>
                    <a:pt x="9" y="12"/>
                    <a:pt x="9" y="12"/>
                    <a:pt x="9" y="12"/>
                  </a:cubicBezTo>
                  <a:cubicBezTo>
                    <a:pt x="9" y="12"/>
                    <a:pt x="9" y="12"/>
                    <a:pt x="9" y="12"/>
                  </a:cubicBezTo>
                  <a:cubicBezTo>
                    <a:pt x="9" y="12"/>
                    <a:pt x="9" y="12"/>
                    <a:pt x="8" y="12"/>
                  </a:cubicBezTo>
                  <a:cubicBezTo>
                    <a:pt x="8" y="12"/>
                    <a:pt x="8" y="12"/>
                    <a:pt x="8" y="12"/>
                  </a:cubicBezTo>
                  <a:cubicBezTo>
                    <a:pt x="8" y="12"/>
                    <a:pt x="7" y="12"/>
                    <a:pt x="7" y="15"/>
                  </a:cubicBezTo>
                  <a:cubicBezTo>
                    <a:pt x="7" y="16"/>
                    <a:pt x="8" y="18"/>
                    <a:pt x="8" y="19"/>
                  </a:cubicBezTo>
                  <a:cubicBezTo>
                    <a:pt x="9" y="21"/>
                    <a:pt x="9" y="21"/>
                    <a:pt x="9" y="21"/>
                  </a:cubicBezTo>
                  <a:cubicBezTo>
                    <a:pt x="9" y="21"/>
                    <a:pt x="9" y="21"/>
                    <a:pt x="9" y="22"/>
                  </a:cubicBezTo>
                  <a:cubicBezTo>
                    <a:pt x="9" y="24"/>
                    <a:pt x="6" y="28"/>
                    <a:pt x="2" y="30"/>
                  </a:cubicBezTo>
                  <a:cubicBezTo>
                    <a:pt x="1" y="31"/>
                    <a:pt x="0" y="31"/>
                    <a:pt x="0" y="33"/>
                  </a:cubicBezTo>
                  <a:cubicBezTo>
                    <a:pt x="1" y="33"/>
                    <a:pt x="1" y="33"/>
                    <a:pt x="1" y="33"/>
                  </a:cubicBezTo>
                  <a:cubicBezTo>
                    <a:pt x="2" y="32"/>
                    <a:pt x="3" y="32"/>
                    <a:pt x="3" y="32"/>
                  </a:cubicBezTo>
                  <a:cubicBezTo>
                    <a:pt x="3" y="31"/>
                    <a:pt x="3" y="31"/>
                    <a:pt x="3" y="31"/>
                  </a:cubicBezTo>
                  <a:cubicBezTo>
                    <a:pt x="3" y="31"/>
                    <a:pt x="3" y="31"/>
                    <a:pt x="4" y="31"/>
                  </a:cubicBezTo>
                  <a:cubicBezTo>
                    <a:pt x="4" y="31"/>
                    <a:pt x="4" y="30"/>
                    <a:pt x="4" y="30"/>
                  </a:cubicBezTo>
                  <a:cubicBezTo>
                    <a:pt x="4" y="30"/>
                    <a:pt x="5" y="30"/>
                    <a:pt x="5" y="30"/>
                  </a:cubicBezTo>
                  <a:cubicBezTo>
                    <a:pt x="5" y="30"/>
                    <a:pt x="5" y="30"/>
                    <a:pt x="5" y="30"/>
                  </a:cubicBezTo>
                  <a:cubicBezTo>
                    <a:pt x="5" y="30"/>
                    <a:pt x="5" y="30"/>
                    <a:pt x="5" y="30"/>
                  </a:cubicBezTo>
                  <a:cubicBezTo>
                    <a:pt x="4" y="31"/>
                    <a:pt x="4" y="31"/>
                    <a:pt x="4" y="31"/>
                  </a:cubicBezTo>
                  <a:cubicBezTo>
                    <a:pt x="4" y="31"/>
                    <a:pt x="4" y="31"/>
                    <a:pt x="4" y="31"/>
                  </a:cubicBezTo>
                  <a:cubicBezTo>
                    <a:pt x="4" y="32"/>
                    <a:pt x="5" y="33"/>
                    <a:pt x="6" y="33"/>
                  </a:cubicBezTo>
                  <a:cubicBezTo>
                    <a:pt x="6" y="33"/>
                    <a:pt x="6" y="33"/>
                    <a:pt x="6" y="33"/>
                  </a:cubicBezTo>
                  <a:cubicBezTo>
                    <a:pt x="6" y="32"/>
                    <a:pt x="6" y="32"/>
                    <a:pt x="6" y="31"/>
                  </a:cubicBezTo>
                  <a:cubicBezTo>
                    <a:pt x="7" y="31"/>
                    <a:pt x="7" y="31"/>
                    <a:pt x="7" y="31"/>
                  </a:cubicBezTo>
                  <a:cubicBezTo>
                    <a:pt x="7" y="30"/>
                    <a:pt x="7" y="30"/>
                    <a:pt x="7" y="29"/>
                  </a:cubicBezTo>
                  <a:cubicBezTo>
                    <a:pt x="7" y="28"/>
                    <a:pt x="7" y="28"/>
                    <a:pt x="7" y="28"/>
                  </a:cubicBezTo>
                  <a:cubicBezTo>
                    <a:pt x="7" y="28"/>
                    <a:pt x="7" y="28"/>
                    <a:pt x="7" y="28"/>
                  </a:cubicBezTo>
                  <a:cubicBezTo>
                    <a:pt x="7" y="28"/>
                    <a:pt x="7" y="27"/>
                    <a:pt x="7" y="27"/>
                  </a:cubicBezTo>
                  <a:cubicBezTo>
                    <a:pt x="7" y="27"/>
                    <a:pt x="7" y="27"/>
                    <a:pt x="7" y="28"/>
                  </a:cubicBezTo>
                  <a:cubicBezTo>
                    <a:pt x="7" y="28"/>
                    <a:pt x="7" y="28"/>
                    <a:pt x="7" y="28"/>
                  </a:cubicBezTo>
                  <a:cubicBezTo>
                    <a:pt x="7" y="28"/>
                    <a:pt x="8" y="28"/>
                    <a:pt x="8" y="28"/>
                  </a:cubicBezTo>
                  <a:cubicBezTo>
                    <a:pt x="8" y="28"/>
                    <a:pt x="9" y="28"/>
                    <a:pt x="9" y="27"/>
                  </a:cubicBezTo>
                  <a:cubicBezTo>
                    <a:pt x="9" y="27"/>
                    <a:pt x="9" y="27"/>
                    <a:pt x="9" y="26"/>
                  </a:cubicBezTo>
                  <a:cubicBezTo>
                    <a:pt x="9" y="26"/>
                    <a:pt x="9" y="26"/>
                    <a:pt x="9" y="25"/>
                  </a:cubicBezTo>
                  <a:cubicBezTo>
                    <a:pt x="9" y="25"/>
                    <a:pt x="9" y="25"/>
                    <a:pt x="9" y="25"/>
                  </a:cubicBezTo>
                  <a:cubicBezTo>
                    <a:pt x="9" y="25"/>
                    <a:pt x="9" y="25"/>
                    <a:pt x="9" y="25"/>
                  </a:cubicBezTo>
                  <a:cubicBezTo>
                    <a:pt x="9" y="25"/>
                    <a:pt x="9" y="25"/>
                    <a:pt x="10" y="25"/>
                  </a:cubicBezTo>
                  <a:cubicBezTo>
                    <a:pt x="10" y="26"/>
                    <a:pt x="10" y="26"/>
                    <a:pt x="10" y="26"/>
                  </a:cubicBezTo>
                  <a:cubicBezTo>
                    <a:pt x="10" y="26"/>
                    <a:pt x="10" y="26"/>
                    <a:pt x="10" y="26"/>
                  </a:cubicBezTo>
                  <a:cubicBezTo>
                    <a:pt x="11" y="26"/>
                    <a:pt x="11" y="25"/>
                    <a:pt x="11" y="24"/>
                  </a:cubicBezTo>
                  <a:cubicBezTo>
                    <a:pt x="11" y="23"/>
                    <a:pt x="11" y="23"/>
                    <a:pt x="12" y="23"/>
                  </a:cubicBezTo>
                  <a:cubicBezTo>
                    <a:pt x="12" y="23"/>
                    <a:pt x="12" y="23"/>
                    <a:pt x="12" y="23"/>
                  </a:cubicBezTo>
                  <a:cubicBezTo>
                    <a:pt x="12" y="23"/>
                    <a:pt x="12" y="23"/>
                    <a:pt x="12" y="23"/>
                  </a:cubicBezTo>
                  <a:cubicBezTo>
                    <a:pt x="12" y="24"/>
                    <a:pt x="12" y="24"/>
                    <a:pt x="12" y="24"/>
                  </a:cubicBezTo>
                  <a:cubicBezTo>
                    <a:pt x="12" y="24"/>
                    <a:pt x="12" y="24"/>
                    <a:pt x="13" y="23"/>
                  </a:cubicBezTo>
                  <a:cubicBezTo>
                    <a:pt x="13" y="23"/>
                    <a:pt x="13" y="23"/>
                    <a:pt x="13" y="23"/>
                  </a:cubicBezTo>
                  <a:cubicBezTo>
                    <a:pt x="13" y="23"/>
                    <a:pt x="13" y="23"/>
                    <a:pt x="13" y="23"/>
                  </a:cubicBezTo>
                  <a:cubicBezTo>
                    <a:pt x="13" y="22"/>
                    <a:pt x="13" y="22"/>
                    <a:pt x="13" y="22"/>
                  </a:cubicBezTo>
                  <a:cubicBezTo>
                    <a:pt x="13" y="22"/>
                    <a:pt x="12" y="22"/>
                    <a:pt x="12" y="21"/>
                  </a:cubicBezTo>
                  <a:cubicBezTo>
                    <a:pt x="12" y="21"/>
                    <a:pt x="13" y="20"/>
                    <a:pt x="13" y="19"/>
                  </a:cubicBezTo>
                  <a:cubicBezTo>
                    <a:pt x="14" y="18"/>
                    <a:pt x="14" y="18"/>
                    <a:pt x="14" y="18"/>
                  </a:cubicBezTo>
                  <a:cubicBezTo>
                    <a:pt x="14" y="18"/>
                    <a:pt x="14" y="18"/>
                    <a:pt x="14" y="19"/>
                  </a:cubicBezTo>
                  <a:cubicBezTo>
                    <a:pt x="14" y="19"/>
                    <a:pt x="14" y="19"/>
                    <a:pt x="14" y="19"/>
                  </a:cubicBezTo>
                  <a:cubicBezTo>
                    <a:pt x="14" y="19"/>
                    <a:pt x="14" y="19"/>
                    <a:pt x="14" y="19"/>
                  </a:cubicBezTo>
                  <a:cubicBezTo>
                    <a:pt x="14" y="19"/>
                    <a:pt x="14" y="19"/>
                    <a:pt x="14" y="19"/>
                  </a:cubicBezTo>
                  <a:cubicBezTo>
                    <a:pt x="14" y="19"/>
                    <a:pt x="15" y="19"/>
                    <a:pt x="15" y="19"/>
                  </a:cubicBezTo>
                  <a:cubicBezTo>
                    <a:pt x="15" y="19"/>
                    <a:pt x="15" y="19"/>
                    <a:pt x="16" y="19"/>
                  </a:cubicBezTo>
                  <a:cubicBezTo>
                    <a:pt x="16" y="19"/>
                    <a:pt x="17" y="19"/>
                    <a:pt x="17" y="18"/>
                  </a:cubicBezTo>
                  <a:cubicBezTo>
                    <a:pt x="17" y="18"/>
                    <a:pt x="17" y="18"/>
                    <a:pt x="18" y="18"/>
                  </a:cubicBezTo>
                  <a:cubicBezTo>
                    <a:pt x="18" y="18"/>
                    <a:pt x="18" y="18"/>
                    <a:pt x="18" y="18"/>
                  </a:cubicBezTo>
                  <a:cubicBezTo>
                    <a:pt x="19" y="19"/>
                    <a:pt x="19" y="19"/>
                    <a:pt x="19" y="19"/>
                  </a:cubicBezTo>
                  <a:cubicBezTo>
                    <a:pt x="19" y="19"/>
                    <a:pt x="20" y="18"/>
                    <a:pt x="20" y="18"/>
                  </a:cubicBezTo>
                  <a:cubicBezTo>
                    <a:pt x="20" y="18"/>
                    <a:pt x="20" y="18"/>
                    <a:pt x="19" y="17"/>
                  </a:cubicBezTo>
                  <a:cubicBezTo>
                    <a:pt x="19" y="17"/>
                    <a:pt x="19" y="17"/>
                    <a:pt x="19" y="17"/>
                  </a:cubicBezTo>
                  <a:cubicBezTo>
                    <a:pt x="19" y="17"/>
                    <a:pt x="19" y="17"/>
                    <a:pt x="19" y="17"/>
                  </a:cubicBezTo>
                  <a:cubicBezTo>
                    <a:pt x="19" y="17"/>
                    <a:pt x="19" y="17"/>
                    <a:pt x="19" y="17"/>
                  </a:cubicBezTo>
                  <a:cubicBezTo>
                    <a:pt x="19" y="16"/>
                    <a:pt x="19" y="16"/>
                    <a:pt x="19" y="16"/>
                  </a:cubicBezTo>
                  <a:cubicBezTo>
                    <a:pt x="19" y="16"/>
                    <a:pt x="20" y="17"/>
                    <a:pt x="20" y="18"/>
                  </a:cubicBezTo>
                  <a:cubicBezTo>
                    <a:pt x="23" y="22"/>
                    <a:pt x="24" y="24"/>
                    <a:pt x="26" y="24"/>
                  </a:cubicBezTo>
                  <a:cubicBezTo>
                    <a:pt x="28" y="25"/>
                    <a:pt x="29" y="25"/>
                    <a:pt x="29" y="26"/>
                  </a:cubicBezTo>
                  <a:cubicBezTo>
                    <a:pt x="29" y="27"/>
                    <a:pt x="29" y="28"/>
                    <a:pt x="28" y="29"/>
                  </a:cubicBezTo>
                  <a:cubicBezTo>
                    <a:pt x="27" y="31"/>
                    <a:pt x="26" y="32"/>
                    <a:pt x="26" y="33"/>
                  </a:cubicBezTo>
                  <a:cubicBezTo>
                    <a:pt x="26" y="33"/>
                    <a:pt x="26" y="33"/>
                    <a:pt x="26" y="33"/>
                  </a:cubicBezTo>
                  <a:cubicBezTo>
                    <a:pt x="26" y="33"/>
                    <a:pt x="26" y="33"/>
                    <a:pt x="26" y="33"/>
                  </a:cubicBezTo>
                  <a:cubicBezTo>
                    <a:pt x="27" y="33"/>
                    <a:pt x="27" y="33"/>
                    <a:pt x="27" y="33"/>
                  </a:cubicBezTo>
                  <a:cubicBezTo>
                    <a:pt x="28" y="33"/>
                    <a:pt x="28" y="33"/>
                    <a:pt x="28" y="33"/>
                  </a:cubicBezTo>
                  <a:cubicBezTo>
                    <a:pt x="28" y="33"/>
                    <a:pt x="28" y="32"/>
                    <a:pt x="28" y="32"/>
                  </a:cubicBezTo>
                  <a:cubicBezTo>
                    <a:pt x="28" y="32"/>
                    <a:pt x="28" y="32"/>
                    <a:pt x="28" y="32"/>
                  </a:cubicBezTo>
                  <a:cubicBezTo>
                    <a:pt x="28" y="31"/>
                    <a:pt x="28" y="31"/>
                    <a:pt x="28" y="31"/>
                  </a:cubicBezTo>
                  <a:cubicBezTo>
                    <a:pt x="28" y="31"/>
                    <a:pt x="28" y="31"/>
                    <a:pt x="28" y="31"/>
                  </a:cubicBezTo>
                  <a:cubicBezTo>
                    <a:pt x="28" y="31"/>
                    <a:pt x="28" y="30"/>
                    <a:pt x="29" y="30"/>
                  </a:cubicBezTo>
                  <a:cubicBezTo>
                    <a:pt x="29" y="30"/>
                    <a:pt x="29" y="30"/>
                    <a:pt x="29" y="31"/>
                  </a:cubicBezTo>
                  <a:cubicBezTo>
                    <a:pt x="30" y="32"/>
                    <a:pt x="30" y="32"/>
                    <a:pt x="30" y="32"/>
                  </a:cubicBezTo>
                  <a:cubicBezTo>
                    <a:pt x="30" y="32"/>
                    <a:pt x="30" y="32"/>
                    <a:pt x="31" y="33"/>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8" name="Freeform 74">
              <a:extLst>
                <a:ext uri="{FF2B5EF4-FFF2-40B4-BE49-F238E27FC236}">
                  <a16:creationId xmlns:a16="http://schemas.microsoft.com/office/drawing/2014/main" id="{A0DC055D-5A02-408F-8A1E-8D1BE5BE2ED7}"/>
                </a:ext>
              </a:extLst>
            </p:cNvPr>
            <p:cNvSpPr>
              <a:spLocks/>
            </p:cNvSpPr>
            <p:nvPr userDrawn="1"/>
          </p:nvSpPr>
          <p:spPr bwMode="auto">
            <a:xfrm>
              <a:off x="357" y="125"/>
              <a:ext cx="2" cy="6"/>
            </a:xfrm>
            <a:custGeom>
              <a:avLst/>
              <a:gdLst>
                <a:gd name="T0" fmla="*/ 0 w 1"/>
                <a:gd name="T1" fmla="*/ 1 h 3"/>
                <a:gd name="T2" fmla="*/ 0 w 1"/>
                <a:gd name="T3" fmla="*/ 2 h 3"/>
                <a:gd name="T4" fmla="*/ 0 w 1"/>
                <a:gd name="T5" fmla="*/ 2 h 3"/>
                <a:gd name="T6" fmla="*/ 0 w 1"/>
                <a:gd name="T7" fmla="*/ 3 h 3"/>
                <a:gd name="T8" fmla="*/ 1 w 1"/>
                <a:gd name="T9" fmla="*/ 2 h 3"/>
                <a:gd name="T10" fmla="*/ 1 w 1"/>
                <a:gd name="T11" fmla="*/ 1 h 3"/>
                <a:gd name="T12" fmla="*/ 1 w 1"/>
                <a:gd name="T13" fmla="*/ 0 h 3"/>
                <a:gd name="T14" fmla="*/ 0 w 1"/>
                <a:gd name="T15" fmla="*/ 0 h 3"/>
                <a:gd name="T16" fmla="*/ 0 w 1"/>
                <a:gd name="T1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3">
                  <a:moveTo>
                    <a:pt x="0" y="1"/>
                  </a:moveTo>
                  <a:cubicBezTo>
                    <a:pt x="0" y="2"/>
                    <a:pt x="0" y="2"/>
                    <a:pt x="0" y="2"/>
                  </a:cubicBezTo>
                  <a:cubicBezTo>
                    <a:pt x="0" y="2"/>
                    <a:pt x="0" y="2"/>
                    <a:pt x="0" y="2"/>
                  </a:cubicBezTo>
                  <a:cubicBezTo>
                    <a:pt x="0" y="3"/>
                    <a:pt x="0" y="3"/>
                    <a:pt x="0" y="3"/>
                  </a:cubicBezTo>
                  <a:cubicBezTo>
                    <a:pt x="0" y="3"/>
                    <a:pt x="0" y="3"/>
                    <a:pt x="1" y="2"/>
                  </a:cubicBezTo>
                  <a:cubicBezTo>
                    <a:pt x="1" y="2"/>
                    <a:pt x="1" y="1"/>
                    <a:pt x="1" y="1"/>
                  </a:cubicBezTo>
                  <a:cubicBezTo>
                    <a:pt x="1" y="1"/>
                    <a:pt x="1" y="1"/>
                    <a:pt x="1" y="0"/>
                  </a:cubicBezTo>
                  <a:cubicBezTo>
                    <a:pt x="0" y="0"/>
                    <a:pt x="0" y="0"/>
                    <a:pt x="0" y="0"/>
                  </a:cubicBezTo>
                  <a:cubicBezTo>
                    <a:pt x="0" y="0"/>
                    <a:pt x="0" y="0"/>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9" name="Freeform 75">
              <a:extLst>
                <a:ext uri="{FF2B5EF4-FFF2-40B4-BE49-F238E27FC236}">
                  <a16:creationId xmlns:a16="http://schemas.microsoft.com/office/drawing/2014/main" id="{64AD1B65-6FD7-4C11-938C-8E18DA143124}"/>
                </a:ext>
              </a:extLst>
            </p:cNvPr>
            <p:cNvSpPr>
              <a:spLocks/>
            </p:cNvSpPr>
            <p:nvPr userDrawn="1"/>
          </p:nvSpPr>
          <p:spPr bwMode="auto">
            <a:xfrm>
              <a:off x="347" y="114"/>
              <a:ext cx="18" cy="40"/>
            </a:xfrm>
            <a:custGeom>
              <a:avLst/>
              <a:gdLst>
                <a:gd name="T0" fmla="*/ 2 w 9"/>
                <a:gd name="T1" fmla="*/ 0 h 19"/>
                <a:gd name="T2" fmla="*/ 3 w 9"/>
                <a:gd name="T3" fmla="*/ 0 h 19"/>
                <a:gd name="T4" fmla="*/ 4 w 9"/>
                <a:gd name="T5" fmla="*/ 4 h 19"/>
                <a:gd name="T6" fmla="*/ 4 w 9"/>
                <a:gd name="T7" fmla="*/ 4 h 19"/>
                <a:gd name="T8" fmla="*/ 4 w 9"/>
                <a:gd name="T9" fmla="*/ 6 h 19"/>
                <a:gd name="T10" fmla="*/ 4 w 9"/>
                <a:gd name="T11" fmla="*/ 7 h 19"/>
                <a:gd name="T12" fmla="*/ 7 w 9"/>
                <a:gd name="T13" fmla="*/ 15 h 19"/>
                <a:gd name="T14" fmla="*/ 8 w 9"/>
                <a:gd name="T15" fmla="*/ 14 h 19"/>
                <a:gd name="T16" fmla="*/ 9 w 9"/>
                <a:gd name="T17" fmla="*/ 14 h 19"/>
                <a:gd name="T18" fmla="*/ 9 w 9"/>
                <a:gd name="T19" fmla="*/ 14 h 19"/>
                <a:gd name="T20" fmla="*/ 9 w 9"/>
                <a:gd name="T21" fmla="*/ 15 h 19"/>
                <a:gd name="T22" fmla="*/ 9 w 9"/>
                <a:gd name="T23" fmla="*/ 15 h 19"/>
                <a:gd name="T24" fmla="*/ 9 w 9"/>
                <a:gd name="T25" fmla="*/ 16 h 19"/>
                <a:gd name="T26" fmla="*/ 9 w 9"/>
                <a:gd name="T27" fmla="*/ 17 h 19"/>
                <a:gd name="T28" fmla="*/ 8 w 9"/>
                <a:gd name="T29" fmla="*/ 17 h 19"/>
                <a:gd name="T30" fmla="*/ 7 w 9"/>
                <a:gd name="T31" fmla="*/ 18 h 19"/>
                <a:gd name="T32" fmla="*/ 6 w 9"/>
                <a:gd name="T33" fmla="*/ 18 h 19"/>
                <a:gd name="T34" fmla="*/ 6 w 9"/>
                <a:gd name="T35" fmla="*/ 19 h 19"/>
                <a:gd name="T36" fmla="*/ 6 w 9"/>
                <a:gd name="T37" fmla="*/ 19 h 19"/>
                <a:gd name="T38" fmla="*/ 5 w 9"/>
                <a:gd name="T39" fmla="*/ 18 h 19"/>
                <a:gd name="T40" fmla="*/ 5 w 9"/>
                <a:gd name="T41" fmla="*/ 17 h 19"/>
                <a:gd name="T42" fmla="*/ 5 w 9"/>
                <a:gd name="T43" fmla="*/ 17 h 19"/>
                <a:gd name="T44" fmla="*/ 5 w 9"/>
                <a:gd name="T45" fmla="*/ 17 h 19"/>
                <a:gd name="T46" fmla="*/ 5 w 9"/>
                <a:gd name="T47" fmla="*/ 17 h 19"/>
                <a:gd name="T48" fmla="*/ 6 w 9"/>
                <a:gd name="T49" fmla="*/ 17 h 19"/>
                <a:gd name="T50" fmla="*/ 6 w 9"/>
                <a:gd name="T51" fmla="*/ 17 h 19"/>
                <a:gd name="T52" fmla="*/ 6 w 9"/>
                <a:gd name="T53" fmla="*/ 17 h 19"/>
                <a:gd name="T54" fmla="*/ 6 w 9"/>
                <a:gd name="T55" fmla="*/ 17 h 19"/>
                <a:gd name="T56" fmla="*/ 4 w 9"/>
                <a:gd name="T57" fmla="*/ 16 h 19"/>
                <a:gd name="T58" fmla="*/ 3 w 9"/>
                <a:gd name="T59" fmla="*/ 15 h 19"/>
                <a:gd name="T60" fmla="*/ 3 w 9"/>
                <a:gd name="T61" fmla="*/ 13 h 19"/>
                <a:gd name="T62" fmla="*/ 3 w 9"/>
                <a:gd name="T63" fmla="*/ 13 h 19"/>
                <a:gd name="T64" fmla="*/ 3 w 9"/>
                <a:gd name="T65" fmla="*/ 13 h 19"/>
                <a:gd name="T66" fmla="*/ 4 w 9"/>
                <a:gd name="T67" fmla="*/ 13 h 19"/>
                <a:gd name="T68" fmla="*/ 4 w 9"/>
                <a:gd name="T69" fmla="*/ 13 h 19"/>
                <a:gd name="T70" fmla="*/ 4 w 9"/>
                <a:gd name="T71" fmla="*/ 13 h 19"/>
                <a:gd name="T72" fmla="*/ 4 w 9"/>
                <a:gd name="T73" fmla="*/ 12 h 19"/>
                <a:gd name="T74" fmla="*/ 2 w 9"/>
                <a:gd name="T75" fmla="*/ 10 h 19"/>
                <a:gd name="T76" fmla="*/ 2 w 9"/>
                <a:gd name="T77" fmla="*/ 9 h 19"/>
                <a:gd name="T78" fmla="*/ 2 w 9"/>
                <a:gd name="T79" fmla="*/ 9 h 19"/>
                <a:gd name="T80" fmla="*/ 2 w 9"/>
                <a:gd name="T81" fmla="*/ 9 h 19"/>
                <a:gd name="T82" fmla="*/ 3 w 9"/>
                <a:gd name="T83" fmla="*/ 9 h 19"/>
                <a:gd name="T84" fmla="*/ 2 w 9"/>
                <a:gd name="T85" fmla="*/ 9 h 19"/>
                <a:gd name="T86" fmla="*/ 1 w 9"/>
                <a:gd name="T87" fmla="*/ 7 h 19"/>
                <a:gd name="T88" fmla="*/ 0 w 9"/>
                <a:gd name="T89" fmla="*/ 5 h 19"/>
                <a:gd name="T90" fmla="*/ 1 w 9"/>
                <a:gd name="T91" fmla="*/ 5 h 19"/>
                <a:gd name="T92" fmla="*/ 2 w 9"/>
                <a:gd name="T93" fmla="*/ 6 h 19"/>
                <a:gd name="T94" fmla="*/ 3 w 9"/>
                <a:gd name="T95" fmla="*/ 7 h 19"/>
                <a:gd name="T96" fmla="*/ 3 w 9"/>
                <a:gd name="T97" fmla="*/ 6 h 19"/>
                <a:gd name="T98" fmla="*/ 3 w 9"/>
                <a:gd name="T99" fmla="*/ 5 h 19"/>
                <a:gd name="T100" fmla="*/ 2 w 9"/>
                <a:gd name="T101" fmla="*/ 5 h 19"/>
                <a:gd name="T102" fmla="*/ 2 w 9"/>
                <a:gd name="T103" fmla="*/ 4 h 19"/>
                <a:gd name="T104" fmla="*/ 2 w 9"/>
                <a:gd name="T105" fmla="*/ 4 h 19"/>
                <a:gd name="T106" fmla="*/ 1 w 9"/>
                <a:gd name="T107" fmla="*/ 3 h 19"/>
                <a:gd name="T108" fmla="*/ 1 w 9"/>
                <a:gd name="T109" fmla="*/ 2 h 19"/>
                <a:gd name="T110" fmla="*/ 2 w 9"/>
                <a:gd name="T111" fmla="*/ 1 h 19"/>
                <a:gd name="T112" fmla="*/ 2 w 9"/>
                <a:gd name="T113" fmla="*/ 0 h 19"/>
                <a:gd name="T114" fmla="*/ 2 w 9"/>
                <a:gd name="T115"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 h="19">
                  <a:moveTo>
                    <a:pt x="2" y="0"/>
                  </a:moveTo>
                  <a:cubicBezTo>
                    <a:pt x="3" y="0"/>
                    <a:pt x="3" y="0"/>
                    <a:pt x="3" y="0"/>
                  </a:cubicBezTo>
                  <a:cubicBezTo>
                    <a:pt x="3" y="1"/>
                    <a:pt x="4" y="3"/>
                    <a:pt x="4" y="4"/>
                  </a:cubicBezTo>
                  <a:cubicBezTo>
                    <a:pt x="4" y="4"/>
                    <a:pt x="4" y="4"/>
                    <a:pt x="4" y="4"/>
                  </a:cubicBezTo>
                  <a:cubicBezTo>
                    <a:pt x="4" y="6"/>
                    <a:pt x="4" y="6"/>
                    <a:pt x="4" y="6"/>
                  </a:cubicBezTo>
                  <a:cubicBezTo>
                    <a:pt x="4" y="7"/>
                    <a:pt x="4" y="7"/>
                    <a:pt x="4" y="7"/>
                  </a:cubicBezTo>
                  <a:cubicBezTo>
                    <a:pt x="4" y="12"/>
                    <a:pt x="5" y="15"/>
                    <a:pt x="7" y="15"/>
                  </a:cubicBezTo>
                  <a:cubicBezTo>
                    <a:pt x="7" y="15"/>
                    <a:pt x="8" y="15"/>
                    <a:pt x="8" y="14"/>
                  </a:cubicBezTo>
                  <a:cubicBezTo>
                    <a:pt x="9" y="14"/>
                    <a:pt x="9" y="14"/>
                    <a:pt x="9" y="14"/>
                  </a:cubicBezTo>
                  <a:cubicBezTo>
                    <a:pt x="9" y="14"/>
                    <a:pt x="9" y="14"/>
                    <a:pt x="9" y="14"/>
                  </a:cubicBezTo>
                  <a:cubicBezTo>
                    <a:pt x="9" y="15"/>
                    <a:pt x="9" y="15"/>
                    <a:pt x="9" y="15"/>
                  </a:cubicBezTo>
                  <a:cubicBezTo>
                    <a:pt x="9" y="15"/>
                    <a:pt x="9" y="15"/>
                    <a:pt x="9" y="15"/>
                  </a:cubicBezTo>
                  <a:cubicBezTo>
                    <a:pt x="9" y="16"/>
                    <a:pt x="9" y="16"/>
                    <a:pt x="9" y="16"/>
                  </a:cubicBezTo>
                  <a:cubicBezTo>
                    <a:pt x="9" y="16"/>
                    <a:pt x="9" y="17"/>
                    <a:pt x="9" y="17"/>
                  </a:cubicBezTo>
                  <a:cubicBezTo>
                    <a:pt x="9" y="17"/>
                    <a:pt x="9" y="17"/>
                    <a:pt x="8" y="17"/>
                  </a:cubicBezTo>
                  <a:cubicBezTo>
                    <a:pt x="8" y="17"/>
                    <a:pt x="8" y="17"/>
                    <a:pt x="7" y="18"/>
                  </a:cubicBezTo>
                  <a:cubicBezTo>
                    <a:pt x="7" y="18"/>
                    <a:pt x="7" y="18"/>
                    <a:pt x="6" y="18"/>
                  </a:cubicBezTo>
                  <a:cubicBezTo>
                    <a:pt x="6" y="19"/>
                    <a:pt x="6" y="19"/>
                    <a:pt x="6" y="19"/>
                  </a:cubicBezTo>
                  <a:cubicBezTo>
                    <a:pt x="6" y="19"/>
                    <a:pt x="6" y="19"/>
                    <a:pt x="6" y="19"/>
                  </a:cubicBezTo>
                  <a:cubicBezTo>
                    <a:pt x="6" y="19"/>
                    <a:pt x="5" y="19"/>
                    <a:pt x="5" y="18"/>
                  </a:cubicBezTo>
                  <a:cubicBezTo>
                    <a:pt x="5" y="18"/>
                    <a:pt x="5" y="17"/>
                    <a:pt x="5" y="17"/>
                  </a:cubicBezTo>
                  <a:cubicBezTo>
                    <a:pt x="5" y="17"/>
                    <a:pt x="5" y="17"/>
                    <a:pt x="5" y="17"/>
                  </a:cubicBezTo>
                  <a:cubicBezTo>
                    <a:pt x="5" y="17"/>
                    <a:pt x="5" y="17"/>
                    <a:pt x="5" y="17"/>
                  </a:cubicBezTo>
                  <a:cubicBezTo>
                    <a:pt x="5" y="17"/>
                    <a:pt x="5" y="17"/>
                    <a:pt x="5" y="17"/>
                  </a:cubicBezTo>
                  <a:cubicBezTo>
                    <a:pt x="6" y="17"/>
                    <a:pt x="6" y="17"/>
                    <a:pt x="6" y="17"/>
                  </a:cubicBezTo>
                  <a:cubicBezTo>
                    <a:pt x="6" y="17"/>
                    <a:pt x="6" y="17"/>
                    <a:pt x="6" y="17"/>
                  </a:cubicBezTo>
                  <a:cubicBezTo>
                    <a:pt x="6" y="17"/>
                    <a:pt x="6" y="17"/>
                    <a:pt x="6" y="17"/>
                  </a:cubicBezTo>
                  <a:cubicBezTo>
                    <a:pt x="6" y="17"/>
                    <a:pt x="6" y="17"/>
                    <a:pt x="6" y="17"/>
                  </a:cubicBezTo>
                  <a:cubicBezTo>
                    <a:pt x="4" y="16"/>
                    <a:pt x="4" y="16"/>
                    <a:pt x="4" y="16"/>
                  </a:cubicBezTo>
                  <a:cubicBezTo>
                    <a:pt x="4" y="16"/>
                    <a:pt x="4" y="15"/>
                    <a:pt x="3" y="15"/>
                  </a:cubicBezTo>
                  <a:cubicBezTo>
                    <a:pt x="3" y="14"/>
                    <a:pt x="3" y="14"/>
                    <a:pt x="3" y="13"/>
                  </a:cubicBezTo>
                  <a:cubicBezTo>
                    <a:pt x="3" y="13"/>
                    <a:pt x="3" y="13"/>
                    <a:pt x="3" y="13"/>
                  </a:cubicBezTo>
                  <a:cubicBezTo>
                    <a:pt x="3" y="13"/>
                    <a:pt x="3" y="13"/>
                    <a:pt x="3" y="13"/>
                  </a:cubicBezTo>
                  <a:cubicBezTo>
                    <a:pt x="3" y="13"/>
                    <a:pt x="4" y="13"/>
                    <a:pt x="4" y="13"/>
                  </a:cubicBezTo>
                  <a:cubicBezTo>
                    <a:pt x="4" y="13"/>
                    <a:pt x="4" y="13"/>
                    <a:pt x="4" y="13"/>
                  </a:cubicBezTo>
                  <a:cubicBezTo>
                    <a:pt x="4" y="13"/>
                    <a:pt x="4" y="13"/>
                    <a:pt x="4" y="13"/>
                  </a:cubicBezTo>
                  <a:cubicBezTo>
                    <a:pt x="4" y="13"/>
                    <a:pt x="4" y="13"/>
                    <a:pt x="4" y="12"/>
                  </a:cubicBezTo>
                  <a:cubicBezTo>
                    <a:pt x="2" y="12"/>
                    <a:pt x="2" y="10"/>
                    <a:pt x="2" y="10"/>
                  </a:cubicBezTo>
                  <a:cubicBezTo>
                    <a:pt x="2" y="9"/>
                    <a:pt x="2" y="9"/>
                    <a:pt x="2" y="9"/>
                  </a:cubicBezTo>
                  <a:cubicBezTo>
                    <a:pt x="2" y="9"/>
                    <a:pt x="2" y="9"/>
                    <a:pt x="2" y="9"/>
                  </a:cubicBezTo>
                  <a:cubicBezTo>
                    <a:pt x="2" y="9"/>
                    <a:pt x="2" y="9"/>
                    <a:pt x="2" y="9"/>
                  </a:cubicBezTo>
                  <a:cubicBezTo>
                    <a:pt x="3" y="9"/>
                    <a:pt x="3" y="9"/>
                    <a:pt x="3" y="9"/>
                  </a:cubicBezTo>
                  <a:cubicBezTo>
                    <a:pt x="3" y="9"/>
                    <a:pt x="3" y="9"/>
                    <a:pt x="2" y="9"/>
                  </a:cubicBezTo>
                  <a:cubicBezTo>
                    <a:pt x="2" y="8"/>
                    <a:pt x="1" y="8"/>
                    <a:pt x="1" y="7"/>
                  </a:cubicBezTo>
                  <a:cubicBezTo>
                    <a:pt x="0" y="6"/>
                    <a:pt x="0" y="5"/>
                    <a:pt x="0" y="5"/>
                  </a:cubicBezTo>
                  <a:cubicBezTo>
                    <a:pt x="0" y="5"/>
                    <a:pt x="1" y="5"/>
                    <a:pt x="1" y="5"/>
                  </a:cubicBezTo>
                  <a:cubicBezTo>
                    <a:pt x="1" y="5"/>
                    <a:pt x="2" y="5"/>
                    <a:pt x="2" y="6"/>
                  </a:cubicBezTo>
                  <a:cubicBezTo>
                    <a:pt x="2" y="6"/>
                    <a:pt x="2" y="7"/>
                    <a:pt x="3" y="7"/>
                  </a:cubicBezTo>
                  <a:cubicBezTo>
                    <a:pt x="3" y="7"/>
                    <a:pt x="3" y="7"/>
                    <a:pt x="3" y="6"/>
                  </a:cubicBezTo>
                  <a:cubicBezTo>
                    <a:pt x="3" y="6"/>
                    <a:pt x="3" y="6"/>
                    <a:pt x="3" y="5"/>
                  </a:cubicBezTo>
                  <a:cubicBezTo>
                    <a:pt x="2" y="5"/>
                    <a:pt x="2" y="5"/>
                    <a:pt x="2" y="5"/>
                  </a:cubicBezTo>
                  <a:cubicBezTo>
                    <a:pt x="2" y="4"/>
                    <a:pt x="2" y="4"/>
                    <a:pt x="2" y="4"/>
                  </a:cubicBezTo>
                  <a:cubicBezTo>
                    <a:pt x="2" y="4"/>
                    <a:pt x="2" y="4"/>
                    <a:pt x="2" y="4"/>
                  </a:cubicBezTo>
                  <a:cubicBezTo>
                    <a:pt x="2" y="4"/>
                    <a:pt x="1" y="3"/>
                    <a:pt x="1" y="3"/>
                  </a:cubicBezTo>
                  <a:cubicBezTo>
                    <a:pt x="1" y="3"/>
                    <a:pt x="1" y="2"/>
                    <a:pt x="1" y="2"/>
                  </a:cubicBezTo>
                  <a:cubicBezTo>
                    <a:pt x="1" y="2"/>
                    <a:pt x="2" y="2"/>
                    <a:pt x="2" y="1"/>
                  </a:cubicBezTo>
                  <a:cubicBezTo>
                    <a:pt x="2" y="1"/>
                    <a:pt x="2" y="0"/>
                    <a:pt x="2" y="0"/>
                  </a:cubicBezTo>
                  <a:cubicBezTo>
                    <a:pt x="2" y="0"/>
                    <a:pt x="2" y="0"/>
                    <a:pt x="2" y="0"/>
                  </a:cubicBez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0" name="Freeform 76">
              <a:extLst>
                <a:ext uri="{FF2B5EF4-FFF2-40B4-BE49-F238E27FC236}">
                  <a16:creationId xmlns:a16="http://schemas.microsoft.com/office/drawing/2014/main" id="{6A560BC1-08CD-408D-9D43-F80E4591CE03}"/>
                </a:ext>
              </a:extLst>
            </p:cNvPr>
            <p:cNvSpPr>
              <a:spLocks/>
            </p:cNvSpPr>
            <p:nvPr userDrawn="1"/>
          </p:nvSpPr>
          <p:spPr bwMode="auto">
            <a:xfrm>
              <a:off x="351" y="165"/>
              <a:ext cx="8" cy="4"/>
            </a:xfrm>
            <a:custGeom>
              <a:avLst/>
              <a:gdLst>
                <a:gd name="T0" fmla="*/ 4 w 4"/>
                <a:gd name="T1" fmla="*/ 1 h 2"/>
                <a:gd name="T2" fmla="*/ 3 w 4"/>
                <a:gd name="T3" fmla="*/ 0 h 2"/>
                <a:gd name="T4" fmla="*/ 1 w 4"/>
                <a:gd name="T5" fmla="*/ 0 h 2"/>
                <a:gd name="T6" fmla="*/ 0 w 4"/>
                <a:gd name="T7" fmla="*/ 0 h 2"/>
                <a:gd name="T8" fmla="*/ 0 w 4"/>
                <a:gd name="T9" fmla="*/ 1 h 2"/>
                <a:gd name="T10" fmla="*/ 1 w 4"/>
                <a:gd name="T11" fmla="*/ 1 h 2"/>
                <a:gd name="T12" fmla="*/ 2 w 4"/>
                <a:gd name="T13" fmla="*/ 2 h 2"/>
                <a:gd name="T14" fmla="*/ 2 w 4"/>
                <a:gd name="T15" fmla="*/ 2 h 2"/>
                <a:gd name="T16" fmla="*/ 4 w 4"/>
                <a:gd name="T1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2">
                  <a:moveTo>
                    <a:pt x="4" y="1"/>
                  </a:moveTo>
                  <a:cubicBezTo>
                    <a:pt x="4" y="1"/>
                    <a:pt x="4" y="0"/>
                    <a:pt x="3" y="0"/>
                  </a:cubicBezTo>
                  <a:cubicBezTo>
                    <a:pt x="2" y="0"/>
                    <a:pt x="2" y="0"/>
                    <a:pt x="1" y="0"/>
                  </a:cubicBezTo>
                  <a:cubicBezTo>
                    <a:pt x="1" y="0"/>
                    <a:pt x="0" y="0"/>
                    <a:pt x="0" y="0"/>
                  </a:cubicBezTo>
                  <a:cubicBezTo>
                    <a:pt x="0" y="1"/>
                    <a:pt x="0" y="1"/>
                    <a:pt x="0" y="1"/>
                  </a:cubicBezTo>
                  <a:cubicBezTo>
                    <a:pt x="1" y="1"/>
                    <a:pt x="1" y="1"/>
                    <a:pt x="1" y="1"/>
                  </a:cubicBezTo>
                  <a:cubicBezTo>
                    <a:pt x="2" y="2"/>
                    <a:pt x="2" y="2"/>
                    <a:pt x="2" y="2"/>
                  </a:cubicBezTo>
                  <a:cubicBezTo>
                    <a:pt x="2" y="2"/>
                    <a:pt x="2" y="2"/>
                    <a:pt x="2" y="2"/>
                  </a:cubicBezTo>
                  <a:cubicBezTo>
                    <a:pt x="3" y="2"/>
                    <a:pt x="3" y="2"/>
                    <a:pt x="4"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1" name="Freeform 77">
              <a:extLst>
                <a:ext uri="{FF2B5EF4-FFF2-40B4-BE49-F238E27FC236}">
                  <a16:creationId xmlns:a16="http://schemas.microsoft.com/office/drawing/2014/main" id="{41B5EC89-F3AA-46AA-9006-C75420F0EC2A}"/>
                </a:ext>
              </a:extLst>
            </p:cNvPr>
            <p:cNvSpPr>
              <a:spLocks/>
            </p:cNvSpPr>
            <p:nvPr userDrawn="1"/>
          </p:nvSpPr>
          <p:spPr bwMode="auto">
            <a:xfrm>
              <a:off x="378" y="150"/>
              <a:ext cx="21" cy="29"/>
            </a:xfrm>
            <a:custGeom>
              <a:avLst/>
              <a:gdLst>
                <a:gd name="T0" fmla="*/ 5 w 10"/>
                <a:gd name="T1" fmla="*/ 14 h 14"/>
                <a:gd name="T2" fmla="*/ 5 w 10"/>
                <a:gd name="T3" fmla="*/ 13 h 14"/>
                <a:gd name="T4" fmla="*/ 7 w 10"/>
                <a:gd name="T5" fmla="*/ 11 h 14"/>
                <a:gd name="T6" fmla="*/ 7 w 10"/>
                <a:gd name="T7" fmla="*/ 11 h 14"/>
                <a:gd name="T8" fmla="*/ 7 w 10"/>
                <a:gd name="T9" fmla="*/ 10 h 14"/>
                <a:gd name="T10" fmla="*/ 7 w 10"/>
                <a:gd name="T11" fmla="*/ 10 h 14"/>
                <a:gd name="T12" fmla="*/ 7 w 10"/>
                <a:gd name="T13" fmla="*/ 10 h 14"/>
                <a:gd name="T14" fmla="*/ 7 w 10"/>
                <a:gd name="T15" fmla="*/ 10 h 14"/>
                <a:gd name="T16" fmla="*/ 8 w 10"/>
                <a:gd name="T17" fmla="*/ 10 h 14"/>
                <a:gd name="T18" fmla="*/ 8 w 10"/>
                <a:gd name="T19" fmla="*/ 10 h 14"/>
                <a:gd name="T20" fmla="*/ 9 w 10"/>
                <a:gd name="T21" fmla="*/ 9 h 14"/>
                <a:gd name="T22" fmla="*/ 9 w 10"/>
                <a:gd name="T23" fmla="*/ 8 h 14"/>
                <a:gd name="T24" fmla="*/ 8 w 10"/>
                <a:gd name="T25" fmla="*/ 8 h 14"/>
                <a:gd name="T26" fmla="*/ 8 w 10"/>
                <a:gd name="T27" fmla="*/ 7 h 14"/>
                <a:gd name="T28" fmla="*/ 9 w 10"/>
                <a:gd name="T29" fmla="*/ 7 h 14"/>
                <a:gd name="T30" fmla="*/ 9 w 10"/>
                <a:gd name="T31" fmla="*/ 7 h 14"/>
                <a:gd name="T32" fmla="*/ 9 w 10"/>
                <a:gd name="T33" fmla="*/ 7 h 14"/>
                <a:gd name="T34" fmla="*/ 9 w 10"/>
                <a:gd name="T35" fmla="*/ 8 h 14"/>
                <a:gd name="T36" fmla="*/ 10 w 10"/>
                <a:gd name="T37" fmla="*/ 7 h 14"/>
                <a:gd name="T38" fmla="*/ 10 w 10"/>
                <a:gd name="T39" fmla="*/ 7 h 14"/>
                <a:gd name="T40" fmla="*/ 10 w 10"/>
                <a:gd name="T41" fmla="*/ 6 h 14"/>
                <a:gd name="T42" fmla="*/ 10 w 10"/>
                <a:gd name="T43" fmla="*/ 6 h 14"/>
                <a:gd name="T44" fmla="*/ 9 w 10"/>
                <a:gd name="T45" fmla="*/ 6 h 14"/>
                <a:gd name="T46" fmla="*/ 8 w 10"/>
                <a:gd name="T47" fmla="*/ 4 h 14"/>
                <a:gd name="T48" fmla="*/ 8 w 10"/>
                <a:gd name="T49" fmla="*/ 3 h 14"/>
                <a:gd name="T50" fmla="*/ 9 w 10"/>
                <a:gd name="T51" fmla="*/ 3 h 14"/>
                <a:gd name="T52" fmla="*/ 9 w 10"/>
                <a:gd name="T53" fmla="*/ 2 h 14"/>
                <a:gd name="T54" fmla="*/ 8 w 10"/>
                <a:gd name="T55" fmla="*/ 1 h 14"/>
                <a:gd name="T56" fmla="*/ 8 w 10"/>
                <a:gd name="T57" fmla="*/ 0 h 14"/>
                <a:gd name="T58" fmla="*/ 7 w 10"/>
                <a:gd name="T59" fmla="*/ 0 h 14"/>
                <a:gd name="T60" fmla="*/ 7 w 10"/>
                <a:gd name="T61" fmla="*/ 0 h 14"/>
                <a:gd name="T62" fmla="*/ 7 w 10"/>
                <a:gd name="T63" fmla="*/ 0 h 14"/>
                <a:gd name="T64" fmla="*/ 6 w 10"/>
                <a:gd name="T65" fmla="*/ 1 h 14"/>
                <a:gd name="T66" fmla="*/ 6 w 10"/>
                <a:gd name="T67" fmla="*/ 1 h 14"/>
                <a:gd name="T68" fmla="*/ 5 w 10"/>
                <a:gd name="T69" fmla="*/ 2 h 14"/>
                <a:gd name="T70" fmla="*/ 6 w 10"/>
                <a:gd name="T71" fmla="*/ 5 h 14"/>
                <a:gd name="T72" fmla="*/ 7 w 10"/>
                <a:gd name="T73" fmla="*/ 7 h 14"/>
                <a:gd name="T74" fmla="*/ 3 w 10"/>
                <a:gd name="T75" fmla="*/ 10 h 14"/>
                <a:gd name="T76" fmla="*/ 0 w 10"/>
                <a:gd name="T77" fmla="*/ 13 h 14"/>
                <a:gd name="T78" fmla="*/ 1 w 10"/>
                <a:gd name="T79" fmla="*/ 13 h 14"/>
                <a:gd name="T80" fmla="*/ 2 w 10"/>
                <a:gd name="T81" fmla="*/ 13 h 14"/>
                <a:gd name="T82" fmla="*/ 2 w 10"/>
                <a:gd name="T83" fmla="*/ 13 h 14"/>
                <a:gd name="T84" fmla="*/ 3 w 10"/>
                <a:gd name="T85" fmla="*/ 12 h 14"/>
                <a:gd name="T86" fmla="*/ 4 w 10"/>
                <a:gd name="T87" fmla="*/ 11 h 14"/>
                <a:gd name="T88" fmla="*/ 4 w 10"/>
                <a:gd name="T89" fmla="*/ 11 h 14"/>
                <a:gd name="T90" fmla="*/ 5 w 10"/>
                <a:gd name="T91" fmla="*/ 11 h 14"/>
                <a:gd name="T92" fmla="*/ 5 w 10"/>
                <a:gd name="T93" fmla="*/ 11 h 14"/>
                <a:gd name="T94" fmla="*/ 5 w 10"/>
                <a:gd name="T95" fmla="*/ 11 h 14"/>
                <a:gd name="T96" fmla="*/ 5 w 10"/>
                <a:gd name="T97" fmla="*/ 12 h 14"/>
                <a:gd name="T98" fmla="*/ 4 w 10"/>
                <a:gd name="T99" fmla="*/ 13 h 14"/>
                <a:gd name="T100" fmla="*/ 5 w 10"/>
                <a:gd name="T101"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 h="14">
                  <a:moveTo>
                    <a:pt x="5" y="14"/>
                  </a:moveTo>
                  <a:cubicBezTo>
                    <a:pt x="5" y="13"/>
                    <a:pt x="5" y="13"/>
                    <a:pt x="5" y="13"/>
                  </a:cubicBezTo>
                  <a:cubicBezTo>
                    <a:pt x="6" y="12"/>
                    <a:pt x="7" y="12"/>
                    <a:pt x="7" y="11"/>
                  </a:cubicBezTo>
                  <a:cubicBezTo>
                    <a:pt x="7" y="11"/>
                    <a:pt x="7" y="11"/>
                    <a:pt x="7" y="11"/>
                  </a:cubicBezTo>
                  <a:cubicBezTo>
                    <a:pt x="7" y="10"/>
                    <a:pt x="7" y="10"/>
                    <a:pt x="7" y="10"/>
                  </a:cubicBezTo>
                  <a:cubicBezTo>
                    <a:pt x="7" y="10"/>
                    <a:pt x="7" y="10"/>
                    <a:pt x="7" y="10"/>
                  </a:cubicBezTo>
                  <a:cubicBezTo>
                    <a:pt x="7" y="10"/>
                    <a:pt x="7" y="10"/>
                    <a:pt x="7" y="10"/>
                  </a:cubicBezTo>
                  <a:cubicBezTo>
                    <a:pt x="7" y="10"/>
                    <a:pt x="7" y="10"/>
                    <a:pt x="7" y="10"/>
                  </a:cubicBezTo>
                  <a:cubicBezTo>
                    <a:pt x="7" y="10"/>
                    <a:pt x="7" y="10"/>
                    <a:pt x="8" y="10"/>
                  </a:cubicBezTo>
                  <a:cubicBezTo>
                    <a:pt x="8" y="10"/>
                    <a:pt x="8" y="10"/>
                    <a:pt x="8" y="10"/>
                  </a:cubicBezTo>
                  <a:cubicBezTo>
                    <a:pt x="9" y="9"/>
                    <a:pt x="9" y="9"/>
                    <a:pt x="9" y="9"/>
                  </a:cubicBezTo>
                  <a:cubicBezTo>
                    <a:pt x="9" y="9"/>
                    <a:pt x="9" y="9"/>
                    <a:pt x="9" y="8"/>
                  </a:cubicBezTo>
                  <a:cubicBezTo>
                    <a:pt x="9" y="8"/>
                    <a:pt x="9" y="8"/>
                    <a:pt x="8" y="8"/>
                  </a:cubicBezTo>
                  <a:cubicBezTo>
                    <a:pt x="8" y="8"/>
                    <a:pt x="8" y="8"/>
                    <a:pt x="8" y="7"/>
                  </a:cubicBezTo>
                  <a:cubicBezTo>
                    <a:pt x="8" y="7"/>
                    <a:pt x="8" y="7"/>
                    <a:pt x="9" y="7"/>
                  </a:cubicBezTo>
                  <a:cubicBezTo>
                    <a:pt x="9" y="7"/>
                    <a:pt x="9" y="7"/>
                    <a:pt x="9" y="7"/>
                  </a:cubicBezTo>
                  <a:cubicBezTo>
                    <a:pt x="9" y="7"/>
                    <a:pt x="9" y="7"/>
                    <a:pt x="9" y="7"/>
                  </a:cubicBezTo>
                  <a:cubicBezTo>
                    <a:pt x="9" y="8"/>
                    <a:pt x="9" y="8"/>
                    <a:pt x="9" y="8"/>
                  </a:cubicBezTo>
                  <a:cubicBezTo>
                    <a:pt x="9" y="8"/>
                    <a:pt x="10" y="7"/>
                    <a:pt x="10" y="7"/>
                  </a:cubicBezTo>
                  <a:cubicBezTo>
                    <a:pt x="10" y="7"/>
                    <a:pt x="10" y="7"/>
                    <a:pt x="10" y="7"/>
                  </a:cubicBezTo>
                  <a:cubicBezTo>
                    <a:pt x="10" y="7"/>
                    <a:pt x="10" y="7"/>
                    <a:pt x="10" y="6"/>
                  </a:cubicBezTo>
                  <a:cubicBezTo>
                    <a:pt x="10" y="6"/>
                    <a:pt x="10" y="6"/>
                    <a:pt x="10" y="6"/>
                  </a:cubicBezTo>
                  <a:cubicBezTo>
                    <a:pt x="9" y="6"/>
                    <a:pt x="9" y="6"/>
                    <a:pt x="9" y="6"/>
                  </a:cubicBezTo>
                  <a:cubicBezTo>
                    <a:pt x="9" y="6"/>
                    <a:pt x="8" y="5"/>
                    <a:pt x="8" y="4"/>
                  </a:cubicBezTo>
                  <a:cubicBezTo>
                    <a:pt x="8" y="4"/>
                    <a:pt x="8" y="4"/>
                    <a:pt x="8" y="3"/>
                  </a:cubicBezTo>
                  <a:cubicBezTo>
                    <a:pt x="9" y="3"/>
                    <a:pt x="9" y="3"/>
                    <a:pt x="9" y="3"/>
                  </a:cubicBezTo>
                  <a:cubicBezTo>
                    <a:pt x="9" y="3"/>
                    <a:pt x="9" y="2"/>
                    <a:pt x="9" y="2"/>
                  </a:cubicBezTo>
                  <a:cubicBezTo>
                    <a:pt x="9" y="2"/>
                    <a:pt x="9" y="2"/>
                    <a:pt x="8" y="1"/>
                  </a:cubicBezTo>
                  <a:cubicBezTo>
                    <a:pt x="8" y="1"/>
                    <a:pt x="8" y="1"/>
                    <a:pt x="8" y="0"/>
                  </a:cubicBezTo>
                  <a:cubicBezTo>
                    <a:pt x="8" y="0"/>
                    <a:pt x="8" y="0"/>
                    <a:pt x="7" y="0"/>
                  </a:cubicBezTo>
                  <a:cubicBezTo>
                    <a:pt x="7" y="0"/>
                    <a:pt x="7" y="0"/>
                    <a:pt x="7" y="0"/>
                  </a:cubicBezTo>
                  <a:cubicBezTo>
                    <a:pt x="7" y="0"/>
                    <a:pt x="7" y="0"/>
                    <a:pt x="7" y="0"/>
                  </a:cubicBezTo>
                  <a:cubicBezTo>
                    <a:pt x="6" y="1"/>
                    <a:pt x="6" y="1"/>
                    <a:pt x="6" y="1"/>
                  </a:cubicBezTo>
                  <a:cubicBezTo>
                    <a:pt x="6" y="1"/>
                    <a:pt x="6" y="1"/>
                    <a:pt x="6" y="1"/>
                  </a:cubicBezTo>
                  <a:cubicBezTo>
                    <a:pt x="5" y="1"/>
                    <a:pt x="5" y="2"/>
                    <a:pt x="5" y="2"/>
                  </a:cubicBezTo>
                  <a:cubicBezTo>
                    <a:pt x="5" y="3"/>
                    <a:pt x="5" y="3"/>
                    <a:pt x="6" y="5"/>
                  </a:cubicBezTo>
                  <a:cubicBezTo>
                    <a:pt x="7" y="6"/>
                    <a:pt x="7" y="7"/>
                    <a:pt x="7" y="7"/>
                  </a:cubicBezTo>
                  <a:cubicBezTo>
                    <a:pt x="7" y="9"/>
                    <a:pt x="6" y="10"/>
                    <a:pt x="3" y="10"/>
                  </a:cubicBezTo>
                  <a:cubicBezTo>
                    <a:pt x="1" y="11"/>
                    <a:pt x="0" y="11"/>
                    <a:pt x="0" y="13"/>
                  </a:cubicBezTo>
                  <a:cubicBezTo>
                    <a:pt x="0" y="13"/>
                    <a:pt x="0" y="13"/>
                    <a:pt x="1" y="13"/>
                  </a:cubicBezTo>
                  <a:cubicBezTo>
                    <a:pt x="2" y="13"/>
                    <a:pt x="2" y="13"/>
                    <a:pt x="2" y="13"/>
                  </a:cubicBezTo>
                  <a:cubicBezTo>
                    <a:pt x="2" y="13"/>
                    <a:pt x="2" y="13"/>
                    <a:pt x="2" y="13"/>
                  </a:cubicBezTo>
                  <a:cubicBezTo>
                    <a:pt x="2" y="13"/>
                    <a:pt x="2" y="13"/>
                    <a:pt x="3" y="12"/>
                  </a:cubicBezTo>
                  <a:cubicBezTo>
                    <a:pt x="3" y="12"/>
                    <a:pt x="3" y="12"/>
                    <a:pt x="4" y="11"/>
                  </a:cubicBezTo>
                  <a:cubicBezTo>
                    <a:pt x="4" y="11"/>
                    <a:pt x="4" y="11"/>
                    <a:pt x="4" y="11"/>
                  </a:cubicBezTo>
                  <a:cubicBezTo>
                    <a:pt x="5" y="11"/>
                    <a:pt x="5" y="11"/>
                    <a:pt x="5" y="11"/>
                  </a:cubicBezTo>
                  <a:cubicBezTo>
                    <a:pt x="5" y="11"/>
                    <a:pt x="5" y="11"/>
                    <a:pt x="5" y="11"/>
                  </a:cubicBezTo>
                  <a:cubicBezTo>
                    <a:pt x="5" y="11"/>
                    <a:pt x="5" y="11"/>
                    <a:pt x="5" y="11"/>
                  </a:cubicBezTo>
                  <a:cubicBezTo>
                    <a:pt x="5" y="11"/>
                    <a:pt x="5" y="11"/>
                    <a:pt x="5" y="12"/>
                  </a:cubicBezTo>
                  <a:cubicBezTo>
                    <a:pt x="4" y="12"/>
                    <a:pt x="4" y="12"/>
                    <a:pt x="4" y="13"/>
                  </a:cubicBezTo>
                  <a:cubicBezTo>
                    <a:pt x="4" y="13"/>
                    <a:pt x="4" y="13"/>
                    <a:pt x="5" y="14"/>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2" name="Freeform 78">
              <a:extLst>
                <a:ext uri="{FF2B5EF4-FFF2-40B4-BE49-F238E27FC236}">
                  <a16:creationId xmlns:a16="http://schemas.microsoft.com/office/drawing/2014/main" id="{D15C8E2E-8EDE-49E4-B647-C13A075B86E8}"/>
                </a:ext>
              </a:extLst>
            </p:cNvPr>
            <p:cNvSpPr>
              <a:spLocks/>
            </p:cNvSpPr>
            <p:nvPr userDrawn="1"/>
          </p:nvSpPr>
          <p:spPr bwMode="auto">
            <a:xfrm>
              <a:off x="378" y="167"/>
              <a:ext cx="8" cy="4"/>
            </a:xfrm>
            <a:custGeom>
              <a:avLst/>
              <a:gdLst>
                <a:gd name="T0" fmla="*/ 0 w 4"/>
                <a:gd name="T1" fmla="*/ 1 h 2"/>
                <a:gd name="T2" fmla="*/ 1 w 4"/>
                <a:gd name="T3" fmla="*/ 1 h 2"/>
                <a:gd name="T4" fmla="*/ 2 w 4"/>
                <a:gd name="T5" fmla="*/ 2 h 2"/>
                <a:gd name="T6" fmla="*/ 2 w 4"/>
                <a:gd name="T7" fmla="*/ 2 h 2"/>
                <a:gd name="T8" fmla="*/ 3 w 4"/>
                <a:gd name="T9" fmla="*/ 2 h 2"/>
                <a:gd name="T10" fmla="*/ 4 w 4"/>
                <a:gd name="T11" fmla="*/ 1 h 2"/>
                <a:gd name="T12" fmla="*/ 3 w 4"/>
                <a:gd name="T13" fmla="*/ 1 h 2"/>
                <a:gd name="T14" fmla="*/ 3 w 4"/>
                <a:gd name="T15" fmla="*/ 1 h 2"/>
                <a:gd name="T16" fmla="*/ 3 w 4"/>
                <a:gd name="T17" fmla="*/ 1 h 2"/>
                <a:gd name="T18" fmla="*/ 1 w 4"/>
                <a:gd name="T19" fmla="*/ 0 h 2"/>
                <a:gd name="T20" fmla="*/ 0 w 4"/>
                <a:gd name="T21"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2">
                  <a:moveTo>
                    <a:pt x="0" y="1"/>
                  </a:moveTo>
                  <a:cubicBezTo>
                    <a:pt x="1" y="1"/>
                    <a:pt x="1" y="1"/>
                    <a:pt x="1" y="1"/>
                  </a:cubicBezTo>
                  <a:cubicBezTo>
                    <a:pt x="2" y="2"/>
                    <a:pt x="2" y="2"/>
                    <a:pt x="2" y="2"/>
                  </a:cubicBezTo>
                  <a:cubicBezTo>
                    <a:pt x="2" y="2"/>
                    <a:pt x="2" y="2"/>
                    <a:pt x="2" y="2"/>
                  </a:cubicBezTo>
                  <a:cubicBezTo>
                    <a:pt x="3" y="2"/>
                    <a:pt x="3" y="2"/>
                    <a:pt x="3" y="2"/>
                  </a:cubicBezTo>
                  <a:cubicBezTo>
                    <a:pt x="3" y="2"/>
                    <a:pt x="4" y="2"/>
                    <a:pt x="4" y="1"/>
                  </a:cubicBezTo>
                  <a:cubicBezTo>
                    <a:pt x="4" y="1"/>
                    <a:pt x="3" y="1"/>
                    <a:pt x="3" y="1"/>
                  </a:cubicBezTo>
                  <a:cubicBezTo>
                    <a:pt x="3" y="1"/>
                    <a:pt x="3" y="1"/>
                    <a:pt x="3" y="1"/>
                  </a:cubicBezTo>
                  <a:cubicBezTo>
                    <a:pt x="3" y="1"/>
                    <a:pt x="3" y="1"/>
                    <a:pt x="3" y="1"/>
                  </a:cubicBezTo>
                  <a:cubicBezTo>
                    <a:pt x="2" y="0"/>
                    <a:pt x="2" y="0"/>
                    <a:pt x="1" y="0"/>
                  </a:cubicBezTo>
                  <a:cubicBezTo>
                    <a:pt x="1" y="0"/>
                    <a:pt x="1" y="0"/>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3" name="Freeform 79">
              <a:extLst>
                <a:ext uri="{FF2B5EF4-FFF2-40B4-BE49-F238E27FC236}">
                  <a16:creationId xmlns:a16="http://schemas.microsoft.com/office/drawing/2014/main" id="{E7B25E44-A621-4407-8CC9-A65EB59C314D}"/>
                </a:ext>
              </a:extLst>
            </p:cNvPr>
            <p:cNvSpPr>
              <a:spLocks/>
            </p:cNvSpPr>
            <p:nvPr userDrawn="1"/>
          </p:nvSpPr>
          <p:spPr bwMode="auto">
            <a:xfrm>
              <a:off x="401" y="169"/>
              <a:ext cx="6" cy="2"/>
            </a:xfrm>
            <a:custGeom>
              <a:avLst/>
              <a:gdLst>
                <a:gd name="T0" fmla="*/ 0 w 3"/>
                <a:gd name="T1" fmla="*/ 1 h 1"/>
                <a:gd name="T2" fmla="*/ 1 w 3"/>
                <a:gd name="T3" fmla="*/ 1 h 1"/>
                <a:gd name="T4" fmla="*/ 1 w 3"/>
                <a:gd name="T5" fmla="*/ 1 h 1"/>
                <a:gd name="T6" fmla="*/ 1 w 3"/>
                <a:gd name="T7" fmla="*/ 1 h 1"/>
                <a:gd name="T8" fmla="*/ 1 w 3"/>
                <a:gd name="T9" fmla="*/ 1 h 1"/>
                <a:gd name="T10" fmla="*/ 2 w 3"/>
                <a:gd name="T11" fmla="*/ 1 h 1"/>
                <a:gd name="T12" fmla="*/ 3 w 3"/>
                <a:gd name="T13" fmla="*/ 0 h 1"/>
                <a:gd name="T14" fmla="*/ 3 w 3"/>
                <a:gd name="T15" fmla="*/ 0 h 1"/>
                <a:gd name="T16" fmla="*/ 2 w 3"/>
                <a:gd name="T17" fmla="*/ 0 h 1"/>
                <a:gd name="T18" fmla="*/ 0 w 3"/>
                <a:gd name="T1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1">
                  <a:moveTo>
                    <a:pt x="0" y="1"/>
                  </a:moveTo>
                  <a:cubicBezTo>
                    <a:pt x="1" y="1"/>
                    <a:pt x="1" y="1"/>
                    <a:pt x="1" y="1"/>
                  </a:cubicBezTo>
                  <a:cubicBezTo>
                    <a:pt x="1" y="1"/>
                    <a:pt x="1" y="1"/>
                    <a:pt x="1" y="1"/>
                  </a:cubicBezTo>
                  <a:cubicBezTo>
                    <a:pt x="1" y="1"/>
                    <a:pt x="1" y="1"/>
                    <a:pt x="1" y="1"/>
                  </a:cubicBezTo>
                  <a:cubicBezTo>
                    <a:pt x="1" y="1"/>
                    <a:pt x="1" y="1"/>
                    <a:pt x="1" y="1"/>
                  </a:cubicBezTo>
                  <a:cubicBezTo>
                    <a:pt x="2" y="1"/>
                    <a:pt x="2" y="1"/>
                    <a:pt x="2" y="1"/>
                  </a:cubicBezTo>
                  <a:cubicBezTo>
                    <a:pt x="2" y="1"/>
                    <a:pt x="2" y="1"/>
                    <a:pt x="3" y="0"/>
                  </a:cubicBezTo>
                  <a:cubicBezTo>
                    <a:pt x="3" y="0"/>
                    <a:pt x="3" y="0"/>
                    <a:pt x="3" y="0"/>
                  </a:cubicBezTo>
                  <a:cubicBezTo>
                    <a:pt x="3" y="0"/>
                    <a:pt x="3" y="0"/>
                    <a:pt x="2" y="0"/>
                  </a:cubicBezTo>
                  <a:cubicBezTo>
                    <a:pt x="1" y="0"/>
                    <a:pt x="1" y="0"/>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4" name="Freeform 80">
              <a:extLst>
                <a:ext uri="{FF2B5EF4-FFF2-40B4-BE49-F238E27FC236}">
                  <a16:creationId xmlns:a16="http://schemas.microsoft.com/office/drawing/2014/main" id="{5C79339D-75A4-461C-B12D-D50F9DB04E13}"/>
                </a:ext>
              </a:extLst>
            </p:cNvPr>
            <p:cNvSpPr>
              <a:spLocks/>
            </p:cNvSpPr>
            <p:nvPr userDrawn="1"/>
          </p:nvSpPr>
          <p:spPr bwMode="auto">
            <a:xfrm>
              <a:off x="374" y="116"/>
              <a:ext cx="6" cy="6"/>
            </a:xfrm>
            <a:custGeom>
              <a:avLst/>
              <a:gdLst>
                <a:gd name="T0" fmla="*/ 1 w 3"/>
                <a:gd name="T1" fmla="*/ 3 h 3"/>
                <a:gd name="T2" fmla="*/ 1 w 3"/>
                <a:gd name="T3" fmla="*/ 3 h 3"/>
                <a:gd name="T4" fmla="*/ 2 w 3"/>
                <a:gd name="T5" fmla="*/ 2 h 3"/>
                <a:gd name="T6" fmla="*/ 3 w 3"/>
                <a:gd name="T7" fmla="*/ 0 h 3"/>
                <a:gd name="T8" fmla="*/ 2 w 3"/>
                <a:gd name="T9" fmla="*/ 0 h 3"/>
                <a:gd name="T10" fmla="*/ 2 w 3"/>
                <a:gd name="T11" fmla="*/ 0 h 3"/>
                <a:gd name="T12" fmla="*/ 2 w 3"/>
                <a:gd name="T13" fmla="*/ 0 h 3"/>
                <a:gd name="T14" fmla="*/ 1 w 3"/>
                <a:gd name="T15" fmla="*/ 1 h 3"/>
                <a:gd name="T16" fmla="*/ 0 w 3"/>
                <a:gd name="T17" fmla="*/ 2 h 3"/>
                <a:gd name="T18" fmla="*/ 0 w 3"/>
                <a:gd name="T19" fmla="*/ 2 h 3"/>
                <a:gd name="T20" fmla="*/ 1 w 3"/>
                <a:gd name="T21" fmla="*/ 2 h 3"/>
                <a:gd name="T22" fmla="*/ 1 w 3"/>
                <a:gd name="T2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3">
                  <a:moveTo>
                    <a:pt x="1" y="3"/>
                  </a:moveTo>
                  <a:cubicBezTo>
                    <a:pt x="1" y="3"/>
                    <a:pt x="1" y="3"/>
                    <a:pt x="1" y="3"/>
                  </a:cubicBezTo>
                  <a:cubicBezTo>
                    <a:pt x="1" y="3"/>
                    <a:pt x="1" y="3"/>
                    <a:pt x="2" y="2"/>
                  </a:cubicBezTo>
                  <a:cubicBezTo>
                    <a:pt x="2" y="1"/>
                    <a:pt x="3" y="1"/>
                    <a:pt x="3" y="0"/>
                  </a:cubicBezTo>
                  <a:cubicBezTo>
                    <a:pt x="3" y="0"/>
                    <a:pt x="2" y="0"/>
                    <a:pt x="2" y="0"/>
                  </a:cubicBezTo>
                  <a:cubicBezTo>
                    <a:pt x="2" y="0"/>
                    <a:pt x="2" y="0"/>
                    <a:pt x="2" y="0"/>
                  </a:cubicBezTo>
                  <a:cubicBezTo>
                    <a:pt x="2" y="0"/>
                    <a:pt x="2" y="0"/>
                    <a:pt x="2" y="0"/>
                  </a:cubicBezTo>
                  <a:cubicBezTo>
                    <a:pt x="2" y="1"/>
                    <a:pt x="1" y="1"/>
                    <a:pt x="1" y="1"/>
                  </a:cubicBezTo>
                  <a:cubicBezTo>
                    <a:pt x="0" y="1"/>
                    <a:pt x="0" y="1"/>
                    <a:pt x="0" y="2"/>
                  </a:cubicBezTo>
                  <a:cubicBezTo>
                    <a:pt x="0" y="2"/>
                    <a:pt x="0" y="2"/>
                    <a:pt x="0" y="2"/>
                  </a:cubicBezTo>
                  <a:cubicBezTo>
                    <a:pt x="1" y="2"/>
                    <a:pt x="1" y="2"/>
                    <a:pt x="1" y="2"/>
                  </a:cubicBezTo>
                  <a:lnTo>
                    <a:pt x="1" y="3"/>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5" name="Freeform 81">
              <a:extLst>
                <a:ext uri="{FF2B5EF4-FFF2-40B4-BE49-F238E27FC236}">
                  <a16:creationId xmlns:a16="http://schemas.microsoft.com/office/drawing/2014/main" id="{F048576A-7E6C-49E7-AC6C-3DCE389B09AC}"/>
                </a:ext>
              </a:extLst>
            </p:cNvPr>
            <p:cNvSpPr>
              <a:spLocks/>
            </p:cNvSpPr>
            <p:nvPr userDrawn="1"/>
          </p:nvSpPr>
          <p:spPr bwMode="auto">
            <a:xfrm>
              <a:off x="367" y="116"/>
              <a:ext cx="5" cy="6"/>
            </a:xfrm>
            <a:custGeom>
              <a:avLst/>
              <a:gdLst>
                <a:gd name="T0" fmla="*/ 1 w 2"/>
                <a:gd name="T1" fmla="*/ 0 h 3"/>
                <a:gd name="T2" fmla="*/ 0 w 2"/>
                <a:gd name="T3" fmla="*/ 0 h 3"/>
                <a:gd name="T4" fmla="*/ 0 w 2"/>
                <a:gd name="T5" fmla="*/ 0 h 3"/>
                <a:gd name="T6" fmla="*/ 0 w 2"/>
                <a:gd name="T7" fmla="*/ 0 h 3"/>
                <a:gd name="T8" fmla="*/ 0 w 2"/>
                <a:gd name="T9" fmla="*/ 1 h 3"/>
                <a:gd name="T10" fmla="*/ 1 w 2"/>
                <a:gd name="T11" fmla="*/ 2 h 3"/>
                <a:gd name="T12" fmla="*/ 1 w 2"/>
                <a:gd name="T13" fmla="*/ 3 h 3"/>
                <a:gd name="T14" fmla="*/ 2 w 2"/>
                <a:gd name="T15" fmla="*/ 3 h 3"/>
                <a:gd name="T16" fmla="*/ 2 w 2"/>
                <a:gd name="T17" fmla="*/ 3 h 3"/>
                <a:gd name="T18" fmla="*/ 2 w 2"/>
                <a:gd name="T19" fmla="*/ 3 h 3"/>
                <a:gd name="T20" fmla="*/ 2 w 2"/>
                <a:gd name="T21" fmla="*/ 2 h 3"/>
                <a:gd name="T22" fmla="*/ 2 w 2"/>
                <a:gd name="T23" fmla="*/ 2 h 3"/>
                <a:gd name="T24" fmla="*/ 2 w 2"/>
                <a:gd name="T25" fmla="*/ 2 h 3"/>
                <a:gd name="T26" fmla="*/ 2 w 2"/>
                <a:gd name="T27" fmla="*/ 1 h 3"/>
                <a:gd name="T28" fmla="*/ 1 w 2"/>
                <a:gd name="T29" fmla="*/ 1 h 3"/>
                <a:gd name="T30" fmla="*/ 1 w 2"/>
                <a:gd name="T3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 h="3">
                  <a:moveTo>
                    <a:pt x="1" y="0"/>
                  </a:moveTo>
                  <a:cubicBezTo>
                    <a:pt x="0" y="0"/>
                    <a:pt x="0" y="0"/>
                    <a:pt x="0" y="0"/>
                  </a:cubicBezTo>
                  <a:cubicBezTo>
                    <a:pt x="0" y="0"/>
                    <a:pt x="0" y="0"/>
                    <a:pt x="0" y="0"/>
                  </a:cubicBezTo>
                  <a:cubicBezTo>
                    <a:pt x="0" y="0"/>
                    <a:pt x="0" y="0"/>
                    <a:pt x="0" y="0"/>
                  </a:cubicBezTo>
                  <a:cubicBezTo>
                    <a:pt x="0" y="1"/>
                    <a:pt x="0" y="1"/>
                    <a:pt x="0" y="1"/>
                  </a:cubicBezTo>
                  <a:cubicBezTo>
                    <a:pt x="0" y="1"/>
                    <a:pt x="0" y="2"/>
                    <a:pt x="1" y="2"/>
                  </a:cubicBezTo>
                  <a:cubicBezTo>
                    <a:pt x="1" y="3"/>
                    <a:pt x="1" y="3"/>
                    <a:pt x="1" y="3"/>
                  </a:cubicBezTo>
                  <a:cubicBezTo>
                    <a:pt x="1" y="3"/>
                    <a:pt x="2" y="3"/>
                    <a:pt x="2" y="3"/>
                  </a:cubicBezTo>
                  <a:cubicBezTo>
                    <a:pt x="2" y="3"/>
                    <a:pt x="2" y="3"/>
                    <a:pt x="2" y="3"/>
                  </a:cubicBezTo>
                  <a:cubicBezTo>
                    <a:pt x="2" y="3"/>
                    <a:pt x="2" y="3"/>
                    <a:pt x="2" y="3"/>
                  </a:cubicBezTo>
                  <a:cubicBezTo>
                    <a:pt x="2" y="2"/>
                    <a:pt x="2" y="2"/>
                    <a:pt x="2" y="2"/>
                  </a:cubicBezTo>
                  <a:cubicBezTo>
                    <a:pt x="2" y="2"/>
                    <a:pt x="2" y="2"/>
                    <a:pt x="2" y="2"/>
                  </a:cubicBezTo>
                  <a:cubicBezTo>
                    <a:pt x="2" y="2"/>
                    <a:pt x="2" y="2"/>
                    <a:pt x="2" y="2"/>
                  </a:cubicBezTo>
                  <a:cubicBezTo>
                    <a:pt x="2" y="1"/>
                    <a:pt x="2" y="1"/>
                    <a:pt x="2" y="1"/>
                  </a:cubicBezTo>
                  <a:cubicBezTo>
                    <a:pt x="1" y="1"/>
                    <a:pt x="1" y="1"/>
                    <a:pt x="1" y="1"/>
                  </a:cubicBezTo>
                  <a:lnTo>
                    <a:pt x="1" y="0"/>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6" name="Freeform 82">
              <a:extLst>
                <a:ext uri="{FF2B5EF4-FFF2-40B4-BE49-F238E27FC236}">
                  <a16:creationId xmlns:a16="http://schemas.microsoft.com/office/drawing/2014/main" id="{084CF051-B500-4F9F-A393-D6031FB5027F}"/>
                </a:ext>
              </a:extLst>
            </p:cNvPr>
            <p:cNvSpPr>
              <a:spLocks/>
            </p:cNvSpPr>
            <p:nvPr userDrawn="1"/>
          </p:nvSpPr>
          <p:spPr bwMode="auto">
            <a:xfrm>
              <a:off x="370" y="125"/>
              <a:ext cx="8" cy="10"/>
            </a:xfrm>
            <a:custGeom>
              <a:avLst/>
              <a:gdLst>
                <a:gd name="T0" fmla="*/ 2 w 4"/>
                <a:gd name="T1" fmla="*/ 1 h 5"/>
                <a:gd name="T2" fmla="*/ 2 w 4"/>
                <a:gd name="T3" fmla="*/ 1 h 5"/>
                <a:gd name="T4" fmla="*/ 1 w 4"/>
                <a:gd name="T5" fmla="*/ 1 h 5"/>
                <a:gd name="T6" fmla="*/ 1 w 4"/>
                <a:gd name="T7" fmla="*/ 0 h 5"/>
                <a:gd name="T8" fmla="*/ 0 w 4"/>
                <a:gd name="T9" fmla="*/ 0 h 5"/>
                <a:gd name="T10" fmla="*/ 0 w 4"/>
                <a:gd name="T11" fmla="*/ 1 h 5"/>
                <a:gd name="T12" fmla="*/ 0 w 4"/>
                <a:gd name="T13" fmla="*/ 2 h 5"/>
                <a:gd name="T14" fmla="*/ 1 w 4"/>
                <a:gd name="T15" fmla="*/ 3 h 5"/>
                <a:gd name="T16" fmla="*/ 2 w 4"/>
                <a:gd name="T17" fmla="*/ 5 h 5"/>
                <a:gd name="T18" fmla="*/ 3 w 4"/>
                <a:gd name="T19" fmla="*/ 3 h 5"/>
                <a:gd name="T20" fmla="*/ 3 w 4"/>
                <a:gd name="T21" fmla="*/ 2 h 5"/>
                <a:gd name="T22" fmla="*/ 4 w 4"/>
                <a:gd name="T23" fmla="*/ 1 h 5"/>
                <a:gd name="T24" fmla="*/ 3 w 4"/>
                <a:gd name="T25" fmla="*/ 0 h 5"/>
                <a:gd name="T26" fmla="*/ 3 w 4"/>
                <a:gd name="T27" fmla="*/ 0 h 5"/>
                <a:gd name="T28" fmla="*/ 3 w 4"/>
                <a:gd name="T29" fmla="*/ 1 h 5"/>
                <a:gd name="T30" fmla="*/ 2 w 4"/>
                <a:gd name="T31"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 h="5">
                  <a:moveTo>
                    <a:pt x="2" y="1"/>
                  </a:moveTo>
                  <a:cubicBezTo>
                    <a:pt x="2" y="1"/>
                    <a:pt x="2" y="1"/>
                    <a:pt x="2" y="1"/>
                  </a:cubicBezTo>
                  <a:cubicBezTo>
                    <a:pt x="1" y="1"/>
                    <a:pt x="1" y="1"/>
                    <a:pt x="1" y="1"/>
                  </a:cubicBezTo>
                  <a:cubicBezTo>
                    <a:pt x="1" y="1"/>
                    <a:pt x="1" y="0"/>
                    <a:pt x="1" y="0"/>
                  </a:cubicBezTo>
                  <a:cubicBezTo>
                    <a:pt x="1" y="0"/>
                    <a:pt x="0" y="0"/>
                    <a:pt x="0" y="0"/>
                  </a:cubicBezTo>
                  <a:cubicBezTo>
                    <a:pt x="0" y="0"/>
                    <a:pt x="0" y="0"/>
                    <a:pt x="0" y="1"/>
                  </a:cubicBezTo>
                  <a:cubicBezTo>
                    <a:pt x="0" y="1"/>
                    <a:pt x="0" y="1"/>
                    <a:pt x="0" y="2"/>
                  </a:cubicBezTo>
                  <a:cubicBezTo>
                    <a:pt x="0" y="2"/>
                    <a:pt x="1" y="3"/>
                    <a:pt x="1" y="3"/>
                  </a:cubicBezTo>
                  <a:cubicBezTo>
                    <a:pt x="1" y="4"/>
                    <a:pt x="1" y="5"/>
                    <a:pt x="2" y="5"/>
                  </a:cubicBezTo>
                  <a:cubicBezTo>
                    <a:pt x="2" y="5"/>
                    <a:pt x="3" y="4"/>
                    <a:pt x="3" y="3"/>
                  </a:cubicBezTo>
                  <a:cubicBezTo>
                    <a:pt x="3" y="2"/>
                    <a:pt x="3" y="2"/>
                    <a:pt x="3" y="2"/>
                  </a:cubicBezTo>
                  <a:cubicBezTo>
                    <a:pt x="4" y="1"/>
                    <a:pt x="4" y="1"/>
                    <a:pt x="4" y="1"/>
                  </a:cubicBezTo>
                  <a:cubicBezTo>
                    <a:pt x="4" y="0"/>
                    <a:pt x="4" y="0"/>
                    <a:pt x="3" y="0"/>
                  </a:cubicBezTo>
                  <a:cubicBezTo>
                    <a:pt x="3" y="0"/>
                    <a:pt x="3" y="0"/>
                    <a:pt x="3" y="0"/>
                  </a:cubicBezTo>
                  <a:cubicBezTo>
                    <a:pt x="3" y="1"/>
                    <a:pt x="3" y="1"/>
                    <a:pt x="3" y="1"/>
                  </a:cubicBezTo>
                  <a:lnTo>
                    <a:pt x="2" y="1"/>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7" name="Freeform 83">
              <a:extLst>
                <a:ext uri="{FF2B5EF4-FFF2-40B4-BE49-F238E27FC236}">
                  <a16:creationId xmlns:a16="http://schemas.microsoft.com/office/drawing/2014/main" id="{BC7CE407-B2A8-4399-9759-DCBF577D3C21}"/>
                </a:ext>
              </a:extLst>
            </p:cNvPr>
            <p:cNvSpPr>
              <a:spLocks/>
            </p:cNvSpPr>
            <p:nvPr userDrawn="1"/>
          </p:nvSpPr>
          <p:spPr bwMode="auto">
            <a:xfrm>
              <a:off x="372" y="127"/>
              <a:ext cx="4" cy="6"/>
            </a:xfrm>
            <a:custGeom>
              <a:avLst/>
              <a:gdLst>
                <a:gd name="T0" fmla="*/ 1 w 2"/>
                <a:gd name="T1" fmla="*/ 0 h 3"/>
                <a:gd name="T2" fmla="*/ 0 w 2"/>
                <a:gd name="T3" fmla="*/ 0 h 3"/>
                <a:gd name="T4" fmla="*/ 0 w 2"/>
                <a:gd name="T5" fmla="*/ 1 h 3"/>
                <a:gd name="T6" fmla="*/ 0 w 2"/>
                <a:gd name="T7" fmla="*/ 1 h 3"/>
                <a:gd name="T8" fmla="*/ 0 w 2"/>
                <a:gd name="T9" fmla="*/ 2 h 3"/>
                <a:gd name="T10" fmla="*/ 0 w 2"/>
                <a:gd name="T11" fmla="*/ 2 h 3"/>
                <a:gd name="T12" fmla="*/ 1 w 2"/>
                <a:gd name="T13" fmla="*/ 3 h 3"/>
                <a:gd name="T14" fmla="*/ 1 w 2"/>
                <a:gd name="T15" fmla="*/ 2 h 3"/>
                <a:gd name="T16" fmla="*/ 2 w 2"/>
                <a:gd name="T17" fmla="*/ 1 h 3"/>
                <a:gd name="T18" fmla="*/ 2 w 2"/>
                <a:gd name="T19" fmla="*/ 1 h 3"/>
                <a:gd name="T20" fmla="*/ 2 w 2"/>
                <a:gd name="T21" fmla="*/ 0 h 3"/>
                <a:gd name="T22" fmla="*/ 1 w 2"/>
                <a:gd name="T23" fmla="*/ 0 h 3"/>
                <a:gd name="T24" fmla="*/ 1 w 2"/>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 h="3">
                  <a:moveTo>
                    <a:pt x="1" y="0"/>
                  </a:moveTo>
                  <a:cubicBezTo>
                    <a:pt x="0" y="0"/>
                    <a:pt x="0" y="0"/>
                    <a:pt x="0" y="0"/>
                  </a:cubicBezTo>
                  <a:cubicBezTo>
                    <a:pt x="0" y="0"/>
                    <a:pt x="0" y="1"/>
                    <a:pt x="0" y="1"/>
                  </a:cubicBezTo>
                  <a:cubicBezTo>
                    <a:pt x="0" y="1"/>
                    <a:pt x="0" y="1"/>
                    <a:pt x="0" y="1"/>
                  </a:cubicBezTo>
                  <a:cubicBezTo>
                    <a:pt x="0" y="2"/>
                    <a:pt x="0" y="2"/>
                    <a:pt x="0" y="2"/>
                  </a:cubicBezTo>
                  <a:cubicBezTo>
                    <a:pt x="0" y="2"/>
                    <a:pt x="0" y="2"/>
                    <a:pt x="0" y="2"/>
                  </a:cubicBezTo>
                  <a:cubicBezTo>
                    <a:pt x="0" y="3"/>
                    <a:pt x="1" y="3"/>
                    <a:pt x="1" y="3"/>
                  </a:cubicBezTo>
                  <a:cubicBezTo>
                    <a:pt x="1" y="3"/>
                    <a:pt x="1" y="3"/>
                    <a:pt x="1" y="2"/>
                  </a:cubicBezTo>
                  <a:cubicBezTo>
                    <a:pt x="2" y="1"/>
                    <a:pt x="2" y="1"/>
                    <a:pt x="2" y="1"/>
                  </a:cubicBezTo>
                  <a:cubicBezTo>
                    <a:pt x="2" y="1"/>
                    <a:pt x="2" y="1"/>
                    <a:pt x="2" y="1"/>
                  </a:cubicBezTo>
                  <a:cubicBezTo>
                    <a:pt x="2" y="1"/>
                    <a:pt x="2" y="1"/>
                    <a:pt x="2" y="0"/>
                  </a:cubicBezTo>
                  <a:cubicBezTo>
                    <a:pt x="1" y="0"/>
                    <a:pt x="1" y="0"/>
                    <a:pt x="1" y="0"/>
                  </a:cubicBezTo>
                  <a:cubicBezTo>
                    <a:pt x="1" y="0"/>
                    <a:pt x="1" y="0"/>
                    <a:pt x="1" y="0"/>
                  </a:cubicBez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8" name="Freeform 84">
              <a:extLst>
                <a:ext uri="{FF2B5EF4-FFF2-40B4-BE49-F238E27FC236}">
                  <a16:creationId xmlns:a16="http://schemas.microsoft.com/office/drawing/2014/main" id="{7DDE187E-9775-4938-BB32-384A600BB5C3}"/>
                </a:ext>
              </a:extLst>
            </p:cNvPr>
            <p:cNvSpPr>
              <a:spLocks/>
            </p:cNvSpPr>
            <p:nvPr userDrawn="1"/>
          </p:nvSpPr>
          <p:spPr bwMode="auto">
            <a:xfrm>
              <a:off x="213" y="241"/>
              <a:ext cx="73" cy="89"/>
            </a:xfrm>
            <a:custGeom>
              <a:avLst/>
              <a:gdLst>
                <a:gd name="T0" fmla="*/ 32 w 35"/>
                <a:gd name="T1" fmla="*/ 25 h 42"/>
                <a:gd name="T2" fmla="*/ 34 w 35"/>
                <a:gd name="T3" fmla="*/ 25 h 42"/>
                <a:gd name="T4" fmla="*/ 33 w 35"/>
                <a:gd name="T5" fmla="*/ 30 h 42"/>
                <a:gd name="T6" fmla="*/ 33 w 35"/>
                <a:gd name="T7" fmla="*/ 36 h 42"/>
                <a:gd name="T8" fmla="*/ 33 w 35"/>
                <a:gd name="T9" fmla="*/ 38 h 42"/>
                <a:gd name="T10" fmla="*/ 30 w 35"/>
                <a:gd name="T11" fmla="*/ 41 h 42"/>
                <a:gd name="T12" fmla="*/ 28 w 35"/>
                <a:gd name="T13" fmla="*/ 38 h 42"/>
                <a:gd name="T14" fmla="*/ 26 w 35"/>
                <a:gd name="T15" fmla="*/ 38 h 42"/>
                <a:gd name="T16" fmla="*/ 29 w 35"/>
                <a:gd name="T17" fmla="*/ 30 h 42"/>
                <a:gd name="T18" fmla="*/ 27 w 35"/>
                <a:gd name="T19" fmla="*/ 28 h 42"/>
                <a:gd name="T20" fmla="*/ 24 w 35"/>
                <a:gd name="T21" fmla="*/ 33 h 42"/>
                <a:gd name="T22" fmla="*/ 22 w 35"/>
                <a:gd name="T23" fmla="*/ 37 h 42"/>
                <a:gd name="T24" fmla="*/ 18 w 35"/>
                <a:gd name="T25" fmla="*/ 35 h 42"/>
                <a:gd name="T26" fmla="*/ 18 w 35"/>
                <a:gd name="T27" fmla="*/ 31 h 42"/>
                <a:gd name="T28" fmla="*/ 17 w 35"/>
                <a:gd name="T29" fmla="*/ 29 h 42"/>
                <a:gd name="T30" fmla="*/ 22 w 35"/>
                <a:gd name="T31" fmla="*/ 28 h 42"/>
                <a:gd name="T32" fmla="*/ 21 w 35"/>
                <a:gd name="T33" fmla="*/ 20 h 42"/>
                <a:gd name="T34" fmla="*/ 20 w 35"/>
                <a:gd name="T35" fmla="*/ 22 h 42"/>
                <a:gd name="T36" fmla="*/ 14 w 35"/>
                <a:gd name="T37" fmla="*/ 31 h 42"/>
                <a:gd name="T38" fmla="*/ 12 w 35"/>
                <a:gd name="T39" fmla="*/ 29 h 42"/>
                <a:gd name="T40" fmla="*/ 9 w 35"/>
                <a:gd name="T41" fmla="*/ 29 h 42"/>
                <a:gd name="T42" fmla="*/ 9 w 35"/>
                <a:gd name="T43" fmla="*/ 25 h 42"/>
                <a:gd name="T44" fmla="*/ 9 w 35"/>
                <a:gd name="T45" fmla="*/ 23 h 42"/>
                <a:gd name="T46" fmla="*/ 14 w 35"/>
                <a:gd name="T47" fmla="*/ 23 h 42"/>
                <a:gd name="T48" fmla="*/ 8 w 35"/>
                <a:gd name="T49" fmla="*/ 21 h 42"/>
                <a:gd name="T50" fmla="*/ 5 w 35"/>
                <a:gd name="T51" fmla="*/ 20 h 42"/>
                <a:gd name="T52" fmla="*/ 3 w 35"/>
                <a:gd name="T53" fmla="*/ 16 h 42"/>
                <a:gd name="T54" fmla="*/ 1 w 35"/>
                <a:gd name="T55" fmla="*/ 9 h 42"/>
                <a:gd name="T56" fmla="*/ 1 w 35"/>
                <a:gd name="T57" fmla="*/ 7 h 42"/>
                <a:gd name="T58" fmla="*/ 2 w 35"/>
                <a:gd name="T59" fmla="*/ 4 h 42"/>
                <a:gd name="T60" fmla="*/ 2 w 35"/>
                <a:gd name="T61" fmla="*/ 2 h 42"/>
                <a:gd name="T62" fmla="*/ 6 w 35"/>
                <a:gd name="T63" fmla="*/ 7 h 42"/>
                <a:gd name="T64" fmla="*/ 7 w 35"/>
                <a:gd name="T65" fmla="*/ 10 h 42"/>
                <a:gd name="T66" fmla="*/ 8 w 35"/>
                <a:gd name="T67" fmla="*/ 16 h 42"/>
                <a:gd name="T68" fmla="*/ 9 w 35"/>
                <a:gd name="T69" fmla="*/ 9 h 42"/>
                <a:gd name="T70" fmla="*/ 9 w 35"/>
                <a:gd name="T71" fmla="*/ 4 h 42"/>
                <a:gd name="T72" fmla="*/ 10 w 35"/>
                <a:gd name="T73" fmla="*/ 2 h 42"/>
                <a:gd name="T74" fmla="*/ 13 w 35"/>
                <a:gd name="T75" fmla="*/ 0 h 42"/>
                <a:gd name="T76" fmla="*/ 15 w 35"/>
                <a:gd name="T77" fmla="*/ 2 h 42"/>
                <a:gd name="T78" fmla="*/ 17 w 35"/>
                <a:gd name="T79" fmla="*/ 1 h 42"/>
                <a:gd name="T80" fmla="*/ 17 w 35"/>
                <a:gd name="T81" fmla="*/ 9 h 42"/>
                <a:gd name="T82" fmla="*/ 30 w 35"/>
                <a:gd name="T83" fmla="*/ 16 h 42"/>
                <a:gd name="T84" fmla="*/ 24 w 35"/>
                <a:gd name="T85" fmla="*/ 1 h 42"/>
                <a:gd name="T86" fmla="*/ 32 w 35"/>
                <a:gd name="T87" fmla="*/ 2 h 42"/>
                <a:gd name="T88" fmla="*/ 32 w 35"/>
                <a:gd name="T89" fmla="*/ 8 h 42"/>
                <a:gd name="T90" fmla="*/ 23 w 35"/>
                <a:gd name="T91" fmla="*/ 6 h 42"/>
                <a:gd name="T92" fmla="*/ 26 w 35"/>
                <a:gd name="T93" fmla="*/ 10 h 42"/>
                <a:gd name="T94" fmla="*/ 31 w 35"/>
                <a:gd name="T95" fmla="*/ 1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 h="42">
                  <a:moveTo>
                    <a:pt x="30" y="20"/>
                  </a:moveTo>
                  <a:cubicBezTo>
                    <a:pt x="30" y="20"/>
                    <a:pt x="30" y="21"/>
                    <a:pt x="30" y="21"/>
                  </a:cubicBezTo>
                  <a:cubicBezTo>
                    <a:pt x="30" y="23"/>
                    <a:pt x="30" y="23"/>
                    <a:pt x="30" y="23"/>
                  </a:cubicBezTo>
                  <a:cubicBezTo>
                    <a:pt x="31" y="24"/>
                    <a:pt x="31" y="25"/>
                    <a:pt x="32" y="25"/>
                  </a:cubicBezTo>
                  <a:cubicBezTo>
                    <a:pt x="32" y="25"/>
                    <a:pt x="33" y="25"/>
                    <a:pt x="33" y="24"/>
                  </a:cubicBezTo>
                  <a:cubicBezTo>
                    <a:pt x="33" y="24"/>
                    <a:pt x="33" y="24"/>
                    <a:pt x="33" y="24"/>
                  </a:cubicBezTo>
                  <a:cubicBezTo>
                    <a:pt x="33" y="24"/>
                    <a:pt x="33" y="24"/>
                    <a:pt x="33" y="24"/>
                  </a:cubicBezTo>
                  <a:cubicBezTo>
                    <a:pt x="33" y="24"/>
                    <a:pt x="34" y="24"/>
                    <a:pt x="34" y="25"/>
                  </a:cubicBezTo>
                  <a:cubicBezTo>
                    <a:pt x="34" y="25"/>
                    <a:pt x="34" y="25"/>
                    <a:pt x="34" y="25"/>
                  </a:cubicBezTo>
                  <a:cubicBezTo>
                    <a:pt x="34" y="25"/>
                    <a:pt x="34" y="26"/>
                    <a:pt x="34" y="27"/>
                  </a:cubicBezTo>
                  <a:cubicBezTo>
                    <a:pt x="34" y="27"/>
                    <a:pt x="34" y="28"/>
                    <a:pt x="34" y="28"/>
                  </a:cubicBezTo>
                  <a:cubicBezTo>
                    <a:pt x="34" y="29"/>
                    <a:pt x="34" y="29"/>
                    <a:pt x="33" y="30"/>
                  </a:cubicBezTo>
                  <a:cubicBezTo>
                    <a:pt x="34" y="30"/>
                    <a:pt x="34" y="31"/>
                    <a:pt x="34" y="32"/>
                  </a:cubicBezTo>
                  <a:cubicBezTo>
                    <a:pt x="34" y="33"/>
                    <a:pt x="34" y="33"/>
                    <a:pt x="33" y="33"/>
                  </a:cubicBezTo>
                  <a:cubicBezTo>
                    <a:pt x="34" y="34"/>
                    <a:pt x="34" y="34"/>
                    <a:pt x="34" y="35"/>
                  </a:cubicBezTo>
                  <a:cubicBezTo>
                    <a:pt x="34" y="35"/>
                    <a:pt x="34" y="35"/>
                    <a:pt x="33" y="36"/>
                  </a:cubicBezTo>
                  <a:cubicBezTo>
                    <a:pt x="33" y="37"/>
                    <a:pt x="33" y="37"/>
                    <a:pt x="33" y="38"/>
                  </a:cubicBezTo>
                  <a:cubicBezTo>
                    <a:pt x="33" y="38"/>
                    <a:pt x="33" y="38"/>
                    <a:pt x="33" y="38"/>
                  </a:cubicBezTo>
                  <a:cubicBezTo>
                    <a:pt x="33" y="38"/>
                    <a:pt x="33" y="38"/>
                    <a:pt x="33" y="38"/>
                  </a:cubicBezTo>
                  <a:cubicBezTo>
                    <a:pt x="33" y="38"/>
                    <a:pt x="33" y="38"/>
                    <a:pt x="33" y="38"/>
                  </a:cubicBezTo>
                  <a:cubicBezTo>
                    <a:pt x="33" y="37"/>
                    <a:pt x="32" y="37"/>
                    <a:pt x="32" y="37"/>
                  </a:cubicBezTo>
                  <a:cubicBezTo>
                    <a:pt x="32" y="37"/>
                    <a:pt x="32" y="37"/>
                    <a:pt x="32" y="38"/>
                  </a:cubicBezTo>
                  <a:cubicBezTo>
                    <a:pt x="31" y="39"/>
                    <a:pt x="31" y="39"/>
                    <a:pt x="31" y="40"/>
                  </a:cubicBezTo>
                  <a:cubicBezTo>
                    <a:pt x="30" y="40"/>
                    <a:pt x="30" y="40"/>
                    <a:pt x="30" y="41"/>
                  </a:cubicBezTo>
                  <a:cubicBezTo>
                    <a:pt x="30" y="41"/>
                    <a:pt x="30" y="41"/>
                    <a:pt x="30" y="41"/>
                  </a:cubicBezTo>
                  <a:cubicBezTo>
                    <a:pt x="30" y="42"/>
                    <a:pt x="30" y="42"/>
                    <a:pt x="30" y="42"/>
                  </a:cubicBezTo>
                  <a:cubicBezTo>
                    <a:pt x="30" y="42"/>
                    <a:pt x="30" y="42"/>
                    <a:pt x="30" y="42"/>
                  </a:cubicBezTo>
                  <a:cubicBezTo>
                    <a:pt x="29" y="42"/>
                    <a:pt x="28" y="40"/>
                    <a:pt x="28" y="38"/>
                  </a:cubicBezTo>
                  <a:cubicBezTo>
                    <a:pt x="28" y="37"/>
                    <a:pt x="27" y="37"/>
                    <a:pt x="27" y="37"/>
                  </a:cubicBezTo>
                  <a:cubicBezTo>
                    <a:pt x="27" y="37"/>
                    <a:pt x="26" y="37"/>
                    <a:pt x="26" y="38"/>
                  </a:cubicBezTo>
                  <a:cubicBezTo>
                    <a:pt x="26" y="38"/>
                    <a:pt x="26" y="38"/>
                    <a:pt x="26" y="38"/>
                  </a:cubicBezTo>
                  <a:cubicBezTo>
                    <a:pt x="26" y="38"/>
                    <a:pt x="26" y="38"/>
                    <a:pt x="26" y="38"/>
                  </a:cubicBezTo>
                  <a:cubicBezTo>
                    <a:pt x="26" y="38"/>
                    <a:pt x="25" y="38"/>
                    <a:pt x="25" y="37"/>
                  </a:cubicBezTo>
                  <a:cubicBezTo>
                    <a:pt x="25" y="37"/>
                    <a:pt x="25" y="36"/>
                    <a:pt x="25" y="35"/>
                  </a:cubicBezTo>
                  <a:cubicBezTo>
                    <a:pt x="25" y="34"/>
                    <a:pt x="26" y="34"/>
                    <a:pt x="28" y="32"/>
                  </a:cubicBezTo>
                  <a:cubicBezTo>
                    <a:pt x="29" y="32"/>
                    <a:pt x="29" y="31"/>
                    <a:pt x="29" y="30"/>
                  </a:cubicBezTo>
                  <a:cubicBezTo>
                    <a:pt x="29" y="29"/>
                    <a:pt x="29" y="28"/>
                    <a:pt x="28" y="27"/>
                  </a:cubicBezTo>
                  <a:cubicBezTo>
                    <a:pt x="27" y="27"/>
                    <a:pt x="27" y="26"/>
                    <a:pt x="27" y="26"/>
                  </a:cubicBezTo>
                  <a:cubicBezTo>
                    <a:pt x="26" y="26"/>
                    <a:pt x="26" y="27"/>
                    <a:pt x="26" y="27"/>
                  </a:cubicBezTo>
                  <a:cubicBezTo>
                    <a:pt x="26" y="27"/>
                    <a:pt x="26" y="27"/>
                    <a:pt x="27" y="28"/>
                  </a:cubicBezTo>
                  <a:cubicBezTo>
                    <a:pt x="27" y="28"/>
                    <a:pt x="27" y="28"/>
                    <a:pt x="27" y="28"/>
                  </a:cubicBezTo>
                  <a:cubicBezTo>
                    <a:pt x="27" y="28"/>
                    <a:pt x="27" y="29"/>
                    <a:pt x="27" y="29"/>
                  </a:cubicBezTo>
                  <a:cubicBezTo>
                    <a:pt x="26" y="30"/>
                    <a:pt x="26" y="30"/>
                    <a:pt x="26" y="31"/>
                  </a:cubicBezTo>
                  <a:cubicBezTo>
                    <a:pt x="26" y="32"/>
                    <a:pt x="25" y="32"/>
                    <a:pt x="24" y="33"/>
                  </a:cubicBezTo>
                  <a:cubicBezTo>
                    <a:pt x="24" y="33"/>
                    <a:pt x="24" y="34"/>
                    <a:pt x="23" y="34"/>
                  </a:cubicBezTo>
                  <a:cubicBezTo>
                    <a:pt x="23" y="35"/>
                    <a:pt x="23" y="35"/>
                    <a:pt x="23" y="35"/>
                  </a:cubicBezTo>
                  <a:cubicBezTo>
                    <a:pt x="22" y="35"/>
                    <a:pt x="22" y="36"/>
                    <a:pt x="22" y="36"/>
                  </a:cubicBezTo>
                  <a:cubicBezTo>
                    <a:pt x="22" y="37"/>
                    <a:pt x="22" y="37"/>
                    <a:pt x="22" y="37"/>
                  </a:cubicBezTo>
                  <a:cubicBezTo>
                    <a:pt x="22" y="37"/>
                    <a:pt x="21" y="36"/>
                    <a:pt x="20" y="36"/>
                  </a:cubicBezTo>
                  <a:cubicBezTo>
                    <a:pt x="20" y="35"/>
                    <a:pt x="20" y="35"/>
                    <a:pt x="20" y="34"/>
                  </a:cubicBezTo>
                  <a:cubicBezTo>
                    <a:pt x="20" y="35"/>
                    <a:pt x="20" y="35"/>
                    <a:pt x="19" y="35"/>
                  </a:cubicBezTo>
                  <a:cubicBezTo>
                    <a:pt x="18" y="35"/>
                    <a:pt x="18" y="35"/>
                    <a:pt x="18" y="35"/>
                  </a:cubicBezTo>
                  <a:cubicBezTo>
                    <a:pt x="17" y="35"/>
                    <a:pt x="17" y="35"/>
                    <a:pt x="17" y="35"/>
                  </a:cubicBezTo>
                  <a:cubicBezTo>
                    <a:pt x="17" y="35"/>
                    <a:pt x="17" y="35"/>
                    <a:pt x="17" y="35"/>
                  </a:cubicBezTo>
                  <a:cubicBezTo>
                    <a:pt x="17" y="34"/>
                    <a:pt x="17" y="34"/>
                    <a:pt x="17" y="34"/>
                  </a:cubicBezTo>
                  <a:cubicBezTo>
                    <a:pt x="17" y="33"/>
                    <a:pt x="17" y="32"/>
                    <a:pt x="18" y="31"/>
                  </a:cubicBezTo>
                  <a:cubicBezTo>
                    <a:pt x="17" y="31"/>
                    <a:pt x="17" y="30"/>
                    <a:pt x="16" y="30"/>
                  </a:cubicBezTo>
                  <a:cubicBezTo>
                    <a:pt x="16" y="30"/>
                    <a:pt x="16" y="30"/>
                    <a:pt x="16" y="30"/>
                  </a:cubicBezTo>
                  <a:cubicBezTo>
                    <a:pt x="16" y="30"/>
                    <a:pt x="16" y="30"/>
                    <a:pt x="16" y="30"/>
                  </a:cubicBezTo>
                  <a:cubicBezTo>
                    <a:pt x="17" y="29"/>
                    <a:pt x="17" y="29"/>
                    <a:pt x="17" y="29"/>
                  </a:cubicBezTo>
                  <a:cubicBezTo>
                    <a:pt x="17" y="29"/>
                    <a:pt x="18" y="28"/>
                    <a:pt x="19" y="28"/>
                  </a:cubicBezTo>
                  <a:cubicBezTo>
                    <a:pt x="19" y="28"/>
                    <a:pt x="20" y="28"/>
                    <a:pt x="21" y="29"/>
                  </a:cubicBezTo>
                  <a:cubicBezTo>
                    <a:pt x="21" y="29"/>
                    <a:pt x="21" y="29"/>
                    <a:pt x="22" y="29"/>
                  </a:cubicBezTo>
                  <a:cubicBezTo>
                    <a:pt x="22" y="29"/>
                    <a:pt x="22" y="29"/>
                    <a:pt x="22" y="28"/>
                  </a:cubicBezTo>
                  <a:cubicBezTo>
                    <a:pt x="22" y="28"/>
                    <a:pt x="22" y="27"/>
                    <a:pt x="21" y="25"/>
                  </a:cubicBezTo>
                  <a:cubicBezTo>
                    <a:pt x="21" y="24"/>
                    <a:pt x="21" y="23"/>
                    <a:pt x="21" y="23"/>
                  </a:cubicBezTo>
                  <a:cubicBezTo>
                    <a:pt x="21" y="22"/>
                    <a:pt x="21" y="20"/>
                    <a:pt x="22" y="20"/>
                  </a:cubicBezTo>
                  <a:cubicBezTo>
                    <a:pt x="22" y="20"/>
                    <a:pt x="21" y="20"/>
                    <a:pt x="21" y="20"/>
                  </a:cubicBezTo>
                  <a:cubicBezTo>
                    <a:pt x="21" y="20"/>
                    <a:pt x="20" y="20"/>
                    <a:pt x="20" y="20"/>
                  </a:cubicBezTo>
                  <a:cubicBezTo>
                    <a:pt x="20" y="20"/>
                    <a:pt x="19" y="21"/>
                    <a:pt x="19" y="21"/>
                  </a:cubicBezTo>
                  <a:cubicBezTo>
                    <a:pt x="19" y="21"/>
                    <a:pt x="19" y="21"/>
                    <a:pt x="20" y="21"/>
                  </a:cubicBezTo>
                  <a:cubicBezTo>
                    <a:pt x="20" y="21"/>
                    <a:pt x="20" y="21"/>
                    <a:pt x="20" y="22"/>
                  </a:cubicBezTo>
                  <a:cubicBezTo>
                    <a:pt x="20" y="23"/>
                    <a:pt x="19" y="24"/>
                    <a:pt x="18" y="24"/>
                  </a:cubicBezTo>
                  <a:cubicBezTo>
                    <a:pt x="18" y="26"/>
                    <a:pt x="17" y="26"/>
                    <a:pt x="16" y="27"/>
                  </a:cubicBezTo>
                  <a:cubicBezTo>
                    <a:pt x="16" y="27"/>
                    <a:pt x="16" y="28"/>
                    <a:pt x="16" y="28"/>
                  </a:cubicBezTo>
                  <a:cubicBezTo>
                    <a:pt x="15" y="30"/>
                    <a:pt x="14" y="30"/>
                    <a:pt x="14" y="31"/>
                  </a:cubicBezTo>
                  <a:cubicBezTo>
                    <a:pt x="14" y="31"/>
                    <a:pt x="14" y="31"/>
                    <a:pt x="14" y="31"/>
                  </a:cubicBezTo>
                  <a:cubicBezTo>
                    <a:pt x="14" y="31"/>
                    <a:pt x="14" y="31"/>
                    <a:pt x="13" y="31"/>
                  </a:cubicBezTo>
                  <a:cubicBezTo>
                    <a:pt x="13" y="30"/>
                    <a:pt x="13" y="30"/>
                    <a:pt x="13" y="30"/>
                  </a:cubicBezTo>
                  <a:cubicBezTo>
                    <a:pt x="13" y="30"/>
                    <a:pt x="12" y="30"/>
                    <a:pt x="12" y="29"/>
                  </a:cubicBezTo>
                  <a:cubicBezTo>
                    <a:pt x="12" y="29"/>
                    <a:pt x="12" y="29"/>
                    <a:pt x="12" y="29"/>
                  </a:cubicBezTo>
                  <a:cubicBezTo>
                    <a:pt x="11" y="29"/>
                    <a:pt x="11" y="29"/>
                    <a:pt x="11" y="29"/>
                  </a:cubicBezTo>
                  <a:cubicBezTo>
                    <a:pt x="11" y="29"/>
                    <a:pt x="11" y="29"/>
                    <a:pt x="11" y="29"/>
                  </a:cubicBezTo>
                  <a:cubicBezTo>
                    <a:pt x="10" y="29"/>
                    <a:pt x="9" y="29"/>
                    <a:pt x="9" y="29"/>
                  </a:cubicBezTo>
                  <a:cubicBezTo>
                    <a:pt x="9" y="30"/>
                    <a:pt x="9" y="30"/>
                    <a:pt x="9" y="30"/>
                  </a:cubicBezTo>
                  <a:cubicBezTo>
                    <a:pt x="8" y="30"/>
                    <a:pt x="8" y="29"/>
                    <a:pt x="8" y="29"/>
                  </a:cubicBezTo>
                  <a:cubicBezTo>
                    <a:pt x="8" y="27"/>
                    <a:pt x="9" y="26"/>
                    <a:pt x="9" y="25"/>
                  </a:cubicBezTo>
                  <a:cubicBezTo>
                    <a:pt x="9" y="25"/>
                    <a:pt x="9" y="25"/>
                    <a:pt x="9" y="25"/>
                  </a:cubicBezTo>
                  <a:cubicBezTo>
                    <a:pt x="9" y="24"/>
                    <a:pt x="9" y="24"/>
                    <a:pt x="9" y="24"/>
                  </a:cubicBezTo>
                  <a:cubicBezTo>
                    <a:pt x="8" y="24"/>
                    <a:pt x="8" y="24"/>
                    <a:pt x="8" y="24"/>
                  </a:cubicBezTo>
                  <a:cubicBezTo>
                    <a:pt x="8" y="24"/>
                    <a:pt x="8" y="24"/>
                    <a:pt x="8" y="24"/>
                  </a:cubicBezTo>
                  <a:cubicBezTo>
                    <a:pt x="8" y="24"/>
                    <a:pt x="8" y="23"/>
                    <a:pt x="9" y="23"/>
                  </a:cubicBezTo>
                  <a:cubicBezTo>
                    <a:pt x="10" y="22"/>
                    <a:pt x="10" y="22"/>
                    <a:pt x="11" y="22"/>
                  </a:cubicBezTo>
                  <a:cubicBezTo>
                    <a:pt x="11" y="22"/>
                    <a:pt x="12" y="22"/>
                    <a:pt x="12" y="23"/>
                  </a:cubicBezTo>
                  <a:cubicBezTo>
                    <a:pt x="13" y="23"/>
                    <a:pt x="13" y="24"/>
                    <a:pt x="13" y="24"/>
                  </a:cubicBezTo>
                  <a:cubicBezTo>
                    <a:pt x="13" y="24"/>
                    <a:pt x="14" y="23"/>
                    <a:pt x="14" y="23"/>
                  </a:cubicBezTo>
                  <a:cubicBezTo>
                    <a:pt x="14" y="23"/>
                    <a:pt x="14" y="23"/>
                    <a:pt x="14" y="23"/>
                  </a:cubicBezTo>
                  <a:cubicBezTo>
                    <a:pt x="14" y="22"/>
                    <a:pt x="13" y="21"/>
                    <a:pt x="12" y="20"/>
                  </a:cubicBezTo>
                  <a:cubicBezTo>
                    <a:pt x="12" y="20"/>
                    <a:pt x="11" y="20"/>
                    <a:pt x="10" y="20"/>
                  </a:cubicBezTo>
                  <a:cubicBezTo>
                    <a:pt x="9" y="20"/>
                    <a:pt x="8" y="20"/>
                    <a:pt x="8" y="21"/>
                  </a:cubicBezTo>
                  <a:cubicBezTo>
                    <a:pt x="8" y="22"/>
                    <a:pt x="8" y="22"/>
                    <a:pt x="8" y="22"/>
                  </a:cubicBezTo>
                  <a:cubicBezTo>
                    <a:pt x="8" y="22"/>
                    <a:pt x="8" y="22"/>
                    <a:pt x="7" y="22"/>
                  </a:cubicBezTo>
                  <a:cubicBezTo>
                    <a:pt x="7" y="22"/>
                    <a:pt x="7" y="22"/>
                    <a:pt x="6" y="21"/>
                  </a:cubicBezTo>
                  <a:cubicBezTo>
                    <a:pt x="5" y="20"/>
                    <a:pt x="5" y="20"/>
                    <a:pt x="5" y="20"/>
                  </a:cubicBezTo>
                  <a:cubicBezTo>
                    <a:pt x="5" y="20"/>
                    <a:pt x="5" y="19"/>
                    <a:pt x="5" y="19"/>
                  </a:cubicBezTo>
                  <a:cubicBezTo>
                    <a:pt x="5" y="19"/>
                    <a:pt x="5" y="19"/>
                    <a:pt x="5" y="19"/>
                  </a:cubicBezTo>
                  <a:cubicBezTo>
                    <a:pt x="5" y="19"/>
                    <a:pt x="5" y="19"/>
                    <a:pt x="4" y="18"/>
                  </a:cubicBezTo>
                  <a:cubicBezTo>
                    <a:pt x="4" y="18"/>
                    <a:pt x="3" y="17"/>
                    <a:pt x="3" y="16"/>
                  </a:cubicBezTo>
                  <a:cubicBezTo>
                    <a:pt x="3" y="15"/>
                    <a:pt x="3" y="15"/>
                    <a:pt x="3" y="15"/>
                  </a:cubicBezTo>
                  <a:cubicBezTo>
                    <a:pt x="2" y="14"/>
                    <a:pt x="1" y="13"/>
                    <a:pt x="1" y="12"/>
                  </a:cubicBezTo>
                  <a:cubicBezTo>
                    <a:pt x="1" y="12"/>
                    <a:pt x="1" y="11"/>
                    <a:pt x="2" y="11"/>
                  </a:cubicBezTo>
                  <a:cubicBezTo>
                    <a:pt x="1" y="11"/>
                    <a:pt x="1" y="11"/>
                    <a:pt x="1" y="9"/>
                  </a:cubicBezTo>
                  <a:cubicBezTo>
                    <a:pt x="0" y="8"/>
                    <a:pt x="0" y="8"/>
                    <a:pt x="0" y="8"/>
                  </a:cubicBezTo>
                  <a:cubicBezTo>
                    <a:pt x="0" y="7"/>
                    <a:pt x="0" y="7"/>
                    <a:pt x="0" y="7"/>
                  </a:cubicBezTo>
                  <a:cubicBezTo>
                    <a:pt x="0" y="7"/>
                    <a:pt x="0" y="7"/>
                    <a:pt x="0" y="7"/>
                  </a:cubicBezTo>
                  <a:cubicBezTo>
                    <a:pt x="1" y="7"/>
                    <a:pt x="1" y="7"/>
                    <a:pt x="1" y="7"/>
                  </a:cubicBezTo>
                  <a:cubicBezTo>
                    <a:pt x="2" y="7"/>
                    <a:pt x="2" y="7"/>
                    <a:pt x="2" y="7"/>
                  </a:cubicBezTo>
                  <a:cubicBezTo>
                    <a:pt x="2" y="6"/>
                    <a:pt x="2" y="6"/>
                    <a:pt x="2" y="6"/>
                  </a:cubicBezTo>
                  <a:cubicBezTo>
                    <a:pt x="2" y="5"/>
                    <a:pt x="2" y="5"/>
                    <a:pt x="2" y="4"/>
                  </a:cubicBezTo>
                  <a:cubicBezTo>
                    <a:pt x="2" y="4"/>
                    <a:pt x="2" y="4"/>
                    <a:pt x="2" y="4"/>
                  </a:cubicBezTo>
                  <a:cubicBezTo>
                    <a:pt x="2" y="4"/>
                    <a:pt x="2" y="3"/>
                    <a:pt x="2" y="3"/>
                  </a:cubicBezTo>
                  <a:cubicBezTo>
                    <a:pt x="2" y="3"/>
                    <a:pt x="2" y="3"/>
                    <a:pt x="2" y="3"/>
                  </a:cubicBezTo>
                  <a:cubicBezTo>
                    <a:pt x="2" y="2"/>
                    <a:pt x="2" y="2"/>
                    <a:pt x="2" y="2"/>
                  </a:cubicBezTo>
                  <a:cubicBezTo>
                    <a:pt x="2" y="2"/>
                    <a:pt x="2" y="2"/>
                    <a:pt x="2" y="2"/>
                  </a:cubicBezTo>
                  <a:cubicBezTo>
                    <a:pt x="2" y="2"/>
                    <a:pt x="2" y="2"/>
                    <a:pt x="2" y="2"/>
                  </a:cubicBezTo>
                  <a:cubicBezTo>
                    <a:pt x="3" y="2"/>
                    <a:pt x="4" y="3"/>
                    <a:pt x="4" y="3"/>
                  </a:cubicBezTo>
                  <a:cubicBezTo>
                    <a:pt x="5" y="4"/>
                    <a:pt x="6" y="5"/>
                    <a:pt x="6" y="6"/>
                  </a:cubicBezTo>
                  <a:cubicBezTo>
                    <a:pt x="6" y="7"/>
                    <a:pt x="6" y="7"/>
                    <a:pt x="6" y="7"/>
                  </a:cubicBezTo>
                  <a:cubicBezTo>
                    <a:pt x="6" y="7"/>
                    <a:pt x="6" y="7"/>
                    <a:pt x="6" y="7"/>
                  </a:cubicBezTo>
                  <a:cubicBezTo>
                    <a:pt x="6" y="7"/>
                    <a:pt x="6" y="7"/>
                    <a:pt x="6" y="8"/>
                  </a:cubicBezTo>
                  <a:cubicBezTo>
                    <a:pt x="7" y="8"/>
                    <a:pt x="7" y="8"/>
                    <a:pt x="7" y="8"/>
                  </a:cubicBezTo>
                  <a:cubicBezTo>
                    <a:pt x="7" y="9"/>
                    <a:pt x="7" y="9"/>
                    <a:pt x="7" y="10"/>
                  </a:cubicBezTo>
                  <a:cubicBezTo>
                    <a:pt x="7" y="10"/>
                    <a:pt x="7" y="10"/>
                    <a:pt x="7" y="11"/>
                  </a:cubicBezTo>
                  <a:cubicBezTo>
                    <a:pt x="6" y="11"/>
                    <a:pt x="6" y="12"/>
                    <a:pt x="6" y="12"/>
                  </a:cubicBezTo>
                  <a:cubicBezTo>
                    <a:pt x="6" y="13"/>
                    <a:pt x="6" y="14"/>
                    <a:pt x="7" y="14"/>
                  </a:cubicBezTo>
                  <a:cubicBezTo>
                    <a:pt x="7" y="15"/>
                    <a:pt x="7" y="16"/>
                    <a:pt x="8" y="16"/>
                  </a:cubicBezTo>
                  <a:cubicBezTo>
                    <a:pt x="9" y="16"/>
                    <a:pt x="9" y="15"/>
                    <a:pt x="9" y="13"/>
                  </a:cubicBezTo>
                  <a:cubicBezTo>
                    <a:pt x="9" y="12"/>
                    <a:pt x="9" y="11"/>
                    <a:pt x="9" y="10"/>
                  </a:cubicBezTo>
                  <a:cubicBezTo>
                    <a:pt x="9" y="10"/>
                    <a:pt x="9" y="10"/>
                    <a:pt x="9" y="10"/>
                  </a:cubicBezTo>
                  <a:cubicBezTo>
                    <a:pt x="9" y="10"/>
                    <a:pt x="9" y="10"/>
                    <a:pt x="9" y="9"/>
                  </a:cubicBezTo>
                  <a:cubicBezTo>
                    <a:pt x="8" y="8"/>
                    <a:pt x="8" y="8"/>
                    <a:pt x="8" y="8"/>
                  </a:cubicBezTo>
                  <a:cubicBezTo>
                    <a:pt x="7" y="7"/>
                    <a:pt x="7" y="6"/>
                    <a:pt x="7" y="6"/>
                  </a:cubicBezTo>
                  <a:cubicBezTo>
                    <a:pt x="7" y="5"/>
                    <a:pt x="7" y="4"/>
                    <a:pt x="8" y="4"/>
                  </a:cubicBezTo>
                  <a:cubicBezTo>
                    <a:pt x="9" y="4"/>
                    <a:pt x="9" y="4"/>
                    <a:pt x="9" y="4"/>
                  </a:cubicBezTo>
                  <a:cubicBezTo>
                    <a:pt x="9" y="4"/>
                    <a:pt x="9" y="4"/>
                    <a:pt x="9" y="4"/>
                  </a:cubicBezTo>
                  <a:cubicBezTo>
                    <a:pt x="9" y="4"/>
                    <a:pt x="9" y="3"/>
                    <a:pt x="9" y="3"/>
                  </a:cubicBezTo>
                  <a:cubicBezTo>
                    <a:pt x="9" y="2"/>
                    <a:pt x="9" y="2"/>
                    <a:pt x="10" y="2"/>
                  </a:cubicBezTo>
                  <a:cubicBezTo>
                    <a:pt x="10" y="2"/>
                    <a:pt x="10" y="2"/>
                    <a:pt x="10" y="2"/>
                  </a:cubicBezTo>
                  <a:cubicBezTo>
                    <a:pt x="10" y="2"/>
                    <a:pt x="10" y="2"/>
                    <a:pt x="10" y="2"/>
                  </a:cubicBezTo>
                  <a:cubicBezTo>
                    <a:pt x="11" y="2"/>
                    <a:pt x="11" y="2"/>
                    <a:pt x="11" y="2"/>
                  </a:cubicBezTo>
                  <a:cubicBezTo>
                    <a:pt x="11" y="2"/>
                    <a:pt x="11" y="1"/>
                    <a:pt x="12" y="1"/>
                  </a:cubicBezTo>
                  <a:cubicBezTo>
                    <a:pt x="12" y="0"/>
                    <a:pt x="13" y="0"/>
                    <a:pt x="13" y="0"/>
                  </a:cubicBezTo>
                  <a:cubicBezTo>
                    <a:pt x="13" y="0"/>
                    <a:pt x="13" y="0"/>
                    <a:pt x="13" y="0"/>
                  </a:cubicBezTo>
                  <a:cubicBezTo>
                    <a:pt x="14" y="1"/>
                    <a:pt x="14" y="1"/>
                    <a:pt x="14" y="1"/>
                  </a:cubicBezTo>
                  <a:cubicBezTo>
                    <a:pt x="14" y="1"/>
                    <a:pt x="14" y="1"/>
                    <a:pt x="14" y="2"/>
                  </a:cubicBezTo>
                  <a:cubicBezTo>
                    <a:pt x="15" y="2"/>
                    <a:pt x="15" y="2"/>
                    <a:pt x="15" y="2"/>
                  </a:cubicBezTo>
                  <a:cubicBezTo>
                    <a:pt x="15" y="2"/>
                    <a:pt x="15" y="2"/>
                    <a:pt x="15" y="2"/>
                  </a:cubicBezTo>
                  <a:cubicBezTo>
                    <a:pt x="15" y="2"/>
                    <a:pt x="15" y="2"/>
                    <a:pt x="16" y="2"/>
                  </a:cubicBezTo>
                  <a:cubicBezTo>
                    <a:pt x="16" y="1"/>
                    <a:pt x="16" y="1"/>
                    <a:pt x="16" y="1"/>
                  </a:cubicBezTo>
                  <a:cubicBezTo>
                    <a:pt x="16" y="1"/>
                    <a:pt x="16" y="1"/>
                    <a:pt x="17" y="1"/>
                  </a:cubicBezTo>
                  <a:cubicBezTo>
                    <a:pt x="17" y="1"/>
                    <a:pt x="17" y="1"/>
                    <a:pt x="17" y="2"/>
                  </a:cubicBezTo>
                  <a:cubicBezTo>
                    <a:pt x="17" y="3"/>
                    <a:pt x="17" y="3"/>
                    <a:pt x="17" y="4"/>
                  </a:cubicBezTo>
                  <a:cubicBezTo>
                    <a:pt x="18" y="4"/>
                    <a:pt x="19" y="5"/>
                    <a:pt x="19" y="6"/>
                  </a:cubicBezTo>
                  <a:cubicBezTo>
                    <a:pt x="19" y="7"/>
                    <a:pt x="18" y="8"/>
                    <a:pt x="17" y="9"/>
                  </a:cubicBezTo>
                  <a:cubicBezTo>
                    <a:pt x="17" y="10"/>
                    <a:pt x="17" y="10"/>
                    <a:pt x="17" y="10"/>
                  </a:cubicBezTo>
                  <a:cubicBezTo>
                    <a:pt x="17" y="13"/>
                    <a:pt x="18" y="14"/>
                    <a:pt x="22" y="15"/>
                  </a:cubicBezTo>
                  <a:cubicBezTo>
                    <a:pt x="24" y="15"/>
                    <a:pt x="25" y="15"/>
                    <a:pt x="27" y="16"/>
                  </a:cubicBezTo>
                  <a:cubicBezTo>
                    <a:pt x="29" y="16"/>
                    <a:pt x="30" y="16"/>
                    <a:pt x="30" y="16"/>
                  </a:cubicBezTo>
                  <a:cubicBezTo>
                    <a:pt x="31" y="16"/>
                    <a:pt x="31" y="16"/>
                    <a:pt x="31" y="16"/>
                  </a:cubicBezTo>
                  <a:cubicBezTo>
                    <a:pt x="31" y="15"/>
                    <a:pt x="31" y="15"/>
                    <a:pt x="28" y="14"/>
                  </a:cubicBezTo>
                  <a:cubicBezTo>
                    <a:pt x="22" y="13"/>
                    <a:pt x="19" y="11"/>
                    <a:pt x="19" y="7"/>
                  </a:cubicBezTo>
                  <a:cubicBezTo>
                    <a:pt x="19" y="4"/>
                    <a:pt x="21" y="1"/>
                    <a:pt x="24" y="1"/>
                  </a:cubicBezTo>
                  <a:cubicBezTo>
                    <a:pt x="26" y="1"/>
                    <a:pt x="27" y="2"/>
                    <a:pt x="29" y="3"/>
                  </a:cubicBezTo>
                  <a:cubicBezTo>
                    <a:pt x="31" y="4"/>
                    <a:pt x="31" y="4"/>
                    <a:pt x="31" y="4"/>
                  </a:cubicBezTo>
                  <a:cubicBezTo>
                    <a:pt x="32" y="4"/>
                    <a:pt x="32" y="4"/>
                    <a:pt x="32" y="3"/>
                  </a:cubicBezTo>
                  <a:cubicBezTo>
                    <a:pt x="32" y="3"/>
                    <a:pt x="32" y="2"/>
                    <a:pt x="32" y="2"/>
                  </a:cubicBezTo>
                  <a:cubicBezTo>
                    <a:pt x="33" y="2"/>
                    <a:pt x="33" y="3"/>
                    <a:pt x="33" y="3"/>
                  </a:cubicBezTo>
                  <a:cubicBezTo>
                    <a:pt x="34" y="4"/>
                    <a:pt x="34" y="4"/>
                    <a:pt x="34" y="5"/>
                  </a:cubicBezTo>
                  <a:cubicBezTo>
                    <a:pt x="34" y="6"/>
                    <a:pt x="34" y="7"/>
                    <a:pt x="32" y="7"/>
                  </a:cubicBezTo>
                  <a:cubicBezTo>
                    <a:pt x="32" y="8"/>
                    <a:pt x="32" y="8"/>
                    <a:pt x="32" y="8"/>
                  </a:cubicBezTo>
                  <a:cubicBezTo>
                    <a:pt x="31" y="9"/>
                    <a:pt x="31" y="9"/>
                    <a:pt x="30" y="9"/>
                  </a:cubicBezTo>
                  <a:cubicBezTo>
                    <a:pt x="29" y="9"/>
                    <a:pt x="27" y="8"/>
                    <a:pt x="26" y="8"/>
                  </a:cubicBezTo>
                  <a:cubicBezTo>
                    <a:pt x="25" y="7"/>
                    <a:pt x="25" y="7"/>
                    <a:pt x="25" y="7"/>
                  </a:cubicBezTo>
                  <a:cubicBezTo>
                    <a:pt x="24" y="6"/>
                    <a:pt x="24" y="6"/>
                    <a:pt x="23" y="6"/>
                  </a:cubicBezTo>
                  <a:cubicBezTo>
                    <a:pt x="22" y="6"/>
                    <a:pt x="22" y="6"/>
                    <a:pt x="22" y="7"/>
                  </a:cubicBezTo>
                  <a:cubicBezTo>
                    <a:pt x="22" y="8"/>
                    <a:pt x="22" y="8"/>
                    <a:pt x="23" y="9"/>
                  </a:cubicBezTo>
                  <a:cubicBezTo>
                    <a:pt x="25" y="9"/>
                    <a:pt x="25" y="9"/>
                    <a:pt x="25" y="9"/>
                  </a:cubicBezTo>
                  <a:cubicBezTo>
                    <a:pt x="25" y="9"/>
                    <a:pt x="26" y="9"/>
                    <a:pt x="26" y="10"/>
                  </a:cubicBezTo>
                  <a:cubicBezTo>
                    <a:pt x="27" y="10"/>
                    <a:pt x="27" y="10"/>
                    <a:pt x="27" y="10"/>
                  </a:cubicBezTo>
                  <a:cubicBezTo>
                    <a:pt x="28" y="10"/>
                    <a:pt x="29" y="10"/>
                    <a:pt x="30" y="10"/>
                  </a:cubicBezTo>
                  <a:cubicBezTo>
                    <a:pt x="30" y="10"/>
                    <a:pt x="30" y="10"/>
                    <a:pt x="30" y="11"/>
                  </a:cubicBezTo>
                  <a:cubicBezTo>
                    <a:pt x="31" y="11"/>
                    <a:pt x="31" y="11"/>
                    <a:pt x="31" y="11"/>
                  </a:cubicBezTo>
                  <a:cubicBezTo>
                    <a:pt x="33" y="11"/>
                    <a:pt x="35" y="13"/>
                    <a:pt x="35" y="16"/>
                  </a:cubicBezTo>
                  <a:cubicBezTo>
                    <a:pt x="35" y="18"/>
                    <a:pt x="33" y="20"/>
                    <a:pt x="31" y="20"/>
                  </a:cubicBezTo>
                  <a:lnTo>
                    <a:pt x="30" y="20"/>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9" name="Freeform 85">
              <a:extLst>
                <a:ext uri="{FF2B5EF4-FFF2-40B4-BE49-F238E27FC236}">
                  <a16:creationId xmlns:a16="http://schemas.microsoft.com/office/drawing/2014/main" id="{FADBD219-6CD9-4ED8-A18A-FB32BFA73620}"/>
                </a:ext>
              </a:extLst>
            </p:cNvPr>
            <p:cNvSpPr>
              <a:spLocks/>
            </p:cNvSpPr>
            <p:nvPr userDrawn="1"/>
          </p:nvSpPr>
          <p:spPr bwMode="auto">
            <a:xfrm>
              <a:off x="230" y="243"/>
              <a:ext cx="54" cy="82"/>
            </a:xfrm>
            <a:custGeom>
              <a:avLst/>
              <a:gdLst>
                <a:gd name="T0" fmla="*/ 23 w 26"/>
                <a:gd name="T1" fmla="*/ 35 h 39"/>
                <a:gd name="T2" fmla="*/ 24 w 26"/>
                <a:gd name="T3" fmla="*/ 35 h 39"/>
                <a:gd name="T4" fmla="*/ 23 w 26"/>
                <a:gd name="T5" fmla="*/ 31 h 39"/>
                <a:gd name="T6" fmla="*/ 23 w 26"/>
                <a:gd name="T7" fmla="*/ 28 h 39"/>
                <a:gd name="T8" fmla="*/ 25 w 26"/>
                <a:gd name="T9" fmla="*/ 27 h 39"/>
                <a:gd name="T10" fmla="*/ 21 w 26"/>
                <a:gd name="T11" fmla="*/ 21 h 39"/>
                <a:gd name="T12" fmla="*/ 23 w 26"/>
                <a:gd name="T13" fmla="*/ 17 h 39"/>
                <a:gd name="T14" fmla="*/ 23 w 26"/>
                <a:gd name="T15" fmla="*/ 11 h 39"/>
                <a:gd name="T16" fmla="*/ 23 w 26"/>
                <a:gd name="T17" fmla="*/ 12 h 39"/>
                <a:gd name="T18" fmla="*/ 20 w 26"/>
                <a:gd name="T19" fmla="*/ 11 h 39"/>
                <a:gd name="T20" fmla="*/ 16 w 26"/>
                <a:gd name="T21" fmla="*/ 9 h 39"/>
                <a:gd name="T22" fmla="*/ 16 w 26"/>
                <a:gd name="T23" fmla="*/ 10 h 39"/>
                <a:gd name="T24" fmla="*/ 19 w 26"/>
                <a:gd name="T25" fmla="*/ 6 h 39"/>
                <a:gd name="T26" fmla="*/ 21 w 26"/>
                <a:gd name="T27" fmla="*/ 5 h 39"/>
                <a:gd name="T28" fmla="*/ 17 w 26"/>
                <a:gd name="T29" fmla="*/ 3 h 39"/>
                <a:gd name="T30" fmla="*/ 25 w 26"/>
                <a:gd name="T31" fmla="*/ 3 h 39"/>
                <a:gd name="T32" fmla="*/ 24 w 26"/>
                <a:gd name="T33" fmla="*/ 4 h 39"/>
                <a:gd name="T34" fmla="*/ 12 w 26"/>
                <a:gd name="T35" fmla="*/ 6 h 39"/>
                <a:gd name="T36" fmla="*/ 18 w 26"/>
                <a:gd name="T37" fmla="*/ 15 h 39"/>
                <a:gd name="T38" fmla="*/ 7 w 26"/>
                <a:gd name="T39" fmla="*/ 17 h 39"/>
                <a:gd name="T40" fmla="*/ 3 w 26"/>
                <a:gd name="T41" fmla="*/ 14 h 39"/>
                <a:gd name="T42" fmla="*/ 5 w 26"/>
                <a:gd name="T43" fmla="*/ 15 h 39"/>
                <a:gd name="T44" fmla="*/ 7 w 26"/>
                <a:gd name="T45" fmla="*/ 16 h 39"/>
                <a:gd name="T46" fmla="*/ 8 w 26"/>
                <a:gd name="T47" fmla="*/ 14 h 39"/>
                <a:gd name="T48" fmla="*/ 9 w 26"/>
                <a:gd name="T49" fmla="*/ 14 h 39"/>
                <a:gd name="T50" fmla="*/ 7 w 26"/>
                <a:gd name="T51" fmla="*/ 12 h 39"/>
                <a:gd name="T52" fmla="*/ 8 w 26"/>
                <a:gd name="T53" fmla="*/ 10 h 39"/>
                <a:gd name="T54" fmla="*/ 9 w 26"/>
                <a:gd name="T55" fmla="*/ 6 h 39"/>
                <a:gd name="T56" fmla="*/ 10 w 26"/>
                <a:gd name="T57" fmla="*/ 6 h 39"/>
                <a:gd name="T58" fmla="*/ 8 w 26"/>
                <a:gd name="T59" fmla="*/ 3 h 39"/>
                <a:gd name="T60" fmla="*/ 8 w 26"/>
                <a:gd name="T61" fmla="*/ 1 h 39"/>
                <a:gd name="T62" fmla="*/ 6 w 26"/>
                <a:gd name="T63" fmla="*/ 2 h 39"/>
                <a:gd name="T64" fmla="*/ 4 w 26"/>
                <a:gd name="T65" fmla="*/ 1 h 39"/>
                <a:gd name="T66" fmla="*/ 2 w 26"/>
                <a:gd name="T67" fmla="*/ 2 h 39"/>
                <a:gd name="T68" fmla="*/ 2 w 26"/>
                <a:gd name="T69" fmla="*/ 4 h 39"/>
                <a:gd name="T70" fmla="*/ 0 w 26"/>
                <a:gd name="T71" fmla="*/ 5 h 39"/>
                <a:gd name="T72" fmla="*/ 1 w 26"/>
                <a:gd name="T73" fmla="*/ 6 h 39"/>
                <a:gd name="T74" fmla="*/ 4 w 26"/>
                <a:gd name="T75" fmla="*/ 11 h 39"/>
                <a:gd name="T76" fmla="*/ 2 w 26"/>
                <a:gd name="T77" fmla="*/ 13 h 39"/>
                <a:gd name="T78" fmla="*/ 3 w 26"/>
                <a:gd name="T79" fmla="*/ 25 h 39"/>
                <a:gd name="T80" fmla="*/ 4 w 26"/>
                <a:gd name="T81" fmla="*/ 26 h 39"/>
                <a:gd name="T82" fmla="*/ 5 w 26"/>
                <a:gd name="T83" fmla="*/ 25 h 39"/>
                <a:gd name="T84" fmla="*/ 6 w 26"/>
                <a:gd name="T85" fmla="*/ 28 h 39"/>
                <a:gd name="T86" fmla="*/ 7 w 26"/>
                <a:gd name="T87" fmla="*/ 24 h 39"/>
                <a:gd name="T88" fmla="*/ 9 w 26"/>
                <a:gd name="T89" fmla="*/ 23 h 39"/>
                <a:gd name="T90" fmla="*/ 9 w 26"/>
                <a:gd name="T91" fmla="*/ 22 h 39"/>
                <a:gd name="T92" fmla="*/ 10 w 26"/>
                <a:gd name="T93" fmla="*/ 21 h 39"/>
                <a:gd name="T94" fmla="*/ 10 w 26"/>
                <a:gd name="T95" fmla="*/ 17 h 39"/>
                <a:gd name="T96" fmla="*/ 11 w 26"/>
                <a:gd name="T97" fmla="*/ 18 h 39"/>
                <a:gd name="T98" fmla="*/ 15 w 26"/>
                <a:gd name="T99" fmla="*/ 18 h 39"/>
                <a:gd name="T100" fmla="*/ 20 w 26"/>
                <a:gd name="T101" fmla="*/ 25 h 39"/>
                <a:gd name="T102" fmla="*/ 21 w 26"/>
                <a:gd name="T103" fmla="*/ 3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6" h="39">
                  <a:moveTo>
                    <a:pt x="21" y="39"/>
                  </a:moveTo>
                  <a:cubicBezTo>
                    <a:pt x="22" y="38"/>
                    <a:pt x="22" y="38"/>
                    <a:pt x="22" y="38"/>
                  </a:cubicBezTo>
                  <a:cubicBezTo>
                    <a:pt x="22" y="38"/>
                    <a:pt x="22" y="38"/>
                    <a:pt x="22" y="38"/>
                  </a:cubicBezTo>
                  <a:cubicBezTo>
                    <a:pt x="22" y="38"/>
                    <a:pt x="23" y="37"/>
                    <a:pt x="23" y="36"/>
                  </a:cubicBezTo>
                  <a:cubicBezTo>
                    <a:pt x="23" y="36"/>
                    <a:pt x="23" y="35"/>
                    <a:pt x="23" y="35"/>
                  </a:cubicBezTo>
                  <a:cubicBezTo>
                    <a:pt x="22" y="35"/>
                    <a:pt x="22" y="35"/>
                    <a:pt x="22" y="34"/>
                  </a:cubicBezTo>
                  <a:cubicBezTo>
                    <a:pt x="22" y="34"/>
                    <a:pt x="23" y="34"/>
                    <a:pt x="23" y="34"/>
                  </a:cubicBezTo>
                  <a:cubicBezTo>
                    <a:pt x="23" y="34"/>
                    <a:pt x="23" y="34"/>
                    <a:pt x="23" y="34"/>
                  </a:cubicBezTo>
                  <a:cubicBezTo>
                    <a:pt x="23" y="35"/>
                    <a:pt x="23" y="35"/>
                    <a:pt x="23" y="35"/>
                  </a:cubicBezTo>
                  <a:cubicBezTo>
                    <a:pt x="24" y="35"/>
                    <a:pt x="24" y="35"/>
                    <a:pt x="24" y="35"/>
                  </a:cubicBezTo>
                  <a:cubicBezTo>
                    <a:pt x="24" y="35"/>
                    <a:pt x="24" y="35"/>
                    <a:pt x="24" y="35"/>
                  </a:cubicBezTo>
                  <a:cubicBezTo>
                    <a:pt x="24" y="34"/>
                    <a:pt x="24" y="34"/>
                    <a:pt x="24" y="34"/>
                  </a:cubicBezTo>
                  <a:cubicBezTo>
                    <a:pt x="24" y="33"/>
                    <a:pt x="24" y="33"/>
                    <a:pt x="24" y="32"/>
                  </a:cubicBezTo>
                  <a:cubicBezTo>
                    <a:pt x="23" y="32"/>
                    <a:pt x="23" y="31"/>
                    <a:pt x="23" y="31"/>
                  </a:cubicBezTo>
                  <a:cubicBezTo>
                    <a:pt x="23" y="31"/>
                    <a:pt x="23" y="31"/>
                    <a:pt x="23" y="31"/>
                  </a:cubicBezTo>
                  <a:cubicBezTo>
                    <a:pt x="23" y="31"/>
                    <a:pt x="23" y="31"/>
                    <a:pt x="24" y="31"/>
                  </a:cubicBezTo>
                  <a:cubicBezTo>
                    <a:pt x="24" y="31"/>
                    <a:pt x="24" y="31"/>
                    <a:pt x="24" y="31"/>
                  </a:cubicBezTo>
                  <a:cubicBezTo>
                    <a:pt x="24" y="31"/>
                    <a:pt x="24" y="31"/>
                    <a:pt x="24" y="31"/>
                  </a:cubicBezTo>
                  <a:cubicBezTo>
                    <a:pt x="24" y="30"/>
                    <a:pt x="24" y="29"/>
                    <a:pt x="24" y="29"/>
                  </a:cubicBezTo>
                  <a:cubicBezTo>
                    <a:pt x="24" y="28"/>
                    <a:pt x="23" y="28"/>
                    <a:pt x="23" y="28"/>
                  </a:cubicBezTo>
                  <a:cubicBezTo>
                    <a:pt x="23" y="28"/>
                    <a:pt x="23" y="28"/>
                    <a:pt x="23" y="28"/>
                  </a:cubicBezTo>
                  <a:cubicBezTo>
                    <a:pt x="23" y="28"/>
                    <a:pt x="23" y="28"/>
                    <a:pt x="24" y="28"/>
                  </a:cubicBezTo>
                  <a:cubicBezTo>
                    <a:pt x="24" y="28"/>
                    <a:pt x="24" y="28"/>
                    <a:pt x="24" y="28"/>
                  </a:cubicBezTo>
                  <a:cubicBezTo>
                    <a:pt x="24" y="28"/>
                    <a:pt x="24" y="28"/>
                    <a:pt x="24" y="28"/>
                  </a:cubicBezTo>
                  <a:cubicBezTo>
                    <a:pt x="25" y="28"/>
                    <a:pt x="25" y="28"/>
                    <a:pt x="25" y="27"/>
                  </a:cubicBezTo>
                  <a:cubicBezTo>
                    <a:pt x="25" y="26"/>
                    <a:pt x="25" y="26"/>
                    <a:pt x="25" y="26"/>
                  </a:cubicBezTo>
                  <a:cubicBezTo>
                    <a:pt x="25" y="26"/>
                    <a:pt x="25" y="26"/>
                    <a:pt x="25" y="26"/>
                  </a:cubicBezTo>
                  <a:cubicBezTo>
                    <a:pt x="25" y="25"/>
                    <a:pt x="24" y="25"/>
                    <a:pt x="24" y="25"/>
                  </a:cubicBezTo>
                  <a:cubicBezTo>
                    <a:pt x="24" y="25"/>
                    <a:pt x="24" y="25"/>
                    <a:pt x="24" y="25"/>
                  </a:cubicBezTo>
                  <a:cubicBezTo>
                    <a:pt x="22" y="25"/>
                    <a:pt x="21" y="24"/>
                    <a:pt x="21" y="21"/>
                  </a:cubicBezTo>
                  <a:cubicBezTo>
                    <a:pt x="21" y="19"/>
                    <a:pt x="20" y="17"/>
                    <a:pt x="19" y="17"/>
                  </a:cubicBezTo>
                  <a:cubicBezTo>
                    <a:pt x="18" y="17"/>
                    <a:pt x="18" y="17"/>
                    <a:pt x="18" y="16"/>
                  </a:cubicBezTo>
                  <a:cubicBezTo>
                    <a:pt x="18" y="16"/>
                    <a:pt x="18" y="16"/>
                    <a:pt x="19" y="16"/>
                  </a:cubicBezTo>
                  <a:cubicBezTo>
                    <a:pt x="19" y="16"/>
                    <a:pt x="19" y="16"/>
                    <a:pt x="19" y="16"/>
                  </a:cubicBezTo>
                  <a:cubicBezTo>
                    <a:pt x="21" y="17"/>
                    <a:pt x="22" y="17"/>
                    <a:pt x="23" y="17"/>
                  </a:cubicBezTo>
                  <a:cubicBezTo>
                    <a:pt x="24" y="17"/>
                    <a:pt x="26" y="16"/>
                    <a:pt x="26" y="15"/>
                  </a:cubicBezTo>
                  <a:cubicBezTo>
                    <a:pt x="26" y="13"/>
                    <a:pt x="25" y="12"/>
                    <a:pt x="24" y="11"/>
                  </a:cubicBezTo>
                  <a:cubicBezTo>
                    <a:pt x="24" y="11"/>
                    <a:pt x="24" y="11"/>
                    <a:pt x="23" y="11"/>
                  </a:cubicBezTo>
                  <a:cubicBezTo>
                    <a:pt x="23" y="11"/>
                    <a:pt x="23" y="11"/>
                    <a:pt x="23" y="11"/>
                  </a:cubicBezTo>
                  <a:cubicBezTo>
                    <a:pt x="23" y="11"/>
                    <a:pt x="23" y="11"/>
                    <a:pt x="23" y="11"/>
                  </a:cubicBezTo>
                  <a:cubicBezTo>
                    <a:pt x="23" y="11"/>
                    <a:pt x="23" y="11"/>
                    <a:pt x="23" y="11"/>
                  </a:cubicBezTo>
                  <a:cubicBezTo>
                    <a:pt x="23" y="12"/>
                    <a:pt x="23" y="12"/>
                    <a:pt x="23" y="12"/>
                  </a:cubicBezTo>
                  <a:cubicBezTo>
                    <a:pt x="23" y="12"/>
                    <a:pt x="23" y="12"/>
                    <a:pt x="23" y="12"/>
                  </a:cubicBezTo>
                  <a:cubicBezTo>
                    <a:pt x="23" y="12"/>
                    <a:pt x="23" y="12"/>
                    <a:pt x="23" y="12"/>
                  </a:cubicBezTo>
                  <a:cubicBezTo>
                    <a:pt x="23" y="12"/>
                    <a:pt x="23" y="12"/>
                    <a:pt x="23" y="12"/>
                  </a:cubicBezTo>
                  <a:cubicBezTo>
                    <a:pt x="22" y="11"/>
                    <a:pt x="22" y="11"/>
                    <a:pt x="22" y="11"/>
                  </a:cubicBezTo>
                  <a:cubicBezTo>
                    <a:pt x="22" y="10"/>
                    <a:pt x="21" y="9"/>
                    <a:pt x="20" y="9"/>
                  </a:cubicBezTo>
                  <a:cubicBezTo>
                    <a:pt x="20" y="9"/>
                    <a:pt x="19" y="10"/>
                    <a:pt x="19" y="10"/>
                  </a:cubicBezTo>
                  <a:cubicBezTo>
                    <a:pt x="19" y="10"/>
                    <a:pt x="19" y="10"/>
                    <a:pt x="20" y="10"/>
                  </a:cubicBezTo>
                  <a:cubicBezTo>
                    <a:pt x="20" y="10"/>
                    <a:pt x="20" y="11"/>
                    <a:pt x="20" y="11"/>
                  </a:cubicBezTo>
                  <a:cubicBezTo>
                    <a:pt x="20" y="11"/>
                    <a:pt x="20" y="11"/>
                    <a:pt x="20" y="11"/>
                  </a:cubicBezTo>
                  <a:cubicBezTo>
                    <a:pt x="20" y="11"/>
                    <a:pt x="20" y="11"/>
                    <a:pt x="20" y="11"/>
                  </a:cubicBezTo>
                  <a:cubicBezTo>
                    <a:pt x="20" y="11"/>
                    <a:pt x="20" y="11"/>
                    <a:pt x="20" y="11"/>
                  </a:cubicBezTo>
                  <a:cubicBezTo>
                    <a:pt x="20" y="11"/>
                    <a:pt x="19" y="11"/>
                    <a:pt x="19" y="10"/>
                  </a:cubicBezTo>
                  <a:cubicBezTo>
                    <a:pt x="18" y="9"/>
                    <a:pt x="17" y="9"/>
                    <a:pt x="16" y="9"/>
                  </a:cubicBezTo>
                  <a:cubicBezTo>
                    <a:pt x="16" y="9"/>
                    <a:pt x="16" y="9"/>
                    <a:pt x="16" y="9"/>
                  </a:cubicBezTo>
                  <a:cubicBezTo>
                    <a:pt x="16" y="9"/>
                    <a:pt x="16" y="9"/>
                    <a:pt x="16" y="9"/>
                  </a:cubicBezTo>
                  <a:cubicBezTo>
                    <a:pt x="16" y="9"/>
                    <a:pt x="16" y="9"/>
                    <a:pt x="16" y="9"/>
                  </a:cubicBezTo>
                  <a:cubicBezTo>
                    <a:pt x="16" y="10"/>
                    <a:pt x="16" y="10"/>
                    <a:pt x="16" y="10"/>
                  </a:cubicBezTo>
                  <a:cubicBezTo>
                    <a:pt x="16" y="10"/>
                    <a:pt x="16" y="10"/>
                    <a:pt x="16" y="10"/>
                  </a:cubicBezTo>
                  <a:cubicBezTo>
                    <a:pt x="16" y="10"/>
                    <a:pt x="16" y="10"/>
                    <a:pt x="15" y="9"/>
                  </a:cubicBezTo>
                  <a:cubicBezTo>
                    <a:pt x="14" y="8"/>
                    <a:pt x="13" y="7"/>
                    <a:pt x="13" y="6"/>
                  </a:cubicBezTo>
                  <a:cubicBezTo>
                    <a:pt x="13" y="5"/>
                    <a:pt x="14" y="4"/>
                    <a:pt x="15" y="4"/>
                  </a:cubicBezTo>
                  <a:cubicBezTo>
                    <a:pt x="16" y="4"/>
                    <a:pt x="17" y="4"/>
                    <a:pt x="17" y="4"/>
                  </a:cubicBezTo>
                  <a:cubicBezTo>
                    <a:pt x="19" y="6"/>
                    <a:pt x="19" y="6"/>
                    <a:pt x="19" y="6"/>
                  </a:cubicBezTo>
                  <a:cubicBezTo>
                    <a:pt x="20" y="6"/>
                    <a:pt x="21" y="7"/>
                    <a:pt x="22" y="7"/>
                  </a:cubicBezTo>
                  <a:cubicBezTo>
                    <a:pt x="22" y="7"/>
                    <a:pt x="22" y="7"/>
                    <a:pt x="22" y="6"/>
                  </a:cubicBezTo>
                  <a:cubicBezTo>
                    <a:pt x="23" y="6"/>
                    <a:pt x="23" y="6"/>
                    <a:pt x="23" y="6"/>
                  </a:cubicBezTo>
                  <a:cubicBezTo>
                    <a:pt x="23" y="6"/>
                    <a:pt x="23" y="6"/>
                    <a:pt x="22" y="6"/>
                  </a:cubicBezTo>
                  <a:cubicBezTo>
                    <a:pt x="22" y="6"/>
                    <a:pt x="21" y="6"/>
                    <a:pt x="21" y="5"/>
                  </a:cubicBezTo>
                  <a:cubicBezTo>
                    <a:pt x="19" y="4"/>
                    <a:pt x="19" y="4"/>
                    <a:pt x="19" y="4"/>
                  </a:cubicBezTo>
                  <a:cubicBezTo>
                    <a:pt x="19" y="4"/>
                    <a:pt x="18" y="3"/>
                    <a:pt x="18" y="3"/>
                  </a:cubicBezTo>
                  <a:cubicBezTo>
                    <a:pt x="17" y="3"/>
                    <a:pt x="17" y="3"/>
                    <a:pt x="17" y="3"/>
                  </a:cubicBezTo>
                  <a:cubicBezTo>
                    <a:pt x="17" y="3"/>
                    <a:pt x="17" y="2"/>
                    <a:pt x="17" y="2"/>
                  </a:cubicBezTo>
                  <a:cubicBezTo>
                    <a:pt x="17" y="2"/>
                    <a:pt x="17" y="2"/>
                    <a:pt x="17" y="3"/>
                  </a:cubicBezTo>
                  <a:cubicBezTo>
                    <a:pt x="18" y="3"/>
                    <a:pt x="18" y="3"/>
                    <a:pt x="18" y="3"/>
                  </a:cubicBezTo>
                  <a:cubicBezTo>
                    <a:pt x="18" y="3"/>
                    <a:pt x="19" y="3"/>
                    <a:pt x="20" y="4"/>
                  </a:cubicBezTo>
                  <a:cubicBezTo>
                    <a:pt x="21" y="5"/>
                    <a:pt x="22" y="5"/>
                    <a:pt x="23" y="5"/>
                  </a:cubicBezTo>
                  <a:cubicBezTo>
                    <a:pt x="24" y="5"/>
                    <a:pt x="25" y="5"/>
                    <a:pt x="25" y="4"/>
                  </a:cubicBezTo>
                  <a:cubicBezTo>
                    <a:pt x="25" y="3"/>
                    <a:pt x="25" y="3"/>
                    <a:pt x="25" y="3"/>
                  </a:cubicBezTo>
                  <a:cubicBezTo>
                    <a:pt x="25" y="3"/>
                    <a:pt x="25" y="3"/>
                    <a:pt x="25" y="3"/>
                  </a:cubicBezTo>
                  <a:cubicBezTo>
                    <a:pt x="25" y="3"/>
                    <a:pt x="25" y="3"/>
                    <a:pt x="25" y="3"/>
                  </a:cubicBezTo>
                  <a:cubicBezTo>
                    <a:pt x="25" y="3"/>
                    <a:pt x="25" y="3"/>
                    <a:pt x="25" y="3"/>
                  </a:cubicBezTo>
                  <a:cubicBezTo>
                    <a:pt x="25" y="3"/>
                    <a:pt x="25" y="3"/>
                    <a:pt x="25" y="3"/>
                  </a:cubicBezTo>
                  <a:cubicBezTo>
                    <a:pt x="25" y="3"/>
                    <a:pt x="24" y="4"/>
                    <a:pt x="24" y="4"/>
                  </a:cubicBezTo>
                  <a:cubicBezTo>
                    <a:pt x="24" y="4"/>
                    <a:pt x="24" y="4"/>
                    <a:pt x="24" y="4"/>
                  </a:cubicBezTo>
                  <a:cubicBezTo>
                    <a:pt x="24" y="4"/>
                    <a:pt x="24" y="4"/>
                    <a:pt x="24" y="4"/>
                  </a:cubicBezTo>
                  <a:cubicBezTo>
                    <a:pt x="23" y="4"/>
                    <a:pt x="22" y="4"/>
                    <a:pt x="21" y="3"/>
                  </a:cubicBezTo>
                  <a:cubicBezTo>
                    <a:pt x="19" y="2"/>
                    <a:pt x="18" y="1"/>
                    <a:pt x="17" y="1"/>
                  </a:cubicBezTo>
                  <a:cubicBezTo>
                    <a:pt x="14" y="1"/>
                    <a:pt x="12" y="3"/>
                    <a:pt x="12" y="6"/>
                  </a:cubicBezTo>
                  <a:cubicBezTo>
                    <a:pt x="12" y="9"/>
                    <a:pt x="14" y="11"/>
                    <a:pt x="21" y="12"/>
                  </a:cubicBezTo>
                  <a:cubicBezTo>
                    <a:pt x="23" y="13"/>
                    <a:pt x="24" y="14"/>
                    <a:pt x="24" y="15"/>
                  </a:cubicBezTo>
                  <a:cubicBezTo>
                    <a:pt x="24" y="16"/>
                    <a:pt x="24" y="16"/>
                    <a:pt x="22" y="16"/>
                  </a:cubicBezTo>
                  <a:cubicBezTo>
                    <a:pt x="22" y="16"/>
                    <a:pt x="22" y="16"/>
                    <a:pt x="21" y="16"/>
                  </a:cubicBezTo>
                  <a:cubicBezTo>
                    <a:pt x="21" y="16"/>
                    <a:pt x="20" y="16"/>
                    <a:pt x="18" y="15"/>
                  </a:cubicBezTo>
                  <a:cubicBezTo>
                    <a:pt x="16" y="15"/>
                    <a:pt x="15" y="15"/>
                    <a:pt x="13" y="15"/>
                  </a:cubicBezTo>
                  <a:cubicBezTo>
                    <a:pt x="11" y="15"/>
                    <a:pt x="9" y="15"/>
                    <a:pt x="8" y="17"/>
                  </a:cubicBezTo>
                  <a:cubicBezTo>
                    <a:pt x="8" y="17"/>
                    <a:pt x="7" y="17"/>
                    <a:pt x="7" y="17"/>
                  </a:cubicBezTo>
                  <a:cubicBezTo>
                    <a:pt x="7" y="17"/>
                    <a:pt x="7" y="17"/>
                    <a:pt x="7" y="17"/>
                  </a:cubicBezTo>
                  <a:cubicBezTo>
                    <a:pt x="7" y="17"/>
                    <a:pt x="7" y="17"/>
                    <a:pt x="7" y="17"/>
                  </a:cubicBezTo>
                  <a:cubicBezTo>
                    <a:pt x="6" y="17"/>
                    <a:pt x="6" y="16"/>
                    <a:pt x="5" y="16"/>
                  </a:cubicBezTo>
                  <a:cubicBezTo>
                    <a:pt x="5" y="16"/>
                    <a:pt x="5" y="16"/>
                    <a:pt x="5" y="17"/>
                  </a:cubicBezTo>
                  <a:cubicBezTo>
                    <a:pt x="4" y="17"/>
                    <a:pt x="4" y="17"/>
                    <a:pt x="4" y="17"/>
                  </a:cubicBezTo>
                  <a:cubicBezTo>
                    <a:pt x="4" y="17"/>
                    <a:pt x="4" y="16"/>
                    <a:pt x="3" y="16"/>
                  </a:cubicBezTo>
                  <a:cubicBezTo>
                    <a:pt x="3" y="15"/>
                    <a:pt x="3" y="14"/>
                    <a:pt x="3" y="14"/>
                  </a:cubicBezTo>
                  <a:cubicBezTo>
                    <a:pt x="3" y="13"/>
                    <a:pt x="3" y="13"/>
                    <a:pt x="3" y="13"/>
                  </a:cubicBezTo>
                  <a:cubicBezTo>
                    <a:pt x="3" y="13"/>
                    <a:pt x="3" y="13"/>
                    <a:pt x="3" y="13"/>
                  </a:cubicBezTo>
                  <a:cubicBezTo>
                    <a:pt x="4" y="14"/>
                    <a:pt x="4" y="14"/>
                    <a:pt x="4" y="14"/>
                  </a:cubicBezTo>
                  <a:cubicBezTo>
                    <a:pt x="4" y="15"/>
                    <a:pt x="4" y="15"/>
                    <a:pt x="4" y="15"/>
                  </a:cubicBezTo>
                  <a:cubicBezTo>
                    <a:pt x="4" y="15"/>
                    <a:pt x="5" y="15"/>
                    <a:pt x="5" y="15"/>
                  </a:cubicBezTo>
                  <a:cubicBezTo>
                    <a:pt x="5" y="15"/>
                    <a:pt x="5" y="15"/>
                    <a:pt x="5" y="14"/>
                  </a:cubicBezTo>
                  <a:cubicBezTo>
                    <a:pt x="5" y="14"/>
                    <a:pt x="5" y="14"/>
                    <a:pt x="6" y="14"/>
                  </a:cubicBezTo>
                  <a:cubicBezTo>
                    <a:pt x="6" y="14"/>
                    <a:pt x="6" y="14"/>
                    <a:pt x="6" y="14"/>
                  </a:cubicBezTo>
                  <a:cubicBezTo>
                    <a:pt x="6" y="15"/>
                    <a:pt x="6" y="15"/>
                    <a:pt x="6" y="15"/>
                  </a:cubicBezTo>
                  <a:cubicBezTo>
                    <a:pt x="6" y="15"/>
                    <a:pt x="7" y="15"/>
                    <a:pt x="7" y="16"/>
                  </a:cubicBezTo>
                  <a:cubicBezTo>
                    <a:pt x="7" y="16"/>
                    <a:pt x="7" y="16"/>
                    <a:pt x="7" y="16"/>
                  </a:cubicBezTo>
                  <a:cubicBezTo>
                    <a:pt x="7" y="16"/>
                    <a:pt x="8" y="15"/>
                    <a:pt x="8" y="15"/>
                  </a:cubicBezTo>
                  <a:cubicBezTo>
                    <a:pt x="8" y="15"/>
                    <a:pt x="8" y="15"/>
                    <a:pt x="8" y="15"/>
                  </a:cubicBezTo>
                  <a:cubicBezTo>
                    <a:pt x="8" y="14"/>
                    <a:pt x="8" y="14"/>
                    <a:pt x="8" y="14"/>
                  </a:cubicBezTo>
                  <a:cubicBezTo>
                    <a:pt x="8" y="14"/>
                    <a:pt x="8" y="14"/>
                    <a:pt x="8" y="14"/>
                  </a:cubicBezTo>
                  <a:cubicBezTo>
                    <a:pt x="8" y="14"/>
                    <a:pt x="8" y="14"/>
                    <a:pt x="8" y="14"/>
                  </a:cubicBezTo>
                  <a:cubicBezTo>
                    <a:pt x="8" y="14"/>
                    <a:pt x="8" y="14"/>
                    <a:pt x="9" y="14"/>
                  </a:cubicBezTo>
                  <a:cubicBezTo>
                    <a:pt x="9" y="14"/>
                    <a:pt x="9" y="14"/>
                    <a:pt x="9" y="14"/>
                  </a:cubicBezTo>
                  <a:cubicBezTo>
                    <a:pt x="9" y="14"/>
                    <a:pt x="9" y="14"/>
                    <a:pt x="9" y="14"/>
                  </a:cubicBezTo>
                  <a:cubicBezTo>
                    <a:pt x="9" y="14"/>
                    <a:pt x="9" y="14"/>
                    <a:pt x="9" y="14"/>
                  </a:cubicBezTo>
                  <a:cubicBezTo>
                    <a:pt x="9" y="14"/>
                    <a:pt x="9" y="14"/>
                    <a:pt x="9" y="13"/>
                  </a:cubicBezTo>
                  <a:cubicBezTo>
                    <a:pt x="9" y="13"/>
                    <a:pt x="9" y="13"/>
                    <a:pt x="8" y="12"/>
                  </a:cubicBezTo>
                  <a:cubicBezTo>
                    <a:pt x="8" y="12"/>
                    <a:pt x="8" y="12"/>
                    <a:pt x="8" y="12"/>
                  </a:cubicBezTo>
                  <a:cubicBezTo>
                    <a:pt x="8" y="12"/>
                    <a:pt x="8" y="12"/>
                    <a:pt x="8" y="12"/>
                  </a:cubicBezTo>
                  <a:cubicBezTo>
                    <a:pt x="7" y="12"/>
                    <a:pt x="7" y="12"/>
                    <a:pt x="7" y="12"/>
                  </a:cubicBezTo>
                  <a:cubicBezTo>
                    <a:pt x="7" y="12"/>
                    <a:pt x="7" y="12"/>
                    <a:pt x="7" y="12"/>
                  </a:cubicBezTo>
                  <a:cubicBezTo>
                    <a:pt x="7" y="12"/>
                    <a:pt x="7" y="12"/>
                    <a:pt x="7" y="12"/>
                  </a:cubicBezTo>
                  <a:cubicBezTo>
                    <a:pt x="7" y="12"/>
                    <a:pt x="7" y="12"/>
                    <a:pt x="7" y="12"/>
                  </a:cubicBezTo>
                  <a:cubicBezTo>
                    <a:pt x="7" y="12"/>
                    <a:pt x="7" y="11"/>
                    <a:pt x="7" y="11"/>
                  </a:cubicBezTo>
                  <a:cubicBezTo>
                    <a:pt x="8" y="11"/>
                    <a:pt x="8" y="10"/>
                    <a:pt x="8" y="10"/>
                  </a:cubicBezTo>
                  <a:cubicBezTo>
                    <a:pt x="8" y="9"/>
                    <a:pt x="8" y="9"/>
                    <a:pt x="8" y="9"/>
                  </a:cubicBezTo>
                  <a:cubicBezTo>
                    <a:pt x="8" y="8"/>
                    <a:pt x="8" y="8"/>
                    <a:pt x="8" y="8"/>
                  </a:cubicBezTo>
                  <a:cubicBezTo>
                    <a:pt x="8" y="7"/>
                    <a:pt x="8" y="6"/>
                    <a:pt x="9" y="5"/>
                  </a:cubicBezTo>
                  <a:cubicBezTo>
                    <a:pt x="9" y="5"/>
                    <a:pt x="9" y="5"/>
                    <a:pt x="9" y="5"/>
                  </a:cubicBezTo>
                  <a:cubicBezTo>
                    <a:pt x="9" y="5"/>
                    <a:pt x="9" y="5"/>
                    <a:pt x="9" y="6"/>
                  </a:cubicBezTo>
                  <a:cubicBezTo>
                    <a:pt x="9" y="6"/>
                    <a:pt x="9" y="6"/>
                    <a:pt x="9" y="6"/>
                  </a:cubicBezTo>
                  <a:cubicBezTo>
                    <a:pt x="9" y="6"/>
                    <a:pt x="9" y="6"/>
                    <a:pt x="9" y="6"/>
                  </a:cubicBezTo>
                  <a:cubicBezTo>
                    <a:pt x="9" y="7"/>
                    <a:pt x="9" y="7"/>
                    <a:pt x="9" y="7"/>
                  </a:cubicBezTo>
                  <a:cubicBezTo>
                    <a:pt x="9" y="7"/>
                    <a:pt x="9" y="7"/>
                    <a:pt x="10" y="6"/>
                  </a:cubicBezTo>
                  <a:cubicBezTo>
                    <a:pt x="10" y="6"/>
                    <a:pt x="10" y="6"/>
                    <a:pt x="10" y="6"/>
                  </a:cubicBezTo>
                  <a:cubicBezTo>
                    <a:pt x="10" y="5"/>
                    <a:pt x="10" y="5"/>
                    <a:pt x="10" y="5"/>
                  </a:cubicBezTo>
                  <a:cubicBezTo>
                    <a:pt x="10" y="4"/>
                    <a:pt x="10" y="4"/>
                    <a:pt x="9" y="4"/>
                  </a:cubicBezTo>
                  <a:cubicBezTo>
                    <a:pt x="9" y="4"/>
                    <a:pt x="9" y="4"/>
                    <a:pt x="9" y="4"/>
                  </a:cubicBezTo>
                  <a:cubicBezTo>
                    <a:pt x="9" y="4"/>
                    <a:pt x="9" y="4"/>
                    <a:pt x="9" y="4"/>
                  </a:cubicBezTo>
                  <a:cubicBezTo>
                    <a:pt x="8" y="4"/>
                    <a:pt x="8" y="4"/>
                    <a:pt x="8" y="3"/>
                  </a:cubicBezTo>
                  <a:cubicBezTo>
                    <a:pt x="8" y="3"/>
                    <a:pt x="8" y="3"/>
                    <a:pt x="8" y="3"/>
                  </a:cubicBezTo>
                  <a:cubicBezTo>
                    <a:pt x="8" y="2"/>
                    <a:pt x="8" y="2"/>
                    <a:pt x="8" y="2"/>
                  </a:cubicBezTo>
                  <a:cubicBezTo>
                    <a:pt x="8" y="2"/>
                    <a:pt x="8" y="2"/>
                    <a:pt x="8" y="2"/>
                  </a:cubicBezTo>
                  <a:cubicBezTo>
                    <a:pt x="8" y="1"/>
                    <a:pt x="8" y="1"/>
                    <a:pt x="8" y="1"/>
                  </a:cubicBezTo>
                  <a:cubicBezTo>
                    <a:pt x="8" y="1"/>
                    <a:pt x="8" y="1"/>
                    <a:pt x="8" y="1"/>
                  </a:cubicBezTo>
                  <a:cubicBezTo>
                    <a:pt x="7" y="2"/>
                    <a:pt x="7" y="2"/>
                    <a:pt x="7" y="2"/>
                  </a:cubicBezTo>
                  <a:cubicBezTo>
                    <a:pt x="7" y="2"/>
                    <a:pt x="7" y="2"/>
                    <a:pt x="7" y="2"/>
                  </a:cubicBezTo>
                  <a:cubicBezTo>
                    <a:pt x="6" y="2"/>
                    <a:pt x="6" y="2"/>
                    <a:pt x="6" y="2"/>
                  </a:cubicBezTo>
                  <a:cubicBezTo>
                    <a:pt x="6" y="3"/>
                    <a:pt x="6" y="3"/>
                    <a:pt x="6" y="3"/>
                  </a:cubicBezTo>
                  <a:cubicBezTo>
                    <a:pt x="6" y="3"/>
                    <a:pt x="6" y="2"/>
                    <a:pt x="6" y="2"/>
                  </a:cubicBezTo>
                  <a:cubicBezTo>
                    <a:pt x="6" y="2"/>
                    <a:pt x="6" y="2"/>
                    <a:pt x="6" y="2"/>
                  </a:cubicBezTo>
                  <a:cubicBezTo>
                    <a:pt x="6" y="1"/>
                    <a:pt x="6" y="1"/>
                    <a:pt x="5" y="0"/>
                  </a:cubicBezTo>
                  <a:cubicBezTo>
                    <a:pt x="5" y="0"/>
                    <a:pt x="5" y="0"/>
                    <a:pt x="5" y="0"/>
                  </a:cubicBezTo>
                  <a:cubicBezTo>
                    <a:pt x="5" y="0"/>
                    <a:pt x="5" y="0"/>
                    <a:pt x="5" y="0"/>
                  </a:cubicBezTo>
                  <a:cubicBezTo>
                    <a:pt x="4" y="1"/>
                    <a:pt x="4" y="1"/>
                    <a:pt x="4" y="1"/>
                  </a:cubicBezTo>
                  <a:cubicBezTo>
                    <a:pt x="4" y="2"/>
                    <a:pt x="4" y="2"/>
                    <a:pt x="4" y="2"/>
                  </a:cubicBezTo>
                  <a:cubicBezTo>
                    <a:pt x="4" y="2"/>
                    <a:pt x="4" y="2"/>
                    <a:pt x="4" y="2"/>
                  </a:cubicBezTo>
                  <a:cubicBezTo>
                    <a:pt x="4" y="3"/>
                    <a:pt x="4" y="3"/>
                    <a:pt x="4" y="3"/>
                  </a:cubicBezTo>
                  <a:cubicBezTo>
                    <a:pt x="4" y="3"/>
                    <a:pt x="3" y="3"/>
                    <a:pt x="3" y="3"/>
                  </a:cubicBezTo>
                  <a:cubicBezTo>
                    <a:pt x="3" y="2"/>
                    <a:pt x="3" y="2"/>
                    <a:pt x="2" y="2"/>
                  </a:cubicBezTo>
                  <a:cubicBezTo>
                    <a:pt x="2" y="2"/>
                    <a:pt x="2" y="2"/>
                    <a:pt x="2" y="2"/>
                  </a:cubicBezTo>
                  <a:cubicBezTo>
                    <a:pt x="2" y="2"/>
                    <a:pt x="2" y="2"/>
                    <a:pt x="2" y="2"/>
                  </a:cubicBezTo>
                  <a:cubicBezTo>
                    <a:pt x="2" y="3"/>
                    <a:pt x="2" y="3"/>
                    <a:pt x="2" y="3"/>
                  </a:cubicBezTo>
                  <a:cubicBezTo>
                    <a:pt x="2" y="3"/>
                    <a:pt x="2" y="3"/>
                    <a:pt x="2" y="3"/>
                  </a:cubicBezTo>
                  <a:cubicBezTo>
                    <a:pt x="2" y="4"/>
                    <a:pt x="2" y="4"/>
                    <a:pt x="2" y="4"/>
                  </a:cubicBezTo>
                  <a:cubicBezTo>
                    <a:pt x="2" y="4"/>
                    <a:pt x="1" y="4"/>
                    <a:pt x="1" y="4"/>
                  </a:cubicBezTo>
                  <a:cubicBezTo>
                    <a:pt x="1" y="4"/>
                    <a:pt x="1" y="4"/>
                    <a:pt x="1" y="4"/>
                  </a:cubicBezTo>
                  <a:cubicBezTo>
                    <a:pt x="1" y="4"/>
                    <a:pt x="1" y="4"/>
                    <a:pt x="1" y="4"/>
                  </a:cubicBezTo>
                  <a:cubicBezTo>
                    <a:pt x="1" y="4"/>
                    <a:pt x="1" y="4"/>
                    <a:pt x="1" y="4"/>
                  </a:cubicBezTo>
                  <a:cubicBezTo>
                    <a:pt x="0" y="4"/>
                    <a:pt x="0" y="4"/>
                    <a:pt x="0" y="5"/>
                  </a:cubicBezTo>
                  <a:cubicBezTo>
                    <a:pt x="0" y="5"/>
                    <a:pt x="0" y="5"/>
                    <a:pt x="0" y="6"/>
                  </a:cubicBezTo>
                  <a:cubicBezTo>
                    <a:pt x="1" y="7"/>
                    <a:pt x="1" y="7"/>
                    <a:pt x="1" y="7"/>
                  </a:cubicBezTo>
                  <a:cubicBezTo>
                    <a:pt x="1" y="7"/>
                    <a:pt x="1" y="7"/>
                    <a:pt x="1" y="7"/>
                  </a:cubicBezTo>
                  <a:cubicBezTo>
                    <a:pt x="1" y="6"/>
                    <a:pt x="1" y="6"/>
                    <a:pt x="1" y="6"/>
                  </a:cubicBezTo>
                  <a:cubicBezTo>
                    <a:pt x="1" y="6"/>
                    <a:pt x="1" y="6"/>
                    <a:pt x="1" y="6"/>
                  </a:cubicBezTo>
                  <a:cubicBezTo>
                    <a:pt x="1" y="5"/>
                    <a:pt x="1" y="5"/>
                    <a:pt x="1" y="5"/>
                  </a:cubicBezTo>
                  <a:cubicBezTo>
                    <a:pt x="2" y="5"/>
                    <a:pt x="2" y="6"/>
                    <a:pt x="2" y="7"/>
                  </a:cubicBezTo>
                  <a:cubicBezTo>
                    <a:pt x="2" y="9"/>
                    <a:pt x="2" y="9"/>
                    <a:pt x="2" y="9"/>
                  </a:cubicBezTo>
                  <a:cubicBezTo>
                    <a:pt x="2" y="9"/>
                    <a:pt x="2" y="10"/>
                    <a:pt x="3" y="10"/>
                  </a:cubicBezTo>
                  <a:cubicBezTo>
                    <a:pt x="3" y="11"/>
                    <a:pt x="3" y="11"/>
                    <a:pt x="4" y="11"/>
                  </a:cubicBezTo>
                  <a:cubicBezTo>
                    <a:pt x="4" y="12"/>
                    <a:pt x="4" y="12"/>
                    <a:pt x="4" y="12"/>
                  </a:cubicBezTo>
                  <a:cubicBezTo>
                    <a:pt x="4" y="12"/>
                    <a:pt x="4" y="12"/>
                    <a:pt x="4" y="12"/>
                  </a:cubicBezTo>
                  <a:cubicBezTo>
                    <a:pt x="4" y="12"/>
                    <a:pt x="4" y="12"/>
                    <a:pt x="3" y="12"/>
                  </a:cubicBezTo>
                  <a:cubicBezTo>
                    <a:pt x="3" y="12"/>
                    <a:pt x="3" y="12"/>
                    <a:pt x="3" y="12"/>
                  </a:cubicBezTo>
                  <a:cubicBezTo>
                    <a:pt x="2" y="12"/>
                    <a:pt x="2" y="12"/>
                    <a:pt x="2" y="13"/>
                  </a:cubicBezTo>
                  <a:cubicBezTo>
                    <a:pt x="2" y="15"/>
                    <a:pt x="3" y="17"/>
                    <a:pt x="4" y="18"/>
                  </a:cubicBezTo>
                  <a:cubicBezTo>
                    <a:pt x="6" y="19"/>
                    <a:pt x="6" y="19"/>
                    <a:pt x="6" y="19"/>
                  </a:cubicBezTo>
                  <a:cubicBezTo>
                    <a:pt x="6" y="20"/>
                    <a:pt x="7" y="21"/>
                    <a:pt x="7" y="21"/>
                  </a:cubicBezTo>
                  <a:cubicBezTo>
                    <a:pt x="7" y="22"/>
                    <a:pt x="6" y="23"/>
                    <a:pt x="4" y="24"/>
                  </a:cubicBezTo>
                  <a:cubicBezTo>
                    <a:pt x="3" y="25"/>
                    <a:pt x="3" y="25"/>
                    <a:pt x="3" y="25"/>
                  </a:cubicBezTo>
                  <a:cubicBezTo>
                    <a:pt x="2" y="25"/>
                    <a:pt x="2" y="25"/>
                    <a:pt x="1" y="27"/>
                  </a:cubicBezTo>
                  <a:cubicBezTo>
                    <a:pt x="2" y="27"/>
                    <a:pt x="2" y="27"/>
                    <a:pt x="2" y="27"/>
                  </a:cubicBezTo>
                  <a:cubicBezTo>
                    <a:pt x="2" y="27"/>
                    <a:pt x="2" y="27"/>
                    <a:pt x="2" y="27"/>
                  </a:cubicBezTo>
                  <a:cubicBezTo>
                    <a:pt x="3" y="27"/>
                    <a:pt x="3" y="27"/>
                    <a:pt x="3" y="27"/>
                  </a:cubicBezTo>
                  <a:cubicBezTo>
                    <a:pt x="3" y="27"/>
                    <a:pt x="4" y="27"/>
                    <a:pt x="4" y="26"/>
                  </a:cubicBezTo>
                  <a:cubicBezTo>
                    <a:pt x="4" y="26"/>
                    <a:pt x="4" y="26"/>
                    <a:pt x="4" y="26"/>
                  </a:cubicBezTo>
                  <a:cubicBezTo>
                    <a:pt x="4" y="26"/>
                    <a:pt x="4" y="26"/>
                    <a:pt x="4" y="26"/>
                  </a:cubicBezTo>
                  <a:cubicBezTo>
                    <a:pt x="4" y="25"/>
                    <a:pt x="5" y="25"/>
                    <a:pt x="5" y="25"/>
                  </a:cubicBezTo>
                  <a:cubicBezTo>
                    <a:pt x="5" y="25"/>
                    <a:pt x="5" y="25"/>
                    <a:pt x="5" y="25"/>
                  </a:cubicBezTo>
                  <a:cubicBezTo>
                    <a:pt x="5" y="25"/>
                    <a:pt x="5" y="25"/>
                    <a:pt x="5" y="25"/>
                  </a:cubicBezTo>
                  <a:cubicBezTo>
                    <a:pt x="5" y="25"/>
                    <a:pt x="5" y="25"/>
                    <a:pt x="5" y="25"/>
                  </a:cubicBezTo>
                  <a:cubicBezTo>
                    <a:pt x="5" y="25"/>
                    <a:pt x="5" y="25"/>
                    <a:pt x="5" y="26"/>
                  </a:cubicBezTo>
                  <a:cubicBezTo>
                    <a:pt x="5" y="26"/>
                    <a:pt x="5" y="26"/>
                    <a:pt x="5" y="27"/>
                  </a:cubicBezTo>
                  <a:cubicBezTo>
                    <a:pt x="5" y="28"/>
                    <a:pt x="5" y="28"/>
                    <a:pt x="6" y="29"/>
                  </a:cubicBezTo>
                  <a:cubicBezTo>
                    <a:pt x="6" y="28"/>
                    <a:pt x="6" y="28"/>
                    <a:pt x="6" y="28"/>
                  </a:cubicBezTo>
                  <a:cubicBezTo>
                    <a:pt x="6" y="28"/>
                    <a:pt x="6" y="28"/>
                    <a:pt x="6" y="27"/>
                  </a:cubicBezTo>
                  <a:cubicBezTo>
                    <a:pt x="7" y="27"/>
                    <a:pt x="7" y="26"/>
                    <a:pt x="7" y="25"/>
                  </a:cubicBezTo>
                  <a:cubicBezTo>
                    <a:pt x="7" y="25"/>
                    <a:pt x="7" y="25"/>
                    <a:pt x="7" y="25"/>
                  </a:cubicBezTo>
                  <a:cubicBezTo>
                    <a:pt x="7" y="24"/>
                    <a:pt x="7" y="24"/>
                    <a:pt x="7" y="24"/>
                  </a:cubicBezTo>
                  <a:cubicBezTo>
                    <a:pt x="7" y="24"/>
                    <a:pt x="7" y="24"/>
                    <a:pt x="7" y="24"/>
                  </a:cubicBezTo>
                  <a:cubicBezTo>
                    <a:pt x="7" y="24"/>
                    <a:pt x="7" y="24"/>
                    <a:pt x="7" y="24"/>
                  </a:cubicBezTo>
                  <a:cubicBezTo>
                    <a:pt x="8" y="24"/>
                    <a:pt x="8" y="24"/>
                    <a:pt x="8" y="24"/>
                  </a:cubicBezTo>
                  <a:cubicBezTo>
                    <a:pt x="8" y="24"/>
                    <a:pt x="8" y="24"/>
                    <a:pt x="8" y="24"/>
                  </a:cubicBezTo>
                  <a:cubicBezTo>
                    <a:pt x="8" y="24"/>
                    <a:pt x="8" y="24"/>
                    <a:pt x="9" y="24"/>
                  </a:cubicBezTo>
                  <a:cubicBezTo>
                    <a:pt x="9" y="23"/>
                    <a:pt x="9" y="23"/>
                    <a:pt x="9" y="23"/>
                  </a:cubicBezTo>
                  <a:cubicBezTo>
                    <a:pt x="9" y="23"/>
                    <a:pt x="9" y="23"/>
                    <a:pt x="9" y="23"/>
                  </a:cubicBezTo>
                  <a:cubicBezTo>
                    <a:pt x="9" y="22"/>
                    <a:pt x="9" y="22"/>
                    <a:pt x="9" y="22"/>
                  </a:cubicBezTo>
                  <a:cubicBezTo>
                    <a:pt x="9" y="22"/>
                    <a:pt x="9" y="22"/>
                    <a:pt x="9" y="22"/>
                  </a:cubicBezTo>
                  <a:cubicBezTo>
                    <a:pt x="9" y="22"/>
                    <a:pt x="9" y="22"/>
                    <a:pt x="9" y="22"/>
                  </a:cubicBezTo>
                  <a:cubicBezTo>
                    <a:pt x="9" y="22"/>
                    <a:pt x="9" y="22"/>
                    <a:pt x="9" y="22"/>
                  </a:cubicBezTo>
                  <a:cubicBezTo>
                    <a:pt x="9" y="22"/>
                    <a:pt x="9" y="22"/>
                    <a:pt x="9" y="22"/>
                  </a:cubicBezTo>
                  <a:cubicBezTo>
                    <a:pt x="9" y="22"/>
                    <a:pt x="10" y="22"/>
                    <a:pt x="10" y="22"/>
                  </a:cubicBezTo>
                  <a:cubicBezTo>
                    <a:pt x="10" y="22"/>
                    <a:pt x="10" y="22"/>
                    <a:pt x="10" y="22"/>
                  </a:cubicBezTo>
                  <a:cubicBezTo>
                    <a:pt x="10" y="21"/>
                    <a:pt x="11" y="21"/>
                    <a:pt x="11" y="21"/>
                  </a:cubicBezTo>
                  <a:cubicBezTo>
                    <a:pt x="11" y="21"/>
                    <a:pt x="11" y="21"/>
                    <a:pt x="10" y="21"/>
                  </a:cubicBezTo>
                  <a:cubicBezTo>
                    <a:pt x="10" y="20"/>
                    <a:pt x="9" y="19"/>
                    <a:pt x="9" y="19"/>
                  </a:cubicBezTo>
                  <a:cubicBezTo>
                    <a:pt x="9" y="19"/>
                    <a:pt x="9" y="18"/>
                    <a:pt x="9" y="18"/>
                  </a:cubicBezTo>
                  <a:cubicBezTo>
                    <a:pt x="10" y="17"/>
                    <a:pt x="10" y="17"/>
                    <a:pt x="10" y="17"/>
                  </a:cubicBezTo>
                  <a:cubicBezTo>
                    <a:pt x="10" y="17"/>
                    <a:pt x="10" y="17"/>
                    <a:pt x="10" y="17"/>
                  </a:cubicBezTo>
                  <a:cubicBezTo>
                    <a:pt x="10" y="17"/>
                    <a:pt x="10" y="17"/>
                    <a:pt x="10" y="17"/>
                  </a:cubicBezTo>
                  <a:cubicBezTo>
                    <a:pt x="10" y="17"/>
                    <a:pt x="10" y="17"/>
                    <a:pt x="10" y="17"/>
                  </a:cubicBezTo>
                  <a:cubicBezTo>
                    <a:pt x="10" y="17"/>
                    <a:pt x="10" y="17"/>
                    <a:pt x="10" y="17"/>
                  </a:cubicBezTo>
                  <a:cubicBezTo>
                    <a:pt x="10" y="17"/>
                    <a:pt x="10" y="18"/>
                    <a:pt x="10" y="18"/>
                  </a:cubicBezTo>
                  <a:cubicBezTo>
                    <a:pt x="10" y="18"/>
                    <a:pt x="10" y="18"/>
                    <a:pt x="10" y="18"/>
                  </a:cubicBezTo>
                  <a:cubicBezTo>
                    <a:pt x="11" y="18"/>
                    <a:pt x="11" y="18"/>
                    <a:pt x="11" y="18"/>
                  </a:cubicBezTo>
                  <a:cubicBezTo>
                    <a:pt x="12" y="18"/>
                    <a:pt x="13" y="17"/>
                    <a:pt x="13" y="17"/>
                  </a:cubicBezTo>
                  <a:cubicBezTo>
                    <a:pt x="14" y="17"/>
                    <a:pt x="14" y="18"/>
                    <a:pt x="15" y="18"/>
                  </a:cubicBezTo>
                  <a:cubicBezTo>
                    <a:pt x="15" y="18"/>
                    <a:pt x="15" y="18"/>
                    <a:pt x="15" y="18"/>
                  </a:cubicBezTo>
                  <a:cubicBezTo>
                    <a:pt x="15" y="18"/>
                    <a:pt x="15" y="18"/>
                    <a:pt x="15" y="18"/>
                  </a:cubicBezTo>
                  <a:cubicBezTo>
                    <a:pt x="15" y="18"/>
                    <a:pt x="15" y="18"/>
                    <a:pt x="15" y="18"/>
                  </a:cubicBezTo>
                  <a:cubicBezTo>
                    <a:pt x="15" y="18"/>
                    <a:pt x="15" y="17"/>
                    <a:pt x="15" y="17"/>
                  </a:cubicBezTo>
                  <a:cubicBezTo>
                    <a:pt x="15" y="17"/>
                    <a:pt x="15" y="17"/>
                    <a:pt x="15" y="17"/>
                  </a:cubicBezTo>
                  <a:cubicBezTo>
                    <a:pt x="15" y="17"/>
                    <a:pt x="15" y="17"/>
                    <a:pt x="15" y="17"/>
                  </a:cubicBezTo>
                  <a:cubicBezTo>
                    <a:pt x="15" y="17"/>
                    <a:pt x="16" y="18"/>
                    <a:pt x="17" y="21"/>
                  </a:cubicBezTo>
                  <a:cubicBezTo>
                    <a:pt x="18" y="23"/>
                    <a:pt x="18" y="23"/>
                    <a:pt x="20" y="25"/>
                  </a:cubicBezTo>
                  <a:cubicBezTo>
                    <a:pt x="22" y="25"/>
                    <a:pt x="22" y="26"/>
                    <a:pt x="22" y="28"/>
                  </a:cubicBezTo>
                  <a:cubicBezTo>
                    <a:pt x="22" y="30"/>
                    <a:pt x="22" y="32"/>
                    <a:pt x="21" y="34"/>
                  </a:cubicBezTo>
                  <a:cubicBezTo>
                    <a:pt x="21" y="35"/>
                    <a:pt x="21" y="35"/>
                    <a:pt x="21" y="36"/>
                  </a:cubicBezTo>
                  <a:cubicBezTo>
                    <a:pt x="21" y="36"/>
                    <a:pt x="21" y="37"/>
                    <a:pt x="21" y="38"/>
                  </a:cubicBezTo>
                  <a:cubicBezTo>
                    <a:pt x="21" y="38"/>
                    <a:pt x="21" y="38"/>
                    <a:pt x="21" y="38"/>
                  </a:cubicBezTo>
                  <a:cubicBezTo>
                    <a:pt x="21" y="38"/>
                    <a:pt x="21" y="39"/>
                    <a:pt x="21" y="39"/>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0" name="Freeform 86">
              <a:extLst>
                <a:ext uri="{FF2B5EF4-FFF2-40B4-BE49-F238E27FC236}">
                  <a16:creationId xmlns:a16="http://schemas.microsoft.com/office/drawing/2014/main" id="{50C02AD3-F22C-4B66-9516-4FAE128B6226}"/>
                </a:ext>
              </a:extLst>
            </p:cNvPr>
            <p:cNvSpPr>
              <a:spLocks/>
            </p:cNvSpPr>
            <p:nvPr userDrawn="1"/>
          </p:nvSpPr>
          <p:spPr bwMode="auto">
            <a:xfrm>
              <a:off x="251" y="285"/>
              <a:ext cx="16" cy="30"/>
            </a:xfrm>
            <a:custGeom>
              <a:avLst/>
              <a:gdLst>
                <a:gd name="T0" fmla="*/ 3 w 8"/>
                <a:gd name="T1" fmla="*/ 14 h 14"/>
                <a:gd name="T2" fmla="*/ 4 w 8"/>
                <a:gd name="T3" fmla="*/ 13 h 14"/>
                <a:gd name="T4" fmla="*/ 5 w 8"/>
                <a:gd name="T5" fmla="*/ 11 h 14"/>
                <a:gd name="T6" fmla="*/ 5 w 8"/>
                <a:gd name="T7" fmla="*/ 11 h 14"/>
                <a:gd name="T8" fmla="*/ 5 w 8"/>
                <a:gd name="T9" fmla="*/ 10 h 14"/>
                <a:gd name="T10" fmla="*/ 5 w 8"/>
                <a:gd name="T11" fmla="*/ 10 h 14"/>
                <a:gd name="T12" fmla="*/ 5 w 8"/>
                <a:gd name="T13" fmla="*/ 10 h 14"/>
                <a:gd name="T14" fmla="*/ 6 w 8"/>
                <a:gd name="T15" fmla="*/ 10 h 14"/>
                <a:gd name="T16" fmla="*/ 6 w 8"/>
                <a:gd name="T17" fmla="*/ 10 h 14"/>
                <a:gd name="T18" fmla="*/ 7 w 8"/>
                <a:gd name="T19" fmla="*/ 9 h 14"/>
                <a:gd name="T20" fmla="*/ 6 w 8"/>
                <a:gd name="T21" fmla="*/ 9 h 14"/>
                <a:gd name="T22" fmla="*/ 6 w 8"/>
                <a:gd name="T23" fmla="*/ 8 h 14"/>
                <a:gd name="T24" fmla="*/ 7 w 8"/>
                <a:gd name="T25" fmla="*/ 8 h 14"/>
                <a:gd name="T26" fmla="*/ 7 w 8"/>
                <a:gd name="T27" fmla="*/ 8 h 14"/>
                <a:gd name="T28" fmla="*/ 7 w 8"/>
                <a:gd name="T29" fmla="*/ 8 h 14"/>
                <a:gd name="T30" fmla="*/ 8 w 8"/>
                <a:gd name="T31" fmla="*/ 8 h 14"/>
                <a:gd name="T32" fmla="*/ 8 w 8"/>
                <a:gd name="T33" fmla="*/ 8 h 14"/>
                <a:gd name="T34" fmla="*/ 8 w 8"/>
                <a:gd name="T35" fmla="*/ 8 h 14"/>
                <a:gd name="T36" fmla="*/ 8 w 8"/>
                <a:gd name="T37" fmla="*/ 7 h 14"/>
                <a:gd name="T38" fmla="*/ 8 w 8"/>
                <a:gd name="T39" fmla="*/ 7 h 14"/>
                <a:gd name="T40" fmla="*/ 7 w 8"/>
                <a:gd name="T41" fmla="*/ 5 h 14"/>
                <a:gd name="T42" fmla="*/ 7 w 8"/>
                <a:gd name="T43" fmla="*/ 3 h 14"/>
                <a:gd name="T44" fmla="*/ 6 w 8"/>
                <a:gd name="T45" fmla="*/ 1 h 14"/>
                <a:gd name="T46" fmla="*/ 6 w 8"/>
                <a:gd name="T47" fmla="*/ 0 h 14"/>
                <a:gd name="T48" fmla="*/ 5 w 8"/>
                <a:gd name="T49" fmla="*/ 0 h 14"/>
                <a:gd name="T50" fmla="*/ 4 w 8"/>
                <a:gd name="T51" fmla="*/ 1 h 14"/>
                <a:gd name="T52" fmla="*/ 4 w 8"/>
                <a:gd name="T53" fmla="*/ 4 h 14"/>
                <a:gd name="T54" fmla="*/ 5 w 8"/>
                <a:gd name="T55" fmla="*/ 7 h 14"/>
                <a:gd name="T56" fmla="*/ 3 w 8"/>
                <a:gd name="T57" fmla="*/ 10 h 14"/>
                <a:gd name="T58" fmla="*/ 0 w 8"/>
                <a:gd name="T59" fmla="*/ 13 h 14"/>
                <a:gd name="T60" fmla="*/ 0 w 8"/>
                <a:gd name="T61" fmla="*/ 13 h 14"/>
                <a:gd name="T62" fmla="*/ 1 w 8"/>
                <a:gd name="T63" fmla="*/ 13 h 14"/>
                <a:gd name="T64" fmla="*/ 1 w 8"/>
                <a:gd name="T65" fmla="*/ 13 h 14"/>
                <a:gd name="T66" fmla="*/ 2 w 8"/>
                <a:gd name="T67" fmla="*/ 12 h 14"/>
                <a:gd name="T68" fmla="*/ 2 w 8"/>
                <a:gd name="T69" fmla="*/ 11 h 14"/>
                <a:gd name="T70" fmla="*/ 2 w 8"/>
                <a:gd name="T71" fmla="*/ 11 h 14"/>
                <a:gd name="T72" fmla="*/ 3 w 8"/>
                <a:gd name="T73" fmla="*/ 11 h 14"/>
                <a:gd name="T74" fmla="*/ 3 w 8"/>
                <a:gd name="T75" fmla="*/ 11 h 14"/>
                <a:gd name="T76" fmla="*/ 3 w 8"/>
                <a:gd name="T77" fmla="*/ 11 h 14"/>
                <a:gd name="T78" fmla="*/ 3 w 8"/>
                <a:gd name="T79" fmla="*/ 12 h 14"/>
                <a:gd name="T80" fmla="*/ 3 w 8"/>
                <a:gd name="T81" fmla="*/ 12 h 14"/>
                <a:gd name="T82" fmla="*/ 3 w 8"/>
                <a:gd name="T83"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 h="14">
                  <a:moveTo>
                    <a:pt x="3" y="14"/>
                  </a:moveTo>
                  <a:cubicBezTo>
                    <a:pt x="4" y="14"/>
                    <a:pt x="4" y="13"/>
                    <a:pt x="4" y="13"/>
                  </a:cubicBezTo>
                  <a:cubicBezTo>
                    <a:pt x="5" y="12"/>
                    <a:pt x="5" y="12"/>
                    <a:pt x="5" y="11"/>
                  </a:cubicBezTo>
                  <a:cubicBezTo>
                    <a:pt x="5" y="11"/>
                    <a:pt x="5" y="11"/>
                    <a:pt x="5" y="11"/>
                  </a:cubicBezTo>
                  <a:cubicBezTo>
                    <a:pt x="5" y="10"/>
                    <a:pt x="5" y="10"/>
                    <a:pt x="5" y="10"/>
                  </a:cubicBezTo>
                  <a:cubicBezTo>
                    <a:pt x="5" y="10"/>
                    <a:pt x="5" y="10"/>
                    <a:pt x="5" y="10"/>
                  </a:cubicBezTo>
                  <a:cubicBezTo>
                    <a:pt x="5" y="10"/>
                    <a:pt x="5" y="10"/>
                    <a:pt x="5" y="10"/>
                  </a:cubicBezTo>
                  <a:cubicBezTo>
                    <a:pt x="6" y="10"/>
                    <a:pt x="6" y="10"/>
                    <a:pt x="6" y="10"/>
                  </a:cubicBezTo>
                  <a:cubicBezTo>
                    <a:pt x="6" y="10"/>
                    <a:pt x="6" y="10"/>
                    <a:pt x="6" y="10"/>
                  </a:cubicBezTo>
                  <a:cubicBezTo>
                    <a:pt x="6" y="10"/>
                    <a:pt x="7" y="9"/>
                    <a:pt x="7" y="9"/>
                  </a:cubicBezTo>
                  <a:cubicBezTo>
                    <a:pt x="6" y="9"/>
                    <a:pt x="6" y="9"/>
                    <a:pt x="6" y="9"/>
                  </a:cubicBezTo>
                  <a:cubicBezTo>
                    <a:pt x="6" y="8"/>
                    <a:pt x="6" y="8"/>
                    <a:pt x="6" y="8"/>
                  </a:cubicBezTo>
                  <a:cubicBezTo>
                    <a:pt x="6" y="8"/>
                    <a:pt x="7" y="8"/>
                    <a:pt x="7" y="8"/>
                  </a:cubicBezTo>
                  <a:cubicBezTo>
                    <a:pt x="7" y="8"/>
                    <a:pt x="7" y="8"/>
                    <a:pt x="7" y="8"/>
                  </a:cubicBezTo>
                  <a:cubicBezTo>
                    <a:pt x="7" y="8"/>
                    <a:pt x="7" y="8"/>
                    <a:pt x="7" y="8"/>
                  </a:cubicBezTo>
                  <a:cubicBezTo>
                    <a:pt x="7" y="8"/>
                    <a:pt x="7" y="8"/>
                    <a:pt x="8" y="8"/>
                  </a:cubicBezTo>
                  <a:cubicBezTo>
                    <a:pt x="8" y="8"/>
                    <a:pt x="8" y="8"/>
                    <a:pt x="8" y="8"/>
                  </a:cubicBezTo>
                  <a:cubicBezTo>
                    <a:pt x="8" y="8"/>
                    <a:pt x="8" y="8"/>
                    <a:pt x="8" y="8"/>
                  </a:cubicBezTo>
                  <a:cubicBezTo>
                    <a:pt x="8" y="7"/>
                    <a:pt x="8" y="7"/>
                    <a:pt x="8" y="7"/>
                  </a:cubicBezTo>
                  <a:cubicBezTo>
                    <a:pt x="8" y="7"/>
                    <a:pt x="8" y="7"/>
                    <a:pt x="8" y="7"/>
                  </a:cubicBezTo>
                  <a:cubicBezTo>
                    <a:pt x="7" y="7"/>
                    <a:pt x="7" y="6"/>
                    <a:pt x="7" y="5"/>
                  </a:cubicBezTo>
                  <a:cubicBezTo>
                    <a:pt x="7" y="4"/>
                    <a:pt x="7" y="3"/>
                    <a:pt x="7" y="3"/>
                  </a:cubicBezTo>
                  <a:cubicBezTo>
                    <a:pt x="7" y="3"/>
                    <a:pt x="6" y="2"/>
                    <a:pt x="6" y="1"/>
                  </a:cubicBezTo>
                  <a:cubicBezTo>
                    <a:pt x="6" y="1"/>
                    <a:pt x="6" y="0"/>
                    <a:pt x="6" y="0"/>
                  </a:cubicBezTo>
                  <a:cubicBezTo>
                    <a:pt x="6" y="0"/>
                    <a:pt x="6" y="0"/>
                    <a:pt x="5" y="0"/>
                  </a:cubicBezTo>
                  <a:cubicBezTo>
                    <a:pt x="4" y="0"/>
                    <a:pt x="4" y="0"/>
                    <a:pt x="4" y="1"/>
                  </a:cubicBezTo>
                  <a:cubicBezTo>
                    <a:pt x="4" y="2"/>
                    <a:pt x="4" y="3"/>
                    <a:pt x="4" y="4"/>
                  </a:cubicBezTo>
                  <a:cubicBezTo>
                    <a:pt x="5" y="6"/>
                    <a:pt x="5" y="6"/>
                    <a:pt x="5" y="7"/>
                  </a:cubicBezTo>
                  <a:cubicBezTo>
                    <a:pt x="5" y="8"/>
                    <a:pt x="5" y="9"/>
                    <a:pt x="3" y="10"/>
                  </a:cubicBezTo>
                  <a:cubicBezTo>
                    <a:pt x="1" y="10"/>
                    <a:pt x="0" y="11"/>
                    <a:pt x="0" y="13"/>
                  </a:cubicBezTo>
                  <a:cubicBezTo>
                    <a:pt x="0" y="13"/>
                    <a:pt x="0" y="13"/>
                    <a:pt x="0" y="13"/>
                  </a:cubicBezTo>
                  <a:cubicBezTo>
                    <a:pt x="0" y="13"/>
                    <a:pt x="0" y="13"/>
                    <a:pt x="1" y="13"/>
                  </a:cubicBezTo>
                  <a:cubicBezTo>
                    <a:pt x="1" y="13"/>
                    <a:pt x="1" y="13"/>
                    <a:pt x="1" y="13"/>
                  </a:cubicBezTo>
                  <a:cubicBezTo>
                    <a:pt x="2" y="12"/>
                    <a:pt x="2" y="12"/>
                    <a:pt x="2" y="12"/>
                  </a:cubicBezTo>
                  <a:cubicBezTo>
                    <a:pt x="2" y="11"/>
                    <a:pt x="2" y="11"/>
                    <a:pt x="2" y="11"/>
                  </a:cubicBezTo>
                  <a:cubicBezTo>
                    <a:pt x="2" y="11"/>
                    <a:pt x="2" y="11"/>
                    <a:pt x="2" y="11"/>
                  </a:cubicBezTo>
                  <a:cubicBezTo>
                    <a:pt x="3" y="11"/>
                    <a:pt x="3" y="11"/>
                    <a:pt x="3" y="11"/>
                  </a:cubicBezTo>
                  <a:cubicBezTo>
                    <a:pt x="3" y="11"/>
                    <a:pt x="3" y="11"/>
                    <a:pt x="3" y="11"/>
                  </a:cubicBezTo>
                  <a:cubicBezTo>
                    <a:pt x="3" y="11"/>
                    <a:pt x="3" y="11"/>
                    <a:pt x="3" y="11"/>
                  </a:cubicBezTo>
                  <a:cubicBezTo>
                    <a:pt x="3" y="12"/>
                    <a:pt x="3" y="12"/>
                    <a:pt x="3" y="12"/>
                  </a:cubicBezTo>
                  <a:cubicBezTo>
                    <a:pt x="3" y="12"/>
                    <a:pt x="3" y="12"/>
                    <a:pt x="3" y="12"/>
                  </a:cubicBezTo>
                  <a:cubicBezTo>
                    <a:pt x="3" y="13"/>
                    <a:pt x="3" y="14"/>
                    <a:pt x="3" y="14"/>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1" name="Freeform 87">
              <a:extLst>
                <a:ext uri="{FF2B5EF4-FFF2-40B4-BE49-F238E27FC236}">
                  <a16:creationId xmlns:a16="http://schemas.microsoft.com/office/drawing/2014/main" id="{B75D6E2A-B30A-4726-AD8D-D6B4647CDC16}"/>
                </a:ext>
              </a:extLst>
            </p:cNvPr>
            <p:cNvSpPr>
              <a:spLocks/>
            </p:cNvSpPr>
            <p:nvPr userDrawn="1"/>
          </p:nvSpPr>
          <p:spPr bwMode="auto">
            <a:xfrm>
              <a:off x="215" y="247"/>
              <a:ext cx="19" cy="36"/>
            </a:xfrm>
            <a:custGeom>
              <a:avLst/>
              <a:gdLst>
                <a:gd name="T0" fmla="*/ 2 w 9"/>
                <a:gd name="T1" fmla="*/ 0 h 17"/>
                <a:gd name="T2" fmla="*/ 2 w 9"/>
                <a:gd name="T3" fmla="*/ 1 h 17"/>
                <a:gd name="T4" fmla="*/ 2 w 9"/>
                <a:gd name="T5" fmla="*/ 2 h 17"/>
                <a:gd name="T6" fmla="*/ 2 w 9"/>
                <a:gd name="T7" fmla="*/ 2 h 17"/>
                <a:gd name="T8" fmla="*/ 2 w 9"/>
                <a:gd name="T9" fmla="*/ 4 h 17"/>
                <a:gd name="T10" fmla="*/ 2 w 9"/>
                <a:gd name="T11" fmla="*/ 5 h 17"/>
                <a:gd name="T12" fmla="*/ 2 w 9"/>
                <a:gd name="T13" fmla="*/ 5 h 17"/>
                <a:gd name="T14" fmla="*/ 2 w 9"/>
                <a:gd name="T15" fmla="*/ 5 h 17"/>
                <a:gd name="T16" fmla="*/ 2 w 9"/>
                <a:gd name="T17" fmla="*/ 5 h 17"/>
                <a:gd name="T18" fmla="*/ 1 w 9"/>
                <a:gd name="T19" fmla="*/ 5 h 17"/>
                <a:gd name="T20" fmla="*/ 0 w 9"/>
                <a:gd name="T21" fmla="*/ 5 h 17"/>
                <a:gd name="T22" fmla="*/ 0 w 9"/>
                <a:gd name="T23" fmla="*/ 5 h 17"/>
                <a:gd name="T24" fmla="*/ 1 w 9"/>
                <a:gd name="T25" fmla="*/ 6 h 17"/>
                <a:gd name="T26" fmla="*/ 1 w 9"/>
                <a:gd name="T27" fmla="*/ 7 h 17"/>
                <a:gd name="T28" fmla="*/ 2 w 9"/>
                <a:gd name="T29" fmla="*/ 8 h 17"/>
                <a:gd name="T30" fmla="*/ 2 w 9"/>
                <a:gd name="T31" fmla="*/ 8 h 17"/>
                <a:gd name="T32" fmla="*/ 3 w 9"/>
                <a:gd name="T33" fmla="*/ 8 h 17"/>
                <a:gd name="T34" fmla="*/ 2 w 9"/>
                <a:gd name="T35" fmla="*/ 8 h 17"/>
                <a:gd name="T36" fmla="*/ 2 w 9"/>
                <a:gd name="T37" fmla="*/ 8 h 17"/>
                <a:gd name="T38" fmla="*/ 2 w 9"/>
                <a:gd name="T39" fmla="*/ 9 h 17"/>
                <a:gd name="T40" fmla="*/ 2 w 9"/>
                <a:gd name="T41" fmla="*/ 10 h 17"/>
                <a:gd name="T42" fmla="*/ 2 w 9"/>
                <a:gd name="T43" fmla="*/ 11 h 17"/>
                <a:gd name="T44" fmla="*/ 3 w 9"/>
                <a:gd name="T45" fmla="*/ 11 h 17"/>
                <a:gd name="T46" fmla="*/ 3 w 9"/>
                <a:gd name="T47" fmla="*/ 12 h 17"/>
                <a:gd name="T48" fmla="*/ 4 w 9"/>
                <a:gd name="T49" fmla="*/ 12 h 17"/>
                <a:gd name="T50" fmla="*/ 4 w 9"/>
                <a:gd name="T51" fmla="*/ 12 h 17"/>
                <a:gd name="T52" fmla="*/ 3 w 9"/>
                <a:gd name="T53" fmla="*/ 12 h 17"/>
                <a:gd name="T54" fmla="*/ 3 w 9"/>
                <a:gd name="T55" fmla="*/ 13 h 17"/>
                <a:gd name="T56" fmla="*/ 4 w 9"/>
                <a:gd name="T57" fmla="*/ 14 h 17"/>
                <a:gd name="T58" fmla="*/ 5 w 9"/>
                <a:gd name="T59" fmla="*/ 15 h 17"/>
                <a:gd name="T60" fmla="*/ 6 w 9"/>
                <a:gd name="T61" fmla="*/ 15 h 17"/>
                <a:gd name="T62" fmla="*/ 6 w 9"/>
                <a:gd name="T63" fmla="*/ 15 h 17"/>
                <a:gd name="T64" fmla="*/ 6 w 9"/>
                <a:gd name="T65" fmla="*/ 15 h 17"/>
                <a:gd name="T66" fmla="*/ 5 w 9"/>
                <a:gd name="T67" fmla="*/ 16 h 17"/>
                <a:gd name="T68" fmla="*/ 5 w 9"/>
                <a:gd name="T69" fmla="*/ 16 h 17"/>
                <a:gd name="T70" fmla="*/ 6 w 9"/>
                <a:gd name="T71" fmla="*/ 17 h 17"/>
                <a:gd name="T72" fmla="*/ 6 w 9"/>
                <a:gd name="T73" fmla="*/ 17 h 17"/>
                <a:gd name="T74" fmla="*/ 7 w 9"/>
                <a:gd name="T75" fmla="*/ 17 h 17"/>
                <a:gd name="T76" fmla="*/ 8 w 9"/>
                <a:gd name="T77" fmla="*/ 16 h 17"/>
                <a:gd name="T78" fmla="*/ 9 w 9"/>
                <a:gd name="T79" fmla="*/ 15 h 17"/>
                <a:gd name="T80" fmla="*/ 9 w 9"/>
                <a:gd name="T81" fmla="*/ 15 h 17"/>
                <a:gd name="T82" fmla="*/ 9 w 9"/>
                <a:gd name="T83" fmla="*/ 13 h 17"/>
                <a:gd name="T84" fmla="*/ 8 w 9"/>
                <a:gd name="T85" fmla="*/ 13 h 17"/>
                <a:gd name="T86" fmla="*/ 8 w 9"/>
                <a:gd name="T87" fmla="*/ 13 h 17"/>
                <a:gd name="T88" fmla="*/ 7 w 9"/>
                <a:gd name="T89" fmla="*/ 14 h 17"/>
                <a:gd name="T90" fmla="*/ 4 w 9"/>
                <a:gd name="T91" fmla="*/ 9 h 17"/>
                <a:gd name="T92" fmla="*/ 3 w 9"/>
                <a:gd name="T93" fmla="*/ 7 h 17"/>
                <a:gd name="T94" fmla="*/ 4 w 9"/>
                <a:gd name="T95" fmla="*/ 5 h 17"/>
                <a:gd name="T96" fmla="*/ 4 w 9"/>
                <a:gd name="T97" fmla="*/ 4 h 17"/>
                <a:gd name="T98" fmla="*/ 4 w 9"/>
                <a:gd name="T99" fmla="*/ 3 h 17"/>
                <a:gd name="T100" fmla="*/ 2 w 9"/>
                <a:gd name="T10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 h="17">
                  <a:moveTo>
                    <a:pt x="2" y="0"/>
                  </a:moveTo>
                  <a:cubicBezTo>
                    <a:pt x="2" y="1"/>
                    <a:pt x="2" y="1"/>
                    <a:pt x="2" y="1"/>
                  </a:cubicBezTo>
                  <a:cubicBezTo>
                    <a:pt x="2" y="1"/>
                    <a:pt x="2" y="1"/>
                    <a:pt x="2" y="2"/>
                  </a:cubicBezTo>
                  <a:cubicBezTo>
                    <a:pt x="2" y="2"/>
                    <a:pt x="2" y="2"/>
                    <a:pt x="2" y="2"/>
                  </a:cubicBezTo>
                  <a:cubicBezTo>
                    <a:pt x="2" y="3"/>
                    <a:pt x="2" y="4"/>
                    <a:pt x="2" y="4"/>
                  </a:cubicBezTo>
                  <a:cubicBezTo>
                    <a:pt x="2" y="5"/>
                    <a:pt x="2" y="5"/>
                    <a:pt x="2" y="5"/>
                  </a:cubicBezTo>
                  <a:cubicBezTo>
                    <a:pt x="2" y="5"/>
                    <a:pt x="2" y="5"/>
                    <a:pt x="2" y="5"/>
                  </a:cubicBezTo>
                  <a:cubicBezTo>
                    <a:pt x="2" y="5"/>
                    <a:pt x="2" y="5"/>
                    <a:pt x="2" y="5"/>
                  </a:cubicBezTo>
                  <a:cubicBezTo>
                    <a:pt x="2" y="5"/>
                    <a:pt x="2" y="5"/>
                    <a:pt x="2" y="5"/>
                  </a:cubicBezTo>
                  <a:cubicBezTo>
                    <a:pt x="2" y="5"/>
                    <a:pt x="1" y="5"/>
                    <a:pt x="1" y="5"/>
                  </a:cubicBezTo>
                  <a:cubicBezTo>
                    <a:pt x="0" y="5"/>
                    <a:pt x="0" y="5"/>
                    <a:pt x="0" y="5"/>
                  </a:cubicBezTo>
                  <a:cubicBezTo>
                    <a:pt x="0" y="5"/>
                    <a:pt x="0" y="5"/>
                    <a:pt x="0" y="5"/>
                  </a:cubicBezTo>
                  <a:cubicBezTo>
                    <a:pt x="1" y="6"/>
                    <a:pt x="1" y="6"/>
                    <a:pt x="1" y="6"/>
                  </a:cubicBezTo>
                  <a:cubicBezTo>
                    <a:pt x="1" y="7"/>
                    <a:pt x="1" y="7"/>
                    <a:pt x="1" y="7"/>
                  </a:cubicBezTo>
                  <a:cubicBezTo>
                    <a:pt x="2" y="8"/>
                    <a:pt x="2" y="8"/>
                    <a:pt x="2" y="8"/>
                  </a:cubicBezTo>
                  <a:cubicBezTo>
                    <a:pt x="2" y="8"/>
                    <a:pt x="2" y="8"/>
                    <a:pt x="2" y="8"/>
                  </a:cubicBezTo>
                  <a:cubicBezTo>
                    <a:pt x="2" y="8"/>
                    <a:pt x="3" y="8"/>
                    <a:pt x="3" y="8"/>
                  </a:cubicBezTo>
                  <a:cubicBezTo>
                    <a:pt x="3" y="8"/>
                    <a:pt x="2" y="8"/>
                    <a:pt x="2" y="8"/>
                  </a:cubicBezTo>
                  <a:cubicBezTo>
                    <a:pt x="2" y="8"/>
                    <a:pt x="2" y="8"/>
                    <a:pt x="2" y="8"/>
                  </a:cubicBezTo>
                  <a:cubicBezTo>
                    <a:pt x="2" y="8"/>
                    <a:pt x="2" y="9"/>
                    <a:pt x="2" y="9"/>
                  </a:cubicBezTo>
                  <a:cubicBezTo>
                    <a:pt x="2" y="9"/>
                    <a:pt x="2" y="9"/>
                    <a:pt x="2" y="10"/>
                  </a:cubicBezTo>
                  <a:cubicBezTo>
                    <a:pt x="2" y="11"/>
                    <a:pt x="2" y="11"/>
                    <a:pt x="2" y="11"/>
                  </a:cubicBezTo>
                  <a:cubicBezTo>
                    <a:pt x="3" y="11"/>
                    <a:pt x="3" y="11"/>
                    <a:pt x="3" y="11"/>
                  </a:cubicBezTo>
                  <a:cubicBezTo>
                    <a:pt x="3" y="12"/>
                    <a:pt x="3" y="12"/>
                    <a:pt x="3" y="12"/>
                  </a:cubicBezTo>
                  <a:cubicBezTo>
                    <a:pt x="4" y="12"/>
                    <a:pt x="4" y="12"/>
                    <a:pt x="4" y="12"/>
                  </a:cubicBezTo>
                  <a:cubicBezTo>
                    <a:pt x="4" y="12"/>
                    <a:pt x="4" y="12"/>
                    <a:pt x="4" y="12"/>
                  </a:cubicBezTo>
                  <a:cubicBezTo>
                    <a:pt x="3" y="12"/>
                    <a:pt x="3" y="12"/>
                    <a:pt x="3" y="12"/>
                  </a:cubicBezTo>
                  <a:cubicBezTo>
                    <a:pt x="3" y="12"/>
                    <a:pt x="3" y="12"/>
                    <a:pt x="3" y="13"/>
                  </a:cubicBezTo>
                  <a:cubicBezTo>
                    <a:pt x="3" y="13"/>
                    <a:pt x="3" y="13"/>
                    <a:pt x="4" y="14"/>
                  </a:cubicBezTo>
                  <a:cubicBezTo>
                    <a:pt x="4" y="15"/>
                    <a:pt x="5" y="15"/>
                    <a:pt x="5" y="15"/>
                  </a:cubicBezTo>
                  <a:cubicBezTo>
                    <a:pt x="6" y="15"/>
                    <a:pt x="6" y="15"/>
                    <a:pt x="6" y="15"/>
                  </a:cubicBezTo>
                  <a:cubicBezTo>
                    <a:pt x="6" y="15"/>
                    <a:pt x="6" y="15"/>
                    <a:pt x="6" y="15"/>
                  </a:cubicBezTo>
                  <a:cubicBezTo>
                    <a:pt x="6" y="15"/>
                    <a:pt x="6" y="15"/>
                    <a:pt x="6" y="15"/>
                  </a:cubicBezTo>
                  <a:cubicBezTo>
                    <a:pt x="5" y="16"/>
                    <a:pt x="5" y="16"/>
                    <a:pt x="5" y="16"/>
                  </a:cubicBezTo>
                  <a:cubicBezTo>
                    <a:pt x="5" y="16"/>
                    <a:pt x="5" y="16"/>
                    <a:pt x="5" y="16"/>
                  </a:cubicBezTo>
                  <a:cubicBezTo>
                    <a:pt x="6" y="17"/>
                    <a:pt x="6" y="17"/>
                    <a:pt x="6" y="17"/>
                  </a:cubicBezTo>
                  <a:cubicBezTo>
                    <a:pt x="6" y="17"/>
                    <a:pt x="6" y="17"/>
                    <a:pt x="6" y="17"/>
                  </a:cubicBezTo>
                  <a:cubicBezTo>
                    <a:pt x="6" y="17"/>
                    <a:pt x="7" y="17"/>
                    <a:pt x="7" y="17"/>
                  </a:cubicBezTo>
                  <a:cubicBezTo>
                    <a:pt x="7" y="16"/>
                    <a:pt x="7" y="16"/>
                    <a:pt x="8" y="16"/>
                  </a:cubicBezTo>
                  <a:cubicBezTo>
                    <a:pt x="9" y="16"/>
                    <a:pt x="9" y="16"/>
                    <a:pt x="9" y="15"/>
                  </a:cubicBezTo>
                  <a:cubicBezTo>
                    <a:pt x="9" y="15"/>
                    <a:pt x="9" y="15"/>
                    <a:pt x="9" y="15"/>
                  </a:cubicBezTo>
                  <a:cubicBezTo>
                    <a:pt x="9" y="14"/>
                    <a:pt x="9" y="14"/>
                    <a:pt x="9" y="13"/>
                  </a:cubicBezTo>
                  <a:cubicBezTo>
                    <a:pt x="9" y="13"/>
                    <a:pt x="9" y="13"/>
                    <a:pt x="8" y="13"/>
                  </a:cubicBezTo>
                  <a:cubicBezTo>
                    <a:pt x="8" y="13"/>
                    <a:pt x="8" y="13"/>
                    <a:pt x="8" y="13"/>
                  </a:cubicBezTo>
                  <a:cubicBezTo>
                    <a:pt x="8" y="13"/>
                    <a:pt x="7" y="14"/>
                    <a:pt x="7" y="14"/>
                  </a:cubicBezTo>
                  <a:cubicBezTo>
                    <a:pt x="6" y="14"/>
                    <a:pt x="4" y="12"/>
                    <a:pt x="4" y="9"/>
                  </a:cubicBezTo>
                  <a:cubicBezTo>
                    <a:pt x="3" y="9"/>
                    <a:pt x="3" y="8"/>
                    <a:pt x="3" y="7"/>
                  </a:cubicBezTo>
                  <a:cubicBezTo>
                    <a:pt x="3" y="7"/>
                    <a:pt x="3" y="6"/>
                    <a:pt x="4" y="5"/>
                  </a:cubicBezTo>
                  <a:cubicBezTo>
                    <a:pt x="4" y="4"/>
                    <a:pt x="4" y="4"/>
                    <a:pt x="4" y="4"/>
                  </a:cubicBezTo>
                  <a:cubicBezTo>
                    <a:pt x="4" y="3"/>
                    <a:pt x="4" y="3"/>
                    <a:pt x="4" y="3"/>
                  </a:cubicBezTo>
                  <a:cubicBezTo>
                    <a:pt x="4" y="2"/>
                    <a:pt x="3" y="1"/>
                    <a:pt x="2" y="0"/>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2" name="Freeform 88">
              <a:extLst>
                <a:ext uri="{FF2B5EF4-FFF2-40B4-BE49-F238E27FC236}">
                  <a16:creationId xmlns:a16="http://schemas.microsoft.com/office/drawing/2014/main" id="{957D21E6-C360-4298-AECB-CE85C0058B95}"/>
                </a:ext>
              </a:extLst>
            </p:cNvPr>
            <p:cNvSpPr>
              <a:spLocks/>
            </p:cNvSpPr>
            <p:nvPr userDrawn="1"/>
          </p:nvSpPr>
          <p:spPr bwMode="auto">
            <a:xfrm>
              <a:off x="224" y="258"/>
              <a:ext cx="2" cy="6"/>
            </a:xfrm>
            <a:custGeom>
              <a:avLst/>
              <a:gdLst>
                <a:gd name="T0" fmla="*/ 0 w 1"/>
                <a:gd name="T1" fmla="*/ 0 h 3"/>
                <a:gd name="T2" fmla="*/ 0 w 1"/>
                <a:gd name="T3" fmla="*/ 2 h 3"/>
                <a:gd name="T4" fmla="*/ 0 w 1"/>
                <a:gd name="T5" fmla="*/ 3 h 3"/>
                <a:gd name="T6" fmla="*/ 0 w 1"/>
                <a:gd name="T7" fmla="*/ 3 h 3"/>
                <a:gd name="T8" fmla="*/ 1 w 1"/>
                <a:gd name="T9" fmla="*/ 2 h 3"/>
                <a:gd name="T10" fmla="*/ 1 w 1"/>
                <a:gd name="T11" fmla="*/ 2 h 3"/>
                <a:gd name="T12" fmla="*/ 1 w 1"/>
                <a:gd name="T13" fmla="*/ 1 h 3"/>
                <a:gd name="T14" fmla="*/ 0 w 1"/>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3">
                  <a:moveTo>
                    <a:pt x="0" y="0"/>
                  </a:moveTo>
                  <a:cubicBezTo>
                    <a:pt x="0" y="1"/>
                    <a:pt x="0" y="2"/>
                    <a:pt x="0" y="2"/>
                  </a:cubicBezTo>
                  <a:cubicBezTo>
                    <a:pt x="0" y="3"/>
                    <a:pt x="0" y="3"/>
                    <a:pt x="0" y="3"/>
                  </a:cubicBezTo>
                  <a:cubicBezTo>
                    <a:pt x="0" y="3"/>
                    <a:pt x="0" y="3"/>
                    <a:pt x="0" y="3"/>
                  </a:cubicBezTo>
                  <a:cubicBezTo>
                    <a:pt x="1" y="2"/>
                    <a:pt x="1" y="2"/>
                    <a:pt x="1" y="2"/>
                  </a:cubicBezTo>
                  <a:cubicBezTo>
                    <a:pt x="1" y="2"/>
                    <a:pt x="1" y="2"/>
                    <a:pt x="1" y="2"/>
                  </a:cubicBezTo>
                  <a:cubicBezTo>
                    <a:pt x="1" y="2"/>
                    <a:pt x="1" y="1"/>
                    <a:pt x="1" y="1"/>
                  </a:cubicBezTo>
                  <a:cubicBezTo>
                    <a:pt x="1" y="1"/>
                    <a:pt x="1" y="0"/>
                    <a:pt x="0" y="0"/>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3" name="Freeform 89">
              <a:extLst>
                <a:ext uri="{FF2B5EF4-FFF2-40B4-BE49-F238E27FC236}">
                  <a16:creationId xmlns:a16="http://schemas.microsoft.com/office/drawing/2014/main" id="{D0026D3F-EF28-4DC3-A253-17A197921A54}"/>
                </a:ext>
              </a:extLst>
            </p:cNvPr>
            <p:cNvSpPr>
              <a:spLocks/>
            </p:cNvSpPr>
            <p:nvPr userDrawn="1"/>
          </p:nvSpPr>
          <p:spPr bwMode="auto">
            <a:xfrm>
              <a:off x="232" y="289"/>
              <a:ext cx="6" cy="5"/>
            </a:xfrm>
            <a:custGeom>
              <a:avLst/>
              <a:gdLst>
                <a:gd name="T0" fmla="*/ 0 w 3"/>
                <a:gd name="T1" fmla="*/ 1 h 2"/>
                <a:gd name="T2" fmla="*/ 0 w 3"/>
                <a:gd name="T3" fmla="*/ 1 h 2"/>
                <a:gd name="T4" fmla="*/ 1 w 3"/>
                <a:gd name="T5" fmla="*/ 1 h 2"/>
                <a:gd name="T6" fmla="*/ 2 w 3"/>
                <a:gd name="T7" fmla="*/ 2 h 2"/>
                <a:gd name="T8" fmla="*/ 3 w 3"/>
                <a:gd name="T9" fmla="*/ 1 h 2"/>
                <a:gd name="T10" fmla="*/ 3 w 3"/>
                <a:gd name="T11" fmla="*/ 1 h 2"/>
                <a:gd name="T12" fmla="*/ 3 w 3"/>
                <a:gd name="T13" fmla="*/ 1 h 2"/>
                <a:gd name="T14" fmla="*/ 3 w 3"/>
                <a:gd name="T15" fmla="*/ 0 h 2"/>
                <a:gd name="T16" fmla="*/ 2 w 3"/>
                <a:gd name="T17" fmla="*/ 0 h 2"/>
                <a:gd name="T18" fmla="*/ 0 w 3"/>
                <a:gd name="T1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2">
                  <a:moveTo>
                    <a:pt x="0" y="1"/>
                  </a:moveTo>
                  <a:cubicBezTo>
                    <a:pt x="0" y="1"/>
                    <a:pt x="0" y="1"/>
                    <a:pt x="0" y="1"/>
                  </a:cubicBezTo>
                  <a:cubicBezTo>
                    <a:pt x="1" y="1"/>
                    <a:pt x="1" y="1"/>
                    <a:pt x="1" y="1"/>
                  </a:cubicBezTo>
                  <a:cubicBezTo>
                    <a:pt x="1" y="2"/>
                    <a:pt x="1" y="2"/>
                    <a:pt x="2" y="2"/>
                  </a:cubicBezTo>
                  <a:cubicBezTo>
                    <a:pt x="2" y="2"/>
                    <a:pt x="3" y="2"/>
                    <a:pt x="3" y="1"/>
                  </a:cubicBezTo>
                  <a:cubicBezTo>
                    <a:pt x="3" y="1"/>
                    <a:pt x="3" y="1"/>
                    <a:pt x="3" y="1"/>
                  </a:cubicBezTo>
                  <a:cubicBezTo>
                    <a:pt x="3" y="1"/>
                    <a:pt x="3" y="1"/>
                    <a:pt x="3" y="1"/>
                  </a:cubicBezTo>
                  <a:cubicBezTo>
                    <a:pt x="3" y="0"/>
                    <a:pt x="3" y="0"/>
                    <a:pt x="3" y="0"/>
                  </a:cubicBezTo>
                  <a:cubicBezTo>
                    <a:pt x="2" y="0"/>
                    <a:pt x="2" y="0"/>
                    <a:pt x="2" y="0"/>
                  </a:cubicBezTo>
                  <a:cubicBezTo>
                    <a:pt x="1" y="0"/>
                    <a:pt x="1" y="0"/>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4" name="Freeform 90">
              <a:extLst>
                <a:ext uri="{FF2B5EF4-FFF2-40B4-BE49-F238E27FC236}">
                  <a16:creationId xmlns:a16="http://schemas.microsoft.com/office/drawing/2014/main" id="{9D930510-CD43-4618-9C37-6FF5A9FF6961}"/>
                </a:ext>
              </a:extLst>
            </p:cNvPr>
            <p:cNvSpPr>
              <a:spLocks/>
            </p:cNvSpPr>
            <p:nvPr userDrawn="1"/>
          </p:nvSpPr>
          <p:spPr bwMode="auto">
            <a:xfrm>
              <a:off x="249" y="302"/>
              <a:ext cx="8" cy="4"/>
            </a:xfrm>
            <a:custGeom>
              <a:avLst/>
              <a:gdLst>
                <a:gd name="T0" fmla="*/ 0 w 4"/>
                <a:gd name="T1" fmla="*/ 1 h 2"/>
                <a:gd name="T2" fmla="*/ 1 w 4"/>
                <a:gd name="T3" fmla="*/ 1 h 2"/>
                <a:gd name="T4" fmla="*/ 1 w 4"/>
                <a:gd name="T5" fmla="*/ 1 h 2"/>
                <a:gd name="T6" fmla="*/ 2 w 4"/>
                <a:gd name="T7" fmla="*/ 2 h 2"/>
                <a:gd name="T8" fmla="*/ 2 w 4"/>
                <a:gd name="T9" fmla="*/ 1 h 2"/>
                <a:gd name="T10" fmla="*/ 3 w 4"/>
                <a:gd name="T11" fmla="*/ 1 h 2"/>
                <a:gd name="T12" fmla="*/ 4 w 4"/>
                <a:gd name="T13" fmla="*/ 1 h 2"/>
                <a:gd name="T14" fmla="*/ 4 w 4"/>
                <a:gd name="T15" fmla="*/ 1 h 2"/>
                <a:gd name="T16" fmla="*/ 4 w 4"/>
                <a:gd name="T17" fmla="*/ 1 h 2"/>
                <a:gd name="T18" fmla="*/ 3 w 4"/>
                <a:gd name="T19" fmla="*/ 0 h 2"/>
                <a:gd name="T20" fmla="*/ 2 w 4"/>
                <a:gd name="T21" fmla="*/ 0 h 2"/>
                <a:gd name="T22" fmla="*/ 0 w 4"/>
                <a:gd name="T2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2">
                  <a:moveTo>
                    <a:pt x="0" y="1"/>
                  </a:moveTo>
                  <a:cubicBezTo>
                    <a:pt x="1" y="1"/>
                    <a:pt x="1" y="1"/>
                    <a:pt x="1" y="1"/>
                  </a:cubicBezTo>
                  <a:cubicBezTo>
                    <a:pt x="1" y="1"/>
                    <a:pt x="1" y="1"/>
                    <a:pt x="1" y="1"/>
                  </a:cubicBezTo>
                  <a:cubicBezTo>
                    <a:pt x="2" y="2"/>
                    <a:pt x="2" y="2"/>
                    <a:pt x="2" y="2"/>
                  </a:cubicBezTo>
                  <a:cubicBezTo>
                    <a:pt x="2" y="2"/>
                    <a:pt x="2" y="2"/>
                    <a:pt x="2" y="1"/>
                  </a:cubicBezTo>
                  <a:cubicBezTo>
                    <a:pt x="3" y="1"/>
                    <a:pt x="3" y="1"/>
                    <a:pt x="3" y="1"/>
                  </a:cubicBezTo>
                  <a:cubicBezTo>
                    <a:pt x="4" y="1"/>
                    <a:pt x="4" y="1"/>
                    <a:pt x="4" y="1"/>
                  </a:cubicBezTo>
                  <a:cubicBezTo>
                    <a:pt x="4" y="1"/>
                    <a:pt x="4" y="1"/>
                    <a:pt x="4" y="1"/>
                  </a:cubicBezTo>
                  <a:cubicBezTo>
                    <a:pt x="4" y="1"/>
                    <a:pt x="4" y="1"/>
                    <a:pt x="4" y="1"/>
                  </a:cubicBezTo>
                  <a:cubicBezTo>
                    <a:pt x="4" y="0"/>
                    <a:pt x="3" y="0"/>
                    <a:pt x="3" y="0"/>
                  </a:cubicBezTo>
                  <a:cubicBezTo>
                    <a:pt x="2" y="0"/>
                    <a:pt x="2" y="0"/>
                    <a:pt x="2" y="0"/>
                  </a:cubicBezTo>
                  <a:cubicBezTo>
                    <a:pt x="1" y="0"/>
                    <a:pt x="1" y="0"/>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5" name="Freeform 91">
              <a:extLst>
                <a:ext uri="{FF2B5EF4-FFF2-40B4-BE49-F238E27FC236}">
                  <a16:creationId xmlns:a16="http://schemas.microsoft.com/office/drawing/2014/main" id="{B9BA27FA-FDFF-4159-BD14-C8B86E3FA839}"/>
                </a:ext>
              </a:extLst>
            </p:cNvPr>
            <p:cNvSpPr>
              <a:spLocks/>
            </p:cNvSpPr>
            <p:nvPr userDrawn="1"/>
          </p:nvSpPr>
          <p:spPr bwMode="auto">
            <a:xfrm>
              <a:off x="267" y="311"/>
              <a:ext cx="7" cy="8"/>
            </a:xfrm>
            <a:custGeom>
              <a:avLst/>
              <a:gdLst>
                <a:gd name="T0" fmla="*/ 0 w 3"/>
                <a:gd name="T1" fmla="*/ 4 h 4"/>
                <a:gd name="T2" fmla="*/ 1 w 3"/>
                <a:gd name="T3" fmla="*/ 3 h 4"/>
                <a:gd name="T4" fmla="*/ 3 w 3"/>
                <a:gd name="T5" fmla="*/ 0 h 4"/>
                <a:gd name="T6" fmla="*/ 3 w 3"/>
                <a:gd name="T7" fmla="*/ 0 h 4"/>
                <a:gd name="T8" fmla="*/ 2 w 3"/>
                <a:gd name="T9" fmla="*/ 0 h 4"/>
                <a:gd name="T10" fmla="*/ 2 w 3"/>
                <a:gd name="T11" fmla="*/ 1 h 4"/>
                <a:gd name="T12" fmla="*/ 1 w 3"/>
                <a:gd name="T13" fmla="*/ 1 h 4"/>
                <a:gd name="T14" fmla="*/ 0 w 3"/>
                <a:gd name="T15" fmla="*/ 3 h 4"/>
                <a:gd name="T16" fmla="*/ 0 w 3"/>
                <a:gd name="T1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4">
                  <a:moveTo>
                    <a:pt x="0" y="4"/>
                  </a:moveTo>
                  <a:cubicBezTo>
                    <a:pt x="0" y="3"/>
                    <a:pt x="0" y="3"/>
                    <a:pt x="1" y="3"/>
                  </a:cubicBezTo>
                  <a:cubicBezTo>
                    <a:pt x="2" y="3"/>
                    <a:pt x="3" y="1"/>
                    <a:pt x="3" y="0"/>
                  </a:cubicBezTo>
                  <a:cubicBezTo>
                    <a:pt x="3" y="0"/>
                    <a:pt x="3" y="0"/>
                    <a:pt x="3" y="0"/>
                  </a:cubicBezTo>
                  <a:cubicBezTo>
                    <a:pt x="3" y="0"/>
                    <a:pt x="3" y="0"/>
                    <a:pt x="2" y="0"/>
                  </a:cubicBezTo>
                  <a:cubicBezTo>
                    <a:pt x="2" y="0"/>
                    <a:pt x="2" y="0"/>
                    <a:pt x="2" y="1"/>
                  </a:cubicBezTo>
                  <a:cubicBezTo>
                    <a:pt x="1" y="1"/>
                    <a:pt x="1" y="1"/>
                    <a:pt x="1" y="1"/>
                  </a:cubicBezTo>
                  <a:cubicBezTo>
                    <a:pt x="0" y="1"/>
                    <a:pt x="0" y="2"/>
                    <a:pt x="0" y="3"/>
                  </a:cubicBezTo>
                  <a:cubicBezTo>
                    <a:pt x="0" y="3"/>
                    <a:pt x="0" y="3"/>
                    <a:pt x="0" y="4"/>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6" name="Freeform 92">
              <a:extLst>
                <a:ext uri="{FF2B5EF4-FFF2-40B4-BE49-F238E27FC236}">
                  <a16:creationId xmlns:a16="http://schemas.microsoft.com/office/drawing/2014/main" id="{A6092CF3-32B2-4451-A820-2C4BCF2BF66D}"/>
                </a:ext>
              </a:extLst>
            </p:cNvPr>
            <p:cNvSpPr>
              <a:spLocks/>
            </p:cNvSpPr>
            <p:nvPr userDrawn="1"/>
          </p:nvSpPr>
          <p:spPr bwMode="auto">
            <a:xfrm>
              <a:off x="234" y="251"/>
              <a:ext cx="6" cy="7"/>
            </a:xfrm>
            <a:custGeom>
              <a:avLst/>
              <a:gdLst>
                <a:gd name="T0" fmla="*/ 1 w 3"/>
                <a:gd name="T1" fmla="*/ 2 h 3"/>
                <a:gd name="T2" fmla="*/ 1 w 3"/>
                <a:gd name="T3" fmla="*/ 2 h 3"/>
                <a:gd name="T4" fmla="*/ 2 w 3"/>
                <a:gd name="T5" fmla="*/ 3 h 3"/>
                <a:gd name="T6" fmla="*/ 2 w 3"/>
                <a:gd name="T7" fmla="*/ 3 h 3"/>
                <a:gd name="T8" fmla="*/ 3 w 3"/>
                <a:gd name="T9" fmla="*/ 2 h 3"/>
                <a:gd name="T10" fmla="*/ 3 w 3"/>
                <a:gd name="T11" fmla="*/ 2 h 3"/>
                <a:gd name="T12" fmla="*/ 1 w 3"/>
                <a:gd name="T13" fmla="*/ 1 h 3"/>
                <a:gd name="T14" fmla="*/ 1 w 3"/>
                <a:gd name="T15" fmla="*/ 0 h 3"/>
                <a:gd name="T16" fmla="*/ 1 w 3"/>
                <a:gd name="T17" fmla="*/ 0 h 3"/>
                <a:gd name="T18" fmla="*/ 0 w 3"/>
                <a:gd name="T19" fmla="*/ 0 h 3"/>
                <a:gd name="T20" fmla="*/ 0 w 3"/>
                <a:gd name="T21" fmla="*/ 1 h 3"/>
                <a:gd name="T22" fmla="*/ 1 w 3"/>
                <a:gd name="T23" fmla="*/ 1 h 3"/>
                <a:gd name="T24" fmla="*/ 1 w 3"/>
                <a:gd name="T25"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3">
                  <a:moveTo>
                    <a:pt x="1" y="2"/>
                  </a:moveTo>
                  <a:cubicBezTo>
                    <a:pt x="1" y="2"/>
                    <a:pt x="1" y="2"/>
                    <a:pt x="1" y="2"/>
                  </a:cubicBezTo>
                  <a:cubicBezTo>
                    <a:pt x="1" y="2"/>
                    <a:pt x="2" y="3"/>
                    <a:pt x="2" y="3"/>
                  </a:cubicBezTo>
                  <a:cubicBezTo>
                    <a:pt x="2" y="3"/>
                    <a:pt x="2" y="3"/>
                    <a:pt x="2" y="3"/>
                  </a:cubicBezTo>
                  <a:cubicBezTo>
                    <a:pt x="3" y="2"/>
                    <a:pt x="3" y="2"/>
                    <a:pt x="3" y="2"/>
                  </a:cubicBezTo>
                  <a:cubicBezTo>
                    <a:pt x="3" y="2"/>
                    <a:pt x="3" y="2"/>
                    <a:pt x="3" y="2"/>
                  </a:cubicBezTo>
                  <a:cubicBezTo>
                    <a:pt x="3" y="1"/>
                    <a:pt x="2" y="1"/>
                    <a:pt x="1" y="1"/>
                  </a:cubicBezTo>
                  <a:cubicBezTo>
                    <a:pt x="1" y="1"/>
                    <a:pt x="1" y="1"/>
                    <a:pt x="1" y="0"/>
                  </a:cubicBezTo>
                  <a:cubicBezTo>
                    <a:pt x="1" y="0"/>
                    <a:pt x="1" y="0"/>
                    <a:pt x="1" y="0"/>
                  </a:cubicBezTo>
                  <a:cubicBezTo>
                    <a:pt x="0" y="0"/>
                    <a:pt x="0" y="0"/>
                    <a:pt x="0" y="0"/>
                  </a:cubicBezTo>
                  <a:cubicBezTo>
                    <a:pt x="0" y="1"/>
                    <a:pt x="0" y="1"/>
                    <a:pt x="0" y="1"/>
                  </a:cubicBezTo>
                  <a:cubicBezTo>
                    <a:pt x="1" y="1"/>
                    <a:pt x="1" y="1"/>
                    <a:pt x="1" y="1"/>
                  </a:cubicBezTo>
                  <a:lnTo>
                    <a:pt x="1" y="2"/>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7" name="Freeform 93">
              <a:extLst>
                <a:ext uri="{FF2B5EF4-FFF2-40B4-BE49-F238E27FC236}">
                  <a16:creationId xmlns:a16="http://schemas.microsoft.com/office/drawing/2014/main" id="{6BFBD52A-B16D-4AB0-8C65-AACE701BE154}"/>
                </a:ext>
              </a:extLst>
            </p:cNvPr>
            <p:cNvSpPr>
              <a:spLocks/>
            </p:cNvSpPr>
            <p:nvPr userDrawn="1"/>
          </p:nvSpPr>
          <p:spPr bwMode="auto">
            <a:xfrm>
              <a:off x="242" y="251"/>
              <a:ext cx="5" cy="7"/>
            </a:xfrm>
            <a:custGeom>
              <a:avLst/>
              <a:gdLst>
                <a:gd name="T0" fmla="*/ 1 w 2"/>
                <a:gd name="T1" fmla="*/ 2 h 3"/>
                <a:gd name="T2" fmla="*/ 0 w 2"/>
                <a:gd name="T3" fmla="*/ 3 h 3"/>
                <a:gd name="T4" fmla="*/ 0 w 2"/>
                <a:gd name="T5" fmla="*/ 3 h 3"/>
                <a:gd name="T6" fmla="*/ 0 w 2"/>
                <a:gd name="T7" fmla="*/ 3 h 3"/>
                <a:gd name="T8" fmla="*/ 0 w 2"/>
                <a:gd name="T9" fmla="*/ 2 h 3"/>
                <a:gd name="T10" fmla="*/ 0 w 2"/>
                <a:gd name="T11" fmla="*/ 1 h 3"/>
                <a:gd name="T12" fmla="*/ 0 w 2"/>
                <a:gd name="T13" fmla="*/ 1 h 3"/>
                <a:gd name="T14" fmla="*/ 1 w 2"/>
                <a:gd name="T15" fmla="*/ 1 h 3"/>
                <a:gd name="T16" fmla="*/ 2 w 2"/>
                <a:gd name="T17" fmla="*/ 0 h 3"/>
                <a:gd name="T18" fmla="*/ 2 w 2"/>
                <a:gd name="T19" fmla="*/ 0 h 3"/>
                <a:gd name="T20" fmla="*/ 2 w 2"/>
                <a:gd name="T21" fmla="*/ 0 h 3"/>
                <a:gd name="T22" fmla="*/ 2 w 2"/>
                <a:gd name="T23" fmla="*/ 0 h 3"/>
                <a:gd name="T24" fmla="*/ 1 w 2"/>
                <a:gd name="T25" fmla="*/ 1 h 3"/>
                <a:gd name="T26" fmla="*/ 1 w 2"/>
                <a:gd name="T2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 h="3">
                  <a:moveTo>
                    <a:pt x="1" y="2"/>
                  </a:moveTo>
                  <a:cubicBezTo>
                    <a:pt x="0" y="3"/>
                    <a:pt x="0" y="3"/>
                    <a:pt x="0" y="3"/>
                  </a:cubicBezTo>
                  <a:cubicBezTo>
                    <a:pt x="0" y="3"/>
                    <a:pt x="0" y="3"/>
                    <a:pt x="0" y="3"/>
                  </a:cubicBezTo>
                  <a:cubicBezTo>
                    <a:pt x="0" y="3"/>
                    <a:pt x="0" y="3"/>
                    <a:pt x="0" y="3"/>
                  </a:cubicBezTo>
                  <a:cubicBezTo>
                    <a:pt x="0" y="3"/>
                    <a:pt x="0" y="2"/>
                    <a:pt x="0" y="2"/>
                  </a:cubicBezTo>
                  <a:cubicBezTo>
                    <a:pt x="0" y="1"/>
                    <a:pt x="0" y="1"/>
                    <a:pt x="0" y="1"/>
                  </a:cubicBezTo>
                  <a:cubicBezTo>
                    <a:pt x="0" y="1"/>
                    <a:pt x="0" y="1"/>
                    <a:pt x="0" y="1"/>
                  </a:cubicBezTo>
                  <a:cubicBezTo>
                    <a:pt x="1" y="1"/>
                    <a:pt x="1" y="1"/>
                    <a:pt x="1" y="1"/>
                  </a:cubicBezTo>
                  <a:cubicBezTo>
                    <a:pt x="1" y="0"/>
                    <a:pt x="1" y="0"/>
                    <a:pt x="2" y="0"/>
                  </a:cubicBezTo>
                  <a:cubicBezTo>
                    <a:pt x="2" y="0"/>
                    <a:pt x="2" y="0"/>
                    <a:pt x="2" y="0"/>
                  </a:cubicBezTo>
                  <a:cubicBezTo>
                    <a:pt x="2" y="0"/>
                    <a:pt x="2" y="0"/>
                    <a:pt x="2" y="0"/>
                  </a:cubicBezTo>
                  <a:cubicBezTo>
                    <a:pt x="2" y="0"/>
                    <a:pt x="2" y="0"/>
                    <a:pt x="2" y="0"/>
                  </a:cubicBezTo>
                  <a:cubicBezTo>
                    <a:pt x="1" y="1"/>
                    <a:pt x="1" y="1"/>
                    <a:pt x="1" y="1"/>
                  </a:cubicBezTo>
                  <a:lnTo>
                    <a:pt x="1" y="2"/>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8" name="Freeform 94">
              <a:extLst>
                <a:ext uri="{FF2B5EF4-FFF2-40B4-BE49-F238E27FC236}">
                  <a16:creationId xmlns:a16="http://schemas.microsoft.com/office/drawing/2014/main" id="{626ADC2F-115E-4BA7-BB0F-4CB7AC9D249C}"/>
                </a:ext>
              </a:extLst>
            </p:cNvPr>
            <p:cNvSpPr>
              <a:spLocks/>
            </p:cNvSpPr>
            <p:nvPr userDrawn="1"/>
          </p:nvSpPr>
          <p:spPr bwMode="auto">
            <a:xfrm>
              <a:off x="236" y="260"/>
              <a:ext cx="9" cy="6"/>
            </a:xfrm>
            <a:custGeom>
              <a:avLst/>
              <a:gdLst>
                <a:gd name="T0" fmla="*/ 3 w 4"/>
                <a:gd name="T1" fmla="*/ 0 h 3"/>
                <a:gd name="T2" fmla="*/ 3 w 4"/>
                <a:gd name="T3" fmla="*/ 0 h 3"/>
                <a:gd name="T4" fmla="*/ 4 w 4"/>
                <a:gd name="T5" fmla="*/ 0 h 3"/>
                <a:gd name="T6" fmla="*/ 4 w 4"/>
                <a:gd name="T7" fmla="*/ 0 h 3"/>
                <a:gd name="T8" fmla="*/ 3 w 4"/>
                <a:gd name="T9" fmla="*/ 2 h 3"/>
                <a:gd name="T10" fmla="*/ 2 w 4"/>
                <a:gd name="T11" fmla="*/ 3 h 3"/>
                <a:gd name="T12" fmla="*/ 0 w 4"/>
                <a:gd name="T13" fmla="*/ 1 h 3"/>
                <a:gd name="T14" fmla="*/ 0 w 4"/>
                <a:gd name="T15" fmla="*/ 0 h 3"/>
                <a:gd name="T16" fmla="*/ 1 w 4"/>
                <a:gd name="T17" fmla="*/ 0 h 3"/>
                <a:gd name="T18" fmla="*/ 1 w 4"/>
                <a:gd name="T19" fmla="*/ 0 h 3"/>
                <a:gd name="T20" fmla="*/ 1 w 4"/>
                <a:gd name="T21" fmla="*/ 0 h 3"/>
                <a:gd name="T22" fmla="*/ 2 w 4"/>
                <a:gd name="T23" fmla="*/ 0 h 3"/>
                <a:gd name="T24" fmla="*/ 3 w 4"/>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3">
                  <a:moveTo>
                    <a:pt x="3" y="0"/>
                  </a:moveTo>
                  <a:cubicBezTo>
                    <a:pt x="3" y="0"/>
                    <a:pt x="3" y="0"/>
                    <a:pt x="3" y="0"/>
                  </a:cubicBezTo>
                  <a:cubicBezTo>
                    <a:pt x="3" y="0"/>
                    <a:pt x="4" y="0"/>
                    <a:pt x="4" y="0"/>
                  </a:cubicBezTo>
                  <a:cubicBezTo>
                    <a:pt x="4" y="0"/>
                    <a:pt x="4" y="0"/>
                    <a:pt x="4" y="0"/>
                  </a:cubicBezTo>
                  <a:cubicBezTo>
                    <a:pt x="4" y="1"/>
                    <a:pt x="4" y="1"/>
                    <a:pt x="3" y="2"/>
                  </a:cubicBezTo>
                  <a:cubicBezTo>
                    <a:pt x="3" y="3"/>
                    <a:pt x="3" y="3"/>
                    <a:pt x="2" y="3"/>
                  </a:cubicBezTo>
                  <a:cubicBezTo>
                    <a:pt x="2" y="3"/>
                    <a:pt x="1" y="3"/>
                    <a:pt x="0" y="1"/>
                  </a:cubicBezTo>
                  <a:cubicBezTo>
                    <a:pt x="0" y="1"/>
                    <a:pt x="0" y="1"/>
                    <a:pt x="0" y="0"/>
                  </a:cubicBezTo>
                  <a:cubicBezTo>
                    <a:pt x="0" y="0"/>
                    <a:pt x="0" y="0"/>
                    <a:pt x="1" y="0"/>
                  </a:cubicBezTo>
                  <a:cubicBezTo>
                    <a:pt x="1" y="0"/>
                    <a:pt x="1" y="0"/>
                    <a:pt x="1" y="0"/>
                  </a:cubicBezTo>
                  <a:cubicBezTo>
                    <a:pt x="1" y="0"/>
                    <a:pt x="1" y="0"/>
                    <a:pt x="1" y="0"/>
                  </a:cubicBezTo>
                  <a:cubicBezTo>
                    <a:pt x="2" y="0"/>
                    <a:pt x="2" y="0"/>
                    <a:pt x="2" y="0"/>
                  </a:cubicBezTo>
                  <a:cubicBezTo>
                    <a:pt x="2" y="0"/>
                    <a:pt x="3" y="0"/>
                    <a:pt x="3" y="0"/>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9" name="Freeform 95">
              <a:extLst>
                <a:ext uri="{FF2B5EF4-FFF2-40B4-BE49-F238E27FC236}">
                  <a16:creationId xmlns:a16="http://schemas.microsoft.com/office/drawing/2014/main" id="{2B1A0636-8436-4D71-A63A-47942CF7BD81}"/>
                </a:ext>
              </a:extLst>
            </p:cNvPr>
            <p:cNvSpPr>
              <a:spLocks/>
            </p:cNvSpPr>
            <p:nvPr userDrawn="1"/>
          </p:nvSpPr>
          <p:spPr bwMode="auto">
            <a:xfrm>
              <a:off x="238" y="262"/>
              <a:ext cx="4" cy="4"/>
            </a:xfrm>
            <a:custGeom>
              <a:avLst/>
              <a:gdLst>
                <a:gd name="T0" fmla="*/ 1 w 2"/>
                <a:gd name="T1" fmla="*/ 0 h 2"/>
                <a:gd name="T2" fmla="*/ 1 w 2"/>
                <a:gd name="T3" fmla="*/ 0 h 2"/>
                <a:gd name="T4" fmla="*/ 1 w 2"/>
                <a:gd name="T5" fmla="*/ 0 h 2"/>
                <a:gd name="T6" fmla="*/ 0 w 2"/>
                <a:gd name="T7" fmla="*/ 0 h 2"/>
                <a:gd name="T8" fmla="*/ 1 w 2"/>
                <a:gd name="T9" fmla="*/ 2 h 2"/>
                <a:gd name="T10" fmla="*/ 1 w 2"/>
                <a:gd name="T11" fmla="*/ 2 h 2"/>
                <a:gd name="T12" fmla="*/ 2 w 2"/>
                <a:gd name="T13" fmla="*/ 1 h 2"/>
                <a:gd name="T14" fmla="*/ 2 w 2"/>
                <a:gd name="T15" fmla="*/ 0 h 2"/>
                <a:gd name="T16" fmla="*/ 2 w 2"/>
                <a:gd name="T17" fmla="*/ 0 h 2"/>
                <a:gd name="T18" fmla="*/ 2 w 2"/>
                <a:gd name="T19" fmla="*/ 0 h 2"/>
                <a:gd name="T20" fmla="*/ 1 w 2"/>
                <a:gd name="T21"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2">
                  <a:moveTo>
                    <a:pt x="1" y="0"/>
                  </a:moveTo>
                  <a:cubicBezTo>
                    <a:pt x="1" y="0"/>
                    <a:pt x="1" y="0"/>
                    <a:pt x="1" y="0"/>
                  </a:cubicBezTo>
                  <a:cubicBezTo>
                    <a:pt x="1" y="0"/>
                    <a:pt x="1" y="0"/>
                    <a:pt x="1" y="0"/>
                  </a:cubicBezTo>
                  <a:cubicBezTo>
                    <a:pt x="0" y="0"/>
                    <a:pt x="0" y="0"/>
                    <a:pt x="0" y="0"/>
                  </a:cubicBezTo>
                  <a:cubicBezTo>
                    <a:pt x="0" y="1"/>
                    <a:pt x="1" y="1"/>
                    <a:pt x="1" y="2"/>
                  </a:cubicBezTo>
                  <a:cubicBezTo>
                    <a:pt x="1" y="2"/>
                    <a:pt x="1" y="2"/>
                    <a:pt x="1" y="2"/>
                  </a:cubicBezTo>
                  <a:cubicBezTo>
                    <a:pt x="1" y="2"/>
                    <a:pt x="2" y="2"/>
                    <a:pt x="2" y="1"/>
                  </a:cubicBezTo>
                  <a:cubicBezTo>
                    <a:pt x="2" y="0"/>
                    <a:pt x="2" y="0"/>
                    <a:pt x="2" y="0"/>
                  </a:cubicBezTo>
                  <a:cubicBezTo>
                    <a:pt x="2" y="0"/>
                    <a:pt x="2" y="0"/>
                    <a:pt x="2" y="0"/>
                  </a:cubicBezTo>
                  <a:cubicBezTo>
                    <a:pt x="2" y="0"/>
                    <a:pt x="2" y="0"/>
                    <a:pt x="2" y="0"/>
                  </a:cubicBezTo>
                  <a:cubicBezTo>
                    <a:pt x="1" y="0"/>
                    <a:pt x="1" y="0"/>
                    <a:pt x="1" y="0"/>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0" name="Freeform 96">
              <a:extLst>
                <a:ext uri="{FF2B5EF4-FFF2-40B4-BE49-F238E27FC236}">
                  <a16:creationId xmlns:a16="http://schemas.microsoft.com/office/drawing/2014/main" id="{9D9A788C-3255-48A0-A6CF-B8176F21A002}"/>
                </a:ext>
              </a:extLst>
            </p:cNvPr>
            <p:cNvSpPr>
              <a:spLocks/>
            </p:cNvSpPr>
            <p:nvPr userDrawn="1"/>
          </p:nvSpPr>
          <p:spPr bwMode="auto">
            <a:xfrm>
              <a:off x="345" y="241"/>
              <a:ext cx="70" cy="86"/>
            </a:xfrm>
            <a:custGeom>
              <a:avLst/>
              <a:gdLst>
                <a:gd name="T0" fmla="*/ 30 w 34"/>
                <a:gd name="T1" fmla="*/ 20 h 41"/>
                <a:gd name="T2" fmla="*/ 30 w 34"/>
                <a:gd name="T3" fmla="*/ 22 h 41"/>
                <a:gd name="T4" fmla="*/ 29 w 34"/>
                <a:gd name="T5" fmla="*/ 24 h 41"/>
                <a:gd name="T6" fmla="*/ 28 w 34"/>
                <a:gd name="T7" fmla="*/ 26 h 41"/>
                <a:gd name="T8" fmla="*/ 25 w 34"/>
                <a:gd name="T9" fmla="*/ 30 h 41"/>
                <a:gd name="T10" fmla="*/ 23 w 34"/>
                <a:gd name="T11" fmla="*/ 30 h 41"/>
                <a:gd name="T12" fmla="*/ 22 w 34"/>
                <a:gd name="T13" fmla="*/ 30 h 41"/>
                <a:gd name="T14" fmla="*/ 20 w 34"/>
                <a:gd name="T15" fmla="*/ 27 h 41"/>
                <a:gd name="T16" fmla="*/ 20 w 34"/>
                <a:gd name="T17" fmla="*/ 25 h 41"/>
                <a:gd name="T18" fmla="*/ 25 w 34"/>
                <a:gd name="T19" fmla="*/ 23 h 41"/>
                <a:gd name="T20" fmla="*/ 21 w 34"/>
                <a:gd name="T21" fmla="*/ 20 h 41"/>
                <a:gd name="T22" fmla="*/ 20 w 34"/>
                <a:gd name="T23" fmla="*/ 24 h 41"/>
                <a:gd name="T24" fmla="*/ 19 w 34"/>
                <a:gd name="T25" fmla="*/ 30 h 41"/>
                <a:gd name="T26" fmla="*/ 19 w 34"/>
                <a:gd name="T27" fmla="*/ 31 h 41"/>
                <a:gd name="T28" fmla="*/ 13 w 34"/>
                <a:gd name="T29" fmla="*/ 36 h 41"/>
                <a:gd name="T30" fmla="*/ 11 w 34"/>
                <a:gd name="T31" fmla="*/ 39 h 41"/>
                <a:gd name="T32" fmla="*/ 8 w 34"/>
                <a:gd name="T33" fmla="*/ 39 h 41"/>
                <a:gd name="T34" fmla="*/ 5 w 34"/>
                <a:gd name="T35" fmla="*/ 41 h 41"/>
                <a:gd name="T36" fmla="*/ 6 w 34"/>
                <a:gd name="T37" fmla="*/ 35 h 41"/>
                <a:gd name="T38" fmla="*/ 11 w 34"/>
                <a:gd name="T39" fmla="*/ 32 h 41"/>
                <a:gd name="T40" fmla="*/ 13 w 34"/>
                <a:gd name="T41" fmla="*/ 26 h 41"/>
                <a:gd name="T42" fmla="*/ 16 w 34"/>
                <a:gd name="T43" fmla="*/ 21 h 41"/>
                <a:gd name="T44" fmla="*/ 14 w 34"/>
                <a:gd name="T45" fmla="*/ 22 h 41"/>
                <a:gd name="T46" fmla="*/ 13 w 34"/>
                <a:gd name="T47" fmla="*/ 24 h 41"/>
                <a:gd name="T48" fmla="*/ 7 w 34"/>
                <a:gd name="T49" fmla="*/ 31 h 41"/>
                <a:gd name="T50" fmla="*/ 5 w 34"/>
                <a:gd name="T51" fmla="*/ 31 h 41"/>
                <a:gd name="T52" fmla="*/ 3 w 34"/>
                <a:gd name="T53" fmla="*/ 30 h 41"/>
                <a:gd name="T54" fmla="*/ 1 w 34"/>
                <a:gd name="T55" fmla="*/ 30 h 41"/>
                <a:gd name="T56" fmla="*/ 2 w 34"/>
                <a:gd name="T57" fmla="*/ 26 h 41"/>
                <a:gd name="T58" fmla="*/ 1 w 34"/>
                <a:gd name="T59" fmla="*/ 25 h 41"/>
                <a:gd name="T60" fmla="*/ 6 w 34"/>
                <a:gd name="T61" fmla="*/ 25 h 41"/>
                <a:gd name="T62" fmla="*/ 6 w 34"/>
                <a:gd name="T63" fmla="*/ 20 h 41"/>
                <a:gd name="T64" fmla="*/ 4 w 34"/>
                <a:gd name="T65" fmla="*/ 22 h 41"/>
                <a:gd name="T66" fmla="*/ 2 w 34"/>
                <a:gd name="T67" fmla="*/ 17 h 41"/>
                <a:gd name="T68" fmla="*/ 1 w 34"/>
                <a:gd name="T69" fmla="*/ 12 h 41"/>
                <a:gd name="T70" fmla="*/ 0 w 34"/>
                <a:gd name="T71" fmla="*/ 7 h 41"/>
                <a:gd name="T72" fmla="*/ 1 w 34"/>
                <a:gd name="T73" fmla="*/ 6 h 41"/>
                <a:gd name="T74" fmla="*/ 1 w 34"/>
                <a:gd name="T75" fmla="*/ 2 h 41"/>
                <a:gd name="T76" fmla="*/ 6 w 34"/>
                <a:gd name="T77" fmla="*/ 6 h 41"/>
                <a:gd name="T78" fmla="*/ 5 w 34"/>
                <a:gd name="T79" fmla="*/ 13 h 41"/>
                <a:gd name="T80" fmla="*/ 9 w 34"/>
                <a:gd name="T81" fmla="*/ 11 h 41"/>
                <a:gd name="T82" fmla="*/ 8 w 34"/>
                <a:gd name="T83" fmla="*/ 4 h 41"/>
                <a:gd name="T84" fmla="*/ 10 w 34"/>
                <a:gd name="T85" fmla="*/ 1 h 41"/>
                <a:gd name="T86" fmla="*/ 12 w 34"/>
                <a:gd name="T87" fmla="*/ 0 h 41"/>
                <a:gd name="T88" fmla="*/ 14 w 34"/>
                <a:gd name="T89" fmla="*/ 1 h 41"/>
                <a:gd name="T90" fmla="*/ 16 w 34"/>
                <a:gd name="T91" fmla="*/ 2 h 41"/>
                <a:gd name="T92" fmla="*/ 17 w 34"/>
                <a:gd name="T93" fmla="*/ 3 h 41"/>
                <a:gd name="T94" fmla="*/ 19 w 34"/>
                <a:gd name="T95" fmla="*/ 6 h 41"/>
                <a:gd name="T96" fmla="*/ 24 w 34"/>
                <a:gd name="T97" fmla="*/ 15 h 41"/>
                <a:gd name="T98" fmla="*/ 27 w 34"/>
                <a:gd name="T99" fmla="*/ 14 h 41"/>
                <a:gd name="T100" fmla="*/ 29 w 34"/>
                <a:gd name="T101" fmla="*/ 3 h 41"/>
                <a:gd name="T102" fmla="*/ 34 w 34"/>
                <a:gd name="T103" fmla="*/ 3 h 41"/>
                <a:gd name="T104" fmla="*/ 25 w 34"/>
                <a:gd name="T105" fmla="*/ 7 h 41"/>
                <a:gd name="T106" fmla="*/ 25 w 34"/>
                <a:gd name="T107" fmla="*/ 9 h 41"/>
                <a:gd name="T108" fmla="*/ 29 w 34"/>
                <a:gd name="T109" fmla="*/ 1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4" h="41">
                  <a:moveTo>
                    <a:pt x="27" y="19"/>
                  </a:moveTo>
                  <a:cubicBezTo>
                    <a:pt x="27" y="20"/>
                    <a:pt x="28" y="20"/>
                    <a:pt x="29" y="20"/>
                  </a:cubicBezTo>
                  <a:cubicBezTo>
                    <a:pt x="29" y="20"/>
                    <a:pt x="29" y="20"/>
                    <a:pt x="30" y="20"/>
                  </a:cubicBezTo>
                  <a:cubicBezTo>
                    <a:pt x="30" y="20"/>
                    <a:pt x="30" y="20"/>
                    <a:pt x="30" y="20"/>
                  </a:cubicBezTo>
                  <a:cubicBezTo>
                    <a:pt x="30" y="20"/>
                    <a:pt x="30" y="20"/>
                    <a:pt x="30" y="20"/>
                  </a:cubicBezTo>
                  <a:cubicBezTo>
                    <a:pt x="30" y="20"/>
                    <a:pt x="30" y="21"/>
                    <a:pt x="30" y="21"/>
                  </a:cubicBezTo>
                  <a:cubicBezTo>
                    <a:pt x="30" y="21"/>
                    <a:pt x="30" y="21"/>
                    <a:pt x="30" y="22"/>
                  </a:cubicBezTo>
                  <a:cubicBezTo>
                    <a:pt x="30" y="22"/>
                    <a:pt x="30" y="22"/>
                    <a:pt x="30" y="22"/>
                  </a:cubicBezTo>
                  <a:cubicBezTo>
                    <a:pt x="30" y="23"/>
                    <a:pt x="30" y="23"/>
                    <a:pt x="30" y="23"/>
                  </a:cubicBezTo>
                  <a:cubicBezTo>
                    <a:pt x="29" y="23"/>
                    <a:pt x="29" y="23"/>
                    <a:pt x="29" y="23"/>
                  </a:cubicBezTo>
                  <a:cubicBezTo>
                    <a:pt x="29" y="23"/>
                    <a:pt x="29" y="23"/>
                    <a:pt x="29" y="23"/>
                  </a:cubicBezTo>
                  <a:cubicBezTo>
                    <a:pt x="29" y="24"/>
                    <a:pt x="29" y="24"/>
                    <a:pt x="29" y="24"/>
                  </a:cubicBezTo>
                  <a:cubicBezTo>
                    <a:pt x="29" y="24"/>
                    <a:pt x="29" y="24"/>
                    <a:pt x="29" y="24"/>
                  </a:cubicBezTo>
                  <a:cubicBezTo>
                    <a:pt x="29" y="25"/>
                    <a:pt x="29" y="25"/>
                    <a:pt x="28" y="26"/>
                  </a:cubicBezTo>
                  <a:cubicBezTo>
                    <a:pt x="28" y="26"/>
                    <a:pt x="28" y="26"/>
                    <a:pt x="28" y="26"/>
                  </a:cubicBezTo>
                  <a:cubicBezTo>
                    <a:pt x="28" y="26"/>
                    <a:pt x="28" y="26"/>
                    <a:pt x="28" y="26"/>
                  </a:cubicBezTo>
                  <a:cubicBezTo>
                    <a:pt x="28" y="27"/>
                    <a:pt x="27" y="27"/>
                    <a:pt x="27" y="27"/>
                  </a:cubicBezTo>
                  <a:cubicBezTo>
                    <a:pt x="27" y="28"/>
                    <a:pt x="27" y="28"/>
                    <a:pt x="27" y="28"/>
                  </a:cubicBezTo>
                  <a:cubicBezTo>
                    <a:pt x="26" y="29"/>
                    <a:pt x="26" y="29"/>
                    <a:pt x="26" y="30"/>
                  </a:cubicBezTo>
                  <a:cubicBezTo>
                    <a:pt x="26" y="30"/>
                    <a:pt x="26" y="30"/>
                    <a:pt x="25" y="30"/>
                  </a:cubicBezTo>
                  <a:cubicBezTo>
                    <a:pt x="25" y="30"/>
                    <a:pt x="25" y="30"/>
                    <a:pt x="25" y="29"/>
                  </a:cubicBezTo>
                  <a:cubicBezTo>
                    <a:pt x="25" y="29"/>
                    <a:pt x="24" y="29"/>
                    <a:pt x="24" y="29"/>
                  </a:cubicBezTo>
                  <a:cubicBezTo>
                    <a:pt x="24" y="30"/>
                    <a:pt x="24" y="30"/>
                    <a:pt x="24" y="30"/>
                  </a:cubicBezTo>
                  <a:cubicBezTo>
                    <a:pt x="23" y="30"/>
                    <a:pt x="23" y="30"/>
                    <a:pt x="23" y="30"/>
                  </a:cubicBezTo>
                  <a:cubicBezTo>
                    <a:pt x="23" y="30"/>
                    <a:pt x="23" y="31"/>
                    <a:pt x="23" y="31"/>
                  </a:cubicBezTo>
                  <a:cubicBezTo>
                    <a:pt x="22" y="31"/>
                    <a:pt x="22" y="31"/>
                    <a:pt x="22" y="31"/>
                  </a:cubicBezTo>
                  <a:cubicBezTo>
                    <a:pt x="22" y="31"/>
                    <a:pt x="22" y="31"/>
                    <a:pt x="22" y="31"/>
                  </a:cubicBezTo>
                  <a:cubicBezTo>
                    <a:pt x="22" y="31"/>
                    <a:pt x="22" y="31"/>
                    <a:pt x="22" y="30"/>
                  </a:cubicBezTo>
                  <a:cubicBezTo>
                    <a:pt x="21" y="29"/>
                    <a:pt x="21" y="29"/>
                    <a:pt x="21" y="29"/>
                  </a:cubicBezTo>
                  <a:cubicBezTo>
                    <a:pt x="21" y="29"/>
                    <a:pt x="21" y="28"/>
                    <a:pt x="21" y="28"/>
                  </a:cubicBezTo>
                  <a:cubicBezTo>
                    <a:pt x="21" y="27"/>
                    <a:pt x="21" y="27"/>
                    <a:pt x="21" y="27"/>
                  </a:cubicBezTo>
                  <a:cubicBezTo>
                    <a:pt x="21" y="27"/>
                    <a:pt x="21" y="27"/>
                    <a:pt x="20" y="27"/>
                  </a:cubicBezTo>
                  <a:cubicBezTo>
                    <a:pt x="20" y="27"/>
                    <a:pt x="20" y="27"/>
                    <a:pt x="20" y="27"/>
                  </a:cubicBezTo>
                  <a:cubicBezTo>
                    <a:pt x="20" y="27"/>
                    <a:pt x="20" y="27"/>
                    <a:pt x="20" y="27"/>
                  </a:cubicBezTo>
                  <a:cubicBezTo>
                    <a:pt x="20" y="27"/>
                    <a:pt x="20" y="27"/>
                    <a:pt x="20" y="26"/>
                  </a:cubicBezTo>
                  <a:cubicBezTo>
                    <a:pt x="20" y="25"/>
                    <a:pt x="20" y="25"/>
                    <a:pt x="20" y="25"/>
                  </a:cubicBezTo>
                  <a:cubicBezTo>
                    <a:pt x="21" y="24"/>
                    <a:pt x="22" y="23"/>
                    <a:pt x="23" y="23"/>
                  </a:cubicBezTo>
                  <a:cubicBezTo>
                    <a:pt x="23" y="23"/>
                    <a:pt x="23" y="24"/>
                    <a:pt x="24" y="24"/>
                  </a:cubicBezTo>
                  <a:cubicBezTo>
                    <a:pt x="24" y="24"/>
                    <a:pt x="24" y="24"/>
                    <a:pt x="24" y="24"/>
                  </a:cubicBezTo>
                  <a:cubicBezTo>
                    <a:pt x="25" y="24"/>
                    <a:pt x="25" y="23"/>
                    <a:pt x="25" y="23"/>
                  </a:cubicBezTo>
                  <a:cubicBezTo>
                    <a:pt x="25" y="23"/>
                    <a:pt x="25" y="23"/>
                    <a:pt x="25" y="23"/>
                  </a:cubicBezTo>
                  <a:cubicBezTo>
                    <a:pt x="24" y="23"/>
                    <a:pt x="24" y="22"/>
                    <a:pt x="23" y="22"/>
                  </a:cubicBezTo>
                  <a:cubicBezTo>
                    <a:pt x="23" y="22"/>
                    <a:pt x="22" y="22"/>
                    <a:pt x="22" y="21"/>
                  </a:cubicBezTo>
                  <a:cubicBezTo>
                    <a:pt x="21" y="21"/>
                    <a:pt x="21" y="20"/>
                    <a:pt x="21" y="20"/>
                  </a:cubicBezTo>
                  <a:cubicBezTo>
                    <a:pt x="21" y="20"/>
                    <a:pt x="21" y="21"/>
                    <a:pt x="21" y="21"/>
                  </a:cubicBezTo>
                  <a:cubicBezTo>
                    <a:pt x="21" y="21"/>
                    <a:pt x="21" y="21"/>
                    <a:pt x="21" y="21"/>
                  </a:cubicBezTo>
                  <a:cubicBezTo>
                    <a:pt x="21" y="21"/>
                    <a:pt x="21" y="21"/>
                    <a:pt x="21" y="21"/>
                  </a:cubicBezTo>
                  <a:cubicBezTo>
                    <a:pt x="21" y="22"/>
                    <a:pt x="21" y="23"/>
                    <a:pt x="20" y="24"/>
                  </a:cubicBezTo>
                  <a:cubicBezTo>
                    <a:pt x="19" y="26"/>
                    <a:pt x="19" y="26"/>
                    <a:pt x="19" y="26"/>
                  </a:cubicBezTo>
                  <a:cubicBezTo>
                    <a:pt x="18" y="27"/>
                    <a:pt x="18" y="28"/>
                    <a:pt x="18" y="28"/>
                  </a:cubicBezTo>
                  <a:cubicBezTo>
                    <a:pt x="18" y="29"/>
                    <a:pt x="19" y="30"/>
                    <a:pt x="19" y="30"/>
                  </a:cubicBezTo>
                  <a:cubicBezTo>
                    <a:pt x="19" y="30"/>
                    <a:pt x="19" y="30"/>
                    <a:pt x="19" y="30"/>
                  </a:cubicBezTo>
                  <a:cubicBezTo>
                    <a:pt x="20" y="30"/>
                    <a:pt x="20" y="30"/>
                    <a:pt x="20" y="30"/>
                  </a:cubicBezTo>
                  <a:cubicBezTo>
                    <a:pt x="20" y="30"/>
                    <a:pt x="20" y="30"/>
                    <a:pt x="20" y="30"/>
                  </a:cubicBezTo>
                  <a:cubicBezTo>
                    <a:pt x="20" y="30"/>
                    <a:pt x="20" y="30"/>
                    <a:pt x="20" y="30"/>
                  </a:cubicBezTo>
                  <a:cubicBezTo>
                    <a:pt x="19" y="31"/>
                    <a:pt x="19" y="31"/>
                    <a:pt x="19" y="31"/>
                  </a:cubicBezTo>
                  <a:cubicBezTo>
                    <a:pt x="18" y="32"/>
                    <a:pt x="18" y="32"/>
                    <a:pt x="17" y="33"/>
                  </a:cubicBezTo>
                  <a:cubicBezTo>
                    <a:pt x="17" y="34"/>
                    <a:pt x="16" y="34"/>
                    <a:pt x="15" y="34"/>
                  </a:cubicBezTo>
                  <a:cubicBezTo>
                    <a:pt x="15" y="35"/>
                    <a:pt x="15" y="35"/>
                    <a:pt x="15" y="35"/>
                  </a:cubicBezTo>
                  <a:cubicBezTo>
                    <a:pt x="14" y="35"/>
                    <a:pt x="13" y="36"/>
                    <a:pt x="13" y="36"/>
                  </a:cubicBezTo>
                  <a:cubicBezTo>
                    <a:pt x="13" y="36"/>
                    <a:pt x="13" y="36"/>
                    <a:pt x="13" y="36"/>
                  </a:cubicBezTo>
                  <a:cubicBezTo>
                    <a:pt x="13" y="37"/>
                    <a:pt x="12" y="37"/>
                    <a:pt x="12" y="38"/>
                  </a:cubicBezTo>
                  <a:cubicBezTo>
                    <a:pt x="11" y="38"/>
                    <a:pt x="11" y="38"/>
                    <a:pt x="11" y="38"/>
                  </a:cubicBezTo>
                  <a:cubicBezTo>
                    <a:pt x="11" y="38"/>
                    <a:pt x="11" y="39"/>
                    <a:pt x="11" y="39"/>
                  </a:cubicBezTo>
                  <a:cubicBezTo>
                    <a:pt x="10" y="39"/>
                    <a:pt x="10" y="39"/>
                    <a:pt x="10" y="39"/>
                  </a:cubicBezTo>
                  <a:cubicBezTo>
                    <a:pt x="10" y="39"/>
                    <a:pt x="9" y="39"/>
                    <a:pt x="9" y="38"/>
                  </a:cubicBezTo>
                  <a:cubicBezTo>
                    <a:pt x="9" y="38"/>
                    <a:pt x="9" y="38"/>
                    <a:pt x="9" y="38"/>
                  </a:cubicBezTo>
                  <a:cubicBezTo>
                    <a:pt x="9" y="39"/>
                    <a:pt x="8" y="39"/>
                    <a:pt x="8" y="39"/>
                  </a:cubicBezTo>
                  <a:cubicBezTo>
                    <a:pt x="8" y="39"/>
                    <a:pt x="8" y="39"/>
                    <a:pt x="7" y="39"/>
                  </a:cubicBezTo>
                  <a:cubicBezTo>
                    <a:pt x="6" y="39"/>
                    <a:pt x="6" y="40"/>
                    <a:pt x="5" y="40"/>
                  </a:cubicBezTo>
                  <a:cubicBezTo>
                    <a:pt x="5" y="41"/>
                    <a:pt x="5" y="41"/>
                    <a:pt x="5" y="41"/>
                  </a:cubicBezTo>
                  <a:cubicBezTo>
                    <a:pt x="5" y="41"/>
                    <a:pt x="5" y="41"/>
                    <a:pt x="5" y="41"/>
                  </a:cubicBezTo>
                  <a:cubicBezTo>
                    <a:pt x="5" y="41"/>
                    <a:pt x="5" y="40"/>
                    <a:pt x="4" y="40"/>
                  </a:cubicBezTo>
                  <a:cubicBezTo>
                    <a:pt x="4" y="39"/>
                    <a:pt x="4" y="39"/>
                    <a:pt x="4" y="38"/>
                  </a:cubicBezTo>
                  <a:cubicBezTo>
                    <a:pt x="4" y="37"/>
                    <a:pt x="5" y="36"/>
                    <a:pt x="6" y="35"/>
                  </a:cubicBezTo>
                  <a:cubicBezTo>
                    <a:pt x="6" y="35"/>
                    <a:pt x="6" y="35"/>
                    <a:pt x="6" y="35"/>
                  </a:cubicBezTo>
                  <a:cubicBezTo>
                    <a:pt x="6" y="33"/>
                    <a:pt x="7" y="31"/>
                    <a:pt x="9" y="31"/>
                  </a:cubicBezTo>
                  <a:cubicBezTo>
                    <a:pt x="10" y="31"/>
                    <a:pt x="10" y="31"/>
                    <a:pt x="10" y="31"/>
                  </a:cubicBezTo>
                  <a:cubicBezTo>
                    <a:pt x="11" y="32"/>
                    <a:pt x="11" y="32"/>
                    <a:pt x="11" y="32"/>
                  </a:cubicBezTo>
                  <a:cubicBezTo>
                    <a:pt x="11" y="32"/>
                    <a:pt x="11" y="32"/>
                    <a:pt x="11" y="32"/>
                  </a:cubicBezTo>
                  <a:cubicBezTo>
                    <a:pt x="12" y="32"/>
                    <a:pt x="12" y="31"/>
                    <a:pt x="13" y="31"/>
                  </a:cubicBezTo>
                  <a:cubicBezTo>
                    <a:pt x="14" y="30"/>
                    <a:pt x="14" y="30"/>
                    <a:pt x="14" y="29"/>
                  </a:cubicBezTo>
                  <a:cubicBezTo>
                    <a:pt x="14" y="29"/>
                    <a:pt x="14" y="28"/>
                    <a:pt x="14" y="28"/>
                  </a:cubicBezTo>
                  <a:cubicBezTo>
                    <a:pt x="13" y="27"/>
                    <a:pt x="13" y="26"/>
                    <a:pt x="13" y="26"/>
                  </a:cubicBezTo>
                  <a:cubicBezTo>
                    <a:pt x="13" y="25"/>
                    <a:pt x="14" y="23"/>
                    <a:pt x="16" y="22"/>
                  </a:cubicBezTo>
                  <a:cubicBezTo>
                    <a:pt x="16" y="22"/>
                    <a:pt x="16" y="21"/>
                    <a:pt x="16" y="21"/>
                  </a:cubicBezTo>
                  <a:cubicBezTo>
                    <a:pt x="16" y="21"/>
                    <a:pt x="16" y="21"/>
                    <a:pt x="16" y="21"/>
                  </a:cubicBezTo>
                  <a:cubicBezTo>
                    <a:pt x="16" y="21"/>
                    <a:pt x="16" y="21"/>
                    <a:pt x="16" y="21"/>
                  </a:cubicBezTo>
                  <a:cubicBezTo>
                    <a:pt x="16" y="21"/>
                    <a:pt x="15" y="21"/>
                    <a:pt x="15" y="22"/>
                  </a:cubicBezTo>
                  <a:cubicBezTo>
                    <a:pt x="14" y="22"/>
                    <a:pt x="14" y="22"/>
                    <a:pt x="14" y="22"/>
                  </a:cubicBezTo>
                  <a:cubicBezTo>
                    <a:pt x="14" y="22"/>
                    <a:pt x="14" y="22"/>
                    <a:pt x="14" y="22"/>
                  </a:cubicBezTo>
                  <a:cubicBezTo>
                    <a:pt x="14" y="22"/>
                    <a:pt x="14" y="22"/>
                    <a:pt x="14" y="22"/>
                  </a:cubicBezTo>
                  <a:cubicBezTo>
                    <a:pt x="14" y="23"/>
                    <a:pt x="14" y="23"/>
                    <a:pt x="14" y="23"/>
                  </a:cubicBezTo>
                  <a:cubicBezTo>
                    <a:pt x="14" y="23"/>
                    <a:pt x="14" y="23"/>
                    <a:pt x="14" y="23"/>
                  </a:cubicBezTo>
                  <a:cubicBezTo>
                    <a:pt x="14" y="23"/>
                    <a:pt x="14" y="23"/>
                    <a:pt x="14" y="23"/>
                  </a:cubicBezTo>
                  <a:cubicBezTo>
                    <a:pt x="13" y="24"/>
                    <a:pt x="13" y="24"/>
                    <a:pt x="13" y="24"/>
                  </a:cubicBezTo>
                  <a:cubicBezTo>
                    <a:pt x="13" y="25"/>
                    <a:pt x="12" y="25"/>
                    <a:pt x="12" y="26"/>
                  </a:cubicBezTo>
                  <a:cubicBezTo>
                    <a:pt x="11" y="27"/>
                    <a:pt x="11" y="27"/>
                    <a:pt x="10" y="27"/>
                  </a:cubicBezTo>
                  <a:cubicBezTo>
                    <a:pt x="9" y="29"/>
                    <a:pt x="9" y="29"/>
                    <a:pt x="8" y="29"/>
                  </a:cubicBezTo>
                  <a:cubicBezTo>
                    <a:pt x="7" y="30"/>
                    <a:pt x="7" y="30"/>
                    <a:pt x="7" y="31"/>
                  </a:cubicBezTo>
                  <a:cubicBezTo>
                    <a:pt x="6" y="31"/>
                    <a:pt x="6" y="31"/>
                    <a:pt x="6" y="31"/>
                  </a:cubicBezTo>
                  <a:cubicBezTo>
                    <a:pt x="6" y="32"/>
                    <a:pt x="6" y="32"/>
                    <a:pt x="6" y="32"/>
                  </a:cubicBezTo>
                  <a:cubicBezTo>
                    <a:pt x="6" y="32"/>
                    <a:pt x="5" y="32"/>
                    <a:pt x="5" y="31"/>
                  </a:cubicBezTo>
                  <a:cubicBezTo>
                    <a:pt x="5" y="31"/>
                    <a:pt x="5" y="31"/>
                    <a:pt x="5" y="31"/>
                  </a:cubicBezTo>
                  <a:cubicBezTo>
                    <a:pt x="4" y="30"/>
                    <a:pt x="4" y="30"/>
                    <a:pt x="4" y="30"/>
                  </a:cubicBezTo>
                  <a:cubicBezTo>
                    <a:pt x="4" y="30"/>
                    <a:pt x="4" y="30"/>
                    <a:pt x="4" y="30"/>
                  </a:cubicBezTo>
                  <a:cubicBezTo>
                    <a:pt x="4" y="30"/>
                    <a:pt x="4" y="30"/>
                    <a:pt x="4" y="30"/>
                  </a:cubicBezTo>
                  <a:cubicBezTo>
                    <a:pt x="3" y="30"/>
                    <a:pt x="3" y="30"/>
                    <a:pt x="3" y="30"/>
                  </a:cubicBezTo>
                  <a:cubicBezTo>
                    <a:pt x="3" y="30"/>
                    <a:pt x="2" y="31"/>
                    <a:pt x="2" y="31"/>
                  </a:cubicBezTo>
                  <a:cubicBezTo>
                    <a:pt x="1" y="32"/>
                    <a:pt x="1" y="32"/>
                    <a:pt x="1" y="32"/>
                  </a:cubicBezTo>
                  <a:cubicBezTo>
                    <a:pt x="1" y="32"/>
                    <a:pt x="1" y="32"/>
                    <a:pt x="1" y="32"/>
                  </a:cubicBezTo>
                  <a:cubicBezTo>
                    <a:pt x="1" y="32"/>
                    <a:pt x="1" y="31"/>
                    <a:pt x="1" y="30"/>
                  </a:cubicBezTo>
                  <a:cubicBezTo>
                    <a:pt x="1" y="29"/>
                    <a:pt x="1" y="28"/>
                    <a:pt x="1" y="28"/>
                  </a:cubicBezTo>
                  <a:cubicBezTo>
                    <a:pt x="2" y="27"/>
                    <a:pt x="2" y="27"/>
                    <a:pt x="2" y="27"/>
                  </a:cubicBezTo>
                  <a:cubicBezTo>
                    <a:pt x="2" y="26"/>
                    <a:pt x="2" y="26"/>
                    <a:pt x="2" y="26"/>
                  </a:cubicBezTo>
                  <a:cubicBezTo>
                    <a:pt x="2" y="26"/>
                    <a:pt x="2" y="26"/>
                    <a:pt x="2" y="26"/>
                  </a:cubicBezTo>
                  <a:cubicBezTo>
                    <a:pt x="2" y="25"/>
                    <a:pt x="2" y="25"/>
                    <a:pt x="1" y="25"/>
                  </a:cubicBezTo>
                  <a:cubicBezTo>
                    <a:pt x="1" y="25"/>
                    <a:pt x="1" y="25"/>
                    <a:pt x="1" y="25"/>
                  </a:cubicBezTo>
                  <a:cubicBezTo>
                    <a:pt x="1" y="25"/>
                    <a:pt x="1" y="25"/>
                    <a:pt x="1" y="25"/>
                  </a:cubicBezTo>
                  <a:cubicBezTo>
                    <a:pt x="1" y="25"/>
                    <a:pt x="1" y="25"/>
                    <a:pt x="1" y="25"/>
                  </a:cubicBezTo>
                  <a:cubicBezTo>
                    <a:pt x="1" y="24"/>
                    <a:pt x="1" y="24"/>
                    <a:pt x="2" y="24"/>
                  </a:cubicBezTo>
                  <a:cubicBezTo>
                    <a:pt x="2" y="23"/>
                    <a:pt x="3" y="23"/>
                    <a:pt x="4" y="23"/>
                  </a:cubicBezTo>
                  <a:cubicBezTo>
                    <a:pt x="4" y="23"/>
                    <a:pt x="5" y="23"/>
                    <a:pt x="5" y="24"/>
                  </a:cubicBezTo>
                  <a:cubicBezTo>
                    <a:pt x="6" y="25"/>
                    <a:pt x="6" y="25"/>
                    <a:pt x="6" y="25"/>
                  </a:cubicBezTo>
                  <a:cubicBezTo>
                    <a:pt x="6" y="25"/>
                    <a:pt x="7" y="25"/>
                    <a:pt x="7" y="25"/>
                  </a:cubicBezTo>
                  <a:cubicBezTo>
                    <a:pt x="7" y="25"/>
                    <a:pt x="8" y="24"/>
                    <a:pt x="8" y="24"/>
                  </a:cubicBezTo>
                  <a:cubicBezTo>
                    <a:pt x="8" y="23"/>
                    <a:pt x="8" y="23"/>
                    <a:pt x="8" y="22"/>
                  </a:cubicBezTo>
                  <a:cubicBezTo>
                    <a:pt x="8" y="21"/>
                    <a:pt x="7" y="20"/>
                    <a:pt x="6" y="20"/>
                  </a:cubicBezTo>
                  <a:cubicBezTo>
                    <a:pt x="6" y="20"/>
                    <a:pt x="5" y="20"/>
                    <a:pt x="4" y="21"/>
                  </a:cubicBezTo>
                  <a:cubicBezTo>
                    <a:pt x="4" y="21"/>
                    <a:pt x="4" y="21"/>
                    <a:pt x="4" y="21"/>
                  </a:cubicBezTo>
                  <a:cubicBezTo>
                    <a:pt x="4" y="22"/>
                    <a:pt x="4" y="22"/>
                    <a:pt x="4" y="22"/>
                  </a:cubicBezTo>
                  <a:cubicBezTo>
                    <a:pt x="4" y="22"/>
                    <a:pt x="4" y="22"/>
                    <a:pt x="4" y="22"/>
                  </a:cubicBezTo>
                  <a:cubicBezTo>
                    <a:pt x="3" y="22"/>
                    <a:pt x="3" y="21"/>
                    <a:pt x="3" y="21"/>
                  </a:cubicBezTo>
                  <a:cubicBezTo>
                    <a:pt x="2" y="20"/>
                    <a:pt x="2" y="20"/>
                    <a:pt x="2" y="20"/>
                  </a:cubicBezTo>
                  <a:cubicBezTo>
                    <a:pt x="2" y="19"/>
                    <a:pt x="2" y="18"/>
                    <a:pt x="2" y="18"/>
                  </a:cubicBezTo>
                  <a:cubicBezTo>
                    <a:pt x="2" y="17"/>
                    <a:pt x="2" y="17"/>
                    <a:pt x="2" y="17"/>
                  </a:cubicBezTo>
                  <a:cubicBezTo>
                    <a:pt x="1" y="16"/>
                    <a:pt x="1" y="16"/>
                    <a:pt x="1" y="15"/>
                  </a:cubicBezTo>
                  <a:cubicBezTo>
                    <a:pt x="1" y="14"/>
                    <a:pt x="1" y="14"/>
                    <a:pt x="2" y="14"/>
                  </a:cubicBezTo>
                  <a:cubicBezTo>
                    <a:pt x="1" y="13"/>
                    <a:pt x="1" y="13"/>
                    <a:pt x="1" y="12"/>
                  </a:cubicBezTo>
                  <a:cubicBezTo>
                    <a:pt x="1" y="12"/>
                    <a:pt x="1" y="12"/>
                    <a:pt x="1" y="12"/>
                  </a:cubicBezTo>
                  <a:cubicBezTo>
                    <a:pt x="1" y="11"/>
                    <a:pt x="1" y="11"/>
                    <a:pt x="1" y="11"/>
                  </a:cubicBezTo>
                  <a:cubicBezTo>
                    <a:pt x="1" y="11"/>
                    <a:pt x="1" y="11"/>
                    <a:pt x="1" y="11"/>
                  </a:cubicBezTo>
                  <a:cubicBezTo>
                    <a:pt x="1" y="10"/>
                    <a:pt x="1" y="10"/>
                    <a:pt x="1" y="8"/>
                  </a:cubicBezTo>
                  <a:cubicBezTo>
                    <a:pt x="0" y="8"/>
                    <a:pt x="0" y="7"/>
                    <a:pt x="0" y="7"/>
                  </a:cubicBezTo>
                  <a:cubicBezTo>
                    <a:pt x="0" y="7"/>
                    <a:pt x="0" y="7"/>
                    <a:pt x="0" y="7"/>
                  </a:cubicBezTo>
                  <a:cubicBezTo>
                    <a:pt x="0" y="7"/>
                    <a:pt x="1" y="6"/>
                    <a:pt x="1" y="6"/>
                  </a:cubicBezTo>
                  <a:cubicBezTo>
                    <a:pt x="2" y="6"/>
                    <a:pt x="2" y="6"/>
                    <a:pt x="2" y="6"/>
                  </a:cubicBezTo>
                  <a:cubicBezTo>
                    <a:pt x="1" y="6"/>
                    <a:pt x="1" y="6"/>
                    <a:pt x="1" y="6"/>
                  </a:cubicBezTo>
                  <a:cubicBezTo>
                    <a:pt x="1" y="5"/>
                    <a:pt x="2" y="5"/>
                    <a:pt x="2" y="4"/>
                  </a:cubicBezTo>
                  <a:cubicBezTo>
                    <a:pt x="2" y="4"/>
                    <a:pt x="2" y="4"/>
                    <a:pt x="2" y="4"/>
                  </a:cubicBezTo>
                  <a:cubicBezTo>
                    <a:pt x="2" y="3"/>
                    <a:pt x="2" y="3"/>
                    <a:pt x="2" y="3"/>
                  </a:cubicBezTo>
                  <a:cubicBezTo>
                    <a:pt x="1" y="2"/>
                    <a:pt x="1" y="2"/>
                    <a:pt x="1" y="2"/>
                  </a:cubicBezTo>
                  <a:cubicBezTo>
                    <a:pt x="1" y="2"/>
                    <a:pt x="1" y="2"/>
                    <a:pt x="1" y="1"/>
                  </a:cubicBezTo>
                  <a:cubicBezTo>
                    <a:pt x="1" y="1"/>
                    <a:pt x="1" y="1"/>
                    <a:pt x="2" y="1"/>
                  </a:cubicBezTo>
                  <a:cubicBezTo>
                    <a:pt x="2" y="1"/>
                    <a:pt x="4" y="2"/>
                    <a:pt x="5" y="3"/>
                  </a:cubicBezTo>
                  <a:cubicBezTo>
                    <a:pt x="6" y="4"/>
                    <a:pt x="6" y="5"/>
                    <a:pt x="6" y="6"/>
                  </a:cubicBezTo>
                  <a:cubicBezTo>
                    <a:pt x="6" y="7"/>
                    <a:pt x="6" y="7"/>
                    <a:pt x="6" y="7"/>
                  </a:cubicBezTo>
                  <a:cubicBezTo>
                    <a:pt x="7" y="8"/>
                    <a:pt x="7" y="8"/>
                    <a:pt x="7" y="9"/>
                  </a:cubicBezTo>
                  <a:cubicBezTo>
                    <a:pt x="7" y="10"/>
                    <a:pt x="7" y="10"/>
                    <a:pt x="6" y="11"/>
                  </a:cubicBezTo>
                  <a:cubicBezTo>
                    <a:pt x="6" y="12"/>
                    <a:pt x="5" y="12"/>
                    <a:pt x="5" y="13"/>
                  </a:cubicBezTo>
                  <a:cubicBezTo>
                    <a:pt x="5" y="15"/>
                    <a:pt x="6" y="16"/>
                    <a:pt x="7" y="16"/>
                  </a:cubicBezTo>
                  <a:cubicBezTo>
                    <a:pt x="8" y="16"/>
                    <a:pt x="8" y="15"/>
                    <a:pt x="9" y="14"/>
                  </a:cubicBezTo>
                  <a:cubicBezTo>
                    <a:pt x="9" y="12"/>
                    <a:pt x="9" y="12"/>
                    <a:pt x="9" y="12"/>
                  </a:cubicBezTo>
                  <a:cubicBezTo>
                    <a:pt x="9" y="12"/>
                    <a:pt x="9" y="12"/>
                    <a:pt x="9" y="11"/>
                  </a:cubicBezTo>
                  <a:cubicBezTo>
                    <a:pt x="9" y="11"/>
                    <a:pt x="9" y="10"/>
                    <a:pt x="9" y="10"/>
                  </a:cubicBezTo>
                  <a:cubicBezTo>
                    <a:pt x="9" y="10"/>
                    <a:pt x="9" y="9"/>
                    <a:pt x="8" y="8"/>
                  </a:cubicBezTo>
                  <a:cubicBezTo>
                    <a:pt x="7" y="7"/>
                    <a:pt x="6" y="6"/>
                    <a:pt x="6" y="5"/>
                  </a:cubicBezTo>
                  <a:cubicBezTo>
                    <a:pt x="6" y="4"/>
                    <a:pt x="7" y="4"/>
                    <a:pt x="8" y="4"/>
                  </a:cubicBezTo>
                  <a:cubicBezTo>
                    <a:pt x="8" y="4"/>
                    <a:pt x="9" y="4"/>
                    <a:pt x="9" y="4"/>
                  </a:cubicBezTo>
                  <a:cubicBezTo>
                    <a:pt x="9" y="3"/>
                    <a:pt x="9" y="3"/>
                    <a:pt x="9" y="2"/>
                  </a:cubicBezTo>
                  <a:cubicBezTo>
                    <a:pt x="9" y="2"/>
                    <a:pt x="10" y="1"/>
                    <a:pt x="10" y="1"/>
                  </a:cubicBezTo>
                  <a:cubicBezTo>
                    <a:pt x="10" y="1"/>
                    <a:pt x="10" y="1"/>
                    <a:pt x="10" y="1"/>
                  </a:cubicBezTo>
                  <a:cubicBezTo>
                    <a:pt x="10" y="1"/>
                    <a:pt x="10" y="2"/>
                    <a:pt x="11" y="2"/>
                  </a:cubicBezTo>
                  <a:cubicBezTo>
                    <a:pt x="11" y="2"/>
                    <a:pt x="11" y="2"/>
                    <a:pt x="11" y="2"/>
                  </a:cubicBezTo>
                  <a:cubicBezTo>
                    <a:pt x="11" y="2"/>
                    <a:pt x="11" y="2"/>
                    <a:pt x="11" y="2"/>
                  </a:cubicBezTo>
                  <a:cubicBezTo>
                    <a:pt x="11" y="1"/>
                    <a:pt x="12" y="1"/>
                    <a:pt x="12" y="0"/>
                  </a:cubicBezTo>
                  <a:cubicBezTo>
                    <a:pt x="13" y="0"/>
                    <a:pt x="13" y="0"/>
                    <a:pt x="13" y="0"/>
                  </a:cubicBezTo>
                  <a:cubicBezTo>
                    <a:pt x="13" y="0"/>
                    <a:pt x="13" y="0"/>
                    <a:pt x="13" y="0"/>
                  </a:cubicBezTo>
                  <a:cubicBezTo>
                    <a:pt x="14" y="1"/>
                    <a:pt x="14" y="1"/>
                    <a:pt x="14" y="1"/>
                  </a:cubicBezTo>
                  <a:cubicBezTo>
                    <a:pt x="14" y="1"/>
                    <a:pt x="14" y="1"/>
                    <a:pt x="14" y="1"/>
                  </a:cubicBezTo>
                  <a:cubicBezTo>
                    <a:pt x="14" y="1"/>
                    <a:pt x="15" y="2"/>
                    <a:pt x="15" y="2"/>
                  </a:cubicBezTo>
                  <a:cubicBezTo>
                    <a:pt x="15" y="2"/>
                    <a:pt x="15" y="2"/>
                    <a:pt x="15" y="2"/>
                  </a:cubicBezTo>
                  <a:cubicBezTo>
                    <a:pt x="16" y="2"/>
                    <a:pt x="16" y="2"/>
                    <a:pt x="16" y="2"/>
                  </a:cubicBezTo>
                  <a:cubicBezTo>
                    <a:pt x="16" y="2"/>
                    <a:pt x="16" y="2"/>
                    <a:pt x="16" y="2"/>
                  </a:cubicBezTo>
                  <a:cubicBezTo>
                    <a:pt x="16" y="1"/>
                    <a:pt x="16" y="1"/>
                    <a:pt x="16" y="1"/>
                  </a:cubicBezTo>
                  <a:cubicBezTo>
                    <a:pt x="16" y="1"/>
                    <a:pt x="16" y="1"/>
                    <a:pt x="16" y="2"/>
                  </a:cubicBezTo>
                  <a:cubicBezTo>
                    <a:pt x="17" y="2"/>
                    <a:pt x="17" y="2"/>
                    <a:pt x="17" y="2"/>
                  </a:cubicBezTo>
                  <a:cubicBezTo>
                    <a:pt x="17" y="3"/>
                    <a:pt x="17" y="3"/>
                    <a:pt x="17" y="3"/>
                  </a:cubicBezTo>
                  <a:cubicBezTo>
                    <a:pt x="17" y="4"/>
                    <a:pt x="17" y="4"/>
                    <a:pt x="17" y="4"/>
                  </a:cubicBezTo>
                  <a:cubicBezTo>
                    <a:pt x="17" y="4"/>
                    <a:pt x="17" y="4"/>
                    <a:pt x="17" y="4"/>
                  </a:cubicBezTo>
                  <a:cubicBezTo>
                    <a:pt x="17" y="4"/>
                    <a:pt x="17" y="4"/>
                    <a:pt x="17" y="4"/>
                  </a:cubicBezTo>
                  <a:cubicBezTo>
                    <a:pt x="18" y="4"/>
                    <a:pt x="19" y="5"/>
                    <a:pt x="19" y="6"/>
                  </a:cubicBezTo>
                  <a:cubicBezTo>
                    <a:pt x="19" y="7"/>
                    <a:pt x="18" y="9"/>
                    <a:pt x="16" y="10"/>
                  </a:cubicBezTo>
                  <a:cubicBezTo>
                    <a:pt x="16" y="10"/>
                    <a:pt x="16" y="10"/>
                    <a:pt x="16" y="11"/>
                  </a:cubicBezTo>
                  <a:cubicBezTo>
                    <a:pt x="16" y="13"/>
                    <a:pt x="17" y="14"/>
                    <a:pt x="21" y="15"/>
                  </a:cubicBezTo>
                  <a:cubicBezTo>
                    <a:pt x="22" y="15"/>
                    <a:pt x="23" y="15"/>
                    <a:pt x="24" y="15"/>
                  </a:cubicBezTo>
                  <a:cubicBezTo>
                    <a:pt x="24" y="15"/>
                    <a:pt x="25" y="16"/>
                    <a:pt x="27" y="16"/>
                  </a:cubicBezTo>
                  <a:cubicBezTo>
                    <a:pt x="28" y="16"/>
                    <a:pt x="28" y="17"/>
                    <a:pt x="29" y="17"/>
                  </a:cubicBezTo>
                  <a:cubicBezTo>
                    <a:pt x="29" y="17"/>
                    <a:pt x="29" y="16"/>
                    <a:pt x="29" y="16"/>
                  </a:cubicBezTo>
                  <a:cubicBezTo>
                    <a:pt x="29" y="16"/>
                    <a:pt x="29" y="15"/>
                    <a:pt x="27" y="14"/>
                  </a:cubicBezTo>
                  <a:cubicBezTo>
                    <a:pt x="24" y="13"/>
                    <a:pt x="24" y="13"/>
                    <a:pt x="24" y="13"/>
                  </a:cubicBezTo>
                  <a:cubicBezTo>
                    <a:pt x="21" y="12"/>
                    <a:pt x="19" y="10"/>
                    <a:pt x="19" y="7"/>
                  </a:cubicBezTo>
                  <a:cubicBezTo>
                    <a:pt x="19" y="4"/>
                    <a:pt x="22" y="2"/>
                    <a:pt x="25" y="2"/>
                  </a:cubicBezTo>
                  <a:cubicBezTo>
                    <a:pt x="26" y="2"/>
                    <a:pt x="27" y="2"/>
                    <a:pt x="29" y="3"/>
                  </a:cubicBezTo>
                  <a:cubicBezTo>
                    <a:pt x="31" y="4"/>
                    <a:pt x="31" y="4"/>
                    <a:pt x="31" y="4"/>
                  </a:cubicBezTo>
                  <a:cubicBezTo>
                    <a:pt x="32" y="4"/>
                    <a:pt x="32" y="3"/>
                    <a:pt x="32" y="3"/>
                  </a:cubicBezTo>
                  <a:cubicBezTo>
                    <a:pt x="32" y="2"/>
                    <a:pt x="32" y="2"/>
                    <a:pt x="33" y="2"/>
                  </a:cubicBezTo>
                  <a:cubicBezTo>
                    <a:pt x="33" y="2"/>
                    <a:pt x="33" y="2"/>
                    <a:pt x="34" y="3"/>
                  </a:cubicBezTo>
                  <a:cubicBezTo>
                    <a:pt x="34" y="4"/>
                    <a:pt x="34" y="4"/>
                    <a:pt x="34" y="5"/>
                  </a:cubicBezTo>
                  <a:cubicBezTo>
                    <a:pt x="34" y="6"/>
                    <a:pt x="34" y="7"/>
                    <a:pt x="33" y="7"/>
                  </a:cubicBezTo>
                  <a:cubicBezTo>
                    <a:pt x="32" y="8"/>
                    <a:pt x="31" y="8"/>
                    <a:pt x="30" y="8"/>
                  </a:cubicBezTo>
                  <a:cubicBezTo>
                    <a:pt x="28" y="8"/>
                    <a:pt x="28" y="8"/>
                    <a:pt x="25" y="7"/>
                  </a:cubicBezTo>
                  <a:cubicBezTo>
                    <a:pt x="25" y="6"/>
                    <a:pt x="24" y="6"/>
                    <a:pt x="24" y="6"/>
                  </a:cubicBezTo>
                  <a:cubicBezTo>
                    <a:pt x="23" y="6"/>
                    <a:pt x="22" y="6"/>
                    <a:pt x="22" y="7"/>
                  </a:cubicBezTo>
                  <a:cubicBezTo>
                    <a:pt x="22" y="8"/>
                    <a:pt x="23" y="8"/>
                    <a:pt x="24" y="8"/>
                  </a:cubicBezTo>
                  <a:cubicBezTo>
                    <a:pt x="25" y="9"/>
                    <a:pt x="25" y="9"/>
                    <a:pt x="25" y="9"/>
                  </a:cubicBezTo>
                  <a:cubicBezTo>
                    <a:pt x="25" y="9"/>
                    <a:pt x="25" y="9"/>
                    <a:pt x="26" y="9"/>
                  </a:cubicBezTo>
                  <a:cubicBezTo>
                    <a:pt x="27" y="9"/>
                    <a:pt x="28" y="10"/>
                    <a:pt x="29" y="11"/>
                  </a:cubicBezTo>
                  <a:cubicBezTo>
                    <a:pt x="31" y="11"/>
                    <a:pt x="33" y="13"/>
                    <a:pt x="33" y="15"/>
                  </a:cubicBezTo>
                  <a:cubicBezTo>
                    <a:pt x="33" y="18"/>
                    <a:pt x="31" y="19"/>
                    <a:pt x="29" y="19"/>
                  </a:cubicBezTo>
                  <a:cubicBezTo>
                    <a:pt x="29" y="19"/>
                    <a:pt x="28" y="19"/>
                    <a:pt x="27" y="19"/>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1" name="Freeform 97">
              <a:extLst>
                <a:ext uri="{FF2B5EF4-FFF2-40B4-BE49-F238E27FC236}">
                  <a16:creationId xmlns:a16="http://schemas.microsoft.com/office/drawing/2014/main" id="{C28FF061-F14E-4826-9C8D-F5C27858B7EF}"/>
                </a:ext>
              </a:extLst>
            </p:cNvPr>
            <p:cNvSpPr>
              <a:spLocks/>
            </p:cNvSpPr>
            <p:nvPr userDrawn="1"/>
          </p:nvSpPr>
          <p:spPr bwMode="auto">
            <a:xfrm>
              <a:off x="349" y="243"/>
              <a:ext cx="64" cy="63"/>
            </a:xfrm>
            <a:custGeom>
              <a:avLst/>
              <a:gdLst>
                <a:gd name="T0" fmla="*/ 25 w 31"/>
                <a:gd name="T1" fmla="*/ 24 h 30"/>
                <a:gd name="T2" fmla="*/ 25 w 31"/>
                <a:gd name="T3" fmla="*/ 23 h 30"/>
                <a:gd name="T4" fmla="*/ 25 w 31"/>
                <a:gd name="T5" fmla="*/ 22 h 30"/>
                <a:gd name="T6" fmla="*/ 27 w 31"/>
                <a:gd name="T7" fmla="*/ 21 h 30"/>
                <a:gd name="T8" fmla="*/ 24 w 31"/>
                <a:gd name="T9" fmla="*/ 19 h 30"/>
                <a:gd name="T10" fmla="*/ 22 w 31"/>
                <a:gd name="T11" fmla="*/ 16 h 30"/>
                <a:gd name="T12" fmla="*/ 28 w 31"/>
                <a:gd name="T13" fmla="*/ 11 h 30"/>
                <a:gd name="T14" fmla="*/ 27 w 31"/>
                <a:gd name="T15" fmla="*/ 11 h 30"/>
                <a:gd name="T16" fmla="*/ 25 w 31"/>
                <a:gd name="T17" fmla="*/ 10 h 30"/>
                <a:gd name="T18" fmla="*/ 22 w 31"/>
                <a:gd name="T19" fmla="*/ 8 h 30"/>
                <a:gd name="T20" fmla="*/ 21 w 31"/>
                <a:gd name="T21" fmla="*/ 9 h 30"/>
                <a:gd name="T22" fmla="*/ 24 w 31"/>
                <a:gd name="T23" fmla="*/ 4 h 30"/>
                <a:gd name="T24" fmla="*/ 30 w 31"/>
                <a:gd name="T25" fmla="*/ 6 h 30"/>
                <a:gd name="T26" fmla="*/ 24 w 31"/>
                <a:gd name="T27" fmla="*/ 3 h 30"/>
                <a:gd name="T28" fmla="*/ 27 w 31"/>
                <a:gd name="T29" fmla="*/ 4 h 30"/>
                <a:gd name="T30" fmla="*/ 31 w 31"/>
                <a:gd name="T31" fmla="*/ 2 h 30"/>
                <a:gd name="T32" fmla="*/ 27 w 31"/>
                <a:gd name="T33" fmla="*/ 3 h 30"/>
                <a:gd name="T34" fmla="*/ 28 w 31"/>
                <a:gd name="T35" fmla="*/ 15 h 30"/>
                <a:gd name="T36" fmla="*/ 12 w 31"/>
                <a:gd name="T37" fmla="*/ 17 h 30"/>
                <a:gd name="T38" fmla="*/ 9 w 31"/>
                <a:gd name="T39" fmla="*/ 18 h 30"/>
                <a:gd name="T40" fmla="*/ 8 w 31"/>
                <a:gd name="T41" fmla="*/ 14 h 30"/>
                <a:gd name="T42" fmla="*/ 9 w 31"/>
                <a:gd name="T43" fmla="*/ 14 h 30"/>
                <a:gd name="T44" fmla="*/ 11 w 31"/>
                <a:gd name="T45" fmla="*/ 15 h 30"/>
                <a:gd name="T46" fmla="*/ 13 w 31"/>
                <a:gd name="T47" fmla="*/ 14 h 30"/>
                <a:gd name="T48" fmla="*/ 14 w 31"/>
                <a:gd name="T49" fmla="*/ 14 h 30"/>
                <a:gd name="T50" fmla="*/ 13 w 31"/>
                <a:gd name="T51" fmla="*/ 12 h 30"/>
                <a:gd name="T52" fmla="*/ 14 w 31"/>
                <a:gd name="T53" fmla="*/ 8 h 30"/>
                <a:gd name="T54" fmla="*/ 14 w 31"/>
                <a:gd name="T55" fmla="*/ 7 h 30"/>
                <a:gd name="T56" fmla="*/ 16 w 31"/>
                <a:gd name="T57" fmla="*/ 5 h 30"/>
                <a:gd name="T58" fmla="*/ 14 w 31"/>
                <a:gd name="T59" fmla="*/ 4 h 30"/>
                <a:gd name="T60" fmla="*/ 14 w 31"/>
                <a:gd name="T61" fmla="*/ 2 h 30"/>
                <a:gd name="T62" fmla="*/ 12 w 31"/>
                <a:gd name="T63" fmla="*/ 3 h 30"/>
                <a:gd name="T64" fmla="*/ 10 w 31"/>
                <a:gd name="T65" fmla="*/ 3 h 30"/>
                <a:gd name="T66" fmla="*/ 8 w 31"/>
                <a:gd name="T67" fmla="*/ 2 h 30"/>
                <a:gd name="T68" fmla="*/ 7 w 31"/>
                <a:gd name="T69" fmla="*/ 4 h 30"/>
                <a:gd name="T70" fmla="*/ 7 w 31"/>
                <a:gd name="T71" fmla="*/ 7 h 30"/>
                <a:gd name="T72" fmla="*/ 7 w 31"/>
                <a:gd name="T73" fmla="*/ 5 h 30"/>
                <a:gd name="T74" fmla="*/ 9 w 31"/>
                <a:gd name="T75" fmla="*/ 12 h 30"/>
                <a:gd name="T76" fmla="*/ 7 w 31"/>
                <a:gd name="T77" fmla="*/ 19 h 30"/>
                <a:gd name="T78" fmla="*/ 1 w 31"/>
                <a:gd name="T79" fmla="*/ 28 h 30"/>
                <a:gd name="T80" fmla="*/ 3 w 31"/>
                <a:gd name="T81" fmla="*/ 27 h 30"/>
                <a:gd name="T82" fmla="*/ 4 w 31"/>
                <a:gd name="T83" fmla="*/ 29 h 30"/>
                <a:gd name="T84" fmla="*/ 6 w 31"/>
                <a:gd name="T85" fmla="*/ 27 h 30"/>
                <a:gd name="T86" fmla="*/ 7 w 31"/>
                <a:gd name="T87" fmla="*/ 25 h 30"/>
                <a:gd name="T88" fmla="*/ 8 w 31"/>
                <a:gd name="T89" fmla="*/ 25 h 30"/>
                <a:gd name="T90" fmla="*/ 9 w 31"/>
                <a:gd name="T91" fmla="*/ 22 h 30"/>
                <a:gd name="T92" fmla="*/ 11 w 31"/>
                <a:gd name="T93" fmla="*/ 22 h 30"/>
                <a:gd name="T94" fmla="*/ 11 w 31"/>
                <a:gd name="T95" fmla="*/ 19 h 30"/>
                <a:gd name="T96" fmla="*/ 11 w 31"/>
                <a:gd name="T97" fmla="*/ 19 h 30"/>
                <a:gd name="T98" fmla="*/ 14 w 31"/>
                <a:gd name="T99" fmla="*/ 19 h 30"/>
                <a:gd name="T100" fmla="*/ 19 w 31"/>
                <a:gd name="T101" fmla="*/ 18 h 30"/>
                <a:gd name="T102" fmla="*/ 19 w 31"/>
                <a:gd name="T103" fmla="*/ 18 h 30"/>
                <a:gd name="T104" fmla="*/ 21 w 31"/>
                <a:gd name="T105" fmla="*/ 25 h 30"/>
                <a:gd name="T106" fmla="*/ 22 w 31"/>
                <a:gd name="T107" fmla="*/ 27 h 30"/>
                <a:gd name="T108" fmla="*/ 23 w 31"/>
                <a:gd name="T109" fmla="*/ 2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23" y="27"/>
                  </a:moveTo>
                  <a:cubicBezTo>
                    <a:pt x="24" y="27"/>
                    <a:pt x="24" y="27"/>
                    <a:pt x="24" y="27"/>
                  </a:cubicBezTo>
                  <a:cubicBezTo>
                    <a:pt x="24" y="27"/>
                    <a:pt x="24" y="27"/>
                    <a:pt x="24" y="27"/>
                  </a:cubicBezTo>
                  <a:cubicBezTo>
                    <a:pt x="24" y="27"/>
                    <a:pt x="24" y="26"/>
                    <a:pt x="24" y="26"/>
                  </a:cubicBezTo>
                  <a:cubicBezTo>
                    <a:pt x="24" y="26"/>
                    <a:pt x="25" y="25"/>
                    <a:pt x="25" y="24"/>
                  </a:cubicBezTo>
                  <a:cubicBezTo>
                    <a:pt x="25" y="24"/>
                    <a:pt x="25" y="24"/>
                    <a:pt x="24" y="24"/>
                  </a:cubicBezTo>
                  <a:cubicBezTo>
                    <a:pt x="24" y="24"/>
                    <a:pt x="24" y="23"/>
                    <a:pt x="24" y="23"/>
                  </a:cubicBezTo>
                  <a:cubicBezTo>
                    <a:pt x="24" y="23"/>
                    <a:pt x="24" y="23"/>
                    <a:pt x="24" y="23"/>
                  </a:cubicBezTo>
                  <a:cubicBezTo>
                    <a:pt x="24" y="23"/>
                    <a:pt x="24" y="23"/>
                    <a:pt x="25" y="23"/>
                  </a:cubicBezTo>
                  <a:cubicBezTo>
                    <a:pt x="25" y="23"/>
                    <a:pt x="25" y="23"/>
                    <a:pt x="25" y="23"/>
                  </a:cubicBezTo>
                  <a:cubicBezTo>
                    <a:pt x="25" y="23"/>
                    <a:pt x="25" y="23"/>
                    <a:pt x="25" y="23"/>
                  </a:cubicBezTo>
                  <a:cubicBezTo>
                    <a:pt x="25" y="24"/>
                    <a:pt x="25" y="24"/>
                    <a:pt x="25" y="24"/>
                  </a:cubicBezTo>
                  <a:cubicBezTo>
                    <a:pt x="25" y="24"/>
                    <a:pt x="26" y="23"/>
                    <a:pt x="26" y="23"/>
                  </a:cubicBezTo>
                  <a:cubicBezTo>
                    <a:pt x="26" y="23"/>
                    <a:pt x="26" y="23"/>
                    <a:pt x="26" y="23"/>
                  </a:cubicBezTo>
                  <a:cubicBezTo>
                    <a:pt x="26" y="22"/>
                    <a:pt x="26" y="22"/>
                    <a:pt x="25" y="22"/>
                  </a:cubicBezTo>
                  <a:cubicBezTo>
                    <a:pt x="25" y="22"/>
                    <a:pt x="25" y="21"/>
                    <a:pt x="25" y="21"/>
                  </a:cubicBezTo>
                  <a:cubicBezTo>
                    <a:pt x="25" y="21"/>
                    <a:pt x="25" y="21"/>
                    <a:pt x="25" y="21"/>
                  </a:cubicBezTo>
                  <a:cubicBezTo>
                    <a:pt x="26" y="21"/>
                    <a:pt x="26" y="21"/>
                    <a:pt x="26" y="21"/>
                  </a:cubicBezTo>
                  <a:cubicBezTo>
                    <a:pt x="26" y="21"/>
                    <a:pt x="26" y="22"/>
                    <a:pt x="26" y="22"/>
                  </a:cubicBezTo>
                  <a:cubicBezTo>
                    <a:pt x="26" y="22"/>
                    <a:pt x="27" y="21"/>
                    <a:pt x="27" y="21"/>
                  </a:cubicBezTo>
                  <a:cubicBezTo>
                    <a:pt x="27" y="20"/>
                    <a:pt x="27" y="20"/>
                    <a:pt x="27" y="20"/>
                  </a:cubicBezTo>
                  <a:cubicBezTo>
                    <a:pt x="27" y="20"/>
                    <a:pt x="27" y="20"/>
                    <a:pt x="27" y="20"/>
                  </a:cubicBezTo>
                  <a:cubicBezTo>
                    <a:pt x="27" y="20"/>
                    <a:pt x="27" y="20"/>
                    <a:pt x="27" y="20"/>
                  </a:cubicBezTo>
                  <a:cubicBezTo>
                    <a:pt x="26" y="20"/>
                    <a:pt x="26" y="20"/>
                    <a:pt x="26" y="20"/>
                  </a:cubicBezTo>
                  <a:cubicBezTo>
                    <a:pt x="26" y="20"/>
                    <a:pt x="25" y="20"/>
                    <a:pt x="24" y="19"/>
                  </a:cubicBezTo>
                  <a:cubicBezTo>
                    <a:pt x="23" y="18"/>
                    <a:pt x="23" y="18"/>
                    <a:pt x="23" y="18"/>
                  </a:cubicBezTo>
                  <a:cubicBezTo>
                    <a:pt x="23" y="18"/>
                    <a:pt x="22" y="17"/>
                    <a:pt x="22" y="17"/>
                  </a:cubicBezTo>
                  <a:cubicBezTo>
                    <a:pt x="22" y="16"/>
                    <a:pt x="22" y="16"/>
                    <a:pt x="22" y="16"/>
                  </a:cubicBezTo>
                  <a:cubicBezTo>
                    <a:pt x="22" y="16"/>
                    <a:pt x="21" y="16"/>
                    <a:pt x="21" y="16"/>
                  </a:cubicBezTo>
                  <a:cubicBezTo>
                    <a:pt x="21" y="16"/>
                    <a:pt x="22" y="16"/>
                    <a:pt x="22" y="16"/>
                  </a:cubicBezTo>
                  <a:cubicBezTo>
                    <a:pt x="22" y="16"/>
                    <a:pt x="23" y="16"/>
                    <a:pt x="24" y="17"/>
                  </a:cubicBezTo>
                  <a:cubicBezTo>
                    <a:pt x="25" y="17"/>
                    <a:pt x="26" y="17"/>
                    <a:pt x="27" y="17"/>
                  </a:cubicBezTo>
                  <a:cubicBezTo>
                    <a:pt x="29" y="17"/>
                    <a:pt x="30" y="16"/>
                    <a:pt x="30" y="14"/>
                  </a:cubicBezTo>
                  <a:cubicBezTo>
                    <a:pt x="30" y="13"/>
                    <a:pt x="30" y="13"/>
                    <a:pt x="29" y="12"/>
                  </a:cubicBezTo>
                  <a:cubicBezTo>
                    <a:pt x="29" y="11"/>
                    <a:pt x="28" y="11"/>
                    <a:pt x="28" y="11"/>
                  </a:cubicBezTo>
                  <a:cubicBezTo>
                    <a:pt x="28" y="11"/>
                    <a:pt x="28" y="11"/>
                    <a:pt x="28" y="11"/>
                  </a:cubicBezTo>
                  <a:cubicBezTo>
                    <a:pt x="28" y="11"/>
                    <a:pt x="28" y="12"/>
                    <a:pt x="28" y="12"/>
                  </a:cubicBezTo>
                  <a:cubicBezTo>
                    <a:pt x="28" y="12"/>
                    <a:pt x="28" y="12"/>
                    <a:pt x="28" y="12"/>
                  </a:cubicBezTo>
                  <a:cubicBezTo>
                    <a:pt x="28" y="12"/>
                    <a:pt x="28" y="12"/>
                    <a:pt x="28" y="12"/>
                  </a:cubicBezTo>
                  <a:cubicBezTo>
                    <a:pt x="28" y="12"/>
                    <a:pt x="27" y="12"/>
                    <a:pt x="27" y="11"/>
                  </a:cubicBezTo>
                  <a:cubicBezTo>
                    <a:pt x="27" y="11"/>
                    <a:pt x="27" y="10"/>
                    <a:pt x="26" y="10"/>
                  </a:cubicBezTo>
                  <a:cubicBezTo>
                    <a:pt x="25" y="9"/>
                    <a:pt x="25" y="9"/>
                    <a:pt x="24" y="9"/>
                  </a:cubicBezTo>
                  <a:cubicBezTo>
                    <a:pt x="24" y="9"/>
                    <a:pt x="24" y="9"/>
                    <a:pt x="24" y="9"/>
                  </a:cubicBezTo>
                  <a:cubicBezTo>
                    <a:pt x="24" y="9"/>
                    <a:pt x="24" y="10"/>
                    <a:pt x="24" y="10"/>
                  </a:cubicBezTo>
                  <a:cubicBezTo>
                    <a:pt x="25" y="10"/>
                    <a:pt x="25" y="10"/>
                    <a:pt x="25" y="10"/>
                  </a:cubicBezTo>
                  <a:cubicBezTo>
                    <a:pt x="25" y="10"/>
                    <a:pt x="25" y="10"/>
                    <a:pt x="25" y="10"/>
                  </a:cubicBezTo>
                  <a:cubicBezTo>
                    <a:pt x="25" y="11"/>
                    <a:pt x="25" y="11"/>
                    <a:pt x="25" y="11"/>
                  </a:cubicBezTo>
                  <a:cubicBezTo>
                    <a:pt x="24" y="11"/>
                    <a:pt x="24" y="11"/>
                    <a:pt x="24" y="10"/>
                  </a:cubicBezTo>
                  <a:cubicBezTo>
                    <a:pt x="24" y="9"/>
                    <a:pt x="23" y="9"/>
                    <a:pt x="22" y="9"/>
                  </a:cubicBezTo>
                  <a:cubicBezTo>
                    <a:pt x="22" y="9"/>
                    <a:pt x="22" y="8"/>
                    <a:pt x="22" y="8"/>
                  </a:cubicBezTo>
                  <a:cubicBezTo>
                    <a:pt x="22" y="8"/>
                    <a:pt x="22" y="8"/>
                    <a:pt x="22" y="8"/>
                  </a:cubicBezTo>
                  <a:cubicBezTo>
                    <a:pt x="22" y="8"/>
                    <a:pt x="21" y="9"/>
                    <a:pt x="21" y="9"/>
                  </a:cubicBezTo>
                  <a:cubicBezTo>
                    <a:pt x="21" y="9"/>
                    <a:pt x="21" y="9"/>
                    <a:pt x="22" y="9"/>
                  </a:cubicBezTo>
                  <a:cubicBezTo>
                    <a:pt x="22" y="9"/>
                    <a:pt x="22" y="9"/>
                    <a:pt x="22" y="9"/>
                  </a:cubicBezTo>
                  <a:cubicBezTo>
                    <a:pt x="22" y="9"/>
                    <a:pt x="22" y="9"/>
                    <a:pt x="21" y="9"/>
                  </a:cubicBezTo>
                  <a:cubicBezTo>
                    <a:pt x="21" y="9"/>
                    <a:pt x="21" y="9"/>
                    <a:pt x="20" y="8"/>
                  </a:cubicBezTo>
                  <a:cubicBezTo>
                    <a:pt x="20" y="8"/>
                    <a:pt x="19" y="7"/>
                    <a:pt x="19" y="6"/>
                  </a:cubicBezTo>
                  <a:cubicBezTo>
                    <a:pt x="19" y="5"/>
                    <a:pt x="20" y="4"/>
                    <a:pt x="22" y="4"/>
                  </a:cubicBezTo>
                  <a:cubicBezTo>
                    <a:pt x="22" y="4"/>
                    <a:pt x="23" y="4"/>
                    <a:pt x="23" y="4"/>
                  </a:cubicBezTo>
                  <a:cubicBezTo>
                    <a:pt x="24" y="4"/>
                    <a:pt x="24" y="4"/>
                    <a:pt x="24" y="4"/>
                  </a:cubicBezTo>
                  <a:cubicBezTo>
                    <a:pt x="25" y="5"/>
                    <a:pt x="25" y="5"/>
                    <a:pt x="25" y="5"/>
                  </a:cubicBezTo>
                  <a:cubicBezTo>
                    <a:pt x="26" y="6"/>
                    <a:pt x="27" y="6"/>
                    <a:pt x="28" y="6"/>
                  </a:cubicBezTo>
                  <a:cubicBezTo>
                    <a:pt x="28" y="6"/>
                    <a:pt x="28" y="6"/>
                    <a:pt x="29" y="6"/>
                  </a:cubicBezTo>
                  <a:cubicBezTo>
                    <a:pt x="29" y="6"/>
                    <a:pt x="30" y="6"/>
                    <a:pt x="30" y="6"/>
                  </a:cubicBezTo>
                  <a:cubicBezTo>
                    <a:pt x="30" y="6"/>
                    <a:pt x="30" y="6"/>
                    <a:pt x="30" y="6"/>
                  </a:cubicBezTo>
                  <a:cubicBezTo>
                    <a:pt x="29" y="6"/>
                    <a:pt x="29" y="6"/>
                    <a:pt x="29" y="6"/>
                  </a:cubicBezTo>
                  <a:cubicBezTo>
                    <a:pt x="29" y="6"/>
                    <a:pt x="29" y="6"/>
                    <a:pt x="29" y="6"/>
                  </a:cubicBezTo>
                  <a:cubicBezTo>
                    <a:pt x="28" y="6"/>
                    <a:pt x="27" y="5"/>
                    <a:pt x="27" y="5"/>
                  </a:cubicBezTo>
                  <a:cubicBezTo>
                    <a:pt x="25" y="4"/>
                    <a:pt x="25" y="4"/>
                    <a:pt x="25" y="4"/>
                  </a:cubicBezTo>
                  <a:cubicBezTo>
                    <a:pt x="24" y="3"/>
                    <a:pt x="24" y="3"/>
                    <a:pt x="24" y="3"/>
                  </a:cubicBezTo>
                  <a:cubicBezTo>
                    <a:pt x="23" y="3"/>
                    <a:pt x="23" y="3"/>
                    <a:pt x="23" y="3"/>
                  </a:cubicBezTo>
                  <a:cubicBezTo>
                    <a:pt x="23" y="3"/>
                    <a:pt x="23" y="3"/>
                    <a:pt x="24" y="3"/>
                  </a:cubicBezTo>
                  <a:cubicBezTo>
                    <a:pt x="24" y="3"/>
                    <a:pt x="24" y="3"/>
                    <a:pt x="24" y="3"/>
                  </a:cubicBezTo>
                  <a:cubicBezTo>
                    <a:pt x="25" y="3"/>
                    <a:pt x="25" y="3"/>
                    <a:pt x="25" y="3"/>
                  </a:cubicBezTo>
                  <a:cubicBezTo>
                    <a:pt x="26" y="3"/>
                    <a:pt x="26" y="3"/>
                    <a:pt x="27" y="4"/>
                  </a:cubicBezTo>
                  <a:cubicBezTo>
                    <a:pt x="28" y="5"/>
                    <a:pt x="29" y="5"/>
                    <a:pt x="30" y="5"/>
                  </a:cubicBezTo>
                  <a:cubicBezTo>
                    <a:pt x="31" y="5"/>
                    <a:pt x="31" y="4"/>
                    <a:pt x="31" y="4"/>
                  </a:cubicBezTo>
                  <a:cubicBezTo>
                    <a:pt x="31" y="3"/>
                    <a:pt x="31" y="3"/>
                    <a:pt x="31" y="3"/>
                  </a:cubicBezTo>
                  <a:cubicBezTo>
                    <a:pt x="31" y="3"/>
                    <a:pt x="31" y="2"/>
                    <a:pt x="31" y="2"/>
                  </a:cubicBezTo>
                  <a:cubicBezTo>
                    <a:pt x="31" y="2"/>
                    <a:pt x="31" y="2"/>
                    <a:pt x="31" y="2"/>
                  </a:cubicBezTo>
                  <a:cubicBezTo>
                    <a:pt x="31" y="2"/>
                    <a:pt x="31" y="2"/>
                    <a:pt x="31" y="2"/>
                  </a:cubicBezTo>
                  <a:cubicBezTo>
                    <a:pt x="31" y="3"/>
                    <a:pt x="31" y="3"/>
                    <a:pt x="31" y="3"/>
                  </a:cubicBezTo>
                  <a:cubicBezTo>
                    <a:pt x="31" y="3"/>
                    <a:pt x="31" y="3"/>
                    <a:pt x="31" y="3"/>
                  </a:cubicBezTo>
                  <a:cubicBezTo>
                    <a:pt x="31" y="3"/>
                    <a:pt x="30" y="4"/>
                    <a:pt x="30" y="4"/>
                  </a:cubicBezTo>
                  <a:cubicBezTo>
                    <a:pt x="29" y="4"/>
                    <a:pt x="28" y="3"/>
                    <a:pt x="27" y="3"/>
                  </a:cubicBezTo>
                  <a:cubicBezTo>
                    <a:pt x="25" y="2"/>
                    <a:pt x="24" y="2"/>
                    <a:pt x="23" y="2"/>
                  </a:cubicBezTo>
                  <a:cubicBezTo>
                    <a:pt x="20" y="2"/>
                    <a:pt x="18" y="4"/>
                    <a:pt x="18" y="6"/>
                  </a:cubicBezTo>
                  <a:cubicBezTo>
                    <a:pt x="18" y="8"/>
                    <a:pt x="19" y="10"/>
                    <a:pt x="22" y="11"/>
                  </a:cubicBezTo>
                  <a:cubicBezTo>
                    <a:pt x="25" y="12"/>
                    <a:pt x="25" y="12"/>
                    <a:pt x="25" y="12"/>
                  </a:cubicBezTo>
                  <a:cubicBezTo>
                    <a:pt x="28" y="13"/>
                    <a:pt x="28" y="14"/>
                    <a:pt x="28" y="15"/>
                  </a:cubicBezTo>
                  <a:cubicBezTo>
                    <a:pt x="28" y="16"/>
                    <a:pt x="28" y="16"/>
                    <a:pt x="27" y="16"/>
                  </a:cubicBezTo>
                  <a:cubicBezTo>
                    <a:pt x="26" y="16"/>
                    <a:pt x="26" y="16"/>
                    <a:pt x="24" y="16"/>
                  </a:cubicBezTo>
                  <a:cubicBezTo>
                    <a:pt x="22" y="15"/>
                    <a:pt x="20" y="15"/>
                    <a:pt x="18" y="15"/>
                  </a:cubicBezTo>
                  <a:cubicBezTo>
                    <a:pt x="16" y="15"/>
                    <a:pt x="14" y="15"/>
                    <a:pt x="13" y="17"/>
                  </a:cubicBezTo>
                  <a:cubicBezTo>
                    <a:pt x="12" y="17"/>
                    <a:pt x="12" y="17"/>
                    <a:pt x="12" y="17"/>
                  </a:cubicBezTo>
                  <a:cubicBezTo>
                    <a:pt x="12" y="17"/>
                    <a:pt x="12" y="17"/>
                    <a:pt x="12" y="17"/>
                  </a:cubicBezTo>
                  <a:cubicBezTo>
                    <a:pt x="11" y="17"/>
                    <a:pt x="11" y="17"/>
                    <a:pt x="11" y="17"/>
                  </a:cubicBezTo>
                  <a:cubicBezTo>
                    <a:pt x="11" y="17"/>
                    <a:pt x="10" y="17"/>
                    <a:pt x="10" y="17"/>
                  </a:cubicBezTo>
                  <a:cubicBezTo>
                    <a:pt x="10" y="18"/>
                    <a:pt x="10" y="18"/>
                    <a:pt x="10" y="18"/>
                  </a:cubicBezTo>
                  <a:cubicBezTo>
                    <a:pt x="10" y="18"/>
                    <a:pt x="9" y="18"/>
                    <a:pt x="9" y="18"/>
                  </a:cubicBezTo>
                  <a:cubicBezTo>
                    <a:pt x="9" y="18"/>
                    <a:pt x="9" y="17"/>
                    <a:pt x="8" y="17"/>
                  </a:cubicBezTo>
                  <a:cubicBezTo>
                    <a:pt x="8" y="17"/>
                    <a:pt x="8" y="16"/>
                    <a:pt x="8" y="16"/>
                  </a:cubicBezTo>
                  <a:cubicBezTo>
                    <a:pt x="8" y="16"/>
                    <a:pt x="8" y="15"/>
                    <a:pt x="8" y="15"/>
                  </a:cubicBezTo>
                  <a:cubicBezTo>
                    <a:pt x="8" y="14"/>
                    <a:pt x="8" y="14"/>
                    <a:pt x="8" y="14"/>
                  </a:cubicBezTo>
                  <a:cubicBezTo>
                    <a:pt x="8" y="14"/>
                    <a:pt x="8" y="14"/>
                    <a:pt x="8" y="14"/>
                  </a:cubicBezTo>
                  <a:cubicBezTo>
                    <a:pt x="8" y="13"/>
                    <a:pt x="8" y="13"/>
                    <a:pt x="8" y="13"/>
                  </a:cubicBezTo>
                  <a:cubicBezTo>
                    <a:pt x="8" y="13"/>
                    <a:pt x="8" y="13"/>
                    <a:pt x="8" y="13"/>
                  </a:cubicBezTo>
                  <a:cubicBezTo>
                    <a:pt x="9" y="13"/>
                    <a:pt x="9" y="13"/>
                    <a:pt x="9" y="13"/>
                  </a:cubicBezTo>
                  <a:cubicBezTo>
                    <a:pt x="9" y="14"/>
                    <a:pt x="9" y="14"/>
                    <a:pt x="9" y="14"/>
                  </a:cubicBezTo>
                  <a:cubicBezTo>
                    <a:pt x="9" y="14"/>
                    <a:pt x="9" y="14"/>
                    <a:pt x="9" y="14"/>
                  </a:cubicBezTo>
                  <a:cubicBezTo>
                    <a:pt x="9" y="15"/>
                    <a:pt x="9" y="16"/>
                    <a:pt x="9" y="16"/>
                  </a:cubicBezTo>
                  <a:cubicBezTo>
                    <a:pt x="10" y="16"/>
                    <a:pt x="10" y="15"/>
                    <a:pt x="10" y="14"/>
                  </a:cubicBezTo>
                  <a:cubicBezTo>
                    <a:pt x="10" y="14"/>
                    <a:pt x="10" y="14"/>
                    <a:pt x="11" y="14"/>
                  </a:cubicBezTo>
                  <a:cubicBezTo>
                    <a:pt x="11" y="14"/>
                    <a:pt x="11" y="14"/>
                    <a:pt x="11" y="14"/>
                  </a:cubicBezTo>
                  <a:cubicBezTo>
                    <a:pt x="11" y="15"/>
                    <a:pt x="11" y="15"/>
                    <a:pt x="11" y="15"/>
                  </a:cubicBezTo>
                  <a:cubicBezTo>
                    <a:pt x="12" y="16"/>
                    <a:pt x="12" y="16"/>
                    <a:pt x="12" y="16"/>
                  </a:cubicBezTo>
                  <a:cubicBezTo>
                    <a:pt x="12" y="16"/>
                    <a:pt x="12" y="15"/>
                    <a:pt x="12" y="14"/>
                  </a:cubicBezTo>
                  <a:cubicBezTo>
                    <a:pt x="12" y="14"/>
                    <a:pt x="13" y="14"/>
                    <a:pt x="13" y="14"/>
                  </a:cubicBezTo>
                  <a:cubicBezTo>
                    <a:pt x="13" y="14"/>
                    <a:pt x="13" y="14"/>
                    <a:pt x="13" y="14"/>
                  </a:cubicBezTo>
                  <a:cubicBezTo>
                    <a:pt x="13" y="14"/>
                    <a:pt x="13" y="14"/>
                    <a:pt x="13" y="14"/>
                  </a:cubicBezTo>
                  <a:cubicBezTo>
                    <a:pt x="13" y="14"/>
                    <a:pt x="13" y="14"/>
                    <a:pt x="13" y="14"/>
                  </a:cubicBezTo>
                  <a:cubicBezTo>
                    <a:pt x="14" y="14"/>
                    <a:pt x="14" y="15"/>
                    <a:pt x="14" y="15"/>
                  </a:cubicBezTo>
                  <a:cubicBezTo>
                    <a:pt x="14" y="15"/>
                    <a:pt x="14" y="14"/>
                    <a:pt x="14" y="14"/>
                  </a:cubicBezTo>
                  <a:cubicBezTo>
                    <a:pt x="14" y="14"/>
                    <a:pt x="14" y="14"/>
                    <a:pt x="14" y="14"/>
                  </a:cubicBezTo>
                  <a:cubicBezTo>
                    <a:pt x="14" y="14"/>
                    <a:pt x="14" y="14"/>
                    <a:pt x="14" y="14"/>
                  </a:cubicBezTo>
                  <a:cubicBezTo>
                    <a:pt x="14" y="14"/>
                    <a:pt x="14" y="13"/>
                    <a:pt x="14" y="13"/>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2"/>
                    <a:pt x="12" y="12"/>
                  </a:cubicBezTo>
                  <a:cubicBezTo>
                    <a:pt x="12" y="12"/>
                    <a:pt x="12" y="12"/>
                    <a:pt x="12" y="12"/>
                  </a:cubicBezTo>
                  <a:cubicBezTo>
                    <a:pt x="12" y="12"/>
                    <a:pt x="12" y="12"/>
                    <a:pt x="12" y="12"/>
                  </a:cubicBezTo>
                  <a:cubicBezTo>
                    <a:pt x="12" y="12"/>
                    <a:pt x="12" y="11"/>
                    <a:pt x="12" y="11"/>
                  </a:cubicBezTo>
                  <a:cubicBezTo>
                    <a:pt x="13" y="11"/>
                    <a:pt x="13" y="9"/>
                    <a:pt x="14" y="8"/>
                  </a:cubicBezTo>
                  <a:cubicBezTo>
                    <a:pt x="14" y="7"/>
                    <a:pt x="14" y="6"/>
                    <a:pt x="14" y="6"/>
                  </a:cubicBezTo>
                  <a:cubicBezTo>
                    <a:pt x="14" y="6"/>
                    <a:pt x="14" y="6"/>
                    <a:pt x="14" y="6"/>
                  </a:cubicBezTo>
                  <a:cubicBezTo>
                    <a:pt x="15" y="6"/>
                    <a:pt x="15" y="6"/>
                    <a:pt x="15" y="6"/>
                  </a:cubicBezTo>
                  <a:cubicBezTo>
                    <a:pt x="15" y="6"/>
                    <a:pt x="15" y="6"/>
                    <a:pt x="15" y="6"/>
                  </a:cubicBezTo>
                  <a:cubicBezTo>
                    <a:pt x="15" y="7"/>
                    <a:pt x="14" y="7"/>
                    <a:pt x="14" y="7"/>
                  </a:cubicBezTo>
                  <a:cubicBezTo>
                    <a:pt x="14" y="7"/>
                    <a:pt x="14" y="7"/>
                    <a:pt x="14" y="7"/>
                  </a:cubicBezTo>
                  <a:cubicBezTo>
                    <a:pt x="15" y="7"/>
                    <a:pt x="15" y="7"/>
                    <a:pt x="15" y="7"/>
                  </a:cubicBezTo>
                  <a:cubicBezTo>
                    <a:pt x="15" y="7"/>
                    <a:pt x="15" y="7"/>
                    <a:pt x="15" y="7"/>
                  </a:cubicBezTo>
                  <a:cubicBezTo>
                    <a:pt x="15" y="7"/>
                    <a:pt x="15" y="7"/>
                    <a:pt x="15" y="7"/>
                  </a:cubicBezTo>
                  <a:cubicBezTo>
                    <a:pt x="16" y="6"/>
                    <a:pt x="16" y="6"/>
                    <a:pt x="16" y="5"/>
                  </a:cubicBezTo>
                  <a:cubicBezTo>
                    <a:pt x="16" y="5"/>
                    <a:pt x="16" y="5"/>
                    <a:pt x="16" y="4"/>
                  </a:cubicBezTo>
                  <a:cubicBezTo>
                    <a:pt x="15" y="4"/>
                    <a:pt x="15" y="4"/>
                    <a:pt x="15" y="4"/>
                  </a:cubicBezTo>
                  <a:cubicBezTo>
                    <a:pt x="15" y="4"/>
                    <a:pt x="15" y="4"/>
                    <a:pt x="15" y="4"/>
                  </a:cubicBezTo>
                  <a:cubicBezTo>
                    <a:pt x="15" y="4"/>
                    <a:pt x="15" y="4"/>
                    <a:pt x="15" y="4"/>
                  </a:cubicBezTo>
                  <a:cubicBezTo>
                    <a:pt x="14" y="4"/>
                    <a:pt x="14" y="4"/>
                    <a:pt x="14" y="4"/>
                  </a:cubicBezTo>
                  <a:cubicBezTo>
                    <a:pt x="14" y="4"/>
                    <a:pt x="14" y="4"/>
                    <a:pt x="14" y="4"/>
                  </a:cubicBezTo>
                  <a:cubicBezTo>
                    <a:pt x="14" y="3"/>
                    <a:pt x="14" y="3"/>
                    <a:pt x="14" y="3"/>
                  </a:cubicBezTo>
                  <a:cubicBezTo>
                    <a:pt x="14" y="2"/>
                    <a:pt x="14" y="2"/>
                    <a:pt x="14" y="2"/>
                  </a:cubicBezTo>
                  <a:cubicBezTo>
                    <a:pt x="14" y="2"/>
                    <a:pt x="14" y="2"/>
                    <a:pt x="14" y="2"/>
                  </a:cubicBezTo>
                  <a:cubicBezTo>
                    <a:pt x="14" y="2"/>
                    <a:pt x="14" y="2"/>
                    <a:pt x="14" y="2"/>
                  </a:cubicBezTo>
                  <a:cubicBezTo>
                    <a:pt x="14" y="2"/>
                    <a:pt x="14" y="2"/>
                    <a:pt x="14" y="2"/>
                  </a:cubicBezTo>
                  <a:cubicBezTo>
                    <a:pt x="13" y="2"/>
                    <a:pt x="13" y="2"/>
                    <a:pt x="13" y="2"/>
                  </a:cubicBezTo>
                  <a:cubicBezTo>
                    <a:pt x="13" y="2"/>
                    <a:pt x="13" y="2"/>
                    <a:pt x="13" y="2"/>
                  </a:cubicBezTo>
                  <a:cubicBezTo>
                    <a:pt x="12" y="3"/>
                    <a:pt x="12" y="3"/>
                    <a:pt x="12" y="3"/>
                  </a:cubicBezTo>
                  <a:cubicBezTo>
                    <a:pt x="12" y="3"/>
                    <a:pt x="12" y="3"/>
                    <a:pt x="12" y="3"/>
                  </a:cubicBezTo>
                  <a:cubicBezTo>
                    <a:pt x="12" y="3"/>
                    <a:pt x="12" y="3"/>
                    <a:pt x="12" y="3"/>
                  </a:cubicBezTo>
                  <a:cubicBezTo>
                    <a:pt x="12" y="2"/>
                    <a:pt x="12" y="2"/>
                    <a:pt x="12" y="2"/>
                  </a:cubicBezTo>
                  <a:cubicBezTo>
                    <a:pt x="12" y="1"/>
                    <a:pt x="11" y="1"/>
                    <a:pt x="11" y="0"/>
                  </a:cubicBezTo>
                  <a:cubicBezTo>
                    <a:pt x="10" y="1"/>
                    <a:pt x="10" y="1"/>
                    <a:pt x="10" y="2"/>
                  </a:cubicBezTo>
                  <a:cubicBezTo>
                    <a:pt x="10" y="3"/>
                    <a:pt x="10" y="3"/>
                    <a:pt x="10" y="3"/>
                  </a:cubicBezTo>
                  <a:cubicBezTo>
                    <a:pt x="10" y="3"/>
                    <a:pt x="10" y="3"/>
                    <a:pt x="10" y="3"/>
                  </a:cubicBezTo>
                  <a:cubicBezTo>
                    <a:pt x="10" y="3"/>
                    <a:pt x="10" y="3"/>
                    <a:pt x="10" y="3"/>
                  </a:cubicBezTo>
                  <a:cubicBezTo>
                    <a:pt x="10" y="3"/>
                    <a:pt x="9" y="3"/>
                    <a:pt x="9" y="3"/>
                  </a:cubicBezTo>
                  <a:cubicBezTo>
                    <a:pt x="9" y="2"/>
                    <a:pt x="9" y="2"/>
                    <a:pt x="9" y="2"/>
                  </a:cubicBezTo>
                  <a:cubicBezTo>
                    <a:pt x="9" y="2"/>
                    <a:pt x="9" y="2"/>
                    <a:pt x="8" y="2"/>
                  </a:cubicBezTo>
                  <a:cubicBezTo>
                    <a:pt x="8" y="2"/>
                    <a:pt x="8" y="2"/>
                    <a:pt x="8" y="1"/>
                  </a:cubicBezTo>
                  <a:cubicBezTo>
                    <a:pt x="8" y="2"/>
                    <a:pt x="8" y="2"/>
                    <a:pt x="8" y="2"/>
                  </a:cubicBezTo>
                  <a:cubicBezTo>
                    <a:pt x="8" y="2"/>
                    <a:pt x="8" y="3"/>
                    <a:pt x="8" y="3"/>
                  </a:cubicBezTo>
                  <a:cubicBezTo>
                    <a:pt x="8" y="4"/>
                    <a:pt x="7" y="4"/>
                    <a:pt x="7" y="4"/>
                  </a:cubicBezTo>
                  <a:cubicBezTo>
                    <a:pt x="7" y="4"/>
                    <a:pt x="7" y="4"/>
                    <a:pt x="7" y="4"/>
                  </a:cubicBezTo>
                  <a:cubicBezTo>
                    <a:pt x="7" y="4"/>
                    <a:pt x="7" y="4"/>
                    <a:pt x="6" y="4"/>
                  </a:cubicBezTo>
                  <a:cubicBezTo>
                    <a:pt x="6" y="4"/>
                    <a:pt x="5" y="4"/>
                    <a:pt x="5" y="5"/>
                  </a:cubicBezTo>
                  <a:cubicBezTo>
                    <a:pt x="5" y="5"/>
                    <a:pt x="5" y="5"/>
                    <a:pt x="6" y="6"/>
                  </a:cubicBezTo>
                  <a:cubicBezTo>
                    <a:pt x="6" y="6"/>
                    <a:pt x="7" y="7"/>
                    <a:pt x="7" y="7"/>
                  </a:cubicBezTo>
                  <a:cubicBezTo>
                    <a:pt x="7" y="7"/>
                    <a:pt x="7" y="7"/>
                    <a:pt x="7" y="7"/>
                  </a:cubicBezTo>
                  <a:cubicBezTo>
                    <a:pt x="7" y="7"/>
                    <a:pt x="7" y="7"/>
                    <a:pt x="7" y="7"/>
                  </a:cubicBezTo>
                  <a:cubicBezTo>
                    <a:pt x="7" y="6"/>
                    <a:pt x="7" y="6"/>
                    <a:pt x="7" y="6"/>
                  </a:cubicBezTo>
                  <a:cubicBezTo>
                    <a:pt x="7" y="6"/>
                    <a:pt x="7" y="6"/>
                    <a:pt x="7" y="6"/>
                  </a:cubicBezTo>
                  <a:cubicBezTo>
                    <a:pt x="7" y="5"/>
                    <a:pt x="7" y="5"/>
                    <a:pt x="7" y="5"/>
                  </a:cubicBezTo>
                  <a:cubicBezTo>
                    <a:pt x="7" y="5"/>
                    <a:pt x="7" y="5"/>
                    <a:pt x="7" y="5"/>
                  </a:cubicBezTo>
                  <a:cubicBezTo>
                    <a:pt x="7" y="5"/>
                    <a:pt x="7" y="6"/>
                    <a:pt x="8" y="8"/>
                  </a:cubicBezTo>
                  <a:cubicBezTo>
                    <a:pt x="8" y="10"/>
                    <a:pt x="8" y="11"/>
                    <a:pt x="9" y="11"/>
                  </a:cubicBezTo>
                  <a:cubicBezTo>
                    <a:pt x="9" y="12"/>
                    <a:pt x="9" y="12"/>
                    <a:pt x="9" y="12"/>
                  </a:cubicBezTo>
                  <a:cubicBezTo>
                    <a:pt x="9" y="12"/>
                    <a:pt x="9" y="12"/>
                    <a:pt x="9" y="12"/>
                  </a:cubicBezTo>
                  <a:cubicBezTo>
                    <a:pt x="9" y="12"/>
                    <a:pt x="9" y="12"/>
                    <a:pt x="9" y="12"/>
                  </a:cubicBezTo>
                  <a:cubicBezTo>
                    <a:pt x="9" y="12"/>
                    <a:pt x="8" y="12"/>
                    <a:pt x="8" y="12"/>
                  </a:cubicBezTo>
                  <a:cubicBezTo>
                    <a:pt x="8" y="12"/>
                    <a:pt x="8" y="12"/>
                    <a:pt x="8" y="12"/>
                  </a:cubicBezTo>
                  <a:cubicBezTo>
                    <a:pt x="7" y="14"/>
                    <a:pt x="7" y="14"/>
                    <a:pt x="7" y="14"/>
                  </a:cubicBezTo>
                  <a:cubicBezTo>
                    <a:pt x="7" y="17"/>
                    <a:pt x="7" y="17"/>
                    <a:pt x="7" y="17"/>
                  </a:cubicBezTo>
                  <a:cubicBezTo>
                    <a:pt x="7" y="18"/>
                    <a:pt x="7" y="18"/>
                    <a:pt x="7" y="19"/>
                  </a:cubicBezTo>
                  <a:cubicBezTo>
                    <a:pt x="7" y="20"/>
                    <a:pt x="7" y="20"/>
                    <a:pt x="7" y="21"/>
                  </a:cubicBezTo>
                  <a:cubicBezTo>
                    <a:pt x="7" y="23"/>
                    <a:pt x="6" y="24"/>
                    <a:pt x="4" y="25"/>
                  </a:cubicBezTo>
                  <a:cubicBezTo>
                    <a:pt x="2" y="26"/>
                    <a:pt x="2" y="26"/>
                    <a:pt x="2" y="26"/>
                  </a:cubicBezTo>
                  <a:cubicBezTo>
                    <a:pt x="0" y="26"/>
                    <a:pt x="0" y="27"/>
                    <a:pt x="0" y="29"/>
                  </a:cubicBezTo>
                  <a:cubicBezTo>
                    <a:pt x="0" y="28"/>
                    <a:pt x="0" y="28"/>
                    <a:pt x="1" y="28"/>
                  </a:cubicBezTo>
                  <a:cubicBezTo>
                    <a:pt x="1" y="28"/>
                    <a:pt x="1" y="28"/>
                    <a:pt x="1" y="28"/>
                  </a:cubicBezTo>
                  <a:cubicBezTo>
                    <a:pt x="2" y="28"/>
                    <a:pt x="2" y="28"/>
                    <a:pt x="2" y="28"/>
                  </a:cubicBezTo>
                  <a:cubicBezTo>
                    <a:pt x="2" y="28"/>
                    <a:pt x="2" y="28"/>
                    <a:pt x="2" y="28"/>
                  </a:cubicBezTo>
                  <a:cubicBezTo>
                    <a:pt x="3" y="27"/>
                    <a:pt x="3" y="27"/>
                    <a:pt x="3" y="27"/>
                  </a:cubicBezTo>
                  <a:cubicBezTo>
                    <a:pt x="3" y="27"/>
                    <a:pt x="3" y="27"/>
                    <a:pt x="3" y="27"/>
                  </a:cubicBezTo>
                  <a:cubicBezTo>
                    <a:pt x="3" y="27"/>
                    <a:pt x="3" y="27"/>
                    <a:pt x="3" y="27"/>
                  </a:cubicBezTo>
                  <a:cubicBezTo>
                    <a:pt x="3" y="27"/>
                    <a:pt x="3" y="27"/>
                    <a:pt x="3" y="27"/>
                  </a:cubicBezTo>
                  <a:cubicBezTo>
                    <a:pt x="3" y="28"/>
                    <a:pt x="3" y="28"/>
                    <a:pt x="3" y="28"/>
                  </a:cubicBezTo>
                  <a:cubicBezTo>
                    <a:pt x="3" y="29"/>
                    <a:pt x="3" y="29"/>
                    <a:pt x="4" y="30"/>
                  </a:cubicBezTo>
                  <a:cubicBezTo>
                    <a:pt x="4" y="29"/>
                    <a:pt x="4" y="29"/>
                    <a:pt x="4" y="29"/>
                  </a:cubicBezTo>
                  <a:cubicBezTo>
                    <a:pt x="4" y="29"/>
                    <a:pt x="4" y="29"/>
                    <a:pt x="4" y="28"/>
                  </a:cubicBezTo>
                  <a:cubicBezTo>
                    <a:pt x="5" y="28"/>
                    <a:pt x="5" y="27"/>
                    <a:pt x="5" y="27"/>
                  </a:cubicBezTo>
                  <a:cubicBezTo>
                    <a:pt x="5" y="26"/>
                    <a:pt x="5" y="26"/>
                    <a:pt x="5" y="26"/>
                  </a:cubicBezTo>
                  <a:cubicBezTo>
                    <a:pt x="5" y="26"/>
                    <a:pt x="5" y="26"/>
                    <a:pt x="5" y="27"/>
                  </a:cubicBezTo>
                  <a:cubicBezTo>
                    <a:pt x="5" y="27"/>
                    <a:pt x="5" y="27"/>
                    <a:pt x="6" y="27"/>
                  </a:cubicBezTo>
                  <a:cubicBezTo>
                    <a:pt x="6" y="27"/>
                    <a:pt x="6" y="27"/>
                    <a:pt x="6" y="27"/>
                  </a:cubicBezTo>
                  <a:cubicBezTo>
                    <a:pt x="6" y="27"/>
                    <a:pt x="6" y="27"/>
                    <a:pt x="6" y="27"/>
                  </a:cubicBezTo>
                  <a:cubicBezTo>
                    <a:pt x="6" y="27"/>
                    <a:pt x="6" y="26"/>
                    <a:pt x="7" y="26"/>
                  </a:cubicBezTo>
                  <a:cubicBezTo>
                    <a:pt x="7" y="26"/>
                    <a:pt x="7" y="26"/>
                    <a:pt x="7" y="26"/>
                  </a:cubicBezTo>
                  <a:cubicBezTo>
                    <a:pt x="7" y="25"/>
                    <a:pt x="7" y="25"/>
                    <a:pt x="7" y="25"/>
                  </a:cubicBezTo>
                  <a:cubicBezTo>
                    <a:pt x="7" y="25"/>
                    <a:pt x="7" y="25"/>
                    <a:pt x="7" y="25"/>
                  </a:cubicBezTo>
                  <a:cubicBezTo>
                    <a:pt x="7" y="24"/>
                    <a:pt x="7" y="24"/>
                    <a:pt x="7" y="24"/>
                  </a:cubicBezTo>
                  <a:cubicBezTo>
                    <a:pt x="7" y="24"/>
                    <a:pt x="7" y="25"/>
                    <a:pt x="8" y="25"/>
                  </a:cubicBezTo>
                  <a:cubicBezTo>
                    <a:pt x="8" y="25"/>
                    <a:pt x="8" y="25"/>
                    <a:pt x="8" y="25"/>
                  </a:cubicBezTo>
                  <a:cubicBezTo>
                    <a:pt x="8" y="25"/>
                    <a:pt x="8" y="25"/>
                    <a:pt x="8" y="25"/>
                  </a:cubicBezTo>
                  <a:cubicBezTo>
                    <a:pt x="8" y="25"/>
                    <a:pt x="8" y="25"/>
                    <a:pt x="8" y="25"/>
                  </a:cubicBezTo>
                  <a:cubicBezTo>
                    <a:pt x="8" y="24"/>
                    <a:pt x="9" y="24"/>
                    <a:pt x="9" y="23"/>
                  </a:cubicBezTo>
                  <a:cubicBezTo>
                    <a:pt x="9" y="23"/>
                    <a:pt x="9" y="23"/>
                    <a:pt x="9" y="23"/>
                  </a:cubicBezTo>
                  <a:cubicBezTo>
                    <a:pt x="9" y="22"/>
                    <a:pt x="9" y="22"/>
                    <a:pt x="9" y="22"/>
                  </a:cubicBezTo>
                  <a:cubicBezTo>
                    <a:pt x="9" y="22"/>
                    <a:pt x="9" y="22"/>
                    <a:pt x="9" y="22"/>
                  </a:cubicBezTo>
                  <a:cubicBezTo>
                    <a:pt x="9" y="22"/>
                    <a:pt x="9" y="22"/>
                    <a:pt x="9" y="22"/>
                  </a:cubicBezTo>
                  <a:cubicBezTo>
                    <a:pt x="9" y="22"/>
                    <a:pt x="9" y="22"/>
                    <a:pt x="9" y="23"/>
                  </a:cubicBezTo>
                  <a:cubicBezTo>
                    <a:pt x="9" y="23"/>
                    <a:pt x="10" y="23"/>
                    <a:pt x="10" y="23"/>
                  </a:cubicBezTo>
                  <a:cubicBezTo>
                    <a:pt x="10" y="23"/>
                    <a:pt x="10" y="23"/>
                    <a:pt x="10" y="23"/>
                  </a:cubicBezTo>
                  <a:cubicBezTo>
                    <a:pt x="11" y="22"/>
                    <a:pt x="11" y="22"/>
                    <a:pt x="11" y="22"/>
                  </a:cubicBezTo>
                  <a:cubicBezTo>
                    <a:pt x="11" y="22"/>
                    <a:pt x="11" y="22"/>
                    <a:pt x="11" y="22"/>
                  </a:cubicBezTo>
                  <a:cubicBezTo>
                    <a:pt x="11" y="22"/>
                    <a:pt x="11" y="22"/>
                    <a:pt x="11" y="21"/>
                  </a:cubicBezTo>
                  <a:cubicBezTo>
                    <a:pt x="10" y="21"/>
                    <a:pt x="10" y="21"/>
                    <a:pt x="10" y="21"/>
                  </a:cubicBezTo>
                  <a:cubicBezTo>
                    <a:pt x="10" y="21"/>
                    <a:pt x="10" y="21"/>
                    <a:pt x="10" y="21"/>
                  </a:cubicBezTo>
                  <a:cubicBezTo>
                    <a:pt x="10" y="20"/>
                    <a:pt x="10" y="20"/>
                    <a:pt x="11" y="19"/>
                  </a:cubicBezTo>
                  <a:cubicBezTo>
                    <a:pt x="11" y="19"/>
                    <a:pt x="11" y="18"/>
                    <a:pt x="11" y="18"/>
                  </a:cubicBezTo>
                  <a:cubicBezTo>
                    <a:pt x="11" y="18"/>
                    <a:pt x="11" y="18"/>
                    <a:pt x="11" y="18"/>
                  </a:cubicBezTo>
                  <a:cubicBezTo>
                    <a:pt x="11" y="18"/>
                    <a:pt x="11" y="18"/>
                    <a:pt x="11" y="18"/>
                  </a:cubicBezTo>
                  <a:cubicBezTo>
                    <a:pt x="11" y="19"/>
                    <a:pt x="11" y="19"/>
                    <a:pt x="11" y="19"/>
                  </a:cubicBezTo>
                  <a:cubicBezTo>
                    <a:pt x="11" y="19"/>
                    <a:pt x="11" y="19"/>
                    <a:pt x="11" y="19"/>
                  </a:cubicBezTo>
                  <a:cubicBezTo>
                    <a:pt x="11" y="19"/>
                    <a:pt x="11" y="19"/>
                    <a:pt x="11" y="19"/>
                  </a:cubicBezTo>
                  <a:cubicBezTo>
                    <a:pt x="11" y="19"/>
                    <a:pt x="12" y="19"/>
                    <a:pt x="12" y="19"/>
                  </a:cubicBezTo>
                  <a:cubicBezTo>
                    <a:pt x="12" y="19"/>
                    <a:pt x="12" y="19"/>
                    <a:pt x="12" y="19"/>
                  </a:cubicBezTo>
                  <a:cubicBezTo>
                    <a:pt x="13" y="19"/>
                    <a:pt x="13" y="19"/>
                    <a:pt x="13" y="19"/>
                  </a:cubicBezTo>
                  <a:cubicBezTo>
                    <a:pt x="13" y="19"/>
                    <a:pt x="13" y="19"/>
                    <a:pt x="14" y="19"/>
                  </a:cubicBezTo>
                  <a:cubicBezTo>
                    <a:pt x="15" y="18"/>
                    <a:pt x="15" y="18"/>
                    <a:pt x="16" y="18"/>
                  </a:cubicBezTo>
                  <a:cubicBezTo>
                    <a:pt x="17" y="18"/>
                    <a:pt x="17" y="18"/>
                    <a:pt x="18" y="18"/>
                  </a:cubicBezTo>
                  <a:cubicBezTo>
                    <a:pt x="18" y="18"/>
                    <a:pt x="18" y="18"/>
                    <a:pt x="18" y="18"/>
                  </a:cubicBezTo>
                  <a:cubicBezTo>
                    <a:pt x="18" y="18"/>
                    <a:pt x="18" y="18"/>
                    <a:pt x="18" y="18"/>
                  </a:cubicBezTo>
                  <a:cubicBezTo>
                    <a:pt x="19" y="18"/>
                    <a:pt x="19" y="18"/>
                    <a:pt x="19" y="18"/>
                  </a:cubicBezTo>
                  <a:cubicBezTo>
                    <a:pt x="19" y="18"/>
                    <a:pt x="18" y="17"/>
                    <a:pt x="18" y="17"/>
                  </a:cubicBezTo>
                  <a:cubicBezTo>
                    <a:pt x="18" y="17"/>
                    <a:pt x="18" y="17"/>
                    <a:pt x="18" y="17"/>
                  </a:cubicBezTo>
                  <a:cubicBezTo>
                    <a:pt x="18" y="17"/>
                    <a:pt x="18" y="17"/>
                    <a:pt x="18" y="17"/>
                  </a:cubicBezTo>
                  <a:cubicBezTo>
                    <a:pt x="18" y="17"/>
                    <a:pt x="19" y="17"/>
                    <a:pt x="19" y="17"/>
                  </a:cubicBezTo>
                  <a:cubicBezTo>
                    <a:pt x="19" y="17"/>
                    <a:pt x="19" y="17"/>
                    <a:pt x="19" y="18"/>
                  </a:cubicBezTo>
                  <a:cubicBezTo>
                    <a:pt x="20" y="19"/>
                    <a:pt x="21" y="20"/>
                    <a:pt x="22" y="20"/>
                  </a:cubicBezTo>
                  <a:cubicBezTo>
                    <a:pt x="23" y="21"/>
                    <a:pt x="23" y="21"/>
                    <a:pt x="23" y="21"/>
                  </a:cubicBezTo>
                  <a:cubicBezTo>
                    <a:pt x="24" y="21"/>
                    <a:pt x="24" y="21"/>
                    <a:pt x="24" y="22"/>
                  </a:cubicBezTo>
                  <a:cubicBezTo>
                    <a:pt x="24" y="23"/>
                    <a:pt x="23" y="24"/>
                    <a:pt x="22" y="24"/>
                  </a:cubicBezTo>
                  <a:cubicBezTo>
                    <a:pt x="21" y="25"/>
                    <a:pt x="21" y="25"/>
                    <a:pt x="21" y="25"/>
                  </a:cubicBezTo>
                  <a:cubicBezTo>
                    <a:pt x="21" y="25"/>
                    <a:pt x="20" y="26"/>
                    <a:pt x="20" y="27"/>
                  </a:cubicBezTo>
                  <a:cubicBezTo>
                    <a:pt x="20" y="27"/>
                    <a:pt x="20" y="28"/>
                    <a:pt x="20" y="28"/>
                  </a:cubicBezTo>
                  <a:cubicBezTo>
                    <a:pt x="21" y="28"/>
                    <a:pt x="21" y="28"/>
                    <a:pt x="21" y="28"/>
                  </a:cubicBezTo>
                  <a:cubicBezTo>
                    <a:pt x="21" y="28"/>
                    <a:pt x="21" y="28"/>
                    <a:pt x="21" y="28"/>
                  </a:cubicBezTo>
                  <a:cubicBezTo>
                    <a:pt x="22" y="27"/>
                    <a:pt x="22" y="27"/>
                    <a:pt x="22" y="27"/>
                  </a:cubicBezTo>
                  <a:cubicBezTo>
                    <a:pt x="22" y="27"/>
                    <a:pt x="22" y="27"/>
                    <a:pt x="22" y="27"/>
                  </a:cubicBezTo>
                  <a:cubicBezTo>
                    <a:pt x="22" y="26"/>
                    <a:pt x="22" y="26"/>
                    <a:pt x="22" y="26"/>
                  </a:cubicBezTo>
                  <a:cubicBezTo>
                    <a:pt x="23" y="26"/>
                    <a:pt x="23" y="25"/>
                    <a:pt x="23" y="25"/>
                  </a:cubicBezTo>
                  <a:cubicBezTo>
                    <a:pt x="23" y="25"/>
                    <a:pt x="23" y="25"/>
                    <a:pt x="23" y="26"/>
                  </a:cubicBezTo>
                  <a:cubicBezTo>
                    <a:pt x="23" y="26"/>
                    <a:pt x="23" y="26"/>
                    <a:pt x="23" y="26"/>
                  </a:cubicBezTo>
                  <a:cubicBezTo>
                    <a:pt x="23" y="26"/>
                    <a:pt x="23" y="26"/>
                    <a:pt x="23" y="26"/>
                  </a:cubicBezTo>
                  <a:cubicBezTo>
                    <a:pt x="23" y="27"/>
                    <a:pt x="23" y="27"/>
                    <a:pt x="23" y="27"/>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2" name="Freeform 98">
              <a:extLst>
                <a:ext uri="{FF2B5EF4-FFF2-40B4-BE49-F238E27FC236}">
                  <a16:creationId xmlns:a16="http://schemas.microsoft.com/office/drawing/2014/main" id="{9AF9CD8E-9B02-4342-A58E-63B7796BFF4A}"/>
                </a:ext>
              </a:extLst>
            </p:cNvPr>
            <p:cNvSpPr>
              <a:spLocks/>
            </p:cNvSpPr>
            <p:nvPr userDrawn="1"/>
          </p:nvSpPr>
          <p:spPr bwMode="auto">
            <a:xfrm>
              <a:off x="355" y="283"/>
              <a:ext cx="31" cy="40"/>
            </a:xfrm>
            <a:custGeom>
              <a:avLst/>
              <a:gdLst>
                <a:gd name="T0" fmla="*/ 0 w 15"/>
                <a:gd name="T1" fmla="*/ 18 h 19"/>
                <a:gd name="T2" fmla="*/ 3 w 15"/>
                <a:gd name="T3" fmla="*/ 15 h 19"/>
                <a:gd name="T4" fmla="*/ 10 w 15"/>
                <a:gd name="T5" fmla="*/ 9 h 19"/>
                <a:gd name="T6" fmla="*/ 10 w 15"/>
                <a:gd name="T7" fmla="*/ 7 h 19"/>
                <a:gd name="T8" fmla="*/ 10 w 15"/>
                <a:gd name="T9" fmla="*/ 5 h 19"/>
                <a:gd name="T10" fmla="*/ 11 w 15"/>
                <a:gd name="T11" fmla="*/ 3 h 19"/>
                <a:gd name="T12" fmla="*/ 12 w 15"/>
                <a:gd name="T13" fmla="*/ 2 h 19"/>
                <a:gd name="T14" fmla="*/ 12 w 15"/>
                <a:gd name="T15" fmla="*/ 1 h 19"/>
                <a:gd name="T16" fmla="*/ 12 w 15"/>
                <a:gd name="T17" fmla="*/ 1 h 19"/>
                <a:gd name="T18" fmla="*/ 12 w 15"/>
                <a:gd name="T19" fmla="*/ 1 h 19"/>
                <a:gd name="T20" fmla="*/ 13 w 15"/>
                <a:gd name="T21" fmla="*/ 0 h 19"/>
                <a:gd name="T22" fmla="*/ 13 w 15"/>
                <a:gd name="T23" fmla="*/ 0 h 19"/>
                <a:gd name="T24" fmla="*/ 13 w 15"/>
                <a:gd name="T25" fmla="*/ 0 h 19"/>
                <a:gd name="T26" fmla="*/ 14 w 15"/>
                <a:gd name="T27" fmla="*/ 0 h 19"/>
                <a:gd name="T28" fmla="*/ 14 w 15"/>
                <a:gd name="T29" fmla="*/ 0 h 19"/>
                <a:gd name="T30" fmla="*/ 14 w 15"/>
                <a:gd name="T31" fmla="*/ 1 h 19"/>
                <a:gd name="T32" fmla="*/ 14 w 15"/>
                <a:gd name="T33" fmla="*/ 1 h 19"/>
                <a:gd name="T34" fmla="*/ 14 w 15"/>
                <a:gd name="T35" fmla="*/ 1 h 19"/>
                <a:gd name="T36" fmla="*/ 15 w 15"/>
                <a:gd name="T37" fmla="*/ 1 h 19"/>
                <a:gd name="T38" fmla="*/ 15 w 15"/>
                <a:gd name="T39" fmla="*/ 1 h 19"/>
                <a:gd name="T40" fmla="*/ 14 w 15"/>
                <a:gd name="T41" fmla="*/ 4 h 19"/>
                <a:gd name="T42" fmla="*/ 12 w 15"/>
                <a:gd name="T43" fmla="*/ 8 h 19"/>
                <a:gd name="T44" fmla="*/ 13 w 15"/>
                <a:gd name="T45" fmla="*/ 10 h 19"/>
                <a:gd name="T46" fmla="*/ 13 w 15"/>
                <a:gd name="T47" fmla="*/ 10 h 19"/>
                <a:gd name="T48" fmla="*/ 13 w 15"/>
                <a:gd name="T49" fmla="*/ 11 h 19"/>
                <a:gd name="T50" fmla="*/ 13 w 15"/>
                <a:gd name="T51" fmla="*/ 11 h 19"/>
                <a:gd name="T52" fmla="*/ 12 w 15"/>
                <a:gd name="T53" fmla="*/ 11 h 19"/>
                <a:gd name="T54" fmla="*/ 12 w 15"/>
                <a:gd name="T55" fmla="*/ 11 h 19"/>
                <a:gd name="T56" fmla="*/ 11 w 15"/>
                <a:gd name="T57" fmla="*/ 11 h 19"/>
                <a:gd name="T58" fmla="*/ 11 w 15"/>
                <a:gd name="T59" fmla="*/ 11 h 19"/>
                <a:gd name="T60" fmla="*/ 11 w 15"/>
                <a:gd name="T61" fmla="*/ 11 h 19"/>
                <a:gd name="T62" fmla="*/ 11 w 15"/>
                <a:gd name="T63" fmla="*/ 11 h 19"/>
                <a:gd name="T64" fmla="*/ 11 w 15"/>
                <a:gd name="T65" fmla="*/ 12 h 19"/>
                <a:gd name="T66" fmla="*/ 11 w 15"/>
                <a:gd name="T67" fmla="*/ 12 h 19"/>
                <a:gd name="T68" fmla="*/ 10 w 15"/>
                <a:gd name="T69" fmla="*/ 13 h 19"/>
                <a:gd name="T70" fmla="*/ 10 w 15"/>
                <a:gd name="T71" fmla="*/ 13 h 19"/>
                <a:gd name="T72" fmla="*/ 10 w 15"/>
                <a:gd name="T73" fmla="*/ 13 h 19"/>
                <a:gd name="T74" fmla="*/ 10 w 15"/>
                <a:gd name="T75" fmla="*/ 12 h 19"/>
                <a:gd name="T76" fmla="*/ 9 w 15"/>
                <a:gd name="T77" fmla="*/ 12 h 19"/>
                <a:gd name="T78" fmla="*/ 9 w 15"/>
                <a:gd name="T79" fmla="*/ 12 h 19"/>
                <a:gd name="T80" fmla="*/ 9 w 15"/>
                <a:gd name="T81" fmla="*/ 14 h 19"/>
                <a:gd name="T82" fmla="*/ 8 w 15"/>
                <a:gd name="T83" fmla="*/ 14 h 19"/>
                <a:gd name="T84" fmla="*/ 8 w 15"/>
                <a:gd name="T85" fmla="*/ 15 h 19"/>
                <a:gd name="T86" fmla="*/ 8 w 15"/>
                <a:gd name="T87" fmla="*/ 14 h 19"/>
                <a:gd name="T88" fmla="*/ 7 w 15"/>
                <a:gd name="T89" fmla="*/ 14 h 19"/>
                <a:gd name="T90" fmla="*/ 7 w 15"/>
                <a:gd name="T91" fmla="*/ 14 h 19"/>
                <a:gd name="T92" fmla="*/ 7 w 15"/>
                <a:gd name="T93" fmla="*/ 15 h 19"/>
                <a:gd name="T94" fmla="*/ 6 w 15"/>
                <a:gd name="T95" fmla="*/ 17 h 19"/>
                <a:gd name="T96" fmla="*/ 5 w 15"/>
                <a:gd name="T97" fmla="*/ 18 h 19"/>
                <a:gd name="T98" fmla="*/ 5 w 15"/>
                <a:gd name="T99" fmla="*/ 16 h 19"/>
                <a:gd name="T100" fmla="*/ 5 w 15"/>
                <a:gd name="T101" fmla="*/ 16 h 19"/>
                <a:gd name="T102" fmla="*/ 5 w 15"/>
                <a:gd name="T103" fmla="*/ 15 h 19"/>
                <a:gd name="T104" fmla="*/ 5 w 15"/>
                <a:gd name="T105" fmla="*/ 15 h 19"/>
                <a:gd name="T106" fmla="*/ 5 w 15"/>
                <a:gd name="T107" fmla="*/ 15 h 19"/>
                <a:gd name="T108" fmla="*/ 4 w 15"/>
                <a:gd name="T109" fmla="*/ 16 h 19"/>
                <a:gd name="T110" fmla="*/ 3 w 15"/>
                <a:gd name="T111" fmla="*/ 17 h 19"/>
                <a:gd name="T112" fmla="*/ 2 w 15"/>
                <a:gd name="T113" fmla="*/ 18 h 19"/>
                <a:gd name="T114" fmla="*/ 0 w 15"/>
                <a:gd name="T115" fmla="*/ 19 h 19"/>
                <a:gd name="T116" fmla="*/ 0 w 15"/>
                <a:gd name="T117"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 h="19">
                  <a:moveTo>
                    <a:pt x="0" y="18"/>
                  </a:moveTo>
                  <a:cubicBezTo>
                    <a:pt x="0" y="17"/>
                    <a:pt x="1" y="16"/>
                    <a:pt x="3" y="15"/>
                  </a:cubicBezTo>
                  <a:cubicBezTo>
                    <a:pt x="8" y="12"/>
                    <a:pt x="10" y="10"/>
                    <a:pt x="10" y="9"/>
                  </a:cubicBezTo>
                  <a:cubicBezTo>
                    <a:pt x="10" y="8"/>
                    <a:pt x="10" y="8"/>
                    <a:pt x="10" y="7"/>
                  </a:cubicBezTo>
                  <a:cubicBezTo>
                    <a:pt x="10" y="6"/>
                    <a:pt x="10" y="6"/>
                    <a:pt x="10" y="5"/>
                  </a:cubicBezTo>
                  <a:cubicBezTo>
                    <a:pt x="10" y="4"/>
                    <a:pt x="10" y="3"/>
                    <a:pt x="11" y="3"/>
                  </a:cubicBezTo>
                  <a:cubicBezTo>
                    <a:pt x="12" y="2"/>
                    <a:pt x="12" y="2"/>
                    <a:pt x="12" y="2"/>
                  </a:cubicBezTo>
                  <a:cubicBezTo>
                    <a:pt x="12" y="2"/>
                    <a:pt x="12" y="1"/>
                    <a:pt x="12" y="1"/>
                  </a:cubicBezTo>
                  <a:cubicBezTo>
                    <a:pt x="12" y="1"/>
                    <a:pt x="12" y="1"/>
                    <a:pt x="12" y="1"/>
                  </a:cubicBezTo>
                  <a:cubicBezTo>
                    <a:pt x="12" y="1"/>
                    <a:pt x="12" y="1"/>
                    <a:pt x="12" y="1"/>
                  </a:cubicBezTo>
                  <a:cubicBezTo>
                    <a:pt x="12" y="0"/>
                    <a:pt x="12" y="0"/>
                    <a:pt x="13" y="0"/>
                  </a:cubicBezTo>
                  <a:cubicBezTo>
                    <a:pt x="13" y="0"/>
                    <a:pt x="13" y="0"/>
                    <a:pt x="13" y="0"/>
                  </a:cubicBezTo>
                  <a:cubicBezTo>
                    <a:pt x="13" y="0"/>
                    <a:pt x="13" y="0"/>
                    <a:pt x="13" y="0"/>
                  </a:cubicBezTo>
                  <a:cubicBezTo>
                    <a:pt x="13" y="0"/>
                    <a:pt x="13" y="0"/>
                    <a:pt x="14" y="0"/>
                  </a:cubicBezTo>
                  <a:cubicBezTo>
                    <a:pt x="14" y="0"/>
                    <a:pt x="14" y="0"/>
                    <a:pt x="14" y="0"/>
                  </a:cubicBezTo>
                  <a:cubicBezTo>
                    <a:pt x="14" y="1"/>
                    <a:pt x="14" y="1"/>
                    <a:pt x="14" y="1"/>
                  </a:cubicBezTo>
                  <a:cubicBezTo>
                    <a:pt x="14" y="1"/>
                    <a:pt x="14" y="1"/>
                    <a:pt x="14" y="1"/>
                  </a:cubicBezTo>
                  <a:cubicBezTo>
                    <a:pt x="14" y="1"/>
                    <a:pt x="14" y="1"/>
                    <a:pt x="14" y="1"/>
                  </a:cubicBezTo>
                  <a:cubicBezTo>
                    <a:pt x="15" y="1"/>
                    <a:pt x="15" y="1"/>
                    <a:pt x="15" y="1"/>
                  </a:cubicBezTo>
                  <a:cubicBezTo>
                    <a:pt x="15" y="1"/>
                    <a:pt x="15" y="1"/>
                    <a:pt x="15" y="1"/>
                  </a:cubicBezTo>
                  <a:cubicBezTo>
                    <a:pt x="15" y="2"/>
                    <a:pt x="15" y="3"/>
                    <a:pt x="14" y="4"/>
                  </a:cubicBezTo>
                  <a:cubicBezTo>
                    <a:pt x="13" y="5"/>
                    <a:pt x="12" y="6"/>
                    <a:pt x="12" y="8"/>
                  </a:cubicBezTo>
                  <a:cubicBezTo>
                    <a:pt x="12" y="8"/>
                    <a:pt x="12" y="9"/>
                    <a:pt x="13" y="10"/>
                  </a:cubicBezTo>
                  <a:cubicBezTo>
                    <a:pt x="13" y="10"/>
                    <a:pt x="13" y="10"/>
                    <a:pt x="13" y="10"/>
                  </a:cubicBezTo>
                  <a:cubicBezTo>
                    <a:pt x="13" y="10"/>
                    <a:pt x="13" y="10"/>
                    <a:pt x="13" y="11"/>
                  </a:cubicBezTo>
                  <a:cubicBezTo>
                    <a:pt x="13" y="11"/>
                    <a:pt x="13" y="11"/>
                    <a:pt x="13" y="11"/>
                  </a:cubicBezTo>
                  <a:cubicBezTo>
                    <a:pt x="12" y="11"/>
                    <a:pt x="12" y="11"/>
                    <a:pt x="12" y="11"/>
                  </a:cubicBezTo>
                  <a:cubicBezTo>
                    <a:pt x="12" y="11"/>
                    <a:pt x="12" y="11"/>
                    <a:pt x="12" y="11"/>
                  </a:cubicBezTo>
                  <a:cubicBezTo>
                    <a:pt x="11" y="11"/>
                    <a:pt x="11" y="11"/>
                    <a:pt x="11" y="11"/>
                  </a:cubicBezTo>
                  <a:cubicBezTo>
                    <a:pt x="11" y="11"/>
                    <a:pt x="11" y="11"/>
                    <a:pt x="11" y="11"/>
                  </a:cubicBezTo>
                  <a:cubicBezTo>
                    <a:pt x="11" y="11"/>
                    <a:pt x="11" y="11"/>
                    <a:pt x="11" y="11"/>
                  </a:cubicBezTo>
                  <a:cubicBezTo>
                    <a:pt x="11" y="11"/>
                    <a:pt x="11" y="11"/>
                    <a:pt x="11" y="11"/>
                  </a:cubicBezTo>
                  <a:cubicBezTo>
                    <a:pt x="11" y="12"/>
                    <a:pt x="11" y="12"/>
                    <a:pt x="11" y="12"/>
                  </a:cubicBezTo>
                  <a:cubicBezTo>
                    <a:pt x="11" y="12"/>
                    <a:pt x="11" y="12"/>
                    <a:pt x="11" y="12"/>
                  </a:cubicBezTo>
                  <a:cubicBezTo>
                    <a:pt x="11" y="13"/>
                    <a:pt x="10" y="13"/>
                    <a:pt x="10" y="13"/>
                  </a:cubicBezTo>
                  <a:cubicBezTo>
                    <a:pt x="10" y="13"/>
                    <a:pt x="10" y="13"/>
                    <a:pt x="10" y="13"/>
                  </a:cubicBezTo>
                  <a:cubicBezTo>
                    <a:pt x="10" y="13"/>
                    <a:pt x="10" y="13"/>
                    <a:pt x="10" y="13"/>
                  </a:cubicBezTo>
                  <a:cubicBezTo>
                    <a:pt x="10" y="12"/>
                    <a:pt x="10" y="12"/>
                    <a:pt x="10" y="12"/>
                  </a:cubicBezTo>
                  <a:cubicBezTo>
                    <a:pt x="10" y="12"/>
                    <a:pt x="9" y="12"/>
                    <a:pt x="9" y="12"/>
                  </a:cubicBezTo>
                  <a:cubicBezTo>
                    <a:pt x="9" y="12"/>
                    <a:pt x="9" y="12"/>
                    <a:pt x="9" y="12"/>
                  </a:cubicBezTo>
                  <a:cubicBezTo>
                    <a:pt x="9" y="13"/>
                    <a:pt x="9" y="14"/>
                    <a:pt x="9" y="14"/>
                  </a:cubicBezTo>
                  <a:cubicBezTo>
                    <a:pt x="8" y="14"/>
                    <a:pt x="8" y="14"/>
                    <a:pt x="8" y="14"/>
                  </a:cubicBezTo>
                  <a:cubicBezTo>
                    <a:pt x="8" y="14"/>
                    <a:pt x="8" y="15"/>
                    <a:pt x="8" y="15"/>
                  </a:cubicBezTo>
                  <a:cubicBezTo>
                    <a:pt x="8" y="15"/>
                    <a:pt x="8" y="14"/>
                    <a:pt x="8" y="14"/>
                  </a:cubicBezTo>
                  <a:cubicBezTo>
                    <a:pt x="7" y="14"/>
                    <a:pt x="7" y="14"/>
                    <a:pt x="7" y="14"/>
                  </a:cubicBezTo>
                  <a:cubicBezTo>
                    <a:pt x="7" y="14"/>
                    <a:pt x="7" y="14"/>
                    <a:pt x="7" y="14"/>
                  </a:cubicBezTo>
                  <a:cubicBezTo>
                    <a:pt x="7" y="14"/>
                    <a:pt x="7" y="14"/>
                    <a:pt x="7" y="15"/>
                  </a:cubicBezTo>
                  <a:cubicBezTo>
                    <a:pt x="7" y="16"/>
                    <a:pt x="7" y="16"/>
                    <a:pt x="6" y="17"/>
                  </a:cubicBezTo>
                  <a:cubicBezTo>
                    <a:pt x="5" y="17"/>
                    <a:pt x="5" y="17"/>
                    <a:pt x="5" y="18"/>
                  </a:cubicBezTo>
                  <a:cubicBezTo>
                    <a:pt x="5" y="17"/>
                    <a:pt x="5" y="17"/>
                    <a:pt x="5" y="16"/>
                  </a:cubicBezTo>
                  <a:cubicBezTo>
                    <a:pt x="5" y="16"/>
                    <a:pt x="5" y="16"/>
                    <a:pt x="5" y="16"/>
                  </a:cubicBezTo>
                  <a:cubicBezTo>
                    <a:pt x="5" y="16"/>
                    <a:pt x="5" y="15"/>
                    <a:pt x="5" y="15"/>
                  </a:cubicBezTo>
                  <a:cubicBezTo>
                    <a:pt x="5" y="15"/>
                    <a:pt x="5" y="15"/>
                    <a:pt x="5" y="15"/>
                  </a:cubicBezTo>
                  <a:cubicBezTo>
                    <a:pt x="5" y="15"/>
                    <a:pt x="5" y="15"/>
                    <a:pt x="5" y="15"/>
                  </a:cubicBezTo>
                  <a:cubicBezTo>
                    <a:pt x="5" y="15"/>
                    <a:pt x="4" y="15"/>
                    <a:pt x="4" y="16"/>
                  </a:cubicBezTo>
                  <a:cubicBezTo>
                    <a:pt x="4" y="16"/>
                    <a:pt x="4" y="16"/>
                    <a:pt x="3" y="17"/>
                  </a:cubicBezTo>
                  <a:cubicBezTo>
                    <a:pt x="3" y="18"/>
                    <a:pt x="3" y="18"/>
                    <a:pt x="2" y="18"/>
                  </a:cubicBezTo>
                  <a:cubicBezTo>
                    <a:pt x="1" y="18"/>
                    <a:pt x="1" y="18"/>
                    <a:pt x="0" y="19"/>
                  </a:cubicBezTo>
                  <a:lnTo>
                    <a:pt x="0" y="18"/>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3" name="Freeform 99">
              <a:extLst>
                <a:ext uri="{FF2B5EF4-FFF2-40B4-BE49-F238E27FC236}">
                  <a16:creationId xmlns:a16="http://schemas.microsoft.com/office/drawing/2014/main" id="{B4CF04DD-BF0C-4590-9AB4-285F233F8B44}"/>
                </a:ext>
              </a:extLst>
            </p:cNvPr>
            <p:cNvSpPr>
              <a:spLocks/>
            </p:cNvSpPr>
            <p:nvPr userDrawn="1"/>
          </p:nvSpPr>
          <p:spPr bwMode="auto">
            <a:xfrm>
              <a:off x="347" y="247"/>
              <a:ext cx="14" cy="36"/>
            </a:xfrm>
            <a:custGeom>
              <a:avLst/>
              <a:gdLst>
                <a:gd name="T0" fmla="*/ 2 w 7"/>
                <a:gd name="T1" fmla="*/ 0 h 17"/>
                <a:gd name="T2" fmla="*/ 2 w 7"/>
                <a:gd name="T3" fmla="*/ 0 h 17"/>
                <a:gd name="T4" fmla="*/ 2 w 7"/>
                <a:gd name="T5" fmla="*/ 1 h 17"/>
                <a:gd name="T6" fmla="*/ 2 w 7"/>
                <a:gd name="T7" fmla="*/ 1 h 17"/>
                <a:gd name="T8" fmla="*/ 2 w 7"/>
                <a:gd name="T9" fmla="*/ 2 h 17"/>
                <a:gd name="T10" fmla="*/ 2 w 7"/>
                <a:gd name="T11" fmla="*/ 4 h 17"/>
                <a:gd name="T12" fmla="*/ 2 w 7"/>
                <a:gd name="T13" fmla="*/ 5 h 17"/>
                <a:gd name="T14" fmla="*/ 2 w 7"/>
                <a:gd name="T15" fmla="*/ 5 h 17"/>
                <a:gd name="T16" fmla="*/ 2 w 7"/>
                <a:gd name="T17" fmla="*/ 5 h 17"/>
                <a:gd name="T18" fmla="*/ 2 w 7"/>
                <a:gd name="T19" fmla="*/ 5 h 17"/>
                <a:gd name="T20" fmla="*/ 1 w 7"/>
                <a:gd name="T21" fmla="*/ 4 h 17"/>
                <a:gd name="T22" fmla="*/ 0 w 7"/>
                <a:gd name="T23" fmla="*/ 4 h 17"/>
                <a:gd name="T24" fmla="*/ 1 w 7"/>
                <a:gd name="T25" fmla="*/ 5 h 17"/>
                <a:gd name="T26" fmla="*/ 2 w 7"/>
                <a:gd name="T27" fmla="*/ 7 h 17"/>
                <a:gd name="T28" fmla="*/ 2 w 7"/>
                <a:gd name="T29" fmla="*/ 8 h 17"/>
                <a:gd name="T30" fmla="*/ 2 w 7"/>
                <a:gd name="T31" fmla="*/ 8 h 17"/>
                <a:gd name="T32" fmla="*/ 2 w 7"/>
                <a:gd name="T33" fmla="*/ 8 h 17"/>
                <a:gd name="T34" fmla="*/ 2 w 7"/>
                <a:gd name="T35" fmla="*/ 8 h 17"/>
                <a:gd name="T36" fmla="*/ 1 w 7"/>
                <a:gd name="T37" fmla="*/ 9 h 17"/>
                <a:gd name="T38" fmla="*/ 2 w 7"/>
                <a:gd name="T39" fmla="*/ 10 h 17"/>
                <a:gd name="T40" fmla="*/ 2 w 7"/>
                <a:gd name="T41" fmla="*/ 10 h 17"/>
                <a:gd name="T42" fmla="*/ 2 w 7"/>
                <a:gd name="T43" fmla="*/ 11 h 17"/>
                <a:gd name="T44" fmla="*/ 2 w 7"/>
                <a:gd name="T45" fmla="*/ 11 h 17"/>
                <a:gd name="T46" fmla="*/ 2 w 7"/>
                <a:gd name="T47" fmla="*/ 11 h 17"/>
                <a:gd name="T48" fmla="*/ 2 w 7"/>
                <a:gd name="T49" fmla="*/ 11 h 17"/>
                <a:gd name="T50" fmla="*/ 2 w 7"/>
                <a:gd name="T51" fmla="*/ 11 h 17"/>
                <a:gd name="T52" fmla="*/ 1 w 7"/>
                <a:gd name="T53" fmla="*/ 11 h 17"/>
                <a:gd name="T54" fmla="*/ 1 w 7"/>
                <a:gd name="T55" fmla="*/ 12 h 17"/>
                <a:gd name="T56" fmla="*/ 2 w 7"/>
                <a:gd name="T57" fmla="*/ 13 h 17"/>
                <a:gd name="T58" fmla="*/ 2 w 7"/>
                <a:gd name="T59" fmla="*/ 13 h 17"/>
                <a:gd name="T60" fmla="*/ 2 w 7"/>
                <a:gd name="T61" fmla="*/ 14 h 17"/>
                <a:gd name="T62" fmla="*/ 3 w 7"/>
                <a:gd name="T63" fmla="*/ 14 h 17"/>
                <a:gd name="T64" fmla="*/ 3 w 7"/>
                <a:gd name="T65" fmla="*/ 14 h 17"/>
                <a:gd name="T66" fmla="*/ 3 w 7"/>
                <a:gd name="T67" fmla="*/ 15 h 17"/>
                <a:gd name="T68" fmla="*/ 3 w 7"/>
                <a:gd name="T69" fmla="*/ 15 h 17"/>
                <a:gd name="T70" fmla="*/ 2 w 7"/>
                <a:gd name="T71" fmla="*/ 15 h 17"/>
                <a:gd name="T72" fmla="*/ 2 w 7"/>
                <a:gd name="T73" fmla="*/ 15 h 17"/>
                <a:gd name="T74" fmla="*/ 2 w 7"/>
                <a:gd name="T75" fmla="*/ 15 h 17"/>
                <a:gd name="T76" fmla="*/ 2 w 7"/>
                <a:gd name="T77" fmla="*/ 16 h 17"/>
                <a:gd name="T78" fmla="*/ 3 w 7"/>
                <a:gd name="T79" fmla="*/ 17 h 17"/>
                <a:gd name="T80" fmla="*/ 3 w 7"/>
                <a:gd name="T81" fmla="*/ 17 h 17"/>
                <a:gd name="T82" fmla="*/ 5 w 7"/>
                <a:gd name="T83" fmla="*/ 16 h 17"/>
                <a:gd name="T84" fmla="*/ 7 w 7"/>
                <a:gd name="T85" fmla="*/ 16 h 17"/>
                <a:gd name="T86" fmla="*/ 7 w 7"/>
                <a:gd name="T87" fmla="*/ 16 h 17"/>
                <a:gd name="T88" fmla="*/ 7 w 7"/>
                <a:gd name="T89" fmla="*/ 16 h 17"/>
                <a:gd name="T90" fmla="*/ 7 w 7"/>
                <a:gd name="T91" fmla="*/ 15 h 17"/>
                <a:gd name="T92" fmla="*/ 7 w 7"/>
                <a:gd name="T93" fmla="*/ 14 h 17"/>
                <a:gd name="T94" fmla="*/ 7 w 7"/>
                <a:gd name="T95" fmla="*/ 13 h 17"/>
                <a:gd name="T96" fmla="*/ 7 w 7"/>
                <a:gd name="T97" fmla="*/ 13 h 17"/>
                <a:gd name="T98" fmla="*/ 7 w 7"/>
                <a:gd name="T99" fmla="*/ 13 h 17"/>
                <a:gd name="T100" fmla="*/ 6 w 7"/>
                <a:gd name="T101" fmla="*/ 14 h 17"/>
                <a:gd name="T102" fmla="*/ 3 w 7"/>
                <a:gd name="T103" fmla="*/ 9 h 17"/>
                <a:gd name="T104" fmla="*/ 4 w 7"/>
                <a:gd name="T105" fmla="*/ 4 h 17"/>
                <a:gd name="T106" fmla="*/ 4 w 7"/>
                <a:gd name="T107" fmla="*/ 3 h 17"/>
                <a:gd name="T108" fmla="*/ 2 w 7"/>
                <a:gd name="T10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 h="17">
                  <a:moveTo>
                    <a:pt x="2" y="0"/>
                  </a:moveTo>
                  <a:cubicBezTo>
                    <a:pt x="2" y="0"/>
                    <a:pt x="2" y="0"/>
                    <a:pt x="2" y="0"/>
                  </a:cubicBezTo>
                  <a:cubicBezTo>
                    <a:pt x="2" y="1"/>
                    <a:pt x="2" y="1"/>
                    <a:pt x="2" y="1"/>
                  </a:cubicBezTo>
                  <a:cubicBezTo>
                    <a:pt x="2" y="1"/>
                    <a:pt x="2" y="1"/>
                    <a:pt x="2" y="1"/>
                  </a:cubicBezTo>
                  <a:cubicBezTo>
                    <a:pt x="2" y="2"/>
                    <a:pt x="2" y="2"/>
                    <a:pt x="2" y="2"/>
                  </a:cubicBezTo>
                  <a:cubicBezTo>
                    <a:pt x="2" y="3"/>
                    <a:pt x="2" y="3"/>
                    <a:pt x="2" y="4"/>
                  </a:cubicBezTo>
                  <a:cubicBezTo>
                    <a:pt x="2" y="4"/>
                    <a:pt x="2" y="5"/>
                    <a:pt x="2" y="5"/>
                  </a:cubicBezTo>
                  <a:cubicBezTo>
                    <a:pt x="2" y="5"/>
                    <a:pt x="2" y="5"/>
                    <a:pt x="2" y="5"/>
                  </a:cubicBezTo>
                  <a:cubicBezTo>
                    <a:pt x="2" y="5"/>
                    <a:pt x="2" y="5"/>
                    <a:pt x="2" y="5"/>
                  </a:cubicBezTo>
                  <a:cubicBezTo>
                    <a:pt x="2" y="5"/>
                    <a:pt x="2" y="5"/>
                    <a:pt x="2" y="5"/>
                  </a:cubicBezTo>
                  <a:cubicBezTo>
                    <a:pt x="2" y="4"/>
                    <a:pt x="1" y="4"/>
                    <a:pt x="1" y="4"/>
                  </a:cubicBezTo>
                  <a:cubicBezTo>
                    <a:pt x="0" y="4"/>
                    <a:pt x="0" y="4"/>
                    <a:pt x="0" y="4"/>
                  </a:cubicBezTo>
                  <a:cubicBezTo>
                    <a:pt x="1" y="5"/>
                    <a:pt x="1" y="5"/>
                    <a:pt x="1" y="5"/>
                  </a:cubicBezTo>
                  <a:cubicBezTo>
                    <a:pt x="1" y="7"/>
                    <a:pt x="1" y="7"/>
                    <a:pt x="2" y="7"/>
                  </a:cubicBezTo>
                  <a:cubicBezTo>
                    <a:pt x="2" y="8"/>
                    <a:pt x="2" y="8"/>
                    <a:pt x="2" y="8"/>
                  </a:cubicBezTo>
                  <a:cubicBezTo>
                    <a:pt x="2" y="8"/>
                    <a:pt x="2" y="8"/>
                    <a:pt x="2" y="8"/>
                  </a:cubicBezTo>
                  <a:cubicBezTo>
                    <a:pt x="2" y="8"/>
                    <a:pt x="2" y="8"/>
                    <a:pt x="2" y="8"/>
                  </a:cubicBezTo>
                  <a:cubicBezTo>
                    <a:pt x="2" y="8"/>
                    <a:pt x="2" y="8"/>
                    <a:pt x="2" y="8"/>
                  </a:cubicBezTo>
                  <a:cubicBezTo>
                    <a:pt x="2" y="8"/>
                    <a:pt x="1" y="9"/>
                    <a:pt x="1" y="9"/>
                  </a:cubicBezTo>
                  <a:cubicBezTo>
                    <a:pt x="1" y="9"/>
                    <a:pt x="1" y="10"/>
                    <a:pt x="2" y="10"/>
                  </a:cubicBezTo>
                  <a:cubicBezTo>
                    <a:pt x="2" y="10"/>
                    <a:pt x="2" y="10"/>
                    <a:pt x="2" y="10"/>
                  </a:cubicBezTo>
                  <a:cubicBezTo>
                    <a:pt x="2" y="11"/>
                    <a:pt x="2" y="11"/>
                    <a:pt x="2" y="11"/>
                  </a:cubicBezTo>
                  <a:cubicBezTo>
                    <a:pt x="2" y="11"/>
                    <a:pt x="2" y="11"/>
                    <a:pt x="2" y="11"/>
                  </a:cubicBezTo>
                  <a:cubicBezTo>
                    <a:pt x="2" y="11"/>
                    <a:pt x="2" y="11"/>
                    <a:pt x="2" y="11"/>
                  </a:cubicBezTo>
                  <a:cubicBezTo>
                    <a:pt x="2" y="11"/>
                    <a:pt x="2" y="11"/>
                    <a:pt x="2" y="11"/>
                  </a:cubicBezTo>
                  <a:cubicBezTo>
                    <a:pt x="2" y="11"/>
                    <a:pt x="2" y="11"/>
                    <a:pt x="2" y="11"/>
                  </a:cubicBezTo>
                  <a:cubicBezTo>
                    <a:pt x="1" y="11"/>
                    <a:pt x="1" y="11"/>
                    <a:pt x="1" y="11"/>
                  </a:cubicBezTo>
                  <a:cubicBezTo>
                    <a:pt x="1" y="12"/>
                    <a:pt x="1" y="12"/>
                    <a:pt x="1" y="12"/>
                  </a:cubicBezTo>
                  <a:cubicBezTo>
                    <a:pt x="2" y="13"/>
                    <a:pt x="2" y="13"/>
                    <a:pt x="2" y="13"/>
                  </a:cubicBezTo>
                  <a:cubicBezTo>
                    <a:pt x="2" y="13"/>
                    <a:pt x="2" y="13"/>
                    <a:pt x="2" y="13"/>
                  </a:cubicBezTo>
                  <a:cubicBezTo>
                    <a:pt x="2" y="14"/>
                    <a:pt x="2" y="14"/>
                    <a:pt x="2" y="14"/>
                  </a:cubicBezTo>
                  <a:cubicBezTo>
                    <a:pt x="3" y="14"/>
                    <a:pt x="3" y="14"/>
                    <a:pt x="3" y="14"/>
                  </a:cubicBezTo>
                  <a:cubicBezTo>
                    <a:pt x="3" y="14"/>
                    <a:pt x="3" y="14"/>
                    <a:pt x="3" y="14"/>
                  </a:cubicBezTo>
                  <a:cubicBezTo>
                    <a:pt x="3" y="15"/>
                    <a:pt x="3" y="15"/>
                    <a:pt x="3" y="15"/>
                  </a:cubicBezTo>
                  <a:cubicBezTo>
                    <a:pt x="3" y="15"/>
                    <a:pt x="3" y="15"/>
                    <a:pt x="3" y="15"/>
                  </a:cubicBezTo>
                  <a:cubicBezTo>
                    <a:pt x="2" y="15"/>
                    <a:pt x="2" y="15"/>
                    <a:pt x="2" y="15"/>
                  </a:cubicBezTo>
                  <a:cubicBezTo>
                    <a:pt x="2" y="15"/>
                    <a:pt x="2" y="15"/>
                    <a:pt x="2" y="15"/>
                  </a:cubicBezTo>
                  <a:cubicBezTo>
                    <a:pt x="2" y="15"/>
                    <a:pt x="2" y="15"/>
                    <a:pt x="2" y="15"/>
                  </a:cubicBezTo>
                  <a:cubicBezTo>
                    <a:pt x="2" y="16"/>
                    <a:pt x="2" y="16"/>
                    <a:pt x="2" y="16"/>
                  </a:cubicBezTo>
                  <a:cubicBezTo>
                    <a:pt x="2" y="17"/>
                    <a:pt x="3" y="17"/>
                    <a:pt x="3" y="17"/>
                  </a:cubicBezTo>
                  <a:cubicBezTo>
                    <a:pt x="3" y="17"/>
                    <a:pt x="3" y="17"/>
                    <a:pt x="3" y="17"/>
                  </a:cubicBezTo>
                  <a:cubicBezTo>
                    <a:pt x="3" y="16"/>
                    <a:pt x="4" y="16"/>
                    <a:pt x="5" y="16"/>
                  </a:cubicBezTo>
                  <a:cubicBezTo>
                    <a:pt x="6" y="16"/>
                    <a:pt x="6" y="16"/>
                    <a:pt x="7" y="16"/>
                  </a:cubicBezTo>
                  <a:cubicBezTo>
                    <a:pt x="7" y="16"/>
                    <a:pt x="7" y="16"/>
                    <a:pt x="7" y="16"/>
                  </a:cubicBezTo>
                  <a:cubicBezTo>
                    <a:pt x="7" y="16"/>
                    <a:pt x="7" y="16"/>
                    <a:pt x="7" y="16"/>
                  </a:cubicBezTo>
                  <a:cubicBezTo>
                    <a:pt x="7" y="15"/>
                    <a:pt x="7" y="15"/>
                    <a:pt x="7" y="15"/>
                  </a:cubicBezTo>
                  <a:cubicBezTo>
                    <a:pt x="7" y="14"/>
                    <a:pt x="7" y="14"/>
                    <a:pt x="7" y="14"/>
                  </a:cubicBezTo>
                  <a:cubicBezTo>
                    <a:pt x="7" y="13"/>
                    <a:pt x="7" y="13"/>
                    <a:pt x="7" y="13"/>
                  </a:cubicBezTo>
                  <a:cubicBezTo>
                    <a:pt x="7" y="13"/>
                    <a:pt x="7" y="13"/>
                    <a:pt x="7" y="13"/>
                  </a:cubicBezTo>
                  <a:cubicBezTo>
                    <a:pt x="7" y="13"/>
                    <a:pt x="7" y="13"/>
                    <a:pt x="7" y="13"/>
                  </a:cubicBezTo>
                  <a:cubicBezTo>
                    <a:pt x="7" y="14"/>
                    <a:pt x="6" y="14"/>
                    <a:pt x="6" y="14"/>
                  </a:cubicBezTo>
                  <a:cubicBezTo>
                    <a:pt x="4" y="14"/>
                    <a:pt x="3" y="12"/>
                    <a:pt x="3" y="9"/>
                  </a:cubicBezTo>
                  <a:cubicBezTo>
                    <a:pt x="3" y="8"/>
                    <a:pt x="3" y="6"/>
                    <a:pt x="4" y="4"/>
                  </a:cubicBezTo>
                  <a:cubicBezTo>
                    <a:pt x="4" y="3"/>
                    <a:pt x="4" y="3"/>
                    <a:pt x="4" y="3"/>
                  </a:cubicBezTo>
                  <a:cubicBezTo>
                    <a:pt x="4" y="2"/>
                    <a:pt x="3" y="1"/>
                    <a:pt x="2" y="0"/>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4" name="Freeform 100">
              <a:extLst>
                <a:ext uri="{FF2B5EF4-FFF2-40B4-BE49-F238E27FC236}">
                  <a16:creationId xmlns:a16="http://schemas.microsoft.com/office/drawing/2014/main" id="{291D4229-A16D-444F-8BD8-9A7FF2411518}"/>
                </a:ext>
              </a:extLst>
            </p:cNvPr>
            <p:cNvSpPr>
              <a:spLocks/>
            </p:cNvSpPr>
            <p:nvPr userDrawn="1"/>
          </p:nvSpPr>
          <p:spPr bwMode="auto">
            <a:xfrm>
              <a:off x="355" y="258"/>
              <a:ext cx="2" cy="6"/>
            </a:xfrm>
            <a:custGeom>
              <a:avLst/>
              <a:gdLst>
                <a:gd name="T0" fmla="*/ 0 w 1"/>
                <a:gd name="T1" fmla="*/ 3 h 3"/>
                <a:gd name="T2" fmla="*/ 1 w 1"/>
                <a:gd name="T3" fmla="*/ 2 h 3"/>
                <a:gd name="T4" fmla="*/ 1 w 1"/>
                <a:gd name="T5" fmla="*/ 2 h 3"/>
                <a:gd name="T6" fmla="*/ 1 w 1"/>
                <a:gd name="T7" fmla="*/ 1 h 3"/>
                <a:gd name="T8" fmla="*/ 1 w 1"/>
                <a:gd name="T9" fmla="*/ 0 h 3"/>
                <a:gd name="T10" fmla="*/ 1 w 1"/>
                <a:gd name="T11" fmla="*/ 0 h 3"/>
                <a:gd name="T12" fmla="*/ 0 w 1"/>
                <a:gd name="T13" fmla="*/ 1 h 3"/>
                <a:gd name="T14" fmla="*/ 0 w 1"/>
                <a:gd name="T15" fmla="*/ 1 h 3"/>
                <a:gd name="T16" fmla="*/ 0 w 1"/>
                <a:gd name="T17" fmla="*/ 2 h 3"/>
                <a:gd name="T18" fmla="*/ 0 w 1"/>
                <a:gd name="T19" fmla="*/ 2 h 3"/>
                <a:gd name="T20" fmla="*/ 0 w 1"/>
                <a:gd name="T2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 h="3">
                  <a:moveTo>
                    <a:pt x="0" y="3"/>
                  </a:moveTo>
                  <a:cubicBezTo>
                    <a:pt x="1" y="2"/>
                    <a:pt x="1" y="2"/>
                    <a:pt x="1" y="2"/>
                  </a:cubicBezTo>
                  <a:cubicBezTo>
                    <a:pt x="1" y="2"/>
                    <a:pt x="1" y="2"/>
                    <a:pt x="1" y="2"/>
                  </a:cubicBezTo>
                  <a:cubicBezTo>
                    <a:pt x="1" y="2"/>
                    <a:pt x="1" y="1"/>
                    <a:pt x="1" y="1"/>
                  </a:cubicBezTo>
                  <a:cubicBezTo>
                    <a:pt x="1" y="1"/>
                    <a:pt x="1" y="1"/>
                    <a:pt x="1" y="0"/>
                  </a:cubicBezTo>
                  <a:cubicBezTo>
                    <a:pt x="1" y="0"/>
                    <a:pt x="1" y="0"/>
                    <a:pt x="1" y="0"/>
                  </a:cubicBezTo>
                  <a:cubicBezTo>
                    <a:pt x="1" y="0"/>
                    <a:pt x="0" y="0"/>
                    <a:pt x="0" y="1"/>
                  </a:cubicBezTo>
                  <a:cubicBezTo>
                    <a:pt x="0" y="1"/>
                    <a:pt x="0" y="1"/>
                    <a:pt x="0" y="1"/>
                  </a:cubicBezTo>
                  <a:cubicBezTo>
                    <a:pt x="0" y="2"/>
                    <a:pt x="0" y="2"/>
                    <a:pt x="0" y="2"/>
                  </a:cubicBezTo>
                  <a:cubicBezTo>
                    <a:pt x="0" y="2"/>
                    <a:pt x="0" y="2"/>
                    <a:pt x="0" y="2"/>
                  </a:cubicBezTo>
                  <a:lnTo>
                    <a:pt x="0" y="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5" name="Freeform 101">
              <a:extLst>
                <a:ext uri="{FF2B5EF4-FFF2-40B4-BE49-F238E27FC236}">
                  <a16:creationId xmlns:a16="http://schemas.microsoft.com/office/drawing/2014/main" id="{C3A31E12-461E-45F1-828D-E2EDAEBF2F04}"/>
                </a:ext>
              </a:extLst>
            </p:cNvPr>
            <p:cNvSpPr>
              <a:spLocks/>
            </p:cNvSpPr>
            <p:nvPr userDrawn="1"/>
          </p:nvSpPr>
          <p:spPr bwMode="auto">
            <a:xfrm>
              <a:off x="349" y="291"/>
              <a:ext cx="8" cy="5"/>
            </a:xfrm>
            <a:custGeom>
              <a:avLst/>
              <a:gdLst>
                <a:gd name="T0" fmla="*/ 0 w 4"/>
                <a:gd name="T1" fmla="*/ 1 h 2"/>
                <a:gd name="T2" fmla="*/ 1 w 4"/>
                <a:gd name="T3" fmla="*/ 1 h 2"/>
                <a:gd name="T4" fmla="*/ 2 w 4"/>
                <a:gd name="T5" fmla="*/ 2 h 2"/>
                <a:gd name="T6" fmla="*/ 3 w 4"/>
                <a:gd name="T7" fmla="*/ 2 h 2"/>
                <a:gd name="T8" fmla="*/ 3 w 4"/>
                <a:gd name="T9" fmla="*/ 2 h 2"/>
                <a:gd name="T10" fmla="*/ 4 w 4"/>
                <a:gd name="T11" fmla="*/ 2 h 2"/>
                <a:gd name="T12" fmla="*/ 4 w 4"/>
                <a:gd name="T13" fmla="*/ 1 h 2"/>
                <a:gd name="T14" fmla="*/ 3 w 4"/>
                <a:gd name="T15" fmla="*/ 1 h 2"/>
                <a:gd name="T16" fmla="*/ 2 w 4"/>
                <a:gd name="T17" fmla="*/ 0 h 2"/>
                <a:gd name="T18" fmla="*/ 2 w 4"/>
                <a:gd name="T19" fmla="*/ 0 h 2"/>
                <a:gd name="T20" fmla="*/ 0 w 4"/>
                <a:gd name="T21"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2">
                  <a:moveTo>
                    <a:pt x="0" y="1"/>
                  </a:moveTo>
                  <a:cubicBezTo>
                    <a:pt x="1" y="1"/>
                    <a:pt x="1" y="1"/>
                    <a:pt x="1" y="1"/>
                  </a:cubicBezTo>
                  <a:cubicBezTo>
                    <a:pt x="1" y="2"/>
                    <a:pt x="2" y="2"/>
                    <a:pt x="2" y="2"/>
                  </a:cubicBezTo>
                  <a:cubicBezTo>
                    <a:pt x="3" y="2"/>
                    <a:pt x="3" y="2"/>
                    <a:pt x="3" y="2"/>
                  </a:cubicBezTo>
                  <a:cubicBezTo>
                    <a:pt x="3" y="2"/>
                    <a:pt x="3" y="2"/>
                    <a:pt x="3" y="2"/>
                  </a:cubicBezTo>
                  <a:cubicBezTo>
                    <a:pt x="4" y="2"/>
                    <a:pt x="4" y="2"/>
                    <a:pt x="4" y="2"/>
                  </a:cubicBezTo>
                  <a:cubicBezTo>
                    <a:pt x="4" y="2"/>
                    <a:pt x="4" y="1"/>
                    <a:pt x="4" y="1"/>
                  </a:cubicBezTo>
                  <a:cubicBezTo>
                    <a:pt x="4" y="1"/>
                    <a:pt x="4" y="1"/>
                    <a:pt x="3" y="1"/>
                  </a:cubicBezTo>
                  <a:cubicBezTo>
                    <a:pt x="3" y="1"/>
                    <a:pt x="3" y="1"/>
                    <a:pt x="2" y="0"/>
                  </a:cubicBezTo>
                  <a:cubicBezTo>
                    <a:pt x="2" y="0"/>
                    <a:pt x="2" y="0"/>
                    <a:pt x="2" y="0"/>
                  </a:cubicBezTo>
                  <a:cubicBezTo>
                    <a:pt x="1" y="0"/>
                    <a:pt x="1" y="0"/>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6" name="Freeform 102">
              <a:extLst>
                <a:ext uri="{FF2B5EF4-FFF2-40B4-BE49-F238E27FC236}">
                  <a16:creationId xmlns:a16="http://schemas.microsoft.com/office/drawing/2014/main" id="{9DDF2259-CC7F-4DC8-A2C0-D6EE961899CC}"/>
                </a:ext>
              </a:extLst>
            </p:cNvPr>
            <p:cNvSpPr>
              <a:spLocks/>
            </p:cNvSpPr>
            <p:nvPr userDrawn="1"/>
          </p:nvSpPr>
          <p:spPr bwMode="auto">
            <a:xfrm>
              <a:off x="359" y="308"/>
              <a:ext cx="6" cy="7"/>
            </a:xfrm>
            <a:custGeom>
              <a:avLst/>
              <a:gdLst>
                <a:gd name="T0" fmla="*/ 0 w 3"/>
                <a:gd name="T1" fmla="*/ 2 h 3"/>
                <a:gd name="T2" fmla="*/ 2 w 3"/>
                <a:gd name="T3" fmla="*/ 0 h 3"/>
                <a:gd name="T4" fmla="*/ 3 w 3"/>
                <a:gd name="T5" fmla="*/ 1 h 3"/>
                <a:gd name="T6" fmla="*/ 2 w 3"/>
                <a:gd name="T7" fmla="*/ 1 h 3"/>
                <a:gd name="T8" fmla="*/ 1 w 3"/>
                <a:gd name="T9" fmla="*/ 2 h 3"/>
                <a:gd name="T10" fmla="*/ 0 w 3"/>
                <a:gd name="T11" fmla="*/ 3 h 3"/>
                <a:gd name="T12" fmla="*/ 0 w 3"/>
                <a:gd name="T13" fmla="*/ 2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0" y="2"/>
                  </a:moveTo>
                  <a:cubicBezTo>
                    <a:pt x="0" y="1"/>
                    <a:pt x="1" y="0"/>
                    <a:pt x="2" y="0"/>
                  </a:cubicBezTo>
                  <a:cubicBezTo>
                    <a:pt x="3" y="0"/>
                    <a:pt x="3" y="0"/>
                    <a:pt x="3" y="1"/>
                  </a:cubicBezTo>
                  <a:cubicBezTo>
                    <a:pt x="3" y="1"/>
                    <a:pt x="3" y="1"/>
                    <a:pt x="2" y="1"/>
                  </a:cubicBezTo>
                  <a:cubicBezTo>
                    <a:pt x="2" y="1"/>
                    <a:pt x="2" y="2"/>
                    <a:pt x="1" y="2"/>
                  </a:cubicBezTo>
                  <a:cubicBezTo>
                    <a:pt x="1" y="2"/>
                    <a:pt x="0" y="2"/>
                    <a:pt x="0" y="3"/>
                  </a:cubicBezTo>
                  <a:lnTo>
                    <a:pt x="0" y="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7" name="Freeform 103">
              <a:extLst>
                <a:ext uri="{FF2B5EF4-FFF2-40B4-BE49-F238E27FC236}">
                  <a16:creationId xmlns:a16="http://schemas.microsoft.com/office/drawing/2014/main" id="{A7CDEC2C-ADA5-452E-91A1-2259DFFB8E0C}"/>
                </a:ext>
              </a:extLst>
            </p:cNvPr>
            <p:cNvSpPr>
              <a:spLocks/>
            </p:cNvSpPr>
            <p:nvPr userDrawn="1"/>
          </p:nvSpPr>
          <p:spPr bwMode="auto">
            <a:xfrm>
              <a:off x="388" y="291"/>
              <a:ext cx="7" cy="5"/>
            </a:xfrm>
            <a:custGeom>
              <a:avLst/>
              <a:gdLst>
                <a:gd name="T0" fmla="*/ 0 w 3"/>
                <a:gd name="T1" fmla="*/ 2 h 2"/>
                <a:gd name="T2" fmla="*/ 1 w 3"/>
                <a:gd name="T3" fmla="*/ 2 h 2"/>
                <a:gd name="T4" fmla="*/ 1 w 3"/>
                <a:gd name="T5" fmla="*/ 2 h 2"/>
                <a:gd name="T6" fmla="*/ 2 w 3"/>
                <a:gd name="T7" fmla="*/ 1 h 2"/>
                <a:gd name="T8" fmla="*/ 2 w 3"/>
                <a:gd name="T9" fmla="*/ 1 h 2"/>
                <a:gd name="T10" fmla="*/ 3 w 3"/>
                <a:gd name="T11" fmla="*/ 0 h 2"/>
                <a:gd name="T12" fmla="*/ 2 w 3"/>
                <a:gd name="T13" fmla="*/ 0 h 2"/>
                <a:gd name="T14" fmla="*/ 0 w 3"/>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
                  <a:moveTo>
                    <a:pt x="0" y="2"/>
                  </a:moveTo>
                  <a:cubicBezTo>
                    <a:pt x="0" y="2"/>
                    <a:pt x="0" y="2"/>
                    <a:pt x="1" y="2"/>
                  </a:cubicBezTo>
                  <a:cubicBezTo>
                    <a:pt x="1" y="2"/>
                    <a:pt x="1" y="2"/>
                    <a:pt x="1" y="2"/>
                  </a:cubicBezTo>
                  <a:cubicBezTo>
                    <a:pt x="1" y="2"/>
                    <a:pt x="2" y="2"/>
                    <a:pt x="2" y="1"/>
                  </a:cubicBezTo>
                  <a:cubicBezTo>
                    <a:pt x="2" y="1"/>
                    <a:pt x="2" y="1"/>
                    <a:pt x="2" y="1"/>
                  </a:cubicBezTo>
                  <a:cubicBezTo>
                    <a:pt x="3" y="1"/>
                    <a:pt x="3" y="1"/>
                    <a:pt x="3" y="0"/>
                  </a:cubicBezTo>
                  <a:cubicBezTo>
                    <a:pt x="3" y="0"/>
                    <a:pt x="3" y="0"/>
                    <a:pt x="2" y="0"/>
                  </a:cubicBezTo>
                  <a:cubicBezTo>
                    <a:pt x="1" y="0"/>
                    <a:pt x="0" y="1"/>
                    <a:pt x="0" y="2"/>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8" name="Freeform 104">
              <a:extLst>
                <a:ext uri="{FF2B5EF4-FFF2-40B4-BE49-F238E27FC236}">
                  <a16:creationId xmlns:a16="http://schemas.microsoft.com/office/drawing/2014/main" id="{834F6800-CAF7-44C1-A45B-94C36BB8874C}"/>
                </a:ext>
              </a:extLst>
            </p:cNvPr>
            <p:cNvSpPr>
              <a:spLocks/>
            </p:cNvSpPr>
            <p:nvPr userDrawn="1"/>
          </p:nvSpPr>
          <p:spPr bwMode="auto">
            <a:xfrm>
              <a:off x="365" y="251"/>
              <a:ext cx="5" cy="7"/>
            </a:xfrm>
            <a:custGeom>
              <a:avLst/>
              <a:gdLst>
                <a:gd name="T0" fmla="*/ 0 w 2"/>
                <a:gd name="T1" fmla="*/ 0 h 3"/>
                <a:gd name="T2" fmla="*/ 1 w 2"/>
                <a:gd name="T3" fmla="*/ 0 h 3"/>
                <a:gd name="T4" fmla="*/ 2 w 2"/>
                <a:gd name="T5" fmla="*/ 1 h 3"/>
                <a:gd name="T6" fmla="*/ 2 w 2"/>
                <a:gd name="T7" fmla="*/ 1 h 3"/>
                <a:gd name="T8" fmla="*/ 2 w 2"/>
                <a:gd name="T9" fmla="*/ 2 h 3"/>
                <a:gd name="T10" fmla="*/ 2 w 2"/>
                <a:gd name="T11" fmla="*/ 2 h 3"/>
                <a:gd name="T12" fmla="*/ 2 w 2"/>
                <a:gd name="T13" fmla="*/ 3 h 3"/>
                <a:gd name="T14" fmla="*/ 1 w 2"/>
                <a:gd name="T15" fmla="*/ 2 h 3"/>
                <a:gd name="T16" fmla="*/ 0 w 2"/>
                <a:gd name="T17" fmla="*/ 0 h 3"/>
                <a:gd name="T18" fmla="*/ 0 w 2"/>
                <a:gd name="T19" fmla="*/ 0 h 3"/>
                <a:gd name="T20" fmla="*/ 0 w 2"/>
                <a:gd name="T2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3">
                  <a:moveTo>
                    <a:pt x="0" y="0"/>
                  </a:moveTo>
                  <a:cubicBezTo>
                    <a:pt x="1" y="0"/>
                    <a:pt x="1" y="0"/>
                    <a:pt x="1" y="0"/>
                  </a:cubicBezTo>
                  <a:cubicBezTo>
                    <a:pt x="1" y="1"/>
                    <a:pt x="1" y="1"/>
                    <a:pt x="2" y="1"/>
                  </a:cubicBezTo>
                  <a:cubicBezTo>
                    <a:pt x="2" y="1"/>
                    <a:pt x="2" y="1"/>
                    <a:pt x="2" y="1"/>
                  </a:cubicBezTo>
                  <a:cubicBezTo>
                    <a:pt x="2" y="1"/>
                    <a:pt x="2" y="2"/>
                    <a:pt x="2" y="2"/>
                  </a:cubicBezTo>
                  <a:cubicBezTo>
                    <a:pt x="2" y="2"/>
                    <a:pt x="2" y="2"/>
                    <a:pt x="2" y="2"/>
                  </a:cubicBezTo>
                  <a:cubicBezTo>
                    <a:pt x="2" y="3"/>
                    <a:pt x="2" y="3"/>
                    <a:pt x="2" y="3"/>
                  </a:cubicBezTo>
                  <a:cubicBezTo>
                    <a:pt x="1" y="3"/>
                    <a:pt x="1" y="2"/>
                    <a:pt x="1" y="2"/>
                  </a:cubicBezTo>
                  <a:cubicBezTo>
                    <a:pt x="1" y="1"/>
                    <a:pt x="0" y="1"/>
                    <a:pt x="0" y="0"/>
                  </a:cubicBezTo>
                  <a:cubicBezTo>
                    <a:pt x="0" y="0"/>
                    <a:pt x="0" y="0"/>
                    <a:pt x="0" y="0"/>
                  </a:cubicBezTo>
                  <a:cubicBezTo>
                    <a:pt x="0" y="0"/>
                    <a:pt x="0" y="0"/>
                    <a:pt x="0" y="0"/>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9" name="Freeform 105">
              <a:extLst>
                <a:ext uri="{FF2B5EF4-FFF2-40B4-BE49-F238E27FC236}">
                  <a16:creationId xmlns:a16="http://schemas.microsoft.com/office/drawing/2014/main" id="{32CBDE51-F554-4B18-AEB0-24B217049AB8}"/>
                </a:ext>
              </a:extLst>
            </p:cNvPr>
            <p:cNvSpPr>
              <a:spLocks/>
            </p:cNvSpPr>
            <p:nvPr userDrawn="1"/>
          </p:nvSpPr>
          <p:spPr bwMode="auto">
            <a:xfrm>
              <a:off x="372" y="251"/>
              <a:ext cx="4" cy="7"/>
            </a:xfrm>
            <a:custGeom>
              <a:avLst/>
              <a:gdLst>
                <a:gd name="T0" fmla="*/ 2 w 2"/>
                <a:gd name="T1" fmla="*/ 1 h 3"/>
                <a:gd name="T2" fmla="*/ 1 w 2"/>
                <a:gd name="T3" fmla="*/ 2 h 3"/>
                <a:gd name="T4" fmla="*/ 1 w 2"/>
                <a:gd name="T5" fmla="*/ 3 h 3"/>
                <a:gd name="T6" fmla="*/ 1 w 2"/>
                <a:gd name="T7" fmla="*/ 3 h 3"/>
                <a:gd name="T8" fmla="*/ 1 w 2"/>
                <a:gd name="T9" fmla="*/ 3 h 3"/>
                <a:gd name="T10" fmla="*/ 0 w 2"/>
                <a:gd name="T11" fmla="*/ 3 h 3"/>
                <a:gd name="T12" fmla="*/ 0 w 2"/>
                <a:gd name="T13" fmla="*/ 2 h 3"/>
                <a:gd name="T14" fmla="*/ 0 w 2"/>
                <a:gd name="T15" fmla="*/ 1 h 3"/>
                <a:gd name="T16" fmla="*/ 0 w 2"/>
                <a:gd name="T17" fmla="*/ 1 h 3"/>
                <a:gd name="T18" fmla="*/ 1 w 2"/>
                <a:gd name="T19" fmla="*/ 1 h 3"/>
                <a:gd name="T20" fmla="*/ 1 w 2"/>
                <a:gd name="T21" fmla="*/ 1 h 3"/>
                <a:gd name="T22" fmla="*/ 2 w 2"/>
                <a:gd name="T23" fmla="*/ 0 h 3"/>
                <a:gd name="T24" fmla="*/ 2 w 2"/>
                <a:gd name="T25" fmla="*/ 0 h 3"/>
                <a:gd name="T26" fmla="*/ 2 w 2"/>
                <a:gd name="T27" fmla="*/ 0 h 3"/>
                <a:gd name="T28" fmla="*/ 2 w 2"/>
                <a:gd name="T29"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 h="3">
                  <a:moveTo>
                    <a:pt x="2" y="1"/>
                  </a:moveTo>
                  <a:cubicBezTo>
                    <a:pt x="1" y="2"/>
                    <a:pt x="1" y="2"/>
                    <a:pt x="1" y="2"/>
                  </a:cubicBezTo>
                  <a:cubicBezTo>
                    <a:pt x="1" y="2"/>
                    <a:pt x="1" y="3"/>
                    <a:pt x="1" y="3"/>
                  </a:cubicBezTo>
                  <a:cubicBezTo>
                    <a:pt x="1" y="3"/>
                    <a:pt x="1" y="3"/>
                    <a:pt x="1" y="3"/>
                  </a:cubicBezTo>
                  <a:cubicBezTo>
                    <a:pt x="1" y="3"/>
                    <a:pt x="1" y="3"/>
                    <a:pt x="1" y="3"/>
                  </a:cubicBezTo>
                  <a:cubicBezTo>
                    <a:pt x="0" y="3"/>
                    <a:pt x="0" y="3"/>
                    <a:pt x="0" y="3"/>
                  </a:cubicBezTo>
                  <a:cubicBezTo>
                    <a:pt x="0" y="2"/>
                    <a:pt x="0" y="2"/>
                    <a:pt x="0" y="2"/>
                  </a:cubicBezTo>
                  <a:cubicBezTo>
                    <a:pt x="0" y="1"/>
                    <a:pt x="0" y="1"/>
                    <a:pt x="0" y="1"/>
                  </a:cubicBezTo>
                  <a:cubicBezTo>
                    <a:pt x="0" y="1"/>
                    <a:pt x="0" y="1"/>
                    <a:pt x="0" y="1"/>
                  </a:cubicBezTo>
                  <a:cubicBezTo>
                    <a:pt x="0" y="1"/>
                    <a:pt x="0" y="1"/>
                    <a:pt x="1" y="1"/>
                  </a:cubicBezTo>
                  <a:cubicBezTo>
                    <a:pt x="1" y="1"/>
                    <a:pt x="1" y="1"/>
                    <a:pt x="1" y="1"/>
                  </a:cubicBezTo>
                  <a:cubicBezTo>
                    <a:pt x="2" y="0"/>
                    <a:pt x="2" y="0"/>
                    <a:pt x="2" y="0"/>
                  </a:cubicBezTo>
                  <a:cubicBezTo>
                    <a:pt x="2" y="0"/>
                    <a:pt x="2" y="0"/>
                    <a:pt x="2" y="0"/>
                  </a:cubicBezTo>
                  <a:cubicBezTo>
                    <a:pt x="2" y="0"/>
                    <a:pt x="2" y="0"/>
                    <a:pt x="2" y="0"/>
                  </a:cubicBezTo>
                  <a:cubicBezTo>
                    <a:pt x="2" y="1"/>
                    <a:pt x="2" y="1"/>
                    <a:pt x="2" y="1"/>
                  </a:cubicBez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0" name="Freeform 106">
              <a:extLst>
                <a:ext uri="{FF2B5EF4-FFF2-40B4-BE49-F238E27FC236}">
                  <a16:creationId xmlns:a16="http://schemas.microsoft.com/office/drawing/2014/main" id="{E6935028-6476-47F3-A71B-F954E39A9A14}"/>
                </a:ext>
              </a:extLst>
            </p:cNvPr>
            <p:cNvSpPr>
              <a:spLocks/>
            </p:cNvSpPr>
            <p:nvPr userDrawn="1"/>
          </p:nvSpPr>
          <p:spPr bwMode="auto">
            <a:xfrm>
              <a:off x="367" y="260"/>
              <a:ext cx="9" cy="6"/>
            </a:xfrm>
            <a:custGeom>
              <a:avLst/>
              <a:gdLst>
                <a:gd name="T0" fmla="*/ 1 w 4"/>
                <a:gd name="T1" fmla="*/ 0 h 3"/>
                <a:gd name="T2" fmla="*/ 1 w 4"/>
                <a:gd name="T3" fmla="*/ 0 h 3"/>
                <a:gd name="T4" fmla="*/ 2 w 4"/>
                <a:gd name="T5" fmla="*/ 0 h 3"/>
                <a:gd name="T6" fmla="*/ 2 w 4"/>
                <a:gd name="T7" fmla="*/ 0 h 3"/>
                <a:gd name="T8" fmla="*/ 3 w 4"/>
                <a:gd name="T9" fmla="*/ 0 h 3"/>
                <a:gd name="T10" fmla="*/ 3 w 4"/>
                <a:gd name="T11" fmla="*/ 0 h 3"/>
                <a:gd name="T12" fmla="*/ 4 w 4"/>
                <a:gd name="T13" fmla="*/ 0 h 3"/>
                <a:gd name="T14" fmla="*/ 3 w 4"/>
                <a:gd name="T15" fmla="*/ 2 h 3"/>
                <a:gd name="T16" fmla="*/ 2 w 4"/>
                <a:gd name="T17" fmla="*/ 3 h 3"/>
                <a:gd name="T18" fmla="*/ 2 w 4"/>
                <a:gd name="T19" fmla="*/ 3 h 3"/>
                <a:gd name="T20" fmla="*/ 0 w 4"/>
                <a:gd name="T21" fmla="*/ 2 h 3"/>
                <a:gd name="T22" fmla="*/ 0 w 4"/>
                <a:gd name="T23" fmla="*/ 0 h 3"/>
                <a:gd name="T24" fmla="*/ 0 w 4"/>
                <a:gd name="T25" fmla="*/ 0 h 3"/>
                <a:gd name="T26" fmla="*/ 1 w 4"/>
                <a:gd name="T2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3">
                  <a:moveTo>
                    <a:pt x="1" y="0"/>
                  </a:moveTo>
                  <a:cubicBezTo>
                    <a:pt x="1" y="0"/>
                    <a:pt x="1" y="0"/>
                    <a:pt x="1" y="0"/>
                  </a:cubicBezTo>
                  <a:cubicBezTo>
                    <a:pt x="1" y="0"/>
                    <a:pt x="1" y="0"/>
                    <a:pt x="2" y="0"/>
                  </a:cubicBezTo>
                  <a:cubicBezTo>
                    <a:pt x="2" y="0"/>
                    <a:pt x="2" y="0"/>
                    <a:pt x="2" y="0"/>
                  </a:cubicBezTo>
                  <a:cubicBezTo>
                    <a:pt x="3" y="0"/>
                    <a:pt x="3" y="0"/>
                    <a:pt x="3" y="0"/>
                  </a:cubicBezTo>
                  <a:cubicBezTo>
                    <a:pt x="3" y="0"/>
                    <a:pt x="3" y="0"/>
                    <a:pt x="3" y="0"/>
                  </a:cubicBezTo>
                  <a:cubicBezTo>
                    <a:pt x="3" y="0"/>
                    <a:pt x="4" y="0"/>
                    <a:pt x="4" y="0"/>
                  </a:cubicBezTo>
                  <a:cubicBezTo>
                    <a:pt x="4" y="1"/>
                    <a:pt x="3" y="1"/>
                    <a:pt x="3" y="2"/>
                  </a:cubicBezTo>
                  <a:cubicBezTo>
                    <a:pt x="2" y="3"/>
                    <a:pt x="2" y="3"/>
                    <a:pt x="2" y="3"/>
                  </a:cubicBezTo>
                  <a:cubicBezTo>
                    <a:pt x="2" y="3"/>
                    <a:pt x="2" y="3"/>
                    <a:pt x="2" y="3"/>
                  </a:cubicBezTo>
                  <a:cubicBezTo>
                    <a:pt x="1" y="3"/>
                    <a:pt x="1" y="3"/>
                    <a:pt x="0" y="2"/>
                  </a:cubicBezTo>
                  <a:cubicBezTo>
                    <a:pt x="0" y="1"/>
                    <a:pt x="0" y="1"/>
                    <a:pt x="0" y="0"/>
                  </a:cubicBezTo>
                  <a:cubicBezTo>
                    <a:pt x="0" y="0"/>
                    <a:pt x="0" y="0"/>
                    <a:pt x="0" y="0"/>
                  </a:cubicBezTo>
                  <a:cubicBezTo>
                    <a:pt x="0" y="0"/>
                    <a:pt x="0" y="0"/>
                    <a:pt x="1" y="0"/>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1" name="Freeform 107">
              <a:extLst>
                <a:ext uri="{FF2B5EF4-FFF2-40B4-BE49-F238E27FC236}">
                  <a16:creationId xmlns:a16="http://schemas.microsoft.com/office/drawing/2014/main" id="{65E75555-972E-4C99-9795-610DF66975DD}"/>
                </a:ext>
              </a:extLst>
            </p:cNvPr>
            <p:cNvSpPr>
              <a:spLocks/>
            </p:cNvSpPr>
            <p:nvPr userDrawn="1"/>
          </p:nvSpPr>
          <p:spPr bwMode="auto">
            <a:xfrm>
              <a:off x="370" y="262"/>
              <a:ext cx="2" cy="4"/>
            </a:xfrm>
            <a:custGeom>
              <a:avLst/>
              <a:gdLst>
                <a:gd name="T0" fmla="*/ 0 w 1"/>
                <a:gd name="T1" fmla="*/ 0 h 2"/>
                <a:gd name="T2" fmla="*/ 0 w 1"/>
                <a:gd name="T3" fmla="*/ 1 h 2"/>
                <a:gd name="T4" fmla="*/ 1 w 1"/>
                <a:gd name="T5" fmla="*/ 2 h 2"/>
                <a:gd name="T6" fmla="*/ 1 w 1"/>
                <a:gd name="T7" fmla="*/ 1 h 2"/>
                <a:gd name="T8" fmla="*/ 1 w 1"/>
                <a:gd name="T9" fmla="*/ 0 h 2"/>
                <a:gd name="T10" fmla="*/ 1 w 1"/>
                <a:gd name="T11" fmla="*/ 0 h 2"/>
                <a:gd name="T12" fmla="*/ 1 w 1"/>
                <a:gd name="T13" fmla="*/ 0 h 2"/>
                <a:gd name="T14" fmla="*/ 0 w 1"/>
                <a:gd name="T15" fmla="*/ 0 h 2"/>
                <a:gd name="T16" fmla="*/ 0 w 1"/>
                <a:gd name="T17" fmla="*/ 0 h 2"/>
                <a:gd name="T18" fmla="*/ 0 w 1"/>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2">
                  <a:moveTo>
                    <a:pt x="0" y="0"/>
                  </a:moveTo>
                  <a:cubicBezTo>
                    <a:pt x="0" y="1"/>
                    <a:pt x="0" y="1"/>
                    <a:pt x="0" y="1"/>
                  </a:cubicBezTo>
                  <a:cubicBezTo>
                    <a:pt x="0" y="1"/>
                    <a:pt x="0" y="2"/>
                    <a:pt x="1" y="2"/>
                  </a:cubicBezTo>
                  <a:cubicBezTo>
                    <a:pt x="1" y="2"/>
                    <a:pt x="1" y="1"/>
                    <a:pt x="1" y="1"/>
                  </a:cubicBezTo>
                  <a:cubicBezTo>
                    <a:pt x="1" y="0"/>
                    <a:pt x="1" y="0"/>
                    <a:pt x="1" y="0"/>
                  </a:cubicBezTo>
                  <a:cubicBezTo>
                    <a:pt x="1" y="0"/>
                    <a:pt x="1" y="0"/>
                    <a:pt x="1" y="0"/>
                  </a:cubicBezTo>
                  <a:cubicBezTo>
                    <a:pt x="1" y="0"/>
                    <a:pt x="1" y="0"/>
                    <a:pt x="1" y="0"/>
                  </a:cubicBezTo>
                  <a:cubicBezTo>
                    <a:pt x="0" y="0"/>
                    <a:pt x="0" y="0"/>
                    <a:pt x="0" y="0"/>
                  </a:cubicBezTo>
                  <a:cubicBezTo>
                    <a:pt x="0" y="0"/>
                    <a:pt x="0" y="0"/>
                    <a:pt x="0" y="0"/>
                  </a:cubicBezTo>
                  <a:cubicBezTo>
                    <a:pt x="0" y="0"/>
                    <a:pt x="0" y="0"/>
                    <a:pt x="0" y="0"/>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2" name="Freeform 108">
              <a:extLst>
                <a:ext uri="{FF2B5EF4-FFF2-40B4-BE49-F238E27FC236}">
                  <a16:creationId xmlns:a16="http://schemas.microsoft.com/office/drawing/2014/main" id="{78E1E97D-B5B4-4CF1-9924-82FBD7764457}"/>
                </a:ext>
              </a:extLst>
            </p:cNvPr>
            <p:cNvSpPr>
              <a:spLocks/>
            </p:cNvSpPr>
            <p:nvPr userDrawn="1"/>
          </p:nvSpPr>
          <p:spPr bwMode="auto">
            <a:xfrm>
              <a:off x="288" y="190"/>
              <a:ext cx="52" cy="55"/>
            </a:xfrm>
            <a:custGeom>
              <a:avLst/>
              <a:gdLst>
                <a:gd name="T0" fmla="*/ 0 w 25"/>
                <a:gd name="T1" fmla="*/ 19 h 26"/>
                <a:gd name="T2" fmla="*/ 4 w 25"/>
                <a:gd name="T3" fmla="*/ 19 h 26"/>
                <a:gd name="T4" fmla="*/ 4 w 25"/>
                <a:gd name="T5" fmla="*/ 26 h 26"/>
                <a:gd name="T6" fmla="*/ 8 w 25"/>
                <a:gd name="T7" fmla="*/ 26 h 26"/>
                <a:gd name="T8" fmla="*/ 8 w 25"/>
                <a:gd name="T9" fmla="*/ 19 h 26"/>
                <a:gd name="T10" fmla="*/ 18 w 25"/>
                <a:gd name="T11" fmla="*/ 19 h 26"/>
                <a:gd name="T12" fmla="*/ 18 w 25"/>
                <a:gd name="T13" fmla="*/ 26 h 26"/>
                <a:gd name="T14" fmla="*/ 22 w 25"/>
                <a:gd name="T15" fmla="*/ 26 h 26"/>
                <a:gd name="T16" fmla="*/ 22 w 25"/>
                <a:gd name="T17" fmla="*/ 19 h 26"/>
                <a:gd name="T18" fmla="*/ 25 w 25"/>
                <a:gd name="T19" fmla="*/ 19 h 26"/>
                <a:gd name="T20" fmla="*/ 25 w 25"/>
                <a:gd name="T21" fmla="*/ 1 h 26"/>
                <a:gd name="T22" fmla="*/ 21 w 25"/>
                <a:gd name="T23" fmla="*/ 1 h 26"/>
                <a:gd name="T24" fmla="*/ 21 w 25"/>
                <a:gd name="T25" fmla="*/ 1 h 26"/>
                <a:gd name="T26" fmla="*/ 19 w 25"/>
                <a:gd name="T27" fmla="*/ 0 h 26"/>
                <a:gd name="T28" fmla="*/ 17 w 25"/>
                <a:gd name="T29" fmla="*/ 1 h 26"/>
                <a:gd name="T30" fmla="*/ 15 w 25"/>
                <a:gd name="T31" fmla="*/ 1 h 26"/>
                <a:gd name="T32" fmla="*/ 13 w 25"/>
                <a:gd name="T33" fmla="*/ 0 h 26"/>
                <a:gd name="T34" fmla="*/ 11 w 25"/>
                <a:gd name="T35" fmla="*/ 1 h 26"/>
                <a:gd name="T36" fmla="*/ 8 w 25"/>
                <a:gd name="T37" fmla="*/ 1 h 26"/>
                <a:gd name="T38" fmla="*/ 6 w 25"/>
                <a:gd name="T39" fmla="*/ 0 h 26"/>
                <a:gd name="T40" fmla="*/ 4 w 25"/>
                <a:gd name="T41" fmla="*/ 1 h 26"/>
                <a:gd name="T42" fmla="*/ 0 w 25"/>
                <a:gd name="T43" fmla="*/ 1 h 26"/>
                <a:gd name="T44" fmla="*/ 0 w 25"/>
                <a:gd name="T45" fmla="*/ 19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 h="26">
                  <a:moveTo>
                    <a:pt x="0" y="19"/>
                  </a:moveTo>
                  <a:cubicBezTo>
                    <a:pt x="4" y="19"/>
                    <a:pt x="4" y="19"/>
                    <a:pt x="4" y="19"/>
                  </a:cubicBezTo>
                  <a:cubicBezTo>
                    <a:pt x="4" y="26"/>
                    <a:pt x="4" y="26"/>
                    <a:pt x="4" y="26"/>
                  </a:cubicBezTo>
                  <a:cubicBezTo>
                    <a:pt x="8" y="26"/>
                    <a:pt x="8" y="26"/>
                    <a:pt x="8" y="26"/>
                  </a:cubicBezTo>
                  <a:cubicBezTo>
                    <a:pt x="8" y="19"/>
                    <a:pt x="8" y="19"/>
                    <a:pt x="8" y="19"/>
                  </a:cubicBezTo>
                  <a:cubicBezTo>
                    <a:pt x="18" y="19"/>
                    <a:pt x="18" y="19"/>
                    <a:pt x="18" y="19"/>
                  </a:cubicBezTo>
                  <a:cubicBezTo>
                    <a:pt x="18" y="26"/>
                    <a:pt x="18" y="26"/>
                    <a:pt x="18" y="26"/>
                  </a:cubicBezTo>
                  <a:cubicBezTo>
                    <a:pt x="22" y="26"/>
                    <a:pt x="22" y="26"/>
                    <a:pt x="22" y="26"/>
                  </a:cubicBezTo>
                  <a:cubicBezTo>
                    <a:pt x="22" y="19"/>
                    <a:pt x="22" y="19"/>
                    <a:pt x="22" y="19"/>
                  </a:cubicBezTo>
                  <a:cubicBezTo>
                    <a:pt x="25" y="19"/>
                    <a:pt x="25" y="19"/>
                    <a:pt x="25" y="19"/>
                  </a:cubicBezTo>
                  <a:cubicBezTo>
                    <a:pt x="25" y="1"/>
                    <a:pt x="25" y="1"/>
                    <a:pt x="25" y="1"/>
                  </a:cubicBezTo>
                  <a:cubicBezTo>
                    <a:pt x="21" y="1"/>
                    <a:pt x="21" y="1"/>
                    <a:pt x="21" y="1"/>
                  </a:cubicBezTo>
                  <a:cubicBezTo>
                    <a:pt x="21" y="1"/>
                    <a:pt x="21" y="1"/>
                    <a:pt x="21" y="1"/>
                  </a:cubicBezTo>
                  <a:cubicBezTo>
                    <a:pt x="21" y="0"/>
                    <a:pt x="20" y="0"/>
                    <a:pt x="19" y="0"/>
                  </a:cubicBezTo>
                  <a:cubicBezTo>
                    <a:pt x="18" y="0"/>
                    <a:pt x="18" y="0"/>
                    <a:pt x="17" y="1"/>
                  </a:cubicBezTo>
                  <a:cubicBezTo>
                    <a:pt x="15" y="1"/>
                    <a:pt x="15" y="1"/>
                    <a:pt x="15" y="1"/>
                  </a:cubicBezTo>
                  <a:cubicBezTo>
                    <a:pt x="14" y="1"/>
                    <a:pt x="14" y="0"/>
                    <a:pt x="13" y="0"/>
                  </a:cubicBezTo>
                  <a:cubicBezTo>
                    <a:pt x="12" y="0"/>
                    <a:pt x="11" y="0"/>
                    <a:pt x="11" y="1"/>
                  </a:cubicBezTo>
                  <a:cubicBezTo>
                    <a:pt x="8" y="1"/>
                    <a:pt x="8" y="1"/>
                    <a:pt x="8" y="1"/>
                  </a:cubicBezTo>
                  <a:cubicBezTo>
                    <a:pt x="7" y="0"/>
                    <a:pt x="7" y="0"/>
                    <a:pt x="6" y="0"/>
                  </a:cubicBezTo>
                  <a:cubicBezTo>
                    <a:pt x="5" y="0"/>
                    <a:pt x="4" y="0"/>
                    <a:pt x="4" y="1"/>
                  </a:cubicBezTo>
                  <a:cubicBezTo>
                    <a:pt x="0" y="1"/>
                    <a:pt x="0" y="1"/>
                    <a:pt x="0" y="1"/>
                  </a:cubicBezTo>
                  <a:lnTo>
                    <a:pt x="0" y="19"/>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3" name="Rectangle 109">
              <a:extLst>
                <a:ext uri="{FF2B5EF4-FFF2-40B4-BE49-F238E27FC236}">
                  <a16:creationId xmlns:a16="http://schemas.microsoft.com/office/drawing/2014/main" id="{52183D3C-1F6A-4112-866F-6F0700F22FCE}"/>
                </a:ext>
              </a:extLst>
            </p:cNvPr>
            <p:cNvSpPr>
              <a:spLocks noChangeArrowheads="1"/>
            </p:cNvSpPr>
            <p:nvPr userDrawn="1"/>
          </p:nvSpPr>
          <p:spPr bwMode="auto">
            <a:xfrm>
              <a:off x="292" y="196"/>
              <a:ext cx="46" cy="32"/>
            </a:xfrm>
            <a:prstGeom prst="rect">
              <a:avLst/>
            </a:prstGeom>
            <a:solidFill>
              <a:srgbClr val="E633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4" name="Oval 110">
              <a:extLst>
                <a:ext uri="{FF2B5EF4-FFF2-40B4-BE49-F238E27FC236}">
                  <a16:creationId xmlns:a16="http://schemas.microsoft.com/office/drawing/2014/main" id="{9E87C571-B727-436C-B69F-1D900176886B}"/>
                </a:ext>
              </a:extLst>
            </p:cNvPr>
            <p:cNvSpPr>
              <a:spLocks noChangeArrowheads="1"/>
            </p:cNvSpPr>
            <p:nvPr userDrawn="1"/>
          </p:nvSpPr>
          <p:spPr bwMode="auto">
            <a:xfrm>
              <a:off x="295" y="203"/>
              <a:ext cx="4" cy="4"/>
            </a:xfrm>
            <a:prstGeom prst="ellipse">
              <a:avLst/>
            </a:pr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5" name="Freeform 111">
              <a:extLst>
                <a:ext uri="{FF2B5EF4-FFF2-40B4-BE49-F238E27FC236}">
                  <a16:creationId xmlns:a16="http://schemas.microsoft.com/office/drawing/2014/main" id="{61FB2830-1223-49B9-A15B-4619A23E7B55}"/>
                </a:ext>
              </a:extLst>
            </p:cNvPr>
            <p:cNvSpPr>
              <a:spLocks noEditPoints="1"/>
            </p:cNvSpPr>
            <p:nvPr userDrawn="1"/>
          </p:nvSpPr>
          <p:spPr bwMode="auto">
            <a:xfrm>
              <a:off x="295" y="203"/>
              <a:ext cx="4" cy="4"/>
            </a:xfrm>
            <a:custGeom>
              <a:avLst/>
              <a:gdLst>
                <a:gd name="T0" fmla="*/ 1 w 2"/>
                <a:gd name="T1" fmla="*/ 0 h 2"/>
                <a:gd name="T2" fmla="*/ 0 w 2"/>
                <a:gd name="T3" fmla="*/ 1 h 2"/>
                <a:gd name="T4" fmla="*/ 1 w 2"/>
                <a:gd name="T5" fmla="*/ 2 h 2"/>
                <a:gd name="T6" fmla="*/ 2 w 2"/>
                <a:gd name="T7" fmla="*/ 1 h 2"/>
                <a:gd name="T8" fmla="*/ 1 w 2"/>
                <a:gd name="T9" fmla="*/ 0 h 2"/>
                <a:gd name="T10" fmla="*/ 1 w 2"/>
                <a:gd name="T11" fmla="*/ 2 h 2"/>
                <a:gd name="T12" fmla="*/ 0 w 2"/>
                <a:gd name="T13" fmla="*/ 1 h 2"/>
                <a:gd name="T14" fmla="*/ 1 w 2"/>
                <a:gd name="T15" fmla="*/ 0 h 2"/>
                <a:gd name="T16" fmla="*/ 2 w 2"/>
                <a:gd name="T17" fmla="*/ 1 h 2"/>
                <a:gd name="T18" fmla="*/ 1 w 2"/>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1" y="0"/>
                  </a:moveTo>
                  <a:cubicBezTo>
                    <a:pt x="1" y="0"/>
                    <a:pt x="0" y="1"/>
                    <a:pt x="0" y="1"/>
                  </a:cubicBezTo>
                  <a:cubicBezTo>
                    <a:pt x="0" y="2"/>
                    <a:pt x="1" y="2"/>
                    <a:pt x="1" y="2"/>
                  </a:cubicBezTo>
                  <a:cubicBezTo>
                    <a:pt x="2" y="2"/>
                    <a:pt x="2" y="2"/>
                    <a:pt x="2" y="1"/>
                  </a:cubicBezTo>
                  <a:cubicBezTo>
                    <a:pt x="2" y="1"/>
                    <a:pt x="2" y="0"/>
                    <a:pt x="1" y="0"/>
                  </a:cubicBezTo>
                  <a:moveTo>
                    <a:pt x="1" y="2"/>
                  </a:moveTo>
                  <a:cubicBezTo>
                    <a:pt x="0" y="2"/>
                    <a:pt x="0" y="2"/>
                    <a:pt x="0" y="1"/>
                  </a:cubicBezTo>
                  <a:cubicBezTo>
                    <a:pt x="0" y="1"/>
                    <a:pt x="0" y="0"/>
                    <a:pt x="1" y="0"/>
                  </a:cubicBezTo>
                  <a:cubicBezTo>
                    <a:pt x="2" y="0"/>
                    <a:pt x="2" y="1"/>
                    <a:pt x="2" y="1"/>
                  </a:cubicBezTo>
                  <a:cubicBezTo>
                    <a:pt x="2" y="2"/>
                    <a:pt x="2" y="2"/>
                    <a:pt x="1" y="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6" name="Oval 112">
              <a:extLst>
                <a:ext uri="{FF2B5EF4-FFF2-40B4-BE49-F238E27FC236}">
                  <a16:creationId xmlns:a16="http://schemas.microsoft.com/office/drawing/2014/main" id="{C1DCA3D0-762B-4F5C-A894-94DFDA200EEA}"/>
                </a:ext>
              </a:extLst>
            </p:cNvPr>
            <p:cNvSpPr>
              <a:spLocks noChangeArrowheads="1"/>
            </p:cNvSpPr>
            <p:nvPr userDrawn="1"/>
          </p:nvSpPr>
          <p:spPr bwMode="auto">
            <a:xfrm>
              <a:off x="330" y="203"/>
              <a:ext cx="4" cy="4"/>
            </a:xfrm>
            <a:prstGeom prst="ellipse">
              <a:avLst/>
            </a:pr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7" name="Freeform 113">
              <a:extLst>
                <a:ext uri="{FF2B5EF4-FFF2-40B4-BE49-F238E27FC236}">
                  <a16:creationId xmlns:a16="http://schemas.microsoft.com/office/drawing/2014/main" id="{FF320588-AA3A-4014-8AA0-F3E28BA2F2FD}"/>
                </a:ext>
              </a:extLst>
            </p:cNvPr>
            <p:cNvSpPr>
              <a:spLocks noEditPoints="1"/>
            </p:cNvSpPr>
            <p:nvPr userDrawn="1"/>
          </p:nvSpPr>
          <p:spPr bwMode="auto">
            <a:xfrm>
              <a:off x="330" y="203"/>
              <a:ext cx="4" cy="4"/>
            </a:xfrm>
            <a:custGeom>
              <a:avLst/>
              <a:gdLst>
                <a:gd name="T0" fmla="*/ 1 w 2"/>
                <a:gd name="T1" fmla="*/ 0 h 2"/>
                <a:gd name="T2" fmla="*/ 0 w 2"/>
                <a:gd name="T3" fmla="*/ 1 h 2"/>
                <a:gd name="T4" fmla="*/ 1 w 2"/>
                <a:gd name="T5" fmla="*/ 2 h 2"/>
                <a:gd name="T6" fmla="*/ 2 w 2"/>
                <a:gd name="T7" fmla="*/ 1 h 2"/>
                <a:gd name="T8" fmla="*/ 1 w 2"/>
                <a:gd name="T9" fmla="*/ 0 h 2"/>
                <a:gd name="T10" fmla="*/ 1 w 2"/>
                <a:gd name="T11" fmla="*/ 2 h 2"/>
                <a:gd name="T12" fmla="*/ 0 w 2"/>
                <a:gd name="T13" fmla="*/ 1 h 2"/>
                <a:gd name="T14" fmla="*/ 1 w 2"/>
                <a:gd name="T15" fmla="*/ 0 h 2"/>
                <a:gd name="T16" fmla="*/ 2 w 2"/>
                <a:gd name="T17" fmla="*/ 1 h 2"/>
                <a:gd name="T18" fmla="*/ 1 w 2"/>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1" y="0"/>
                  </a:moveTo>
                  <a:cubicBezTo>
                    <a:pt x="1" y="0"/>
                    <a:pt x="0" y="1"/>
                    <a:pt x="0" y="1"/>
                  </a:cubicBezTo>
                  <a:cubicBezTo>
                    <a:pt x="0" y="2"/>
                    <a:pt x="1" y="2"/>
                    <a:pt x="1" y="2"/>
                  </a:cubicBezTo>
                  <a:cubicBezTo>
                    <a:pt x="2" y="2"/>
                    <a:pt x="2" y="2"/>
                    <a:pt x="2" y="1"/>
                  </a:cubicBezTo>
                  <a:cubicBezTo>
                    <a:pt x="2" y="1"/>
                    <a:pt x="2" y="0"/>
                    <a:pt x="1" y="0"/>
                  </a:cubicBezTo>
                  <a:moveTo>
                    <a:pt x="1" y="2"/>
                  </a:moveTo>
                  <a:cubicBezTo>
                    <a:pt x="1" y="2"/>
                    <a:pt x="0" y="2"/>
                    <a:pt x="0" y="1"/>
                  </a:cubicBezTo>
                  <a:cubicBezTo>
                    <a:pt x="0" y="1"/>
                    <a:pt x="1" y="0"/>
                    <a:pt x="1" y="0"/>
                  </a:cubicBezTo>
                  <a:cubicBezTo>
                    <a:pt x="2" y="0"/>
                    <a:pt x="2" y="1"/>
                    <a:pt x="2" y="1"/>
                  </a:cubicBezTo>
                  <a:cubicBezTo>
                    <a:pt x="2" y="2"/>
                    <a:pt x="2" y="2"/>
                    <a:pt x="1" y="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8" name="Oval 114">
              <a:extLst>
                <a:ext uri="{FF2B5EF4-FFF2-40B4-BE49-F238E27FC236}">
                  <a16:creationId xmlns:a16="http://schemas.microsoft.com/office/drawing/2014/main" id="{59399EEB-08A8-4E32-A51F-73D247199EB3}"/>
                </a:ext>
              </a:extLst>
            </p:cNvPr>
            <p:cNvSpPr>
              <a:spLocks noChangeArrowheads="1"/>
            </p:cNvSpPr>
            <p:nvPr userDrawn="1"/>
          </p:nvSpPr>
          <p:spPr bwMode="auto">
            <a:xfrm>
              <a:off x="295" y="220"/>
              <a:ext cx="4" cy="4"/>
            </a:xfrm>
            <a:prstGeom prst="ellipse">
              <a:avLst/>
            </a:pr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9" name="Freeform 115">
              <a:extLst>
                <a:ext uri="{FF2B5EF4-FFF2-40B4-BE49-F238E27FC236}">
                  <a16:creationId xmlns:a16="http://schemas.microsoft.com/office/drawing/2014/main" id="{8520113D-C9E7-4072-8B02-AD935445180D}"/>
                </a:ext>
              </a:extLst>
            </p:cNvPr>
            <p:cNvSpPr>
              <a:spLocks noEditPoints="1"/>
            </p:cNvSpPr>
            <p:nvPr userDrawn="1"/>
          </p:nvSpPr>
          <p:spPr bwMode="auto">
            <a:xfrm>
              <a:off x="295" y="220"/>
              <a:ext cx="4" cy="4"/>
            </a:xfrm>
            <a:custGeom>
              <a:avLst/>
              <a:gdLst>
                <a:gd name="T0" fmla="*/ 1 w 2"/>
                <a:gd name="T1" fmla="*/ 0 h 2"/>
                <a:gd name="T2" fmla="*/ 0 w 2"/>
                <a:gd name="T3" fmla="*/ 1 h 2"/>
                <a:gd name="T4" fmla="*/ 1 w 2"/>
                <a:gd name="T5" fmla="*/ 2 h 2"/>
                <a:gd name="T6" fmla="*/ 2 w 2"/>
                <a:gd name="T7" fmla="*/ 1 h 2"/>
                <a:gd name="T8" fmla="*/ 1 w 2"/>
                <a:gd name="T9" fmla="*/ 0 h 2"/>
                <a:gd name="T10" fmla="*/ 1 w 2"/>
                <a:gd name="T11" fmla="*/ 2 h 2"/>
                <a:gd name="T12" fmla="*/ 0 w 2"/>
                <a:gd name="T13" fmla="*/ 1 h 2"/>
                <a:gd name="T14" fmla="*/ 1 w 2"/>
                <a:gd name="T15" fmla="*/ 0 h 2"/>
                <a:gd name="T16" fmla="*/ 2 w 2"/>
                <a:gd name="T17" fmla="*/ 1 h 2"/>
                <a:gd name="T18" fmla="*/ 1 w 2"/>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1" y="0"/>
                  </a:moveTo>
                  <a:cubicBezTo>
                    <a:pt x="1" y="0"/>
                    <a:pt x="0" y="1"/>
                    <a:pt x="0" y="1"/>
                  </a:cubicBezTo>
                  <a:cubicBezTo>
                    <a:pt x="0" y="2"/>
                    <a:pt x="1" y="2"/>
                    <a:pt x="1" y="2"/>
                  </a:cubicBezTo>
                  <a:cubicBezTo>
                    <a:pt x="2" y="2"/>
                    <a:pt x="2" y="2"/>
                    <a:pt x="2" y="1"/>
                  </a:cubicBezTo>
                  <a:cubicBezTo>
                    <a:pt x="2" y="1"/>
                    <a:pt x="2" y="0"/>
                    <a:pt x="1" y="0"/>
                  </a:cubicBezTo>
                  <a:moveTo>
                    <a:pt x="1" y="2"/>
                  </a:moveTo>
                  <a:cubicBezTo>
                    <a:pt x="0" y="2"/>
                    <a:pt x="0" y="2"/>
                    <a:pt x="0" y="1"/>
                  </a:cubicBezTo>
                  <a:cubicBezTo>
                    <a:pt x="0" y="1"/>
                    <a:pt x="0" y="0"/>
                    <a:pt x="1" y="0"/>
                  </a:cubicBezTo>
                  <a:cubicBezTo>
                    <a:pt x="2" y="0"/>
                    <a:pt x="2" y="1"/>
                    <a:pt x="2" y="1"/>
                  </a:cubicBezTo>
                  <a:cubicBezTo>
                    <a:pt x="2" y="2"/>
                    <a:pt x="2" y="2"/>
                    <a:pt x="1" y="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0" name="Oval 116">
              <a:extLst>
                <a:ext uri="{FF2B5EF4-FFF2-40B4-BE49-F238E27FC236}">
                  <a16:creationId xmlns:a16="http://schemas.microsoft.com/office/drawing/2014/main" id="{911EB7F5-7386-45FD-A613-E184F584D4F6}"/>
                </a:ext>
              </a:extLst>
            </p:cNvPr>
            <p:cNvSpPr>
              <a:spLocks noChangeArrowheads="1"/>
            </p:cNvSpPr>
            <p:nvPr userDrawn="1"/>
          </p:nvSpPr>
          <p:spPr bwMode="auto">
            <a:xfrm>
              <a:off x="330" y="220"/>
              <a:ext cx="4" cy="4"/>
            </a:xfrm>
            <a:prstGeom prst="ellipse">
              <a:avLst/>
            </a:pr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1" name="Freeform 117">
              <a:extLst>
                <a:ext uri="{FF2B5EF4-FFF2-40B4-BE49-F238E27FC236}">
                  <a16:creationId xmlns:a16="http://schemas.microsoft.com/office/drawing/2014/main" id="{08A0AA7E-1EF2-4142-8544-4ABEF9F58D4E}"/>
                </a:ext>
              </a:extLst>
            </p:cNvPr>
            <p:cNvSpPr>
              <a:spLocks noEditPoints="1"/>
            </p:cNvSpPr>
            <p:nvPr userDrawn="1"/>
          </p:nvSpPr>
          <p:spPr bwMode="auto">
            <a:xfrm>
              <a:off x="330" y="220"/>
              <a:ext cx="4" cy="4"/>
            </a:xfrm>
            <a:custGeom>
              <a:avLst/>
              <a:gdLst>
                <a:gd name="T0" fmla="*/ 1 w 2"/>
                <a:gd name="T1" fmla="*/ 0 h 2"/>
                <a:gd name="T2" fmla="*/ 0 w 2"/>
                <a:gd name="T3" fmla="*/ 1 h 2"/>
                <a:gd name="T4" fmla="*/ 1 w 2"/>
                <a:gd name="T5" fmla="*/ 2 h 2"/>
                <a:gd name="T6" fmla="*/ 2 w 2"/>
                <a:gd name="T7" fmla="*/ 1 h 2"/>
                <a:gd name="T8" fmla="*/ 1 w 2"/>
                <a:gd name="T9" fmla="*/ 0 h 2"/>
                <a:gd name="T10" fmla="*/ 1 w 2"/>
                <a:gd name="T11" fmla="*/ 2 h 2"/>
                <a:gd name="T12" fmla="*/ 0 w 2"/>
                <a:gd name="T13" fmla="*/ 1 h 2"/>
                <a:gd name="T14" fmla="*/ 1 w 2"/>
                <a:gd name="T15" fmla="*/ 0 h 2"/>
                <a:gd name="T16" fmla="*/ 2 w 2"/>
                <a:gd name="T17" fmla="*/ 1 h 2"/>
                <a:gd name="T18" fmla="*/ 1 w 2"/>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1" y="0"/>
                  </a:moveTo>
                  <a:cubicBezTo>
                    <a:pt x="1" y="0"/>
                    <a:pt x="0" y="1"/>
                    <a:pt x="0" y="1"/>
                  </a:cubicBezTo>
                  <a:cubicBezTo>
                    <a:pt x="0" y="2"/>
                    <a:pt x="1" y="2"/>
                    <a:pt x="1" y="2"/>
                  </a:cubicBezTo>
                  <a:cubicBezTo>
                    <a:pt x="2" y="2"/>
                    <a:pt x="2" y="2"/>
                    <a:pt x="2" y="1"/>
                  </a:cubicBezTo>
                  <a:cubicBezTo>
                    <a:pt x="2" y="1"/>
                    <a:pt x="2" y="0"/>
                    <a:pt x="1" y="0"/>
                  </a:cubicBezTo>
                  <a:moveTo>
                    <a:pt x="1" y="2"/>
                  </a:moveTo>
                  <a:cubicBezTo>
                    <a:pt x="1" y="2"/>
                    <a:pt x="0" y="2"/>
                    <a:pt x="0" y="1"/>
                  </a:cubicBezTo>
                  <a:cubicBezTo>
                    <a:pt x="0" y="1"/>
                    <a:pt x="1" y="0"/>
                    <a:pt x="1" y="0"/>
                  </a:cubicBezTo>
                  <a:cubicBezTo>
                    <a:pt x="2" y="0"/>
                    <a:pt x="2" y="1"/>
                    <a:pt x="2" y="1"/>
                  </a:cubicBezTo>
                  <a:cubicBezTo>
                    <a:pt x="2" y="2"/>
                    <a:pt x="2" y="2"/>
                    <a:pt x="1" y="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2" name="Freeform 118">
              <a:extLst>
                <a:ext uri="{FF2B5EF4-FFF2-40B4-BE49-F238E27FC236}">
                  <a16:creationId xmlns:a16="http://schemas.microsoft.com/office/drawing/2014/main" id="{A87C326C-4898-46D8-A48B-55F2F219CFDD}"/>
                </a:ext>
              </a:extLst>
            </p:cNvPr>
            <p:cNvSpPr>
              <a:spLocks/>
            </p:cNvSpPr>
            <p:nvPr userDrawn="1"/>
          </p:nvSpPr>
          <p:spPr bwMode="auto">
            <a:xfrm>
              <a:off x="303" y="209"/>
              <a:ext cx="23" cy="11"/>
            </a:xfrm>
            <a:custGeom>
              <a:avLst/>
              <a:gdLst>
                <a:gd name="T0" fmla="*/ 0 w 11"/>
                <a:gd name="T1" fmla="*/ 2 h 5"/>
                <a:gd name="T2" fmla="*/ 6 w 11"/>
                <a:gd name="T3" fmla="*/ 5 h 5"/>
                <a:gd name="T4" fmla="*/ 11 w 11"/>
                <a:gd name="T5" fmla="*/ 2 h 5"/>
                <a:gd name="T6" fmla="*/ 6 w 11"/>
                <a:gd name="T7" fmla="*/ 0 h 5"/>
                <a:gd name="T8" fmla="*/ 0 w 11"/>
                <a:gd name="T9" fmla="*/ 2 h 5"/>
              </a:gdLst>
              <a:ahLst/>
              <a:cxnLst>
                <a:cxn ang="0">
                  <a:pos x="T0" y="T1"/>
                </a:cxn>
                <a:cxn ang="0">
                  <a:pos x="T2" y="T3"/>
                </a:cxn>
                <a:cxn ang="0">
                  <a:pos x="T4" y="T5"/>
                </a:cxn>
                <a:cxn ang="0">
                  <a:pos x="T6" y="T7"/>
                </a:cxn>
                <a:cxn ang="0">
                  <a:pos x="T8" y="T9"/>
                </a:cxn>
              </a:cxnLst>
              <a:rect l="0" t="0" r="r" b="b"/>
              <a:pathLst>
                <a:path w="11" h="5">
                  <a:moveTo>
                    <a:pt x="0" y="2"/>
                  </a:moveTo>
                  <a:cubicBezTo>
                    <a:pt x="2" y="4"/>
                    <a:pt x="4" y="5"/>
                    <a:pt x="6" y="5"/>
                  </a:cubicBezTo>
                  <a:cubicBezTo>
                    <a:pt x="8" y="5"/>
                    <a:pt x="9" y="4"/>
                    <a:pt x="11" y="2"/>
                  </a:cubicBezTo>
                  <a:cubicBezTo>
                    <a:pt x="9" y="0"/>
                    <a:pt x="8" y="0"/>
                    <a:pt x="6" y="0"/>
                  </a:cubicBezTo>
                  <a:cubicBezTo>
                    <a:pt x="4" y="0"/>
                    <a:pt x="2" y="1"/>
                    <a:pt x="0" y="2"/>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3" name="Freeform 119">
              <a:extLst>
                <a:ext uri="{FF2B5EF4-FFF2-40B4-BE49-F238E27FC236}">
                  <a16:creationId xmlns:a16="http://schemas.microsoft.com/office/drawing/2014/main" id="{151C9BD8-2DBE-4A69-98C5-75B12A473514}"/>
                </a:ext>
              </a:extLst>
            </p:cNvPr>
            <p:cNvSpPr>
              <a:spLocks/>
            </p:cNvSpPr>
            <p:nvPr userDrawn="1"/>
          </p:nvSpPr>
          <p:spPr bwMode="auto">
            <a:xfrm>
              <a:off x="305" y="211"/>
              <a:ext cx="19" cy="7"/>
            </a:xfrm>
            <a:custGeom>
              <a:avLst/>
              <a:gdLst>
                <a:gd name="T0" fmla="*/ 0 w 9"/>
                <a:gd name="T1" fmla="*/ 1 h 3"/>
                <a:gd name="T2" fmla="*/ 5 w 9"/>
                <a:gd name="T3" fmla="*/ 0 h 3"/>
                <a:gd name="T4" fmla="*/ 9 w 9"/>
                <a:gd name="T5" fmla="*/ 1 h 3"/>
                <a:gd name="T6" fmla="*/ 5 w 9"/>
                <a:gd name="T7" fmla="*/ 3 h 3"/>
                <a:gd name="T8" fmla="*/ 0 w 9"/>
                <a:gd name="T9" fmla="*/ 1 h 3"/>
              </a:gdLst>
              <a:ahLst/>
              <a:cxnLst>
                <a:cxn ang="0">
                  <a:pos x="T0" y="T1"/>
                </a:cxn>
                <a:cxn ang="0">
                  <a:pos x="T2" y="T3"/>
                </a:cxn>
                <a:cxn ang="0">
                  <a:pos x="T4" y="T5"/>
                </a:cxn>
                <a:cxn ang="0">
                  <a:pos x="T6" y="T7"/>
                </a:cxn>
                <a:cxn ang="0">
                  <a:pos x="T8" y="T9"/>
                </a:cxn>
              </a:cxnLst>
              <a:rect l="0" t="0" r="r" b="b"/>
              <a:pathLst>
                <a:path w="9" h="3">
                  <a:moveTo>
                    <a:pt x="0" y="1"/>
                  </a:moveTo>
                  <a:cubicBezTo>
                    <a:pt x="2" y="0"/>
                    <a:pt x="3" y="0"/>
                    <a:pt x="5" y="0"/>
                  </a:cubicBezTo>
                  <a:cubicBezTo>
                    <a:pt x="6" y="0"/>
                    <a:pt x="7" y="0"/>
                    <a:pt x="9" y="1"/>
                  </a:cubicBezTo>
                  <a:cubicBezTo>
                    <a:pt x="7" y="2"/>
                    <a:pt x="6" y="3"/>
                    <a:pt x="5" y="3"/>
                  </a:cubicBezTo>
                  <a:cubicBezTo>
                    <a:pt x="3" y="3"/>
                    <a:pt x="2" y="2"/>
                    <a:pt x="0" y="1"/>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4" name="Freeform 120">
              <a:extLst>
                <a:ext uri="{FF2B5EF4-FFF2-40B4-BE49-F238E27FC236}">
                  <a16:creationId xmlns:a16="http://schemas.microsoft.com/office/drawing/2014/main" id="{E6DEBD8E-A34E-4B30-904E-EED887C45561}"/>
                </a:ext>
              </a:extLst>
            </p:cNvPr>
            <p:cNvSpPr>
              <a:spLocks/>
            </p:cNvSpPr>
            <p:nvPr userDrawn="1"/>
          </p:nvSpPr>
          <p:spPr bwMode="auto">
            <a:xfrm>
              <a:off x="309" y="211"/>
              <a:ext cx="11" cy="4"/>
            </a:xfrm>
            <a:custGeom>
              <a:avLst/>
              <a:gdLst>
                <a:gd name="T0" fmla="*/ 0 w 5"/>
                <a:gd name="T1" fmla="*/ 1 h 2"/>
                <a:gd name="T2" fmla="*/ 3 w 5"/>
                <a:gd name="T3" fmla="*/ 2 h 2"/>
                <a:gd name="T4" fmla="*/ 5 w 5"/>
                <a:gd name="T5" fmla="*/ 1 h 2"/>
                <a:gd name="T6" fmla="*/ 3 w 5"/>
                <a:gd name="T7" fmla="*/ 0 h 2"/>
                <a:gd name="T8" fmla="*/ 0 w 5"/>
                <a:gd name="T9" fmla="*/ 1 h 2"/>
              </a:gdLst>
              <a:ahLst/>
              <a:cxnLst>
                <a:cxn ang="0">
                  <a:pos x="T0" y="T1"/>
                </a:cxn>
                <a:cxn ang="0">
                  <a:pos x="T2" y="T3"/>
                </a:cxn>
                <a:cxn ang="0">
                  <a:pos x="T4" y="T5"/>
                </a:cxn>
                <a:cxn ang="0">
                  <a:pos x="T6" y="T7"/>
                </a:cxn>
                <a:cxn ang="0">
                  <a:pos x="T8" y="T9"/>
                </a:cxn>
              </a:cxnLst>
              <a:rect l="0" t="0" r="r" b="b"/>
              <a:pathLst>
                <a:path w="5" h="2">
                  <a:moveTo>
                    <a:pt x="0" y="1"/>
                  </a:moveTo>
                  <a:cubicBezTo>
                    <a:pt x="1" y="1"/>
                    <a:pt x="2" y="2"/>
                    <a:pt x="3" y="2"/>
                  </a:cubicBezTo>
                  <a:cubicBezTo>
                    <a:pt x="3" y="2"/>
                    <a:pt x="4" y="1"/>
                    <a:pt x="5" y="1"/>
                  </a:cubicBezTo>
                  <a:cubicBezTo>
                    <a:pt x="4" y="0"/>
                    <a:pt x="3" y="0"/>
                    <a:pt x="3" y="0"/>
                  </a:cubicBezTo>
                  <a:cubicBezTo>
                    <a:pt x="2" y="0"/>
                    <a:pt x="1" y="0"/>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5" name="Rectangle 121">
              <a:extLst>
                <a:ext uri="{FF2B5EF4-FFF2-40B4-BE49-F238E27FC236}">
                  <a16:creationId xmlns:a16="http://schemas.microsoft.com/office/drawing/2014/main" id="{CE2BB686-4A17-4AC7-B4B9-05DAA21E92AD}"/>
                </a:ext>
              </a:extLst>
            </p:cNvPr>
            <p:cNvSpPr>
              <a:spLocks noChangeArrowheads="1"/>
            </p:cNvSpPr>
            <p:nvPr userDrawn="1"/>
          </p:nvSpPr>
          <p:spPr bwMode="auto">
            <a:xfrm>
              <a:off x="292" y="196"/>
              <a:ext cx="46" cy="2"/>
            </a:xfrm>
            <a:prstGeom prst="rect">
              <a:avLst/>
            </a:prstGeom>
            <a:solidFill>
              <a:srgbClr val="13110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6" name="Freeform 122">
              <a:extLst>
                <a:ext uri="{FF2B5EF4-FFF2-40B4-BE49-F238E27FC236}">
                  <a16:creationId xmlns:a16="http://schemas.microsoft.com/office/drawing/2014/main" id="{846713F3-950C-4BA1-95BB-84C87560E2C3}"/>
                </a:ext>
              </a:extLst>
            </p:cNvPr>
            <p:cNvSpPr>
              <a:spLocks noEditPoints="1"/>
            </p:cNvSpPr>
            <p:nvPr userDrawn="1"/>
          </p:nvSpPr>
          <p:spPr bwMode="auto">
            <a:xfrm>
              <a:off x="292" y="196"/>
              <a:ext cx="46" cy="2"/>
            </a:xfrm>
            <a:custGeom>
              <a:avLst/>
              <a:gdLst>
                <a:gd name="T0" fmla="*/ 0 w 46"/>
                <a:gd name="T1" fmla="*/ 2 h 2"/>
                <a:gd name="T2" fmla="*/ 46 w 46"/>
                <a:gd name="T3" fmla="*/ 2 h 2"/>
                <a:gd name="T4" fmla="*/ 46 w 46"/>
                <a:gd name="T5" fmla="*/ 2 h 2"/>
                <a:gd name="T6" fmla="*/ 0 w 46"/>
                <a:gd name="T7" fmla="*/ 2 h 2"/>
                <a:gd name="T8" fmla="*/ 0 w 46"/>
                <a:gd name="T9" fmla="*/ 2 h 2"/>
                <a:gd name="T10" fmla="*/ 0 w 46"/>
                <a:gd name="T11" fmla="*/ 2 h 2"/>
                <a:gd name="T12" fmla="*/ 46 w 46"/>
                <a:gd name="T13" fmla="*/ 2 h 2"/>
                <a:gd name="T14" fmla="*/ 46 w 46"/>
                <a:gd name="T15" fmla="*/ 0 h 2"/>
                <a:gd name="T16" fmla="*/ 0 w 46"/>
                <a:gd name="T17" fmla="*/ 0 h 2"/>
                <a:gd name="T18" fmla="*/ 0 w 46"/>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2">
                  <a:moveTo>
                    <a:pt x="0" y="2"/>
                  </a:moveTo>
                  <a:lnTo>
                    <a:pt x="46" y="2"/>
                  </a:lnTo>
                  <a:lnTo>
                    <a:pt x="46" y="2"/>
                  </a:lnTo>
                  <a:lnTo>
                    <a:pt x="0" y="2"/>
                  </a:lnTo>
                  <a:lnTo>
                    <a:pt x="0" y="2"/>
                  </a:lnTo>
                  <a:close/>
                  <a:moveTo>
                    <a:pt x="0" y="2"/>
                  </a:moveTo>
                  <a:lnTo>
                    <a:pt x="46" y="2"/>
                  </a:lnTo>
                  <a:lnTo>
                    <a:pt x="46" y="0"/>
                  </a:lnTo>
                  <a:lnTo>
                    <a:pt x="0" y="0"/>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7" name="Freeform 123">
              <a:extLst>
                <a:ext uri="{FF2B5EF4-FFF2-40B4-BE49-F238E27FC236}">
                  <a16:creationId xmlns:a16="http://schemas.microsoft.com/office/drawing/2014/main" id="{ADE8635F-108A-4874-97FE-A689CE5F28E8}"/>
                </a:ext>
              </a:extLst>
            </p:cNvPr>
            <p:cNvSpPr>
              <a:spLocks/>
            </p:cNvSpPr>
            <p:nvPr userDrawn="1"/>
          </p:nvSpPr>
          <p:spPr bwMode="auto">
            <a:xfrm>
              <a:off x="299" y="192"/>
              <a:ext cx="4" cy="11"/>
            </a:xfrm>
            <a:custGeom>
              <a:avLst/>
              <a:gdLst>
                <a:gd name="T0" fmla="*/ 0 w 2"/>
                <a:gd name="T1" fmla="*/ 2 h 5"/>
                <a:gd name="T2" fmla="*/ 0 w 2"/>
                <a:gd name="T3" fmla="*/ 3 h 5"/>
                <a:gd name="T4" fmla="*/ 0 w 2"/>
                <a:gd name="T5" fmla="*/ 4 h 5"/>
                <a:gd name="T6" fmla="*/ 1 w 2"/>
                <a:gd name="T7" fmla="*/ 5 h 5"/>
                <a:gd name="T8" fmla="*/ 2 w 2"/>
                <a:gd name="T9" fmla="*/ 4 h 5"/>
                <a:gd name="T10" fmla="*/ 2 w 2"/>
                <a:gd name="T11" fmla="*/ 3 h 5"/>
                <a:gd name="T12" fmla="*/ 2 w 2"/>
                <a:gd name="T13" fmla="*/ 2 h 5"/>
                <a:gd name="T14" fmla="*/ 1 w 2"/>
                <a:gd name="T15" fmla="*/ 0 h 5"/>
                <a:gd name="T16" fmla="*/ 1 w 2"/>
                <a:gd name="T17" fmla="*/ 0 h 5"/>
                <a:gd name="T18" fmla="*/ 0 w 2"/>
                <a:gd name="T19" fmla="*/ 0 h 5"/>
                <a:gd name="T20" fmla="*/ 0 w 2"/>
                <a:gd name="T21" fmla="*/ 1 h 5"/>
                <a:gd name="T22" fmla="*/ 0 w 2"/>
                <a:gd name="T23"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 h="5">
                  <a:moveTo>
                    <a:pt x="0" y="2"/>
                  </a:moveTo>
                  <a:cubicBezTo>
                    <a:pt x="0" y="3"/>
                    <a:pt x="0" y="3"/>
                    <a:pt x="0" y="3"/>
                  </a:cubicBezTo>
                  <a:cubicBezTo>
                    <a:pt x="0" y="4"/>
                    <a:pt x="0" y="4"/>
                    <a:pt x="0" y="4"/>
                  </a:cubicBezTo>
                  <a:cubicBezTo>
                    <a:pt x="0" y="4"/>
                    <a:pt x="0" y="5"/>
                    <a:pt x="1" y="5"/>
                  </a:cubicBezTo>
                  <a:cubicBezTo>
                    <a:pt x="2" y="5"/>
                    <a:pt x="2" y="4"/>
                    <a:pt x="2" y="4"/>
                  </a:cubicBezTo>
                  <a:cubicBezTo>
                    <a:pt x="2" y="3"/>
                    <a:pt x="2" y="3"/>
                    <a:pt x="2" y="3"/>
                  </a:cubicBezTo>
                  <a:cubicBezTo>
                    <a:pt x="2" y="2"/>
                    <a:pt x="2" y="2"/>
                    <a:pt x="2" y="2"/>
                  </a:cubicBezTo>
                  <a:cubicBezTo>
                    <a:pt x="2" y="1"/>
                    <a:pt x="2" y="0"/>
                    <a:pt x="1" y="0"/>
                  </a:cubicBezTo>
                  <a:cubicBezTo>
                    <a:pt x="1" y="0"/>
                    <a:pt x="1" y="0"/>
                    <a:pt x="1" y="0"/>
                  </a:cubicBezTo>
                  <a:cubicBezTo>
                    <a:pt x="0" y="0"/>
                    <a:pt x="0" y="0"/>
                    <a:pt x="0" y="0"/>
                  </a:cubicBezTo>
                  <a:cubicBezTo>
                    <a:pt x="0" y="1"/>
                    <a:pt x="0" y="1"/>
                    <a:pt x="0" y="1"/>
                  </a:cubicBezTo>
                  <a:cubicBezTo>
                    <a:pt x="0" y="1"/>
                    <a:pt x="0" y="1"/>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8" name="Freeform 124">
              <a:extLst>
                <a:ext uri="{FF2B5EF4-FFF2-40B4-BE49-F238E27FC236}">
                  <a16:creationId xmlns:a16="http://schemas.microsoft.com/office/drawing/2014/main" id="{EBDECAB9-A847-4A33-97B6-8BC542E851A3}"/>
                </a:ext>
              </a:extLst>
            </p:cNvPr>
            <p:cNvSpPr>
              <a:spLocks/>
            </p:cNvSpPr>
            <p:nvPr userDrawn="1"/>
          </p:nvSpPr>
          <p:spPr bwMode="auto">
            <a:xfrm>
              <a:off x="313" y="192"/>
              <a:ext cx="4" cy="11"/>
            </a:xfrm>
            <a:custGeom>
              <a:avLst/>
              <a:gdLst>
                <a:gd name="T0" fmla="*/ 0 w 2"/>
                <a:gd name="T1" fmla="*/ 3 h 5"/>
                <a:gd name="T2" fmla="*/ 0 w 2"/>
                <a:gd name="T3" fmla="*/ 4 h 5"/>
                <a:gd name="T4" fmla="*/ 1 w 2"/>
                <a:gd name="T5" fmla="*/ 5 h 5"/>
                <a:gd name="T6" fmla="*/ 2 w 2"/>
                <a:gd name="T7" fmla="*/ 4 h 5"/>
                <a:gd name="T8" fmla="*/ 2 w 2"/>
                <a:gd name="T9" fmla="*/ 3 h 5"/>
                <a:gd name="T10" fmla="*/ 2 w 2"/>
                <a:gd name="T11" fmla="*/ 2 h 5"/>
                <a:gd name="T12" fmla="*/ 1 w 2"/>
                <a:gd name="T13" fmla="*/ 0 h 5"/>
                <a:gd name="T14" fmla="*/ 0 w 2"/>
                <a:gd name="T15" fmla="*/ 2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5">
                  <a:moveTo>
                    <a:pt x="0" y="3"/>
                  </a:moveTo>
                  <a:cubicBezTo>
                    <a:pt x="0" y="4"/>
                    <a:pt x="0" y="4"/>
                    <a:pt x="0" y="4"/>
                  </a:cubicBezTo>
                  <a:cubicBezTo>
                    <a:pt x="0" y="4"/>
                    <a:pt x="0" y="5"/>
                    <a:pt x="1" y="5"/>
                  </a:cubicBezTo>
                  <a:cubicBezTo>
                    <a:pt x="1" y="5"/>
                    <a:pt x="2" y="4"/>
                    <a:pt x="2" y="4"/>
                  </a:cubicBezTo>
                  <a:cubicBezTo>
                    <a:pt x="2" y="3"/>
                    <a:pt x="2" y="3"/>
                    <a:pt x="2" y="3"/>
                  </a:cubicBezTo>
                  <a:cubicBezTo>
                    <a:pt x="2" y="2"/>
                    <a:pt x="2" y="2"/>
                    <a:pt x="2" y="2"/>
                  </a:cubicBezTo>
                  <a:cubicBezTo>
                    <a:pt x="2" y="1"/>
                    <a:pt x="1" y="0"/>
                    <a:pt x="1" y="0"/>
                  </a:cubicBezTo>
                  <a:cubicBezTo>
                    <a:pt x="0" y="0"/>
                    <a:pt x="0" y="1"/>
                    <a:pt x="0" y="2"/>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9" name="Freeform 125">
              <a:extLst>
                <a:ext uri="{FF2B5EF4-FFF2-40B4-BE49-F238E27FC236}">
                  <a16:creationId xmlns:a16="http://schemas.microsoft.com/office/drawing/2014/main" id="{DAF38E2E-158C-4826-9D61-EF8863EF3BF2}"/>
                </a:ext>
              </a:extLst>
            </p:cNvPr>
            <p:cNvSpPr>
              <a:spLocks/>
            </p:cNvSpPr>
            <p:nvPr userDrawn="1"/>
          </p:nvSpPr>
          <p:spPr bwMode="auto">
            <a:xfrm>
              <a:off x="326" y="192"/>
              <a:ext cx="4" cy="11"/>
            </a:xfrm>
            <a:custGeom>
              <a:avLst/>
              <a:gdLst>
                <a:gd name="T0" fmla="*/ 0 w 2"/>
                <a:gd name="T1" fmla="*/ 2 h 5"/>
                <a:gd name="T2" fmla="*/ 0 w 2"/>
                <a:gd name="T3" fmla="*/ 3 h 5"/>
                <a:gd name="T4" fmla="*/ 0 w 2"/>
                <a:gd name="T5" fmla="*/ 4 h 5"/>
                <a:gd name="T6" fmla="*/ 1 w 2"/>
                <a:gd name="T7" fmla="*/ 5 h 5"/>
                <a:gd name="T8" fmla="*/ 2 w 2"/>
                <a:gd name="T9" fmla="*/ 4 h 5"/>
                <a:gd name="T10" fmla="*/ 2 w 2"/>
                <a:gd name="T11" fmla="*/ 3 h 5"/>
                <a:gd name="T12" fmla="*/ 2 w 2"/>
                <a:gd name="T13" fmla="*/ 2 h 5"/>
                <a:gd name="T14" fmla="*/ 1 w 2"/>
                <a:gd name="T15" fmla="*/ 0 h 5"/>
                <a:gd name="T16" fmla="*/ 1 w 2"/>
                <a:gd name="T17" fmla="*/ 0 h 5"/>
                <a:gd name="T18" fmla="*/ 1 w 2"/>
                <a:gd name="T19" fmla="*/ 0 h 5"/>
                <a:gd name="T20" fmla="*/ 0 w 2"/>
                <a:gd name="T21" fmla="*/ 1 h 5"/>
                <a:gd name="T22" fmla="*/ 0 w 2"/>
                <a:gd name="T23"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 h="5">
                  <a:moveTo>
                    <a:pt x="0" y="2"/>
                  </a:moveTo>
                  <a:cubicBezTo>
                    <a:pt x="0" y="3"/>
                    <a:pt x="0" y="3"/>
                    <a:pt x="0" y="3"/>
                  </a:cubicBezTo>
                  <a:cubicBezTo>
                    <a:pt x="0" y="4"/>
                    <a:pt x="0" y="4"/>
                    <a:pt x="0" y="4"/>
                  </a:cubicBezTo>
                  <a:cubicBezTo>
                    <a:pt x="0" y="4"/>
                    <a:pt x="1" y="5"/>
                    <a:pt x="1" y="5"/>
                  </a:cubicBezTo>
                  <a:cubicBezTo>
                    <a:pt x="2" y="5"/>
                    <a:pt x="2" y="4"/>
                    <a:pt x="2" y="4"/>
                  </a:cubicBezTo>
                  <a:cubicBezTo>
                    <a:pt x="2" y="3"/>
                    <a:pt x="2" y="3"/>
                    <a:pt x="2" y="3"/>
                  </a:cubicBezTo>
                  <a:cubicBezTo>
                    <a:pt x="2" y="2"/>
                    <a:pt x="2" y="2"/>
                    <a:pt x="2" y="2"/>
                  </a:cubicBezTo>
                  <a:cubicBezTo>
                    <a:pt x="2" y="1"/>
                    <a:pt x="2" y="0"/>
                    <a:pt x="1" y="0"/>
                  </a:cubicBezTo>
                  <a:cubicBezTo>
                    <a:pt x="1" y="0"/>
                    <a:pt x="1" y="0"/>
                    <a:pt x="1" y="0"/>
                  </a:cubicBezTo>
                  <a:cubicBezTo>
                    <a:pt x="1" y="0"/>
                    <a:pt x="1" y="0"/>
                    <a:pt x="1" y="0"/>
                  </a:cubicBezTo>
                  <a:cubicBezTo>
                    <a:pt x="1" y="1"/>
                    <a:pt x="0" y="1"/>
                    <a:pt x="0" y="1"/>
                  </a:cubicBezTo>
                  <a:cubicBezTo>
                    <a:pt x="0" y="1"/>
                    <a:pt x="0" y="1"/>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0" name="Rectangle 126">
              <a:extLst>
                <a:ext uri="{FF2B5EF4-FFF2-40B4-BE49-F238E27FC236}">
                  <a16:creationId xmlns:a16="http://schemas.microsoft.com/office/drawing/2014/main" id="{0300AA55-C2EC-45FB-BAB5-E994C210A39E}"/>
                </a:ext>
              </a:extLst>
            </p:cNvPr>
            <p:cNvSpPr>
              <a:spLocks noChangeArrowheads="1"/>
            </p:cNvSpPr>
            <p:nvPr userDrawn="1"/>
          </p:nvSpPr>
          <p:spPr bwMode="auto">
            <a:xfrm>
              <a:off x="297" y="234"/>
              <a:ext cx="6" cy="5"/>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1" name="Rectangle 127">
              <a:extLst>
                <a:ext uri="{FF2B5EF4-FFF2-40B4-BE49-F238E27FC236}">
                  <a16:creationId xmlns:a16="http://schemas.microsoft.com/office/drawing/2014/main" id="{0D646231-A643-49FF-BDA1-2F10E9E4DB10}"/>
                </a:ext>
              </a:extLst>
            </p:cNvPr>
            <p:cNvSpPr>
              <a:spLocks noChangeArrowheads="1"/>
            </p:cNvSpPr>
            <p:nvPr userDrawn="1"/>
          </p:nvSpPr>
          <p:spPr bwMode="auto">
            <a:xfrm>
              <a:off x="297" y="241"/>
              <a:ext cx="6" cy="2"/>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2" name="Rectangle 128">
              <a:extLst>
                <a:ext uri="{FF2B5EF4-FFF2-40B4-BE49-F238E27FC236}">
                  <a16:creationId xmlns:a16="http://schemas.microsoft.com/office/drawing/2014/main" id="{87037520-0D26-4DEF-ACE8-989A460B5260}"/>
                </a:ext>
              </a:extLst>
            </p:cNvPr>
            <p:cNvSpPr>
              <a:spLocks noChangeArrowheads="1"/>
            </p:cNvSpPr>
            <p:nvPr userDrawn="1"/>
          </p:nvSpPr>
          <p:spPr bwMode="auto">
            <a:xfrm>
              <a:off x="326" y="234"/>
              <a:ext cx="4" cy="5"/>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3" name="Rectangle 129">
              <a:extLst>
                <a:ext uri="{FF2B5EF4-FFF2-40B4-BE49-F238E27FC236}">
                  <a16:creationId xmlns:a16="http://schemas.microsoft.com/office/drawing/2014/main" id="{CAE08F37-8F0C-4181-AEEE-3D88B3B35E81}"/>
                </a:ext>
              </a:extLst>
            </p:cNvPr>
            <p:cNvSpPr>
              <a:spLocks noChangeArrowheads="1"/>
            </p:cNvSpPr>
            <p:nvPr userDrawn="1"/>
          </p:nvSpPr>
          <p:spPr bwMode="auto">
            <a:xfrm>
              <a:off x="326" y="241"/>
              <a:ext cx="4" cy="2"/>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2242830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Caption">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CA266C66-941F-4405-9B73-91EA91A541A9}"/>
              </a:ext>
            </a:extLst>
          </p:cNvPr>
          <p:cNvSpPr/>
          <p:nvPr userDrawn="1"/>
        </p:nvSpPr>
        <p:spPr>
          <a:xfrm>
            <a:off x="0" y="684848"/>
            <a:ext cx="12192001" cy="17551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sz="1600" dirty="0"/>
          </a:p>
        </p:txBody>
      </p:sp>
      <p:sp>
        <p:nvSpPr>
          <p:cNvPr id="17" name="Text Placeholder 8">
            <a:extLst>
              <a:ext uri="{FF2B5EF4-FFF2-40B4-BE49-F238E27FC236}">
                <a16:creationId xmlns:a16="http://schemas.microsoft.com/office/drawing/2014/main" id="{A0C7575D-A4B1-45EA-9D40-614E60E0F7B5}"/>
              </a:ext>
            </a:extLst>
          </p:cNvPr>
          <p:cNvSpPr>
            <a:spLocks noGrp="1"/>
          </p:cNvSpPr>
          <p:nvPr>
            <p:ph type="body" sz="quarter" idx="18" hasCustomPrompt="1"/>
          </p:nvPr>
        </p:nvSpPr>
        <p:spPr>
          <a:xfrm>
            <a:off x="327025" y="996950"/>
            <a:ext cx="3400425" cy="36000"/>
          </a:xfrm>
          <a:solidFill>
            <a:schemeClr val="bg1"/>
          </a:solidFill>
        </p:spPr>
        <p:txBody>
          <a:bodyPr/>
          <a:lstStyle>
            <a:lvl1pPr>
              <a:defRPr/>
            </a:lvl1pPr>
          </a:lstStyle>
          <a:p>
            <a:pPr lvl="0"/>
            <a:r>
              <a:rPr lang="en-US" dirty="0"/>
              <a:t>    </a:t>
            </a:r>
            <a:endParaRPr lang="en-GB" dirty="0"/>
          </a:p>
        </p:txBody>
      </p:sp>
      <p:sp>
        <p:nvSpPr>
          <p:cNvPr id="21" name="Text Placeholder 20">
            <a:extLst>
              <a:ext uri="{FF2B5EF4-FFF2-40B4-BE49-F238E27FC236}">
                <a16:creationId xmlns:a16="http://schemas.microsoft.com/office/drawing/2014/main" id="{F085ED93-889F-43C0-9426-3AF41B56E68D}"/>
              </a:ext>
            </a:extLst>
          </p:cNvPr>
          <p:cNvSpPr>
            <a:spLocks noGrp="1"/>
          </p:cNvSpPr>
          <p:nvPr>
            <p:ph type="body" sz="quarter" idx="19"/>
          </p:nvPr>
        </p:nvSpPr>
        <p:spPr>
          <a:xfrm>
            <a:off x="215899" y="2675731"/>
            <a:ext cx="6019801" cy="3864769"/>
          </a:xfrm>
        </p:spPr>
        <p:txBody>
          <a:bodyPr numCol="1" spcCol="36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7" name="Title 4">
            <a:extLst>
              <a:ext uri="{FF2B5EF4-FFF2-40B4-BE49-F238E27FC236}">
                <a16:creationId xmlns:a16="http://schemas.microsoft.com/office/drawing/2014/main" id="{412B506E-1F74-4107-82E6-28A54014562D}"/>
              </a:ext>
            </a:extLst>
          </p:cNvPr>
          <p:cNvSpPr>
            <a:spLocks noGrp="1"/>
          </p:cNvSpPr>
          <p:nvPr>
            <p:ph type="title" hasCustomPrompt="1"/>
          </p:nvPr>
        </p:nvSpPr>
        <p:spPr>
          <a:xfrm>
            <a:off x="216218" y="1089501"/>
            <a:ext cx="4286207" cy="957960"/>
          </a:xfrm>
        </p:spPr>
        <p:txBody>
          <a:bodyPr/>
          <a:lstStyle>
            <a:lvl1pPr>
              <a:defRPr>
                <a:solidFill>
                  <a:schemeClr val="bg1"/>
                </a:solidFill>
              </a:defRPr>
            </a:lvl1pPr>
          </a:lstStyle>
          <a:p>
            <a:r>
              <a:rPr lang="en-US" dirty="0"/>
              <a:t>Click to here </a:t>
            </a:r>
            <a:br>
              <a:rPr lang="en-US" dirty="0"/>
            </a:br>
            <a:r>
              <a:rPr lang="en-US" dirty="0"/>
              <a:t>to insert title</a:t>
            </a:r>
            <a:endParaRPr lang="en-GB" dirty="0"/>
          </a:p>
        </p:txBody>
      </p:sp>
      <p:sp>
        <p:nvSpPr>
          <p:cNvPr id="6" name="Picture Placeholder 5">
            <a:extLst>
              <a:ext uri="{FF2B5EF4-FFF2-40B4-BE49-F238E27FC236}">
                <a16:creationId xmlns:a16="http://schemas.microsoft.com/office/drawing/2014/main" id="{54C4AC74-9726-4A75-BE65-DE9306B6E90D}"/>
              </a:ext>
            </a:extLst>
          </p:cNvPr>
          <p:cNvSpPr>
            <a:spLocks noGrp="1"/>
          </p:cNvSpPr>
          <p:nvPr>
            <p:ph type="pic" sz="quarter" idx="28" hasCustomPrompt="1"/>
          </p:nvPr>
        </p:nvSpPr>
        <p:spPr>
          <a:xfrm>
            <a:off x="6375398" y="996950"/>
            <a:ext cx="5473702" cy="4489450"/>
          </a:xfrm>
          <a:noFill/>
        </p:spPr>
        <p:txBody>
          <a:bodyPr anchor="ctr"/>
          <a:lstStyle>
            <a:lvl1pPr algn="ctr">
              <a:defRPr sz="1200"/>
            </a:lvl1pPr>
          </a:lstStyle>
          <a:p>
            <a:r>
              <a:rPr lang="en-GB" dirty="0"/>
              <a:t>Click icon to insert image</a:t>
            </a:r>
          </a:p>
        </p:txBody>
      </p:sp>
      <p:sp>
        <p:nvSpPr>
          <p:cNvPr id="9" name="Rectangle 8">
            <a:extLst>
              <a:ext uri="{FF2B5EF4-FFF2-40B4-BE49-F238E27FC236}">
                <a16:creationId xmlns:a16="http://schemas.microsoft.com/office/drawing/2014/main" id="{881DCC86-D47D-442F-884D-1AFFFAB91B5F}"/>
              </a:ext>
            </a:extLst>
          </p:cNvPr>
          <p:cNvSpPr/>
          <p:nvPr userDrawn="1"/>
        </p:nvSpPr>
        <p:spPr>
          <a:xfrm>
            <a:off x="6375398" y="5824330"/>
            <a:ext cx="2391114" cy="10336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sz="1600" dirty="0"/>
          </a:p>
        </p:txBody>
      </p:sp>
      <p:sp>
        <p:nvSpPr>
          <p:cNvPr id="12" name="Text Placeholder 11">
            <a:extLst>
              <a:ext uri="{FF2B5EF4-FFF2-40B4-BE49-F238E27FC236}">
                <a16:creationId xmlns:a16="http://schemas.microsoft.com/office/drawing/2014/main" id="{56A9A221-4BBA-4972-B19D-7E1B0BFD6F9B}"/>
              </a:ext>
            </a:extLst>
          </p:cNvPr>
          <p:cNvSpPr>
            <a:spLocks noGrp="1"/>
          </p:cNvSpPr>
          <p:nvPr>
            <p:ph type="body" sz="quarter" idx="29" hasCustomPrompt="1"/>
          </p:nvPr>
        </p:nvSpPr>
        <p:spPr>
          <a:xfrm>
            <a:off x="9015408" y="5769768"/>
            <a:ext cx="2643192" cy="300037"/>
          </a:xfrm>
        </p:spPr>
        <p:txBody>
          <a:bodyPr/>
          <a:lstStyle>
            <a:lvl1pPr>
              <a:defRPr b="1"/>
            </a:lvl1pPr>
          </a:lstStyle>
          <a:p>
            <a:pPr lvl="0"/>
            <a:r>
              <a:rPr lang="en-US" dirty="0"/>
              <a:t>Image Caption</a:t>
            </a:r>
            <a:endParaRPr lang="en-GB" dirty="0"/>
          </a:p>
        </p:txBody>
      </p:sp>
      <p:sp>
        <p:nvSpPr>
          <p:cNvPr id="28" name="Text Placeholder 11">
            <a:extLst>
              <a:ext uri="{FF2B5EF4-FFF2-40B4-BE49-F238E27FC236}">
                <a16:creationId xmlns:a16="http://schemas.microsoft.com/office/drawing/2014/main" id="{FCCC83E4-F605-4E9F-8251-FD8973D975BE}"/>
              </a:ext>
            </a:extLst>
          </p:cNvPr>
          <p:cNvSpPr>
            <a:spLocks noGrp="1"/>
          </p:cNvSpPr>
          <p:nvPr>
            <p:ph type="body" sz="quarter" idx="30"/>
          </p:nvPr>
        </p:nvSpPr>
        <p:spPr>
          <a:xfrm>
            <a:off x="9015408" y="6102419"/>
            <a:ext cx="2643192" cy="637691"/>
          </a:xfrm>
        </p:spPr>
        <p:txBody>
          <a:bodyPr/>
          <a:lstStyle>
            <a:lvl1pPr>
              <a:defRPr sz="1200"/>
            </a:lvl1pPr>
            <a:lvl2pPr>
              <a:defRPr sz="1200"/>
            </a:lvl2pPr>
            <a:lvl3pPr>
              <a:defRPr sz="1050"/>
            </a:lvl3pPr>
            <a:lvl4pPr>
              <a:defRPr sz="600"/>
            </a:lvl4pPr>
            <a:lvl5pPr>
              <a:defRPr sz="600"/>
            </a:lvl5pPr>
          </a:lstStyle>
          <a:p>
            <a:pPr lvl="0"/>
            <a:r>
              <a:rPr lang="en-US"/>
              <a:t>Click to edit Master text styles</a:t>
            </a:r>
          </a:p>
          <a:p>
            <a:pPr lvl="1"/>
            <a:r>
              <a:rPr lang="en-US"/>
              <a:t>Second level</a:t>
            </a:r>
          </a:p>
          <a:p>
            <a:pPr lvl="2"/>
            <a:r>
              <a:rPr lang="en-US"/>
              <a:t>Third level</a:t>
            </a:r>
          </a:p>
        </p:txBody>
      </p:sp>
      <p:sp>
        <p:nvSpPr>
          <p:cNvPr id="4" name="Date Placeholder 3">
            <a:extLst>
              <a:ext uri="{FF2B5EF4-FFF2-40B4-BE49-F238E27FC236}">
                <a16:creationId xmlns:a16="http://schemas.microsoft.com/office/drawing/2014/main" id="{75C10EE4-B6DD-40F6-BC1A-03E794B620FB}"/>
              </a:ext>
            </a:extLst>
          </p:cNvPr>
          <p:cNvSpPr>
            <a:spLocks noGrp="1"/>
          </p:cNvSpPr>
          <p:nvPr>
            <p:ph type="dt" sz="half" idx="55"/>
          </p:nvPr>
        </p:nvSpPr>
        <p:spPr/>
        <p:txBody>
          <a:bodyPr/>
          <a:lstStyle/>
          <a:p>
            <a:endParaRPr lang="en-GB" dirty="0"/>
          </a:p>
        </p:txBody>
      </p:sp>
      <p:sp>
        <p:nvSpPr>
          <p:cNvPr id="8" name="Footer Placeholder 7">
            <a:extLst>
              <a:ext uri="{FF2B5EF4-FFF2-40B4-BE49-F238E27FC236}">
                <a16:creationId xmlns:a16="http://schemas.microsoft.com/office/drawing/2014/main" id="{D10382F6-2922-4318-9872-D6EAA832318D}"/>
              </a:ext>
            </a:extLst>
          </p:cNvPr>
          <p:cNvSpPr>
            <a:spLocks noGrp="1"/>
          </p:cNvSpPr>
          <p:nvPr>
            <p:ph type="ftr" sz="quarter" idx="56"/>
          </p:nvPr>
        </p:nvSpPr>
        <p:spPr/>
        <p:txBody>
          <a:bodyPr/>
          <a:lstStyle/>
          <a:p>
            <a:endParaRPr lang="en-GB" dirty="0"/>
          </a:p>
        </p:txBody>
      </p:sp>
    </p:spTree>
    <p:extLst>
      <p:ext uri="{BB962C8B-B14F-4D97-AF65-F5344CB8AC3E}">
        <p14:creationId xmlns:p14="http://schemas.microsoft.com/office/powerpoint/2010/main" val="261656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ne Column w/Statem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70ADE7C-CE2C-4D5B-84E6-349E274914BD}"/>
              </a:ext>
            </a:extLst>
          </p:cNvPr>
          <p:cNvSpPr/>
          <p:nvPr userDrawn="1"/>
        </p:nvSpPr>
        <p:spPr>
          <a:xfrm>
            <a:off x="0" y="684848"/>
            <a:ext cx="12192001" cy="1755140"/>
          </a:xfrm>
          <a:prstGeom prst="rect">
            <a:avLst/>
          </a:prstGeom>
          <a:solidFill>
            <a:srgbClr val="F2F1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sz="1600" dirty="0"/>
          </a:p>
        </p:txBody>
      </p:sp>
      <p:sp>
        <p:nvSpPr>
          <p:cNvPr id="17" name="Text Placeholder 8">
            <a:extLst>
              <a:ext uri="{FF2B5EF4-FFF2-40B4-BE49-F238E27FC236}">
                <a16:creationId xmlns:a16="http://schemas.microsoft.com/office/drawing/2014/main" id="{A0C7575D-A4B1-45EA-9D40-614E60E0F7B5}"/>
              </a:ext>
            </a:extLst>
          </p:cNvPr>
          <p:cNvSpPr>
            <a:spLocks noGrp="1"/>
          </p:cNvSpPr>
          <p:nvPr>
            <p:ph type="body" sz="quarter" idx="18" hasCustomPrompt="1"/>
          </p:nvPr>
        </p:nvSpPr>
        <p:spPr>
          <a:xfrm>
            <a:off x="327025" y="996950"/>
            <a:ext cx="3400425" cy="36000"/>
          </a:xfrm>
          <a:solidFill>
            <a:schemeClr val="accent2"/>
          </a:solidFill>
        </p:spPr>
        <p:txBody>
          <a:bodyPr/>
          <a:lstStyle>
            <a:lvl1pPr>
              <a:defRPr/>
            </a:lvl1pPr>
          </a:lstStyle>
          <a:p>
            <a:pPr lvl="0"/>
            <a:r>
              <a:rPr lang="en-US" dirty="0"/>
              <a:t>    </a:t>
            </a:r>
            <a:endParaRPr lang="en-GB" dirty="0"/>
          </a:p>
        </p:txBody>
      </p:sp>
      <p:sp>
        <p:nvSpPr>
          <p:cNvPr id="21" name="Text Placeholder 20">
            <a:extLst>
              <a:ext uri="{FF2B5EF4-FFF2-40B4-BE49-F238E27FC236}">
                <a16:creationId xmlns:a16="http://schemas.microsoft.com/office/drawing/2014/main" id="{F085ED93-889F-43C0-9426-3AF41B56E68D}"/>
              </a:ext>
            </a:extLst>
          </p:cNvPr>
          <p:cNvSpPr>
            <a:spLocks noGrp="1"/>
          </p:cNvSpPr>
          <p:nvPr>
            <p:ph type="body" sz="quarter" idx="19"/>
          </p:nvPr>
        </p:nvSpPr>
        <p:spPr>
          <a:xfrm>
            <a:off x="215899" y="2675731"/>
            <a:ext cx="6019801" cy="3864769"/>
          </a:xfrm>
        </p:spPr>
        <p:txBody>
          <a:bodyPr numCol="1" spcCol="36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0" name="Title 4">
            <a:extLst>
              <a:ext uri="{FF2B5EF4-FFF2-40B4-BE49-F238E27FC236}">
                <a16:creationId xmlns:a16="http://schemas.microsoft.com/office/drawing/2014/main" id="{D043FD29-3008-4CED-A4D8-487B68FB7FBF}"/>
              </a:ext>
            </a:extLst>
          </p:cNvPr>
          <p:cNvSpPr>
            <a:spLocks noGrp="1"/>
          </p:cNvSpPr>
          <p:nvPr>
            <p:ph type="title" hasCustomPrompt="1"/>
          </p:nvPr>
        </p:nvSpPr>
        <p:spPr>
          <a:xfrm>
            <a:off x="216218" y="1089501"/>
            <a:ext cx="4286207" cy="957960"/>
          </a:xfrm>
        </p:spPr>
        <p:txBody>
          <a:bodyPr/>
          <a:lstStyle>
            <a:lvl1pPr>
              <a:defRPr/>
            </a:lvl1pPr>
          </a:lstStyle>
          <a:p>
            <a:r>
              <a:rPr lang="en-US" dirty="0"/>
              <a:t>Click to here </a:t>
            </a:r>
            <a:br>
              <a:rPr lang="en-US" dirty="0"/>
            </a:br>
            <a:r>
              <a:rPr lang="en-US" dirty="0"/>
              <a:t>to insert title</a:t>
            </a:r>
            <a:endParaRPr lang="en-GB" dirty="0"/>
          </a:p>
        </p:txBody>
      </p:sp>
      <p:pic>
        <p:nvPicPr>
          <p:cNvPr id="9" name="Picture 8" descr="A close up of a logo&#10;&#10;Description generated with very high confidence">
            <a:extLst>
              <a:ext uri="{FF2B5EF4-FFF2-40B4-BE49-F238E27FC236}">
                <a16:creationId xmlns:a16="http://schemas.microsoft.com/office/drawing/2014/main" id="{F06F7288-0D53-468E-B355-926F3799211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486400" y="1015258"/>
            <a:ext cx="5743575" cy="3642467"/>
          </a:xfrm>
          <a:prstGeom prst="rect">
            <a:avLst/>
          </a:prstGeom>
        </p:spPr>
      </p:pic>
      <p:sp>
        <p:nvSpPr>
          <p:cNvPr id="10" name="Sub Title Placeholder">
            <a:extLst>
              <a:ext uri="{FF2B5EF4-FFF2-40B4-BE49-F238E27FC236}">
                <a16:creationId xmlns:a16="http://schemas.microsoft.com/office/drawing/2014/main" id="{A7EC7AF5-927F-4E9C-B96F-9EB84C9014D6}"/>
              </a:ext>
            </a:extLst>
          </p:cNvPr>
          <p:cNvSpPr>
            <a:spLocks noGrp="1"/>
          </p:cNvSpPr>
          <p:nvPr>
            <p:ph type="subTitle" sz="quarter" idx="20" hasCustomPrompt="1"/>
          </p:nvPr>
        </p:nvSpPr>
        <p:spPr>
          <a:xfrm>
            <a:off x="7486968" y="4943061"/>
            <a:ext cx="3870007" cy="957960"/>
          </a:xfrm>
          <a:prstGeom prst="rect">
            <a:avLst/>
          </a:prstGeom>
        </p:spPr>
        <p:txBody>
          <a:bodyPr vert="horz" lIns="91440" tIns="45720" rIns="91440" bIns="45720" rtlCol="0" anchor="t">
            <a:noAutofit/>
          </a:bodyPr>
          <a:lstStyle>
            <a:lvl1pPr>
              <a:defRPr lang="en-GB" sz="3000" b="1">
                <a:latin typeface="+mj-lt"/>
                <a:ea typeface="+mj-ea"/>
                <a:cs typeface="+mj-cs"/>
              </a:defRPr>
            </a:lvl1pPr>
          </a:lstStyle>
          <a:p>
            <a:pPr lvl="0">
              <a:spcBef>
                <a:spcPct val="0"/>
              </a:spcBef>
            </a:pPr>
            <a:r>
              <a:rPr lang="en-US" dirty="0"/>
              <a:t>Insert Key </a:t>
            </a:r>
            <a:br>
              <a:rPr lang="en-US" dirty="0"/>
            </a:br>
            <a:r>
              <a:rPr lang="en-US" dirty="0"/>
              <a:t>Statement Here</a:t>
            </a:r>
            <a:endParaRPr lang="en-GB" dirty="0"/>
          </a:p>
        </p:txBody>
      </p:sp>
      <p:sp>
        <p:nvSpPr>
          <p:cNvPr id="4" name="Date Placeholder 3">
            <a:extLst>
              <a:ext uri="{FF2B5EF4-FFF2-40B4-BE49-F238E27FC236}">
                <a16:creationId xmlns:a16="http://schemas.microsoft.com/office/drawing/2014/main" id="{F2F098D9-D8FE-497D-851E-6F4EFD7A46C3}"/>
              </a:ext>
            </a:extLst>
          </p:cNvPr>
          <p:cNvSpPr>
            <a:spLocks noGrp="1"/>
          </p:cNvSpPr>
          <p:nvPr>
            <p:ph type="dt" sz="half" idx="55"/>
          </p:nvPr>
        </p:nvSpPr>
        <p:spPr/>
        <p:txBody>
          <a:bodyPr/>
          <a:lstStyle/>
          <a:p>
            <a:endParaRPr lang="en-GB" dirty="0"/>
          </a:p>
        </p:txBody>
      </p:sp>
      <p:sp>
        <p:nvSpPr>
          <p:cNvPr id="6" name="Footer Placeholder 5">
            <a:extLst>
              <a:ext uri="{FF2B5EF4-FFF2-40B4-BE49-F238E27FC236}">
                <a16:creationId xmlns:a16="http://schemas.microsoft.com/office/drawing/2014/main" id="{F485BBEA-FD8B-486B-8E80-2FC07318A409}"/>
              </a:ext>
            </a:extLst>
          </p:cNvPr>
          <p:cNvSpPr>
            <a:spLocks noGrp="1"/>
          </p:cNvSpPr>
          <p:nvPr>
            <p:ph type="ftr" sz="quarter" idx="56"/>
          </p:nvPr>
        </p:nvSpPr>
        <p:spPr/>
        <p:txBody>
          <a:bodyPr/>
          <a:lstStyle/>
          <a:p>
            <a:endParaRPr lang="en-GB" dirty="0"/>
          </a:p>
        </p:txBody>
      </p:sp>
    </p:spTree>
    <p:extLst>
      <p:ext uri="{BB962C8B-B14F-4D97-AF65-F5344CB8AC3E}">
        <p14:creationId xmlns:p14="http://schemas.microsoft.com/office/powerpoint/2010/main" val="3703121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x1 Person Team Pag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05D68D2-3A8C-40A7-8D39-8D722CAF8772}"/>
              </a:ext>
            </a:extLst>
          </p:cNvPr>
          <p:cNvSpPr/>
          <p:nvPr userDrawn="1"/>
        </p:nvSpPr>
        <p:spPr>
          <a:xfrm>
            <a:off x="0" y="684848"/>
            <a:ext cx="12192001" cy="1755140"/>
          </a:xfrm>
          <a:prstGeom prst="rect">
            <a:avLst/>
          </a:prstGeom>
          <a:solidFill>
            <a:srgbClr val="F2F1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sz="1600" dirty="0"/>
          </a:p>
        </p:txBody>
      </p:sp>
      <p:sp>
        <p:nvSpPr>
          <p:cNvPr id="13" name="Picture Placeholder 5">
            <a:extLst>
              <a:ext uri="{FF2B5EF4-FFF2-40B4-BE49-F238E27FC236}">
                <a16:creationId xmlns:a16="http://schemas.microsoft.com/office/drawing/2014/main" id="{ECE977D1-AF9F-4AA8-8C03-908A973CD8F0}"/>
              </a:ext>
            </a:extLst>
          </p:cNvPr>
          <p:cNvSpPr>
            <a:spLocks noGrp="1"/>
          </p:cNvSpPr>
          <p:nvPr>
            <p:ph type="pic" sz="quarter" idx="16" hasCustomPrompt="1"/>
          </p:nvPr>
        </p:nvSpPr>
        <p:spPr>
          <a:xfrm>
            <a:off x="837179" y="2766616"/>
            <a:ext cx="3771899" cy="3771899"/>
          </a:xfrm>
          <a:prstGeom prst="ellipse">
            <a:avLst/>
          </a:prstGeom>
          <a:noFill/>
        </p:spPr>
        <p:txBody>
          <a:bodyPr anchor="ctr"/>
          <a:lstStyle>
            <a:lvl1pPr algn="ctr">
              <a:defRPr sz="1200"/>
            </a:lvl1pPr>
          </a:lstStyle>
          <a:p>
            <a:r>
              <a:rPr lang="en-GB" dirty="0"/>
              <a:t>Click to insert image</a:t>
            </a:r>
          </a:p>
        </p:txBody>
      </p:sp>
      <p:sp>
        <p:nvSpPr>
          <p:cNvPr id="17" name="Text Placeholder 8">
            <a:extLst>
              <a:ext uri="{FF2B5EF4-FFF2-40B4-BE49-F238E27FC236}">
                <a16:creationId xmlns:a16="http://schemas.microsoft.com/office/drawing/2014/main" id="{A0C7575D-A4B1-45EA-9D40-614E60E0F7B5}"/>
              </a:ext>
            </a:extLst>
          </p:cNvPr>
          <p:cNvSpPr>
            <a:spLocks noGrp="1"/>
          </p:cNvSpPr>
          <p:nvPr>
            <p:ph type="body" sz="quarter" idx="18" hasCustomPrompt="1"/>
          </p:nvPr>
        </p:nvSpPr>
        <p:spPr>
          <a:xfrm>
            <a:off x="327025" y="996950"/>
            <a:ext cx="3400425" cy="36000"/>
          </a:xfrm>
          <a:solidFill>
            <a:schemeClr val="accent2"/>
          </a:solidFill>
        </p:spPr>
        <p:txBody>
          <a:bodyPr/>
          <a:lstStyle>
            <a:lvl1pPr>
              <a:defRPr/>
            </a:lvl1pPr>
          </a:lstStyle>
          <a:p>
            <a:pPr lvl="0"/>
            <a:r>
              <a:rPr lang="en-US" dirty="0"/>
              <a:t>    </a:t>
            </a:r>
            <a:endParaRPr lang="en-GB" dirty="0"/>
          </a:p>
        </p:txBody>
      </p:sp>
      <p:sp>
        <p:nvSpPr>
          <p:cNvPr id="21" name="Text Placeholder 20">
            <a:extLst>
              <a:ext uri="{FF2B5EF4-FFF2-40B4-BE49-F238E27FC236}">
                <a16:creationId xmlns:a16="http://schemas.microsoft.com/office/drawing/2014/main" id="{F085ED93-889F-43C0-9426-3AF41B56E68D}"/>
              </a:ext>
            </a:extLst>
          </p:cNvPr>
          <p:cNvSpPr>
            <a:spLocks noGrp="1"/>
          </p:cNvSpPr>
          <p:nvPr>
            <p:ph type="body" sz="quarter" idx="19"/>
          </p:nvPr>
        </p:nvSpPr>
        <p:spPr>
          <a:xfrm>
            <a:off x="5453061" y="2675731"/>
            <a:ext cx="6500813" cy="39536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itle 4">
            <a:extLst>
              <a:ext uri="{FF2B5EF4-FFF2-40B4-BE49-F238E27FC236}">
                <a16:creationId xmlns:a16="http://schemas.microsoft.com/office/drawing/2014/main" id="{09A3A430-236E-4DEA-A551-5609D6DE9892}"/>
              </a:ext>
            </a:extLst>
          </p:cNvPr>
          <p:cNvSpPr>
            <a:spLocks noGrp="1"/>
          </p:cNvSpPr>
          <p:nvPr>
            <p:ph type="title" hasCustomPrompt="1"/>
          </p:nvPr>
        </p:nvSpPr>
        <p:spPr>
          <a:xfrm>
            <a:off x="216218" y="1089501"/>
            <a:ext cx="11863662" cy="486887"/>
          </a:xfrm>
        </p:spPr>
        <p:txBody>
          <a:bodyPr/>
          <a:lstStyle>
            <a:lvl1pPr>
              <a:defRPr/>
            </a:lvl1pPr>
          </a:lstStyle>
          <a:p>
            <a:r>
              <a:rPr lang="en-US" dirty="0"/>
              <a:t>Click to here to insert title</a:t>
            </a:r>
            <a:endParaRPr lang="en-GB" dirty="0"/>
          </a:p>
        </p:txBody>
      </p:sp>
      <p:sp>
        <p:nvSpPr>
          <p:cNvPr id="11" name="Sub Title Placeholder">
            <a:extLst>
              <a:ext uri="{FF2B5EF4-FFF2-40B4-BE49-F238E27FC236}">
                <a16:creationId xmlns:a16="http://schemas.microsoft.com/office/drawing/2014/main" id="{EB284CCF-2C1E-48DC-A475-BE19A4F534F0}"/>
              </a:ext>
            </a:extLst>
          </p:cNvPr>
          <p:cNvSpPr>
            <a:spLocks noGrp="1"/>
          </p:cNvSpPr>
          <p:nvPr>
            <p:ph type="subTitle" sz="quarter" idx="17" hasCustomPrompt="1"/>
          </p:nvPr>
        </p:nvSpPr>
        <p:spPr>
          <a:xfrm>
            <a:off x="216218" y="1590293"/>
            <a:ext cx="11863662" cy="692468"/>
          </a:xfrm>
          <a:prstGeom prst="rect">
            <a:avLst/>
          </a:prstGeom>
        </p:spPr>
        <p:txBody>
          <a:bodyPr vert="horz" lIns="91440" tIns="45720" rIns="91440" bIns="45720" rtlCol="0" anchor="t">
            <a:noAutofit/>
          </a:bodyPr>
          <a:lstStyle>
            <a:lvl1pPr>
              <a:defRPr lang="en-GB" sz="2400" b="0">
                <a:latin typeface="+mj-lt"/>
                <a:ea typeface="+mj-ea"/>
                <a:cs typeface="+mj-cs"/>
              </a:defRPr>
            </a:lvl1pPr>
          </a:lstStyle>
          <a:p>
            <a:pPr lvl="0"/>
            <a:r>
              <a:rPr lang="en-US" dirty="0"/>
              <a:t>Click to enter subtitle</a:t>
            </a:r>
            <a:endParaRPr lang="en-GB" dirty="0"/>
          </a:p>
        </p:txBody>
      </p:sp>
      <p:sp>
        <p:nvSpPr>
          <p:cNvPr id="4" name="Date Placeholder 3">
            <a:extLst>
              <a:ext uri="{FF2B5EF4-FFF2-40B4-BE49-F238E27FC236}">
                <a16:creationId xmlns:a16="http://schemas.microsoft.com/office/drawing/2014/main" id="{06B229EE-73D7-4DF2-A719-AA59B1065D7D}"/>
              </a:ext>
            </a:extLst>
          </p:cNvPr>
          <p:cNvSpPr>
            <a:spLocks noGrp="1"/>
          </p:cNvSpPr>
          <p:nvPr>
            <p:ph type="dt" sz="half" idx="55"/>
          </p:nvPr>
        </p:nvSpPr>
        <p:spPr/>
        <p:txBody>
          <a:bodyPr/>
          <a:lstStyle/>
          <a:p>
            <a:endParaRPr lang="en-GB" dirty="0"/>
          </a:p>
        </p:txBody>
      </p:sp>
      <p:sp>
        <p:nvSpPr>
          <p:cNvPr id="6" name="Footer Placeholder 5">
            <a:extLst>
              <a:ext uri="{FF2B5EF4-FFF2-40B4-BE49-F238E27FC236}">
                <a16:creationId xmlns:a16="http://schemas.microsoft.com/office/drawing/2014/main" id="{515C099C-37C2-4219-9DB4-78C39052FC8D}"/>
              </a:ext>
            </a:extLst>
          </p:cNvPr>
          <p:cNvSpPr>
            <a:spLocks noGrp="1"/>
          </p:cNvSpPr>
          <p:nvPr>
            <p:ph type="ftr" sz="quarter" idx="56"/>
          </p:nvPr>
        </p:nvSpPr>
        <p:spPr/>
        <p:txBody>
          <a:bodyPr/>
          <a:lstStyle/>
          <a:p>
            <a:endParaRPr lang="en-GB" dirty="0"/>
          </a:p>
        </p:txBody>
      </p:sp>
    </p:spTree>
    <p:extLst>
      <p:ext uri="{BB962C8B-B14F-4D97-AF65-F5344CB8AC3E}">
        <p14:creationId xmlns:p14="http://schemas.microsoft.com/office/powerpoint/2010/main" val="2566467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3">
          <p15:clr>
            <a:srgbClr val="FBAE40"/>
          </p15:clr>
        </p15:guide>
        <p15:guide id="2" orient="horz" pos="325">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x3 Person Team Page">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628EC10A-A363-44F2-8509-693C8B353B6B}"/>
              </a:ext>
            </a:extLst>
          </p:cNvPr>
          <p:cNvSpPr/>
          <p:nvPr userDrawn="1"/>
        </p:nvSpPr>
        <p:spPr>
          <a:xfrm>
            <a:off x="0" y="684848"/>
            <a:ext cx="12192001" cy="1755140"/>
          </a:xfrm>
          <a:prstGeom prst="rect">
            <a:avLst/>
          </a:prstGeom>
          <a:solidFill>
            <a:srgbClr val="F2F1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sz="1600" dirty="0"/>
          </a:p>
        </p:txBody>
      </p:sp>
      <p:sp>
        <p:nvSpPr>
          <p:cNvPr id="13" name="Picture Placeholder 5">
            <a:extLst>
              <a:ext uri="{FF2B5EF4-FFF2-40B4-BE49-F238E27FC236}">
                <a16:creationId xmlns:a16="http://schemas.microsoft.com/office/drawing/2014/main" id="{ECE977D1-AF9F-4AA8-8C03-908A973CD8F0}"/>
              </a:ext>
            </a:extLst>
          </p:cNvPr>
          <p:cNvSpPr>
            <a:spLocks noGrp="1"/>
          </p:cNvSpPr>
          <p:nvPr>
            <p:ph type="pic" sz="quarter" idx="16" hasCustomPrompt="1"/>
          </p:nvPr>
        </p:nvSpPr>
        <p:spPr>
          <a:xfrm>
            <a:off x="1016000" y="2673350"/>
            <a:ext cx="2006600" cy="2006600"/>
          </a:xfrm>
          <a:prstGeom prst="ellipse">
            <a:avLst/>
          </a:prstGeom>
          <a:noFill/>
        </p:spPr>
        <p:txBody>
          <a:bodyPr anchor="ctr"/>
          <a:lstStyle>
            <a:lvl1pPr algn="ctr">
              <a:defRPr sz="1200"/>
            </a:lvl1pPr>
          </a:lstStyle>
          <a:p>
            <a:r>
              <a:rPr lang="en-GB" dirty="0"/>
              <a:t>Click to insert image</a:t>
            </a:r>
          </a:p>
        </p:txBody>
      </p:sp>
      <p:sp>
        <p:nvSpPr>
          <p:cNvPr id="14" name="Title 4">
            <a:extLst>
              <a:ext uri="{FF2B5EF4-FFF2-40B4-BE49-F238E27FC236}">
                <a16:creationId xmlns:a16="http://schemas.microsoft.com/office/drawing/2014/main" id="{CDBAB1DF-32F4-463B-B2DB-91311523433F}"/>
              </a:ext>
            </a:extLst>
          </p:cNvPr>
          <p:cNvSpPr>
            <a:spLocks noGrp="1"/>
          </p:cNvSpPr>
          <p:nvPr>
            <p:ph type="title" hasCustomPrompt="1"/>
          </p:nvPr>
        </p:nvSpPr>
        <p:spPr>
          <a:xfrm>
            <a:off x="216218" y="1089501"/>
            <a:ext cx="11863662" cy="486887"/>
          </a:xfrm>
        </p:spPr>
        <p:txBody>
          <a:bodyPr/>
          <a:lstStyle>
            <a:lvl1pPr>
              <a:defRPr/>
            </a:lvl1pPr>
          </a:lstStyle>
          <a:p>
            <a:r>
              <a:rPr lang="en-US" dirty="0"/>
              <a:t>Click to here to insert title</a:t>
            </a:r>
            <a:endParaRPr lang="en-GB" dirty="0"/>
          </a:p>
        </p:txBody>
      </p:sp>
      <p:sp>
        <p:nvSpPr>
          <p:cNvPr id="15" name="Sub Title Placeholder">
            <a:extLst>
              <a:ext uri="{FF2B5EF4-FFF2-40B4-BE49-F238E27FC236}">
                <a16:creationId xmlns:a16="http://schemas.microsoft.com/office/drawing/2014/main" id="{58DAE67F-7FDD-4EFE-82B1-DF3ECD2FDED5}"/>
              </a:ext>
            </a:extLst>
          </p:cNvPr>
          <p:cNvSpPr>
            <a:spLocks noGrp="1"/>
          </p:cNvSpPr>
          <p:nvPr>
            <p:ph type="subTitle" sz="quarter" idx="17" hasCustomPrompt="1"/>
          </p:nvPr>
        </p:nvSpPr>
        <p:spPr>
          <a:xfrm>
            <a:off x="216218" y="1590293"/>
            <a:ext cx="11863662" cy="692468"/>
          </a:xfrm>
          <a:prstGeom prst="rect">
            <a:avLst/>
          </a:prstGeom>
        </p:spPr>
        <p:txBody>
          <a:bodyPr vert="horz" lIns="91440" tIns="45720" rIns="91440" bIns="45720" rtlCol="0" anchor="t">
            <a:noAutofit/>
          </a:bodyPr>
          <a:lstStyle>
            <a:lvl1pPr>
              <a:defRPr lang="en-GB" sz="2400" b="0">
                <a:latin typeface="+mj-lt"/>
                <a:ea typeface="+mj-ea"/>
                <a:cs typeface="+mj-cs"/>
              </a:defRPr>
            </a:lvl1pPr>
          </a:lstStyle>
          <a:p>
            <a:pPr lvl="0"/>
            <a:r>
              <a:rPr lang="en-US" dirty="0"/>
              <a:t>Click to enter subtitle</a:t>
            </a:r>
            <a:endParaRPr lang="en-GB" dirty="0"/>
          </a:p>
        </p:txBody>
      </p:sp>
      <p:sp>
        <p:nvSpPr>
          <p:cNvPr id="17" name="Text Placeholder 8">
            <a:extLst>
              <a:ext uri="{FF2B5EF4-FFF2-40B4-BE49-F238E27FC236}">
                <a16:creationId xmlns:a16="http://schemas.microsoft.com/office/drawing/2014/main" id="{A0C7575D-A4B1-45EA-9D40-614E60E0F7B5}"/>
              </a:ext>
            </a:extLst>
          </p:cNvPr>
          <p:cNvSpPr>
            <a:spLocks noGrp="1"/>
          </p:cNvSpPr>
          <p:nvPr>
            <p:ph type="body" sz="quarter" idx="18" hasCustomPrompt="1"/>
          </p:nvPr>
        </p:nvSpPr>
        <p:spPr>
          <a:xfrm>
            <a:off x="327025" y="996950"/>
            <a:ext cx="3400425" cy="36000"/>
          </a:xfrm>
          <a:solidFill>
            <a:schemeClr val="accent2"/>
          </a:solidFill>
        </p:spPr>
        <p:txBody>
          <a:bodyPr/>
          <a:lstStyle>
            <a:lvl1pPr>
              <a:defRPr/>
            </a:lvl1pPr>
          </a:lstStyle>
          <a:p>
            <a:pPr lvl="0"/>
            <a:r>
              <a:rPr lang="en-US" dirty="0"/>
              <a:t>    </a:t>
            </a:r>
            <a:endParaRPr lang="en-GB" dirty="0"/>
          </a:p>
        </p:txBody>
      </p:sp>
      <p:sp>
        <p:nvSpPr>
          <p:cNvPr id="21" name="Text Placeholder 20">
            <a:extLst>
              <a:ext uri="{FF2B5EF4-FFF2-40B4-BE49-F238E27FC236}">
                <a16:creationId xmlns:a16="http://schemas.microsoft.com/office/drawing/2014/main" id="{F085ED93-889F-43C0-9426-3AF41B56E68D}"/>
              </a:ext>
            </a:extLst>
          </p:cNvPr>
          <p:cNvSpPr>
            <a:spLocks noGrp="1"/>
          </p:cNvSpPr>
          <p:nvPr>
            <p:ph type="body" sz="quarter" idx="19"/>
          </p:nvPr>
        </p:nvSpPr>
        <p:spPr>
          <a:xfrm>
            <a:off x="596900" y="5367733"/>
            <a:ext cx="3517900" cy="1384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ext Placeholder 20">
            <a:extLst>
              <a:ext uri="{FF2B5EF4-FFF2-40B4-BE49-F238E27FC236}">
                <a16:creationId xmlns:a16="http://schemas.microsoft.com/office/drawing/2014/main" id="{357A34D6-5D1A-4C5E-A187-13E4F09D9876}"/>
              </a:ext>
            </a:extLst>
          </p:cNvPr>
          <p:cNvSpPr>
            <a:spLocks noGrp="1"/>
          </p:cNvSpPr>
          <p:nvPr>
            <p:ph type="body" sz="quarter" idx="20" hasCustomPrompt="1"/>
          </p:nvPr>
        </p:nvSpPr>
        <p:spPr>
          <a:xfrm>
            <a:off x="596899" y="5033565"/>
            <a:ext cx="3517901" cy="334168"/>
          </a:xfrm>
        </p:spPr>
        <p:txBody>
          <a:bodyPr numCol="1" spcCol="360000" anchor="b"/>
          <a:lstStyle>
            <a:lvl1pPr>
              <a:defRPr sz="1600" b="1"/>
            </a:lvl1pPr>
            <a:lvl2pPr>
              <a:defRPr sz="1200"/>
            </a:lvl2pPr>
            <a:lvl3pPr>
              <a:defRPr sz="1050"/>
            </a:lvl3pPr>
            <a:lvl4pPr>
              <a:defRPr sz="600"/>
            </a:lvl4pPr>
            <a:lvl5pPr>
              <a:defRPr sz="600"/>
            </a:lvl5pPr>
          </a:lstStyle>
          <a:p>
            <a:pPr lvl="0"/>
            <a:r>
              <a:rPr lang="en-US" dirty="0"/>
              <a:t>Click to insert title</a:t>
            </a:r>
            <a:endParaRPr lang="en-GB" dirty="0"/>
          </a:p>
        </p:txBody>
      </p:sp>
      <p:sp>
        <p:nvSpPr>
          <p:cNvPr id="12" name="Picture Placeholder 5">
            <a:extLst>
              <a:ext uri="{FF2B5EF4-FFF2-40B4-BE49-F238E27FC236}">
                <a16:creationId xmlns:a16="http://schemas.microsoft.com/office/drawing/2014/main" id="{91BB4804-22E6-433A-81FB-94FC0B9996FF}"/>
              </a:ext>
            </a:extLst>
          </p:cNvPr>
          <p:cNvSpPr>
            <a:spLocks noGrp="1"/>
          </p:cNvSpPr>
          <p:nvPr>
            <p:ph type="pic" sz="quarter" idx="21" hasCustomPrompt="1"/>
          </p:nvPr>
        </p:nvSpPr>
        <p:spPr>
          <a:xfrm>
            <a:off x="4894262" y="2673350"/>
            <a:ext cx="2006600" cy="2006600"/>
          </a:xfrm>
          <a:prstGeom prst="ellipse">
            <a:avLst/>
          </a:prstGeom>
          <a:noFill/>
        </p:spPr>
        <p:txBody>
          <a:bodyPr anchor="ctr"/>
          <a:lstStyle>
            <a:lvl1pPr algn="ctr">
              <a:defRPr sz="1200"/>
            </a:lvl1pPr>
          </a:lstStyle>
          <a:p>
            <a:r>
              <a:rPr lang="en-GB" dirty="0"/>
              <a:t>Click to insert image</a:t>
            </a:r>
          </a:p>
        </p:txBody>
      </p:sp>
      <p:sp>
        <p:nvSpPr>
          <p:cNvPr id="16" name="Text Placeholder 20">
            <a:extLst>
              <a:ext uri="{FF2B5EF4-FFF2-40B4-BE49-F238E27FC236}">
                <a16:creationId xmlns:a16="http://schemas.microsoft.com/office/drawing/2014/main" id="{0A3E16E1-4EED-4723-9484-EA428D49951A}"/>
              </a:ext>
            </a:extLst>
          </p:cNvPr>
          <p:cNvSpPr>
            <a:spLocks noGrp="1"/>
          </p:cNvSpPr>
          <p:nvPr>
            <p:ph type="body" sz="quarter" idx="22"/>
          </p:nvPr>
        </p:nvSpPr>
        <p:spPr>
          <a:xfrm>
            <a:off x="4475162" y="5367733"/>
            <a:ext cx="3517900" cy="1384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8" name="Text Placeholder 20">
            <a:extLst>
              <a:ext uri="{FF2B5EF4-FFF2-40B4-BE49-F238E27FC236}">
                <a16:creationId xmlns:a16="http://schemas.microsoft.com/office/drawing/2014/main" id="{0CBF6ACA-8FEA-48B2-813E-ACE752553EF8}"/>
              </a:ext>
            </a:extLst>
          </p:cNvPr>
          <p:cNvSpPr>
            <a:spLocks noGrp="1"/>
          </p:cNvSpPr>
          <p:nvPr>
            <p:ph type="body" sz="quarter" idx="23" hasCustomPrompt="1"/>
          </p:nvPr>
        </p:nvSpPr>
        <p:spPr>
          <a:xfrm>
            <a:off x="4475161" y="5033565"/>
            <a:ext cx="3517901" cy="334168"/>
          </a:xfrm>
        </p:spPr>
        <p:txBody>
          <a:bodyPr numCol="1" spcCol="360000" anchor="b"/>
          <a:lstStyle>
            <a:lvl1pPr>
              <a:defRPr sz="1600" b="1"/>
            </a:lvl1pPr>
            <a:lvl2pPr>
              <a:defRPr sz="1200"/>
            </a:lvl2pPr>
            <a:lvl3pPr>
              <a:defRPr sz="1050"/>
            </a:lvl3pPr>
            <a:lvl4pPr>
              <a:defRPr sz="600"/>
            </a:lvl4pPr>
            <a:lvl5pPr>
              <a:defRPr sz="600"/>
            </a:lvl5pPr>
          </a:lstStyle>
          <a:p>
            <a:pPr lvl="0"/>
            <a:r>
              <a:rPr lang="en-US" dirty="0"/>
              <a:t>Click to insert title</a:t>
            </a:r>
            <a:endParaRPr lang="en-GB" dirty="0"/>
          </a:p>
        </p:txBody>
      </p:sp>
      <p:sp>
        <p:nvSpPr>
          <p:cNvPr id="19" name="Picture Placeholder 5">
            <a:extLst>
              <a:ext uri="{FF2B5EF4-FFF2-40B4-BE49-F238E27FC236}">
                <a16:creationId xmlns:a16="http://schemas.microsoft.com/office/drawing/2014/main" id="{CE4FFB64-14AB-4280-A1FF-F7FFD528D87C}"/>
              </a:ext>
            </a:extLst>
          </p:cNvPr>
          <p:cNvSpPr>
            <a:spLocks noGrp="1"/>
          </p:cNvSpPr>
          <p:nvPr>
            <p:ph type="pic" sz="quarter" idx="24" hasCustomPrompt="1"/>
          </p:nvPr>
        </p:nvSpPr>
        <p:spPr>
          <a:xfrm>
            <a:off x="8772525" y="2673350"/>
            <a:ext cx="2006600" cy="2006600"/>
          </a:xfrm>
          <a:prstGeom prst="ellipse">
            <a:avLst/>
          </a:prstGeom>
          <a:noFill/>
        </p:spPr>
        <p:txBody>
          <a:bodyPr anchor="ctr"/>
          <a:lstStyle>
            <a:lvl1pPr algn="ctr">
              <a:defRPr sz="1200"/>
            </a:lvl1pPr>
          </a:lstStyle>
          <a:p>
            <a:r>
              <a:rPr lang="en-GB" dirty="0"/>
              <a:t>Click to insert image</a:t>
            </a:r>
          </a:p>
        </p:txBody>
      </p:sp>
      <p:sp>
        <p:nvSpPr>
          <p:cNvPr id="20" name="Text Placeholder 20">
            <a:extLst>
              <a:ext uri="{FF2B5EF4-FFF2-40B4-BE49-F238E27FC236}">
                <a16:creationId xmlns:a16="http://schemas.microsoft.com/office/drawing/2014/main" id="{1B55F1B8-BD66-44CC-989E-F425D0B0A11F}"/>
              </a:ext>
            </a:extLst>
          </p:cNvPr>
          <p:cNvSpPr>
            <a:spLocks noGrp="1"/>
          </p:cNvSpPr>
          <p:nvPr>
            <p:ph type="body" sz="quarter" idx="25"/>
          </p:nvPr>
        </p:nvSpPr>
        <p:spPr>
          <a:xfrm>
            <a:off x="8353425" y="5367733"/>
            <a:ext cx="3517900" cy="1384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3" name="Text Placeholder 20">
            <a:extLst>
              <a:ext uri="{FF2B5EF4-FFF2-40B4-BE49-F238E27FC236}">
                <a16:creationId xmlns:a16="http://schemas.microsoft.com/office/drawing/2014/main" id="{637610A4-7D85-4472-8F7D-7C246295554D}"/>
              </a:ext>
            </a:extLst>
          </p:cNvPr>
          <p:cNvSpPr>
            <a:spLocks noGrp="1"/>
          </p:cNvSpPr>
          <p:nvPr>
            <p:ph type="body" sz="quarter" idx="26" hasCustomPrompt="1"/>
          </p:nvPr>
        </p:nvSpPr>
        <p:spPr>
          <a:xfrm>
            <a:off x="8353424" y="5033565"/>
            <a:ext cx="3517901" cy="334168"/>
          </a:xfrm>
        </p:spPr>
        <p:txBody>
          <a:bodyPr numCol="1" spcCol="360000" anchor="b"/>
          <a:lstStyle>
            <a:lvl1pPr>
              <a:defRPr sz="1600" b="1"/>
            </a:lvl1pPr>
            <a:lvl2pPr>
              <a:defRPr sz="1200"/>
            </a:lvl2pPr>
            <a:lvl3pPr>
              <a:defRPr sz="1050"/>
            </a:lvl3pPr>
            <a:lvl4pPr>
              <a:defRPr sz="600"/>
            </a:lvl4pPr>
            <a:lvl5pPr>
              <a:defRPr sz="600"/>
            </a:lvl5pPr>
          </a:lstStyle>
          <a:p>
            <a:pPr lvl="0"/>
            <a:r>
              <a:rPr lang="en-US" dirty="0"/>
              <a:t>Click to insert title</a:t>
            </a:r>
            <a:endParaRPr lang="en-GB" dirty="0"/>
          </a:p>
        </p:txBody>
      </p:sp>
      <p:sp>
        <p:nvSpPr>
          <p:cNvPr id="4" name="Date Placeholder 3">
            <a:extLst>
              <a:ext uri="{FF2B5EF4-FFF2-40B4-BE49-F238E27FC236}">
                <a16:creationId xmlns:a16="http://schemas.microsoft.com/office/drawing/2014/main" id="{D66996AC-5FC0-49EE-B375-88F87491861B}"/>
              </a:ext>
            </a:extLst>
          </p:cNvPr>
          <p:cNvSpPr>
            <a:spLocks noGrp="1"/>
          </p:cNvSpPr>
          <p:nvPr>
            <p:ph type="dt" sz="half" idx="55"/>
          </p:nvPr>
        </p:nvSpPr>
        <p:spPr/>
        <p:txBody>
          <a:bodyPr/>
          <a:lstStyle/>
          <a:p>
            <a:endParaRPr lang="en-GB" dirty="0"/>
          </a:p>
        </p:txBody>
      </p:sp>
      <p:sp>
        <p:nvSpPr>
          <p:cNvPr id="6" name="Footer Placeholder 5">
            <a:extLst>
              <a:ext uri="{FF2B5EF4-FFF2-40B4-BE49-F238E27FC236}">
                <a16:creationId xmlns:a16="http://schemas.microsoft.com/office/drawing/2014/main" id="{1309BA27-3705-433E-A2D7-7FDE43DBB757}"/>
              </a:ext>
            </a:extLst>
          </p:cNvPr>
          <p:cNvSpPr>
            <a:spLocks noGrp="1"/>
          </p:cNvSpPr>
          <p:nvPr>
            <p:ph type="ftr" sz="quarter" idx="56"/>
          </p:nvPr>
        </p:nvSpPr>
        <p:spPr/>
        <p:txBody>
          <a:bodyPr/>
          <a:lstStyle/>
          <a:p>
            <a:endParaRPr lang="en-GB" dirty="0"/>
          </a:p>
        </p:txBody>
      </p:sp>
    </p:spTree>
    <p:extLst>
      <p:ext uri="{BB962C8B-B14F-4D97-AF65-F5344CB8AC3E}">
        <p14:creationId xmlns:p14="http://schemas.microsoft.com/office/powerpoint/2010/main" val="3238118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3">
          <p15:clr>
            <a:srgbClr val="FBAE40"/>
          </p15:clr>
        </p15:guide>
        <p15:guide id="2" orient="horz" pos="325">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Key Poin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5042A8D-90D1-499D-B2F5-88AC02DE7E2B}"/>
              </a:ext>
            </a:extLst>
          </p:cNvPr>
          <p:cNvSpPr/>
          <p:nvPr userDrawn="1"/>
        </p:nvSpPr>
        <p:spPr>
          <a:xfrm>
            <a:off x="0" y="684848"/>
            <a:ext cx="12192001" cy="1755140"/>
          </a:xfrm>
          <a:prstGeom prst="rect">
            <a:avLst/>
          </a:prstGeom>
          <a:solidFill>
            <a:srgbClr val="F2F1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sz="1600" dirty="0"/>
          </a:p>
        </p:txBody>
      </p:sp>
      <p:sp>
        <p:nvSpPr>
          <p:cNvPr id="39" name="Text Placeholder 20">
            <a:extLst>
              <a:ext uri="{FF2B5EF4-FFF2-40B4-BE49-F238E27FC236}">
                <a16:creationId xmlns:a16="http://schemas.microsoft.com/office/drawing/2014/main" id="{0D9F5B87-DF0E-4079-88E8-1EC705451CD7}"/>
              </a:ext>
            </a:extLst>
          </p:cNvPr>
          <p:cNvSpPr>
            <a:spLocks noGrp="1"/>
          </p:cNvSpPr>
          <p:nvPr>
            <p:ph type="body" sz="quarter" idx="32" hasCustomPrompt="1"/>
          </p:nvPr>
        </p:nvSpPr>
        <p:spPr>
          <a:xfrm>
            <a:off x="5377070" y="2439989"/>
            <a:ext cx="6576805" cy="4100511"/>
          </a:xfrm>
          <a:gradFill flip="none" rotWithShape="1">
            <a:gsLst>
              <a:gs pos="0">
                <a:schemeClr val="tx1">
                  <a:alpha val="0"/>
                </a:schemeClr>
              </a:gs>
              <a:gs pos="100000">
                <a:schemeClr val="tx1">
                  <a:alpha val="44000"/>
                </a:schemeClr>
              </a:gs>
            </a:gsLst>
            <a:lin ang="8100000" scaled="1"/>
            <a:tileRect/>
          </a:gra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    </a:t>
            </a:r>
            <a:endParaRPr lang="en-GB" dirty="0"/>
          </a:p>
        </p:txBody>
      </p:sp>
      <p:sp>
        <p:nvSpPr>
          <p:cNvPr id="17" name="Text Placeholder 8">
            <a:extLst>
              <a:ext uri="{FF2B5EF4-FFF2-40B4-BE49-F238E27FC236}">
                <a16:creationId xmlns:a16="http://schemas.microsoft.com/office/drawing/2014/main" id="{A0C7575D-A4B1-45EA-9D40-614E60E0F7B5}"/>
              </a:ext>
            </a:extLst>
          </p:cNvPr>
          <p:cNvSpPr>
            <a:spLocks noGrp="1"/>
          </p:cNvSpPr>
          <p:nvPr>
            <p:ph type="body" sz="quarter" idx="18" hasCustomPrompt="1"/>
          </p:nvPr>
        </p:nvSpPr>
        <p:spPr>
          <a:xfrm>
            <a:off x="327025" y="996950"/>
            <a:ext cx="3400425" cy="36000"/>
          </a:xfrm>
          <a:solidFill>
            <a:schemeClr val="accent2"/>
          </a:solidFill>
        </p:spPr>
        <p:txBody>
          <a:bodyPr/>
          <a:lstStyle>
            <a:lvl1pPr>
              <a:defRPr/>
            </a:lvl1pPr>
          </a:lstStyle>
          <a:p>
            <a:pPr lvl="0"/>
            <a:r>
              <a:rPr lang="en-US" dirty="0"/>
              <a:t>    </a:t>
            </a:r>
            <a:endParaRPr lang="en-GB" dirty="0"/>
          </a:p>
        </p:txBody>
      </p:sp>
      <p:sp>
        <p:nvSpPr>
          <p:cNvPr id="12" name="Text Placeholder 20">
            <a:extLst>
              <a:ext uri="{FF2B5EF4-FFF2-40B4-BE49-F238E27FC236}">
                <a16:creationId xmlns:a16="http://schemas.microsoft.com/office/drawing/2014/main" id="{F15AFD68-D47A-4C01-B720-CEC64CB206AD}"/>
              </a:ext>
            </a:extLst>
          </p:cNvPr>
          <p:cNvSpPr>
            <a:spLocks noGrp="1"/>
          </p:cNvSpPr>
          <p:nvPr>
            <p:ph type="body" sz="quarter" idx="20" hasCustomPrompt="1"/>
          </p:nvPr>
        </p:nvSpPr>
        <p:spPr>
          <a:xfrm>
            <a:off x="215899" y="2901395"/>
            <a:ext cx="4923045" cy="334168"/>
          </a:xfrm>
        </p:spPr>
        <p:txBody>
          <a:bodyPr numCol="1" spcCol="360000"/>
          <a:lstStyle>
            <a:lvl1pPr>
              <a:defRPr sz="1600" b="1"/>
            </a:lvl1pPr>
            <a:lvl2pPr>
              <a:defRPr sz="1200"/>
            </a:lvl2pPr>
            <a:lvl3pPr>
              <a:defRPr sz="1050"/>
            </a:lvl3pPr>
            <a:lvl4pPr>
              <a:defRPr sz="600"/>
            </a:lvl4pPr>
            <a:lvl5pPr>
              <a:defRPr sz="600"/>
            </a:lvl5pPr>
          </a:lstStyle>
          <a:p>
            <a:pPr lvl="0"/>
            <a:r>
              <a:rPr lang="en-US" dirty="0"/>
              <a:t>Key Point</a:t>
            </a:r>
            <a:endParaRPr lang="en-GB" dirty="0"/>
          </a:p>
        </p:txBody>
      </p:sp>
      <p:sp>
        <p:nvSpPr>
          <p:cNvPr id="40" name="Text Placeholder 20">
            <a:extLst>
              <a:ext uri="{FF2B5EF4-FFF2-40B4-BE49-F238E27FC236}">
                <a16:creationId xmlns:a16="http://schemas.microsoft.com/office/drawing/2014/main" id="{E4731561-05B2-4AA9-AF61-8BA9291842F8}"/>
              </a:ext>
            </a:extLst>
          </p:cNvPr>
          <p:cNvSpPr>
            <a:spLocks noGrp="1"/>
          </p:cNvSpPr>
          <p:nvPr>
            <p:ph type="body" sz="quarter" idx="33"/>
          </p:nvPr>
        </p:nvSpPr>
        <p:spPr>
          <a:xfrm>
            <a:off x="5604908" y="2675731"/>
            <a:ext cx="6050170" cy="3508789"/>
          </a:xfrm>
        </p:spPr>
        <p:txBody>
          <a:bodyPr numCol="1" spcCol="360000"/>
          <a:lstStyle>
            <a:lvl1pPr>
              <a:defRPr sz="1800">
                <a:solidFill>
                  <a:schemeClr val="bg1"/>
                </a:solidFill>
              </a:defRPr>
            </a:lvl1pPr>
            <a:lvl2pPr>
              <a:defRPr sz="1800">
                <a:solidFill>
                  <a:schemeClr val="bg1"/>
                </a:solidFill>
              </a:defRPr>
            </a:lvl2pPr>
            <a:lvl3pPr>
              <a:defRPr sz="1400">
                <a:solidFill>
                  <a:schemeClr val="bg1"/>
                </a:solidFill>
              </a:defRPr>
            </a:lvl3pPr>
            <a:lvl4pPr>
              <a:defRPr sz="900">
                <a:solidFill>
                  <a:schemeClr val="bg1"/>
                </a:solidFill>
              </a:defRPr>
            </a:lvl4pPr>
            <a:lvl5pP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Text Placeholder 20">
            <a:extLst>
              <a:ext uri="{FF2B5EF4-FFF2-40B4-BE49-F238E27FC236}">
                <a16:creationId xmlns:a16="http://schemas.microsoft.com/office/drawing/2014/main" id="{92144F73-35C0-4379-AC37-F025672B90FB}"/>
              </a:ext>
            </a:extLst>
          </p:cNvPr>
          <p:cNvSpPr>
            <a:spLocks noGrp="1"/>
          </p:cNvSpPr>
          <p:nvPr>
            <p:ph type="body" sz="quarter" idx="19"/>
          </p:nvPr>
        </p:nvSpPr>
        <p:spPr>
          <a:xfrm>
            <a:off x="215899" y="3237945"/>
            <a:ext cx="4923045" cy="3302556"/>
          </a:xfrm>
        </p:spPr>
        <p:txBody>
          <a:bodyPr numCol="1" spcCol="36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Title 4">
            <a:extLst>
              <a:ext uri="{FF2B5EF4-FFF2-40B4-BE49-F238E27FC236}">
                <a16:creationId xmlns:a16="http://schemas.microsoft.com/office/drawing/2014/main" id="{4F127398-EFCE-44BA-9318-03C0DCEC355B}"/>
              </a:ext>
            </a:extLst>
          </p:cNvPr>
          <p:cNvSpPr>
            <a:spLocks noGrp="1"/>
          </p:cNvSpPr>
          <p:nvPr>
            <p:ph type="title" hasCustomPrompt="1"/>
          </p:nvPr>
        </p:nvSpPr>
        <p:spPr>
          <a:xfrm>
            <a:off x="216218" y="1089501"/>
            <a:ext cx="11863662" cy="486887"/>
          </a:xfrm>
        </p:spPr>
        <p:txBody>
          <a:bodyPr/>
          <a:lstStyle>
            <a:lvl1pPr>
              <a:defRPr/>
            </a:lvl1pPr>
          </a:lstStyle>
          <a:p>
            <a:r>
              <a:rPr lang="en-US" dirty="0"/>
              <a:t>Click to here to insert title</a:t>
            </a:r>
            <a:endParaRPr lang="en-GB" dirty="0"/>
          </a:p>
        </p:txBody>
      </p:sp>
      <p:sp>
        <p:nvSpPr>
          <p:cNvPr id="18" name="Sub Title Placeholder">
            <a:extLst>
              <a:ext uri="{FF2B5EF4-FFF2-40B4-BE49-F238E27FC236}">
                <a16:creationId xmlns:a16="http://schemas.microsoft.com/office/drawing/2014/main" id="{0F47015D-008A-4C67-82CA-31B38CB509D4}"/>
              </a:ext>
            </a:extLst>
          </p:cNvPr>
          <p:cNvSpPr>
            <a:spLocks noGrp="1"/>
          </p:cNvSpPr>
          <p:nvPr>
            <p:ph type="subTitle" sz="quarter" idx="17" hasCustomPrompt="1"/>
          </p:nvPr>
        </p:nvSpPr>
        <p:spPr>
          <a:xfrm>
            <a:off x="216218" y="1590293"/>
            <a:ext cx="11863662" cy="692468"/>
          </a:xfrm>
          <a:prstGeom prst="rect">
            <a:avLst/>
          </a:prstGeom>
        </p:spPr>
        <p:txBody>
          <a:bodyPr vert="horz" lIns="91440" tIns="45720" rIns="91440" bIns="45720" rtlCol="0" anchor="t">
            <a:noAutofit/>
          </a:bodyPr>
          <a:lstStyle>
            <a:lvl1pPr>
              <a:defRPr lang="en-GB" sz="2400" b="0">
                <a:latin typeface="+mj-lt"/>
                <a:ea typeface="+mj-ea"/>
                <a:cs typeface="+mj-cs"/>
              </a:defRPr>
            </a:lvl1pPr>
          </a:lstStyle>
          <a:p>
            <a:pPr lvl="0"/>
            <a:r>
              <a:rPr lang="en-US" dirty="0"/>
              <a:t>Click to enter subtitle</a:t>
            </a:r>
            <a:endParaRPr lang="en-GB" dirty="0"/>
          </a:p>
        </p:txBody>
      </p:sp>
      <p:sp>
        <p:nvSpPr>
          <p:cNvPr id="38" name="Picture Placeholder 5">
            <a:extLst>
              <a:ext uri="{FF2B5EF4-FFF2-40B4-BE49-F238E27FC236}">
                <a16:creationId xmlns:a16="http://schemas.microsoft.com/office/drawing/2014/main" id="{37034B29-E2BA-43E4-9F67-424C37DDEFB1}"/>
              </a:ext>
            </a:extLst>
          </p:cNvPr>
          <p:cNvSpPr>
            <a:spLocks noGrp="1"/>
          </p:cNvSpPr>
          <p:nvPr>
            <p:ph type="pic" sz="quarter" idx="31" hasCustomPrompt="1"/>
          </p:nvPr>
        </p:nvSpPr>
        <p:spPr>
          <a:xfrm>
            <a:off x="5377071" y="2439988"/>
            <a:ext cx="6576804" cy="4100512"/>
          </a:xfrm>
          <a:noFill/>
        </p:spPr>
        <p:txBody>
          <a:bodyPr anchor="ctr"/>
          <a:lstStyle>
            <a:lvl1pPr algn="ctr">
              <a:defRPr sz="1200"/>
            </a:lvl1pPr>
          </a:lstStyle>
          <a:p>
            <a:r>
              <a:rPr lang="en-GB" dirty="0"/>
              <a:t>Click icon to insert image &gt; Right click &gt; Send to back</a:t>
            </a:r>
          </a:p>
        </p:txBody>
      </p:sp>
      <p:sp>
        <p:nvSpPr>
          <p:cNvPr id="4" name="Date Placeholder 3">
            <a:extLst>
              <a:ext uri="{FF2B5EF4-FFF2-40B4-BE49-F238E27FC236}">
                <a16:creationId xmlns:a16="http://schemas.microsoft.com/office/drawing/2014/main" id="{5E5E7669-1F32-49DA-B838-F3F76C30EB11}"/>
              </a:ext>
            </a:extLst>
          </p:cNvPr>
          <p:cNvSpPr>
            <a:spLocks noGrp="1"/>
          </p:cNvSpPr>
          <p:nvPr>
            <p:ph type="dt" sz="half" idx="55"/>
          </p:nvPr>
        </p:nvSpPr>
        <p:spPr/>
        <p:txBody>
          <a:bodyPr/>
          <a:lstStyle/>
          <a:p>
            <a:endParaRPr lang="en-GB" dirty="0"/>
          </a:p>
        </p:txBody>
      </p:sp>
      <p:sp>
        <p:nvSpPr>
          <p:cNvPr id="6" name="Footer Placeholder 5">
            <a:extLst>
              <a:ext uri="{FF2B5EF4-FFF2-40B4-BE49-F238E27FC236}">
                <a16:creationId xmlns:a16="http://schemas.microsoft.com/office/drawing/2014/main" id="{24927883-BA92-4B8D-B535-073A40AF2612}"/>
              </a:ext>
            </a:extLst>
          </p:cNvPr>
          <p:cNvSpPr>
            <a:spLocks noGrp="1"/>
          </p:cNvSpPr>
          <p:nvPr>
            <p:ph type="ftr" sz="quarter" idx="56"/>
          </p:nvPr>
        </p:nvSpPr>
        <p:spPr/>
        <p:txBody>
          <a:bodyPr/>
          <a:lstStyle/>
          <a:p>
            <a:endParaRPr lang="en-GB" dirty="0"/>
          </a:p>
        </p:txBody>
      </p:sp>
    </p:spTree>
    <p:extLst>
      <p:ext uri="{BB962C8B-B14F-4D97-AF65-F5344CB8AC3E}">
        <p14:creationId xmlns:p14="http://schemas.microsoft.com/office/powerpoint/2010/main" val="1311987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Key Point w/Graphic">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616438E-9F68-4AEF-8B41-B61F1FA928EB}"/>
              </a:ext>
            </a:extLst>
          </p:cNvPr>
          <p:cNvSpPr/>
          <p:nvPr userDrawn="1"/>
        </p:nvSpPr>
        <p:spPr>
          <a:xfrm>
            <a:off x="0" y="684848"/>
            <a:ext cx="12192001" cy="1755140"/>
          </a:xfrm>
          <a:prstGeom prst="rect">
            <a:avLst/>
          </a:prstGeom>
          <a:solidFill>
            <a:srgbClr val="F2F1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sz="1600" dirty="0"/>
          </a:p>
        </p:txBody>
      </p:sp>
      <p:sp>
        <p:nvSpPr>
          <p:cNvPr id="39" name="Text Placeholder 20">
            <a:extLst>
              <a:ext uri="{FF2B5EF4-FFF2-40B4-BE49-F238E27FC236}">
                <a16:creationId xmlns:a16="http://schemas.microsoft.com/office/drawing/2014/main" id="{0D9F5B87-DF0E-4079-88E8-1EC705451CD7}"/>
              </a:ext>
            </a:extLst>
          </p:cNvPr>
          <p:cNvSpPr>
            <a:spLocks noGrp="1"/>
          </p:cNvSpPr>
          <p:nvPr>
            <p:ph type="body" sz="quarter" idx="32" hasCustomPrompt="1"/>
          </p:nvPr>
        </p:nvSpPr>
        <p:spPr>
          <a:xfrm>
            <a:off x="5377070" y="2439989"/>
            <a:ext cx="6576805" cy="4100511"/>
          </a:xfrm>
          <a:gradFill flip="none" rotWithShape="1">
            <a:gsLst>
              <a:gs pos="0">
                <a:schemeClr val="tx1">
                  <a:alpha val="0"/>
                </a:schemeClr>
              </a:gs>
              <a:gs pos="100000">
                <a:schemeClr val="tx1">
                  <a:alpha val="44000"/>
                </a:schemeClr>
              </a:gs>
            </a:gsLst>
            <a:lin ang="8100000" scaled="1"/>
            <a:tileRect/>
          </a:gra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    </a:t>
            </a:r>
            <a:endParaRPr lang="en-GB" dirty="0"/>
          </a:p>
        </p:txBody>
      </p:sp>
      <p:sp>
        <p:nvSpPr>
          <p:cNvPr id="17" name="Text Placeholder 8">
            <a:extLst>
              <a:ext uri="{FF2B5EF4-FFF2-40B4-BE49-F238E27FC236}">
                <a16:creationId xmlns:a16="http://schemas.microsoft.com/office/drawing/2014/main" id="{A0C7575D-A4B1-45EA-9D40-614E60E0F7B5}"/>
              </a:ext>
            </a:extLst>
          </p:cNvPr>
          <p:cNvSpPr>
            <a:spLocks noGrp="1"/>
          </p:cNvSpPr>
          <p:nvPr>
            <p:ph type="body" sz="quarter" idx="18" hasCustomPrompt="1"/>
          </p:nvPr>
        </p:nvSpPr>
        <p:spPr>
          <a:xfrm>
            <a:off x="327025" y="996950"/>
            <a:ext cx="3400425" cy="36000"/>
          </a:xfrm>
          <a:solidFill>
            <a:schemeClr val="accent2"/>
          </a:solidFill>
        </p:spPr>
        <p:txBody>
          <a:bodyPr/>
          <a:lstStyle>
            <a:lvl1pPr>
              <a:defRPr/>
            </a:lvl1pPr>
          </a:lstStyle>
          <a:p>
            <a:pPr lvl="0"/>
            <a:r>
              <a:rPr lang="en-US" dirty="0"/>
              <a:t>    </a:t>
            </a:r>
            <a:endParaRPr lang="en-GB" dirty="0"/>
          </a:p>
        </p:txBody>
      </p:sp>
      <p:sp>
        <p:nvSpPr>
          <p:cNvPr id="21" name="Text Placeholder 20">
            <a:extLst>
              <a:ext uri="{FF2B5EF4-FFF2-40B4-BE49-F238E27FC236}">
                <a16:creationId xmlns:a16="http://schemas.microsoft.com/office/drawing/2014/main" id="{F085ED93-889F-43C0-9426-3AF41B56E68D}"/>
              </a:ext>
            </a:extLst>
          </p:cNvPr>
          <p:cNvSpPr>
            <a:spLocks noGrp="1"/>
          </p:cNvSpPr>
          <p:nvPr>
            <p:ph type="body" sz="quarter" idx="19"/>
          </p:nvPr>
        </p:nvSpPr>
        <p:spPr>
          <a:xfrm>
            <a:off x="1917699" y="4101306"/>
            <a:ext cx="3162301" cy="2255044"/>
          </a:xfrm>
        </p:spPr>
        <p:txBody>
          <a:bodyPr numCol="1" spcCol="360000"/>
          <a:lstStyle>
            <a:lvl1pPr>
              <a:defRPr sz="1200"/>
            </a:lvl1pPr>
            <a:lvl2pPr>
              <a:defRPr sz="1200"/>
            </a:lvl2pPr>
            <a:lvl3pPr>
              <a:defRPr sz="1050"/>
            </a:lvl3pPr>
            <a:lvl4pPr>
              <a:defRPr sz="600"/>
            </a:lvl4pPr>
            <a:lvl5pPr>
              <a:defRPr sz="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3" name="Picture 2" descr="A close up of a logo&#10;&#10;Description generated with very high confidence">
            <a:extLst>
              <a:ext uri="{FF2B5EF4-FFF2-40B4-BE49-F238E27FC236}">
                <a16:creationId xmlns:a16="http://schemas.microsoft.com/office/drawing/2014/main" id="{4971E239-7CBA-466C-936B-AB920FF619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439988"/>
            <a:ext cx="2305050" cy="2305050"/>
          </a:xfrm>
          <a:prstGeom prst="rect">
            <a:avLst/>
          </a:prstGeom>
        </p:spPr>
      </p:pic>
      <p:sp>
        <p:nvSpPr>
          <p:cNvPr id="12" name="Text Placeholder 20">
            <a:extLst>
              <a:ext uri="{FF2B5EF4-FFF2-40B4-BE49-F238E27FC236}">
                <a16:creationId xmlns:a16="http://schemas.microsoft.com/office/drawing/2014/main" id="{F15AFD68-D47A-4C01-B720-CEC64CB206AD}"/>
              </a:ext>
            </a:extLst>
          </p:cNvPr>
          <p:cNvSpPr>
            <a:spLocks noGrp="1"/>
          </p:cNvSpPr>
          <p:nvPr>
            <p:ph type="body" sz="quarter" idx="20" hasCustomPrompt="1"/>
          </p:nvPr>
        </p:nvSpPr>
        <p:spPr>
          <a:xfrm>
            <a:off x="1917699" y="3767138"/>
            <a:ext cx="3162301" cy="334168"/>
          </a:xfrm>
        </p:spPr>
        <p:txBody>
          <a:bodyPr numCol="1" spcCol="360000"/>
          <a:lstStyle>
            <a:lvl1pPr>
              <a:defRPr sz="1600" b="1"/>
            </a:lvl1pPr>
            <a:lvl2pPr>
              <a:defRPr sz="1200"/>
            </a:lvl2pPr>
            <a:lvl3pPr>
              <a:defRPr sz="1050"/>
            </a:lvl3pPr>
            <a:lvl4pPr>
              <a:defRPr sz="600"/>
            </a:lvl4pPr>
            <a:lvl5pPr>
              <a:defRPr sz="600"/>
            </a:lvl5pPr>
          </a:lstStyle>
          <a:p>
            <a:pPr lvl="0"/>
            <a:r>
              <a:rPr lang="en-US" dirty="0"/>
              <a:t>Key Point</a:t>
            </a:r>
            <a:endParaRPr lang="en-GB" dirty="0"/>
          </a:p>
        </p:txBody>
      </p:sp>
      <p:sp>
        <p:nvSpPr>
          <p:cNvPr id="35" name="Text Placeholder 34">
            <a:extLst>
              <a:ext uri="{FF2B5EF4-FFF2-40B4-BE49-F238E27FC236}">
                <a16:creationId xmlns:a16="http://schemas.microsoft.com/office/drawing/2014/main" id="{73B04FBD-1C5A-4EE2-BB22-B3F5971CC36E}"/>
              </a:ext>
            </a:extLst>
          </p:cNvPr>
          <p:cNvSpPr>
            <a:spLocks noGrp="1"/>
          </p:cNvSpPr>
          <p:nvPr>
            <p:ph type="body" sz="quarter" idx="22" hasCustomPrompt="1"/>
          </p:nvPr>
        </p:nvSpPr>
        <p:spPr>
          <a:xfrm>
            <a:off x="1524795" y="4281204"/>
            <a:ext cx="173831" cy="131699"/>
          </a:xfrm>
          <a:custGeom>
            <a:avLst/>
            <a:gdLst>
              <a:gd name="connsiteX0" fmla="*/ 108819 w 173831"/>
              <a:gd name="connsiteY0" fmla="*/ 0 h 131699"/>
              <a:gd name="connsiteX1" fmla="*/ 173831 w 173831"/>
              <a:gd name="connsiteY1" fmla="*/ 65013 h 131699"/>
              <a:gd name="connsiteX2" fmla="*/ 108819 w 173831"/>
              <a:gd name="connsiteY2" fmla="*/ 131699 h 131699"/>
              <a:gd name="connsiteX3" fmla="*/ 94868 w 173831"/>
              <a:gd name="connsiteY3" fmla="*/ 117748 h 131699"/>
              <a:gd name="connsiteX4" fmla="*/ 137000 w 173831"/>
              <a:gd name="connsiteY4" fmla="*/ 75616 h 131699"/>
              <a:gd name="connsiteX5" fmla="*/ 0 w 173831"/>
              <a:gd name="connsiteY5" fmla="*/ 75616 h 131699"/>
              <a:gd name="connsiteX6" fmla="*/ 0 w 173831"/>
              <a:gd name="connsiteY6" fmla="*/ 56084 h 131699"/>
              <a:gd name="connsiteX7" fmla="*/ 138382 w 173831"/>
              <a:gd name="connsiteY7" fmla="*/ 56084 h 131699"/>
              <a:gd name="connsiteX8" fmla="*/ 94868 w 173831"/>
              <a:gd name="connsiteY8" fmla="*/ 13951 h 131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831" h="131699">
                <a:moveTo>
                  <a:pt x="108819" y="0"/>
                </a:moveTo>
                <a:lnTo>
                  <a:pt x="173831" y="65013"/>
                </a:lnTo>
                <a:lnTo>
                  <a:pt x="108819" y="131699"/>
                </a:lnTo>
                <a:lnTo>
                  <a:pt x="94868" y="117748"/>
                </a:lnTo>
                <a:lnTo>
                  <a:pt x="137000" y="75616"/>
                </a:lnTo>
                <a:lnTo>
                  <a:pt x="0" y="75616"/>
                </a:lnTo>
                <a:lnTo>
                  <a:pt x="0" y="56084"/>
                </a:lnTo>
                <a:lnTo>
                  <a:pt x="138382" y="56084"/>
                </a:lnTo>
                <a:lnTo>
                  <a:pt x="94868" y="13951"/>
                </a:lnTo>
                <a:close/>
              </a:path>
            </a:pathLst>
          </a:custGeom>
          <a:solidFill>
            <a:schemeClr val="tx1"/>
          </a:solidFill>
        </p:spPr>
        <p:txBody>
          <a:bodyPr wrap="square">
            <a:noAutofit/>
          </a:bodyPr>
          <a:lstStyle>
            <a:lvl1pPr>
              <a:defRPr/>
            </a:lvl1pPr>
          </a:lstStyle>
          <a:p>
            <a:pPr lvl="0"/>
            <a:r>
              <a:rPr lang="en-US" dirty="0"/>
              <a:t>  </a:t>
            </a:r>
            <a:endParaRPr lang="en-GB" dirty="0"/>
          </a:p>
        </p:txBody>
      </p:sp>
      <p:sp>
        <p:nvSpPr>
          <p:cNvPr id="36" name="Text Placeholder 35">
            <a:extLst>
              <a:ext uri="{FF2B5EF4-FFF2-40B4-BE49-F238E27FC236}">
                <a16:creationId xmlns:a16="http://schemas.microsoft.com/office/drawing/2014/main" id="{D5B8A339-0F1D-4BEB-8C99-BCF792FA7778}"/>
              </a:ext>
            </a:extLst>
          </p:cNvPr>
          <p:cNvSpPr>
            <a:spLocks noGrp="1"/>
          </p:cNvSpPr>
          <p:nvPr>
            <p:ph type="body" sz="quarter" idx="23" hasCustomPrompt="1"/>
          </p:nvPr>
        </p:nvSpPr>
        <p:spPr>
          <a:xfrm flipH="1">
            <a:off x="1260476" y="4281204"/>
            <a:ext cx="173831" cy="131699"/>
          </a:xfrm>
          <a:custGeom>
            <a:avLst/>
            <a:gdLst>
              <a:gd name="connsiteX0" fmla="*/ 108819 w 173831"/>
              <a:gd name="connsiteY0" fmla="*/ 0 h 131699"/>
              <a:gd name="connsiteX1" fmla="*/ 173831 w 173831"/>
              <a:gd name="connsiteY1" fmla="*/ 65013 h 131699"/>
              <a:gd name="connsiteX2" fmla="*/ 108819 w 173831"/>
              <a:gd name="connsiteY2" fmla="*/ 131699 h 131699"/>
              <a:gd name="connsiteX3" fmla="*/ 94868 w 173831"/>
              <a:gd name="connsiteY3" fmla="*/ 117748 h 131699"/>
              <a:gd name="connsiteX4" fmla="*/ 137000 w 173831"/>
              <a:gd name="connsiteY4" fmla="*/ 75616 h 131699"/>
              <a:gd name="connsiteX5" fmla="*/ 0 w 173831"/>
              <a:gd name="connsiteY5" fmla="*/ 75616 h 131699"/>
              <a:gd name="connsiteX6" fmla="*/ 0 w 173831"/>
              <a:gd name="connsiteY6" fmla="*/ 56084 h 131699"/>
              <a:gd name="connsiteX7" fmla="*/ 138382 w 173831"/>
              <a:gd name="connsiteY7" fmla="*/ 56084 h 131699"/>
              <a:gd name="connsiteX8" fmla="*/ 94868 w 173831"/>
              <a:gd name="connsiteY8" fmla="*/ 13951 h 131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831" h="131699">
                <a:moveTo>
                  <a:pt x="108819" y="0"/>
                </a:moveTo>
                <a:lnTo>
                  <a:pt x="173831" y="65013"/>
                </a:lnTo>
                <a:lnTo>
                  <a:pt x="108819" y="131699"/>
                </a:lnTo>
                <a:lnTo>
                  <a:pt x="94868" y="117748"/>
                </a:lnTo>
                <a:lnTo>
                  <a:pt x="137000" y="75616"/>
                </a:lnTo>
                <a:lnTo>
                  <a:pt x="0" y="75616"/>
                </a:lnTo>
                <a:lnTo>
                  <a:pt x="0" y="56084"/>
                </a:lnTo>
                <a:lnTo>
                  <a:pt x="138382" y="56084"/>
                </a:lnTo>
                <a:lnTo>
                  <a:pt x="94868" y="13951"/>
                </a:lnTo>
                <a:close/>
              </a:path>
            </a:pathLst>
          </a:custGeom>
          <a:solidFill>
            <a:srgbClr val="B2B2B2"/>
          </a:solidFill>
        </p:spPr>
        <p:txBody>
          <a:bodyPr wrap="square">
            <a:noAutofit/>
          </a:bodyPr>
          <a:lstStyle>
            <a:lvl1pPr>
              <a:defRPr/>
            </a:lvl1pPr>
          </a:lstStyle>
          <a:p>
            <a:pPr lvl="0"/>
            <a:r>
              <a:rPr lang="en-US" dirty="0"/>
              <a:t>  </a:t>
            </a:r>
            <a:endParaRPr lang="en-GB" dirty="0"/>
          </a:p>
        </p:txBody>
      </p:sp>
      <p:sp>
        <p:nvSpPr>
          <p:cNvPr id="15" name="Title 4">
            <a:extLst>
              <a:ext uri="{FF2B5EF4-FFF2-40B4-BE49-F238E27FC236}">
                <a16:creationId xmlns:a16="http://schemas.microsoft.com/office/drawing/2014/main" id="{A337C6E3-B277-4721-AD34-30978B708244}"/>
              </a:ext>
            </a:extLst>
          </p:cNvPr>
          <p:cNvSpPr>
            <a:spLocks noGrp="1"/>
          </p:cNvSpPr>
          <p:nvPr>
            <p:ph type="title" hasCustomPrompt="1"/>
          </p:nvPr>
        </p:nvSpPr>
        <p:spPr>
          <a:xfrm>
            <a:off x="216218" y="1089501"/>
            <a:ext cx="11863662" cy="486887"/>
          </a:xfrm>
        </p:spPr>
        <p:txBody>
          <a:bodyPr/>
          <a:lstStyle>
            <a:lvl1pPr>
              <a:defRPr/>
            </a:lvl1pPr>
          </a:lstStyle>
          <a:p>
            <a:r>
              <a:rPr lang="en-US" dirty="0"/>
              <a:t>Click to here to insert title</a:t>
            </a:r>
            <a:endParaRPr lang="en-GB" dirty="0"/>
          </a:p>
        </p:txBody>
      </p:sp>
      <p:sp>
        <p:nvSpPr>
          <p:cNvPr id="18" name="Sub Title Placeholder">
            <a:extLst>
              <a:ext uri="{FF2B5EF4-FFF2-40B4-BE49-F238E27FC236}">
                <a16:creationId xmlns:a16="http://schemas.microsoft.com/office/drawing/2014/main" id="{B2324A4E-A2F7-4589-8E1B-0C4B177B5A2E}"/>
              </a:ext>
            </a:extLst>
          </p:cNvPr>
          <p:cNvSpPr>
            <a:spLocks noGrp="1"/>
          </p:cNvSpPr>
          <p:nvPr>
            <p:ph type="subTitle" sz="quarter" idx="17" hasCustomPrompt="1"/>
          </p:nvPr>
        </p:nvSpPr>
        <p:spPr>
          <a:xfrm>
            <a:off x="216218" y="1590293"/>
            <a:ext cx="11863662" cy="692468"/>
          </a:xfrm>
          <a:prstGeom prst="rect">
            <a:avLst/>
          </a:prstGeom>
        </p:spPr>
        <p:txBody>
          <a:bodyPr vert="horz" lIns="91440" tIns="45720" rIns="91440" bIns="45720" rtlCol="0" anchor="t">
            <a:noAutofit/>
          </a:bodyPr>
          <a:lstStyle>
            <a:lvl1pPr>
              <a:defRPr lang="en-GB" sz="2400" b="0">
                <a:latin typeface="+mj-lt"/>
                <a:ea typeface="+mj-ea"/>
                <a:cs typeface="+mj-cs"/>
              </a:defRPr>
            </a:lvl1pPr>
          </a:lstStyle>
          <a:p>
            <a:pPr lvl="0"/>
            <a:r>
              <a:rPr lang="en-US" dirty="0"/>
              <a:t>Click to enter subtitle</a:t>
            </a:r>
            <a:endParaRPr lang="en-GB" dirty="0"/>
          </a:p>
        </p:txBody>
      </p:sp>
      <p:sp>
        <p:nvSpPr>
          <p:cNvPr id="19" name="Text Placeholder 20">
            <a:extLst>
              <a:ext uri="{FF2B5EF4-FFF2-40B4-BE49-F238E27FC236}">
                <a16:creationId xmlns:a16="http://schemas.microsoft.com/office/drawing/2014/main" id="{FDB4CC7B-8F54-4140-833C-71C05A30179D}"/>
              </a:ext>
            </a:extLst>
          </p:cNvPr>
          <p:cNvSpPr>
            <a:spLocks noGrp="1"/>
          </p:cNvSpPr>
          <p:nvPr>
            <p:ph type="body" sz="quarter" idx="33"/>
          </p:nvPr>
        </p:nvSpPr>
        <p:spPr>
          <a:xfrm>
            <a:off x="5604908" y="2675731"/>
            <a:ext cx="6050170" cy="3508789"/>
          </a:xfrm>
        </p:spPr>
        <p:txBody>
          <a:bodyPr numCol="1" spcCol="360000"/>
          <a:lstStyle>
            <a:lvl1pPr>
              <a:defRPr sz="1800">
                <a:solidFill>
                  <a:schemeClr val="bg1"/>
                </a:solidFill>
              </a:defRPr>
            </a:lvl1pPr>
            <a:lvl2pPr>
              <a:defRPr sz="1800">
                <a:solidFill>
                  <a:schemeClr val="bg1"/>
                </a:solidFill>
              </a:defRPr>
            </a:lvl2pPr>
            <a:lvl3pPr>
              <a:defRPr sz="1400">
                <a:solidFill>
                  <a:schemeClr val="bg1"/>
                </a:solidFill>
              </a:defRPr>
            </a:lvl3pPr>
            <a:lvl4pPr>
              <a:defRPr sz="900">
                <a:solidFill>
                  <a:schemeClr val="bg1"/>
                </a:solidFill>
              </a:defRPr>
            </a:lvl4pPr>
            <a:lvl5pP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8" name="Picture Placeholder 5">
            <a:extLst>
              <a:ext uri="{FF2B5EF4-FFF2-40B4-BE49-F238E27FC236}">
                <a16:creationId xmlns:a16="http://schemas.microsoft.com/office/drawing/2014/main" id="{37034B29-E2BA-43E4-9F67-424C37DDEFB1}"/>
              </a:ext>
            </a:extLst>
          </p:cNvPr>
          <p:cNvSpPr>
            <a:spLocks noGrp="1"/>
          </p:cNvSpPr>
          <p:nvPr>
            <p:ph type="pic" sz="quarter" idx="31" hasCustomPrompt="1"/>
          </p:nvPr>
        </p:nvSpPr>
        <p:spPr>
          <a:xfrm>
            <a:off x="5377071" y="2439988"/>
            <a:ext cx="6576804" cy="4100512"/>
          </a:xfrm>
          <a:noFill/>
        </p:spPr>
        <p:txBody>
          <a:bodyPr anchor="ctr"/>
          <a:lstStyle>
            <a:lvl1pPr algn="ctr">
              <a:defRPr sz="1200"/>
            </a:lvl1pPr>
          </a:lstStyle>
          <a:p>
            <a:r>
              <a:rPr lang="en-GB" dirty="0"/>
              <a:t>Click icon to insert image &gt; Right click &gt; Send to back</a:t>
            </a:r>
          </a:p>
        </p:txBody>
      </p:sp>
      <p:sp>
        <p:nvSpPr>
          <p:cNvPr id="6" name="Date Placeholder 5">
            <a:extLst>
              <a:ext uri="{FF2B5EF4-FFF2-40B4-BE49-F238E27FC236}">
                <a16:creationId xmlns:a16="http://schemas.microsoft.com/office/drawing/2014/main" id="{01EDB4C8-039D-4F56-A52F-D4C9C99D8119}"/>
              </a:ext>
            </a:extLst>
          </p:cNvPr>
          <p:cNvSpPr>
            <a:spLocks noGrp="1"/>
          </p:cNvSpPr>
          <p:nvPr>
            <p:ph type="dt" sz="half" idx="55"/>
          </p:nvPr>
        </p:nvSpPr>
        <p:spPr/>
        <p:txBody>
          <a:bodyPr/>
          <a:lstStyle/>
          <a:p>
            <a:endParaRPr lang="en-GB" dirty="0"/>
          </a:p>
        </p:txBody>
      </p:sp>
      <p:sp>
        <p:nvSpPr>
          <p:cNvPr id="7" name="Footer Placeholder 6">
            <a:extLst>
              <a:ext uri="{FF2B5EF4-FFF2-40B4-BE49-F238E27FC236}">
                <a16:creationId xmlns:a16="http://schemas.microsoft.com/office/drawing/2014/main" id="{F264F6F6-4BF7-4913-AEE5-CF7D967D4092}"/>
              </a:ext>
            </a:extLst>
          </p:cNvPr>
          <p:cNvSpPr>
            <a:spLocks noGrp="1"/>
          </p:cNvSpPr>
          <p:nvPr>
            <p:ph type="ftr" sz="quarter" idx="56"/>
          </p:nvPr>
        </p:nvSpPr>
        <p:spPr/>
        <p:txBody>
          <a:bodyPr/>
          <a:lstStyle/>
          <a:p>
            <a:endParaRPr lang="en-GB" dirty="0"/>
          </a:p>
        </p:txBody>
      </p:sp>
    </p:spTree>
    <p:extLst>
      <p:ext uri="{BB962C8B-B14F-4D97-AF65-F5344CB8AC3E}">
        <p14:creationId xmlns:p14="http://schemas.microsoft.com/office/powerpoint/2010/main" val="313059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Key Statement w/Tex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6B0F024-53E7-4884-90E9-69D4DB96119B}"/>
              </a:ext>
            </a:extLst>
          </p:cNvPr>
          <p:cNvSpPr/>
          <p:nvPr userDrawn="1"/>
        </p:nvSpPr>
        <p:spPr>
          <a:xfrm>
            <a:off x="0" y="684848"/>
            <a:ext cx="12192001" cy="1755140"/>
          </a:xfrm>
          <a:prstGeom prst="rect">
            <a:avLst/>
          </a:prstGeom>
          <a:solidFill>
            <a:srgbClr val="F2F1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sz="1600" dirty="0"/>
          </a:p>
        </p:txBody>
      </p:sp>
      <p:sp>
        <p:nvSpPr>
          <p:cNvPr id="7" name="Oval 6">
            <a:extLst>
              <a:ext uri="{FF2B5EF4-FFF2-40B4-BE49-F238E27FC236}">
                <a16:creationId xmlns:a16="http://schemas.microsoft.com/office/drawing/2014/main" id="{C3F26994-31B5-4951-89FC-1D3A59E6C4B1}"/>
              </a:ext>
            </a:extLst>
          </p:cNvPr>
          <p:cNvSpPr/>
          <p:nvPr userDrawn="1"/>
        </p:nvSpPr>
        <p:spPr>
          <a:xfrm>
            <a:off x="9385300" y="2438400"/>
            <a:ext cx="2806700" cy="28067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sz="1600" dirty="0"/>
          </a:p>
        </p:txBody>
      </p:sp>
      <p:sp>
        <p:nvSpPr>
          <p:cNvPr id="17" name="Text Placeholder 8">
            <a:extLst>
              <a:ext uri="{FF2B5EF4-FFF2-40B4-BE49-F238E27FC236}">
                <a16:creationId xmlns:a16="http://schemas.microsoft.com/office/drawing/2014/main" id="{A0C7575D-A4B1-45EA-9D40-614E60E0F7B5}"/>
              </a:ext>
            </a:extLst>
          </p:cNvPr>
          <p:cNvSpPr>
            <a:spLocks noGrp="1"/>
          </p:cNvSpPr>
          <p:nvPr>
            <p:ph type="body" sz="quarter" idx="18" hasCustomPrompt="1"/>
          </p:nvPr>
        </p:nvSpPr>
        <p:spPr>
          <a:xfrm>
            <a:off x="327025" y="996950"/>
            <a:ext cx="3400425" cy="36000"/>
          </a:xfrm>
          <a:solidFill>
            <a:schemeClr val="accent2"/>
          </a:solidFill>
        </p:spPr>
        <p:txBody>
          <a:bodyPr/>
          <a:lstStyle>
            <a:lvl1pPr>
              <a:defRPr/>
            </a:lvl1pPr>
          </a:lstStyle>
          <a:p>
            <a:pPr lvl="0"/>
            <a:r>
              <a:rPr lang="en-US" dirty="0"/>
              <a:t>    </a:t>
            </a:r>
            <a:endParaRPr lang="en-GB" dirty="0"/>
          </a:p>
        </p:txBody>
      </p:sp>
      <p:sp>
        <p:nvSpPr>
          <p:cNvPr id="4" name="Rectangle 3">
            <a:extLst>
              <a:ext uri="{FF2B5EF4-FFF2-40B4-BE49-F238E27FC236}">
                <a16:creationId xmlns:a16="http://schemas.microsoft.com/office/drawing/2014/main" id="{CD5AF7EA-FE92-4210-B2B2-AD59402572ED}"/>
              </a:ext>
            </a:extLst>
          </p:cNvPr>
          <p:cNvSpPr/>
          <p:nvPr userDrawn="1"/>
        </p:nvSpPr>
        <p:spPr>
          <a:xfrm>
            <a:off x="0" y="2439988"/>
            <a:ext cx="5041900" cy="44180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sz="1600" dirty="0"/>
          </a:p>
        </p:txBody>
      </p:sp>
      <p:sp>
        <p:nvSpPr>
          <p:cNvPr id="19" name="Text Placeholder 20">
            <a:extLst>
              <a:ext uri="{FF2B5EF4-FFF2-40B4-BE49-F238E27FC236}">
                <a16:creationId xmlns:a16="http://schemas.microsoft.com/office/drawing/2014/main" id="{61771A6C-A596-4388-9EAC-E086147E3BAF}"/>
              </a:ext>
            </a:extLst>
          </p:cNvPr>
          <p:cNvSpPr>
            <a:spLocks noGrp="1"/>
          </p:cNvSpPr>
          <p:nvPr>
            <p:ph type="body" sz="quarter" idx="20"/>
          </p:nvPr>
        </p:nvSpPr>
        <p:spPr>
          <a:xfrm>
            <a:off x="215899" y="3716245"/>
            <a:ext cx="4573815" cy="2824255"/>
          </a:xfrm>
        </p:spPr>
        <p:txBody>
          <a:bodyPr numCol="1" spcCol="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Text Placeholder 20">
            <a:extLst>
              <a:ext uri="{FF2B5EF4-FFF2-40B4-BE49-F238E27FC236}">
                <a16:creationId xmlns:a16="http://schemas.microsoft.com/office/drawing/2014/main" id="{6A13FF92-E0B0-480E-83F3-B044FDF38ED4}"/>
              </a:ext>
            </a:extLst>
          </p:cNvPr>
          <p:cNvSpPr>
            <a:spLocks noGrp="1"/>
          </p:cNvSpPr>
          <p:nvPr>
            <p:ph type="body" sz="quarter" idx="19" hasCustomPrompt="1"/>
          </p:nvPr>
        </p:nvSpPr>
        <p:spPr>
          <a:xfrm>
            <a:off x="215900" y="2673349"/>
            <a:ext cx="4573814" cy="1042895"/>
          </a:xfrm>
        </p:spPr>
        <p:txBody>
          <a:bodyPr anchor="b"/>
          <a:lstStyle>
            <a:lvl1pPr>
              <a:defRPr sz="3000" b="1">
                <a:solidFill>
                  <a:schemeClr val="bg1"/>
                </a:solidFill>
              </a:defRPr>
            </a:lvl1pPr>
            <a:lvl2pPr>
              <a:defRPr sz="3000" b="1">
                <a:solidFill>
                  <a:schemeClr val="bg1"/>
                </a:solidFill>
              </a:defRPr>
            </a:lvl2pPr>
            <a:lvl3pPr>
              <a:defRPr sz="3000" b="1">
                <a:solidFill>
                  <a:schemeClr val="bg1"/>
                </a:solidFill>
              </a:defRPr>
            </a:lvl3pPr>
            <a:lvl4pPr>
              <a:defRPr sz="3000" b="1">
                <a:solidFill>
                  <a:schemeClr val="bg1"/>
                </a:solidFill>
              </a:defRPr>
            </a:lvl4pPr>
            <a:lvl5pPr>
              <a:defRPr sz="3000" b="1">
                <a:solidFill>
                  <a:schemeClr val="bg1"/>
                </a:solidFill>
              </a:defRPr>
            </a:lvl5pPr>
          </a:lstStyle>
          <a:p>
            <a:pPr lvl="0"/>
            <a:r>
              <a:rPr lang="en-US" dirty="0"/>
              <a:t>Insert Key</a:t>
            </a:r>
            <a:br>
              <a:rPr lang="en-US" dirty="0"/>
            </a:br>
            <a:r>
              <a:rPr lang="en-US" dirty="0"/>
              <a:t>Statement Here</a:t>
            </a:r>
            <a:endParaRPr lang="en-GB" dirty="0"/>
          </a:p>
        </p:txBody>
      </p:sp>
      <p:sp>
        <p:nvSpPr>
          <p:cNvPr id="16" name="Title 4">
            <a:extLst>
              <a:ext uri="{FF2B5EF4-FFF2-40B4-BE49-F238E27FC236}">
                <a16:creationId xmlns:a16="http://schemas.microsoft.com/office/drawing/2014/main" id="{52600EF3-AC90-440F-BF1D-35D3ADAA846E}"/>
              </a:ext>
            </a:extLst>
          </p:cNvPr>
          <p:cNvSpPr>
            <a:spLocks noGrp="1"/>
          </p:cNvSpPr>
          <p:nvPr>
            <p:ph type="title" hasCustomPrompt="1"/>
          </p:nvPr>
        </p:nvSpPr>
        <p:spPr>
          <a:xfrm>
            <a:off x="216218" y="1089501"/>
            <a:ext cx="11863662" cy="486887"/>
          </a:xfrm>
        </p:spPr>
        <p:txBody>
          <a:bodyPr/>
          <a:lstStyle>
            <a:lvl1pPr>
              <a:defRPr/>
            </a:lvl1pPr>
          </a:lstStyle>
          <a:p>
            <a:r>
              <a:rPr lang="en-US" dirty="0"/>
              <a:t>Click to here to insert title</a:t>
            </a:r>
            <a:endParaRPr lang="en-GB" dirty="0"/>
          </a:p>
        </p:txBody>
      </p:sp>
      <p:sp>
        <p:nvSpPr>
          <p:cNvPr id="22" name="Sub Title Placeholder">
            <a:extLst>
              <a:ext uri="{FF2B5EF4-FFF2-40B4-BE49-F238E27FC236}">
                <a16:creationId xmlns:a16="http://schemas.microsoft.com/office/drawing/2014/main" id="{267B6FC5-8776-4534-BAEE-9FC7625355A9}"/>
              </a:ext>
            </a:extLst>
          </p:cNvPr>
          <p:cNvSpPr>
            <a:spLocks noGrp="1"/>
          </p:cNvSpPr>
          <p:nvPr>
            <p:ph type="subTitle" sz="quarter" idx="17" hasCustomPrompt="1"/>
          </p:nvPr>
        </p:nvSpPr>
        <p:spPr>
          <a:xfrm>
            <a:off x="216218" y="1590293"/>
            <a:ext cx="11863662" cy="692468"/>
          </a:xfrm>
          <a:prstGeom prst="rect">
            <a:avLst/>
          </a:prstGeom>
        </p:spPr>
        <p:txBody>
          <a:bodyPr vert="horz" lIns="91440" tIns="45720" rIns="91440" bIns="45720" rtlCol="0" anchor="t">
            <a:noAutofit/>
          </a:bodyPr>
          <a:lstStyle>
            <a:lvl1pPr>
              <a:defRPr lang="en-GB" sz="2400" b="0">
                <a:latin typeface="+mj-lt"/>
                <a:ea typeface="+mj-ea"/>
                <a:cs typeface="+mj-cs"/>
              </a:defRPr>
            </a:lvl1pPr>
          </a:lstStyle>
          <a:p>
            <a:pPr lvl="0"/>
            <a:r>
              <a:rPr lang="en-US" dirty="0"/>
              <a:t>Click to enter subtitle</a:t>
            </a:r>
            <a:endParaRPr lang="en-GB" dirty="0"/>
          </a:p>
        </p:txBody>
      </p:sp>
      <p:sp>
        <p:nvSpPr>
          <p:cNvPr id="6" name="Date Placeholder 5">
            <a:extLst>
              <a:ext uri="{FF2B5EF4-FFF2-40B4-BE49-F238E27FC236}">
                <a16:creationId xmlns:a16="http://schemas.microsoft.com/office/drawing/2014/main" id="{1B3B67BB-77BE-4FC7-B6EA-D21F656B93C8}"/>
              </a:ext>
            </a:extLst>
          </p:cNvPr>
          <p:cNvSpPr>
            <a:spLocks noGrp="1"/>
          </p:cNvSpPr>
          <p:nvPr>
            <p:ph type="dt" sz="half" idx="55"/>
          </p:nvPr>
        </p:nvSpPr>
        <p:spPr/>
        <p:txBody>
          <a:bodyPr/>
          <a:lstStyle/>
          <a:p>
            <a:endParaRPr lang="en-GB" dirty="0"/>
          </a:p>
        </p:txBody>
      </p:sp>
      <p:sp>
        <p:nvSpPr>
          <p:cNvPr id="8" name="Footer Placeholder 7">
            <a:extLst>
              <a:ext uri="{FF2B5EF4-FFF2-40B4-BE49-F238E27FC236}">
                <a16:creationId xmlns:a16="http://schemas.microsoft.com/office/drawing/2014/main" id="{BE59C278-6031-47C2-9562-54C51A69AD2E}"/>
              </a:ext>
            </a:extLst>
          </p:cNvPr>
          <p:cNvSpPr>
            <a:spLocks noGrp="1"/>
          </p:cNvSpPr>
          <p:nvPr>
            <p:ph type="ftr" sz="quarter" idx="56"/>
          </p:nvPr>
        </p:nvSpPr>
        <p:spPr/>
        <p:txBody>
          <a:bodyPr/>
          <a:lstStyle/>
          <a:p>
            <a:endParaRPr lang="en-GB" dirty="0"/>
          </a:p>
        </p:txBody>
      </p:sp>
    </p:spTree>
    <p:extLst>
      <p:ext uri="{BB962C8B-B14F-4D97-AF65-F5344CB8AC3E}">
        <p14:creationId xmlns:p14="http://schemas.microsoft.com/office/powerpoint/2010/main" val="2629594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alf And Half Orang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CA266C66-941F-4405-9B73-91EA91A541A9}"/>
              </a:ext>
            </a:extLst>
          </p:cNvPr>
          <p:cNvSpPr/>
          <p:nvPr userDrawn="1"/>
        </p:nvSpPr>
        <p:spPr>
          <a:xfrm>
            <a:off x="0" y="684848"/>
            <a:ext cx="12192001" cy="17551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sz="1600" dirty="0"/>
          </a:p>
        </p:txBody>
      </p:sp>
      <p:sp>
        <p:nvSpPr>
          <p:cNvPr id="17" name="Text Placeholder 8">
            <a:extLst>
              <a:ext uri="{FF2B5EF4-FFF2-40B4-BE49-F238E27FC236}">
                <a16:creationId xmlns:a16="http://schemas.microsoft.com/office/drawing/2014/main" id="{A0C7575D-A4B1-45EA-9D40-614E60E0F7B5}"/>
              </a:ext>
            </a:extLst>
          </p:cNvPr>
          <p:cNvSpPr>
            <a:spLocks noGrp="1"/>
          </p:cNvSpPr>
          <p:nvPr>
            <p:ph type="body" sz="quarter" idx="18" hasCustomPrompt="1"/>
          </p:nvPr>
        </p:nvSpPr>
        <p:spPr>
          <a:xfrm>
            <a:off x="327025" y="996950"/>
            <a:ext cx="3400425" cy="36000"/>
          </a:xfrm>
          <a:solidFill>
            <a:schemeClr val="bg1"/>
          </a:solidFill>
        </p:spPr>
        <p:txBody>
          <a:bodyPr/>
          <a:lstStyle>
            <a:lvl1pPr>
              <a:defRPr/>
            </a:lvl1pPr>
          </a:lstStyle>
          <a:p>
            <a:pPr lvl="0"/>
            <a:r>
              <a:rPr lang="en-US" dirty="0"/>
              <a:t>    </a:t>
            </a:r>
            <a:endParaRPr lang="en-GB" dirty="0"/>
          </a:p>
        </p:txBody>
      </p:sp>
      <p:sp>
        <p:nvSpPr>
          <p:cNvPr id="13" name="Picture Placeholder 2">
            <a:extLst>
              <a:ext uri="{FF2B5EF4-FFF2-40B4-BE49-F238E27FC236}">
                <a16:creationId xmlns:a16="http://schemas.microsoft.com/office/drawing/2014/main" id="{4616A7D1-CEDE-49D3-88CC-BDA8C679AA3D}"/>
              </a:ext>
            </a:extLst>
          </p:cNvPr>
          <p:cNvSpPr>
            <a:spLocks noGrp="1"/>
          </p:cNvSpPr>
          <p:nvPr>
            <p:ph type="pic" sz="quarter" idx="20" hasCustomPrompt="1"/>
          </p:nvPr>
        </p:nvSpPr>
        <p:spPr>
          <a:xfrm>
            <a:off x="6267449" y="1031876"/>
            <a:ext cx="5924551" cy="5826124"/>
          </a:xfrm>
        </p:spPr>
        <p:txBody>
          <a:bodyPr anchor="ctr"/>
          <a:lstStyle>
            <a:lvl1pPr algn="ctr">
              <a:defRPr sz="1200"/>
            </a:lvl1pPr>
          </a:lstStyle>
          <a:p>
            <a:r>
              <a:rPr lang="en-GB" dirty="0"/>
              <a:t>Click icon to insert image</a:t>
            </a:r>
          </a:p>
        </p:txBody>
      </p:sp>
      <p:pic>
        <p:nvPicPr>
          <p:cNvPr id="15" name="Picture 14" hidden="1">
            <a:extLst>
              <a:ext uri="{FF2B5EF4-FFF2-40B4-BE49-F238E27FC236}">
                <a16:creationId xmlns:a16="http://schemas.microsoft.com/office/drawing/2014/main" id="{186DBFDB-3D24-4EFA-9E5F-E137ABA48E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4833937"/>
            <a:ext cx="1647445" cy="1651000"/>
          </a:xfrm>
          <a:prstGeom prst="rect">
            <a:avLst/>
          </a:prstGeom>
        </p:spPr>
      </p:pic>
      <p:sp>
        <p:nvSpPr>
          <p:cNvPr id="23" name="Title 4">
            <a:extLst>
              <a:ext uri="{FF2B5EF4-FFF2-40B4-BE49-F238E27FC236}">
                <a16:creationId xmlns:a16="http://schemas.microsoft.com/office/drawing/2014/main" id="{25C2EA27-2753-497E-A56A-6C9EA0A9C24C}"/>
              </a:ext>
            </a:extLst>
          </p:cNvPr>
          <p:cNvSpPr>
            <a:spLocks noGrp="1"/>
          </p:cNvSpPr>
          <p:nvPr>
            <p:ph type="title" hasCustomPrompt="1"/>
          </p:nvPr>
        </p:nvSpPr>
        <p:spPr>
          <a:xfrm>
            <a:off x="216218" y="1089501"/>
            <a:ext cx="5828982" cy="486887"/>
          </a:xfrm>
        </p:spPr>
        <p:txBody>
          <a:bodyPr/>
          <a:lstStyle>
            <a:lvl1pPr>
              <a:defRPr>
                <a:solidFill>
                  <a:schemeClr val="bg1"/>
                </a:solidFill>
              </a:defRPr>
            </a:lvl1pPr>
          </a:lstStyle>
          <a:p>
            <a:r>
              <a:rPr lang="en-US" dirty="0"/>
              <a:t>Click to here to insert title</a:t>
            </a:r>
            <a:endParaRPr lang="en-GB" dirty="0"/>
          </a:p>
        </p:txBody>
      </p:sp>
      <p:sp>
        <p:nvSpPr>
          <p:cNvPr id="24" name="Sub Title Placeholder">
            <a:extLst>
              <a:ext uri="{FF2B5EF4-FFF2-40B4-BE49-F238E27FC236}">
                <a16:creationId xmlns:a16="http://schemas.microsoft.com/office/drawing/2014/main" id="{EACEAB0C-070B-4873-B511-FBE703C42A06}"/>
              </a:ext>
            </a:extLst>
          </p:cNvPr>
          <p:cNvSpPr>
            <a:spLocks noGrp="1"/>
          </p:cNvSpPr>
          <p:nvPr>
            <p:ph type="subTitle" sz="quarter" idx="17" hasCustomPrompt="1"/>
          </p:nvPr>
        </p:nvSpPr>
        <p:spPr>
          <a:xfrm>
            <a:off x="216218" y="1590293"/>
            <a:ext cx="5828982" cy="692468"/>
          </a:xfrm>
          <a:prstGeom prst="rect">
            <a:avLst/>
          </a:prstGeom>
        </p:spPr>
        <p:txBody>
          <a:bodyPr vert="horz" lIns="91440" tIns="45720" rIns="91440" bIns="45720" rtlCol="0" anchor="t">
            <a:noAutofit/>
          </a:bodyPr>
          <a:lstStyle>
            <a:lvl1pPr>
              <a:defRPr lang="en-GB" sz="2400" b="0">
                <a:solidFill>
                  <a:schemeClr val="bg1"/>
                </a:solidFill>
                <a:latin typeface="+mj-lt"/>
                <a:ea typeface="+mj-ea"/>
                <a:cs typeface="+mj-cs"/>
              </a:defRPr>
            </a:lvl1pPr>
          </a:lstStyle>
          <a:p>
            <a:pPr lvl="0"/>
            <a:r>
              <a:rPr lang="en-US" dirty="0"/>
              <a:t>Click to enter subtitle</a:t>
            </a:r>
            <a:endParaRPr lang="en-GB" dirty="0"/>
          </a:p>
        </p:txBody>
      </p:sp>
      <p:sp>
        <p:nvSpPr>
          <p:cNvPr id="26" name="Text Placeholder 20">
            <a:extLst>
              <a:ext uri="{FF2B5EF4-FFF2-40B4-BE49-F238E27FC236}">
                <a16:creationId xmlns:a16="http://schemas.microsoft.com/office/drawing/2014/main" id="{0FF30625-CD12-48C2-A31C-03FE277C42DC}"/>
              </a:ext>
            </a:extLst>
          </p:cNvPr>
          <p:cNvSpPr>
            <a:spLocks noGrp="1"/>
          </p:cNvSpPr>
          <p:nvPr>
            <p:ph type="body" sz="quarter" idx="19"/>
          </p:nvPr>
        </p:nvSpPr>
        <p:spPr>
          <a:xfrm>
            <a:off x="215899" y="2675732"/>
            <a:ext cx="6019801" cy="2374042"/>
          </a:xfrm>
        </p:spPr>
        <p:txBody>
          <a:bodyPr numCol="1" spcCol="36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7" name="Text Placeholder 20">
            <a:extLst>
              <a:ext uri="{FF2B5EF4-FFF2-40B4-BE49-F238E27FC236}">
                <a16:creationId xmlns:a16="http://schemas.microsoft.com/office/drawing/2014/main" id="{4F99C0E6-A74C-4F30-9285-7C6FE2130ABE}"/>
              </a:ext>
            </a:extLst>
          </p:cNvPr>
          <p:cNvSpPr>
            <a:spLocks noGrp="1"/>
          </p:cNvSpPr>
          <p:nvPr>
            <p:ph type="body" sz="quarter" idx="55"/>
          </p:nvPr>
        </p:nvSpPr>
        <p:spPr>
          <a:xfrm>
            <a:off x="1641095" y="5087874"/>
            <a:ext cx="4594605" cy="1808226"/>
          </a:xfrm>
        </p:spPr>
        <p:txBody>
          <a:bodyPr numCol="1" spcCol="36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BFE9222C-819B-4DC8-84E6-CDCAE5C2B12E}"/>
              </a:ext>
            </a:extLst>
          </p:cNvPr>
          <p:cNvSpPr>
            <a:spLocks noGrp="1"/>
          </p:cNvSpPr>
          <p:nvPr>
            <p:ph type="dt" sz="half" idx="56"/>
          </p:nvPr>
        </p:nvSpPr>
        <p:spPr/>
        <p:txBody>
          <a:bodyPr/>
          <a:lstStyle/>
          <a:p>
            <a:endParaRPr lang="en-GB" dirty="0"/>
          </a:p>
        </p:txBody>
      </p:sp>
      <p:sp>
        <p:nvSpPr>
          <p:cNvPr id="6" name="Footer Placeholder 5">
            <a:extLst>
              <a:ext uri="{FF2B5EF4-FFF2-40B4-BE49-F238E27FC236}">
                <a16:creationId xmlns:a16="http://schemas.microsoft.com/office/drawing/2014/main" id="{F5A34CBA-AD98-46E7-8403-1DEF69D990B8}"/>
              </a:ext>
            </a:extLst>
          </p:cNvPr>
          <p:cNvSpPr>
            <a:spLocks noGrp="1"/>
          </p:cNvSpPr>
          <p:nvPr>
            <p:ph type="ftr" sz="quarter" idx="57"/>
          </p:nvPr>
        </p:nvSpPr>
        <p:spPr/>
        <p:txBody>
          <a:bodyPr/>
          <a:lstStyle/>
          <a:p>
            <a:endParaRPr lang="en-GB" dirty="0"/>
          </a:p>
        </p:txBody>
      </p:sp>
    </p:spTree>
    <p:extLst>
      <p:ext uri="{BB962C8B-B14F-4D97-AF65-F5344CB8AC3E}">
        <p14:creationId xmlns:p14="http://schemas.microsoft.com/office/powerpoint/2010/main" val="1885063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7DF58C6-FEF6-4C1E-95FA-69C2CB3B5A28}"/>
              </a:ext>
            </a:extLst>
          </p:cNvPr>
          <p:cNvSpPr/>
          <p:nvPr userDrawn="1"/>
        </p:nvSpPr>
        <p:spPr>
          <a:xfrm>
            <a:off x="0" y="684848"/>
            <a:ext cx="12192001" cy="1755140"/>
          </a:xfrm>
          <a:prstGeom prst="rect">
            <a:avLst/>
          </a:prstGeom>
          <a:solidFill>
            <a:srgbClr val="F2F1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sz="1600" dirty="0"/>
          </a:p>
        </p:txBody>
      </p:sp>
      <p:sp>
        <p:nvSpPr>
          <p:cNvPr id="17" name="Text Placeholder 8">
            <a:extLst>
              <a:ext uri="{FF2B5EF4-FFF2-40B4-BE49-F238E27FC236}">
                <a16:creationId xmlns:a16="http://schemas.microsoft.com/office/drawing/2014/main" id="{A0C7575D-A4B1-45EA-9D40-614E60E0F7B5}"/>
              </a:ext>
            </a:extLst>
          </p:cNvPr>
          <p:cNvSpPr>
            <a:spLocks noGrp="1"/>
          </p:cNvSpPr>
          <p:nvPr>
            <p:ph type="body" sz="quarter" idx="18" hasCustomPrompt="1"/>
          </p:nvPr>
        </p:nvSpPr>
        <p:spPr>
          <a:xfrm>
            <a:off x="327025" y="996950"/>
            <a:ext cx="3400425" cy="36000"/>
          </a:xfrm>
          <a:solidFill>
            <a:schemeClr val="accent2"/>
          </a:solidFill>
        </p:spPr>
        <p:txBody>
          <a:bodyPr/>
          <a:lstStyle>
            <a:lvl1pPr>
              <a:defRPr/>
            </a:lvl1pPr>
          </a:lstStyle>
          <a:p>
            <a:pPr lvl="0"/>
            <a:r>
              <a:rPr lang="en-US" dirty="0"/>
              <a:t>    </a:t>
            </a:r>
            <a:endParaRPr lang="en-GB" dirty="0"/>
          </a:p>
        </p:txBody>
      </p:sp>
      <p:sp>
        <p:nvSpPr>
          <p:cNvPr id="21" name="Text Placeholder 20">
            <a:extLst>
              <a:ext uri="{FF2B5EF4-FFF2-40B4-BE49-F238E27FC236}">
                <a16:creationId xmlns:a16="http://schemas.microsoft.com/office/drawing/2014/main" id="{F085ED93-889F-43C0-9426-3AF41B56E68D}"/>
              </a:ext>
            </a:extLst>
          </p:cNvPr>
          <p:cNvSpPr>
            <a:spLocks noGrp="1"/>
          </p:cNvSpPr>
          <p:nvPr>
            <p:ph type="body" sz="quarter" idx="19"/>
          </p:nvPr>
        </p:nvSpPr>
        <p:spPr>
          <a:xfrm>
            <a:off x="215899" y="2675732"/>
            <a:ext cx="11737975" cy="1449007"/>
          </a:xfrm>
        </p:spPr>
        <p:txBody>
          <a:bodyPr numCol="2" spcCol="36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Text Placeholder 6">
            <a:extLst>
              <a:ext uri="{FF2B5EF4-FFF2-40B4-BE49-F238E27FC236}">
                <a16:creationId xmlns:a16="http://schemas.microsoft.com/office/drawing/2014/main" id="{15475911-F82F-46DF-8691-6D89A66D3D5D}"/>
              </a:ext>
            </a:extLst>
          </p:cNvPr>
          <p:cNvSpPr>
            <a:spLocks noGrp="1"/>
          </p:cNvSpPr>
          <p:nvPr>
            <p:ph type="body" sz="quarter" idx="20" hasCustomPrompt="1"/>
          </p:nvPr>
        </p:nvSpPr>
        <p:spPr>
          <a:xfrm>
            <a:off x="0" y="4283765"/>
            <a:ext cx="2216150" cy="2217048"/>
          </a:xfrm>
          <a:solidFill>
            <a:schemeClr val="accent1"/>
          </a:solidFill>
        </p:spPr>
        <p:txBody>
          <a:bodyPr lIns="288000" tIns="432000" rIns="288000"/>
          <a:lstStyle>
            <a:lvl1pPr>
              <a:defRPr sz="1800">
                <a:solidFill>
                  <a:schemeClr val="bg1"/>
                </a:solidFill>
              </a:defRPr>
            </a:lvl1pPr>
          </a:lstStyle>
          <a:p>
            <a:pPr lvl="0"/>
            <a:r>
              <a:rPr lang="en-US" dirty="0"/>
              <a:t>Timeline 1</a:t>
            </a:r>
            <a:endParaRPr lang="en-GB" dirty="0"/>
          </a:p>
        </p:txBody>
      </p:sp>
      <p:sp>
        <p:nvSpPr>
          <p:cNvPr id="12" name="Text Placeholder 6">
            <a:extLst>
              <a:ext uri="{FF2B5EF4-FFF2-40B4-BE49-F238E27FC236}">
                <a16:creationId xmlns:a16="http://schemas.microsoft.com/office/drawing/2014/main" id="{D7D15952-E74A-4765-BA03-B0AF138B627C}"/>
              </a:ext>
            </a:extLst>
          </p:cNvPr>
          <p:cNvSpPr>
            <a:spLocks noGrp="1"/>
          </p:cNvSpPr>
          <p:nvPr>
            <p:ph type="body" sz="quarter" idx="21" hasCustomPrompt="1"/>
          </p:nvPr>
        </p:nvSpPr>
        <p:spPr>
          <a:xfrm>
            <a:off x="4442791" y="4283765"/>
            <a:ext cx="2216150" cy="2217048"/>
          </a:xfrm>
          <a:solidFill>
            <a:schemeClr val="accent4"/>
          </a:solidFill>
        </p:spPr>
        <p:txBody>
          <a:bodyPr lIns="288000" tIns="432000" rIns="288000"/>
          <a:lstStyle>
            <a:lvl1pPr>
              <a:defRPr sz="1800">
                <a:solidFill>
                  <a:schemeClr val="bg1"/>
                </a:solidFill>
              </a:defRPr>
            </a:lvl1pPr>
          </a:lstStyle>
          <a:p>
            <a:pPr lvl="0"/>
            <a:r>
              <a:rPr lang="en-US" dirty="0"/>
              <a:t>Timeline 2</a:t>
            </a:r>
            <a:endParaRPr lang="en-GB" dirty="0"/>
          </a:p>
        </p:txBody>
      </p:sp>
      <p:sp>
        <p:nvSpPr>
          <p:cNvPr id="13" name="Text Placeholder 6">
            <a:extLst>
              <a:ext uri="{FF2B5EF4-FFF2-40B4-BE49-F238E27FC236}">
                <a16:creationId xmlns:a16="http://schemas.microsoft.com/office/drawing/2014/main" id="{51A3548A-CFBF-4D04-A8F3-FE910428933D}"/>
              </a:ext>
            </a:extLst>
          </p:cNvPr>
          <p:cNvSpPr>
            <a:spLocks noGrp="1"/>
          </p:cNvSpPr>
          <p:nvPr>
            <p:ph type="body" sz="quarter" idx="22" hasCustomPrompt="1"/>
          </p:nvPr>
        </p:nvSpPr>
        <p:spPr>
          <a:xfrm>
            <a:off x="8885582" y="4283765"/>
            <a:ext cx="2216150" cy="2217048"/>
          </a:xfrm>
          <a:solidFill>
            <a:schemeClr val="accent2"/>
          </a:solidFill>
        </p:spPr>
        <p:txBody>
          <a:bodyPr lIns="288000" tIns="432000" rIns="288000"/>
          <a:lstStyle>
            <a:lvl1pPr>
              <a:defRPr sz="1800">
                <a:solidFill>
                  <a:schemeClr val="bg1"/>
                </a:solidFill>
              </a:defRPr>
            </a:lvl1pPr>
          </a:lstStyle>
          <a:p>
            <a:pPr lvl="0"/>
            <a:r>
              <a:rPr lang="en-US" dirty="0"/>
              <a:t>Timeline 3</a:t>
            </a:r>
            <a:endParaRPr lang="en-GB" dirty="0"/>
          </a:p>
        </p:txBody>
      </p:sp>
      <p:sp>
        <p:nvSpPr>
          <p:cNvPr id="15" name="Text Placeholder 6">
            <a:extLst>
              <a:ext uri="{FF2B5EF4-FFF2-40B4-BE49-F238E27FC236}">
                <a16:creationId xmlns:a16="http://schemas.microsoft.com/office/drawing/2014/main" id="{9FD7A966-82E7-49BB-A8A3-947310A2EC9F}"/>
              </a:ext>
            </a:extLst>
          </p:cNvPr>
          <p:cNvSpPr>
            <a:spLocks noGrp="1"/>
          </p:cNvSpPr>
          <p:nvPr>
            <p:ph type="body" sz="quarter" idx="23" hasCustomPrompt="1"/>
          </p:nvPr>
        </p:nvSpPr>
        <p:spPr>
          <a:xfrm>
            <a:off x="2216150" y="4283765"/>
            <a:ext cx="1093580" cy="1094023"/>
          </a:xfrm>
          <a:prstGeom prst="ellipse">
            <a:avLst/>
          </a:prstGeom>
          <a:solidFill>
            <a:schemeClr val="accent2"/>
          </a:solidFill>
        </p:spPr>
        <p:txBody>
          <a:bodyPr lIns="0" tIns="0" rIns="0" bIns="0" anchor="ctr"/>
          <a:lstStyle>
            <a:lvl1pPr algn="ctr">
              <a:defRPr sz="1800" b="1">
                <a:solidFill>
                  <a:schemeClr val="bg1"/>
                </a:solidFill>
              </a:defRPr>
            </a:lvl1pPr>
          </a:lstStyle>
          <a:p>
            <a:pPr lvl="0"/>
            <a:r>
              <a:rPr lang="en-US" dirty="0"/>
              <a:t>2017</a:t>
            </a:r>
            <a:endParaRPr lang="en-GB" dirty="0"/>
          </a:p>
        </p:txBody>
      </p:sp>
      <p:sp>
        <p:nvSpPr>
          <p:cNvPr id="18" name="Text Placeholder 6">
            <a:extLst>
              <a:ext uri="{FF2B5EF4-FFF2-40B4-BE49-F238E27FC236}">
                <a16:creationId xmlns:a16="http://schemas.microsoft.com/office/drawing/2014/main" id="{A3BDBE38-D1FE-4974-82E7-CE441EFCC8C1}"/>
              </a:ext>
            </a:extLst>
          </p:cNvPr>
          <p:cNvSpPr>
            <a:spLocks noGrp="1"/>
          </p:cNvSpPr>
          <p:nvPr>
            <p:ph type="body" sz="quarter" idx="24" hasCustomPrompt="1"/>
          </p:nvPr>
        </p:nvSpPr>
        <p:spPr>
          <a:xfrm>
            <a:off x="6662047" y="4283765"/>
            <a:ext cx="1093580" cy="1094023"/>
          </a:xfrm>
          <a:prstGeom prst="rect">
            <a:avLst/>
          </a:prstGeom>
          <a:solidFill>
            <a:schemeClr val="accent1"/>
          </a:solidFill>
        </p:spPr>
        <p:txBody>
          <a:bodyPr lIns="0" tIns="0" rIns="0" bIns="0" anchor="ctr"/>
          <a:lstStyle>
            <a:lvl1pPr algn="ctr">
              <a:defRPr sz="1800" b="1">
                <a:solidFill>
                  <a:schemeClr val="bg1"/>
                </a:solidFill>
              </a:defRPr>
            </a:lvl1pPr>
          </a:lstStyle>
          <a:p>
            <a:pPr lvl="0"/>
            <a:r>
              <a:rPr lang="en-US" dirty="0"/>
              <a:t>2017</a:t>
            </a:r>
            <a:endParaRPr lang="en-GB" dirty="0"/>
          </a:p>
        </p:txBody>
      </p:sp>
      <p:sp>
        <p:nvSpPr>
          <p:cNvPr id="19" name="Text Placeholder 6">
            <a:extLst>
              <a:ext uri="{FF2B5EF4-FFF2-40B4-BE49-F238E27FC236}">
                <a16:creationId xmlns:a16="http://schemas.microsoft.com/office/drawing/2014/main" id="{5B36ACBD-E334-4A76-BFBD-7EB74B1C6BEF}"/>
              </a:ext>
            </a:extLst>
          </p:cNvPr>
          <p:cNvSpPr>
            <a:spLocks noGrp="1"/>
          </p:cNvSpPr>
          <p:nvPr>
            <p:ph type="body" sz="quarter" idx="25" hasCustomPrompt="1"/>
          </p:nvPr>
        </p:nvSpPr>
        <p:spPr>
          <a:xfrm>
            <a:off x="11104838" y="4283764"/>
            <a:ext cx="1093580" cy="1094023"/>
          </a:xfrm>
          <a:prstGeom prst="diamond">
            <a:avLst/>
          </a:prstGeom>
          <a:solidFill>
            <a:schemeClr val="accent5"/>
          </a:solidFill>
        </p:spPr>
        <p:txBody>
          <a:bodyPr lIns="0" tIns="0" rIns="0" bIns="0" anchor="ctr"/>
          <a:lstStyle>
            <a:lvl1pPr algn="ctr">
              <a:defRPr sz="1800" b="1">
                <a:solidFill>
                  <a:schemeClr val="bg1"/>
                </a:solidFill>
              </a:defRPr>
            </a:lvl1pPr>
          </a:lstStyle>
          <a:p>
            <a:pPr lvl="0"/>
            <a:r>
              <a:rPr lang="en-US" dirty="0"/>
              <a:t>2017</a:t>
            </a:r>
            <a:endParaRPr lang="en-GB" dirty="0"/>
          </a:p>
        </p:txBody>
      </p:sp>
      <p:sp>
        <p:nvSpPr>
          <p:cNvPr id="16" name="Title 4">
            <a:extLst>
              <a:ext uri="{FF2B5EF4-FFF2-40B4-BE49-F238E27FC236}">
                <a16:creationId xmlns:a16="http://schemas.microsoft.com/office/drawing/2014/main" id="{7A19EF35-029E-47F6-9EA2-3A76E0CECE41}"/>
              </a:ext>
            </a:extLst>
          </p:cNvPr>
          <p:cNvSpPr>
            <a:spLocks noGrp="1"/>
          </p:cNvSpPr>
          <p:nvPr>
            <p:ph type="title" hasCustomPrompt="1"/>
          </p:nvPr>
        </p:nvSpPr>
        <p:spPr>
          <a:xfrm>
            <a:off x="216218" y="1089501"/>
            <a:ext cx="11863662" cy="486887"/>
          </a:xfrm>
        </p:spPr>
        <p:txBody>
          <a:bodyPr/>
          <a:lstStyle>
            <a:lvl1pPr>
              <a:defRPr/>
            </a:lvl1pPr>
          </a:lstStyle>
          <a:p>
            <a:r>
              <a:rPr lang="en-US" dirty="0"/>
              <a:t>Click to here to insert title</a:t>
            </a:r>
            <a:endParaRPr lang="en-GB" dirty="0"/>
          </a:p>
        </p:txBody>
      </p:sp>
      <p:sp>
        <p:nvSpPr>
          <p:cNvPr id="24" name="Sub Title Placeholder">
            <a:extLst>
              <a:ext uri="{FF2B5EF4-FFF2-40B4-BE49-F238E27FC236}">
                <a16:creationId xmlns:a16="http://schemas.microsoft.com/office/drawing/2014/main" id="{C692CF3D-2624-4C24-84B6-BFB1F5D10FE3}"/>
              </a:ext>
            </a:extLst>
          </p:cNvPr>
          <p:cNvSpPr>
            <a:spLocks noGrp="1"/>
          </p:cNvSpPr>
          <p:nvPr>
            <p:ph type="subTitle" sz="quarter" idx="17" hasCustomPrompt="1"/>
          </p:nvPr>
        </p:nvSpPr>
        <p:spPr>
          <a:xfrm>
            <a:off x="216218" y="1590293"/>
            <a:ext cx="11863662" cy="692468"/>
          </a:xfrm>
          <a:prstGeom prst="rect">
            <a:avLst/>
          </a:prstGeom>
        </p:spPr>
        <p:txBody>
          <a:bodyPr vert="horz" lIns="91440" tIns="45720" rIns="91440" bIns="45720" rtlCol="0" anchor="t">
            <a:noAutofit/>
          </a:bodyPr>
          <a:lstStyle>
            <a:lvl1pPr>
              <a:defRPr lang="en-GB" sz="2400" b="0">
                <a:latin typeface="+mj-lt"/>
                <a:ea typeface="+mj-ea"/>
                <a:cs typeface="+mj-cs"/>
              </a:defRPr>
            </a:lvl1pPr>
          </a:lstStyle>
          <a:p>
            <a:pPr lvl="0"/>
            <a:r>
              <a:rPr lang="en-US" dirty="0"/>
              <a:t>Click to enter subtitle</a:t>
            </a:r>
            <a:endParaRPr lang="en-GB" dirty="0"/>
          </a:p>
        </p:txBody>
      </p:sp>
      <p:sp>
        <p:nvSpPr>
          <p:cNvPr id="4" name="Date Placeholder 3">
            <a:extLst>
              <a:ext uri="{FF2B5EF4-FFF2-40B4-BE49-F238E27FC236}">
                <a16:creationId xmlns:a16="http://schemas.microsoft.com/office/drawing/2014/main" id="{7CA8F6E5-0890-4E16-A752-DB8721236ACB}"/>
              </a:ext>
            </a:extLst>
          </p:cNvPr>
          <p:cNvSpPr>
            <a:spLocks noGrp="1"/>
          </p:cNvSpPr>
          <p:nvPr>
            <p:ph type="dt" sz="half" idx="55"/>
          </p:nvPr>
        </p:nvSpPr>
        <p:spPr/>
        <p:txBody>
          <a:bodyPr/>
          <a:lstStyle/>
          <a:p>
            <a:endParaRPr lang="en-GB" dirty="0"/>
          </a:p>
        </p:txBody>
      </p:sp>
      <p:sp>
        <p:nvSpPr>
          <p:cNvPr id="6" name="Footer Placeholder 5">
            <a:extLst>
              <a:ext uri="{FF2B5EF4-FFF2-40B4-BE49-F238E27FC236}">
                <a16:creationId xmlns:a16="http://schemas.microsoft.com/office/drawing/2014/main" id="{3BD00062-B587-462E-B01F-C816EA9AB924}"/>
              </a:ext>
            </a:extLst>
          </p:cNvPr>
          <p:cNvSpPr>
            <a:spLocks noGrp="1"/>
          </p:cNvSpPr>
          <p:nvPr>
            <p:ph type="ftr" sz="quarter" idx="56"/>
          </p:nvPr>
        </p:nvSpPr>
        <p:spPr/>
        <p:txBody>
          <a:bodyPr/>
          <a:lstStyle/>
          <a:p>
            <a:endParaRPr lang="en-GB" dirty="0"/>
          </a:p>
        </p:txBody>
      </p:sp>
    </p:spTree>
    <p:extLst>
      <p:ext uri="{BB962C8B-B14F-4D97-AF65-F5344CB8AC3E}">
        <p14:creationId xmlns:p14="http://schemas.microsoft.com/office/powerpoint/2010/main" val="4017897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w/Key Statemen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84EEB5F-2ADC-41D0-A76A-68ECF27FA8C5}"/>
              </a:ext>
            </a:extLst>
          </p:cNvPr>
          <p:cNvSpPr/>
          <p:nvPr userDrawn="1"/>
        </p:nvSpPr>
        <p:spPr>
          <a:xfrm>
            <a:off x="0" y="684848"/>
            <a:ext cx="12192001" cy="1755140"/>
          </a:xfrm>
          <a:prstGeom prst="rect">
            <a:avLst/>
          </a:prstGeom>
          <a:solidFill>
            <a:srgbClr val="F2F1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sz="1600" dirty="0"/>
          </a:p>
        </p:txBody>
      </p:sp>
      <p:sp>
        <p:nvSpPr>
          <p:cNvPr id="17" name="Text Placeholder 8">
            <a:extLst>
              <a:ext uri="{FF2B5EF4-FFF2-40B4-BE49-F238E27FC236}">
                <a16:creationId xmlns:a16="http://schemas.microsoft.com/office/drawing/2014/main" id="{A0C7575D-A4B1-45EA-9D40-614E60E0F7B5}"/>
              </a:ext>
            </a:extLst>
          </p:cNvPr>
          <p:cNvSpPr>
            <a:spLocks noGrp="1"/>
          </p:cNvSpPr>
          <p:nvPr>
            <p:ph type="body" sz="quarter" idx="18" hasCustomPrompt="1"/>
          </p:nvPr>
        </p:nvSpPr>
        <p:spPr>
          <a:xfrm>
            <a:off x="327025" y="996950"/>
            <a:ext cx="3400425" cy="36000"/>
          </a:xfrm>
          <a:solidFill>
            <a:schemeClr val="accent2"/>
          </a:solidFill>
        </p:spPr>
        <p:txBody>
          <a:bodyPr/>
          <a:lstStyle>
            <a:lvl1pPr>
              <a:defRPr/>
            </a:lvl1pPr>
          </a:lstStyle>
          <a:p>
            <a:pPr lvl="0"/>
            <a:r>
              <a:rPr lang="en-US" dirty="0"/>
              <a:t>    </a:t>
            </a:r>
            <a:endParaRPr lang="en-GB" dirty="0"/>
          </a:p>
        </p:txBody>
      </p:sp>
      <p:sp>
        <p:nvSpPr>
          <p:cNvPr id="21" name="Text Placeholder 20">
            <a:extLst>
              <a:ext uri="{FF2B5EF4-FFF2-40B4-BE49-F238E27FC236}">
                <a16:creationId xmlns:a16="http://schemas.microsoft.com/office/drawing/2014/main" id="{F085ED93-889F-43C0-9426-3AF41B56E68D}"/>
              </a:ext>
            </a:extLst>
          </p:cNvPr>
          <p:cNvSpPr>
            <a:spLocks noGrp="1"/>
          </p:cNvSpPr>
          <p:nvPr>
            <p:ph type="body" sz="quarter" idx="19"/>
          </p:nvPr>
        </p:nvSpPr>
        <p:spPr>
          <a:xfrm>
            <a:off x="215900" y="2675731"/>
            <a:ext cx="6019800" cy="1451769"/>
          </a:xfrm>
        </p:spPr>
        <p:txBody>
          <a:bodyPr/>
          <a:lstStyle>
            <a:lvl1pPr>
              <a:defRPr sz="2400"/>
            </a:lvl1pPr>
            <a:lvl2pPr>
              <a:defRPr sz="2400"/>
            </a:lvl2pPr>
            <a:lvl3pPr>
              <a:defRPr sz="18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1" name="Picture 10">
            <a:extLst>
              <a:ext uri="{FF2B5EF4-FFF2-40B4-BE49-F238E27FC236}">
                <a16:creationId xmlns:a16="http://schemas.microsoft.com/office/drawing/2014/main" id="{3919741A-6BD6-4D91-9B80-FDF16E4C74D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H="1">
            <a:off x="9467378" y="4127500"/>
            <a:ext cx="2724621" cy="2730500"/>
          </a:xfrm>
          <a:prstGeom prst="rect">
            <a:avLst/>
          </a:prstGeom>
        </p:spPr>
      </p:pic>
      <p:sp>
        <p:nvSpPr>
          <p:cNvPr id="13" name="Title 4">
            <a:extLst>
              <a:ext uri="{FF2B5EF4-FFF2-40B4-BE49-F238E27FC236}">
                <a16:creationId xmlns:a16="http://schemas.microsoft.com/office/drawing/2014/main" id="{D2F01915-04FA-4847-A6AB-1B1C4D6D023B}"/>
              </a:ext>
            </a:extLst>
          </p:cNvPr>
          <p:cNvSpPr>
            <a:spLocks noGrp="1"/>
          </p:cNvSpPr>
          <p:nvPr>
            <p:ph type="title" hasCustomPrompt="1"/>
          </p:nvPr>
        </p:nvSpPr>
        <p:spPr>
          <a:xfrm>
            <a:off x="216218" y="1089501"/>
            <a:ext cx="11863662" cy="486887"/>
          </a:xfrm>
        </p:spPr>
        <p:txBody>
          <a:bodyPr/>
          <a:lstStyle>
            <a:lvl1pPr>
              <a:defRPr/>
            </a:lvl1pPr>
          </a:lstStyle>
          <a:p>
            <a:r>
              <a:rPr lang="en-US" dirty="0"/>
              <a:t>Click to here to insert title</a:t>
            </a:r>
            <a:endParaRPr lang="en-GB" dirty="0"/>
          </a:p>
        </p:txBody>
      </p:sp>
      <p:sp>
        <p:nvSpPr>
          <p:cNvPr id="16" name="Sub Title Placeholder">
            <a:extLst>
              <a:ext uri="{FF2B5EF4-FFF2-40B4-BE49-F238E27FC236}">
                <a16:creationId xmlns:a16="http://schemas.microsoft.com/office/drawing/2014/main" id="{C33598F5-6653-44B0-A283-58DF0BFA274D}"/>
              </a:ext>
            </a:extLst>
          </p:cNvPr>
          <p:cNvSpPr>
            <a:spLocks noGrp="1"/>
          </p:cNvSpPr>
          <p:nvPr>
            <p:ph type="subTitle" sz="quarter" idx="17" hasCustomPrompt="1"/>
          </p:nvPr>
        </p:nvSpPr>
        <p:spPr>
          <a:xfrm>
            <a:off x="216218" y="1590293"/>
            <a:ext cx="11863662" cy="692468"/>
          </a:xfrm>
          <a:prstGeom prst="rect">
            <a:avLst/>
          </a:prstGeom>
        </p:spPr>
        <p:txBody>
          <a:bodyPr vert="horz" lIns="91440" tIns="45720" rIns="91440" bIns="45720" rtlCol="0" anchor="t">
            <a:noAutofit/>
          </a:bodyPr>
          <a:lstStyle>
            <a:lvl1pPr>
              <a:defRPr lang="en-GB" sz="2400" b="0">
                <a:latin typeface="+mj-lt"/>
                <a:ea typeface="+mj-ea"/>
                <a:cs typeface="+mj-cs"/>
              </a:defRPr>
            </a:lvl1pPr>
          </a:lstStyle>
          <a:p>
            <a:pPr lvl="0"/>
            <a:r>
              <a:rPr lang="en-US" dirty="0"/>
              <a:t>Click to enter subtitle</a:t>
            </a:r>
            <a:endParaRPr lang="en-GB" dirty="0"/>
          </a:p>
        </p:txBody>
      </p:sp>
      <p:sp>
        <p:nvSpPr>
          <p:cNvPr id="4" name="Date Placeholder 3">
            <a:extLst>
              <a:ext uri="{FF2B5EF4-FFF2-40B4-BE49-F238E27FC236}">
                <a16:creationId xmlns:a16="http://schemas.microsoft.com/office/drawing/2014/main" id="{EAB27C78-A20C-4491-A396-DB0F8732FF06}"/>
              </a:ext>
            </a:extLst>
          </p:cNvPr>
          <p:cNvSpPr>
            <a:spLocks noGrp="1"/>
          </p:cNvSpPr>
          <p:nvPr>
            <p:ph type="dt" sz="half" idx="55"/>
          </p:nvPr>
        </p:nvSpPr>
        <p:spPr/>
        <p:txBody>
          <a:bodyPr/>
          <a:lstStyle/>
          <a:p>
            <a:endParaRPr lang="en-GB" dirty="0"/>
          </a:p>
        </p:txBody>
      </p:sp>
      <p:sp>
        <p:nvSpPr>
          <p:cNvPr id="6" name="Footer Placeholder 5">
            <a:extLst>
              <a:ext uri="{FF2B5EF4-FFF2-40B4-BE49-F238E27FC236}">
                <a16:creationId xmlns:a16="http://schemas.microsoft.com/office/drawing/2014/main" id="{FFFB6FD0-B184-4E64-9F00-0F77A289E9D6}"/>
              </a:ext>
            </a:extLst>
          </p:cNvPr>
          <p:cNvSpPr>
            <a:spLocks noGrp="1"/>
          </p:cNvSpPr>
          <p:nvPr>
            <p:ph type="ftr" sz="quarter" idx="56"/>
          </p:nvPr>
        </p:nvSpPr>
        <p:spPr/>
        <p:txBody>
          <a:bodyPr/>
          <a:lstStyle/>
          <a:p>
            <a:endParaRPr lang="en-GB" dirty="0"/>
          </a:p>
        </p:txBody>
      </p:sp>
    </p:spTree>
    <p:custDataLst>
      <p:tags r:id="rId1"/>
    </p:custDataLst>
    <p:extLst>
      <p:ext uri="{BB962C8B-B14F-4D97-AF65-F5344CB8AC3E}">
        <p14:creationId xmlns:p14="http://schemas.microsoft.com/office/powerpoint/2010/main" val="3125818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x12">
    <p:bg>
      <p:bgPr>
        <a:solidFill>
          <a:schemeClr val="accent1"/>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DCE2486-FACF-4F2C-843C-29199D85D947}"/>
              </a:ext>
            </a:extLst>
          </p:cNvPr>
          <p:cNvSpPr>
            <a:spLocks noGrp="1"/>
          </p:cNvSpPr>
          <p:nvPr>
            <p:ph type="body" sz="quarter" idx="13" hasCustomPrompt="1"/>
          </p:nvPr>
        </p:nvSpPr>
        <p:spPr>
          <a:xfrm>
            <a:off x="202409" y="2367757"/>
            <a:ext cx="1128712" cy="606425"/>
          </a:xfrm>
        </p:spPr>
        <p:txBody>
          <a:bodyPr/>
          <a:lstStyle>
            <a:lvl1pPr>
              <a:defRPr sz="4500" b="1">
                <a:solidFill>
                  <a:schemeClr val="bg1"/>
                </a:solidFill>
              </a:defRPr>
            </a:lvl1pPr>
          </a:lstStyle>
          <a:p>
            <a:pPr lvl="0"/>
            <a:r>
              <a:rPr lang="en-US" dirty="0"/>
              <a:t>01</a:t>
            </a:r>
            <a:endParaRPr lang="en-GB" dirty="0"/>
          </a:p>
        </p:txBody>
      </p:sp>
      <p:sp>
        <p:nvSpPr>
          <p:cNvPr id="10" name="Text Placeholder 8">
            <a:extLst>
              <a:ext uri="{FF2B5EF4-FFF2-40B4-BE49-F238E27FC236}">
                <a16:creationId xmlns:a16="http://schemas.microsoft.com/office/drawing/2014/main" id="{01E8069B-BE0F-4471-8FE0-EDA0F2783A63}"/>
              </a:ext>
            </a:extLst>
          </p:cNvPr>
          <p:cNvSpPr>
            <a:spLocks noGrp="1"/>
          </p:cNvSpPr>
          <p:nvPr>
            <p:ph type="body" sz="quarter" idx="18" hasCustomPrompt="1"/>
          </p:nvPr>
        </p:nvSpPr>
        <p:spPr>
          <a:xfrm>
            <a:off x="327025" y="996950"/>
            <a:ext cx="1404000" cy="36000"/>
          </a:xfrm>
          <a:solidFill>
            <a:schemeClr val="accent5"/>
          </a:solidFill>
        </p:spPr>
        <p:txBody>
          <a:bodyPr/>
          <a:lstStyle>
            <a:lvl1pPr>
              <a:defRPr/>
            </a:lvl1pPr>
          </a:lstStyle>
          <a:p>
            <a:pPr lvl="0"/>
            <a:r>
              <a:rPr lang="en-US" dirty="0"/>
              <a:t>    </a:t>
            </a:r>
            <a:endParaRPr lang="en-GB" dirty="0"/>
          </a:p>
        </p:txBody>
      </p:sp>
      <p:sp>
        <p:nvSpPr>
          <p:cNvPr id="11" name="Text Placeholder 8">
            <a:extLst>
              <a:ext uri="{FF2B5EF4-FFF2-40B4-BE49-F238E27FC236}">
                <a16:creationId xmlns:a16="http://schemas.microsoft.com/office/drawing/2014/main" id="{EB302052-149E-464D-9866-72E9E148B145}"/>
              </a:ext>
            </a:extLst>
          </p:cNvPr>
          <p:cNvSpPr>
            <a:spLocks noGrp="1"/>
          </p:cNvSpPr>
          <p:nvPr>
            <p:ph type="body" sz="quarter" idx="19" hasCustomPrompt="1"/>
          </p:nvPr>
        </p:nvSpPr>
        <p:spPr>
          <a:xfrm>
            <a:off x="315120" y="3016469"/>
            <a:ext cx="2484000" cy="7200"/>
          </a:xfrm>
          <a:solidFill>
            <a:schemeClr val="bg1"/>
          </a:solidFill>
        </p:spPr>
        <p:txBody>
          <a:bodyPr/>
          <a:lstStyle>
            <a:lvl1pPr>
              <a:defRPr/>
            </a:lvl1pPr>
          </a:lstStyle>
          <a:p>
            <a:pPr lvl="0"/>
            <a:r>
              <a:rPr lang="en-US" dirty="0"/>
              <a:t>    </a:t>
            </a:r>
            <a:endParaRPr lang="en-GB" dirty="0"/>
          </a:p>
        </p:txBody>
      </p:sp>
      <p:sp>
        <p:nvSpPr>
          <p:cNvPr id="13" name="Text Placeholder 12">
            <a:extLst>
              <a:ext uri="{FF2B5EF4-FFF2-40B4-BE49-F238E27FC236}">
                <a16:creationId xmlns:a16="http://schemas.microsoft.com/office/drawing/2014/main" id="{9602EED9-05C6-48A8-96C2-59A49F655312}"/>
              </a:ext>
            </a:extLst>
          </p:cNvPr>
          <p:cNvSpPr>
            <a:spLocks noGrp="1"/>
          </p:cNvSpPr>
          <p:nvPr>
            <p:ph type="body" sz="quarter" idx="20"/>
          </p:nvPr>
        </p:nvSpPr>
        <p:spPr>
          <a:xfrm>
            <a:off x="216694" y="3163888"/>
            <a:ext cx="2594331" cy="57926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4" name="Text Placeholder 8">
            <a:extLst>
              <a:ext uri="{FF2B5EF4-FFF2-40B4-BE49-F238E27FC236}">
                <a16:creationId xmlns:a16="http://schemas.microsoft.com/office/drawing/2014/main" id="{A4C18A22-A28A-484C-AA34-FC17328059E8}"/>
              </a:ext>
            </a:extLst>
          </p:cNvPr>
          <p:cNvSpPr>
            <a:spLocks noGrp="1"/>
          </p:cNvSpPr>
          <p:nvPr>
            <p:ph type="body" sz="quarter" idx="21" hasCustomPrompt="1"/>
          </p:nvPr>
        </p:nvSpPr>
        <p:spPr>
          <a:xfrm>
            <a:off x="202409" y="3883375"/>
            <a:ext cx="1128712" cy="606425"/>
          </a:xfrm>
        </p:spPr>
        <p:txBody>
          <a:bodyPr/>
          <a:lstStyle>
            <a:lvl1pPr>
              <a:defRPr sz="4500" b="1">
                <a:solidFill>
                  <a:schemeClr val="bg1"/>
                </a:solidFill>
              </a:defRPr>
            </a:lvl1pPr>
          </a:lstStyle>
          <a:p>
            <a:pPr lvl="0"/>
            <a:r>
              <a:rPr lang="en-US" dirty="0"/>
              <a:t>05</a:t>
            </a:r>
            <a:endParaRPr lang="en-GB" dirty="0"/>
          </a:p>
        </p:txBody>
      </p:sp>
      <p:sp>
        <p:nvSpPr>
          <p:cNvPr id="15" name="Text Placeholder 8">
            <a:extLst>
              <a:ext uri="{FF2B5EF4-FFF2-40B4-BE49-F238E27FC236}">
                <a16:creationId xmlns:a16="http://schemas.microsoft.com/office/drawing/2014/main" id="{6EFADECD-30FF-427F-9BD6-172CEB27D99D}"/>
              </a:ext>
            </a:extLst>
          </p:cNvPr>
          <p:cNvSpPr>
            <a:spLocks noGrp="1"/>
          </p:cNvSpPr>
          <p:nvPr>
            <p:ph type="body" sz="quarter" idx="22" hasCustomPrompt="1"/>
          </p:nvPr>
        </p:nvSpPr>
        <p:spPr>
          <a:xfrm>
            <a:off x="315120" y="4532087"/>
            <a:ext cx="2484000" cy="7200"/>
          </a:xfrm>
          <a:solidFill>
            <a:schemeClr val="bg1"/>
          </a:solidFill>
        </p:spPr>
        <p:txBody>
          <a:bodyPr/>
          <a:lstStyle>
            <a:lvl1pPr>
              <a:defRPr/>
            </a:lvl1pPr>
          </a:lstStyle>
          <a:p>
            <a:pPr lvl="0"/>
            <a:r>
              <a:rPr lang="en-US" dirty="0"/>
              <a:t>    </a:t>
            </a:r>
            <a:endParaRPr lang="en-GB" dirty="0"/>
          </a:p>
        </p:txBody>
      </p:sp>
      <p:sp>
        <p:nvSpPr>
          <p:cNvPr id="16" name="Text Placeholder 12">
            <a:extLst>
              <a:ext uri="{FF2B5EF4-FFF2-40B4-BE49-F238E27FC236}">
                <a16:creationId xmlns:a16="http://schemas.microsoft.com/office/drawing/2014/main" id="{C3962EBD-7D86-48AD-86DD-9F4E3898622E}"/>
              </a:ext>
            </a:extLst>
          </p:cNvPr>
          <p:cNvSpPr>
            <a:spLocks noGrp="1"/>
          </p:cNvSpPr>
          <p:nvPr>
            <p:ph type="body" sz="quarter" idx="23"/>
          </p:nvPr>
        </p:nvSpPr>
        <p:spPr>
          <a:xfrm>
            <a:off x="216694" y="4679506"/>
            <a:ext cx="2594331" cy="57926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7" name="Text Placeholder 8">
            <a:extLst>
              <a:ext uri="{FF2B5EF4-FFF2-40B4-BE49-F238E27FC236}">
                <a16:creationId xmlns:a16="http://schemas.microsoft.com/office/drawing/2014/main" id="{BE8D0456-606F-4589-AA0F-0F8DC8EE3010}"/>
              </a:ext>
            </a:extLst>
          </p:cNvPr>
          <p:cNvSpPr>
            <a:spLocks noGrp="1"/>
          </p:cNvSpPr>
          <p:nvPr>
            <p:ph type="body" sz="quarter" idx="24" hasCustomPrompt="1"/>
          </p:nvPr>
        </p:nvSpPr>
        <p:spPr>
          <a:xfrm>
            <a:off x="202409" y="5395313"/>
            <a:ext cx="1128712" cy="606425"/>
          </a:xfrm>
        </p:spPr>
        <p:txBody>
          <a:bodyPr/>
          <a:lstStyle>
            <a:lvl1pPr>
              <a:defRPr sz="4500" b="1">
                <a:solidFill>
                  <a:schemeClr val="bg1"/>
                </a:solidFill>
              </a:defRPr>
            </a:lvl1pPr>
          </a:lstStyle>
          <a:p>
            <a:pPr lvl="0"/>
            <a:r>
              <a:rPr lang="en-US" dirty="0"/>
              <a:t>09</a:t>
            </a:r>
            <a:endParaRPr lang="en-GB" dirty="0"/>
          </a:p>
        </p:txBody>
      </p:sp>
      <p:sp>
        <p:nvSpPr>
          <p:cNvPr id="18" name="Text Placeholder 8">
            <a:extLst>
              <a:ext uri="{FF2B5EF4-FFF2-40B4-BE49-F238E27FC236}">
                <a16:creationId xmlns:a16="http://schemas.microsoft.com/office/drawing/2014/main" id="{16F45C10-2485-4550-A89E-0F6D257492D4}"/>
              </a:ext>
            </a:extLst>
          </p:cNvPr>
          <p:cNvSpPr>
            <a:spLocks noGrp="1"/>
          </p:cNvSpPr>
          <p:nvPr>
            <p:ph type="body" sz="quarter" idx="25" hasCustomPrompt="1"/>
          </p:nvPr>
        </p:nvSpPr>
        <p:spPr>
          <a:xfrm>
            <a:off x="315120" y="6044025"/>
            <a:ext cx="2484000" cy="7200"/>
          </a:xfrm>
          <a:solidFill>
            <a:schemeClr val="bg1"/>
          </a:solidFill>
        </p:spPr>
        <p:txBody>
          <a:bodyPr/>
          <a:lstStyle>
            <a:lvl1pPr>
              <a:defRPr/>
            </a:lvl1pPr>
          </a:lstStyle>
          <a:p>
            <a:pPr lvl="0"/>
            <a:r>
              <a:rPr lang="en-US" dirty="0"/>
              <a:t>    </a:t>
            </a:r>
            <a:endParaRPr lang="en-GB" dirty="0"/>
          </a:p>
        </p:txBody>
      </p:sp>
      <p:sp>
        <p:nvSpPr>
          <p:cNvPr id="19" name="Text Placeholder 12">
            <a:extLst>
              <a:ext uri="{FF2B5EF4-FFF2-40B4-BE49-F238E27FC236}">
                <a16:creationId xmlns:a16="http://schemas.microsoft.com/office/drawing/2014/main" id="{1C7FBEAE-7D97-4DB7-91C1-A9B502779258}"/>
              </a:ext>
            </a:extLst>
          </p:cNvPr>
          <p:cNvSpPr>
            <a:spLocks noGrp="1"/>
          </p:cNvSpPr>
          <p:nvPr>
            <p:ph type="body" sz="quarter" idx="26"/>
          </p:nvPr>
        </p:nvSpPr>
        <p:spPr>
          <a:xfrm>
            <a:off x="216694" y="6191444"/>
            <a:ext cx="2594331" cy="57926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20" name="Text Placeholder 8">
            <a:extLst>
              <a:ext uri="{FF2B5EF4-FFF2-40B4-BE49-F238E27FC236}">
                <a16:creationId xmlns:a16="http://schemas.microsoft.com/office/drawing/2014/main" id="{C5CFEFBA-BC34-4795-AEE8-CDD2603AD9AD}"/>
              </a:ext>
            </a:extLst>
          </p:cNvPr>
          <p:cNvSpPr>
            <a:spLocks noGrp="1"/>
          </p:cNvSpPr>
          <p:nvPr>
            <p:ph type="body" sz="quarter" idx="27" hasCustomPrompt="1"/>
          </p:nvPr>
        </p:nvSpPr>
        <p:spPr>
          <a:xfrm>
            <a:off x="3213966" y="2367757"/>
            <a:ext cx="1128712" cy="606425"/>
          </a:xfrm>
        </p:spPr>
        <p:txBody>
          <a:bodyPr/>
          <a:lstStyle>
            <a:lvl1pPr>
              <a:defRPr sz="4500" b="1">
                <a:solidFill>
                  <a:schemeClr val="bg1"/>
                </a:solidFill>
              </a:defRPr>
            </a:lvl1pPr>
          </a:lstStyle>
          <a:p>
            <a:pPr lvl="0"/>
            <a:r>
              <a:rPr lang="en-US" dirty="0"/>
              <a:t>02</a:t>
            </a:r>
            <a:endParaRPr lang="en-GB" dirty="0"/>
          </a:p>
        </p:txBody>
      </p:sp>
      <p:sp>
        <p:nvSpPr>
          <p:cNvPr id="21" name="Text Placeholder 8">
            <a:extLst>
              <a:ext uri="{FF2B5EF4-FFF2-40B4-BE49-F238E27FC236}">
                <a16:creationId xmlns:a16="http://schemas.microsoft.com/office/drawing/2014/main" id="{E2A37766-5801-44E4-BC06-3564D7984E00}"/>
              </a:ext>
            </a:extLst>
          </p:cNvPr>
          <p:cNvSpPr>
            <a:spLocks noGrp="1"/>
          </p:cNvSpPr>
          <p:nvPr>
            <p:ph type="body" sz="quarter" idx="28" hasCustomPrompt="1"/>
          </p:nvPr>
        </p:nvSpPr>
        <p:spPr>
          <a:xfrm>
            <a:off x="3326677" y="3016469"/>
            <a:ext cx="2484000" cy="7200"/>
          </a:xfrm>
          <a:solidFill>
            <a:schemeClr val="bg1"/>
          </a:solidFill>
        </p:spPr>
        <p:txBody>
          <a:bodyPr/>
          <a:lstStyle>
            <a:lvl1pPr>
              <a:defRPr/>
            </a:lvl1pPr>
          </a:lstStyle>
          <a:p>
            <a:pPr lvl="0"/>
            <a:r>
              <a:rPr lang="en-US" dirty="0"/>
              <a:t>    </a:t>
            </a:r>
            <a:endParaRPr lang="en-GB" dirty="0"/>
          </a:p>
        </p:txBody>
      </p:sp>
      <p:sp>
        <p:nvSpPr>
          <p:cNvPr id="22" name="Text Placeholder 12">
            <a:extLst>
              <a:ext uri="{FF2B5EF4-FFF2-40B4-BE49-F238E27FC236}">
                <a16:creationId xmlns:a16="http://schemas.microsoft.com/office/drawing/2014/main" id="{6ADC1027-50A4-4D2B-9A5B-310E15A0D552}"/>
              </a:ext>
            </a:extLst>
          </p:cNvPr>
          <p:cNvSpPr>
            <a:spLocks noGrp="1"/>
          </p:cNvSpPr>
          <p:nvPr>
            <p:ph type="body" sz="quarter" idx="29"/>
          </p:nvPr>
        </p:nvSpPr>
        <p:spPr>
          <a:xfrm>
            <a:off x="3228251" y="3163888"/>
            <a:ext cx="2594331" cy="57926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23" name="Text Placeholder 8">
            <a:extLst>
              <a:ext uri="{FF2B5EF4-FFF2-40B4-BE49-F238E27FC236}">
                <a16:creationId xmlns:a16="http://schemas.microsoft.com/office/drawing/2014/main" id="{74C1D6FE-899E-46B1-A18F-9C10FB3945E6}"/>
              </a:ext>
            </a:extLst>
          </p:cNvPr>
          <p:cNvSpPr>
            <a:spLocks noGrp="1"/>
          </p:cNvSpPr>
          <p:nvPr>
            <p:ph type="body" sz="quarter" idx="30" hasCustomPrompt="1"/>
          </p:nvPr>
        </p:nvSpPr>
        <p:spPr>
          <a:xfrm>
            <a:off x="3213966" y="3883375"/>
            <a:ext cx="1128712" cy="606425"/>
          </a:xfrm>
        </p:spPr>
        <p:txBody>
          <a:bodyPr/>
          <a:lstStyle>
            <a:lvl1pPr>
              <a:defRPr sz="4500" b="1">
                <a:solidFill>
                  <a:schemeClr val="bg1"/>
                </a:solidFill>
              </a:defRPr>
            </a:lvl1pPr>
          </a:lstStyle>
          <a:p>
            <a:pPr lvl="0"/>
            <a:r>
              <a:rPr lang="en-US" dirty="0"/>
              <a:t>06</a:t>
            </a:r>
            <a:endParaRPr lang="en-GB" dirty="0"/>
          </a:p>
        </p:txBody>
      </p:sp>
      <p:sp>
        <p:nvSpPr>
          <p:cNvPr id="24" name="Text Placeholder 8">
            <a:extLst>
              <a:ext uri="{FF2B5EF4-FFF2-40B4-BE49-F238E27FC236}">
                <a16:creationId xmlns:a16="http://schemas.microsoft.com/office/drawing/2014/main" id="{FA1063AA-CD68-494F-95A2-E82160B4CFF6}"/>
              </a:ext>
            </a:extLst>
          </p:cNvPr>
          <p:cNvSpPr>
            <a:spLocks noGrp="1"/>
          </p:cNvSpPr>
          <p:nvPr>
            <p:ph type="body" sz="quarter" idx="31" hasCustomPrompt="1"/>
          </p:nvPr>
        </p:nvSpPr>
        <p:spPr>
          <a:xfrm>
            <a:off x="3326677" y="4532087"/>
            <a:ext cx="2484000" cy="7200"/>
          </a:xfrm>
          <a:solidFill>
            <a:schemeClr val="bg1"/>
          </a:solidFill>
        </p:spPr>
        <p:txBody>
          <a:bodyPr/>
          <a:lstStyle>
            <a:lvl1pPr>
              <a:defRPr/>
            </a:lvl1pPr>
          </a:lstStyle>
          <a:p>
            <a:pPr lvl="0"/>
            <a:r>
              <a:rPr lang="en-US" dirty="0"/>
              <a:t>    </a:t>
            </a:r>
            <a:endParaRPr lang="en-GB" dirty="0"/>
          </a:p>
        </p:txBody>
      </p:sp>
      <p:sp>
        <p:nvSpPr>
          <p:cNvPr id="25" name="Text Placeholder 12">
            <a:extLst>
              <a:ext uri="{FF2B5EF4-FFF2-40B4-BE49-F238E27FC236}">
                <a16:creationId xmlns:a16="http://schemas.microsoft.com/office/drawing/2014/main" id="{7C62C1F7-11C0-4A1B-B49A-1900C6EB2A01}"/>
              </a:ext>
            </a:extLst>
          </p:cNvPr>
          <p:cNvSpPr>
            <a:spLocks noGrp="1"/>
          </p:cNvSpPr>
          <p:nvPr>
            <p:ph type="body" sz="quarter" idx="32"/>
          </p:nvPr>
        </p:nvSpPr>
        <p:spPr>
          <a:xfrm>
            <a:off x="3228251" y="4679506"/>
            <a:ext cx="2594331" cy="57926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26" name="Text Placeholder 8">
            <a:extLst>
              <a:ext uri="{FF2B5EF4-FFF2-40B4-BE49-F238E27FC236}">
                <a16:creationId xmlns:a16="http://schemas.microsoft.com/office/drawing/2014/main" id="{1F0ED67F-3603-4D7D-8AE4-EF21DAA732EE}"/>
              </a:ext>
            </a:extLst>
          </p:cNvPr>
          <p:cNvSpPr>
            <a:spLocks noGrp="1"/>
          </p:cNvSpPr>
          <p:nvPr>
            <p:ph type="body" sz="quarter" idx="33" hasCustomPrompt="1"/>
          </p:nvPr>
        </p:nvSpPr>
        <p:spPr>
          <a:xfrm>
            <a:off x="3213966" y="5395313"/>
            <a:ext cx="1128712" cy="606425"/>
          </a:xfrm>
        </p:spPr>
        <p:txBody>
          <a:bodyPr/>
          <a:lstStyle>
            <a:lvl1pPr>
              <a:defRPr sz="4500" b="1">
                <a:solidFill>
                  <a:schemeClr val="bg1"/>
                </a:solidFill>
              </a:defRPr>
            </a:lvl1pPr>
          </a:lstStyle>
          <a:p>
            <a:pPr lvl="0"/>
            <a:r>
              <a:rPr lang="en-US" dirty="0"/>
              <a:t>10</a:t>
            </a:r>
            <a:endParaRPr lang="en-GB" dirty="0"/>
          </a:p>
        </p:txBody>
      </p:sp>
      <p:sp>
        <p:nvSpPr>
          <p:cNvPr id="27" name="Text Placeholder 8">
            <a:extLst>
              <a:ext uri="{FF2B5EF4-FFF2-40B4-BE49-F238E27FC236}">
                <a16:creationId xmlns:a16="http://schemas.microsoft.com/office/drawing/2014/main" id="{B00500C1-B321-4E95-B716-E1C15C72862F}"/>
              </a:ext>
            </a:extLst>
          </p:cNvPr>
          <p:cNvSpPr>
            <a:spLocks noGrp="1"/>
          </p:cNvSpPr>
          <p:nvPr>
            <p:ph type="body" sz="quarter" idx="34" hasCustomPrompt="1"/>
          </p:nvPr>
        </p:nvSpPr>
        <p:spPr>
          <a:xfrm>
            <a:off x="3326677" y="6044025"/>
            <a:ext cx="2484000" cy="7200"/>
          </a:xfrm>
          <a:solidFill>
            <a:schemeClr val="bg1"/>
          </a:solidFill>
        </p:spPr>
        <p:txBody>
          <a:bodyPr/>
          <a:lstStyle>
            <a:lvl1pPr>
              <a:defRPr/>
            </a:lvl1pPr>
          </a:lstStyle>
          <a:p>
            <a:pPr lvl="0"/>
            <a:r>
              <a:rPr lang="en-US" dirty="0"/>
              <a:t>    </a:t>
            </a:r>
            <a:endParaRPr lang="en-GB" dirty="0"/>
          </a:p>
        </p:txBody>
      </p:sp>
      <p:sp>
        <p:nvSpPr>
          <p:cNvPr id="28" name="Text Placeholder 12">
            <a:extLst>
              <a:ext uri="{FF2B5EF4-FFF2-40B4-BE49-F238E27FC236}">
                <a16:creationId xmlns:a16="http://schemas.microsoft.com/office/drawing/2014/main" id="{A48429C7-5295-4055-B2A3-D61DBBB18AE7}"/>
              </a:ext>
            </a:extLst>
          </p:cNvPr>
          <p:cNvSpPr>
            <a:spLocks noGrp="1"/>
          </p:cNvSpPr>
          <p:nvPr>
            <p:ph type="body" sz="quarter" idx="35"/>
          </p:nvPr>
        </p:nvSpPr>
        <p:spPr>
          <a:xfrm>
            <a:off x="3228251" y="6191444"/>
            <a:ext cx="2594331" cy="57926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29" name="Text Placeholder 8">
            <a:extLst>
              <a:ext uri="{FF2B5EF4-FFF2-40B4-BE49-F238E27FC236}">
                <a16:creationId xmlns:a16="http://schemas.microsoft.com/office/drawing/2014/main" id="{FF0342B4-FE5F-407E-A82B-6FDD5386F873}"/>
              </a:ext>
            </a:extLst>
          </p:cNvPr>
          <p:cNvSpPr>
            <a:spLocks noGrp="1"/>
          </p:cNvSpPr>
          <p:nvPr>
            <p:ph type="body" sz="quarter" idx="36" hasCustomPrompt="1"/>
          </p:nvPr>
        </p:nvSpPr>
        <p:spPr>
          <a:xfrm>
            <a:off x="6223143" y="2367757"/>
            <a:ext cx="1128712" cy="606425"/>
          </a:xfrm>
        </p:spPr>
        <p:txBody>
          <a:bodyPr/>
          <a:lstStyle>
            <a:lvl1pPr>
              <a:defRPr sz="4500" b="1">
                <a:solidFill>
                  <a:schemeClr val="bg1"/>
                </a:solidFill>
              </a:defRPr>
            </a:lvl1pPr>
          </a:lstStyle>
          <a:p>
            <a:pPr lvl="0"/>
            <a:r>
              <a:rPr lang="en-US" dirty="0"/>
              <a:t>03</a:t>
            </a:r>
            <a:endParaRPr lang="en-GB" dirty="0"/>
          </a:p>
        </p:txBody>
      </p:sp>
      <p:sp>
        <p:nvSpPr>
          <p:cNvPr id="30" name="Text Placeholder 8">
            <a:extLst>
              <a:ext uri="{FF2B5EF4-FFF2-40B4-BE49-F238E27FC236}">
                <a16:creationId xmlns:a16="http://schemas.microsoft.com/office/drawing/2014/main" id="{C6272669-BC14-44DD-8068-2466D0B470E9}"/>
              </a:ext>
            </a:extLst>
          </p:cNvPr>
          <p:cNvSpPr>
            <a:spLocks noGrp="1"/>
          </p:cNvSpPr>
          <p:nvPr>
            <p:ph type="body" sz="quarter" idx="37" hasCustomPrompt="1"/>
          </p:nvPr>
        </p:nvSpPr>
        <p:spPr>
          <a:xfrm>
            <a:off x="6335854" y="3016469"/>
            <a:ext cx="2484000" cy="7200"/>
          </a:xfrm>
          <a:solidFill>
            <a:schemeClr val="bg1"/>
          </a:solidFill>
        </p:spPr>
        <p:txBody>
          <a:bodyPr/>
          <a:lstStyle>
            <a:lvl1pPr>
              <a:defRPr/>
            </a:lvl1pPr>
          </a:lstStyle>
          <a:p>
            <a:pPr lvl="0"/>
            <a:r>
              <a:rPr lang="en-US" dirty="0"/>
              <a:t>    </a:t>
            </a:r>
            <a:endParaRPr lang="en-GB" dirty="0"/>
          </a:p>
        </p:txBody>
      </p:sp>
      <p:sp>
        <p:nvSpPr>
          <p:cNvPr id="31" name="Text Placeholder 12">
            <a:extLst>
              <a:ext uri="{FF2B5EF4-FFF2-40B4-BE49-F238E27FC236}">
                <a16:creationId xmlns:a16="http://schemas.microsoft.com/office/drawing/2014/main" id="{0A11FD2E-4882-4DBE-841C-8B19FE775B90}"/>
              </a:ext>
            </a:extLst>
          </p:cNvPr>
          <p:cNvSpPr>
            <a:spLocks noGrp="1"/>
          </p:cNvSpPr>
          <p:nvPr>
            <p:ph type="body" sz="quarter" idx="38"/>
          </p:nvPr>
        </p:nvSpPr>
        <p:spPr>
          <a:xfrm>
            <a:off x="6237428" y="3163888"/>
            <a:ext cx="2594331" cy="57926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32" name="Text Placeholder 8">
            <a:extLst>
              <a:ext uri="{FF2B5EF4-FFF2-40B4-BE49-F238E27FC236}">
                <a16:creationId xmlns:a16="http://schemas.microsoft.com/office/drawing/2014/main" id="{C53202B2-2FFA-4D8F-BFF1-7096520D28AE}"/>
              </a:ext>
            </a:extLst>
          </p:cNvPr>
          <p:cNvSpPr>
            <a:spLocks noGrp="1"/>
          </p:cNvSpPr>
          <p:nvPr>
            <p:ph type="body" sz="quarter" idx="39" hasCustomPrompt="1"/>
          </p:nvPr>
        </p:nvSpPr>
        <p:spPr>
          <a:xfrm>
            <a:off x="6223143" y="3883375"/>
            <a:ext cx="1128712" cy="606425"/>
          </a:xfrm>
        </p:spPr>
        <p:txBody>
          <a:bodyPr/>
          <a:lstStyle>
            <a:lvl1pPr>
              <a:defRPr sz="4500" b="1">
                <a:solidFill>
                  <a:schemeClr val="bg1"/>
                </a:solidFill>
              </a:defRPr>
            </a:lvl1pPr>
          </a:lstStyle>
          <a:p>
            <a:pPr lvl="0"/>
            <a:r>
              <a:rPr lang="en-US" dirty="0"/>
              <a:t>07</a:t>
            </a:r>
            <a:endParaRPr lang="en-GB" dirty="0"/>
          </a:p>
        </p:txBody>
      </p:sp>
      <p:sp>
        <p:nvSpPr>
          <p:cNvPr id="33" name="Text Placeholder 8">
            <a:extLst>
              <a:ext uri="{FF2B5EF4-FFF2-40B4-BE49-F238E27FC236}">
                <a16:creationId xmlns:a16="http://schemas.microsoft.com/office/drawing/2014/main" id="{AB4A600C-89E0-494D-807F-B8F3D96D10EE}"/>
              </a:ext>
            </a:extLst>
          </p:cNvPr>
          <p:cNvSpPr>
            <a:spLocks noGrp="1"/>
          </p:cNvSpPr>
          <p:nvPr>
            <p:ph type="body" sz="quarter" idx="40" hasCustomPrompt="1"/>
          </p:nvPr>
        </p:nvSpPr>
        <p:spPr>
          <a:xfrm>
            <a:off x="6335854" y="4532087"/>
            <a:ext cx="2484000" cy="7200"/>
          </a:xfrm>
          <a:solidFill>
            <a:schemeClr val="bg1"/>
          </a:solidFill>
        </p:spPr>
        <p:txBody>
          <a:bodyPr/>
          <a:lstStyle>
            <a:lvl1pPr>
              <a:defRPr/>
            </a:lvl1pPr>
          </a:lstStyle>
          <a:p>
            <a:pPr lvl="0"/>
            <a:r>
              <a:rPr lang="en-US" dirty="0"/>
              <a:t>    </a:t>
            </a:r>
            <a:endParaRPr lang="en-GB" dirty="0"/>
          </a:p>
        </p:txBody>
      </p:sp>
      <p:sp>
        <p:nvSpPr>
          <p:cNvPr id="34" name="Text Placeholder 12">
            <a:extLst>
              <a:ext uri="{FF2B5EF4-FFF2-40B4-BE49-F238E27FC236}">
                <a16:creationId xmlns:a16="http://schemas.microsoft.com/office/drawing/2014/main" id="{0D88DB1C-A3D5-4E51-B8B5-BCFD17E5CCCC}"/>
              </a:ext>
            </a:extLst>
          </p:cNvPr>
          <p:cNvSpPr>
            <a:spLocks noGrp="1"/>
          </p:cNvSpPr>
          <p:nvPr>
            <p:ph type="body" sz="quarter" idx="41"/>
          </p:nvPr>
        </p:nvSpPr>
        <p:spPr>
          <a:xfrm>
            <a:off x="6237428" y="4679506"/>
            <a:ext cx="2594331" cy="57926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35" name="Text Placeholder 8">
            <a:extLst>
              <a:ext uri="{FF2B5EF4-FFF2-40B4-BE49-F238E27FC236}">
                <a16:creationId xmlns:a16="http://schemas.microsoft.com/office/drawing/2014/main" id="{E89055AD-7052-4FA8-8EE9-61D87E141964}"/>
              </a:ext>
            </a:extLst>
          </p:cNvPr>
          <p:cNvSpPr>
            <a:spLocks noGrp="1"/>
          </p:cNvSpPr>
          <p:nvPr>
            <p:ph type="body" sz="quarter" idx="42" hasCustomPrompt="1"/>
          </p:nvPr>
        </p:nvSpPr>
        <p:spPr>
          <a:xfrm>
            <a:off x="6223143" y="5395313"/>
            <a:ext cx="1128712" cy="606425"/>
          </a:xfrm>
        </p:spPr>
        <p:txBody>
          <a:bodyPr/>
          <a:lstStyle>
            <a:lvl1pPr>
              <a:defRPr sz="4500" b="1">
                <a:solidFill>
                  <a:schemeClr val="bg1"/>
                </a:solidFill>
              </a:defRPr>
            </a:lvl1pPr>
          </a:lstStyle>
          <a:p>
            <a:pPr lvl="0"/>
            <a:r>
              <a:rPr lang="en-US" dirty="0"/>
              <a:t>11</a:t>
            </a:r>
            <a:endParaRPr lang="en-GB" dirty="0"/>
          </a:p>
        </p:txBody>
      </p:sp>
      <p:sp>
        <p:nvSpPr>
          <p:cNvPr id="36" name="Text Placeholder 8">
            <a:extLst>
              <a:ext uri="{FF2B5EF4-FFF2-40B4-BE49-F238E27FC236}">
                <a16:creationId xmlns:a16="http://schemas.microsoft.com/office/drawing/2014/main" id="{3993E73F-A9FD-45D6-A594-6066F8D4A849}"/>
              </a:ext>
            </a:extLst>
          </p:cNvPr>
          <p:cNvSpPr>
            <a:spLocks noGrp="1"/>
          </p:cNvSpPr>
          <p:nvPr>
            <p:ph type="body" sz="quarter" idx="43" hasCustomPrompt="1"/>
          </p:nvPr>
        </p:nvSpPr>
        <p:spPr>
          <a:xfrm>
            <a:off x="6335854" y="6044025"/>
            <a:ext cx="2484000" cy="7200"/>
          </a:xfrm>
          <a:solidFill>
            <a:schemeClr val="bg1"/>
          </a:solidFill>
        </p:spPr>
        <p:txBody>
          <a:bodyPr/>
          <a:lstStyle>
            <a:lvl1pPr>
              <a:defRPr/>
            </a:lvl1pPr>
          </a:lstStyle>
          <a:p>
            <a:pPr lvl="0"/>
            <a:r>
              <a:rPr lang="en-US" dirty="0"/>
              <a:t>    </a:t>
            </a:r>
            <a:endParaRPr lang="en-GB" dirty="0"/>
          </a:p>
        </p:txBody>
      </p:sp>
      <p:sp>
        <p:nvSpPr>
          <p:cNvPr id="37" name="Text Placeholder 12">
            <a:extLst>
              <a:ext uri="{FF2B5EF4-FFF2-40B4-BE49-F238E27FC236}">
                <a16:creationId xmlns:a16="http://schemas.microsoft.com/office/drawing/2014/main" id="{F7ACFF01-CFF7-4FE5-A700-F411C59416A7}"/>
              </a:ext>
            </a:extLst>
          </p:cNvPr>
          <p:cNvSpPr>
            <a:spLocks noGrp="1"/>
          </p:cNvSpPr>
          <p:nvPr>
            <p:ph type="body" sz="quarter" idx="44"/>
          </p:nvPr>
        </p:nvSpPr>
        <p:spPr>
          <a:xfrm>
            <a:off x="6237428" y="6191444"/>
            <a:ext cx="2594331" cy="57926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38" name="Text Placeholder 8">
            <a:extLst>
              <a:ext uri="{FF2B5EF4-FFF2-40B4-BE49-F238E27FC236}">
                <a16:creationId xmlns:a16="http://schemas.microsoft.com/office/drawing/2014/main" id="{1B948F75-A4AB-4E4C-B503-7BC2B5B9AC98}"/>
              </a:ext>
            </a:extLst>
          </p:cNvPr>
          <p:cNvSpPr>
            <a:spLocks noGrp="1"/>
          </p:cNvSpPr>
          <p:nvPr>
            <p:ph type="body" sz="quarter" idx="45" hasCustomPrompt="1"/>
          </p:nvPr>
        </p:nvSpPr>
        <p:spPr>
          <a:xfrm>
            <a:off x="9235533" y="2367757"/>
            <a:ext cx="1128712" cy="606425"/>
          </a:xfrm>
        </p:spPr>
        <p:txBody>
          <a:bodyPr/>
          <a:lstStyle>
            <a:lvl1pPr>
              <a:defRPr sz="4500" b="1">
                <a:solidFill>
                  <a:schemeClr val="bg1"/>
                </a:solidFill>
              </a:defRPr>
            </a:lvl1pPr>
          </a:lstStyle>
          <a:p>
            <a:pPr lvl="0"/>
            <a:r>
              <a:rPr lang="en-US" dirty="0"/>
              <a:t>04</a:t>
            </a:r>
            <a:endParaRPr lang="en-GB" dirty="0"/>
          </a:p>
        </p:txBody>
      </p:sp>
      <p:sp>
        <p:nvSpPr>
          <p:cNvPr id="39" name="Text Placeholder 8">
            <a:extLst>
              <a:ext uri="{FF2B5EF4-FFF2-40B4-BE49-F238E27FC236}">
                <a16:creationId xmlns:a16="http://schemas.microsoft.com/office/drawing/2014/main" id="{DAF67922-BB34-4566-9F70-6692B8FD0882}"/>
              </a:ext>
            </a:extLst>
          </p:cNvPr>
          <p:cNvSpPr>
            <a:spLocks noGrp="1"/>
          </p:cNvSpPr>
          <p:nvPr>
            <p:ph type="body" sz="quarter" idx="46" hasCustomPrompt="1"/>
          </p:nvPr>
        </p:nvSpPr>
        <p:spPr>
          <a:xfrm>
            <a:off x="9348244" y="3016469"/>
            <a:ext cx="2484000" cy="7200"/>
          </a:xfrm>
          <a:solidFill>
            <a:schemeClr val="bg1"/>
          </a:solidFill>
        </p:spPr>
        <p:txBody>
          <a:bodyPr/>
          <a:lstStyle>
            <a:lvl1pPr>
              <a:defRPr/>
            </a:lvl1pPr>
          </a:lstStyle>
          <a:p>
            <a:pPr lvl="0"/>
            <a:r>
              <a:rPr lang="en-US" dirty="0"/>
              <a:t>    </a:t>
            </a:r>
            <a:endParaRPr lang="en-GB" dirty="0"/>
          </a:p>
        </p:txBody>
      </p:sp>
      <p:sp>
        <p:nvSpPr>
          <p:cNvPr id="40" name="Text Placeholder 12">
            <a:extLst>
              <a:ext uri="{FF2B5EF4-FFF2-40B4-BE49-F238E27FC236}">
                <a16:creationId xmlns:a16="http://schemas.microsoft.com/office/drawing/2014/main" id="{44391E6B-44D5-4F8A-B9B8-7AE6A420F5FC}"/>
              </a:ext>
            </a:extLst>
          </p:cNvPr>
          <p:cNvSpPr>
            <a:spLocks noGrp="1"/>
          </p:cNvSpPr>
          <p:nvPr>
            <p:ph type="body" sz="quarter" idx="47"/>
          </p:nvPr>
        </p:nvSpPr>
        <p:spPr>
          <a:xfrm>
            <a:off x="9249818" y="3163888"/>
            <a:ext cx="2594331" cy="57926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41" name="Text Placeholder 8">
            <a:extLst>
              <a:ext uri="{FF2B5EF4-FFF2-40B4-BE49-F238E27FC236}">
                <a16:creationId xmlns:a16="http://schemas.microsoft.com/office/drawing/2014/main" id="{277C7738-7275-4017-B38F-0917257E664A}"/>
              </a:ext>
            </a:extLst>
          </p:cNvPr>
          <p:cNvSpPr>
            <a:spLocks noGrp="1"/>
          </p:cNvSpPr>
          <p:nvPr>
            <p:ph type="body" sz="quarter" idx="48" hasCustomPrompt="1"/>
          </p:nvPr>
        </p:nvSpPr>
        <p:spPr>
          <a:xfrm>
            <a:off x="9235533" y="3883375"/>
            <a:ext cx="1128712" cy="606425"/>
          </a:xfrm>
        </p:spPr>
        <p:txBody>
          <a:bodyPr/>
          <a:lstStyle>
            <a:lvl1pPr>
              <a:defRPr sz="4500" b="1">
                <a:solidFill>
                  <a:schemeClr val="bg1"/>
                </a:solidFill>
              </a:defRPr>
            </a:lvl1pPr>
          </a:lstStyle>
          <a:p>
            <a:pPr lvl="0"/>
            <a:r>
              <a:rPr lang="en-US" dirty="0"/>
              <a:t>08</a:t>
            </a:r>
            <a:endParaRPr lang="en-GB" dirty="0"/>
          </a:p>
        </p:txBody>
      </p:sp>
      <p:sp>
        <p:nvSpPr>
          <p:cNvPr id="42" name="Text Placeholder 8">
            <a:extLst>
              <a:ext uri="{FF2B5EF4-FFF2-40B4-BE49-F238E27FC236}">
                <a16:creationId xmlns:a16="http://schemas.microsoft.com/office/drawing/2014/main" id="{32DED83F-8DCE-4FB2-ABA8-9B83BBB245D0}"/>
              </a:ext>
            </a:extLst>
          </p:cNvPr>
          <p:cNvSpPr>
            <a:spLocks noGrp="1"/>
          </p:cNvSpPr>
          <p:nvPr>
            <p:ph type="body" sz="quarter" idx="49" hasCustomPrompt="1"/>
          </p:nvPr>
        </p:nvSpPr>
        <p:spPr>
          <a:xfrm>
            <a:off x="9348244" y="4532087"/>
            <a:ext cx="2484000" cy="7200"/>
          </a:xfrm>
          <a:solidFill>
            <a:schemeClr val="bg1"/>
          </a:solidFill>
        </p:spPr>
        <p:txBody>
          <a:bodyPr/>
          <a:lstStyle>
            <a:lvl1pPr>
              <a:defRPr/>
            </a:lvl1pPr>
          </a:lstStyle>
          <a:p>
            <a:pPr lvl="0"/>
            <a:r>
              <a:rPr lang="en-US" dirty="0"/>
              <a:t>    </a:t>
            </a:r>
            <a:endParaRPr lang="en-GB" dirty="0"/>
          </a:p>
        </p:txBody>
      </p:sp>
      <p:sp>
        <p:nvSpPr>
          <p:cNvPr id="43" name="Text Placeholder 12">
            <a:extLst>
              <a:ext uri="{FF2B5EF4-FFF2-40B4-BE49-F238E27FC236}">
                <a16:creationId xmlns:a16="http://schemas.microsoft.com/office/drawing/2014/main" id="{7B020F6C-0715-4A5B-905A-EC3F4C1016A7}"/>
              </a:ext>
            </a:extLst>
          </p:cNvPr>
          <p:cNvSpPr>
            <a:spLocks noGrp="1"/>
          </p:cNvSpPr>
          <p:nvPr>
            <p:ph type="body" sz="quarter" idx="50"/>
          </p:nvPr>
        </p:nvSpPr>
        <p:spPr>
          <a:xfrm>
            <a:off x="9249818" y="4679506"/>
            <a:ext cx="2594331" cy="57926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44" name="Text Placeholder 8">
            <a:extLst>
              <a:ext uri="{FF2B5EF4-FFF2-40B4-BE49-F238E27FC236}">
                <a16:creationId xmlns:a16="http://schemas.microsoft.com/office/drawing/2014/main" id="{C035B385-CB02-44C8-8FC5-E22193AFA211}"/>
              </a:ext>
            </a:extLst>
          </p:cNvPr>
          <p:cNvSpPr>
            <a:spLocks noGrp="1"/>
          </p:cNvSpPr>
          <p:nvPr>
            <p:ph type="body" sz="quarter" idx="51" hasCustomPrompt="1"/>
          </p:nvPr>
        </p:nvSpPr>
        <p:spPr>
          <a:xfrm>
            <a:off x="9235533" y="5395313"/>
            <a:ext cx="1128712" cy="606425"/>
          </a:xfrm>
        </p:spPr>
        <p:txBody>
          <a:bodyPr/>
          <a:lstStyle>
            <a:lvl1pPr>
              <a:defRPr sz="4500" b="1">
                <a:solidFill>
                  <a:schemeClr val="bg1"/>
                </a:solidFill>
              </a:defRPr>
            </a:lvl1pPr>
          </a:lstStyle>
          <a:p>
            <a:pPr lvl="0"/>
            <a:r>
              <a:rPr lang="en-US" dirty="0"/>
              <a:t>12</a:t>
            </a:r>
            <a:endParaRPr lang="en-GB" dirty="0"/>
          </a:p>
        </p:txBody>
      </p:sp>
      <p:sp>
        <p:nvSpPr>
          <p:cNvPr id="45" name="Text Placeholder 8">
            <a:extLst>
              <a:ext uri="{FF2B5EF4-FFF2-40B4-BE49-F238E27FC236}">
                <a16:creationId xmlns:a16="http://schemas.microsoft.com/office/drawing/2014/main" id="{78693E14-4FBD-4D3A-AC28-AD07D09B1CB5}"/>
              </a:ext>
            </a:extLst>
          </p:cNvPr>
          <p:cNvSpPr>
            <a:spLocks noGrp="1"/>
          </p:cNvSpPr>
          <p:nvPr>
            <p:ph type="body" sz="quarter" idx="52" hasCustomPrompt="1"/>
          </p:nvPr>
        </p:nvSpPr>
        <p:spPr>
          <a:xfrm>
            <a:off x="9348244" y="6044025"/>
            <a:ext cx="2484000" cy="7200"/>
          </a:xfrm>
          <a:solidFill>
            <a:schemeClr val="bg1"/>
          </a:solidFill>
        </p:spPr>
        <p:txBody>
          <a:bodyPr/>
          <a:lstStyle>
            <a:lvl1pPr>
              <a:defRPr/>
            </a:lvl1pPr>
          </a:lstStyle>
          <a:p>
            <a:pPr lvl="0"/>
            <a:r>
              <a:rPr lang="en-US" dirty="0"/>
              <a:t>    </a:t>
            </a:r>
            <a:endParaRPr lang="en-GB" dirty="0"/>
          </a:p>
        </p:txBody>
      </p:sp>
      <p:sp>
        <p:nvSpPr>
          <p:cNvPr id="46" name="Text Placeholder 12">
            <a:extLst>
              <a:ext uri="{FF2B5EF4-FFF2-40B4-BE49-F238E27FC236}">
                <a16:creationId xmlns:a16="http://schemas.microsoft.com/office/drawing/2014/main" id="{5A02AD13-B910-4137-A3B7-C5B40DC7F431}"/>
              </a:ext>
            </a:extLst>
          </p:cNvPr>
          <p:cNvSpPr>
            <a:spLocks noGrp="1"/>
          </p:cNvSpPr>
          <p:nvPr>
            <p:ph type="body" sz="quarter" idx="53"/>
          </p:nvPr>
        </p:nvSpPr>
        <p:spPr>
          <a:xfrm>
            <a:off x="9249818" y="6191444"/>
            <a:ext cx="2594331" cy="57926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47" name="Title 1">
            <a:extLst>
              <a:ext uri="{FF2B5EF4-FFF2-40B4-BE49-F238E27FC236}">
                <a16:creationId xmlns:a16="http://schemas.microsoft.com/office/drawing/2014/main" id="{DFB79659-6575-4D86-B4D1-4C23DD34E5F0}"/>
              </a:ext>
            </a:extLst>
          </p:cNvPr>
          <p:cNvSpPr>
            <a:spLocks noGrp="1"/>
          </p:cNvSpPr>
          <p:nvPr>
            <p:ph type="title" hasCustomPrompt="1"/>
          </p:nvPr>
        </p:nvSpPr>
        <p:spPr>
          <a:xfrm>
            <a:off x="216218" y="1089501"/>
            <a:ext cx="2109539" cy="486887"/>
          </a:xfrm>
        </p:spPr>
        <p:txBody>
          <a:bodyPr/>
          <a:lstStyle>
            <a:lvl1pPr>
              <a:defRPr>
                <a:solidFill>
                  <a:schemeClr val="bg1"/>
                </a:solidFill>
              </a:defRPr>
            </a:lvl1pPr>
          </a:lstStyle>
          <a:p>
            <a:r>
              <a:rPr lang="en-US" dirty="0"/>
              <a:t>Agenda</a:t>
            </a:r>
            <a:endParaRPr lang="en-GB" dirty="0"/>
          </a:p>
        </p:txBody>
      </p:sp>
    </p:spTree>
    <p:extLst>
      <p:ext uri="{BB962C8B-B14F-4D97-AF65-F5344CB8AC3E}">
        <p14:creationId xmlns:p14="http://schemas.microsoft.com/office/powerpoint/2010/main" val="3675496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A3A702A-CAAB-4032-B3BF-27B10CE41D97}"/>
              </a:ext>
            </a:extLst>
          </p:cNvPr>
          <p:cNvSpPr/>
          <p:nvPr userDrawn="1"/>
        </p:nvSpPr>
        <p:spPr>
          <a:xfrm>
            <a:off x="0" y="684848"/>
            <a:ext cx="12192001" cy="1755140"/>
          </a:xfrm>
          <a:prstGeom prst="rect">
            <a:avLst/>
          </a:prstGeom>
          <a:solidFill>
            <a:srgbClr val="F2F1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sz="1600" dirty="0"/>
          </a:p>
        </p:txBody>
      </p:sp>
      <p:sp>
        <p:nvSpPr>
          <p:cNvPr id="17" name="Text Placeholder 8">
            <a:extLst>
              <a:ext uri="{FF2B5EF4-FFF2-40B4-BE49-F238E27FC236}">
                <a16:creationId xmlns:a16="http://schemas.microsoft.com/office/drawing/2014/main" id="{A0C7575D-A4B1-45EA-9D40-614E60E0F7B5}"/>
              </a:ext>
            </a:extLst>
          </p:cNvPr>
          <p:cNvSpPr>
            <a:spLocks noGrp="1"/>
          </p:cNvSpPr>
          <p:nvPr>
            <p:ph type="body" sz="quarter" idx="18" hasCustomPrompt="1"/>
          </p:nvPr>
        </p:nvSpPr>
        <p:spPr>
          <a:xfrm>
            <a:off x="327025" y="996950"/>
            <a:ext cx="3400425" cy="36000"/>
          </a:xfrm>
          <a:solidFill>
            <a:schemeClr val="accent2"/>
          </a:solidFill>
        </p:spPr>
        <p:txBody>
          <a:bodyPr/>
          <a:lstStyle>
            <a:lvl1pPr>
              <a:defRPr/>
            </a:lvl1pPr>
          </a:lstStyle>
          <a:p>
            <a:pPr lvl="0"/>
            <a:r>
              <a:rPr lang="en-US" dirty="0"/>
              <a:t>    </a:t>
            </a:r>
            <a:endParaRPr lang="en-GB" dirty="0"/>
          </a:p>
        </p:txBody>
      </p:sp>
      <p:sp>
        <p:nvSpPr>
          <p:cNvPr id="9" name="Title 4">
            <a:extLst>
              <a:ext uri="{FF2B5EF4-FFF2-40B4-BE49-F238E27FC236}">
                <a16:creationId xmlns:a16="http://schemas.microsoft.com/office/drawing/2014/main" id="{A6926BCC-0C7B-4C28-B4A8-3CF4DBD38BFA}"/>
              </a:ext>
            </a:extLst>
          </p:cNvPr>
          <p:cNvSpPr>
            <a:spLocks noGrp="1"/>
          </p:cNvSpPr>
          <p:nvPr>
            <p:ph type="title" hasCustomPrompt="1"/>
          </p:nvPr>
        </p:nvSpPr>
        <p:spPr>
          <a:xfrm>
            <a:off x="216218" y="1089501"/>
            <a:ext cx="11863662" cy="486887"/>
          </a:xfrm>
        </p:spPr>
        <p:txBody>
          <a:bodyPr/>
          <a:lstStyle>
            <a:lvl1pPr>
              <a:defRPr/>
            </a:lvl1pPr>
          </a:lstStyle>
          <a:p>
            <a:r>
              <a:rPr lang="en-US" dirty="0"/>
              <a:t>Click to here to insert title</a:t>
            </a:r>
            <a:endParaRPr lang="en-GB" dirty="0"/>
          </a:p>
        </p:txBody>
      </p:sp>
      <p:sp>
        <p:nvSpPr>
          <p:cNvPr id="10" name="Sub Title Placeholder">
            <a:extLst>
              <a:ext uri="{FF2B5EF4-FFF2-40B4-BE49-F238E27FC236}">
                <a16:creationId xmlns:a16="http://schemas.microsoft.com/office/drawing/2014/main" id="{7FEB8111-43E5-4E2E-A653-A4CF1B5CEBA0}"/>
              </a:ext>
            </a:extLst>
          </p:cNvPr>
          <p:cNvSpPr>
            <a:spLocks noGrp="1"/>
          </p:cNvSpPr>
          <p:nvPr>
            <p:ph type="subTitle" sz="quarter" idx="17" hasCustomPrompt="1"/>
          </p:nvPr>
        </p:nvSpPr>
        <p:spPr>
          <a:xfrm>
            <a:off x="216218" y="1590293"/>
            <a:ext cx="11863662" cy="692468"/>
          </a:xfrm>
          <a:prstGeom prst="rect">
            <a:avLst/>
          </a:prstGeom>
        </p:spPr>
        <p:txBody>
          <a:bodyPr vert="horz" lIns="91440" tIns="45720" rIns="91440" bIns="45720" rtlCol="0" anchor="t">
            <a:noAutofit/>
          </a:bodyPr>
          <a:lstStyle>
            <a:lvl1pPr>
              <a:defRPr lang="en-GB" sz="2400" b="0">
                <a:latin typeface="+mj-lt"/>
                <a:ea typeface="+mj-ea"/>
                <a:cs typeface="+mj-cs"/>
              </a:defRPr>
            </a:lvl1pPr>
          </a:lstStyle>
          <a:p>
            <a:pPr lvl="0"/>
            <a:r>
              <a:rPr lang="en-US" dirty="0"/>
              <a:t>Click to enter subtitle</a:t>
            </a:r>
            <a:endParaRPr lang="en-GB" dirty="0"/>
          </a:p>
        </p:txBody>
      </p:sp>
      <p:sp>
        <p:nvSpPr>
          <p:cNvPr id="4" name="Date Placeholder 3">
            <a:extLst>
              <a:ext uri="{FF2B5EF4-FFF2-40B4-BE49-F238E27FC236}">
                <a16:creationId xmlns:a16="http://schemas.microsoft.com/office/drawing/2014/main" id="{527EF481-8B5D-4C82-A2AF-D42B50875278}"/>
              </a:ext>
            </a:extLst>
          </p:cNvPr>
          <p:cNvSpPr>
            <a:spLocks noGrp="1"/>
          </p:cNvSpPr>
          <p:nvPr>
            <p:ph type="dt" sz="half" idx="55"/>
          </p:nvPr>
        </p:nvSpPr>
        <p:spPr/>
        <p:txBody>
          <a:bodyPr/>
          <a:lstStyle/>
          <a:p>
            <a:endParaRPr lang="en-GB" dirty="0"/>
          </a:p>
        </p:txBody>
      </p:sp>
      <p:sp>
        <p:nvSpPr>
          <p:cNvPr id="6" name="Footer Placeholder 5">
            <a:extLst>
              <a:ext uri="{FF2B5EF4-FFF2-40B4-BE49-F238E27FC236}">
                <a16:creationId xmlns:a16="http://schemas.microsoft.com/office/drawing/2014/main" id="{544448AE-4FDE-4037-8F46-46CEC26E579B}"/>
              </a:ext>
            </a:extLst>
          </p:cNvPr>
          <p:cNvSpPr>
            <a:spLocks noGrp="1"/>
          </p:cNvSpPr>
          <p:nvPr>
            <p:ph type="ftr" sz="quarter" idx="56"/>
          </p:nvPr>
        </p:nvSpPr>
        <p:spPr/>
        <p:txBody>
          <a:bodyPr/>
          <a:lstStyle/>
          <a:p>
            <a:endParaRPr lang="en-GB" dirty="0"/>
          </a:p>
        </p:txBody>
      </p:sp>
    </p:spTree>
    <p:custDataLst>
      <p:tags r:id="rId1"/>
    </p:custDataLst>
    <p:extLst>
      <p:ext uri="{BB962C8B-B14F-4D97-AF65-F5344CB8AC3E}">
        <p14:creationId xmlns:p14="http://schemas.microsoft.com/office/powerpoint/2010/main" val="1996131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Blank_only titl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A3A702A-CAAB-4032-B3BF-27B10CE41D97}"/>
              </a:ext>
            </a:extLst>
          </p:cNvPr>
          <p:cNvSpPr/>
          <p:nvPr userDrawn="1"/>
        </p:nvSpPr>
        <p:spPr>
          <a:xfrm>
            <a:off x="0" y="684848"/>
            <a:ext cx="12192001" cy="1048418"/>
          </a:xfrm>
          <a:prstGeom prst="rect">
            <a:avLst/>
          </a:prstGeom>
          <a:solidFill>
            <a:srgbClr val="F2F1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sz="1600" dirty="0"/>
          </a:p>
        </p:txBody>
      </p:sp>
      <p:sp>
        <p:nvSpPr>
          <p:cNvPr id="17" name="Text Placeholder 8">
            <a:extLst>
              <a:ext uri="{FF2B5EF4-FFF2-40B4-BE49-F238E27FC236}">
                <a16:creationId xmlns:a16="http://schemas.microsoft.com/office/drawing/2014/main" id="{A0C7575D-A4B1-45EA-9D40-614E60E0F7B5}"/>
              </a:ext>
            </a:extLst>
          </p:cNvPr>
          <p:cNvSpPr>
            <a:spLocks noGrp="1"/>
          </p:cNvSpPr>
          <p:nvPr>
            <p:ph type="body" sz="quarter" idx="18" hasCustomPrompt="1"/>
          </p:nvPr>
        </p:nvSpPr>
        <p:spPr>
          <a:xfrm>
            <a:off x="327025" y="996950"/>
            <a:ext cx="3400425" cy="36000"/>
          </a:xfrm>
          <a:solidFill>
            <a:schemeClr val="accent2"/>
          </a:solidFill>
        </p:spPr>
        <p:txBody>
          <a:bodyPr/>
          <a:lstStyle>
            <a:lvl1pPr>
              <a:defRPr/>
            </a:lvl1pPr>
          </a:lstStyle>
          <a:p>
            <a:pPr lvl="0"/>
            <a:r>
              <a:rPr lang="en-US" dirty="0"/>
              <a:t>    </a:t>
            </a:r>
            <a:endParaRPr lang="en-GB" dirty="0"/>
          </a:p>
        </p:txBody>
      </p:sp>
      <p:sp>
        <p:nvSpPr>
          <p:cNvPr id="9" name="Title 4">
            <a:extLst>
              <a:ext uri="{FF2B5EF4-FFF2-40B4-BE49-F238E27FC236}">
                <a16:creationId xmlns:a16="http://schemas.microsoft.com/office/drawing/2014/main" id="{A6926BCC-0C7B-4C28-B4A8-3CF4DBD38BFA}"/>
              </a:ext>
            </a:extLst>
          </p:cNvPr>
          <p:cNvSpPr>
            <a:spLocks noGrp="1"/>
          </p:cNvSpPr>
          <p:nvPr>
            <p:ph type="title" hasCustomPrompt="1"/>
          </p:nvPr>
        </p:nvSpPr>
        <p:spPr>
          <a:xfrm>
            <a:off x="216218" y="1089501"/>
            <a:ext cx="11863662" cy="486887"/>
          </a:xfrm>
        </p:spPr>
        <p:txBody>
          <a:bodyPr/>
          <a:lstStyle>
            <a:lvl1pPr>
              <a:defRPr/>
            </a:lvl1pPr>
          </a:lstStyle>
          <a:p>
            <a:r>
              <a:rPr lang="en-US" dirty="0"/>
              <a:t>Click to here to insert title</a:t>
            </a:r>
            <a:endParaRPr lang="en-GB" dirty="0"/>
          </a:p>
        </p:txBody>
      </p:sp>
      <p:sp>
        <p:nvSpPr>
          <p:cNvPr id="4" name="Date Placeholder 3">
            <a:extLst>
              <a:ext uri="{FF2B5EF4-FFF2-40B4-BE49-F238E27FC236}">
                <a16:creationId xmlns:a16="http://schemas.microsoft.com/office/drawing/2014/main" id="{527EF481-8B5D-4C82-A2AF-D42B50875278}"/>
              </a:ext>
            </a:extLst>
          </p:cNvPr>
          <p:cNvSpPr>
            <a:spLocks noGrp="1"/>
          </p:cNvSpPr>
          <p:nvPr>
            <p:ph type="dt" sz="half" idx="55"/>
          </p:nvPr>
        </p:nvSpPr>
        <p:spPr/>
        <p:txBody>
          <a:bodyPr/>
          <a:lstStyle/>
          <a:p>
            <a:endParaRPr lang="en-GB" dirty="0"/>
          </a:p>
        </p:txBody>
      </p:sp>
      <p:sp>
        <p:nvSpPr>
          <p:cNvPr id="6" name="Footer Placeholder 5">
            <a:extLst>
              <a:ext uri="{FF2B5EF4-FFF2-40B4-BE49-F238E27FC236}">
                <a16:creationId xmlns:a16="http://schemas.microsoft.com/office/drawing/2014/main" id="{544448AE-4FDE-4037-8F46-46CEC26E579B}"/>
              </a:ext>
            </a:extLst>
          </p:cNvPr>
          <p:cNvSpPr>
            <a:spLocks noGrp="1"/>
          </p:cNvSpPr>
          <p:nvPr>
            <p:ph type="ftr" sz="quarter" idx="56"/>
          </p:nvPr>
        </p:nvSpPr>
        <p:spPr/>
        <p:txBody>
          <a:bodyPr/>
          <a:lstStyle/>
          <a:p>
            <a:endParaRPr lang="en-GB" dirty="0"/>
          </a:p>
        </p:txBody>
      </p:sp>
      <p:pic>
        <p:nvPicPr>
          <p:cNvPr id="7" name="Picture 6">
            <a:extLst>
              <a:ext uri="{FF2B5EF4-FFF2-40B4-BE49-F238E27FC236}">
                <a16:creationId xmlns:a16="http://schemas.microsoft.com/office/drawing/2014/main" id="{26D3845B-40E5-8945-816A-2C82E644BFB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H="1">
            <a:off x="9467378" y="4127500"/>
            <a:ext cx="2724621" cy="27305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Blank_only title_WHITE">
    <p:spTree>
      <p:nvGrpSpPr>
        <p:cNvPr id="1" name=""/>
        <p:cNvGrpSpPr/>
        <p:nvPr/>
      </p:nvGrpSpPr>
      <p:grpSpPr>
        <a:xfrm>
          <a:off x="0" y="0"/>
          <a:ext cx="0" cy="0"/>
          <a:chOff x="0" y="0"/>
          <a:chExt cx="0" cy="0"/>
        </a:xfrm>
      </p:grpSpPr>
      <p:sp>
        <p:nvSpPr>
          <p:cNvPr id="17" name="Text Placeholder 8">
            <a:extLst>
              <a:ext uri="{FF2B5EF4-FFF2-40B4-BE49-F238E27FC236}">
                <a16:creationId xmlns:a16="http://schemas.microsoft.com/office/drawing/2014/main" id="{A0C7575D-A4B1-45EA-9D40-614E60E0F7B5}"/>
              </a:ext>
            </a:extLst>
          </p:cNvPr>
          <p:cNvSpPr>
            <a:spLocks noGrp="1"/>
          </p:cNvSpPr>
          <p:nvPr>
            <p:ph type="body" sz="quarter" idx="18" hasCustomPrompt="1"/>
          </p:nvPr>
        </p:nvSpPr>
        <p:spPr>
          <a:xfrm>
            <a:off x="327025" y="996950"/>
            <a:ext cx="3400425" cy="36000"/>
          </a:xfrm>
          <a:solidFill>
            <a:schemeClr val="accent2"/>
          </a:solidFill>
        </p:spPr>
        <p:txBody>
          <a:bodyPr/>
          <a:lstStyle>
            <a:lvl1pPr>
              <a:defRPr/>
            </a:lvl1pPr>
          </a:lstStyle>
          <a:p>
            <a:pPr lvl="0"/>
            <a:r>
              <a:rPr lang="en-US" dirty="0"/>
              <a:t>    </a:t>
            </a:r>
            <a:endParaRPr lang="en-GB" dirty="0"/>
          </a:p>
        </p:txBody>
      </p:sp>
      <p:sp>
        <p:nvSpPr>
          <p:cNvPr id="9" name="Title 4">
            <a:extLst>
              <a:ext uri="{FF2B5EF4-FFF2-40B4-BE49-F238E27FC236}">
                <a16:creationId xmlns:a16="http://schemas.microsoft.com/office/drawing/2014/main" id="{A6926BCC-0C7B-4C28-B4A8-3CF4DBD38BFA}"/>
              </a:ext>
            </a:extLst>
          </p:cNvPr>
          <p:cNvSpPr>
            <a:spLocks noGrp="1"/>
          </p:cNvSpPr>
          <p:nvPr>
            <p:ph type="title" hasCustomPrompt="1"/>
          </p:nvPr>
        </p:nvSpPr>
        <p:spPr>
          <a:xfrm>
            <a:off x="216218" y="1089501"/>
            <a:ext cx="11863662" cy="486887"/>
          </a:xfrm>
        </p:spPr>
        <p:txBody>
          <a:bodyPr/>
          <a:lstStyle>
            <a:lvl1pPr>
              <a:defRPr/>
            </a:lvl1pPr>
          </a:lstStyle>
          <a:p>
            <a:r>
              <a:rPr lang="en-US" dirty="0"/>
              <a:t>Click to here to insert title</a:t>
            </a:r>
            <a:endParaRPr lang="en-GB" dirty="0"/>
          </a:p>
        </p:txBody>
      </p:sp>
      <p:sp>
        <p:nvSpPr>
          <p:cNvPr id="4" name="Date Placeholder 3">
            <a:extLst>
              <a:ext uri="{FF2B5EF4-FFF2-40B4-BE49-F238E27FC236}">
                <a16:creationId xmlns:a16="http://schemas.microsoft.com/office/drawing/2014/main" id="{527EF481-8B5D-4C82-A2AF-D42B50875278}"/>
              </a:ext>
            </a:extLst>
          </p:cNvPr>
          <p:cNvSpPr>
            <a:spLocks noGrp="1"/>
          </p:cNvSpPr>
          <p:nvPr>
            <p:ph type="dt" sz="half" idx="55"/>
          </p:nvPr>
        </p:nvSpPr>
        <p:spPr/>
        <p:txBody>
          <a:bodyPr/>
          <a:lstStyle/>
          <a:p>
            <a:endParaRPr lang="en-GB" dirty="0"/>
          </a:p>
        </p:txBody>
      </p:sp>
      <p:sp>
        <p:nvSpPr>
          <p:cNvPr id="6" name="Footer Placeholder 5">
            <a:extLst>
              <a:ext uri="{FF2B5EF4-FFF2-40B4-BE49-F238E27FC236}">
                <a16:creationId xmlns:a16="http://schemas.microsoft.com/office/drawing/2014/main" id="{544448AE-4FDE-4037-8F46-46CEC26E579B}"/>
              </a:ext>
            </a:extLst>
          </p:cNvPr>
          <p:cNvSpPr>
            <a:spLocks noGrp="1"/>
          </p:cNvSpPr>
          <p:nvPr>
            <p:ph type="ftr" sz="quarter" idx="56"/>
          </p:nvPr>
        </p:nvSpPr>
        <p:spPr/>
        <p:txBody>
          <a:bodyPr/>
          <a:lstStyle/>
          <a:p>
            <a:endParaRPr lang="en-GB"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content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9338432-FFE4-482D-9E59-C02DAC3F985E}"/>
              </a:ext>
            </a:extLst>
          </p:cNvPr>
          <p:cNvSpPr>
            <a:spLocks noGrp="1"/>
          </p:cNvSpPr>
          <p:nvPr>
            <p:ph type="dt" sz="half" idx="55"/>
          </p:nvPr>
        </p:nvSpPr>
        <p:spPr/>
        <p:txBody>
          <a:bodyPr/>
          <a:lstStyle/>
          <a:p>
            <a:endParaRPr lang="en-GB" dirty="0"/>
          </a:p>
        </p:txBody>
      </p:sp>
      <p:sp>
        <p:nvSpPr>
          <p:cNvPr id="6" name="Footer Placeholder 5">
            <a:extLst>
              <a:ext uri="{FF2B5EF4-FFF2-40B4-BE49-F238E27FC236}">
                <a16:creationId xmlns:a16="http://schemas.microsoft.com/office/drawing/2014/main" id="{8315D74F-CD63-4CCB-9FD4-0A9E6BFDDBB4}"/>
              </a:ext>
            </a:extLst>
          </p:cNvPr>
          <p:cNvSpPr>
            <a:spLocks noGrp="1"/>
          </p:cNvSpPr>
          <p:nvPr>
            <p:ph type="ftr" sz="quarter" idx="56"/>
          </p:nvPr>
        </p:nvSpPr>
        <p:spPr/>
        <p:txBody>
          <a:bodyPr/>
          <a:lstStyle/>
          <a:p>
            <a:endParaRPr lang="en-GB" dirty="0"/>
          </a:p>
        </p:txBody>
      </p:sp>
      <p:sp>
        <p:nvSpPr>
          <p:cNvPr id="3" name="Content Placeholder 2"/>
          <p:cNvSpPr>
            <a:spLocks noGrp="1"/>
          </p:cNvSpPr>
          <p:nvPr>
            <p:ph sz="quarter" idx="58"/>
          </p:nvPr>
        </p:nvSpPr>
        <p:spPr>
          <a:xfrm>
            <a:off x="0" y="731838"/>
            <a:ext cx="12192000" cy="5753100"/>
          </a:xfrm>
        </p:spPr>
        <p:txBody>
          <a:bodyPr/>
          <a:lstStyle>
            <a:lvl1pPr>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Text Placeholder 8">
            <a:extLst>
              <a:ext uri="{FF2B5EF4-FFF2-40B4-BE49-F238E27FC236}">
                <a16:creationId xmlns:a16="http://schemas.microsoft.com/office/drawing/2014/main" id="{A0C7575D-A4B1-45EA-9D40-614E60E0F7B5}"/>
              </a:ext>
            </a:extLst>
          </p:cNvPr>
          <p:cNvSpPr>
            <a:spLocks noGrp="1"/>
          </p:cNvSpPr>
          <p:nvPr>
            <p:ph type="body" sz="quarter" idx="18" hasCustomPrompt="1"/>
          </p:nvPr>
        </p:nvSpPr>
        <p:spPr>
          <a:xfrm>
            <a:off x="0" y="690219"/>
            <a:ext cx="12192000" cy="45719"/>
          </a:xfrm>
          <a:solidFill>
            <a:schemeClr val="bg2"/>
          </a:solidFill>
        </p:spPr>
        <p:txBody>
          <a:bodyPr/>
          <a:lstStyle>
            <a:lvl1pPr>
              <a:defRPr/>
            </a:lvl1pPr>
          </a:lstStyle>
          <a:p>
            <a:pPr lvl="0"/>
            <a:r>
              <a:rPr lang="en-US" dirty="0"/>
              <a:t>    </a:t>
            </a:r>
            <a:endParaRPr lang="en-GB"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9" name="Text Placeholder 20">
            <a:extLst>
              <a:ext uri="{FF2B5EF4-FFF2-40B4-BE49-F238E27FC236}">
                <a16:creationId xmlns:a16="http://schemas.microsoft.com/office/drawing/2014/main" id="{61BE760B-1813-4641-8128-6D5602CBB404}"/>
              </a:ext>
            </a:extLst>
          </p:cNvPr>
          <p:cNvSpPr>
            <a:spLocks noGrp="1"/>
          </p:cNvSpPr>
          <p:nvPr>
            <p:ph type="body" sz="quarter" idx="20" hasCustomPrompt="1"/>
          </p:nvPr>
        </p:nvSpPr>
        <p:spPr>
          <a:xfrm>
            <a:off x="0" y="685800"/>
            <a:ext cx="12192000" cy="6172201"/>
          </a:xfrm>
          <a:gradFill flip="none" rotWithShape="1">
            <a:gsLst>
              <a:gs pos="0">
                <a:schemeClr val="tx1">
                  <a:alpha val="0"/>
                </a:schemeClr>
              </a:gs>
              <a:gs pos="100000">
                <a:schemeClr val="tx1">
                  <a:alpha val="44000"/>
                </a:schemeClr>
              </a:gs>
            </a:gsLst>
            <a:lin ang="8100000" scaled="1"/>
            <a:tileRect/>
          </a:gra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    </a:t>
            </a:r>
            <a:endParaRPr lang="en-GB" dirty="0"/>
          </a:p>
        </p:txBody>
      </p:sp>
      <p:sp>
        <p:nvSpPr>
          <p:cNvPr id="10" name="Picture Placeholder 5">
            <a:extLst>
              <a:ext uri="{FF2B5EF4-FFF2-40B4-BE49-F238E27FC236}">
                <a16:creationId xmlns:a16="http://schemas.microsoft.com/office/drawing/2014/main" id="{168925AE-7995-485A-B291-34BEBB021E42}"/>
              </a:ext>
            </a:extLst>
          </p:cNvPr>
          <p:cNvSpPr>
            <a:spLocks noGrp="1"/>
          </p:cNvSpPr>
          <p:nvPr>
            <p:ph type="pic" sz="quarter" idx="16" hasCustomPrompt="1"/>
          </p:nvPr>
        </p:nvSpPr>
        <p:spPr>
          <a:xfrm>
            <a:off x="0" y="685800"/>
            <a:ext cx="12192000" cy="6172201"/>
          </a:xfrm>
        </p:spPr>
        <p:txBody>
          <a:bodyPr anchor="ctr"/>
          <a:lstStyle>
            <a:lvl1pPr algn="ctr">
              <a:defRPr sz="1200"/>
            </a:lvl1pPr>
          </a:lstStyle>
          <a:p>
            <a:r>
              <a:rPr lang="en-GB" dirty="0"/>
              <a:t>Click to insert image &gt; Right click &gt; Send to back</a:t>
            </a:r>
          </a:p>
        </p:txBody>
      </p:sp>
      <p:sp>
        <p:nvSpPr>
          <p:cNvPr id="20" name="Text Placeholder 19">
            <a:extLst>
              <a:ext uri="{FF2B5EF4-FFF2-40B4-BE49-F238E27FC236}">
                <a16:creationId xmlns:a16="http://schemas.microsoft.com/office/drawing/2014/main" id="{2EF15AF0-B4E8-4FBB-815F-CC9671D135F9}"/>
              </a:ext>
            </a:extLst>
          </p:cNvPr>
          <p:cNvSpPr>
            <a:spLocks noGrp="1"/>
          </p:cNvSpPr>
          <p:nvPr>
            <p:ph type="body" sz="quarter" idx="13" hasCustomPrompt="1"/>
          </p:nvPr>
        </p:nvSpPr>
        <p:spPr>
          <a:xfrm>
            <a:off x="9921242" y="2785459"/>
            <a:ext cx="2270759" cy="3400235"/>
          </a:xfrm>
          <a:custGeom>
            <a:avLst/>
            <a:gdLst>
              <a:gd name="connsiteX0" fmla="*/ 566706 w 2270759"/>
              <a:gd name="connsiteY0" fmla="*/ 2266823 h 3400235"/>
              <a:gd name="connsiteX1" fmla="*/ 1135773 w 2270759"/>
              <a:gd name="connsiteY1" fmla="*/ 2834316 h 3400235"/>
              <a:gd name="connsiteX2" fmla="*/ 569067 w 2270759"/>
              <a:gd name="connsiteY2" fmla="*/ 3400235 h 3400235"/>
              <a:gd name="connsiteX3" fmla="*/ 0 w 2270759"/>
              <a:gd name="connsiteY3" fmla="*/ 2831955 h 3400235"/>
              <a:gd name="connsiteX4" fmla="*/ 1701692 w 2270759"/>
              <a:gd name="connsiteY4" fmla="*/ 1133412 h 3400235"/>
              <a:gd name="connsiteX5" fmla="*/ 2270759 w 2270759"/>
              <a:gd name="connsiteY5" fmla="*/ 1701692 h 3400235"/>
              <a:gd name="connsiteX6" fmla="*/ 1704054 w 2270759"/>
              <a:gd name="connsiteY6" fmla="*/ 2266823 h 3400235"/>
              <a:gd name="connsiteX7" fmla="*/ 2270759 w 2270759"/>
              <a:gd name="connsiteY7" fmla="*/ 2266823 h 3400235"/>
              <a:gd name="connsiteX8" fmla="*/ 2270759 w 2270759"/>
              <a:gd name="connsiteY8" fmla="*/ 3400235 h 3400235"/>
              <a:gd name="connsiteX9" fmla="*/ 1135773 w 2270759"/>
              <a:gd name="connsiteY9" fmla="*/ 3400235 h 3400235"/>
              <a:gd name="connsiteX10" fmla="*/ 1135773 w 2270759"/>
              <a:gd name="connsiteY10" fmla="*/ 2834316 h 3400235"/>
              <a:gd name="connsiteX11" fmla="*/ 1135773 w 2270759"/>
              <a:gd name="connsiteY11" fmla="*/ 2266823 h 3400235"/>
              <a:gd name="connsiteX12" fmla="*/ 1704052 w 2270759"/>
              <a:gd name="connsiteY12" fmla="*/ 2266823 h 3400235"/>
              <a:gd name="connsiteX13" fmla="*/ 1135773 w 2270759"/>
              <a:gd name="connsiteY13" fmla="*/ 1698544 h 3400235"/>
              <a:gd name="connsiteX14" fmla="*/ 567887 w 2270759"/>
              <a:gd name="connsiteY14" fmla="*/ 1133412 h 3400235"/>
              <a:gd name="connsiteX15" fmla="*/ 1135774 w 2270759"/>
              <a:gd name="connsiteY15" fmla="*/ 1700118 h 3400235"/>
              <a:gd name="connsiteX16" fmla="*/ 567887 w 2270759"/>
              <a:gd name="connsiteY16" fmla="*/ 2266824 h 3400235"/>
              <a:gd name="connsiteX17" fmla="*/ 0 w 2270759"/>
              <a:gd name="connsiteY17" fmla="*/ 1700118 h 3400235"/>
              <a:gd name="connsiteX18" fmla="*/ 567887 w 2270759"/>
              <a:gd name="connsiteY18" fmla="*/ 1133412 h 3400235"/>
              <a:gd name="connsiteX19" fmla="*/ 1701692 w 2270759"/>
              <a:gd name="connsiteY19" fmla="*/ 0 h 3400235"/>
              <a:gd name="connsiteX20" fmla="*/ 2270759 w 2270759"/>
              <a:gd name="connsiteY20" fmla="*/ 568280 h 3400235"/>
              <a:gd name="connsiteX21" fmla="*/ 1704053 w 2270759"/>
              <a:gd name="connsiteY21" fmla="*/ 1133412 h 3400235"/>
              <a:gd name="connsiteX22" fmla="*/ 1135773 w 2270759"/>
              <a:gd name="connsiteY22" fmla="*/ 565919 h 340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70759" h="3400235">
                <a:moveTo>
                  <a:pt x="566706" y="2266823"/>
                </a:moveTo>
                <a:lnTo>
                  <a:pt x="1135773" y="2834316"/>
                </a:lnTo>
                <a:lnTo>
                  <a:pt x="569067" y="3400235"/>
                </a:lnTo>
                <a:lnTo>
                  <a:pt x="0" y="2831955"/>
                </a:lnTo>
                <a:close/>
                <a:moveTo>
                  <a:pt x="1701692" y="1133412"/>
                </a:moveTo>
                <a:lnTo>
                  <a:pt x="2270759" y="1701692"/>
                </a:lnTo>
                <a:lnTo>
                  <a:pt x="1704054" y="2266823"/>
                </a:lnTo>
                <a:lnTo>
                  <a:pt x="2270759" y="2266823"/>
                </a:lnTo>
                <a:lnTo>
                  <a:pt x="2270759" y="3400235"/>
                </a:lnTo>
                <a:lnTo>
                  <a:pt x="1135773" y="3400235"/>
                </a:lnTo>
                <a:lnTo>
                  <a:pt x="1135773" y="2834316"/>
                </a:lnTo>
                <a:lnTo>
                  <a:pt x="1135773" y="2266823"/>
                </a:lnTo>
                <a:lnTo>
                  <a:pt x="1704052" y="2266823"/>
                </a:lnTo>
                <a:lnTo>
                  <a:pt x="1135773" y="1698544"/>
                </a:lnTo>
                <a:close/>
                <a:moveTo>
                  <a:pt x="567887" y="1133412"/>
                </a:moveTo>
                <a:cubicBezTo>
                  <a:pt x="881522" y="1133412"/>
                  <a:pt x="1135774" y="1387135"/>
                  <a:pt x="1135774" y="1700118"/>
                </a:cubicBezTo>
                <a:cubicBezTo>
                  <a:pt x="1135774" y="2013101"/>
                  <a:pt x="881522" y="2266824"/>
                  <a:pt x="567887" y="2266824"/>
                </a:cubicBezTo>
                <a:cubicBezTo>
                  <a:pt x="254252" y="2266824"/>
                  <a:pt x="0" y="2013101"/>
                  <a:pt x="0" y="1700118"/>
                </a:cubicBezTo>
                <a:cubicBezTo>
                  <a:pt x="0" y="1387135"/>
                  <a:pt x="254252" y="1133412"/>
                  <a:pt x="567887" y="1133412"/>
                </a:cubicBezTo>
                <a:close/>
                <a:moveTo>
                  <a:pt x="1701692" y="0"/>
                </a:moveTo>
                <a:lnTo>
                  <a:pt x="2270759" y="568280"/>
                </a:lnTo>
                <a:lnTo>
                  <a:pt x="1704053" y="1133412"/>
                </a:lnTo>
                <a:lnTo>
                  <a:pt x="1135773" y="565919"/>
                </a:lnTo>
                <a:close/>
              </a:path>
            </a:pathLst>
          </a:custGeom>
          <a:solidFill>
            <a:schemeClr val="accent5"/>
          </a:solidFill>
        </p:spPr>
        <p:txBody>
          <a:bodyPr wrap="square">
            <a:noAutofit/>
          </a:bodyPr>
          <a:lstStyle>
            <a:lvl1pPr>
              <a:defRPr/>
            </a:lvl1pPr>
          </a:lstStyle>
          <a:p>
            <a:pPr lvl="0"/>
            <a:r>
              <a:rPr lang="en-US" dirty="0"/>
              <a:t>     </a:t>
            </a:r>
            <a:endParaRPr lang="en-GB" dirty="0"/>
          </a:p>
        </p:txBody>
      </p:sp>
      <p:sp>
        <p:nvSpPr>
          <p:cNvPr id="44" name="Title 1">
            <a:extLst>
              <a:ext uri="{FF2B5EF4-FFF2-40B4-BE49-F238E27FC236}">
                <a16:creationId xmlns:a16="http://schemas.microsoft.com/office/drawing/2014/main" id="{91C693C5-7581-4846-B41D-314924E29DE4}"/>
              </a:ext>
            </a:extLst>
          </p:cNvPr>
          <p:cNvSpPr>
            <a:spLocks noGrp="1"/>
          </p:cNvSpPr>
          <p:nvPr>
            <p:ph type="title" hasCustomPrompt="1"/>
          </p:nvPr>
        </p:nvSpPr>
        <p:spPr>
          <a:xfrm>
            <a:off x="216218" y="2110048"/>
            <a:ext cx="9638982" cy="774295"/>
          </a:xfrm>
        </p:spPr>
        <p:txBody>
          <a:bodyPr anchor="t"/>
          <a:lstStyle>
            <a:lvl1pPr>
              <a:lnSpc>
                <a:spcPct val="90000"/>
              </a:lnSpc>
              <a:defRPr sz="4800">
                <a:solidFill>
                  <a:schemeClr val="bg1"/>
                </a:solidFill>
              </a:defRPr>
            </a:lvl1pPr>
          </a:lstStyle>
          <a:p>
            <a:r>
              <a:rPr lang="en-GB" dirty="0"/>
              <a:t>Thank You</a:t>
            </a:r>
          </a:p>
        </p:txBody>
      </p:sp>
      <p:sp>
        <p:nvSpPr>
          <p:cNvPr id="4" name="Date Placeholder 3">
            <a:extLst>
              <a:ext uri="{FF2B5EF4-FFF2-40B4-BE49-F238E27FC236}">
                <a16:creationId xmlns:a16="http://schemas.microsoft.com/office/drawing/2014/main" id="{F9338432-FFE4-482D-9E59-C02DAC3F985E}"/>
              </a:ext>
            </a:extLst>
          </p:cNvPr>
          <p:cNvSpPr>
            <a:spLocks noGrp="1"/>
          </p:cNvSpPr>
          <p:nvPr>
            <p:ph type="dt" sz="half" idx="55"/>
          </p:nvPr>
        </p:nvSpPr>
        <p:spPr/>
        <p:txBody>
          <a:bodyPr/>
          <a:lstStyle/>
          <a:p>
            <a:endParaRPr lang="en-GB" dirty="0"/>
          </a:p>
        </p:txBody>
      </p:sp>
      <p:sp>
        <p:nvSpPr>
          <p:cNvPr id="6" name="Footer Placeholder 5">
            <a:extLst>
              <a:ext uri="{FF2B5EF4-FFF2-40B4-BE49-F238E27FC236}">
                <a16:creationId xmlns:a16="http://schemas.microsoft.com/office/drawing/2014/main" id="{8315D74F-CD63-4CCB-9FD4-0A9E6BFDDBB4}"/>
              </a:ext>
            </a:extLst>
          </p:cNvPr>
          <p:cNvSpPr>
            <a:spLocks noGrp="1"/>
          </p:cNvSpPr>
          <p:nvPr>
            <p:ph type="ftr" sz="quarter" idx="56"/>
          </p:nvPr>
        </p:nvSpPr>
        <p:spPr/>
        <p:txBody>
          <a:bodyPr/>
          <a:lstStyle/>
          <a:p>
            <a:endParaRPr lang="en-GB" dirty="0"/>
          </a:p>
        </p:txBody>
      </p:sp>
    </p:spTree>
    <p:extLst>
      <p:ext uri="{BB962C8B-B14F-4D97-AF65-F5344CB8AC3E}">
        <p14:creationId xmlns:p14="http://schemas.microsoft.com/office/powerpoint/2010/main" val="3024607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2BA7EE-9715-49C3-ABDC-45DE53551DF7}"/>
              </a:ext>
            </a:extLst>
          </p:cNvPr>
          <p:cNvSpPr>
            <a:spLocks noGrp="1"/>
          </p:cNvSpPr>
          <p:nvPr>
            <p:ph type="dt" sz="half" idx="10"/>
          </p:nvPr>
        </p:nvSpPr>
        <p:spPr/>
        <p:txBody>
          <a:bodyPr/>
          <a:lstStyle/>
          <a:p>
            <a:endParaRPr lang="en-GB" dirty="0"/>
          </a:p>
        </p:txBody>
      </p:sp>
      <p:sp>
        <p:nvSpPr>
          <p:cNvPr id="3" name="Footer Placeholder 2">
            <a:extLst>
              <a:ext uri="{FF2B5EF4-FFF2-40B4-BE49-F238E27FC236}">
                <a16:creationId xmlns:a16="http://schemas.microsoft.com/office/drawing/2014/main" id="{48EC692A-2447-42CA-9572-849491487B82}"/>
              </a:ext>
            </a:extLst>
          </p:cNvPr>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34035304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Short ban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592CE51-082A-4DE0-9D78-BD8BC494E4E8}"/>
              </a:ext>
            </a:extLst>
          </p:cNvPr>
          <p:cNvSpPr/>
          <p:nvPr userDrawn="1"/>
        </p:nvSpPr>
        <p:spPr>
          <a:xfrm>
            <a:off x="0" y="684848"/>
            <a:ext cx="12192001" cy="1070800"/>
          </a:xfrm>
          <a:prstGeom prst="rect">
            <a:avLst/>
          </a:prstGeom>
          <a:solidFill>
            <a:srgbClr val="F2F1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sz="1600" dirty="0"/>
          </a:p>
        </p:txBody>
      </p:sp>
      <p:sp>
        <p:nvSpPr>
          <p:cNvPr id="14" name="Title 4">
            <a:extLst>
              <a:ext uri="{FF2B5EF4-FFF2-40B4-BE49-F238E27FC236}">
                <a16:creationId xmlns:a16="http://schemas.microsoft.com/office/drawing/2014/main" id="{CDBAB1DF-32F4-463B-B2DB-91311523433F}"/>
              </a:ext>
            </a:extLst>
          </p:cNvPr>
          <p:cNvSpPr>
            <a:spLocks noGrp="1"/>
          </p:cNvSpPr>
          <p:nvPr>
            <p:ph type="title" hasCustomPrompt="1"/>
          </p:nvPr>
        </p:nvSpPr>
        <p:spPr>
          <a:xfrm>
            <a:off x="216218" y="1089501"/>
            <a:ext cx="6019482" cy="486887"/>
          </a:xfrm>
        </p:spPr>
        <p:txBody>
          <a:bodyPr/>
          <a:lstStyle>
            <a:lvl1pPr>
              <a:defRPr/>
            </a:lvl1pPr>
          </a:lstStyle>
          <a:p>
            <a:r>
              <a:rPr lang="en-US" dirty="0"/>
              <a:t>Click to here to insert title</a:t>
            </a:r>
            <a:endParaRPr lang="en-GB" dirty="0"/>
          </a:p>
        </p:txBody>
      </p:sp>
      <p:sp>
        <p:nvSpPr>
          <p:cNvPr id="17" name="Text Placeholder 8">
            <a:extLst>
              <a:ext uri="{FF2B5EF4-FFF2-40B4-BE49-F238E27FC236}">
                <a16:creationId xmlns:a16="http://schemas.microsoft.com/office/drawing/2014/main" id="{A0C7575D-A4B1-45EA-9D40-614E60E0F7B5}"/>
              </a:ext>
            </a:extLst>
          </p:cNvPr>
          <p:cNvSpPr>
            <a:spLocks noGrp="1"/>
          </p:cNvSpPr>
          <p:nvPr>
            <p:ph type="body" sz="quarter" idx="18" hasCustomPrompt="1"/>
          </p:nvPr>
        </p:nvSpPr>
        <p:spPr>
          <a:xfrm>
            <a:off x="327025" y="996950"/>
            <a:ext cx="3400425" cy="36000"/>
          </a:xfrm>
          <a:solidFill>
            <a:srgbClr val="8031A7"/>
          </a:solidFill>
        </p:spPr>
        <p:txBody>
          <a:bodyPr/>
          <a:lstStyle>
            <a:lvl1pPr>
              <a:defRPr/>
            </a:lvl1pPr>
          </a:lstStyle>
          <a:p>
            <a:pPr lvl="0"/>
            <a:r>
              <a:rPr lang="en-US" dirty="0"/>
              <a:t>    </a:t>
            </a:r>
            <a:endParaRPr lang="en-GB" dirty="0"/>
          </a:p>
        </p:txBody>
      </p:sp>
      <p:sp>
        <p:nvSpPr>
          <p:cNvPr id="4" name="Date Placeholder 3">
            <a:extLst>
              <a:ext uri="{FF2B5EF4-FFF2-40B4-BE49-F238E27FC236}">
                <a16:creationId xmlns:a16="http://schemas.microsoft.com/office/drawing/2014/main" id="{122663F2-7C1C-4D33-B978-95AB2A02D6EA}"/>
              </a:ext>
            </a:extLst>
          </p:cNvPr>
          <p:cNvSpPr>
            <a:spLocks noGrp="1"/>
          </p:cNvSpPr>
          <p:nvPr>
            <p:ph type="dt" sz="half" idx="55"/>
          </p:nvPr>
        </p:nvSpPr>
        <p:spPr/>
        <p:txBody>
          <a:bodyPr/>
          <a:lstStyle/>
          <a:p>
            <a:endParaRPr lang="en-GB" dirty="0"/>
          </a:p>
        </p:txBody>
      </p:sp>
      <p:sp>
        <p:nvSpPr>
          <p:cNvPr id="6" name="Footer Placeholder 5">
            <a:extLst>
              <a:ext uri="{FF2B5EF4-FFF2-40B4-BE49-F238E27FC236}">
                <a16:creationId xmlns:a16="http://schemas.microsoft.com/office/drawing/2014/main" id="{A02CF266-2795-457D-8484-D47056C21AC1}"/>
              </a:ext>
            </a:extLst>
          </p:cNvPr>
          <p:cNvSpPr>
            <a:spLocks noGrp="1"/>
          </p:cNvSpPr>
          <p:nvPr>
            <p:ph type="ftr" sz="quarter" idx="56"/>
          </p:nvPr>
        </p:nvSpPr>
        <p:spPr/>
        <p:txBody>
          <a:bodyPr/>
          <a:lstStyle/>
          <a:p>
            <a:endParaRPr lang="en-GB" dirty="0"/>
          </a:p>
        </p:txBody>
      </p:sp>
    </p:spTree>
    <p:extLst>
      <p:ext uri="{BB962C8B-B14F-4D97-AF65-F5344CB8AC3E}">
        <p14:creationId xmlns:p14="http://schemas.microsoft.com/office/powerpoint/2010/main" val="1334054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3">
          <p15:clr>
            <a:srgbClr val="FBAE40"/>
          </p15:clr>
        </p15:guide>
        <p15:guide id="2" orient="horz" pos="325">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range Chapter">
    <p:bg>
      <p:bgPr>
        <a:solidFill>
          <a:schemeClr val="accent2"/>
        </a:solidFill>
        <a:effectLst/>
      </p:bgPr>
    </p:bg>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2EF15AF0-B4E8-4FBB-815F-CC9671D135F9}"/>
              </a:ext>
            </a:extLst>
          </p:cNvPr>
          <p:cNvSpPr>
            <a:spLocks noGrp="1"/>
          </p:cNvSpPr>
          <p:nvPr userDrawn="1">
            <p:ph type="body" sz="quarter" idx="13" hasCustomPrompt="1"/>
          </p:nvPr>
        </p:nvSpPr>
        <p:spPr>
          <a:xfrm>
            <a:off x="9921242" y="2785459"/>
            <a:ext cx="2270759" cy="3400235"/>
          </a:xfrm>
          <a:custGeom>
            <a:avLst/>
            <a:gdLst>
              <a:gd name="connsiteX0" fmla="*/ 566706 w 2270759"/>
              <a:gd name="connsiteY0" fmla="*/ 2266823 h 3400235"/>
              <a:gd name="connsiteX1" fmla="*/ 1135773 w 2270759"/>
              <a:gd name="connsiteY1" fmla="*/ 2834316 h 3400235"/>
              <a:gd name="connsiteX2" fmla="*/ 569067 w 2270759"/>
              <a:gd name="connsiteY2" fmla="*/ 3400235 h 3400235"/>
              <a:gd name="connsiteX3" fmla="*/ 0 w 2270759"/>
              <a:gd name="connsiteY3" fmla="*/ 2831955 h 3400235"/>
              <a:gd name="connsiteX4" fmla="*/ 1701692 w 2270759"/>
              <a:gd name="connsiteY4" fmla="*/ 1133412 h 3400235"/>
              <a:gd name="connsiteX5" fmla="*/ 2270759 w 2270759"/>
              <a:gd name="connsiteY5" fmla="*/ 1701692 h 3400235"/>
              <a:gd name="connsiteX6" fmla="*/ 1704054 w 2270759"/>
              <a:gd name="connsiteY6" fmla="*/ 2266823 h 3400235"/>
              <a:gd name="connsiteX7" fmla="*/ 2270759 w 2270759"/>
              <a:gd name="connsiteY7" fmla="*/ 2266823 h 3400235"/>
              <a:gd name="connsiteX8" fmla="*/ 2270759 w 2270759"/>
              <a:gd name="connsiteY8" fmla="*/ 3400235 h 3400235"/>
              <a:gd name="connsiteX9" fmla="*/ 1135773 w 2270759"/>
              <a:gd name="connsiteY9" fmla="*/ 3400235 h 3400235"/>
              <a:gd name="connsiteX10" fmla="*/ 1135773 w 2270759"/>
              <a:gd name="connsiteY10" fmla="*/ 2834316 h 3400235"/>
              <a:gd name="connsiteX11" fmla="*/ 1135773 w 2270759"/>
              <a:gd name="connsiteY11" fmla="*/ 2266823 h 3400235"/>
              <a:gd name="connsiteX12" fmla="*/ 1704052 w 2270759"/>
              <a:gd name="connsiteY12" fmla="*/ 2266823 h 3400235"/>
              <a:gd name="connsiteX13" fmla="*/ 1135773 w 2270759"/>
              <a:gd name="connsiteY13" fmla="*/ 1698544 h 3400235"/>
              <a:gd name="connsiteX14" fmla="*/ 567887 w 2270759"/>
              <a:gd name="connsiteY14" fmla="*/ 1133412 h 3400235"/>
              <a:gd name="connsiteX15" fmla="*/ 1135774 w 2270759"/>
              <a:gd name="connsiteY15" fmla="*/ 1700118 h 3400235"/>
              <a:gd name="connsiteX16" fmla="*/ 567887 w 2270759"/>
              <a:gd name="connsiteY16" fmla="*/ 2266824 h 3400235"/>
              <a:gd name="connsiteX17" fmla="*/ 0 w 2270759"/>
              <a:gd name="connsiteY17" fmla="*/ 1700118 h 3400235"/>
              <a:gd name="connsiteX18" fmla="*/ 567887 w 2270759"/>
              <a:gd name="connsiteY18" fmla="*/ 1133412 h 3400235"/>
              <a:gd name="connsiteX19" fmla="*/ 1701692 w 2270759"/>
              <a:gd name="connsiteY19" fmla="*/ 0 h 3400235"/>
              <a:gd name="connsiteX20" fmla="*/ 2270759 w 2270759"/>
              <a:gd name="connsiteY20" fmla="*/ 568280 h 3400235"/>
              <a:gd name="connsiteX21" fmla="*/ 1704053 w 2270759"/>
              <a:gd name="connsiteY21" fmla="*/ 1133412 h 3400235"/>
              <a:gd name="connsiteX22" fmla="*/ 1135773 w 2270759"/>
              <a:gd name="connsiteY22" fmla="*/ 565919 h 340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70759" h="3400235">
                <a:moveTo>
                  <a:pt x="566706" y="2266823"/>
                </a:moveTo>
                <a:lnTo>
                  <a:pt x="1135773" y="2834316"/>
                </a:lnTo>
                <a:lnTo>
                  <a:pt x="569067" y="3400235"/>
                </a:lnTo>
                <a:lnTo>
                  <a:pt x="0" y="2831955"/>
                </a:lnTo>
                <a:close/>
                <a:moveTo>
                  <a:pt x="1701692" y="1133412"/>
                </a:moveTo>
                <a:lnTo>
                  <a:pt x="2270759" y="1701692"/>
                </a:lnTo>
                <a:lnTo>
                  <a:pt x="1704054" y="2266823"/>
                </a:lnTo>
                <a:lnTo>
                  <a:pt x="2270759" y="2266823"/>
                </a:lnTo>
                <a:lnTo>
                  <a:pt x="2270759" y="3400235"/>
                </a:lnTo>
                <a:lnTo>
                  <a:pt x="1135773" y="3400235"/>
                </a:lnTo>
                <a:lnTo>
                  <a:pt x="1135773" y="2834316"/>
                </a:lnTo>
                <a:lnTo>
                  <a:pt x="1135773" y="2266823"/>
                </a:lnTo>
                <a:lnTo>
                  <a:pt x="1704052" y="2266823"/>
                </a:lnTo>
                <a:lnTo>
                  <a:pt x="1135773" y="1698544"/>
                </a:lnTo>
                <a:close/>
                <a:moveTo>
                  <a:pt x="567887" y="1133412"/>
                </a:moveTo>
                <a:cubicBezTo>
                  <a:pt x="881522" y="1133412"/>
                  <a:pt x="1135774" y="1387135"/>
                  <a:pt x="1135774" y="1700118"/>
                </a:cubicBezTo>
                <a:cubicBezTo>
                  <a:pt x="1135774" y="2013101"/>
                  <a:pt x="881522" y="2266824"/>
                  <a:pt x="567887" y="2266824"/>
                </a:cubicBezTo>
                <a:cubicBezTo>
                  <a:pt x="254252" y="2266824"/>
                  <a:pt x="0" y="2013101"/>
                  <a:pt x="0" y="1700118"/>
                </a:cubicBezTo>
                <a:cubicBezTo>
                  <a:pt x="0" y="1387135"/>
                  <a:pt x="254252" y="1133412"/>
                  <a:pt x="567887" y="1133412"/>
                </a:cubicBezTo>
                <a:close/>
                <a:moveTo>
                  <a:pt x="1701692" y="0"/>
                </a:moveTo>
                <a:lnTo>
                  <a:pt x="2270759" y="568280"/>
                </a:lnTo>
                <a:lnTo>
                  <a:pt x="1704053" y="1133412"/>
                </a:lnTo>
                <a:lnTo>
                  <a:pt x="1135773" y="565919"/>
                </a:lnTo>
                <a:close/>
              </a:path>
            </a:pathLst>
          </a:custGeom>
          <a:solidFill>
            <a:schemeClr val="accent5"/>
          </a:solidFill>
        </p:spPr>
        <p:txBody>
          <a:bodyPr wrap="square">
            <a:noAutofit/>
          </a:bodyPr>
          <a:lstStyle>
            <a:lvl1pPr>
              <a:defRPr/>
            </a:lvl1pPr>
          </a:lstStyle>
          <a:p>
            <a:pPr lvl="0"/>
            <a:r>
              <a:rPr lang="en-US" dirty="0"/>
              <a:t>     </a:t>
            </a:r>
            <a:endParaRPr lang="en-GB" dirty="0"/>
          </a:p>
        </p:txBody>
      </p:sp>
      <p:pic>
        <p:nvPicPr>
          <p:cNvPr id="22" name="Picture 21">
            <a:extLst>
              <a:ext uri="{FF2B5EF4-FFF2-40B4-BE49-F238E27FC236}">
                <a16:creationId xmlns:a16="http://schemas.microsoft.com/office/drawing/2014/main" id="{72D3F18A-B098-41AC-AC67-CD475735CC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5181" y="1112656"/>
            <a:ext cx="5212020" cy="463732"/>
          </a:xfrm>
          <a:prstGeom prst="rect">
            <a:avLst/>
          </a:prstGeom>
        </p:spPr>
      </p:pic>
      <p:sp>
        <p:nvSpPr>
          <p:cNvPr id="9" name="TextBox 8">
            <a:extLst>
              <a:ext uri="{FF2B5EF4-FFF2-40B4-BE49-F238E27FC236}">
                <a16:creationId xmlns:a16="http://schemas.microsoft.com/office/drawing/2014/main" id="{F8AFC0DC-53B9-48A6-86C9-DA6844153D0D}"/>
              </a:ext>
            </a:extLst>
          </p:cNvPr>
          <p:cNvSpPr txBox="1"/>
          <p:nvPr userDrawn="1"/>
        </p:nvSpPr>
        <p:spPr>
          <a:xfrm>
            <a:off x="2323307" y="1504473"/>
            <a:ext cx="3279936" cy="368333"/>
          </a:xfrm>
          <a:prstGeom prst="rect">
            <a:avLst/>
          </a:prstGeom>
          <a:noFill/>
        </p:spPr>
        <p:txBody>
          <a:bodyPr wrap="square" rtlCol="0">
            <a:noAutofit/>
          </a:bodyPr>
          <a:lstStyle/>
          <a:p>
            <a:pPr algn="l">
              <a:lnSpc>
                <a:spcPct val="90000"/>
              </a:lnSpc>
              <a:spcAft>
                <a:spcPts val="600"/>
              </a:spcAft>
            </a:pPr>
            <a:r>
              <a:rPr lang="en-GB" dirty="0">
                <a:solidFill>
                  <a:schemeClr val="bg1"/>
                </a:solidFill>
              </a:rPr>
              <a:t>General and higher education</a:t>
            </a:r>
          </a:p>
        </p:txBody>
      </p:sp>
      <p:sp>
        <p:nvSpPr>
          <p:cNvPr id="10" name="Title 1">
            <a:extLst>
              <a:ext uri="{FF2B5EF4-FFF2-40B4-BE49-F238E27FC236}">
                <a16:creationId xmlns:a16="http://schemas.microsoft.com/office/drawing/2014/main" id="{A15F565C-1E2E-480D-BB84-D0091AED9769}"/>
              </a:ext>
            </a:extLst>
          </p:cNvPr>
          <p:cNvSpPr>
            <a:spLocks noGrp="1"/>
          </p:cNvSpPr>
          <p:nvPr>
            <p:ph type="title" hasCustomPrompt="1"/>
          </p:nvPr>
        </p:nvSpPr>
        <p:spPr>
          <a:xfrm>
            <a:off x="216218" y="2110048"/>
            <a:ext cx="9638982" cy="774295"/>
          </a:xfrm>
        </p:spPr>
        <p:txBody>
          <a:bodyPr anchor="t"/>
          <a:lstStyle>
            <a:lvl1pPr>
              <a:lnSpc>
                <a:spcPct val="90000"/>
              </a:lnSpc>
              <a:defRPr sz="4800">
                <a:solidFill>
                  <a:schemeClr val="bg1"/>
                </a:solidFill>
              </a:defRPr>
            </a:lvl1pPr>
          </a:lstStyle>
          <a:p>
            <a:r>
              <a:rPr lang="en-GB" dirty="0"/>
              <a:t>Enter Chapter Title</a:t>
            </a:r>
          </a:p>
        </p:txBody>
      </p:sp>
    </p:spTree>
    <p:extLst>
      <p:ext uri="{BB962C8B-B14F-4D97-AF65-F5344CB8AC3E}">
        <p14:creationId xmlns:p14="http://schemas.microsoft.com/office/powerpoint/2010/main" val="515722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range Chapter w/Image">
    <p:bg>
      <p:bgPr>
        <a:solidFill>
          <a:schemeClr val="accent2"/>
        </a:solidFill>
        <a:effectLst/>
      </p:bgPr>
    </p:bg>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3B1C8D81-9CE0-4199-B0BB-212D97B495E8}"/>
              </a:ext>
            </a:extLst>
          </p:cNvPr>
          <p:cNvSpPr>
            <a:spLocks noGrp="1"/>
          </p:cNvSpPr>
          <p:nvPr>
            <p:ph type="pic" sz="quarter" idx="20" hasCustomPrompt="1"/>
          </p:nvPr>
        </p:nvSpPr>
        <p:spPr>
          <a:xfrm>
            <a:off x="6267449" y="685800"/>
            <a:ext cx="5924551" cy="6172200"/>
          </a:xfrm>
        </p:spPr>
        <p:txBody>
          <a:bodyPr anchor="ctr"/>
          <a:lstStyle>
            <a:lvl1pPr algn="ctr">
              <a:defRPr sz="1200">
                <a:solidFill>
                  <a:schemeClr val="bg1"/>
                </a:solidFill>
              </a:defRPr>
            </a:lvl1pPr>
          </a:lstStyle>
          <a:p>
            <a:r>
              <a:rPr lang="en-GB" dirty="0"/>
              <a:t>Click icon to insert image</a:t>
            </a:r>
          </a:p>
        </p:txBody>
      </p:sp>
      <p:sp>
        <p:nvSpPr>
          <p:cNvPr id="20" name="Text Placeholder 19">
            <a:extLst>
              <a:ext uri="{FF2B5EF4-FFF2-40B4-BE49-F238E27FC236}">
                <a16:creationId xmlns:a16="http://schemas.microsoft.com/office/drawing/2014/main" id="{2EF15AF0-B4E8-4FBB-815F-CC9671D135F9}"/>
              </a:ext>
            </a:extLst>
          </p:cNvPr>
          <p:cNvSpPr>
            <a:spLocks noGrp="1"/>
          </p:cNvSpPr>
          <p:nvPr userDrawn="1">
            <p:ph type="body" sz="quarter" idx="13" hasCustomPrompt="1"/>
          </p:nvPr>
        </p:nvSpPr>
        <p:spPr>
          <a:xfrm>
            <a:off x="9921242" y="2785459"/>
            <a:ext cx="2270759" cy="3400235"/>
          </a:xfrm>
          <a:custGeom>
            <a:avLst/>
            <a:gdLst>
              <a:gd name="connsiteX0" fmla="*/ 566706 w 2270759"/>
              <a:gd name="connsiteY0" fmla="*/ 2266823 h 3400235"/>
              <a:gd name="connsiteX1" fmla="*/ 1135773 w 2270759"/>
              <a:gd name="connsiteY1" fmla="*/ 2834316 h 3400235"/>
              <a:gd name="connsiteX2" fmla="*/ 569067 w 2270759"/>
              <a:gd name="connsiteY2" fmla="*/ 3400235 h 3400235"/>
              <a:gd name="connsiteX3" fmla="*/ 0 w 2270759"/>
              <a:gd name="connsiteY3" fmla="*/ 2831955 h 3400235"/>
              <a:gd name="connsiteX4" fmla="*/ 1701692 w 2270759"/>
              <a:gd name="connsiteY4" fmla="*/ 1133412 h 3400235"/>
              <a:gd name="connsiteX5" fmla="*/ 2270759 w 2270759"/>
              <a:gd name="connsiteY5" fmla="*/ 1701692 h 3400235"/>
              <a:gd name="connsiteX6" fmla="*/ 1704054 w 2270759"/>
              <a:gd name="connsiteY6" fmla="*/ 2266823 h 3400235"/>
              <a:gd name="connsiteX7" fmla="*/ 2270759 w 2270759"/>
              <a:gd name="connsiteY7" fmla="*/ 2266823 h 3400235"/>
              <a:gd name="connsiteX8" fmla="*/ 2270759 w 2270759"/>
              <a:gd name="connsiteY8" fmla="*/ 3400235 h 3400235"/>
              <a:gd name="connsiteX9" fmla="*/ 1135773 w 2270759"/>
              <a:gd name="connsiteY9" fmla="*/ 3400235 h 3400235"/>
              <a:gd name="connsiteX10" fmla="*/ 1135773 w 2270759"/>
              <a:gd name="connsiteY10" fmla="*/ 2834316 h 3400235"/>
              <a:gd name="connsiteX11" fmla="*/ 1135773 w 2270759"/>
              <a:gd name="connsiteY11" fmla="*/ 2266823 h 3400235"/>
              <a:gd name="connsiteX12" fmla="*/ 1704052 w 2270759"/>
              <a:gd name="connsiteY12" fmla="*/ 2266823 h 3400235"/>
              <a:gd name="connsiteX13" fmla="*/ 1135773 w 2270759"/>
              <a:gd name="connsiteY13" fmla="*/ 1698544 h 3400235"/>
              <a:gd name="connsiteX14" fmla="*/ 567887 w 2270759"/>
              <a:gd name="connsiteY14" fmla="*/ 1133412 h 3400235"/>
              <a:gd name="connsiteX15" fmla="*/ 1135774 w 2270759"/>
              <a:gd name="connsiteY15" fmla="*/ 1700118 h 3400235"/>
              <a:gd name="connsiteX16" fmla="*/ 567887 w 2270759"/>
              <a:gd name="connsiteY16" fmla="*/ 2266824 h 3400235"/>
              <a:gd name="connsiteX17" fmla="*/ 0 w 2270759"/>
              <a:gd name="connsiteY17" fmla="*/ 1700118 h 3400235"/>
              <a:gd name="connsiteX18" fmla="*/ 567887 w 2270759"/>
              <a:gd name="connsiteY18" fmla="*/ 1133412 h 3400235"/>
              <a:gd name="connsiteX19" fmla="*/ 1701692 w 2270759"/>
              <a:gd name="connsiteY19" fmla="*/ 0 h 3400235"/>
              <a:gd name="connsiteX20" fmla="*/ 2270759 w 2270759"/>
              <a:gd name="connsiteY20" fmla="*/ 568280 h 3400235"/>
              <a:gd name="connsiteX21" fmla="*/ 1704053 w 2270759"/>
              <a:gd name="connsiteY21" fmla="*/ 1133412 h 3400235"/>
              <a:gd name="connsiteX22" fmla="*/ 1135773 w 2270759"/>
              <a:gd name="connsiteY22" fmla="*/ 565919 h 340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70759" h="3400235">
                <a:moveTo>
                  <a:pt x="566706" y="2266823"/>
                </a:moveTo>
                <a:lnTo>
                  <a:pt x="1135773" y="2834316"/>
                </a:lnTo>
                <a:lnTo>
                  <a:pt x="569067" y="3400235"/>
                </a:lnTo>
                <a:lnTo>
                  <a:pt x="0" y="2831955"/>
                </a:lnTo>
                <a:close/>
                <a:moveTo>
                  <a:pt x="1701692" y="1133412"/>
                </a:moveTo>
                <a:lnTo>
                  <a:pt x="2270759" y="1701692"/>
                </a:lnTo>
                <a:lnTo>
                  <a:pt x="1704054" y="2266823"/>
                </a:lnTo>
                <a:lnTo>
                  <a:pt x="2270759" y="2266823"/>
                </a:lnTo>
                <a:lnTo>
                  <a:pt x="2270759" y="3400235"/>
                </a:lnTo>
                <a:lnTo>
                  <a:pt x="1135773" y="3400235"/>
                </a:lnTo>
                <a:lnTo>
                  <a:pt x="1135773" y="2834316"/>
                </a:lnTo>
                <a:lnTo>
                  <a:pt x="1135773" y="2266823"/>
                </a:lnTo>
                <a:lnTo>
                  <a:pt x="1704052" y="2266823"/>
                </a:lnTo>
                <a:lnTo>
                  <a:pt x="1135773" y="1698544"/>
                </a:lnTo>
                <a:close/>
                <a:moveTo>
                  <a:pt x="567887" y="1133412"/>
                </a:moveTo>
                <a:cubicBezTo>
                  <a:pt x="881522" y="1133412"/>
                  <a:pt x="1135774" y="1387135"/>
                  <a:pt x="1135774" y="1700118"/>
                </a:cubicBezTo>
                <a:cubicBezTo>
                  <a:pt x="1135774" y="2013101"/>
                  <a:pt x="881522" y="2266824"/>
                  <a:pt x="567887" y="2266824"/>
                </a:cubicBezTo>
                <a:cubicBezTo>
                  <a:pt x="254252" y="2266824"/>
                  <a:pt x="0" y="2013101"/>
                  <a:pt x="0" y="1700118"/>
                </a:cubicBezTo>
                <a:cubicBezTo>
                  <a:pt x="0" y="1387135"/>
                  <a:pt x="254252" y="1133412"/>
                  <a:pt x="567887" y="1133412"/>
                </a:cubicBezTo>
                <a:close/>
                <a:moveTo>
                  <a:pt x="1701692" y="0"/>
                </a:moveTo>
                <a:lnTo>
                  <a:pt x="2270759" y="568280"/>
                </a:lnTo>
                <a:lnTo>
                  <a:pt x="1704053" y="1133412"/>
                </a:lnTo>
                <a:lnTo>
                  <a:pt x="1135773" y="565919"/>
                </a:lnTo>
                <a:close/>
              </a:path>
            </a:pathLst>
          </a:custGeom>
          <a:solidFill>
            <a:schemeClr val="accent5"/>
          </a:solidFill>
        </p:spPr>
        <p:txBody>
          <a:bodyPr wrap="square">
            <a:noAutofit/>
          </a:bodyPr>
          <a:lstStyle>
            <a:lvl1pPr>
              <a:defRPr/>
            </a:lvl1pPr>
          </a:lstStyle>
          <a:p>
            <a:pPr lvl="0"/>
            <a:r>
              <a:rPr lang="en-US" dirty="0"/>
              <a:t>     </a:t>
            </a:r>
            <a:endParaRPr lang="en-GB" dirty="0"/>
          </a:p>
        </p:txBody>
      </p:sp>
      <p:pic>
        <p:nvPicPr>
          <p:cNvPr id="13" name="Picture 12">
            <a:extLst>
              <a:ext uri="{FF2B5EF4-FFF2-40B4-BE49-F238E27FC236}">
                <a16:creationId xmlns:a16="http://schemas.microsoft.com/office/drawing/2014/main" id="{B6C1DB30-0DDB-4B5B-B261-900E58617CD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5181" y="1112656"/>
            <a:ext cx="5212020" cy="463732"/>
          </a:xfrm>
          <a:prstGeom prst="rect">
            <a:avLst/>
          </a:prstGeom>
        </p:spPr>
      </p:pic>
      <p:sp>
        <p:nvSpPr>
          <p:cNvPr id="14" name="TextBox 13">
            <a:extLst>
              <a:ext uri="{FF2B5EF4-FFF2-40B4-BE49-F238E27FC236}">
                <a16:creationId xmlns:a16="http://schemas.microsoft.com/office/drawing/2014/main" id="{5FC78798-1BBE-4DEB-AFBB-87FC97B32451}"/>
              </a:ext>
            </a:extLst>
          </p:cNvPr>
          <p:cNvSpPr txBox="1"/>
          <p:nvPr userDrawn="1"/>
        </p:nvSpPr>
        <p:spPr>
          <a:xfrm>
            <a:off x="2323307" y="1504473"/>
            <a:ext cx="3279936" cy="368333"/>
          </a:xfrm>
          <a:prstGeom prst="rect">
            <a:avLst/>
          </a:prstGeom>
          <a:noFill/>
        </p:spPr>
        <p:txBody>
          <a:bodyPr wrap="square" rtlCol="0">
            <a:noAutofit/>
          </a:bodyPr>
          <a:lstStyle/>
          <a:p>
            <a:pPr algn="l">
              <a:lnSpc>
                <a:spcPct val="90000"/>
              </a:lnSpc>
              <a:spcAft>
                <a:spcPts val="600"/>
              </a:spcAft>
            </a:pPr>
            <a:r>
              <a:rPr lang="en-GB" dirty="0">
                <a:solidFill>
                  <a:schemeClr val="bg1"/>
                </a:solidFill>
              </a:rPr>
              <a:t>General and higher education</a:t>
            </a:r>
          </a:p>
        </p:txBody>
      </p:sp>
      <p:sp>
        <p:nvSpPr>
          <p:cNvPr id="15" name="Title 1">
            <a:extLst>
              <a:ext uri="{FF2B5EF4-FFF2-40B4-BE49-F238E27FC236}">
                <a16:creationId xmlns:a16="http://schemas.microsoft.com/office/drawing/2014/main" id="{5A70486E-6450-4217-A654-9D5C2E002900}"/>
              </a:ext>
            </a:extLst>
          </p:cNvPr>
          <p:cNvSpPr>
            <a:spLocks noGrp="1"/>
          </p:cNvSpPr>
          <p:nvPr>
            <p:ph type="title" hasCustomPrompt="1"/>
          </p:nvPr>
        </p:nvSpPr>
        <p:spPr>
          <a:xfrm>
            <a:off x="216218" y="2110048"/>
            <a:ext cx="5955982" cy="774295"/>
          </a:xfrm>
        </p:spPr>
        <p:txBody>
          <a:bodyPr anchor="t"/>
          <a:lstStyle>
            <a:lvl1pPr>
              <a:lnSpc>
                <a:spcPct val="90000"/>
              </a:lnSpc>
              <a:defRPr sz="4800">
                <a:solidFill>
                  <a:schemeClr val="bg1"/>
                </a:solidFill>
              </a:defRPr>
            </a:lvl1pPr>
          </a:lstStyle>
          <a:p>
            <a:r>
              <a:rPr lang="en-GB" dirty="0"/>
              <a:t>Enter Chapter Title</a:t>
            </a:r>
          </a:p>
        </p:txBody>
      </p:sp>
    </p:spTree>
    <p:extLst>
      <p:ext uri="{BB962C8B-B14F-4D97-AF65-F5344CB8AC3E}">
        <p14:creationId xmlns:p14="http://schemas.microsoft.com/office/powerpoint/2010/main" val="4056301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urple Chapter">
    <p:bg>
      <p:bgPr>
        <a:solidFill>
          <a:srgbClr val="8031A7"/>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72D3F18A-B098-41AC-AC67-CD475735CC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5181" y="1113541"/>
            <a:ext cx="5212020" cy="463732"/>
          </a:xfrm>
          <a:prstGeom prst="rect">
            <a:avLst/>
          </a:prstGeom>
        </p:spPr>
      </p:pic>
      <p:pic>
        <p:nvPicPr>
          <p:cNvPr id="4" name="Picture 3">
            <a:extLst>
              <a:ext uri="{FF2B5EF4-FFF2-40B4-BE49-F238E27FC236}">
                <a16:creationId xmlns:a16="http://schemas.microsoft.com/office/drawing/2014/main" id="{F69721DB-230B-45E7-A674-F19425A9EA75}"/>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193696" y="2400405"/>
            <a:ext cx="2617095" cy="4145894"/>
          </a:xfrm>
          <a:prstGeom prst="rect">
            <a:avLst/>
          </a:prstGeom>
        </p:spPr>
      </p:pic>
      <p:sp>
        <p:nvSpPr>
          <p:cNvPr id="9" name="TextBox 8">
            <a:extLst>
              <a:ext uri="{FF2B5EF4-FFF2-40B4-BE49-F238E27FC236}">
                <a16:creationId xmlns:a16="http://schemas.microsoft.com/office/drawing/2014/main" id="{282486DC-F9B0-4CC6-B28C-EA4BE37C8244}"/>
              </a:ext>
            </a:extLst>
          </p:cNvPr>
          <p:cNvSpPr txBox="1"/>
          <p:nvPr userDrawn="1"/>
        </p:nvSpPr>
        <p:spPr>
          <a:xfrm>
            <a:off x="2323307" y="1505358"/>
            <a:ext cx="1059656" cy="368333"/>
          </a:xfrm>
          <a:prstGeom prst="rect">
            <a:avLst/>
          </a:prstGeom>
          <a:noFill/>
        </p:spPr>
        <p:txBody>
          <a:bodyPr wrap="square" rtlCol="0">
            <a:noAutofit/>
          </a:bodyPr>
          <a:lstStyle/>
          <a:p>
            <a:pPr algn="l">
              <a:lnSpc>
                <a:spcPct val="90000"/>
              </a:lnSpc>
              <a:spcAft>
                <a:spcPts val="600"/>
              </a:spcAft>
            </a:pPr>
            <a:r>
              <a:rPr lang="en-GB" dirty="0">
                <a:solidFill>
                  <a:schemeClr val="bg1"/>
                </a:solidFill>
              </a:rPr>
              <a:t>Schools</a:t>
            </a:r>
          </a:p>
        </p:txBody>
      </p:sp>
      <p:sp>
        <p:nvSpPr>
          <p:cNvPr id="11" name="Title 1">
            <a:extLst>
              <a:ext uri="{FF2B5EF4-FFF2-40B4-BE49-F238E27FC236}">
                <a16:creationId xmlns:a16="http://schemas.microsoft.com/office/drawing/2014/main" id="{6C395E2D-3D5B-4F6B-94B7-FEE9DD1083DA}"/>
              </a:ext>
            </a:extLst>
          </p:cNvPr>
          <p:cNvSpPr>
            <a:spLocks noGrp="1"/>
          </p:cNvSpPr>
          <p:nvPr>
            <p:ph type="title" hasCustomPrompt="1"/>
          </p:nvPr>
        </p:nvSpPr>
        <p:spPr>
          <a:xfrm>
            <a:off x="216218" y="2110048"/>
            <a:ext cx="9638982" cy="774295"/>
          </a:xfrm>
        </p:spPr>
        <p:txBody>
          <a:bodyPr anchor="t"/>
          <a:lstStyle>
            <a:lvl1pPr>
              <a:lnSpc>
                <a:spcPct val="90000"/>
              </a:lnSpc>
              <a:defRPr sz="4800">
                <a:solidFill>
                  <a:schemeClr val="bg1"/>
                </a:solidFill>
              </a:defRPr>
            </a:lvl1pPr>
          </a:lstStyle>
          <a:p>
            <a:r>
              <a:rPr lang="en-GB" dirty="0"/>
              <a:t>Enter Chapter Title</a:t>
            </a:r>
          </a:p>
        </p:txBody>
      </p:sp>
    </p:spTree>
    <p:extLst>
      <p:ext uri="{BB962C8B-B14F-4D97-AF65-F5344CB8AC3E}">
        <p14:creationId xmlns:p14="http://schemas.microsoft.com/office/powerpoint/2010/main" val="2404799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x6">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9F499-6ED4-4C36-99CC-DFA3E2CB03C7}"/>
              </a:ext>
            </a:extLst>
          </p:cNvPr>
          <p:cNvSpPr>
            <a:spLocks noGrp="1"/>
          </p:cNvSpPr>
          <p:nvPr>
            <p:ph type="title" hasCustomPrompt="1"/>
          </p:nvPr>
        </p:nvSpPr>
        <p:spPr>
          <a:xfrm>
            <a:off x="216218" y="1089501"/>
            <a:ext cx="2109539" cy="486887"/>
          </a:xfrm>
        </p:spPr>
        <p:txBody>
          <a:bodyPr/>
          <a:lstStyle>
            <a:lvl1pPr>
              <a:defRPr>
                <a:solidFill>
                  <a:schemeClr val="bg1"/>
                </a:solidFill>
              </a:defRPr>
            </a:lvl1pPr>
          </a:lstStyle>
          <a:p>
            <a:r>
              <a:rPr lang="en-US" dirty="0"/>
              <a:t>Agenda</a:t>
            </a:r>
            <a:endParaRPr lang="en-GB" dirty="0"/>
          </a:p>
        </p:txBody>
      </p:sp>
      <p:sp>
        <p:nvSpPr>
          <p:cNvPr id="9" name="Text Placeholder 8">
            <a:extLst>
              <a:ext uri="{FF2B5EF4-FFF2-40B4-BE49-F238E27FC236}">
                <a16:creationId xmlns:a16="http://schemas.microsoft.com/office/drawing/2014/main" id="{ADCE2486-FACF-4F2C-843C-29199D85D947}"/>
              </a:ext>
            </a:extLst>
          </p:cNvPr>
          <p:cNvSpPr>
            <a:spLocks noGrp="1"/>
          </p:cNvSpPr>
          <p:nvPr>
            <p:ph type="body" sz="quarter" idx="13" hasCustomPrompt="1"/>
          </p:nvPr>
        </p:nvSpPr>
        <p:spPr>
          <a:xfrm>
            <a:off x="202409" y="2367757"/>
            <a:ext cx="1128712" cy="606425"/>
          </a:xfrm>
        </p:spPr>
        <p:txBody>
          <a:bodyPr anchor="ctr"/>
          <a:lstStyle>
            <a:lvl1pPr>
              <a:defRPr sz="6000" b="1">
                <a:solidFill>
                  <a:schemeClr val="bg1"/>
                </a:solidFill>
              </a:defRPr>
            </a:lvl1pPr>
          </a:lstStyle>
          <a:p>
            <a:pPr lvl="0"/>
            <a:r>
              <a:rPr lang="en-US" dirty="0"/>
              <a:t>01</a:t>
            </a:r>
            <a:endParaRPr lang="en-GB" dirty="0"/>
          </a:p>
        </p:txBody>
      </p:sp>
      <p:sp>
        <p:nvSpPr>
          <p:cNvPr id="10" name="Text Placeholder 8">
            <a:extLst>
              <a:ext uri="{FF2B5EF4-FFF2-40B4-BE49-F238E27FC236}">
                <a16:creationId xmlns:a16="http://schemas.microsoft.com/office/drawing/2014/main" id="{01E8069B-BE0F-4471-8FE0-EDA0F2783A63}"/>
              </a:ext>
            </a:extLst>
          </p:cNvPr>
          <p:cNvSpPr>
            <a:spLocks noGrp="1"/>
          </p:cNvSpPr>
          <p:nvPr>
            <p:ph type="body" sz="quarter" idx="18" hasCustomPrompt="1"/>
          </p:nvPr>
        </p:nvSpPr>
        <p:spPr>
          <a:xfrm>
            <a:off x="327025" y="996950"/>
            <a:ext cx="1404000" cy="36000"/>
          </a:xfrm>
          <a:solidFill>
            <a:schemeClr val="accent5"/>
          </a:solidFill>
        </p:spPr>
        <p:txBody>
          <a:bodyPr/>
          <a:lstStyle>
            <a:lvl1pPr>
              <a:defRPr/>
            </a:lvl1pPr>
          </a:lstStyle>
          <a:p>
            <a:pPr lvl="0"/>
            <a:r>
              <a:rPr lang="en-US" dirty="0"/>
              <a:t>    </a:t>
            </a:r>
            <a:endParaRPr lang="en-GB" dirty="0"/>
          </a:p>
        </p:txBody>
      </p:sp>
      <p:sp>
        <p:nvSpPr>
          <p:cNvPr id="11" name="Text Placeholder 8">
            <a:extLst>
              <a:ext uri="{FF2B5EF4-FFF2-40B4-BE49-F238E27FC236}">
                <a16:creationId xmlns:a16="http://schemas.microsoft.com/office/drawing/2014/main" id="{EB302052-149E-464D-9866-72E9E148B145}"/>
              </a:ext>
            </a:extLst>
          </p:cNvPr>
          <p:cNvSpPr>
            <a:spLocks noGrp="1"/>
          </p:cNvSpPr>
          <p:nvPr>
            <p:ph type="body" sz="quarter" idx="19" hasCustomPrompt="1"/>
          </p:nvPr>
        </p:nvSpPr>
        <p:spPr>
          <a:xfrm>
            <a:off x="315120" y="3016469"/>
            <a:ext cx="2484000" cy="7200"/>
          </a:xfrm>
          <a:solidFill>
            <a:schemeClr val="bg1"/>
          </a:solidFill>
        </p:spPr>
        <p:txBody>
          <a:bodyPr/>
          <a:lstStyle>
            <a:lvl1pPr>
              <a:defRPr/>
            </a:lvl1pPr>
          </a:lstStyle>
          <a:p>
            <a:pPr lvl="0"/>
            <a:r>
              <a:rPr lang="en-US" dirty="0"/>
              <a:t>    </a:t>
            </a:r>
            <a:endParaRPr lang="en-GB" dirty="0"/>
          </a:p>
        </p:txBody>
      </p:sp>
      <p:sp>
        <p:nvSpPr>
          <p:cNvPr id="13" name="Text Placeholder 12">
            <a:extLst>
              <a:ext uri="{FF2B5EF4-FFF2-40B4-BE49-F238E27FC236}">
                <a16:creationId xmlns:a16="http://schemas.microsoft.com/office/drawing/2014/main" id="{9602EED9-05C6-48A8-96C2-59A49F655312}"/>
              </a:ext>
            </a:extLst>
          </p:cNvPr>
          <p:cNvSpPr>
            <a:spLocks noGrp="1"/>
          </p:cNvSpPr>
          <p:nvPr>
            <p:ph type="body" sz="quarter" idx="20"/>
          </p:nvPr>
        </p:nvSpPr>
        <p:spPr>
          <a:xfrm>
            <a:off x="216694" y="3265488"/>
            <a:ext cx="2594331" cy="579268"/>
          </a:xfrm>
        </p:spPr>
        <p:txBody>
          <a:bodyPr/>
          <a:lstStyle>
            <a:lvl1pPr>
              <a:defRPr sz="1800">
                <a:solidFill>
                  <a:schemeClr val="bg1"/>
                </a:solidFill>
              </a:defRPr>
            </a:lvl1pPr>
            <a:lvl2pPr>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4" name="Text Placeholder 8">
            <a:extLst>
              <a:ext uri="{FF2B5EF4-FFF2-40B4-BE49-F238E27FC236}">
                <a16:creationId xmlns:a16="http://schemas.microsoft.com/office/drawing/2014/main" id="{A4C18A22-A28A-484C-AA34-FC17328059E8}"/>
              </a:ext>
            </a:extLst>
          </p:cNvPr>
          <p:cNvSpPr>
            <a:spLocks noGrp="1"/>
          </p:cNvSpPr>
          <p:nvPr>
            <p:ph type="body" sz="quarter" idx="21" hasCustomPrompt="1"/>
          </p:nvPr>
        </p:nvSpPr>
        <p:spPr>
          <a:xfrm>
            <a:off x="202409" y="4612878"/>
            <a:ext cx="1128712" cy="606425"/>
          </a:xfrm>
        </p:spPr>
        <p:txBody>
          <a:bodyPr anchor="ctr"/>
          <a:lstStyle>
            <a:lvl1pPr>
              <a:defRPr sz="6000" b="1">
                <a:solidFill>
                  <a:schemeClr val="bg1"/>
                </a:solidFill>
              </a:defRPr>
            </a:lvl1pPr>
          </a:lstStyle>
          <a:p>
            <a:pPr lvl="0"/>
            <a:r>
              <a:rPr lang="en-US" dirty="0"/>
              <a:t>04</a:t>
            </a:r>
            <a:endParaRPr lang="en-GB" dirty="0"/>
          </a:p>
        </p:txBody>
      </p:sp>
      <p:sp>
        <p:nvSpPr>
          <p:cNvPr id="15" name="Text Placeholder 8">
            <a:extLst>
              <a:ext uri="{FF2B5EF4-FFF2-40B4-BE49-F238E27FC236}">
                <a16:creationId xmlns:a16="http://schemas.microsoft.com/office/drawing/2014/main" id="{6EFADECD-30FF-427F-9BD6-172CEB27D99D}"/>
              </a:ext>
            </a:extLst>
          </p:cNvPr>
          <p:cNvSpPr>
            <a:spLocks noGrp="1"/>
          </p:cNvSpPr>
          <p:nvPr>
            <p:ph type="body" sz="quarter" idx="22" hasCustomPrompt="1"/>
          </p:nvPr>
        </p:nvSpPr>
        <p:spPr>
          <a:xfrm>
            <a:off x="315120" y="5261590"/>
            <a:ext cx="2484000" cy="7200"/>
          </a:xfrm>
          <a:solidFill>
            <a:schemeClr val="bg1"/>
          </a:solidFill>
        </p:spPr>
        <p:txBody>
          <a:bodyPr/>
          <a:lstStyle>
            <a:lvl1pPr>
              <a:defRPr/>
            </a:lvl1pPr>
          </a:lstStyle>
          <a:p>
            <a:pPr lvl="0"/>
            <a:r>
              <a:rPr lang="en-US" dirty="0"/>
              <a:t>    </a:t>
            </a:r>
            <a:endParaRPr lang="en-GB" dirty="0"/>
          </a:p>
        </p:txBody>
      </p:sp>
      <p:sp>
        <p:nvSpPr>
          <p:cNvPr id="16" name="Text Placeholder 12">
            <a:extLst>
              <a:ext uri="{FF2B5EF4-FFF2-40B4-BE49-F238E27FC236}">
                <a16:creationId xmlns:a16="http://schemas.microsoft.com/office/drawing/2014/main" id="{C3962EBD-7D86-48AD-86DD-9F4E3898622E}"/>
              </a:ext>
            </a:extLst>
          </p:cNvPr>
          <p:cNvSpPr>
            <a:spLocks noGrp="1"/>
          </p:cNvSpPr>
          <p:nvPr>
            <p:ph type="body" sz="quarter" idx="23"/>
          </p:nvPr>
        </p:nvSpPr>
        <p:spPr>
          <a:xfrm>
            <a:off x="216694" y="5510609"/>
            <a:ext cx="2594331" cy="579268"/>
          </a:xfrm>
        </p:spPr>
        <p:txBody>
          <a:bodyPr/>
          <a:lstStyle>
            <a:lvl1pPr>
              <a:defRPr sz="1800">
                <a:solidFill>
                  <a:schemeClr val="bg1"/>
                </a:solidFill>
              </a:defRPr>
            </a:lvl1pPr>
            <a:lvl2pPr>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20" name="Text Placeholder 8">
            <a:extLst>
              <a:ext uri="{FF2B5EF4-FFF2-40B4-BE49-F238E27FC236}">
                <a16:creationId xmlns:a16="http://schemas.microsoft.com/office/drawing/2014/main" id="{C5CFEFBA-BC34-4795-AEE8-CDD2603AD9AD}"/>
              </a:ext>
            </a:extLst>
          </p:cNvPr>
          <p:cNvSpPr>
            <a:spLocks noGrp="1"/>
          </p:cNvSpPr>
          <p:nvPr>
            <p:ph type="body" sz="quarter" idx="27" hasCustomPrompt="1"/>
          </p:nvPr>
        </p:nvSpPr>
        <p:spPr>
          <a:xfrm>
            <a:off x="4247635" y="2367757"/>
            <a:ext cx="1128712" cy="606425"/>
          </a:xfrm>
        </p:spPr>
        <p:txBody>
          <a:bodyPr anchor="ctr"/>
          <a:lstStyle>
            <a:lvl1pPr>
              <a:defRPr sz="6000" b="1">
                <a:solidFill>
                  <a:schemeClr val="bg1"/>
                </a:solidFill>
              </a:defRPr>
            </a:lvl1pPr>
          </a:lstStyle>
          <a:p>
            <a:pPr lvl="0"/>
            <a:r>
              <a:rPr lang="en-US" dirty="0"/>
              <a:t>02</a:t>
            </a:r>
            <a:endParaRPr lang="en-GB" dirty="0"/>
          </a:p>
        </p:txBody>
      </p:sp>
      <p:sp>
        <p:nvSpPr>
          <p:cNvPr id="21" name="Text Placeholder 8">
            <a:extLst>
              <a:ext uri="{FF2B5EF4-FFF2-40B4-BE49-F238E27FC236}">
                <a16:creationId xmlns:a16="http://schemas.microsoft.com/office/drawing/2014/main" id="{E2A37766-5801-44E4-BC06-3564D7984E00}"/>
              </a:ext>
            </a:extLst>
          </p:cNvPr>
          <p:cNvSpPr>
            <a:spLocks noGrp="1"/>
          </p:cNvSpPr>
          <p:nvPr>
            <p:ph type="body" sz="quarter" idx="28" hasCustomPrompt="1"/>
          </p:nvPr>
        </p:nvSpPr>
        <p:spPr>
          <a:xfrm>
            <a:off x="4360346" y="3016469"/>
            <a:ext cx="2484000" cy="7200"/>
          </a:xfrm>
          <a:solidFill>
            <a:schemeClr val="bg1"/>
          </a:solidFill>
        </p:spPr>
        <p:txBody>
          <a:bodyPr/>
          <a:lstStyle>
            <a:lvl1pPr>
              <a:defRPr/>
            </a:lvl1pPr>
          </a:lstStyle>
          <a:p>
            <a:pPr lvl="0"/>
            <a:r>
              <a:rPr lang="en-US" dirty="0"/>
              <a:t>    </a:t>
            </a:r>
            <a:endParaRPr lang="en-GB" dirty="0"/>
          </a:p>
        </p:txBody>
      </p:sp>
      <p:sp>
        <p:nvSpPr>
          <p:cNvPr id="22" name="Text Placeholder 12">
            <a:extLst>
              <a:ext uri="{FF2B5EF4-FFF2-40B4-BE49-F238E27FC236}">
                <a16:creationId xmlns:a16="http://schemas.microsoft.com/office/drawing/2014/main" id="{6ADC1027-50A4-4D2B-9A5B-310E15A0D552}"/>
              </a:ext>
            </a:extLst>
          </p:cNvPr>
          <p:cNvSpPr>
            <a:spLocks noGrp="1"/>
          </p:cNvSpPr>
          <p:nvPr>
            <p:ph type="body" sz="quarter" idx="29"/>
          </p:nvPr>
        </p:nvSpPr>
        <p:spPr>
          <a:xfrm>
            <a:off x="4261920" y="3265488"/>
            <a:ext cx="2594331" cy="579268"/>
          </a:xfrm>
        </p:spPr>
        <p:txBody>
          <a:bodyPr/>
          <a:lstStyle>
            <a:lvl1pPr>
              <a:defRPr sz="1800">
                <a:solidFill>
                  <a:schemeClr val="bg1"/>
                </a:solidFill>
              </a:defRPr>
            </a:lvl1pPr>
            <a:lvl2pPr>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23" name="Text Placeholder 8">
            <a:extLst>
              <a:ext uri="{FF2B5EF4-FFF2-40B4-BE49-F238E27FC236}">
                <a16:creationId xmlns:a16="http://schemas.microsoft.com/office/drawing/2014/main" id="{74C1D6FE-899E-46B1-A18F-9C10FB3945E6}"/>
              </a:ext>
            </a:extLst>
          </p:cNvPr>
          <p:cNvSpPr>
            <a:spLocks noGrp="1"/>
          </p:cNvSpPr>
          <p:nvPr>
            <p:ph type="body" sz="quarter" idx="30" hasCustomPrompt="1"/>
          </p:nvPr>
        </p:nvSpPr>
        <p:spPr>
          <a:xfrm>
            <a:off x="4247635" y="4612878"/>
            <a:ext cx="1128712" cy="606425"/>
          </a:xfrm>
        </p:spPr>
        <p:txBody>
          <a:bodyPr anchor="ctr"/>
          <a:lstStyle>
            <a:lvl1pPr>
              <a:defRPr sz="6000" b="1">
                <a:solidFill>
                  <a:schemeClr val="bg1"/>
                </a:solidFill>
              </a:defRPr>
            </a:lvl1pPr>
          </a:lstStyle>
          <a:p>
            <a:pPr lvl="0"/>
            <a:r>
              <a:rPr lang="en-US" dirty="0"/>
              <a:t>05</a:t>
            </a:r>
            <a:endParaRPr lang="en-GB" dirty="0"/>
          </a:p>
        </p:txBody>
      </p:sp>
      <p:sp>
        <p:nvSpPr>
          <p:cNvPr id="24" name="Text Placeholder 8">
            <a:extLst>
              <a:ext uri="{FF2B5EF4-FFF2-40B4-BE49-F238E27FC236}">
                <a16:creationId xmlns:a16="http://schemas.microsoft.com/office/drawing/2014/main" id="{FA1063AA-CD68-494F-95A2-E82160B4CFF6}"/>
              </a:ext>
            </a:extLst>
          </p:cNvPr>
          <p:cNvSpPr>
            <a:spLocks noGrp="1"/>
          </p:cNvSpPr>
          <p:nvPr>
            <p:ph type="body" sz="quarter" idx="31" hasCustomPrompt="1"/>
          </p:nvPr>
        </p:nvSpPr>
        <p:spPr>
          <a:xfrm>
            <a:off x="4360346" y="5261590"/>
            <a:ext cx="2484000" cy="7200"/>
          </a:xfrm>
          <a:solidFill>
            <a:schemeClr val="bg1"/>
          </a:solidFill>
        </p:spPr>
        <p:txBody>
          <a:bodyPr/>
          <a:lstStyle>
            <a:lvl1pPr>
              <a:defRPr/>
            </a:lvl1pPr>
          </a:lstStyle>
          <a:p>
            <a:pPr lvl="0"/>
            <a:r>
              <a:rPr lang="en-US" dirty="0"/>
              <a:t>    </a:t>
            </a:r>
            <a:endParaRPr lang="en-GB" dirty="0"/>
          </a:p>
        </p:txBody>
      </p:sp>
      <p:sp>
        <p:nvSpPr>
          <p:cNvPr id="25" name="Text Placeholder 12">
            <a:extLst>
              <a:ext uri="{FF2B5EF4-FFF2-40B4-BE49-F238E27FC236}">
                <a16:creationId xmlns:a16="http://schemas.microsoft.com/office/drawing/2014/main" id="{7C62C1F7-11C0-4A1B-B49A-1900C6EB2A01}"/>
              </a:ext>
            </a:extLst>
          </p:cNvPr>
          <p:cNvSpPr>
            <a:spLocks noGrp="1"/>
          </p:cNvSpPr>
          <p:nvPr>
            <p:ph type="body" sz="quarter" idx="32"/>
          </p:nvPr>
        </p:nvSpPr>
        <p:spPr>
          <a:xfrm>
            <a:off x="4261920" y="5510609"/>
            <a:ext cx="2594331" cy="579268"/>
          </a:xfrm>
        </p:spPr>
        <p:txBody>
          <a:bodyPr/>
          <a:lstStyle>
            <a:lvl1pPr>
              <a:defRPr sz="1800">
                <a:solidFill>
                  <a:schemeClr val="bg1"/>
                </a:solidFill>
              </a:defRPr>
            </a:lvl1pPr>
            <a:lvl2pPr>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29" name="Text Placeholder 8">
            <a:extLst>
              <a:ext uri="{FF2B5EF4-FFF2-40B4-BE49-F238E27FC236}">
                <a16:creationId xmlns:a16="http://schemas.microsoft.com/office/drawing/2014/main" id="{FF0342B4-FE5F-407E-A82B-6FDD5386F873}"/>
              </a:ext>
            </a:extLst>
          </p:cNvPr>
          <p:cNvSpPr>
            <a:spLocks noGrp="1"/>
          </p:cNvSpPr>
          <p:nvPr>
            <p:ph type="body" sz="quarter" idx="36" hasCustomPrompt="1"/>
          </p:nvPr>
        </p:nvSpPr>
        <p:spPr>
          <a:xfrm>
            <a:off x="8403192" y="2367757"/>
            <a:ext cx="1128712" cy="606425"/>
          </a:xfrm>
        </p:spPr>
        <p:txBody>
          <a:bodyPr anchor="ctr"/>
          <a:lstStyle>
            <a:lvl1pPr>
              <a:defRPr sz="6000" b="1">
                <a:solidFill>
                  <a:schemeClr val="bg1"/>
                </a:solidFill>
              </a:defRPr>
            </a:lvl1pPr>
          </a:lstStyle>
          <a:p>
            <a:pPr lvl="0"/>
            <a:r>
              <a:rPr lang="en-US" dirty="0"/>
              <a:t>03</a:t>
            </a:r>
            <a:endParaRPr lang="en-GB" dirty="0"/>
          </a:p>
        </p:txBody>
      </p:sp>
      <p:sp>
        <p:nvSpPr>
          <p:cNvPr id="30" name="Text Placeholder 8">
            <a:extLst>
              <a:ext uri="{FF2B5EF4-FFF2-40B4-BE49-F238E27FC236}">
                <a16:creationId xmlns:a16="http://schemas.microsoft.com/office/drawing/2014/main" id="{C6272669-BC14-44DD-8068-2466D0B470E9}"/>
              </a:ext>
            </a:extLst>
          </p:cNvPr>
          <p:cNvSpPr>
            <a:spLocks noGrp="1"/>
          </p:cNvSpPr>
          <p:nvPr>
            <p:ph type="body" sz="quarter" idx="37" hasCustomPrompt="1"/>
          </p:nvPr>
        </p:nvSpPr>
        <p:spPr>
          <a:xfrm>
            <a:off x="8515903" y="3016469"/>
            <a:ext cx="2484000" cy="7200"/>
          </a:xfrm>
          <a:solidFill>
            <a:schemeClr val="bg1"/>
          </a:solidFill>
        </p:spPr>
        <p:txBody>
          <a:bodyPr/>
          <a:lstStyle>
            <a:lvl1pPr>
              <a:defRPr/>
            </a:lvl1pPr>
          </a:lstStyle>
          <a:p>
            <a:pPr lvl="0"/>
            <a:r>
              <a:rPr lang="en-US" dirty="0"/>
              <a:t>    </a:t>
            </a:r>
            <a:endParaRPr lang="en-GB" dirty="0"/>
          </a:p>
        </p:txBody>
      </p:sp>
      <p:sp>
        <p:nvSpPr>
          <p:cNvPr id="31" name="Text Placeholder 12">
            <a:extLst>
              <a:ext uri="{FF2B5EF4-FFF2-40B4-BE49-F238E27FC236}">
                <a16:creationId xmlns:a16="http://schemas.microsoft.com/office/drawing/2014/main" id="{0A11FD2E-4882-4DBE-841C-8B19FE775B90}"/>
              </a:ext>
            </a:extLst>
          </p:cNvPr>
          <p:cNvSpPr>
            <a:spLocks noGrp="1"/>
          </p:cNvSpPr>
          <p:nvPr>
            <p:ph type="body" sz="quarter" idx="38"/>
          </p:nvPr>
        </p:nvSpPr>
        <p:spPr>
          <a:xfrm>
            <a:off x="8417477" y="3265488"/>
            <a:ext cx="2594331" cy="579268"/>
          </a:xfrm>
        </p:spPr>
        <p:txBody>
          <a:bodyPr/>
          <a:lstStyle>
            <a:lvl1pPr>
              <a:defRPr sz="1800">
                <a:solidFill>
                  <a:schemeClr val="bg1"/>
                </a:solidFill>
              </a:defRPr>
            </a:lvl1pPr>
            <a:lvl2pPr>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32" name="Text Placeholder 8">
            <a:extLst>
              <a:ext uri="{FF2B5EF4-FFF2-40B4-BE49-F238E27FC236}">
                <a16:creationId xmlns:a16="http://schemas.microsoft.com/office/drawing/2014/main" id="{C53202B2-2FFA-4D8F-BFF1-7096520D28AE}"/>
              </a:ext>
            </a:extLst>
          </p:cNvPr>
          <p:cNvSpPr>
            <a:spLocks noGrp="1"/>
          </p:cNvSpPr>
          <p:nvPr>
            <p:ph type="body" sz="quarter" idx="39" hasCustomPrompt="1"/>
          </p:nvPr>
        </p:nvSpPr>
        <p:spPr>
          <a:xfrm>
            <a:off x="8403192" y="4612878"/>
            <a:ext cx="1128712" cy="606425"/>
          </a:xfrm>
        </p:spPr>
        <p:txBody>
          <a:bodyPr anchor="ctr"/>
          <a:lstStyle>
            <a:lvl1pPr>
              <a:defRPr sz="6000" b="1">
                <a:solidFill>
                  <a:schemeClr val="bg1"/>
                </a:solidFill>
              </a:defRPr>
            </a:lvl1pPr>
          </a:lstStyle>
          <a:p>
            <a:pPr lvl="0"/>
            <a:r>
              <a:rPr lang="en-US" dirty="0"/>
              <a:t>06</a:t>
            </a:r>
            <a:endParaRPr lang="en-GB" dirty="0"/>
          </a:p>
        </p:txBody>
      </p:sp>
      <p:sp>
        <p:nvSpPr>
          <p:cNvPr id="33" name="Text Placeholder 8">
            <a:extLst>
              <a:ext uri="{FF2B5EF4-FFF2-40B4-BE49-F238E27FC236}">
                <a16:creationId xmlns:a16="http://schemas.microsoft.com/office/drawing/2014/main" id="{AB4A600C-89E0-494D-807F-B8F3D96D10EE}"/>
              </a:ext>
            </a:extLst>
          </p:cNvPr>
          <p:cNvSpPr>
            <a:spLocks noGrp="1"/>
          </p:cNvSpPr>
          <p:nvPr>
            <p:ph type="body" sz="quarter" idx="40" hasCustomPrompt="1"/>
          </p:nvPr>
        </p:nvSpPr>
        <p:spPr>
          <a:xfrm>
            <a:off x="8515903" y="5261590"/>
            <a:ext cx="2484000" cy="7200"/>
          </a:xfrm>
          <a:solidFill>
            <a:schemeClr val="bg1"/>
          </a:solidFill>
        </p:spPr>
        <p:txBody>
          <a:bodyPr/>
          <a:lstStyle>
            <a:lvl1pPr>
              <a:defRPr/>
            </a:lvl1pPr>
          </a:lstStyle>
          <a:p>
            <a:pPr lvl="0"/>
            <a:r>
              <a:rPr lang="en-US" dirty="0"/>
              <a:t>    </a:t>
            </a:r>
            <a:endParaRPr lang="en-GB" dirty="0"/>
          </a:p>
        </p:txBody>
      </p:sp>
      <p:sp>
        <p:nvSpPr>
          <p:cNvPr id="34" name="Text Placeholder 12">
            <a:extLst>
              <a:ext uri="{FF2B5EF4-FFF2-40B4-BE49-F238E27FC236}">
                <a16:creationId xmlns:a16="http://schemas.microsoft.com/office/drawing/2014/main" id="{0D88DB1C-A3D5-4E51-B8B5-BCFD17E5CCCC}"/>
              </a:ext>
            </a:extLst>
          </p:cNvPr>
          <p:cNvSpPr>
            <a:spLocks noGrp="1"/>
          </p:cNvSpPr>
          <p:nvPr>
            <p:ph type="body" sz="quarter" idx="41"/>
          </p:nvPr>
        </p:nvSpPr>
        <p:spPr>
          <a:xfrm>
            <a:off x="8417477" y="5510609"/>
            <a:ext cx="2594331" cy="579268"/>
          </a:xfrm>
        </p:spPr>
        <p:txBody>
          <a:bodyPr/>
          <a:lstStyle>
            <a:lvl1pPr>
              <a:defRPr sz="1800">
                <a:solidFill>
                  <a:schemeClr val="bg1"/>
                </a:solidFill>
              </a:defRPr>
            </a:lvl1pPr>
            <a:lvl2pPr>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089698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urple Chapter w/Image">
    <p:bg>
      <p:bgPr>
        <a:solidFill>
          <a:srgbClr val="8031A7"/>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952E401-C57A-44CB-931B-5582DE0256BC}"/>
              </a:ext>
            </a:extLst>
          </p:cNvPr>
          <p:cNvSpPr>
            <a:spLocks noGrp="1"/>
          </p:cNvSpPr>
          <p:nvPr>
            <p:ph type="body" sz="quarter" idx="21" hasCustomPrompt="1"/>
          </p:nvPr>
        </p:nvSpPr>
        <p:spPr>
          <a:xfrm>
            <a:off x="6267450" y="685800"/>
            <a:ext cx="5924550" cy="6172200"/>
          </a:xfrm>
          <a:blipFill>
            <a:blip r:embed="rId2" cstate="print">
              <a:extLst>
                <a:ext uri="{28A0092B-C50C-407E-A947-70E740481C1C}">
                  <a14:useLocalDpi xmlns:a14="http://schemas.microsoft.com/office/drawing/2010/main"/>
                </a:ext>
              </a:extLst>
            </a:blip>
            <a:stretch>
              <a:fillRect l="10" r="10"/>
            </a:stretch>
          </a:blipFill>
        </p:spPr>
        <p:txBody>
          <a:bodyPr/>
          <a:lstStyle>
            <a:lvl1pPr>
              <a:defRPr/>
            </a:lvl1pPr>
          </a:lstStyle>
          <a:p>
            <a:pPr lvl="0"/>
            <a:r>
              <a:rPr lang="en-US" dirty="0"/>
              <a:t>      </a:t>
            </a:r>
            <a:endParaRPr lang="en-GB" dirty="0"/>
          </a:p>
        </p:txBody>
      </p:sp>
      <p:sp>
        <p:nvSpPr>
          <p:cNvPr id="7" name="Picture Placeholder 2">
            <a:extLst>
              <a:ext uri="{FF2B5EF4-FFF2-40B4-BE49-F238E27FC236}">
                <a16:creationId xmlns:a16="http://schemas.microsoft.com/office/drawing/2014/main" id="{3B1C8D81-9CE0-4199-B0BB-212D97B495E8}"/>
              </a:ext>
            </a:extLst>
          </p:cNvPr>
          <p:cNvSpPr>
            <a:spLocks noGrp="1"/>
          </p:cNvSpPr>
          <p:nvPr>
            <p:ph type="pic" sz="quarter" idx="20" hasCustomPrompt="1"/>
          </p:nvPr>
        </p:nvSpPr>
        <p:spPr>
          <a:xfrm>
            <a:off x="6267449" y="685800"/>
            <a:ext cx="5924551" cy="6172200"/>
          </a:xfrm>
        </p:spPr>
        <p:txBody>
          <a:bodyPr anchor="ctr"/>
          <a:lstStyle>
            <a:lvl1pPr algn="ctr">
              <a:defRPr sz="1200">
                <a:solidFill>
                  <a:schemeClr val="bg1"/>
                </a:solidFill>
              </a:defRPr>
            </a:lvl1pPr>
          </a:lstStyle>
          <a:p>
            <a:r>
              <a:rPr lang="en-GB" dirty="0"/>
              <a:t>Click icon to insert image &gt; Right click &gt; Send to back</a:t>
            </a:r>
          </a:p>
        </p:txBody>
      </p:sp>
      <p:sp>
        <p:nvSpPr>
          <p:cNvPr id="26" name="Title 1">
            <a:extLst>
              <a:ext uri="{FF2B5EF4-FFF2-40B4-BE49-F238E27FC236}">
                <a16:creationId xmlns:a16="http://schemas.microsoft.com/office/drawing/2014/main" id="{2D0CBADB-84C3-43D8-94D6-8ADA4995D6EF}"/>
              </a:ext>
            </a:extLst>
          </p:cNvPr>
          <p:cNvSpPr>
            <a:spLocks noGrp="1"/>
          </p:cNvSpPr>
          <p:nvPr>
            <p:ph type="title" hasCustomPrompt="1"/>
          </p:nvPr>
        </p:nvSpPr>
        <p:spPr>
          <a:xfrm>
            <a:off x="216218" y="2110048"/>
            <a:ext cx="5955982" cy="774295"/>
          </a:xfrm>
        </p:spPr>
        <p:txBody>
          <a:bodyPr anchor="t"/>
          <a:lstStyle>
            <a:lvl1pPr>
              <a:lnSpc>
                <a:spcPct val="90000"/>
              </a:lnSpc>
              <a:defRPr sz="4800">
                <a:solidFill>
                  <a:schemeClr val="bg1"/>
                </a:solidFill>
              </a:defRPr>
            </a:lvl1pPr>
          </a:lstStyle>
          <a:p>
            <a:r>
              <a:rPr lang="en-GB" dirty="0"/>
              <a:t>Enter Chapter Title</a:t>
            </a:r>
          </a:p>
        </p:txBody>
      </p:sp>
      <p:pic>
        <p:nvPicPr>
          <p:cNvPr id="27" name="Picture 26">
            <a:extLst>
              <a:ext uri="{FF2B5EF4-FFF2-40B4-BE49-F238E27FC236}">
                <a16:creationId xmlns:a16="http://schemas.microsoft.com/office/drawing/2014/main" id="{4C68F609-D6E2-48C4-AFCA-D1A84B9EBDA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5181" y="1113541"/>
            <a:ext cx="5212020" cy="463732"/>
          </a:xfrm>
          <a:prstGeom prst="rect">
            <a:avLst/>
          </a:prstGeom>
        </p:spPr>
      </p:pic>
      <p:sp>
        <p:nvSpPr>
          <p:cNvPr id="28" name="TextBox 27">
            <a:extLst>
              <a:ext uri="{FF2B5EF4-FFF2-40B4-BE49-F238E27FC236}">
                <a16:creationId xmlns:a16="http://schemas.microsoft.com/office/drawing/2014/main" id="{7AA3A456-A5CD-466B-9399-A45485915840}"/>
              </a:ext>
            </a:extLst>
          </p:cNvPr>
          <p:cNvSpPr txBox="1"/>
          <p:nvPr userDrawn="1"/>
        </p:nvSpPr>
        <p:spPr>
          <a:xfrm>
            <a:off x="2323307" y="1505358"/>
            <a:ext cx="1059656" cy="368333"/>
          </a:xfrm>
          <a:prstGeom prst="rect">
            <a:avLst/>
          </a:prstGeom>
          <a:noFill/>
        </p:spPr>
        <p:txBody>
          <a:bodyPr wrap="square" rtlCol="0">
            <a:noAutofit/>
          </a:bodyPr>
          <a:lstStyle/>
          <a:p>
            <a:pPr algn="l">
              <a:lnSpc>
                <a:spcPct val="90000"/>
              </a:lnSpc>
              <a:spcAft>
                <a:spcPts val="600"/>
              </a:spcAft>
            </a:pPr>
            <a:r>
              <a:rPr lang="en-GB" dirty="0">
                <a:solidFill>
                  <a:schemeClr val="bg1"/>
                </a:solidFill>
              </a:rPr>
              <a:t>Schools</a:t>
            </a:r>
          </a:p>
        </p:txBody>
      </p:sp>
    </p:spTree>
    <p:extLst>
      <p:ext uri="{BB962C8B-B14F-4D97-AF65-F5344CB8AC3E}">
        <p14:creationId xmlns:p14="http://schemas.microsoft.com/office/powerpoint/2010/main" val="272158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urple w/Illustration">
    <p:bg>
      <p:bgPr>
        <a:solidFill>
          <a:srgbClr val="8031A7"/>
        </a:solidFill>
        <a:effectLst/>
      </p:bgPr>
    </p:bg>
    <p:spTree>
      <p:nvGrpSpPr>
        <p:cNvPr id="1" name=""/>
        <p:cNvGrpSpPr/>
        <p:nvPr/>
      </p:nvGrpSpPr>
      <p:grpSpPr>
        <a:xfrm>
          <a:off x="0" y="0"/>
          <a:ext cx="0" cy="0"/>
          <a:chOff x="0" y="0"/>
          <a:chExt cx="0" cy="0"/>
        </a:xfrm>
      </p:grpSpPr>
      <p:pic>
        <p:nvPicPr>
          <p:cNvPr id="6" name="Picture 5" descr="A picture containing object&#10;&#10;Description generated with high confidence">
            <a:extLst>
              <a:ext uri="{FF2B5EF4-FFF2-40B4-BE49-F238E27FC236}">
                <a16:creationId xmlns:a16="http://schemas.microsoft.com/office/drawing/2014/main" id="{E033FA70-2AE4-4FC6-A2A7-25007B5BED7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8026" r="481" b="442"/>
          <a:stretch/>
        </p:blipFill>
        <p:spPr>
          <a:xfrm>
            <a:off x="6267447" y="685799"/>
            <a:ext cx="5924553" cy="6172201"/>
          </a:xfrm>
          <a:prstGeom prst="rect">
            <a:avLst/>
          </a:prstGeom>
        </p:spPr>
      </p:pic>
      <p:sp>
        <p:nvSpPr>
          <p:cNvPr id="13" name="Title 1">
            <a:extLst>
              <a:ext uri="{FF2B5EF4-FFF2-40B4-BE49-F238E27FC236}">
                <a16:creationId xmlns:a16="http://schemas.microsoft.com/office/drawing/2014/main" id="{B32535B8-96EB-477B-9197-9103F1F183DE}"/>
              </a:ext>
            </a:extLst>
          </p:cNvPr>
          <p:cNvSpPr>
            <a:spLocks noGrp="1"/>
          </p:cNvSpPr>
          <p:nvPr>
            <p:ph type="title" hasCustomPrompt="1"/>
          </p:nvPr>
        </p:nvSpPr>
        <p:spPr>
          <a:xfrm>
            <a:off x="216218" y="2110048"/>
            <a:ext cx="5955982" cy="774295"/>
          </a:xfrm>
        </p:spPr>
        <p:txBody>
          <a:bodyPr anchor="t"/>
          <a:lstStyle>
            <a:lvl1pPr>
              <a:lnSpc>
                <a:spcPct val="90000"/>
              </a:lnSpc>
              <a:defRPr sz="4800">
                <a:solidFill>
                  <a:schemeClr val="bg1"/>
                </a:solidFill>
              </a:defRPr>
            </a:lvl1pPr>
          </a:lstStyle>
          <a:p>
            <a:r>
              <a:rPr lang="en-GB" dirty="0"/>
              <a:t>Enter Chapter Title</a:t>
            </a:r>
          </a:p>
        </p:txBody>
      </p:sp>
      <p:pic>
        <p:nvPicPr>
          <p:cNvPr id="14" name="Picture 13">
            <a:extLst>
              <a:ext uri="{FF2B5EF4-FFF2-40B4-BE49-F238E27FC236}">
                <a16:creationId xmlns:a16="http://schemas.microsoft.com/office/drawing/2014/main" id="{E6BA8054-CBED-4CE2-A7F4-BD26F18989F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5181" y="1113541"/>
            <a:ext cx="5212020" cy="463732"/>
          </a:xfrm>
          <a:prstGeom prst="rect">
            <a:avLst/>
          </a:prstGeom>
        </p:spPr>
      </p:pic>
      <p:sp>
        <p:nvSpPr>
          <p:cNvPr id="15" name="TextBox 14">
            <a:extLst>
              <a:ext uri="{FF2B5EF4-FFF2-40B4-BE49-F238E27FC236}">
                <a16:creationId xmlns:a16="http://schemas.microsoft.com/office/drawing/2014/main" id="{CBBDE0C8-AD4A-4505-A739-08BDDA21A04F}"/>
              </a:ext>
            </a:extLst>
          </p:cNvPr>
          <p:cNvSpPr txBox="1"/>
          <p:nvPr userDrawn="1"/>
        </p:nvSpPr>
        <p:spPr>
          <a:xfrm>
            <a:off x="2323307" y="1505358"/>
            <a:ext cx="1059656" cy="368333"/>
          </a:xfrm>
          <a:prstGeom prst="rect">
            <a:avLst/>
          </a:prstGeom>
          <a:noFill/>
        </p:spPr>
        <p:txBody>
          <a:bodyPr wrap="square" rtlCol="0">
            <a:noAutofit/>
          </a:bodyPr>
          <a:lstStyle/>
          <a:p>
            <a:pPr algn="l">
              <a:lnSpc>
                <a:spcPct val="90000"/>
              </a:lnSpc>
              <a:spcAft>
                <a:spcPts val="600"/>
              </a:spcAft>
            </a:pPr>
            <a:r>
              <a:rPr lang="en-GB" dirty="0">
                <a:solidFill>
                  <a:schemeClr val="bg1"/>
                </a:solidFill>
              </a:rPr>
              <a:t>Schools</a:t>
            </a:r>
          </a:p>
        </p:txBody>
      </p:sp>
    </p:spTree>
    <p:extLst>
      <p:ext uri="{BB962C8B-B14F-4D97-AF65-F5344CB8AC3E}">
        <p14:creationId xmlns:p14="http://schemas.microsoft.com/office/powerpoint/2010/main" val="4195018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ull Illustration">
    <p:bg>
      <p:bgPr>
        <a:blipFill dpi="0" rotWithShape="1">
          <a:blip r:embed="rId2" cstate="screen">
            <a:lum/>
            <a:extLst>
              <a:ext uri="{28A0092B-C50C-407E-A947-70E740481C1C}">
                <a14:useLocalDpi xmlns:a14="http://schemas.microsoft.com/office/drawing/2010/main"/>
              </a:ext>
            </a:extLst>
          </a:blip>
          <a:srcRect/>
          <a:stretch>
            <a:fillRect r="-500"/>
          </a:stretch>
        </a:blip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72D3F18A-B098-41AC-AC67-CD475735CC1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5181" y="1112656"/>
            <a:ext cx="5212020" cy="463732"/>
          </a:xfrm>
          <a:prstGeom prst="rect">
            <a:avLst/>
          </a:prstGeom>
        </p:spPr>
      </p:pic>
      <p:pic>
        <p:nvPicPr>
          <p:cNvPr id="9" name="Picture 8" descr="A black sign with white text&#10;&#10;Description generated with high confidence">
            <a:extLst>
              <a:ext uri="{FF2B5EF4-FFF2-40B4-BE49-F238E27FC236}">
                <a16:creationId xmlns:a16="http://schemas.microsoft.com/office/drawing/2014/main" id="{661A87FF-E986-4892-AB4D-BE1678FC352E}"/>
              </a:ext>
            </a:extLst>
          </p:cNvPr>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325181" y="1112656"/>
            <a:ext cx="5212020" cy="463732"/>
          </a:xfrm>
          <a:prstGeom prst="rect">
            <a:avLst/>
          </a:prstGeom>
        </p:spPr>
      </p:pic>
      <p:sp>
        <p:nvSpPr>
          <p:cNvPr id="7" name="TextBox 6">
            <a:extLst>
              <a:ext uri="{FF2B5EF4-FFF2-40B4-BE49-F238E27FC236}">
                <a16:creationId xmlns:a16="http://schemas.microsoft.com/office/drawing/2014/main" id="{3656512F-DA60-44CA-95FC-D8780EA09C0B}"/>
              </a:ext>
            </a:extLst>
          </p:cNvPr>
          <p:cNvSpPr txBox="1"/>
          <p:nvPr userDrawn="1"/>
        </p:nvSpPr>
        <p:spPr>
          <a:xfrm>
            <a:off x="2323307" y="1505267"/>
            <a:ext cx="1059656" cy="368333"/>
          </a:xfrm>
          <a:prstGeom prst="rect">
            <a:avLst/>
          </a:prstGeom>
          <a:noFill/>
        </p:spPr>
        <p:txBody>
          <a:bodyPr wrap="square" rtlCol="0">
            <a:noAutofit/>
          </a:bodyPr>
          <a:lstStyle/>
          <a:p>
            <a:pPr algn="l">
              <a:lnSpc>
                <a:spcPct val="90000"/>
              </a:lnSpc>
              <a:spcAft>
                <a:spcPts val="600"/>
              </a:spcAft>
            </a:pPr>
            <a:r>
              <a:rPr lang="en-GB" dirty="0">
                <a:solidFill>
                  <a:sysClr val="windowText" lastClr="000000"/>
                </a:solidFill>
              </a:rPr>
              <a:t>Schools</a:t>
            </a:r>
          </a:p>
        </p:txBody>
      </p:sp>
      <p:sp>
        <p:nvSpPr>
          <p:cNvPr id="13" name="Title 1">
            <a:extLst>
              <a:ext uri="{FF2B5EF4-FFF2-40B4-BE49-F238E27FC236}">
                <a16:creationId xmlns:a16="http://schemas.microsoft.com/office/drawing/2014/main" id="{1EB137B3-DBC8-4E78-B9AF-80A958E018BB}"/>
              </a:ext>
            </a:extLst>
          </p:cNvPr>
          <p:cNvSpPr>
            <a:spLocks noGrp="1"/>
          </p:cNvSpPr>
          <p:nvPr>
            <p:ph type="title" hasCustomPrompt="1"/>
          </p:nvPr>
        </p:nvSpPr>
        <p:spPr>
          <a:xfrm>
            <a:off x="216218" y="2110048"/>
            <a:ext cx="9638982" cy="774295"/>
          </a:xfrm>
        </p:spPr>
        <p:txBody>
          <a:bodyPr anchor="t"/>
          <a:lstStyle>
            <a:lvl1pPr>
              <a:lnSpc>
                <a:spcPct val="90000"/>
              </a:lnSpc>
              <a:defRPr sz="4800">
                <a:solidFill>
                  <a:schemeClr val="tx1"/>
                </a:solidFill>
              </a:defRPr>
            </a:lvl1pPr>
          </a:lstStyle>
          <a:p>
            <a:r>
              <a:rPr lang="en-GB" dirty="0"/>
              <a:t>Enter Chapter Title</a:t>
            </a:r>
          </a:p>
        </p:txBody>
      </p:sp>
    </p:spTree>
    <p:extLst>
      <p:ext uri="{BB962C8B-B14F-4D97-AF65-F5344CB8AC3E}">
        <p14:creationId xmlns:p14="http://schemas.microsoft.com/office/powerpoint/2010/main" val="3603469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ue Chapter">
    <p:bg>
      <p:bgPr>
        <a:solidFill>
          <a:schemeClr val="accent3"/>
        </a:solidFill>
        <a:effectLst/>
      </p:bgPr>
    </p:bg>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2EF15AF0-B4E8-4FBB-815F-CC9671D135F9}"/>
              </a:ext>
            </a:extLst>
          </p:cNvPr>
          <p:cNvSpPr>
            <a:spLocks noGrp="1"/>
          </p:cNvSpPr>
          <p:nvPr userDrawn="1">
            <p:ph type="body" sz="quarter" idx="13" hasCustomPrompt="1"/>
          </p:nvPr>
        </p:nvSpPr>
        <p:spPr>
          <a:xfrm>
            <a:off x="9921242" y="2785459"/>
            <a:ext cx="2270759" cy="3400235"/>
          </a:xfrm>
          <a:custGeom>
            <a:avLst/>
            <a:gdLst>
              <a:gd name="connsiteX0" fmla="*/ 566706 w 2270759"/>
              <a:gd name="connsiteY0" fmla="*/ 2266823 h 3400235"/>
              <a:gd name="connsiteX1" fmla="*/ 1135773 w 2270759"/>
              <a:gd name="connsiteY1" fmla="*/ 2834316 h 3400235"/>
              <a:gd name="connsiteX2" fmla="*/ 569067 w 2270759"/>
              <a:gd name="connsiteY2" fmla="*/ 3400235 h 3400235"/>
              <a:gd name="connsiteX3" fmla="*/ 0 w 2270759"/>
              <a:gd name="connsiteY3" fmla="*/ 2831955 h 3400235"/>
              <a:gd name="connsiteX4" fmla="*/ 1701692 w 2270759"/>
              <a:gd name="connsiteY4" fmla="*/ 1133412 h 3400235"/>
              <a:gd name="connsiteX5" fmla="*/ 2270759 w 2270759"/>
              <a:gd name="connsiteY5" fmla="*/ 1701692 h 3400235"/>
              <a:gd name="connsiteX6" fmla="*/ 1704054 w 2270759"/>
              <a:gd name="connsiteY6" fmla="*/ 2266823 h 3400235"/>
              <a:gd name="connsiteX7" fmla="*/ 2270759 w 2270759"/>
              <a:gd name="connsiteY7" fmla="*/ 2266823 h 3400235"/>
              <a:gd name="connsiteX8" fmla="*/ 2270759 w 2270759"/>
              <a:gd name="connsiteY8" fmla="*/ 3400235 h 3400235"/>
              <a:gd name="connsiteX9" fmla="*/ 1135773 w 2270759"/>
              <a:gd name="connsiteY9" fmla="*/ 3400235 h 3400235"/>
              <a:gd name="connsiteX10" fmla="*/ 1135773 w 2270759"/>
              <a:gd name="connsiteY10" fmla="*/ 2834316 h 3400235"/>
              <a:gd name="connsiteX11" fmla="*/ 1135773 w 2270759"/>
              <a:gd name="connsiteY11" fmla="*/ 2266823 h 3400235"/>
              <a:gd name="connsiteX12" fmla="*/ 1704052 w 2270759"/>
              <a:gd name="connsiteY12" fmla="*/ 2266823 h 3400235"/>
              <a:gd name="connsiteX13" fmla="*/ 1135773 w 2270759"/>
              <a:gd name="connsiteY13" fmla="*/ 1698544 h 3400235"/>
              <a:gd name="connsiteX14" fmla="*/ 567887 w 2270759"/>
              <a:gd name="connsiteY14" fmla="*/ 1133412 h 3400235"/>
              <a:gd name="connsiteX15" fmla="*/ 1135774 w 2270759"/>
              <a:gd name="connsiteY15" fmla="*/ 1700118 h 3400235"/>
              <a:gd name="connsiteX16" fmla="*/ 567887 w 2270759"/>
              <a:gd name="connsiteY16" fmla="*/ 2266824 h 3400235"/>
              <a:gd name="connsiteX17" fmla="*/ 0 w 2270759"/>
              <a:gd name="connsiteY17" fmla="*/ 1700118 h 3400235"/>
              <a:gd name="connsiteX18" fmla="*/ 567887 w 2270759"/>
              <a:gd name="connsiteY18" fmla="*/ 1133412 h 3400235"/>
              <a:gd name="connsiteX19" fmla="*/ 1701692 w 2270759"/>
              <a:gd name="connsiteY19" fmla="*/ 0 h 3400235"/>
              <a:gd name="connsiteX20" fmla="*/ 2270759 w 2270759"/>
              <a:gd name="connsiteY20" fmla="*/ 568280 h 3400235"/>
              <a:gd name="connsiteX21" fmla="*/ 1704053 w 2270759"/>
              <a:gd name="connsiteY21" fmla="*/ 1133412 h 3400235"/>
              <a:gd name="connsiteX22" fmla="*/ 1135773 w 2270759"/>
              <a:gd name="connsiteY22" fmla="*/ 565919 h 340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70759" h="3400235">
                <a:moveTo>
                  <a:pt x="566706" y="2266823"/>
                </a:moveTo>
                <a:lnTo>
                  <a:pt x="1135773" y="2834316"/>
                </a:lnTo>
                <a:lnTo>
                  <a:pt x="569067" y="3400235"/>
                </a:lnTo>
                <a:lnTo>
                  <a:pt x="0" y="2831955"/>
                </a:lnTo>
                <a:close/>
                <a:moveTo>
                  <a:pt x="1701692" y="1133412"/>
                </a:moveTo>
                <a:lnTo>
                  <a:pt x="2270759" y="1701692"/>
                </a:lnTo>
                <a:lnTo>
                  <a:pt x="1704054" y="2266823"/>
                </a:lnTo>
                <a:lnTo>
                  <a:pt x="2270759" y="2266823"/>
                </a:lnTo>
                <a:lnTo>
                  <a:pt x="2270759" y="3400235"/>
                </a:lnTo>
                <a:lnTo>
                  <a:pt x="1135773" y="3400235"/>
                </a:lnTo>
                <a:lnTo>
                  <a:pt x="1135773" y="2834316"/>
                </a:lnTo>
                <a:lnTo>
                  <a:pt x="1135773" y="2266823"/>
                </a:lnTo>
                <a:lnTo>
                  <a:pt x="1704052" y="2266823"/>
                </a:lnTo>
                <a:lnTo>
                  <a:pt x="1135773" y="1698544"/>
                </a:lnTo>
                <a:close/>
                <a:moveTo>
                  <a:pt x="567887" y="1133412"/>
                </a:moveTo>
                <a:cubicBezTo>
                  <a:pt x="881522" y="1133412"/>
                  <a:pt x="1135774" y="1387135"/>
                  <a:pt x="1135774" y="1700118"/>
                </a:cubicBezTo>
                <a:cubicBezTo>
                  <a:pt x="1135774" y="2013101"/>
                  <a:pt x="881522" y="2266824"/>
                  <a:pt x="567887" y="2266824"/>
                </a:cubicBezTo>
                <a:cubicBezTo>
                  <a:pt x="254252" y="2266824"/>
                  <a:pt x="0" y="2013101"/>
                  <a:pt x="0" y="1700118"/>
                </a:cubicBezTo>
                <a:cubicBezTo>
                  <a:pt x="0" y="1387135"/>
                  <a:pt x="254252" y="1133412"/>
                  <a:pt x="567887" y="1133412"/>
                </a:cubicBezTo>
                <a:close/>
                <a:moveTo>
                  <a:pt x="1701692" y="0"/>
                </a:moveTo>
                <a:lnTo>
                  <a:pt x="2270759" y="568280"/>
                </a:lnTo>
                <a:lnTo>
                  <a:pt x="1704053" y="1133412"/>
                </a:lnTo>
                <a:lnTo>
                  <a:pt x="1135773" y="565919"/>
                </a:lnTo>
                <a:close/>
              </a:path>
            </a:pathLst>
          </a:custGeom>
          <a:solidFill>
            <a:schemeClr val="accent5"/>
          </a:solidFill>
        </p:spPr>
        <p:txBody>
          <a:bodyPr wrap="square">
            <a:noAutofit/>
          </a:bodyPr>
          <a:lstStyle>
            <a:lvl1pPr>
              <a:defRPr/>
            </a:lvl1pPr>
          </a:lstStyle>
          <a:p>
            <a:pPr lvl="0"/>
            <a:r>
              <a:rPr lang="en-US" dirty="0"/>
              <a:t>     </a:t>
            </a:r>
            <a:endParaRPr lang="en-GB" dirty="0"/>
          </a:p>
        </p:txBody>
      </p:sp>
      <p:sp>
        <p:nvSpPr>
          <p:cNvPr id="24" name="Text Placeholder 23">
            <a:extLst>
              <a:ext uri="{FF2B5EF4-FFF2-40B4-BE49-F238E27FC236}">
                <a16:creationId xmlns:a16="http://schemas.microsoft.com/office/drawing/2014/main" id="{A1AECF56-35DF-476F-ACC3-C039C30EBBDD}"/>
              </a:ext>
            </a:extLst>
          </p:cNvPr>
          <p:cNvSpPr>
            <a:spLocks noGrp="1"/>
          </p:cNvSpPr>
          <p:nvPr>
            <p:ph type="body" sz="quarter" idx="14" hasCustomPrompt="1"/>
          </p:nvPr>
        </p:nvSpPr>
        <p:spPr>
          <a:xfrm>
            <a:off x="2323306" y="1504473"/>
            <a:ext cx="7531893" cy="355600"/>
          </a:xfrm>
        </p:spPr>
        <p:txBody>
          <a:bodyPr/>
          <a:lstStyle>
            <a:lvl1pPr>
              <a:defRPr sz="1800" b="0">
                <a:solidFill>
                  <a:schemeClr val="bg1"/>
                </a:solidFill>
              </a:defRPr>
            </a:lvl1pPr>
            <a:lvl2pPr>
              <a:defRPr sz="1800"/>
            </a:lvl2pPr>
            <a:lvl3pPr>
              <a:defRPr sz="1400"/>
            </a:lvl3pPr>
            <a:lvl4pPr>
              <a:defRPr sz="900"/>
            </a:lvl4pPr>
            <a:lvl5pPr>
              <a:defRPr sz="900"/>
            </a:lvl5pPr>
          </a:lstStyle>
          <a:p>
            <a:pPr lvl="0"/>
            <a:r>
              <a:rPr lang="en-US" dirty="0"/>
              <a:t>Click to enter subtitle</a:t>
            </a:r>
            <a:endParaRPr lang="en-GB" dirty="0"/>
          </a:p>
        </p:txBody>
      </p:sp>
      <p:pic>
        <p:nvPicPr>
          <p:cNvPr id="12" name="Picture 11">
            <a:extLst>
              <a:ext uri="{FF2B5EF4-FFF2-40B4-BE49-F238E27FC236}">
                <a16:creationId xmlns:a16="http://schemas.microsoft.com/office/drawing/2014/main" id="{25814653-B5F5-4B2B-AB21-010E4EB5EC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5181" y="1112656"/>
            <a:ext cx="5212020" cy="463732"/>
          </a:xfrm>
          <a:prstGeom prst="rect">
            <a:avLst/>
          </a:prstGeom>
        </p:spPr>
      </p:pic>
      <p:sp>
        <p:nvSpPr>
          <p:cNvPr id="14" name="Title 1">
            <a:extLst>
              <a:ext uri="{FF2B5EF4-FFF2-40B4-BE49-F238E27FC236}">
                <a16:creationId xmlns:a16="http://schemas.microsoft.com/office/drawing/2014/main" id="{0A783806-527B-4503-A73F-A628CD942A6F}"/>
              </a:ext>
            </a:extLst>
          </p:cNvPr>
          <p:cNvSpPr>
            <a:spLocks noGrp="1"/>
          </p:cNvSpPr>
          <p:nvPr>
            <p:ph type="title" hasCustomPrompt="1"/>
          </p:nvPr>
        </p:nvSpPr>
        <p:spPr>
          <a:xfrm>
            <a:off x="216218" y="2110048"/>
            <a:ext cx="9638982" cy="774295"/>
          </a:xfrm>
        </p:spPr>
        <p:txBody>
          <a:bodyPr anchor="t"/>
          <a:lstStyle>
            <a:lvl1pPr>
              <a:lnSpc>
                <a:spcPct val="90000"/>
              </a:lnSpc>
              <a:defRPr sz="4800">
                <a:solidFill>
                  <a:schemeClr val="bg1"/>
                </a:solidFill>
              </a:defRPr>
            </a:lvl1pPr>
          </a:lstStyle>
          <a:p>
            <a:r>
              <a:rPr lang="en-GB" dirty="0"/>
              <a:t>Enter Chapter Title</a:t>
            </a:r>
          </a:p>
        </p:txBody>
      </p:sp>
    </p:spTree>
    <p:extLst>
      <p:ext uri="{BB962C8B-B14F-4D97-AF65-F5344CB8AC3E}">
        <p14:creationId xmlns:p14="http://schemas.microsoft.com/office/powerpoint/2010/main" val="1513095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ue Chapter w/Image">
    <p:bg>
      <p:bgPr>
        <a:solidFill>
          <a:schemeClr val="accent3"/>
        </a:solidFill>
        <a:effectLst/>
      </p:bgPr>
    </p:bg>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3B1C8D81-9CE0-4199-B0BB-212D97B495E8}"/>
              </a:ext>
            </a:extLst>
          </p:cNvPr>
          <p:cNvSpPr>
            <a:spLocks noGrp="1"/>
          </p:cNvSpPr>
          <p:nvPr>
            <p:ph type="pic" sz="quarter" idx="20" hasCustomPrompt="1"/>
          </p:nvPr>
        </p:nvSpPr>
        <p:spPr>
          <a:xfrm>
            <a:off x="6267449" y="685800"/>
            <a:ext cx="5924551" cy="6172200"/>
          </a:xfrm>
        </p:spPr>
        <p:txBody>
          <a:bodyPr anchor="ctr"/>
          <a:lstStyle>
            <a:lvl1pPr algn="ctr">
              <a:defRPr sz="1200">
                <a:solidFill>
                  <a:schemeClr val="bg1"/>
                </a:solidFill>
              </a:defRPr>
            </a:lvl1pPr>
          </a:lstStyle>
          <a:p>
            <a:r>
              <a:rPr lang="en-GB" dirty="0"/>
              <a:t>Click icon to insert image</a:t>
            </a:r>
          </a:p>
        </p:txBody>
      </p:sp>
      <p:sp>
        <p:nvSpPr>
          <p:cNvPr id="20" name="Text Placeholder 19">
            <a:extLst>
              <a:ext uri="{FF2B5EF4-FFF2-40B4-BE49-F238E27FC236}">
                <a16:creationId xmlns:a16="http://schemas.microsoft.com/office/drawing/2014/main" id="{2EF15AF0-B4E8-4FBB-815F-CC9671D135F9}"/>
              </a:ext>
            </a:extLst>
          </p:cNvPr>
          <p:cNvSpPr>
            <a:spLocks noGrp="1"/>
          </p:cNvSpPr>
          <p:nvPr userDrawn="1">
            <p:ph type="body" sz="quarter" idx="13" hasCustomPrompt="1"/>
          </p:nvPr>
        </p:nvSpPr>
        <p:spPr>
          <a:xfrm>
            <a:off x="9921242" y="2785459"/>
            <a:ext cx="2270759" cy="3400235"/>
          </a:xfrm>
          <a:custGeom>
            <a:avLst/>
            <a:gdLst>
              <a:gd name="connsiteX0" fmla="*/ 566706 w 2270759"/>
              <a:gd name="connsiteY0" fmla="*/ 2266823 h 3400235"/>
              <a:gd name="connsiteX1" fmla="*/ 1135773 w 2270759"/>
              <a:gd name="connsiteY1" fmla="*/ 2834316 h 3400235"/>
              <a:gd name="connsiteX2" fmla="*/ 569067 w 2270759"/>
              <a:gd name="connsiteY2" fmla="*/ 3400235 h 3400235"/>
              <a:gd name="connsiteX3" fmla="*/ 0 w 2270759"/>
              <a:gd name="connsiteY3" fmla="*/ 2831955 h 3400235"/>
              <a:gd name="connsiteX4" fmla="*/ 1701692 w 2270759"/>
              <a:gd name="connsiteY4" fmla="*/ 1133412 h 3400235"/>
              <a:gd name="connsiteX5" fmla="*/ 2270759 w 2270759"/>
              <a:gd name="connsiteY5" fmla="*/ 1701692 h 3400235"/>
              <a:gd name="connsiteX6" fmla="*/ 1704054 w 2270759"/>
              <a:gd name="connsiteY6" fmla="*/ 2266823 h 3400235"/>
              <a:gd name="connsiteX7" fmla="*/ 2270759 w 2270759"/>
              <a:gd name="connsiteY7" fmla="*/ 2266823 h 3400235"/>
              <a:gd name="connsiteX8" fmla="*/ 2270759 w 2270759"/>
              <a:gd name="connsiteY8" fmla="*/ 3400235 h 3400235"/>
              <a:gd name="connsiteX9" fmla="*/ 1135773 w 2270759"/>
              <a:gd name="connsiteY9" fmla="*/ 3400235 h 3400235"/>
              <a:gd name="connsiteX10" fmla="*/ 1135773 w 2270759"/>
              <a:gd name="connsiteY10" fmla="*/ 2834316 h 3400235"/>
              <a:gd name="connsiteX11" fmla="*/ 1135773 w 2270759"/>
              <a:gd name="connsiteY11" fmla="*/ 2266823 h 3400235"/>
              <a:gd name="connsiteX12" fmla="*/ 1704052 w 2270759"/>
              <a:gd name="connsiteY12" fmla="*/ 2266823 h 3400235"/>
              <a:gd name="connsiteX13" fmla="*/ 1135773 w 2270759"/>
              <a:gd name="connsiteY13" fmla="*/ 1698544 h 3400235"/>
              <a:gd name="connsiteX14" fmla="*/ 567887 w 2270759"/>
              <a:gd name="connsiteY14" fmla="*/ 1133412 h 3400235"/>
              <a:gd name="connsiteX15" fmla="*/ 1135774 w 2270759"/>
              <a:gd name="connsiteY15" fmla="*/ 1700118 h 3400235"/>
              <a:gd name="connsiteX16" fmla="*/ 567887 w 2270759"/>
              <a:gd name="connsiteY16" fmla="*/ 2266824 h 3400235"/>
              <a:gd name="connsiteX17" fmla="*/ 0 w 2270759"/>
              <a:gd name="connsiteY17" fmla="*/ 1700118 h 3400235"/>
              <a:gd name="connsiteX18" fmla="*/ 567887 w 2270759"/>
              <a:gd name="connsiteY18" fmla="*/ 1133412 h 3400235"/>
              <a:gd name="connsiteX19" fmla="*/ 1701692 w 2270759"/>
              <a:gd name="connsiteY19" fmla="*/ 0 h 3400235"/>
              <a:gd name="connsiteX20" fmla="*/ 2270759 w 2270759"/>
              <a:gd name="connsiteY20" fmla="*/ 568280 h 3400235"/>
              <a:gd name="connsiteX21" fmla="*/ 1704053 w 2270759"/>
              <a:gd name="connsiteY21" fmla="*/ 1133412 h 3400235"/>
              <a:gd name="connsiteX22" fmla="*/ 1135773 w 2270759"/>
              <a:gd name="connsiteY22" fmla="*/ 565919 h 340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70759" h="3400235">
                <a:moveTo>
                  <a:pt x="566706" y="2266823"/>
                </a:moveTo>
                <a:lnTo>
                  <a:pt x="1135773" y="2834316"/>
                </a:lnTo>
                <a:lnTo>
                  <a:pt x="569067" y="3400235"/>
                </a:lnTo>
                <a:lnTo>
                  <a:pt x="0" y="2831955"/>
                </a:lnTo>
                <a:close/>
                <a:moveTo>
                  <a:pt x="1701692" y="1133412"/>
                </a:moveTo>
                <a:lnTo>
                  <a:pt x="2270759" y="1701692"/>
                </a:lnTo>
                <a:lnTo>
                  <a:pt x="1704054" y="2266823"/>
                </a:lnTo>
                <a:lnTo>
                  <a:pt x="2270759" y="2266823"/>
                </a:lnTo>
                <a:lnTo>
                  <a:pt x="2270759" y="3400235"/>
                </a:lnTo>
                <a:lnTo>
                  <a:pt x="1135773" y="3400235"/>
                </a:lnTo>
                <a:lnTo>
                  <a:pt x="1135773" y="2834316"/>
                </a:lnTo>
                <a:lnTo>
                  <a:pt x="1135773" y="2266823"/>
                </a:lnTo>
                <a:lnTo>
                  <a:pt x="1704052" y="2266823"/>
                </a:lnTo>
                <a:lnTo>
                  <a:pt x="1135773" y="1698544"/>
                </a:lnTo>
                <a:close/>
                <a:moveTo>
                  <a:pt x="567887" y="1133412"/>
                </a:moveTo>
                <a:cubicBezTo>
                  <a:pt x="881522" y="1133412"/>
                  <a:pt x="1135774" y="1387135"/>
                  <a:pt x="1135774" y="1700118"/>
                </a:cubicBezTo>
                <a:cubicBezTo>
                  <a:pt x="1135774" y="2013101"/>
                  <a:pt x="881522" y="2266824"/>
                  <a:pt x="567887" y="2266824"/>
                </a:cubicBezTo>
                <a:cubicBezTo>
                  <a:pt x="254252" y="2266824"/>
                  <a:pt x="0" y="2013101"/>
                  <a:pt x="0" y="1700118"/>
                </a:cubicBezTo>
                <a:cubicBezTo>
                  <a:pt x="0" y="1387135"/>
                  <a:pt x="254252" y="1133412"/>
                  <a:pt x="567887" y="1133412"/>
                </a:cubicBezTo>
                <a:close/>
                <a:moveTo>
                  <a:pt x="1701692" y="0"/>
                </a:moveTo>
                <a:lnTo>
                  <a:pt x="2270759" y="568280"/>
                </a:lnTo>
                <a:lnTo>
                  <a:pt x="1704053" y="1133412"/>
                </a:lnTo>
                <a:lnTo>
                  <a:pt x="1135773" y="565919"/>
                </a:lnTo>
                <a:close/>
              </a:path>
            </a:pathLst>
          </a:custGeom>
          <a:solidFill>
            <a:schemeClr val="accent5"/>
          </a:solidFill>
        </p:spPr>
        <p:txBody>
          <a:bodyPr wrap="square">
            <a:noAutofit/>
          </a:bodyPr>
          <a:lstStyle>
            <a:lvl1pPr>
              <a:defRPr/>
            </a:lvl1pPr>
          </a:lstStyle>
          <a:p>
            <a:pPr lvl="0"/>
            <a:r>
              <a:rPr lang="en-US" dirty="0"/>
              <a:t>     </a:t>
            </a:r>
            <a:endParaRPr lang="en-GB" dirty="0"/>
          </a:p>
        </p:txBody>
      </p:sp>
      <p:sp>
        <p:nvSpPr>
          <p:cNvPr id="12" name="Text Placeholder 23">
            <a:extLst>
              <a:ext uri="{FF2B5EF4-FFF2-40B4-BE49-F238E27FC236}">
                <a16:creationId xmlns:a16="http://schemas.microsoft.com/office/drawing/2014/main" id="{516FE52B-840B-4690-B305-BEA0467D01EC}"/>
              </a:ext>
            </a:extLst>
          </p:cNvPr>
          <p:cNvSpPr>
            <a:spLocks noGrp="1"/>
          </p:cNvSpPr>
          <p:nvPr>
            <p:ph type="body" sz="quarter" idx="55" hasCustomPrompt="1"/>
          </p:nvPr>
        </p:nvSpPr>
        <p:spPr>
          <a:xfrm>
            <a:off x="2323307" y="1504473"/>
            <a:ext cx="3848894" cy="355600"/>
          </a:xfrm>
        </p:spPr>
        <p:txBody>
          <a:bodyPr/>
          <a:lstStyle>
            <a:lvl1pPr>
              <a:defRPr sz="1800" b="0">
                <a:solidFill>
                  <a:schemeClr val="bg1"/>
                </a:solidFill>
              </a:defRPr>
            </a:lvl1pPr>
            <a:lvl2pPr>
              <a:defRPr sz="1800"/>
            </a:lvl2pPr>
            <a:lvl3pPr>
              <a:defRPr sz="1400"/>
            </a:lvl3pPr>
            <a:lvl4pPr>
              <a:defRPr sz="900"/>
            </a:lvl4pPr>
            <a:lvl5pPr>
              <a:defRPr sz="900"/>
            </a:lvl5pPr>
          </a:lstStyle>
          <a:p>
            <a:pPr lvl="0"/>
            <a:r>
              <a:rPr lang="en-US" dirty="0"/>
              <a:t>Click to enter subtitle</a:t>
            </a:r>
            <a:endParaRPr lang="en-GB" dirty="0"/>
          </a:p>
        </p:txBody>
      </p:sp>
      <p:pic>
        <p:nvPicPr>
          <p:cNvPr id="13" name="Picture 12">
            <a:extLst>
              <a:ext uri="{FF2B5EF4-FFF2-40B4-BE49-F238E27FC236}">
                <a16:creationId xmlns:a16="http://schemas.microsoft.com/office/drawing/2014/main" id="{1DAC304F-A296-4D44-B02F-B4C3B85089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5181" y="1112656"/>
            <a:ext cx="5212020" cy="463732"/>
          </a:xfrm>
          <a:prstGeom prst="rect">
            <a:avLst/>
          </a:prstGeom>
        </p:spPr>
      </p:pic>
      <p:sp>
        <p:nvSpPr>
          <p:cNvPr id="14" name="Title 1">
            <a:extLst>
              <a:ext uri="{FF2B5EF4-FFF2-40B4-BE49-F238E27FC236}">
                <a16:creationId xmlns:a16="http://schemas.microsoft.com/office/drawing/2014/main" id="{370865C9-31D9-4E47-AD66-72E7D9AB5543}"/>
              </a:ext>
            </a:extLst>
          </p:cNvPr>
          <p:cNvSpPr>
            <a:spLocks noGrp="1"/>
          </p:cNvSpPr>
          <p:nvPr>
            <p:ph type="title" hasCustomPrompt="1"/>
          </p:nvPr>
        </p:nvSpPr>
        <p:spPr>
          <a:xfrm>
            <a:off x="216218" y="2110048"/>
            <a:ext cx="5955982" cy="774295"/>
          </a:xfrm>
        </p:spPr>
        <p:txBody>
          <a:bodyPr anchor="t"/>
          <a:lstStyle>
            <a:lvl1pPr>
              <a:lnSpc>
                <a:spcPct val="90000"/>
              </a:lnSpc>
              <a:defRPr sz="4800">
                <a:solidFill>
                  <a:schemeClr val="bg1"/>
                </a:solidFill>
              </a:defRPr>
            </a:lvl1pPr>
          </a:lstStyle>
          <a:p>
            <a:r>
              <a:rPr lang="en-GB" dirty="0"/>
              <a:t>Enter Chapter Title</a:t>
            </a:r>
          </a:p>
        </p:txBody>
      </p:sp>
    </p:spTree>
    <p:extLst>
      <p:ext uri="{BB962C8B-B14F-4D97-AF65-F5344CB8AC3E}">
        <p14:creationId xmlns:p14="http://schemas.microsoft.com/office/powerpoint/2010/main" val="3905954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urquoise Chapter">
    <p:bg>
      <p:bgPr>
        <a:solidFill>
          <a:schemeClr val="accent6"/>
        </a:solidFill>
        <a:effectLst/>
      </p:bgPr>
    </p:bg>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2EF15AF0-B4E8-4FBB-815F-CC9671D135F9}"/>
              </a:ext>
            </a:extLst>
          </p:cNvPr>
          <p:cNvSpPr>
            <a:spLocks noGrp="1"/>
          </p:cNvSpPr>
          <p:nvPr userDrawn="1">
            <p:ph type="body" sz="quarter" idx="13" hasCustomPrompt="1"/>
          </p:nvPr>
        </p:nvSpPr>
        <p:spPr>
          <a:xfrm>
            <a:off x="9921242" y="2785459"/>
            <a:ext cx="2270759" cy="3400235"/>
          </a:xfrm>
          <a:custGeom>
            <a:avLst/>
            <a:gdLst>
              <a:gd name="connsiteX0" fmla="*/ 566706 w 2270759"/>
              <a:gd name="connsiteY0" fmla="*/ 2266823 h 3400235"/>
              <a:gd name="connsiteX1" fmla="*/ 1135773 w 2270759"/>
              <a:gd name="connsiteY1" fmla="*/ 2834316 h 3400235"/>
              <a:gd name="connsiteX2" fmla="*/ 569067 w 2270759"/>
              <a:gd name="connsiteY2" fmla="*/ 3400235 h 3400235"/>
              <a:gd name="connsiteX3" fmla="*/ 0 w 2270759"/>
              <a:gd name="connsiteY3" fmla="*/ 2831955 h 3400235"/>
              <a:gd name="connsiteX4" fmla="*/ 1701692 w 2270759"/>
              <a:gd name="connsiteY4" fmla="*/ 1133412 h 3400235"/>
              <a:gd name="connsiteX5" fmla="*/ 2270759 w 2270759"/>
              <a:gd name="connsiteY5" fmla="*/ 1701692 h 3400235"/>
              <a:gd name="connsiteX6" fmla="*/ 1704054 w 2270759"/>
              <a:gd name="connsiteY6" fmla="*/ 2266823 h 3400235"/>
              <a:gd name="connsiteX7" fmla="*/ 2270759 w 2270759"/>
              <a:gd name="connsiteY7" fmla="*/ 2266823 h 3400235"/>
              <a:gd name="connsiteX8" fmla="*/ 2270759 w 2270759"/>
              <a:gd name="connsiteY8" fmla="*/ 3400235 h 3400235"/>
              <a:gd name="connsiteX9" fmla="*/ 1135773 w 2270759"/>
              <a:gd name="connsiteY9" fmla="*/ 3400235 h 3400235"/>
              <a:gd name="connsiteX10" fmla="*/ 1135773 w 2270759"/>
              <a:gd name="connsiteY10" fmla="*/ 2834316 h 3400235"/>
              <a:gd name="connsiteX11" fmla="*/ 1135773 w 2270759"/>
              <a:gd name="connsiteY11" fmla="*/ 2266823 h 3400235"/>
              <a:gd name="connsiteX12" fmla="*/ 1704052 w 2270759"/>
              <a:gd name="connsiteY12" fmla="*/ 2266823 h 3400235"/>
              <a:gd name="connsiteX13" fmla="*/ 1135773 w 2270759"/>
              <a:gd name="connsiteY13" fmla="*/ 1698544 h 3400235"/>
              <a:gd name="connsiteX14" fmla="*/ 567887 w 2270759"/>
              <a:gd name="connsiteY14" fmla="*/ 1133412 h 3400235"/>
              <a:gd name="connsiteX15" fmla="*/ 1135774 w 2270759"/>
              <a:gd name="connsiteY15" fmla="*/ 1700118 h 3400235"/>
              <a:gd name="connsiteX16" fmla="*/ 567887 w 2270759"/>
              <a:gd name="connsiteY16" fmla="*/ 2266824 h 3400235"/>
              <a:gd name="connsiteX17" fmla="*/ 0 w 2270759"/>
              <a:gd name="connsiteY17" fmla="*/ 1700118 h 3400235"/>
              <a:gd name="connsiteX18" fmla="*/ 567887 w 2270759"/>
              <a:gd name="connsiteY18" fmla="*/ 1133412 h 3400235"/>
              <a:gd name="connsiteX19" fmla="*/ 1701692 w 2270759"/>
              <a:gd name="connsiteY19" fmla="*/ 0 h 3400235"/>
              <a:gd name="connsiteX20" fmla="*/ 2270759 w 2270759"/>
              <a:gd name="connsiteY20" fmla="*/ 568280 h 3400235"/>
              <a:gd name="connsiteX21" fmla="*/ 1704053 w 2270759"/>
              <a:gd name="connsiteY21" fmla="*/ 1133412 h 3400235"/>
              <a:gd name="connsiteX22" fmla="*/ 1135773 w 2270759"/>
              <a:gd name="connsiteY22" fmla="*/ 565919 h 340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70759" h="3400235">
                <a:moveTo>
                  <a:pt x="566706" y="2266823"/>
                </a:moveTo>
                <a:lnTo>
                  <a:pt x="1135773" y="2834316"/>
                </a:lnTo>
                <a:lnTo>
                  <a:pt x="569067" y="3400235"/>
                </a:lnTo>
                <a:lnTo>
                  <a:pt x="0" y="2831955"/>
                </a:lnTo>
                <a:close/>
                <a:moveTo>
                  <a:pt x="1701692" y="1133412"/>
                </a:moveTo>
                <a:lnTo>
                  <a:pt x="2270759" y="1701692"/>
                </a:lnTo>
                <a:lnTo>
                  <a:pt x="1704054" y="2266823"/>
                </a:lnTo>
                <a:lnTo>
                  <a:pt x="2270759" y="2266823"/>
                </a:lnTo>
                <a:lnTo>
                  <a:pt x="2270759" y="3400235"/>
                </a:lnTo>
                <a:lnTo>
                  <a:pt x="1135773" y="3400235"/>
                </a:lnTo>
                <a:lnTo>
                  <a:pt x="1135773" y="2834316"/>
                </a:lnTo>
                <a:lnTo>
                  <a:pt x="1135773" y="2266823"/>
                </a:lnTo>
                <a:lnTo>
                  <a:pt x="1704052" y="2266823"/>
                </a:lnTo>
                <a:lnTo>
                  <a:pt x="1135773" y="1698544"/>
                </a:lnTo>
                <a:close/>
                <a:moveTo>
                  <a:pt x="567887" y="1133412"/>
                </a:moveTo>
                <a:cubicBezTo>
                  <a:pt x="881522" y="1133412"/>
                  <a:pt x="1135774" y="1387135"/>
                  <a:pt x="1135774" y="1700118"/>
                </a:cubicBezTo>
                <a:cubicBezTo>
                  <a:pt x="1135774" y="2013101"/>
                  <a:pt x="881522" y="2266824"/>
                  <a:pt x="567887" y="2266824"/>
                </a:cubicBezTo>
                <a:cubicBezTo>
                  <a:pt x="254252" y="2266824"/>
                  <a:pt x="0" y="2013101"/>
                  <a:pt x="0" y="1700118"/>
                </a:cubicBezTo>
                <a:cubicBezTo>
                  <a:pt x="0" y="1387135"/>
                  <a:pt x="254252" y="1133412"/>
                  <a:pt x="567887" y="1133412"/>
                </a:cubicBezTo>
                <a:close/>
                <a:moveTo>
                  <a:pt x="1701692" y="0"/>
                </a:moveTo>
                <a:lnTo>
                  <a:pt x="2270759" y="568280"/>
                </a:lnTo>
                <a:lnTo>
                  <a:pt x="1704053" y="1133412"/>
                </a:lnTo>
                <a:lnTo>
                  <a:pt x="1135773" y="565919"/>
                </a:lnTo>
                <a:close/>
              </a:path>
            </a:pathLst>
          </a:custGeom>
          <a:solidFill>
            <a:schemeClr val="accent5"/>
          </a:solidFill>
        </p:spPr>
        <p:txBody>
          <a:bodyPr wrap="square">
            <a:noAutofit/>
          </a:bodyPr>
          <a:lstStyle>
            <a:lvl1pPr>
              <a:defRPr/>
            </a:lvl1pPr>
          </a:lstStyle>
          <a:p>
            <a:pPr lvl="0"/>
            <a:r>
              <a:rPr lang="en-US" dirty="0"/>
              <a:t>     </a:t>
            </a:r>
            <a:endParaRPr lang="en-GB" dirty="0"/>
          </a:p>
        </p:txBody>
      </p:sp>
      <p:pic>
        <p:nvPicPr>
          <p:cNvPr id="13" name="Picture 12">
            <a:extLst>
              <a:ext uri="{FF2B5EF4-FFF2-40B4-BE49-F238E27FC236}">
                <a16:creationId xmlns:a16="http://schemas.microsoft.com/office/drawing/2014/main" id="{EB786A01-FEED-417D-B51D-BD6ACC34B3D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5180" y="1112656"/>
            <a:ext cx="4484945" cy="463732"/>
          </a:xfrm>
          <a:prstGeom prst="rect">
            <a:avLst/>
          </a:prstGeom>
        </p:spPr>
      </p:pic>
      <p:sp>
        <p:nvSpPr>
          <p:cNvPr id="12" name="Text Placeholder 23">
            <a:extLst>
              <a:ext uri="{FF2B5EF4-FFF2-40B4-BE49-F238E27FC236}">
                <a16:creationId xmlns:a16="http://schemas.microsoft.com/office/drawing/2014/main" id="{6C03D8D3-C0C9-443B-A4E0-57B428A4E331}"/>
              </a:ext>
            </a:extLst>
          </p:cNvPr>
          <p:cNvSpPr>
            <a:spLocks noGrp="1"/>
          </p:cNvSpPr>
          <p:nvPr>
            <p:ph type="body" sz="quarter" idx="14" hasCustomPrompt="1"/>
          </p:nvPr>
        </p:nvSpPr>
        <p:spPr>
          <a:xfrm>
            <a:off x="2323306" y="1504473"/>
            <a:ext cx="7531893" cy="355600"/>
          </a:xfrm>
        </p:spPr>
        <p:txBody>
          <a:bodyPr/>
          <a:lstStyle>
            <a:lvl1pPr>
              <a:defRPr sz="1800" b="0">
                <a:solidFill>
                  <a:schemeClr val="bg1"/>
                </a:solidFill>
              </a:defRPr>
            </a:lvl1pPr>
            <a:lvl2pPr>
              <a:defRPr sz="1800"/>
            </a:lvl2pPr>
            <a:lvl3pPr>
              <a:defRPr sz="1400"/>
            </a:lvl3pPr>
            <a:lvl4pPr>
              <a:defRPr sz="900"/>
            </a:lvl4pPr>
            <a:lvl5pPr>
              <a:defRPr sz="900"/>
            </a:lvl5pPr>
          </a:lstStyle>
          <a:p>
            <a:pPr lvl="0"/>
            <a:r>
              <a:rPr lang="en-US" dirty="0"/>
              <a:t>Click to enter subtitle</a:t>
            </a:r>
            <a:endParaRPr lang="en-GB" dirty="0"/>
          </a:p>
        </p:txBody>
      </p:sp>
      <p:sp>
        <p:nvSpPr>
          <p:cNvPr id="15" name="Title 1">
            <a:extLst>
              <a:ext uri="{FF2B5EF4-FFF2-40B4-BE49-F238E27FC236}">
                <a16:creationId xmlns:a16="http://schemas.microsoft.com/office/drawing/2014/main" id="{8CA31C46-EAB0-42DF-A729-E189E3F655E9}"/>
              </a:ext>
            </a:extLst>
          </p:cNvPr>
          <p:cNvSpPr>
            <a:spLocks noGrp="1"/>
          </p:cNvSpPr>
          <p:nvPr>
            <p:ph type="title" hasCustomPrompt="1"/>
          </p:nvPr>
        </p:nvSpPr>
        <p:spPr>
          <a:xfrm>
            <a:off x="216218" y="2110048"/>
            <a:ext cx="9638982" cy="774295"/>
          </a:xfrm>
        </p:spPr>
        <p:txBody>
          <a:bodyPr anchor="t"/>
          <a:lstStyle>
            <a:lvl1pPr>
              <a:lnSpc>
                <a:spcPct val="90000"/>
              </a:lnSpc>
              <a:defRPr sz="4800">
                <a:solidFill>
                  <a:schemeClr val="bg1"/>
                </a:solidFill>
              </a:defRPr>
            </a:lvl1pPr>
          </a:lstStyle>
          <a:p>
            <a:r>
              <a:rPr lang="en-GB" dirty="0"/>
              <a:t>Enter Chapter Title</a:t>
            </a:r>
          </a:p>
        </p:txBody>
      </p:sp>
    </p:spTree>
    <p:extLst>
      <p:ext uri="{BB962C8B-B14F-4D97-AF65-F5344CB8AC3E}">
        <p14:creationId xmlns:p14="http://schemas.microsoft.com/office/powerpoint/2010/main" val="3675334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urquoise Chapter w/Image">
    <p:bg>
      <p:bgPr>
        <a:solidFill>
          <a:schemeClr val="accent6"/>
        </a:solidFill>
        <a:effectLst/>
      </p:bgPr>
    </p:bg>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3B1C8D81-9CE0-4199-B0BB-212D97B495E8}"/>
              </a:ext>
            </a:extLst>
          </p:cNvPr>
          <p:cNvSpPr>
            <a:spLocks noGrp="1"/>
          </p:cNvSpPr>
          <p:nvPr>
            <p:ph type="pic" sz="quarter" idx="20" hasCustomPrompt="1"/>
          </p:nvPr>
        </p:nvSpPr>
        <p:spPr>
          <a:xfrm>
            <a:off x="6267449" y="685800"/>
            <a:ext cx="5924551" cy="6172200"/>
          </a:xfrm>
        </p:spPr>
        <p:txBody>
          <a:bodyPr anchor="ctr"/>
          <a:lstStyle>
            <a:lvl1pPr algn="ctr">
              <a:defRPr sz="1200">
                <a:solidFill>
                  <a:schemeClr val="bg1"/>
                </a:solidFill>
              </a:defRPr>
            </a:lvl1pPr>
          </a:lstStyle>
          <a:p>
            <a:r>
              <a:rPr lang="en-GB" dirty="0"/>
              <a:t>Click icon to insert image</a:t>
            </a:r>
          </a:p>
        </p:txBody>
      </p:sp>
      <p:sp>
        <p:nvSpPr>
          <p:cNvPr id="20" name="Text Placeholder 19">
            <a:extLst>
              <a:ext uri="{FF2B5EF4-FFF2-40B4-BE49-F238E27FC236}">
                <a16:creationId xmlns:a16="http://schemas.microsoft.com/office/drawing/2014/main" id="{2EF15AF0-B4E8-4FBB-815F-CC9671D135F9}"/>
              </a:ext>
            </a:extLst>
          </p:cNvPr>
          <p:cNvSpPr>
            <a:spLocks noGrp="1"/>
          </p:cNvSpPr>
          <p:nvPr userDrawn="1">
            <p:ph type="body" sz="quarter" idx="13" hasCustomPrompt="1"/>
          </p:nvPr>
        </p:nvSpPr>
        <p:spPr>
          <a:xfrm>
            <a:off x="9921242" y="2785459"/>
            <a:ext cx="2270759" cy="3400235"/>
          </a:xfrm>
          <a:custGeom>
            <a:avLst/>
            <a:gdLst>
              <a:gd name="connsiteX0" fmla="*/ 566706 w 2270759"/>
              <a:gd name="connsiteY0" fmla="*/ 2266823 h 3400235"/>
              <a:gd name="connsiteX1" fmla="*/ 1135773 w 2270759"/>
              <a:gd name="connsiteY1" fmla="*/ 2834316 h 3400235"/>
              <a:gd name="connsiteX2" fmla="*/ 569067 w 2270759"/>
              <a:gd name="connsiteY2" fmla="*/ 3400235 h 3400235"/>
              <a:gd name="connsiteX3" fmla="*/ 0 w 2270759"/>
              <a:gd name="connsiteY3" fmla="*/ 2831955 h 3400235"/>
              <a:gd name="connsiteX4" fmla="*/ 1701692 w 2270759"/>
              <a:gd name="connsiteY4" fmla="*/ 1133412 h 3400235"/>
              <a:gd name="connsiteX5" fmla="*/ 2270759 w 2270759"/>
              <a:gd name="connsiteY5" fmla="*/ 1701692 h 3400235"/>
              <a:gd name="connsiteX6" fmla="*/ 1704054 w 2270759"/>
              <a:gd name="connsiteY6" fmla="*/ 2266823 h 3400235"/>
              <a:gd name="connsiteX7" fmla="*/ 2270759 w 2270759"/>
              <a:gd name="connsiteY7" fmla="*/ 2266823 h 3400235"/>
              <a:gd name="connsiteX8" fmla="*/ 2270759 w 2270759"/>
              <a:gd name="connsiteY8" fmla="*/ 3400235 h 3400235"/>
              <a:gd name="connsiteX9" fmla="*/ 1135773 w 2270759"/>
              <a:gd name="connsiteY9" fmla="*/ 3400235 h 3400235"/>
              <a:gd name="connsiteX10" fmla="*/ 1135773 w 2270759"/>
              <a:gd name="connsiteY10" fmla="*/ 2834316 h 3400235"/>
              <a:gd name="connsiteX11" fmla="*/ 1135773 w 2270759"/>
              <a:gd name="connsiteY11" fmla="*/ 2266823 h 3400235"/>
              <a:gd name="connsiteX12" fmla="*/ 1704052 w 2270759"/>
              <a:gd name="connsiteY12" fmla="*/ 2266823 h 3400235"/>
              <a:gd name="connsiteX13" fmla="*/ 1135773 w 2270759"/>
              <a:gd name="connsiteY13" fmla="*/ 1698544 h 3400235"/>
              <a:gd name="connsiteX14" fmla="*/ 567887 w 2270759"/>
              <a:gd name="connsiteY14" fmla="*/ 1133412 h 3400235"/>
              <a:gd name="connsiteX15" fmla="*/ 1135774 w 2270759"/>
              <a:gd name="connsiteY15" fmla="*/ 1700118 h 3400235"/>
              <a:gd name="connsiteX16" fmla="*/ 567887 w 2270759"/>
              <a:gd name="connsiteY16" fmla="*/ 2266824 h 3400235"/>
              <a:gd name="connsiteX17" fmla="*/ 0 w 2270759"/>
              <a:gd name="connsiteY17" fmla="*/ 1700118 h 3400235"/>
              <a:gd name="connsiteX18" fmla="*/ 567887 w 2270759"/>
              <a:gd name="connsiteY18" fmla="*/ 1133412 h 3400235"/>
              <a:gd name="connsiteX19" fmla="*/ 1701692 w 2270759"/>
              <a:gd name="connsiteY19" fmla="*/ 0 h 3400235"/>
              <a:gd name="connsiteX20" fmla="*/ 2270759 w 2270759"/>
              <a:gd name="connsiteY20" fmla="*/ 568280 h 3400235"/>
              <a:gd name="connsiteX21" fmla="*/ 1704053 w 2270759"/>
              <a:gd name="connsiteY21" fmla="*/ 1133412 h 3400235"/>
              <a:gd name="connsiteX22" fmla="*/ 1135773 w 2270759"/>
              <a:gd name="connsiteY22" fmla="*/ 565919 h 340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70759" h="3400235">
                <a:moveTo>
                  <a:pt x="566706" y="2266823"/>
                </a:moveTo>
                <a:lnTo>
                  <a:pt x="1135773" y="2834316"/>
                </a:lnTo>
                <a:lnTo>
                  <a:pt x="569067" y="3400235"/>
                </a:lnTo>
                <a:lnTo>
                  <a:pt x="0" y="2831955"/>
                </a:lnTo>
                <a:close/>
                <a:moveTo>
                  <a:pt x="1701692" y="1133412"/>
                </a:moveTo>
                <a:lnTo>
                  <a:pt x="2270759" y="1701692"/>
                </a:lnTo>
                <a:lnTo>
                  <a:pt x="1704054" y="2266823"/>
                </a:lnTo>
                <a:lnTo>
                  <a:pt x="2270759" y="2266823"/>
                </a:lnTo>
                <a:lnTo>
                  <a:pt x="2270759" y="3400235"/>
                </a:lnTo>
                <a:lnTo>
                  <a:pt x="1135773" y="3400235"/>
                </a:lnTo>
                <a:lnTo>
                  <a:pt x="1135773" y="2834316"/>
                </a:lnTo>
                <a:lnTo>
                  <a:pt x="1135773" y="2266823"/>
                </a:lnTo>
                <a:lnTo>
                  <a:pt x="1704052" y="2266823"/>
                </a:lnTo>
                <a:lnTo>
                  <a:pt x="1135773" y="1698544"/>
                </a:lnTo>
                <a:close/>
                <a:moveTo>
                  <a:pt x="567887" y="1133412"/>
                </a:moveTo>
                <a:cubicBezTo>
                  <a:pt x="881522" y="1133412"/>
                  <a:pt x="1135774" y="1387135"/>
                  <a:pt x="1135774" y="1700118"/>
                </a:cubicBezTo>
                <a:cubicBezTo>
                  <a:pt x="1135774" y="2013101"/>
                  <a:pt x="881522" y="2266824"/>
                  <a:pt x="567887" y="2266824"/>
                </a:cubicBezTo>
                <a:cubicBezTo>
                  <a:pt x="254252" y="2266824"/>
                  <a:pt x="0" y="2013101"/>
                  <a:pt x="0" y="1700118"/>
                </a:cubicBezTo>
                <a:cubicBezTo>
                  <a:pt x="0" y="1387135"/>
                  <a:pt x="254252" y="1133412"/>
                  <a:pt x="567887" y="1133412"/>
                </a:cubicBezTo>
                <a:close/>
                <a:moveTo>
                  <a:pt x="1701692" y="0"/>
                </a:moveTo>
                <a:lnTo>
                  <a:pt x="2270759" y="568280"/>
                </a:lnTo>
                <a:lnTo>
                  <a:pt x="1704053" y="1133412"/>
                </a:lnTo>
                <a:lnTo>
                  <a:pt x="1135773" y="565919"/>
                </a:lnTo>
                <a:close/>
              </a:path>
            </a:pathLst>
          </a:custGeom>
          <a:solidFill>
            <a:schemeClr val="accent5"/>
          </a:solidFill>
        </p:spPr>
        <p:txBody>
          <a:bodyPr wrap="square">
            <a:noAutofit/>
          </a:bodyPr>
          <a:lstStyle>
            <a:lvl1pPr>
              <a:defRPr/>
            </a:lvl1pPr>
          </a:lstStyle>
          <a:p>
            <a:pPr lvl="0"/>
            <a:r>
              <a:rPr lang="en-US" dirty="0"/>
              <a:t>     </a:t>
            </a:r>
            <a:endParaRPr lang="en-GB" dirty="0"/>
          </a:p>
        </p:txBody>
      </p:sp>
      <p:pic>
        <p:nvPicPr>
          <p:cNvPr id="13" name="Picture 12">
            <a:extLst>
              <a:ext uri="{FF2B5EF4-FFF2-40B4-BE49-F238E27FC236}">
                <a16:creationId xmlns:a16="http://schemas.microsoft.com/office/drawing/2014/main" id="{2B887691-3749-4D4C-944E-91AD7C8B9D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5180" y="1112656"/>
            <a:ext cx="4484945" cy="463732"/>
          </a:xfrm>
          <a:prstGeom prst="rect">
            <a:avLst/>
          </a:prstGeom>
        </p:spPr>
      </p:pic>
      <p:sp>
        <p:nvSpPr>
          <p:cNvPr id="14" name="Text Placeholder 23">
            <a:extLst>
              <a:ext uri="{FF2B5EF4-FFF2-40B4-BE49-F238E27FC236}">
                <a16:creationId xmlns:a16="http://schemas.microsoft.com/office/drawing/2014/main" id="{C2E201E9-6AD0-4DBD-9008-BFC2A5F9D9C9}"/>
              </a:ext>
            </a:extLst>
          </p:cNvPr>
          <p:cNvSpPr>
            <a:spLocks noGrp="1"/>
          </p:cNvSpPr>
          <p:nvPr>
            <p:ph type="body" sz="quarter" idx="55" hasCustomPrompt="1"/>
          </p:nvPr>
        </p:nvSpPr>
        <p:spPr>
          <a:xfrm>
            <a:off x="2323307" y="1504473"/>
            <a:ext cx="3848894" cy="355600"/>
          </a:xfrm>
        </p:spPr>
        <p:txBody>
          <a:bodyPr/>
          <a:lstStyle>
            <a:lvl1pPr>
              <a:defRPr sz="1800" b="0">
                <a:solidFill>
                  <a:schemeClr val="bg1"/>
                </a:solidFill>
              </a:defRPr>
            </a:lvl1pPr>
            <a:lvl2pPr>
              <a:defRPr sz="1800"/>
            </a:lvl2pPr>
            <a:lvl3pPr>
              <a:defRPr sz="1400"/>
            </a:lvl3pPr>
            <a:lvl4pPr>
              <a:defRPr sz="900"/>
            </a:lvl4pPr>
            <a:lvl5pPr>
              <a:defRPr sz="900"/>
            </a:lvl5pPr>
          </a:lstStyle>
          <a:p>
            <a:pPr lvl="0"/>
            <a:r>
              <a:rPr lang="en-US" dirty="0"/>
              <a:t>Click to enter subtitle</a:t>
            </a:r>
            <a:endParaRPr lang="en-GB" dirty="0"/>
          </a:p>
        </p:txBody>
      </p:sp>
      <p:sp>
        <p:nvSpPr>
          <p:cNvPr id="15" name="Title 1">
            <a:extLst>
              <a:ext uri="{FF2B5EF4-FFF2-40B4-BE49-F238E27FC236}">
                <a16:creationId xmlns:a16="http://schemas.microsoft.com/office/drawing/2014/main" id="{55D3DCB8-C6E8-4F3C-9674-57EBE4743A2A}"/>
              </a:ext>
            </a:extLst>
          </p:cNvPr>
          <p:cNvSpPr>
            <a:spLocks noGrp="1"/>
          </p:cNvSpPr>
          <p:nvPr>
            <p:ph type="title" hasCustomPrompt="1"/>
          </p:nvPr>
        </p:nvSpPr>
        <p:spPr>
          <a:xfrm>
            <a:off x="216218" y="2110048"/>
            <a:ext cx="5955982" cy="774295"/>
          </a:xfrm>
        </p:spPr>
        <p:txBody>
          <a:bodyPr anchor="t"/>
          <a:lstStyle>
            <a:lvl1pPr>
              <a:lnSpc>
                <a:spcPct val="90000"/>
              </a:lnSpc>
              <a:defRPr sz="4800">
                <a:solidFill>
                  <a:schemeClr val="bg1"/>
                </a:solidFill>
              </a:defRPr>
            </a:lvl1pPr>
          </a:lstStyle>
          <a:p>
            <a:r>
              <a:rPr lang="en-GB" dirty="0"/>
              <a:t>Enter Chapter Title</a:t>
            </a:r>
          </a:p>
        </p:txBody>
      </p:sp>
    </p:spTree>
    <p:extLst>
      <p:ext uri="{BB962C8B-B14F-4D97-AF65-F5344CB8AC3E}">
        <p14:creationId xmlns:p14="http://schemas.microsoft.com/office/powerpoint/2010/main" val="2996153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Yellow Chapter">
    <p:bg>
      <p:bgPr>
        <a:solidFill>
          <a:schemeClr val="accent5"/>
        </a:solidFill>
        <a:effectLst/>
      </p:bgPr>
    </p:bg>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2EF15AF0-B4E8-4FBB-815F-CC9671D135F9}"/>
              </a:ext>
            </a:extLst>
          </p:cNvPr>
          <p:cNvSpPr>
            <a:spLocks noGrp="1"/>
          </p:cNvSpPr>
          <p:nvPr userDrawn="1">
            <p:ph type="body" sz="quarter" idx="13" hasCustomPrompt="1"/>
          </p:nvPr>
        </p:nvSpPr>
        <p:spPr>
          <a:xfrm>
            <a:off x="9921242" y="2785459"/>
            <a:ext cx="2270759" cy="3400235"/>
          </a:xfrm>
          <a:custGeom>
            <a:avLst/>
            <a:gdLst>
              <a:gd name="connsiteX0" fmla="*/ 566706 w 2270759"/>
              <a:gd name="connsiteY0" fmla="*/ 2266823 h 3400235"/>
              <a:gd name="connsiteX1" fmla="*/ 1135773 w 2270759"/>
              <a:gd name="connsiteY1" fmla="*/ 2834316 h 3400235"/>
              <a:gd name="connsiteX2" fmla="*/ 569067 w 2270759"/>
              <a:gd name="connsiteY2" fmla="*/ 3400235 h 3400235"/>
              <a:gd name="connsiteX3" fmla="*/ 0 w 2270759"/>
              <a:gd name="connsiteY3" fmla="*/ 2831955 h 3400235"/>
              <a:gd name="connsiteX4" fmla="*/ 1701692 w 2270759"/>
              <a:gd name="connsiteY4" fmla="*/ 1133412 h 3400235"/>
              <a:gd name="connsiteX5" fmla="*/ 2270759 w 2270759"/>
              <a:gd name="connsiteY5" fmla="*/ 1701692 h 3400235"/>
              <a:gd name="connsiteX6" fmla="*/ 1704054 w 2270759"/>
              <a:gd name="connsiteY6" fmla="*/ 2266823 h 3400235"/>
              <a:gd name="connsiteX7" fmla="*/ 2270759 w 2270759"/>
              <a:gd name="connsiteY7" fmla="*/ 2266823 h 3400235"/>
              <a:gd name="connsiteX8" fmla="*/ 2270759 w 2270759"/>
              <a:gd name="connsiteY8" fmla="*/ 3400235 h 3400235"/>
              <a:gd name="connsiteX9" fmla="*/ 1135773 w 2270759"/>
              <a:gd name="connsiteY9" fmla="*/ 3400235 h 3400235"/>
              <a:gd name="connsiteX10" fmla="*/ 1135773 w 2270759"/>
              <a:gd name="connsiteY10" fmla="*/ 2834316 h 3400235"/>
              <a:gd name="connsiteX11" fmla="*/ 1135773 w 2270759"/>
              <a:gd name="connsiteY11" fmla="*/ 2266823 h 3400235"/>
              <a:gd name="connsiteX12" fmla="*/ 1704052 w 2270759"/>
              <a:gd name="connsiteY12" fmla="*/ 2266823 h 3400235"/>
              <a:gd name="connsiteX13" fmla="*/ 1135773 w 2270759"/>
              <a:gd name="connsiteY13" fmla="*/ 1698544 h 3400235"/>
              <a:gd name="connsiteX14" fmla="*/ 567887 w 2270759"/>
              <a:gd name="connsiteY14" fmla="*/ 1133412 h 3400235"/>
              <a:gd name="connsiteX15" fmla="*/ 1135774 w 2270759"/>
              <a:gd name="connsiteY15" fmla="*/ 1700118 h 3400235"/>
              <a:gd name="connsiteX16" fmla="*/ 567887 w 2270759"/>
              <a:gd name="connsiteY16" fmla="*/ 2266824 h 3400235"/>
              <a:gd name="connsiteX17" fmla="*/ 0 w 2270759"/>
              <a:gd name="connsiteY17" fmla="*/ 1700118 h 3400235"/>
              <a:gd name="connsiteX18" fmla="*/ 567887 w 2270759"/>
              <a:gd name="connsiteY18" fmla="*/ 1133412 h 3400235"/>
              <a:gd name="connsiteX19" fmla="*/ 1701692 w 2270759"/>
              <a:gd name="connsiteY19" fmla="*/ 0 h 3400235"/>
              <a:gd name="connsiteX20" fmla="*/ 2270759 w 2270759"/>
              <a:gd name="connsiteY20" fmla="*/ 568280 h 3400235"/>
              <a:gd name="connsiteX21" fmla="*/ 1704053 w 2270759"/>
              <a:gd name="connsiteY21" fmla="*/ 1133412 h 3400235"/>
              <a:gd name="connsiteX22" fmla="*/ 1135773 w 2270759"/>
              <a:gd name="connsiteY22" fmla="*/ 565919 h 340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70759" h="3400235">
                <a:moveTo>
                  <a:pt x="566706" y="2266823"/>
                </a:moveTo>
                <a:lnTo>
                  <a:pt x="1135773" y="2834316"/>
                </a:lnTo>
                <a:lnTo>
                  <a:pt x="569067" y="3400235"/>
                </a:lnTo>
                <a:lnTo>
                  <a:pt x="0" y="2831955"/>
                </a:lnTo>
                <a:close/>
                <a:moveTo>
                  <a:pt x="1701692" y="1133412"/>
                </a:moveTo>
                <a:lnTo>
                  <a:pt x="2270759" y="1701692"/>
                </a:lnTo>
                <a:lnTo>
                  <a:pt x="1704054" y="2266823"/>
                </a:lnTo>
                <a:lnTo>
                  <a:pt x="2270759" y="2266823"/>
                </a:lnTo>
                <a:lnTo>
                  <a:pt x="2270759" y="3400235"/>
                </a:lnTo>
                <a:lnTo>
                  <a:pt x="1135773" y="3400235"/>
                </a:lnTo>
                <a:lnTo>
                  <a:pt x="1135773" y="2834316"/>
                </a:lnTo>
                <a:lnTo>
                  <a:pt x="1135773" y="2266823"/>
                </a:lnTo>
                <a:lnTo>
                  <a:pt x="1704052" y="2266823"/>
                </a:lnTo>
                <a:lnTo>
                  <a:pt x="1135773" y="1698544"/>
                </a:lnTo>
                <a:close/>
                <a:moveTo>
                  <a:pt x="567887" y="1133412"/>
                </a:moveTo>
                <a:cubicBezTo>
                  <a:pt x="881522" y="1133412"/>
                  <a:pt x="1135774" y="1387135"/>
                  <a:pt x="1135774" y="1700118"/>
                </a:cubicBezTo>
                <a:cubicBezTo>
                  <a:pt x="1135774" y="2013101"/>
                  <a:pt x="881522" y="2266824"/>
                  <a:pt x="567887" y="2266824"/>
                </a:cubicBezTo>
                <a:cubicBezTo>
                  <a:pt x="254252" y="2266824"/>
                  <a:pt x="0" y="2013101"/>
                  <a:pt x="0" y="1700118"/>
                </a:cubicBezTo>
                <a:cubicBezTo>
                  <a:pt x="0" y="1387135"/>
                  <a:pt x="254252" y="1133412"/>
                  <a:pt x="567887" y="1133412"/>
                </a:cubicBezTo>
                <a:close/>
                <a:moveTo>
                  <a:pt x="1701692" y="0"/>
                </a:moveTo>
                <a:lnTo>
                  <a:pt x="2270759" y="568280"/>
                </a:lnTo>
                <a:lnTo>
                  <a:pt x="1704053" y="1133412"/>
                </a:lnTo>
                <a:lnTo>
                  <a:pt x="1135773" y="565919"/>
                </a:lnTo>
                <a:close/>
              </a:path>
            </a:pathLst>
          </a:custGeom>
          <a:solidFill>
            <a:srgbClr val="75787B"/>
          </a:solidFill>
        </p:spPr>
        <p:txBody>
          <a:bodyPr wrap="square">
            <a:noAutofit/>
          </a:bodyPr>
          <a:lstStyle>
            <a:lvl1pPr>
              <a:defRPr/>
            </a:lvl1pPr>
          </a:lstStyle>
          <a:p>
            <a:pPr lvl="0"/>
            <a:r>
              <a:rPr lang="en-US" dirty="0"/>
              <a:t>     </a:t>
            </a:r>
            <a:endParaRPr lang="en-GB" dirty="0"/>
          </a:p>
        </p:txBody>
      </p:sp>
      <p:sp>
        <p:nvSpPr>
          <p:cNvPr id="11" name="Title 1">
            <a:extLst>
              <a:ext uri="{FF2B5EF4-FFF2-40B4-BE49-F238E27FC236}">
                <a16:creationId xmlns:a16="http://schemas.microsoft.com/office/drawing/2014/main" id="{13DF7B3A-E5DF-4A70-A01E-94FBBD33A195}"/>
              </a:ext>
            </a:extLst>
          </p:cNvPr>
          <p:cNvSpPr>
            <a:spLocks noGrp="1"/>
          </p:cNvSpPr>
          <p:nvPr>
            <p:ph type="title" hasCustomPrompt="1"/>
          </p:nvPr>
        </p:nvSpPr>
        <p:spPr>
          <a:xfrm>
            <a:off x="216218" y="2110048"/>
            <a:ext cx="9638982" cy="774295"/>
          </a:xfrm>
        </p:spPr>
        <p:txBody>
          <a:bodyPr anchor="t"/>
          <a:lstStyle>
            <a:lvl1pPr>
              <a:lnSpc>
                <a:spcPct val="90000"/>
              </a:lnSpc>
              <a:defRPr sz="4800">
                <a:solidFill>
                  <a:schemeClr val="bg1"/>
                </a:solidFill>
              </a:defRPr>
            </a:lvl1pPr>
          </a:lstStyle>
          <a:p>
            <a:r>
              <a:rPr lang="en-GB" dirty="0"/>
              <a:t>Enter Chapter Title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25180" y="1286538"/>
            <a:ext cx="2348446" cy="389380"/>
          </a:xfrm>
          <a:prstGeom prst="rect">
            <a:avLst/>
          </a:prstGeom>
        </p:spPr>
      </p:pic>
      <p:cxnSp>
        <p:nvCxnSpPr>
          <p:cNvPr id="8" name="Straight Connector 7"/>
          <p:cNvCxnSpPr/>
          <p:nvPr userDrawn="1"/>
        </p:nvCxnSpPr>
        <p:spPr>
          <a:xfrm>
            <a:off x="290456" y="3067291"/>
            <a:ext cx="490657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Placeholder 3"/>
          <p:cNvSpPr>
            <a:spLocks noGrp="1"/>
          </p:cNvSpPr>
          <p:nvPr>
            <p:ph type="body" sz="quarter" idx="14" hasCustomPrompt="1"/>
          </p:nvPr>
        </p:nvSpPr>
        <p:spPr>
          <a:xfrm>
            <a:off x="214313" y="3287236"/>
            <a:ext cx="8350250" cy="496888"/>
          </a:xfrm>
        </p:spPr>
        <p:txBody>
          <a:bodyPr/>
          <a:lstStyle>
            <a:lvl1pPr>
              <a:defRPr sz="2400" baseline="0">
                <a:solidFill>
                  <a:schemeClr val="bg1"/>
                </a:solidFill>
                <a:latin typeface="+mj-lt"/>
              </a:defRPr>
            </a:lvl1pPr>
            <a:lvl2pPr>
              <a:defRPr sz="2800">
                <a:solidFill>
                  <a:schemeClr val="bg1"/>
                </a:solidFill>
                <a:latin typeface="+mj-lt"/>
              </a:defRPr>
            </a:lvl2pPr>
            <a:lvl3pPr>
              <a:defRPr sz="2800">
                <a:solidFill>
                  <a:schemeClr val="bg1"/>
                </a:solidFill>
                <a:latin typeface="+mj-lt"/>
              </a:defRPr>
            </a:lvl3pPr>
            <a:lvl4pPr>
              <a:defRPr sz="2800">
                <a:solidFill>
                  <a:schemeClr val="bg1"/>
                </a:solidFill>
                <a:latin typeface="+mj-lt"/>
              </a:defRPr>
            </a:lvl4pPr>
            <a:lvl5pPr>
              <a:defRPr sz="2800">
                <a:solidFill>
                  <a:schemeClr val="bg1"/>
                </a:solidFill>
                <a:latin typeface="+mj-lt"/>
              </a:defRPr>
            </a:lvl5pPr>
          </a:lstStyle>
          <a:p>
            <a:pPr lvl="0"/>
            <a:r>
              <a:rPr lang="en-US" dirty="0"/>
              <a:t>Click to add sub heading</a:t>
            </a:r>
            <a:endParaRPr lang="en-GB" dirty="0"/>
          </a:p>
        </p:txBody>
      </p:sp>
    </p:spTree>
    <p:extLst>
      <p:ext uri="{BB962C8B-B14F-4D97-AF65-F5344CB8AC3E}">
        <p14:creationId xmlns:p14="http://schemas.microsoft.com/office/powerpoint/2010/main" val="3066628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Yellow Chapter w/Image">
    <p:bg>
      <p:bgPr>
        <a:solidFill>
          <a:schemeClr val="accent5"/>
        </a:solidFill>
        <a:effectLst/>
      </p:bgPr>
    </p:bg>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3B1C8D81-9CE0-4199-B0BB-212D97B495E8}"/>
              </a:ext>
            </a:extLst>
          </p:cNvPr>
          <p:cNvSpPr>
            <a:spLocks noGrp="1"/>
          </p:cNvSpPr>
          <p:nvPr>
            <p:ph type="pic" sz="quarter" idx="20" hasCustomPrompt="1"/>
          </p:nvPr>
        </p:nvSpPr>
        <p:spPr>
          <a:xfrm>
            <a:off x="6267449" y="685800"/>
            <a:ext cx="5924551" cy="6172200"/>
          </a:xfrm>
        </p:spPr>
        <p:txBody>
          <a:bodyPr anchor="ctr"/>
          <a:lstStyle>
            <a:lvl1pPr algn="ctr">
              <a:defRPr sz="1200">
                <a:solidFill>
                  <a:schemeClr val="bg1"/>
                </a:solidFill>
              </a:defRPr>
            </a:lvl1pPr>
          </a:lstStyle>
          <a:p>
            <a:r>
              <a:rPr lang="en-GB" dirty="0"/>
              <a:t>Click icon to insert image</a:t>
            </a:r>
          </a:p>
        </p:txBody>
      </p:sp>
      <p:sp>
        <p:nvSpPr>
          <p:cNvPr id="20" name="Text Placeholder 19">
            <a:extLst>
              <a:ext uri="{FF2B5EF4-FFF2-40B4-BE49-F238E27FC236}">
                <a16:creationId xmlns:a16="http://schemas.microsoft.com/office/drawing/2014/main" id="{2EF15AF0-B4E8-4FBB-815F-CC9671D135F9}"/>
              </a:ext>
            </a:extLst>
          </p:cNvPr>
          <p:cNvSpPr>
            <a:spLocks noGrp="1"/>
          </p:cNvSpPr>
          <p:nvPr userDrawn="1">
            <p:ph type="body" sz="quarter" idx="13" hasCustomPrompt="1"/>
          </p:nvPr>
        </p:nvSpPr>
        <p:spPr>
          <a:xfrm>
            <a:off x="9921242" y="2785459"/>
            <a:ext cx="2270759" cy="3400235"/>
          </a:xfrm>
          <a:custGeom>
            <a:avLst/>
            <a:gdLst>
              <a:gd name="connsiteX0" fmla="*/ 566706 w 2270759"/>
              <a:gd name="connsiteY0" fmla="*/ 2266823 h 3400235"/>
              <a:gd name="connsiteX1" fmla="*/ 1135773 w 2270759"/>
              <a:gd name="connsiteY1" fmla="*/ 2834316 h 3400235"/>
              <a:gd name="connsiteX2" fmla="*/ 569067 w 2270759"/>
              <a:gd name="connsiteY2" fmla="*/ 3400235 h 3400235"/>
              <a:gd name="connsiteX3" fmla="*/ 0 w 2270759"/>
              <a:gd name="connsiteY3" fmla="*/ 2831955 h 3400235"/>
              <a:gd name="connsiteX4" fmla="*/ 1701692 w 2270759"/>
              <a:gd name="connsiteY4" fmla="*/ 1133412 h 3400235"/>
              <a:gd name="connsiteX5" fmla="*/ 2270759 w 2270759"/>
              <a:gd name="connsiteY5" fmla="*/ 1701692 h 3400235"/>
              <a:gd name="connsiteX6" fmla="*/ 1704054 w 2270759"/>
              <a:gd name="connsiteY6" fmla="*/ 2266823 h 3400235"/>
              <a:gd name="connsiteX7" fmla="*/ 2270759 w 2270759"/>
              <a:gd name="connsiteY7" fmla="*/ 2266823 h 3400235"/>
              <a:gd name="connsiteX8" fmla="*/ 2270759 w 2270759"/>
              <a:gd name="connsiteY8" fmla="*/ 3400235 h 3400235"/>
              <a:gd name="connsiteX9" fmla="*/ 1135773 w 2270759"/>
              <a:gd name="connsiteY9" fmla="*/ 3400235 h 3400235"/>
              <a:gd name="connsiteX10" fmla="*/ 1135773 w 2270759"/>
              <a:gd name="connsiteY10" fmla="*/ 2834316 h 3400235"/>
              <a:gd name="connsiteX11" fmla="*/ 1135773 w 2270759"/>
              <a:gd name="connsiteY11" fmla="*/ 2266823 h 3400235"/>
              <a:gd name="connsiteX12" fmla="*/ 1704052 w 2270759"/>
              <a:gd name="connsiteY12" fmla="*/ 2266823 h 3400235"/>
              <a:gd name="connsiteX13" fmla="*/ 1135773 w 2270759"/>
              <a:gd name="connsiteY13" fmla="*/ 1698544 h 3400235"/>
              <a:gd name="connsiteX14" fmla="*/ 567887 w 2270759"/>
              <a:gd name="connsiteY14" fmla="*/ 1133412 h 3400235"/>
              <a:gd name="connsiteX15" fmla="*/ 1135774 w 2270759"/>
              <a:gd name="connsiteY15" fmla="*/ 1700118 h 3400235"/>
              <a:gd name="connsiteX16" fmla="*/ 567887 w 2270759"/>
              <a:gd name="connsiteY16" fmla="*/ 2266824 h 3400235"/>
              <a:gd name="connsiteX17" fmla="*/ 0 w 2270759"/>
              <a:gd name="connsiteY17" fmla="*/ 1700118 h 3400235"/>
              <a:gd name="connsiteX18" fmla="*/ 567887 w 2270759"/>
              <a:gd name="connsiteY18" fmla="*/ 1133412 h 3400235"/>
              <a:gd name="connsiteX19" fmla="*/ 1701692 w 2270759"/>
              <a:gd name="connsiteY19" fmla="*/ 0 h 3400235"/>
              <a:gd name="connsiteX20" fmla="*/ 2270759 w 2270759"/>
              <a:gd name="connsiteY20" fmla="*/ 568280 h 3400235"/>
              <a:gd name="connsiteX21" fmla="*/ 1704053 w 2270759"/>
              <a:gd name="connsiteY21" fmla="*/ 1133412 h 3400235"/>
              <a:gd name="connsiteX22" fmla="*/ 1135773 w 2270759"/>
              <a:gd name="connsiteY22" fmla="*/ 565919 h 340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70759" h="3400235">
                <a:moveTo>
                  <a:pt x="566706" y="2266823"/>
                </a:moveTo>
                <a:lnTo>
                  <a:pt x="1135773" y="2834316"/>
                </a:lnTo>
                <a:lnTo>
                  <a:pt x="569067" y="3400235"/>
                </a:lnTo>
                <a:lnTo>
                  <a:pt x="0" y="2831955"/>
                </a:lnTo>
                <a:close/>
                <a:moveTo>
                  <a:pt x="1701692" y="1133412"/>
                </a:moveTo>
                <a:lnTo>
                  <a:pt x="2270759" y="1701692"/>
                </a:lnTo>
                <a:lnTo>
                  <a:pt x="1704054" y="2266823"/>
                </a:lnTo>
                <a:lnTo>
                  <a:pt x="2270759" y="2266823"/>
                </a:lnTo>
                <a:lnTo>
                  <a:pt x="2270759" y="3400235"/>
                </a:lnTo>
                <a:lnTo>
                  <a:pt x="1135773" y="3400235"/>
                </a:lnTo>
                <a:lnTo>
                  <a:pt x="1135773" y="2834316"/>
                </a:lnTo>
                <a:lnTo>
                  <a:pt x="1135773" y="2266823"/>
                </a:lnTo>
                <a:lnTo>
                  <a:pt x="1704052" y="2266823"/>
                </a:lnTo>
                <a:lnTo>
                  <a:pt x="1135773" y="1698544"/>
                </a:lnTo>
                <a:close/>
                <a:moveTo>
                  <a:pt x="567887" y="1133412"/>
                </a:moveTo>
                <a:cubicBezTo>
                  <a:pt x="881522" y="1133412"/>
                  <a:pt x="1135774" y="1387135"/>
                  <a:pt x="1135774" y="1700118"/>
                </a:cubicBezTo>
                <a:cubicBezTo>
                  <a:pt x="1135774" y="2013101"/>
                  <a:pt x="881522" y="2266824"/>
                  <a:pt x="567887" y="2266824"/>
                </a:cubicBezTo>
                <a:cubicBezTo>
                  <a:pt x="254252" y="2266824"/>
                  <a:pt x="0" y="2013101"/>
                  <a:pt x="0" y="1700118"/>
                </a:cubicBezTo>
                <a:cubicBezTo>
                  <a:pt x="0" y="1387135"/>
                  <a:pt x="254252" y="1133412"/>
                  <a:pt x="567887" y="1133412"/>
                </a:cubicBezTo>
                <a:close/>
                <a:moveTo>
                  <a:pt x="1701692" y="0"/>
                </a:moveTo>
                <a:lnTo>
                  <a:pt x="2270759" y="568280"/>
                </a:lnTo>
                <a:lnTo>
                  <a:pt x="1704053" y="1133412"/>
                </a:lnTo>
                <a:lnTo>
                  <a:pt x="1135773" y="565919"/>
                </a:lnTo>
                <a:close/>
              </a:path>
            </a:pathLst>
          </a:custGeom>
          <a:solidFill>
            <a:srgbClr val="75787B"/>
          </a:solidFill>
        </p:spPr>
        <p:txBody>
          <a:bodyPr wrap="square">
            <a:noAutofit/>
          </a:bodyPr>
          <a:lstStyle>
            <a:lvl1pPr>
              <a:defRPr/>
            </a:lvl1pPr>
          </a:lstStyle>
          <a:p>
            <a:pPr lvl="0"/>
            <a:r>
              <a:rPr lang="en-US" dirty="0"/>
              <a:t>     </a:t>
            </a:r>
            <a:endParaRPr lang="en-GB" dirty="0"/>
          </a:p>
        </p:txBody>
      </p:sp>
      <p:sp>
        <p:nvSpPr>
          <p:cNvPr id="13" name="Title 1">
            <a:extLst>
              <a:ext uri="{FF2B5EF4-FFF2-40B4-BE49-F238E27FC236}">
                <a16:creationId xmlns:a16="http://schemas.microsoft.com/office/drawing/2014/main" id="{96E4A07C-03C8-4AF3-8D96-CEC65962CD53}"/>
              </a:ext>
            </a:extLst>
          </p:cNvPr>
          <p:cNvSpPr>
            <a:spLocks noGrp="1"/>
          </p:cNvSpPr>
          <p:nvPr>
            <p:ph type="title" hasCustomPrompt="1"/>
          </p:nvPr>
        </p:nvSpPr>
        <p:spPr>
          <a:xfrm>
            <a:off x="216218" y="2110048"/>
            <a:ext cx="5955982" cy="774295"/>
          </a:xfrm>
        </p:spPr>
        <p:txBody>
          <a:bodyPr anchor="t"/>
          <a:lstStyle>
            <a:lvl1pPr>
              <a:lnSpc>
                <a:spcPct val="90000"/>
              </a:lnSpc>
              <a:defRPr sz="4800">
                <a:solidFill>
                  <a:schemeClr val="bg1"/>
                </a:solidFill>
              </a:defRPr>
            </a:lvl1pPr>
          </a:lstStyle>
          <a:p>
            <a:r>
              <a:rPr lang="en-GB" dirty="0"/>
              <a:t>Enter Chapter Title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25180" y="1286538"/>
            <a:ext cx="2348446" cy="389380"/>
          </a:xfrm>
          <a:prstGeom prst="rect">
            <a:avLst/>
          </a:prstGeom>
        </p:spPr>
      </p:pic>
      <p:cxnSp>
        <p:nvCxnSpPr>
          <p:cNvPr id="8" name="Straight Connector 7"/>
          <p:cNvCxnSpPr/>
          <p:nvPr userDrawn="1"/>
        </p:nvCxnSpPr>
        <p:spPr>
          <a:xfrm>
            <a:off x="290456" y="3067291"/>
            <a:ext cx="490657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Placeholder 3"/>
          <p:cNvSpPr>
            <a:spLocks noGrp="1"/>
          </p:cNvSpPr>
          <p:nvPr>
            <p:ph type="body" sz="quarter" idx="14" hasCustomPrompt="1"/>
          </p:nvPr>
        </p:nvSpPr>
        <p:spPr>
          <a:xfrm>
            <a:off x="214313" y="3287236"/>
            <a:ext cx="8350250" cy="496888"/>
          </a:xfrm>
        </p:spPr>
        <p:txBody>
          <a:bodyPr/>
          <a:lstStyle>
            <a:lvl1pPr>
              <a:defRPr sz="2400" baseline="0">
                <a:solidFill>
                  <a:schemeClr val="bg1"/>
                </a:solidFill>
                <a:latin typeface="+mj-lt"/>
              </a:defRPr>
            </a:lvl1pPr>
            <a:lvl2pPr>
              <a:defRPr sz="2800">
                <a:solidFill>
                  <a:schemeClr val="bg1"/>
                </a:solidFill>
                <a:latin typeface="+mj-lt"/>
              </a:defRPr>
            </a:lvl2pPr>
            <a:lvl3pPr>
              <a:defRPr sz="2800">
                <a:solidFill>
                  <a:schemeClr val="bg1"/>
                </a:solidFill>
                <a:latin typeface="+mj-lt"/>
              </a:defRPr>
            </a:lvl3pPr>
            <a:lvl4pPr>
              <a:defRPr sz="2800">
                <a:solidFill>
                  <a:schemeClr val="bg1"/>
                </a:solidFill>
                <a:latin typeface="+mj-lt"/>
              </a:defRPr>
            </a:lvl4pPr>
            <a:lvl5pPr>
              <a:defRPr sz="2800">
                <a:solidFill>
                  <a:schemeClr val="bg1"/>
                </a:solidFill>
                <a:latin typeface="+mj-lt"/>
              </a:defRPr>
            </a:lvl5pPr>
          </a:lstStyle>
          <a:p>
            <a:pPr lvl="0"/>
            <a:r>
              <a:rPr lang="en-US" dirty="0"/>
              <a:t>Click to add sub heading</a:t>
            </a:r>
            <a:endParaRPr lang="en-GB" dirty="0"/>
          </a:p>
        </p:txBody>
      </p:sp>
    </p:spTree>
    <p:extLst>
      <p:ext uri="{BB962C8B-B14F-4D97-AF65-F5344CB8AC3E}">
        <p14:creationId xmlns:p14="http://schemas.microsoft.com/office/powerpoint/2010/main" val="3167992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Yellow Chapter">
    <p:bg>
      <p:bgPr>
        <a:solidFill>
          <a:srgbClr val="F2F1F0"/>
        </a:solidFill>
        <a:effectLst/>
      </p:bgPr>
    </p:bg>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2EF15AF0-B4E8-4FBB-815F-CC9671D135F9}"/>
              </a:ext>
            </a:extLst>
          </p:cNvPr>
          <p:cNvSpPr>
            <a:spLocks noGrp="1"/>
          </p:cNvSpPr>
          <p:nvPr userDrawn="1">
            <p:ph type="body" sz="quarter" idx="13" hasCustomPrompt="1"/>
          </p:nvPr>
        </p:nvSpPr>
        <p:spPr>
          <a:xfrm>
            <a:off x="9921242" y="2785459"/>
            <a:ext cx="2270759" cy="3400235"/>
          </a:xfrm>
          <a:custGeom>
            <a:avLst/>
            <a:gdLst>
              <a:gd name="connsiteX0" fmla="*/ 566706 w 2270759"/>
              <a:gd name="connsiteY0" fmla="*/ 2266823 h 3400235"/>
              <a:gd name="connsiteX1" fmla="*/ 1135773 w 2270759"/>
              <a:gd name="connsiteY1" fmla="*/ 2834316 h 3400235"/>
              <a:gd name="connsiteX2" fmla="*/ 569067 w 2270759"/>
              <a:gd name="connsiteY2" fmla="*/ 3400235 h 3400235"/>
              <a:gd name="connsiteX3" fmla="*/ 0 w 2270759"/>
              <a:gd name="connsiteY3" fmla="*/ 2831955 h 3400235"/>
              <a:gd name="connsiteX4" fmla="*/ 1701692 w 2270759"/>
              <a:gd name="connsiteY4" fmla="*/ 1133412 h 3400235"/>
              <a:gd name="connsiteX5" fmla="*/ 2270759 w 2270759"/>
              <a:gd name="connsiteY5" fmla="*/ 1701692 h 3400235"/>
              <a:gd name="connsiteX6" fmla="*/ 1704054 w 2270759"/>
              <a:gd name="connsiteY6" fmla="*/ 2266823 h 3400235"/>
              <a:gd name="connsiteX7" fmla="*/ 2270759 w 2270759"/>
              <a:gd name="connsiteY7" fmla="*/ 2266823 h 3400235"/>
              <a:gd name="connsiteX8" fmla="*/ 2270759 w 2270759"/>
              <a:gd name="connsiteY8" fmla="*/ 3400235 h 3400235"/>
              <a:gd name="connsiteX9" fmla="*/ 1135773 w 2270759"/>
              <a:gd name="connsiteY9" fmla="*/ 3400235 h 3400235"/>
              <a:gd name="connsiteX10" fmla="*/ 1135773 w 2270759"/>
              <a:gd name="connsiteY10" fmla="*/ 2834316 h 3400235"/>
              <a:gd name="connsiteX11" fmla="*/ 1135773 w 2270759"/>
              <a:gd name="connsiteY11" fmla="*/ 2266823 h 3400235"/>
              <a:gd name="connsiteX12" fmla="*/ 1704052 w 2270759"/>
              <a:gd name="connsiteY12" fmla="*/ 2266823 h 3400235"/>
              <a:gd name="connsiteX13" fmla="*/ 1135773 w 2270759"/>
              <a:gd name="connsiteY13" fmla="*/ 1698544 h 3400235"/>
              <a:gd name="connsiteX14" fmla="*/ 567887 w 2270759"/>
              <a:gd name="connsiteY14" fmla="*/ 1133412 h 3400235"/>
              <a:gd name="connsiteX15" fmla="*/ 1135774 w 2270759"/>
              <a:gd name="connsiteY15" fmla="*/ 1700118 h 3400235"/>
              <a:gd name="connsiteX16" fmla="*/ 567887 w 2270759"/>
              <a:gd name="connsiteY16" fmla="*/ 2266824 h 3400235"/>
              <a:gd name="connsiteX17" fmla="*/ 0 w 2270759"/>
              <a:gd name="connsiteY17" fmla="*/ 1700118 h 3400235"/>
              <a:gd name="connsiteX18" fmla="*/ 567887 w 2270759"/>
              <a:gd name="connsiteY18" fmla="*/ 1133412 h 3400235"/>
              <a:gd name="connsiteX19" fmla="*/ 1701692 w 2270759"/>
              <a:gd name="connsiteY19" fmla="*/ 0 h 3400235"/>
              <a:gd name="connsiteX20" fmla="*/ 2270759 w 2270759"/>
              <a:gd name="connsiteY20" fmla="*/ 568280 h 3400235"/>
              <a:gd name="connsiteX21" fmla="*/ 1704053 w 2270759"/>
              <a:gd name="connsiteY21" fmla="*/ 1133412 h 3400235"/>
              <a:gd name="connsiteX22" fmla="*/ 1135773 w 2270759"/>
              <a:gd name="connsiteY22" fmla="*/ 565919 h 340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70759" h="3400235">
                <a:moveTo>
                  <a:pt x="566706" y="2266823"/>
                </a:moveTo>
                <a:lnTo>
                  <a:pt x="1135773" y="2834316"/>
                </a:lnTo>
                <a:lnTo>
                  <a:pt x="569067" y="3400235"/>
                </a:lnTo>
                <a:lnTo>
                  <a:pt x="0" y="2831955"/>
                </a:lnTo>
                <a:close/>
                <a:moveTo>
                  <a:pt x="1701692" y="1133412"/>
                </a:moveTo>
                <a:lnTo>
                  <a:pt x="2270759" y="1701692"/>
                </a:lnTo>
                <a:lnTo>
                  <a:pt x="1704054" y="2266823"/>
                </a:lnTo>
                <a:lnTo>
                  <a:pt x="2270759" y="2266823"/>
                </a:lnTo>
                <a:lnTo>
                  <a:pt x="2270759" y="3400235"/>
                </a:lnTo>
                <a:lnTo>
                  <a:pt x="1135773" y="3400235"/>
                </a:lnTo>
                <a:lnTo>
                  <a:pt x="1135773" y="2834316"/>
                </a:lnTo>
                <a:lnTo>
                  <a:pt x="1135773" y="2266823"/>
                </a:lnTo>
                <a:lnTo>
                  <a:pt x="1704052" y="2266823"/>
                </a:lnTo>
                <a:lnTo>
                  <a:pt x="1135773" y="1698544"/>
                </a:lnTo>
                <a:close/>
                <a:moveTo>
                  <a:pt x="567887" y="1133412"/>
                </a:moveTo>
                <a:cubicBezTo>
                  <a:pt x="881522" y="1133412"/>
                  <a:pt x="1135774" y="1387135"/>
                  <a:pt x="1135774" y="1700118"/>
                </a:cubicBezTo>
                <a:cubicBezTo>
                  <a:pt x="1135774" y="2013101"/>
                  <a:pt x="881522" y="2266824"/>
                  <a:pt x="567887" y="2266824"/>
                </a:cubicBezTo>
                <a:cubicBezTo>
                  <a:pt x="254252" y="2266824"/>
                  <a:pt x="0" y="2013101"/>
                  <a:pt x="0" y="1700118"/>
                </a:cubicBezTo>
                <a:cubicBezTo>
                  <a:pt x="0" y="1387135"/>
                  <a:pt x="254252" y="1133412"/>
                  <a:pt x="567887" y="1133412"/>
                </a:cubicBezTo>
                <a:close/>
                <a:moveTo>
                  <a:pt x="1701692" y="0"/>
                </a:moveTo>
                <a:lnTo>
                  <a:pt x="2270759" y="568280"/>
                </a:lnTo>
                <a:lnTo>
                  <a:pt x="1704053" y="1133412"/>
                </a:lnTo>
                <a:lnTo>
                  <a:pt x="1135773" y="565919"/>
                </a:lnTo>
                <a:close/>
              </a:path>
            </a:pathLst>
          </a:custGeom>
          <a:solidFill>
            <a:schemeClr val="accent5"/>
          </a:solidFill>
        </p:spPr>
        <p:txBody>
          <a:bodyPr wrap="square">
            <a:noAutofit/>
          </a:bodyPr>
          <a:lstStyle>
            <a:lvl1pPr>
              <a:defRPr/>
            </a:lvl1pPr>
          </a:lstStyle>
          <a:p>
            <a:pPr lvl="0"/>
            <a:r>
              <a:rPr lang="en-US" dirty="0"/>
              <a:t>     </a:t>
            </a:r>
            <a:endParaRPr lang="en-GB" dirty="0"/>
          </a:p>
        </p:txBody>
      </p:sp>
      <p:sp>
        <p:nvSpPr>
          <p:cNvPr id="8" name="Title 1">
            <a:extLst>
              <a:ext uri="{FF2B5EF4-FFF2-40B4-BE49-F238E27FC236}">
                <a16:creationId xmlns:a16="http://schemas.microsoft.com/office/drawing/2014/main" id="{A15F565C-1E2E-480D-BB84-D0091AED9769}"/>
              </a:ext>
            </a:extLst>
          </p:cNvPr>
          <p:cNvSpPr>
            <a:spLocks noGrp="1"/>
          </p:cNvSpPr>
          <p:nvPr>
            <p:ph type="title"/>
          </p:nvPr>
        </p:nvSpPr>
        <p:spPr>
          <a:xfrm>
            <a:off x="216219" y="2550197"/>
            <a:ext cx="5536400" cy="488384"/>
          </a:xfrm>
        </p:spPr>
        <p:txBody>
          <a:bodyPr anchor="t"/>
          <a:lstStyle>
            <a:lvl1pPr>
              <a:lnSpc>
                <a:spcPct val="90000"/>
              </a:lnSpc>
              <a:defRPr sz="2800" b="0">
                <a:solidFill>
                  <a:schemeClr val="tx1"/>
                </a:solidFill>
              </a:defRPr>
            </a:lvl1pPr>
          </a:lstStyle>
          <a:p>
            <a:endParaRPr lang="en-GB" dirty="0"/>
          </a:p>
        </p:txBody>
      </p:sp>
      <p:sp>
        <p:nvSpPr>
          <p:cNvPr id="13" name="Text Placeholder 3"/>
          <p:cNvSpPr>
            <a:spLocks noGrp="1"/>
          </p:cNvSpPr>
          <p:nvPr>
            <p:ph type="body" sz="quarter" idx="14" hasCustomPrompt="1"/>
          </p:nvPr>
        </p:nvSpPr>
        <p:spPr>
          <a:xfrm>
            <a:off x="214313" y="3287236"/>
            <a:ext cx="8350250" cy="496888"/>
          </a:xfrm>
        </p:spPr>
        <p:txBody>
          <a:bodyPr/>
          <a:lstStyle>
            <a:lvl1pPr>
              <a:defRPr sz="2400" baseline="0">
                <a:solidFill>
                  <a:schemeClr val="tx1"/>
                </a:solidFill>
                <a:latin typeface="+mj-lt"/>
              </a:defRPr>
            </a:lvl1pPr>
            <a:lvl2pPr>
              <a:defRPr sz="2800">
                <a:solidFill>
                  <a:schemeClr val="bg1"/>
                </a:solidFill>
                <a:latin typeface="+mj-lt"/>
              </a:defRPr>
            </a:lvl2pPr>
            <a:lvl3pPr>
              <a:defRPr sz="2800">
                <a:solidFill>
                  <a:schemeClr val="bg1"/>
                </a:solidFill>
                <a:latin typeface="+mj-lt"/>
              </a:defRPr>
            </a:lvl3pPr>
            <a:lvl4pPr>
              <a:defRPr sz="2800">
                <a:solidFill>
                  <a:schemeClr val="bg1"/>
                </a:solidFill>
                <a:latin typeface="+mj-lt"/>
              </a:defRPr>
            </a:lvl4pPr>
            <a:lvl5pPr>
              <a:defRPr sz="2800">
                <a:solidFill>
                  <a:schemeClr val="bg1"/>
                </a:solidFill>
                <a:latin typeface="+mj-lt"/>
              </a:defRPr>
            </a:lvl5pPr>
          </a:lstStyle>
          <a:p>
            <a:pPr lvl="0"/>
            <a:r>
              <a:rPr lang="en-US" dirty="0"/>
              <a:t>Click to add sub heading</a:t>
            </a:r>
            <a:endParaRPr lang="en-GB" dirty="0"/>
          </a:p>
        </p:txBody>
      </p:sp>
      <p:cxnSp>
        <p:nvCxnSpPr>
          <p:cNvPr id="14" name="Straight Connector 13"/>
          <p:cNvCxnSpPr/>
          <p:nvPr userDrawn="1"/>
        </p:nvCxnSpPr>
        <p:spPr>
          <a:xfrm>
            <a:off x="290456" y="3067291"/>
            <a:ext cx="4906576"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5180" y="1197628"/>
            <a:ext cx="2423246" cy="4778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rey Chapter">
    <p:bg>
      <p:bgPr>
        <a:solidFill>
          <a:srgbClr val="F2F1F0"/>
        </a:solidFill>
        <a:effectLst/>
      </p:bgPr>
    </p:bg>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2EF15AF0-B4E8-4FBB-815F-CC9671D135F9}"/>
              </a:ext>
            </a:extLst>
          </p:cNvPr>
          <p:cNvSpPr>
            <a:spLocks noGrp="1"/>
          </p:cNvSpPr>
          <p:nvPr userDrawn="1">
            <p:ph type="body" sz="quarter" idx="13" hasCustomPrompt="1"/>
          </p:nvPr>
        </p:nvSpPr>
        <p:spPr>
          <a:xfrm>
            <a:off x="9921242" y="2785459"/>
            <a:ext cx="2270759" cy="3400235"/>
          </a:xfrm>
          <a:custGeom>
            <a:avLst/>
            <a:gdLst>
              <a:gd name="connsiteX0" fmla="*/ 566706 w 2270759"/>
              <a:gd name="connsiteY0" fmla="*/ 2266823 h 3400235"/>
              <a:gd name="connsiteX1" fmla="*/ 1135773 w 2270759"/>
              <a:gd name="connsiteY1" fmla="*/ 2834316 h 3400235"/>
              <a:gd name="connsiteX2" fmla="*/ 569067 w 2270759"/>
              <a:gd name="connsiteY2" fmla="*/ 3400235 h 3400235"/>
              <a:gd name="connsiteX3" fmla="*/ 0 w 2270759"/>
              <a:gd name="connsiteY3" fmla="*/ 2831955 h 3400235"/>
              <a:gd name="connsiteX4" fmla="*/ 1701692 w 2270759"/>
              <a:gd name="connsiteY4" fmla="*/ 1133412 h 3400235"/>
              <a:gd name="connsiteX5" fmla="*/ 2270759 w 2270759"/>
              <a:gd name="connsiteY5" fmla="*/ 1701692 h 3400235"/>
              <a:gd name="connsiteX6" fmla="*/ 1704054 w 2270759"/>
              <a:gd name="connsiteY6" fmla="*/ 2266823 h 3400235"/>
              <a:gd name="connsiteX7" fmla="*/ 2270759 w 2270759"/>
              <a:gd name="connsiteY7" fmla="*/ 2266823 h 3400235"/>
              <a:gd name="connsiteX8" fmla="*/ 2270759 w 2270759"/>
              <a:gd name="connsiteY8" fmla="*/ 3400235 h 3400235"/>
              <a:gd name="connsiteX9" fmla="*/ 1135773 w 2270759"/>
              <a:gd name="connsiteY9" fmla="*/ 3400235 h 3400235"/>
              <a:gd name="connsiteX10" fmla="*/ 1135773 w 2270759"/>
              <a:gd name="connsiteY10" fmla="*/ 2834316 h 3400235"/>
              <a:gd name="connsiteX11" fmla="*/ 1135773 w 2270759"/>
              <a:gd name="connsiteY11" fmla="*/ 2266823 h 3400235"/>
              <a:gd name="connsiteX12" fmla="*/ 1704052 w 2270759"/>
              <a:gd name="connsiteY12" fmla="*/ 2266823 h 3400235"/>
              <a:gd name="connsiteX13" fmla="*/ 1135773 w 2270759"/>
              <a:gd name="connsiteY13" fmla="*/ 1698544 h 3400235"/>
              <a:gd name="connsiteX14" fmla="*/ 567887 w 2270759"/>
              <a:gd name="connsiteY14" fmla="*/ 1133412 h 3400235"/>
              <a:gd name="connsiteX15" fmla="*/ 1135774 w 2270759"/>
              <a:gd name="connsiteY15" fmla="*/ 1700118 h 3400235"/>
              <a:gd name="connsiteX16" fmla="*/ 567887 w 2270759"/>
              <a:gd name="connsiteY16" fmla="*/ 2266824 h 3400235"/>
              <a:gd name="connsiteX17" fmla="*/ 0 w 2270759"/>
              <a:gd name="connsiteY17" fmla="*/ 1700118 h 3400235"/>
              <a:gd name="connsiteX18" fmla="*/ 567887 w 2270759"/>
              <a:gd name="connsiteY18" fmla="*/ 1133412 h 3400235"/>
              <a:gd name="connsiteX19" fmla="*/ 1701692 w 2270759"/>
              <a:gd name="connsiteY19" fmla="*/ 0 h 3400235"/>
              <a:gd name="connsiteX20" fmla="*/ 2270759 w 2270759"/>
              <a:gd name="connsiteY20" fmla="*/ 568280 h 3400235"/>
              <a:gd name="connsiteX21" fmla="*/ 1704053 w 2270759"/>
              <a:gd name="connsiteY21" fmla="*/ 1133412 h 3400235"/>
              <a:gd name="connsiteX22" fmla="*/ 1135773 w 2270759"/>
              <a:gd name="connsiteY22" fmla="*/ 565919 h 340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70759" h="3400235">
                <a:moveTo>
                  <a:pt x="566706" y="2266823"/>
                </a:moveTo>
                <a:lnTo>
                  <a:pt x="1135773" y="2834316"/>
                </a:lnTo>
                <a:lnTo>
                  <a:pt x="569067" y="3400235"/>
                </a:lnTo>
                <a:lnTo>
                  <a:pt x="0" y="2831955"/>
                </a:lnTo>
                <a:close/>
                <a:moveTo>
                  <a:pt x="1701692" y="1133412"/>
                </a:moveTo>
                <a:lnTo>
                  <a:pt x="2270759" y="1701692"/>
                </a:lnTo>
                <a:lnTo>
                  <a:pt x="1704054" y="2266823"/>
                </a:lnTo>
                <a:lnTo>
                  <a:pt x="2270759" y="2266823"/>
                </a:lnTo>
                <a:lnTo>
                  <a:pt x="2270759" y="3400235"/>
                </a:lnTo>
                <a:lnTo>
                  <a:pt x="1135773" y="3400235"/>
                </a:lnTo>
                <a:lnTo>
                  <a:pt x="1135773" y="2834316"/>
                </a:lnTo>
                <a:lnTo>
                  <a:pt x="1135773" y="2266823"/>
                </a:lnTo>
                <a:lnTo>
                  <a:pt x="1704052" y="2266823"/>
                </a:lnTo>
                <a:lnTo>
                  <a:pt x="1135773" y="1698544"/>
                </a:lnTo>
                <a:close/>
                <a:moveTo>
                  <a:pt x="567887" y="1133412"/>
                </a:moveTo>
                <a:cubicBezTo>
                  <a:pt x="881522" y="1133412"/>
                  <a:pt x="1135774" y="1387135"/>
                  <a:pt x="1135774" y="1700118"/>
                </a:cubicBezTo>
                <a:cubicBezTo>
                  <a:pt x="1135774" y="2013101"/>
                  <a:pt x="881522" y="2266824"/>
                  <a:pt x="567887" y="2266824"/>
                </a:cubicBezTo>
                <a:cubicBezTo>
                  <a:pt x="254252" y="2266824"/>
                  <a:pt x="0" y="2013101"/>
                  <a:pt x="0" y="1700118"/>
                </a:cubicBezTo>
                <a:cubicBezTo>
                  <a:pt x="0" y="1387135"/>
                  <a:pt x="254252" y="1133412"/>
                  <a:pt x="567887" y="1133412"/>
                </a:cubicBezTo>
                <a:close/>
                <a:moveTo>
                  <a:pt x="1701692" y="0"/>
                </a:moveTo>
                <a:lnTo>
                  <a:pt x="2270759" y="568280"/>
                </a:lnTo>
                <a:lnTo>
                  <a:pt x="1704053" y="1133412"/>
                </a:lnTo>
                <a:lnTo>
                  <a:pt x="1135773" y="565919"/>
                </a:lnTo>
                <a:close/>
              </a:path>
            </a:pathLst>
          </a:custGeom>
          <a:solidFill>
            <a:schemeClr val="accent5"/>
          </a:solidFill>
        </p:spPr>
        <p:txBody>
          <a:bodyPr wrap="square">
            <a:noAutofit/>
          </a:bodyPr>
          <a:lstStyle>
            <a:lvl1pPr>
              <a:defRPr/>
            </a:lvl1pPr>
          </a:lstStyle>
          <a:p>
            <a:pPr lvl="0"/>
            <a:r>
              <a:rPr lang="en-US" dirty="0"/>
              <a:t>     </a:t>
            </a:r>
            <a:endParaRPr lang="en-GB" dirty="0"/>
          </a:p>
        </p:txBody>
      </p:sp>
      <p:sp>
        <p:nvSpPr>
          <p:cNvPr id="11" name="Title 1">
            <a:extLst>
              <a:ext uri="{FF2B5EF4-FFF2-40B4-BE49-F238E27FC236}">
                <a16:creationId xmlns:a16="http://schemas.microsoft.com/office/drawing/2014/main" id="{19E330F6-CEAD-4878-9872-0A93BCE2E357}"/>
              </a:ext>
            </a:extLst>
          </p:cNvPr>
          <p:cNvSpPr>
            <a:spLocks noGrp="1"/>
          </p:cNvSpPr>
          <p:nvPr>
            <p:ph type="title" hasCustomPrompt="1"/>
          </p:nvPr>
        </p:nvSpPr>
        <p:spPr>
          <a:xfrm>
            <a:off x="216218" y="5603874"/>
            <a:ext cx="9638982" cy="774295"/>
          </a:xfrm>
        </p:spPr>
        <p:txBody>
          <a:bodyPr anchor="t"/>
          <a:lstStyle>
            <a:lvl1pPr>
              <a:lnSpc>
                <a:spcPct val="80000"/>
              </a:lnSpc>
              <a:defRPr sz="4800">
                <a:solidFill>
                  <a:schemeClr val="tx1"/>
                </a:solidFill>
              </a:defRPr>
            </a:lvl1pPr>
          </a:lstStyle>
          <a:p>
            <a:r>
              <a:rPr lang="en-GB" dirty="0"/>
              <a:t>Enter Chapter Title</a:t>
            </a:r>
          </a:p>
        </p:txBody>
      </p:sp>
    </p:spTree>
    <p:extLst>
      <p:ext uri="{BB962C8B-B14F-4D97-AF65-F5344CB8AC3E}">
        <p14:creationId xmlns:p14="http://schemas.microsoft.com/office/powerpoint/2010/main" val="3252478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Yellow Chapter w/Image">
    <p:bg>
      <p:bgPr>
        <a:solidFill>
          <a:srgbClr val="F2F1F0"/>
        </a:solidFill>
        <a:effectLst/>
      </p:bgPr>
    </p:bg>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3B1C8D81-9CE0-4199-B0BB-212D97B495E8}"/>
              </a:ext>
            </a:extLst>
          </p:cNvPr>
          <p:cNvSpPr>
            <a:spLocks noGrp="1"/>
          </p:cNvSpPr>
          <p:nvPr>
            <p:ph type="pic" sz="quarter" idx="20" hasCustomPrompt="1"/>
          </p:nvPr>
        </p:nvSpPr>
        <p:spPr>
          <a:xfrm>
            <a:off x="6267449" y="800100"/>
            <a:ext cx="5924551" cy="6057900"/>
          </a:xfrm>
        </p:spPr>
        <p:txBody>
          <a:bodyPr anchor="ctr"/>
          <a:lstStyle>
            <a:lvl1pPr algn="ctr">
              <a:defRPr sz="1200">
                <a:solidFill>
                  <a:schemeClr val="bg1"/>
                </a:solidFill>
              </a:defRPr>
            </a:lvl1pPr>
          </a:lstStyle>
          <a:p>
            <a:r>
              <a:rPr lang="en-GB" dirty="0"/>
              <a:t>Click icon to insert image</a:t>
            </a:r>
          </a:p>
        </p:txBody>
      </p:sp>
      <p:sp>
        <p:nvSpPr>
          <p:cNvPr id="20" name="Text Placeholder 19">
            <a:extLst>
              <a:ext uri="{FF2B5EF4-FFF2-40B4-BE49-F238E27FC236}">
                <a16:creationId xmlns:a16="http://schemas.microsoft.com/office/drawing/2014/main" id="{2EF15AF0-B4E8-4FBB-815F-CC9671D135F9}"/>
              </a:ext>
            </a:extLst>
          </p:cNvPr>
          <p:cNvSpPr>
            <a:spLocks noGrp="1"/>
          </p:cNvSpPr>
          <p:nvPr userDrawn="1">
            <p:ph type="body" sz="quarter" idx="13" hasCustomPrompt="1"/>
          </p:nvPr>
        </p:nvSpPr>
        <p:spPr>
          <a:xfrm>
            <a:off x="9921242" y="2785459"/>
            <a:ext cx="2270759" cy="3400235"/>
          </a:xfrm>
          <a:custGeom>
            <a:avLst/>
            <a:gdLst>
              <a:gd name="connsiteX0" fmla="*/ 566706 w 2270759"/>
              <a:gd name="connsiteY0" fmla="*/ 2266823 h 3400235"/>
              <a:gd name="connsiteX1" fmla="*/ 1135773 w 2270759"/>
              <a:gd name="connsiteY1" fmla="*/ 2834316 h 3400235"/>
              <a:gd name="connsiteX2" fmla="*/ 569067 w 2270759"/>
              <a:gd name="connsiteY2" fmla="*/ 3400235 h 3400235"/>
              <a:gd name="connsiteX3" fmla="*/ 0 w 2270759"/>
              <a:gd name="connsiteY3" fmla="*/ 2831955 h 3400235"/>
              <a:gd name="connsiteX4" fmla="*/ 1701692 w 2270759"/>
              <a:gd name="connsiteY4" fmla="*/ 1133412 h 3400235"/>
              <a:gd name="connsiteX5" fmla="*/ 2270759 w 2270759"/>
              <a:gd name="connsiteY5" fmla="*/ 1701692 h 3400235"/>
              <a:gd name="connsiteX6" fmla="*/ 1704054 w 2270759"/>
              <a:gd name="connsiteY6" fmla="*/ 2266823 h 3400235"/>
              <a:gd name="connsiteX7" fmla="*/ 2270759 w 2270759"/>
              <a:gd name="connsiteY7" fmla="*/ 2266823 h 3400235"/>
              <a:gd name="connsiteX8" fmla="*/ 2270759 w 2270759"/>
              <a:gd name="connsiteY8" fmla="*/ 3400235 h 3400235"/>
              <a:gd name="connsiteX9" fmla="*/ 1135773 w 2270759"/>
              <a:gd name="connsiteY9" fmla="*/ 3400235 h 3400235"/>
              <a:gd name="connsiteX10" fmla="*/ 1135773 w 2270759"/>
              <a:gd name="connsiteY10" fmla="*/ 2834316 h 3400235"/>
              <a:gd name="connsiteX11" fmla="*/ 1135773 w 2270759"/>
              <a:gd name="connsiteY11" fmla="*/ 2266823 h 3400235"/>
              <a:gd name="connsiteX12" fmla="*/ 1704052 w 2270759"/>
              <a:gd name="connsiteY12" fmla="*/ 2266823 h 3400235"/>
              <a:gd name="connsiteX13" fmla="*/ 1135773 w 2270759"/>
              <a:gd name="connsiteY13" fmla="*/ 1698544 h 3400235"/>
              <a:gd name="connsiteX14" fmla="*/ 567887 w 2270759"/>
              <a:gd name="connsiteY14" fmla="*/ 1133412 h 3400235"/>
              <a:gd name="connsiteX15" fmla="*/ 1135774 w 2270759"/>
              <a:gd name="connsiteY15" fmla="*/ 1700118 h 3400235"/>
              <a:gd name="connsiteX16" fmla="*/ 567887 w 2270759"/>
              <a:gd name="connsiteY16" fmla="*/ 2266824 h 3400235"/>
              <a:gd name="connsiteX17" fmla="*/ 0 w 2270759"/>
              <a:gd name="connsiteY17" fmla="*/ 1700118 h 3400235"/>
              <a:gd name="connsiteX18" fmla="*/ 567887 w 2270759"/>
              <a:gd name="connsiteY18" fmla="*/ 1133412 h 3400235"/>
              <a:gd name="connsiteX19" fmla="*/ 1701692 w 2270759"/>
              <a:gd name="connsiteY19" fmla="*/ 0 h 3400235"/>
              <a:gd name="connsiteX20" fmla="*/ 2270759 w 2270759"/>
              <a:gd name="connsiteY20" fmla="*/ 568280 h 3400235"/>
              <a:gd name="connsiteX21" fmla="*/ 1704053 w 2270759"/>
              <a:gd name="connsiteY21" fmla="*/ 1133412 h 3400235"/>
              <a:gd name="connsiteX22" fmla="*/ 1135773 w 2270759"/>
              <a:gd name="connsiteY22" fmla="*/ 565919 h 340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70759" h="3400235">
                <a:moveTo>
                  <a:pt x="566706" y="2266823"/>
                </a:moveTo>
                <a:lnTo>
                  <a:pt x="1135773" y="2834316"/>
                </a:lnTo>
                <a:lnTo>
                  <a:pt x="569067" y="3400235"/>
                </a:lnTo>
                <a:lnTo>
                  <a:pt x="0" y="2831955"/>
                </a:lnTo>
                <a:close/>
                <a:moveTo>
                  <a:pt x="1701692" y="1133412"/>
                </a:moveTo>
                <a:lnTo>
                  <a:pt x="2270759" y="1701692"/>
                </a:lnTo>
                <a:lnTo>
                  <a:pt x="1704054" y="2266823"/>
                </a:lnTo>
                <a:lnTo>
                  <a:pt x="2270759" y="2266823"/>
                </a:lnTo>
                <a:lnTo>
                  <a:pt x="2270759" y="3400235"/>
                </a:lnTo>
                <a:lnTo>
                  <a:pt x="1135773" y="3400235"/>
                </a:lnTo>
                <a:lnTo>
                  <a:pt x="1135773" y="2834316"/>
                </a:lnTo>
                <a:lnTo>
                  <a:pt x="1135773" y="2266823"/>
                </a:lnTo>
                <a:lnTo>
                  <a:pt x="1704052" y="2266823"/>
                </a:lnTo>
                <a:lnTo>
                  <a:pt x="1135773" y="1698544"/>
                </a:lnTo>
                <a:close/>
                <a:moveTo>
                  <a:pt x="567887" y="1133412"/>
                </a:moveTo>
                <a:cubicBezTo>
                  <a:pt x="881522" y="1133412"/>
                  <a:pt x="1135774" y="1387135"/>
                  <a:pt x="1135774" y="1700118"/>
                </a:cubicBezTo>
                <a:cubicBezTo>
                  <a:pt x="1135774" y="2013101"/>
                  <a:pt x="881522" y="2266824"/>
                  <a:pt x="567887" y="2266824"/>
                </a:cubicBezTo>
                <a:cubicBezTo>
                  <a:pt x="254252" y="2266824"/>
                  <a:pt x="0" y="2013101"/>
                  <a:pt x="0" y="1700118"/>
                </a:cubicBezTo>
                <a:cubicBezTo>
                  <a:pt x="0" y="1387135"/>
                  <a:pt x="254252" y="1133412"/>
                  <a:pt x="567887" y="1133412"/>
                </a:cubicBezTo>
                <a:close/>
                <a:moveTo>
                  <a:pt x="1701692" y="0"/>
                </a:moveTo>
                <a:lnTo>
                  <a:pt x="2270759" y="568280"/>
                </a:lnTo>
                <a:lnTo>
                  <a:pt x="1704053" y="1133412"/>
                </a:lnTo>
                <a:lnTo>
                  <a:pt x="1135773" y="565919"/>
                </a:lnTo>
                <a:close/>
              </a:path>
            </a:pathLst>
          </a:custGeom>
          <a:solidFill>
            <a:schemeClr val="accent5"/>
          </a:solidFill>
        </p:spPr>
        <p:txBody>
          <a:bodyPr wrap="square">
            <a:noAutofit/>
          </a:bodyPr>
          <a:lstStyle>
            <a:lvl1pPr>
              <a:defRPr/>
            </a:lvl1pPr>
          </a:lstStyle>
          <a:p>
            <a:pPr lvl="0"/>
            <a:r>
              <a:rPr lang="en-US" dirty="0"/>
              <a:t>     </a:t>
            </a:r>
            <a:endParaRPr lang="en-GB" dirty="0"/>
          </a:p>
        </p:txBody>
      </p:sp>
      <p:sp>
        <p:nvSpPr>
          <p:cNvPr id="10" name="Title 1">
            <a:extLst>
              <a:ext uri="{FF2B5EF4-FFF2-40B4-BE49-F238E27FC236}">
                <a16:creationId xmlns:a16="http://schemas.microsoft.com/office/drawing/2014/main" id="{A15F565C-1E2E-480D-BB84-D0091AED9769}"/>
              </a:ext>
            </a:extLst>
          </p:cNvPr>
          <p:cNvSpPr>
            <a:spLocks noGrp="1"/>
          </p:cNvSpPr>
          <p:nvPr>
            <p:ph type="title"/>
          </p:nvPr>
        </p:nvSpPr>
        <p:spPr>
          <a:xfrm>
            <a:off x="216219" y="2550197"/>
            <a:ext cx="5536400" cy="488384"/>
          </a:xfrm>
        </p:spPr>
        <p:txBody>
          <a:bodyPr anchor="t"/>
          <a:lstStyle>
            <a:lvl1pPr>
              <a:lnSpc>
                <a:spcPct val="90000"/>
              </a:lnSpc>
              <a:defRPr sz="2800" b="0">
                <a:solidFill>
                  <a:schemeClr val="tx1"/>
                </a:solidFill>
              </a:defRPr>
            </a:lvl1pPr>
          </a:lstStyle>
          <a:p>
            <a:endParaRPr lang="en-GB" dirty="0"/>
          </a:p>
        </p:txBody>
      </p:sp>
      <p:sp>
        <p:nvSpPr>
          <p:cNvPr id="11" name="Text Placeholder 3"/>
          <p:cNvSpPr>
            <a:spLocks noGrp="1"/>
          </p:cNvSpPr>
          <p:nvPr>
            <p:ph type="body" sz="quarter" idx="14" hasCustomPrompt="1"/>
          </p:nvPr>
        </p:nvSpPr>
        <p:spPr>
          <a:xfrm>
            <a:off x="214313" y="3287236"/>
            <a:ext cx="5580559" cy="496888"/>
          </a:xfrm>
        </p:spPr>
        <p:txBody>
          <a:bodyPr/>
          <a:lstStyle>
            <a:lvl1pPr>
              <a:defRPr sz="2400" baseline="0">
                <a:solidFill>
                  <a:schemeClr val="tx1"/>
                </a:solidFill>
                <a:latin typeface="+mj-lt"/>
              </a:defRPr>
            </a:lvl1pPr>
            <a:lvl2pPr>
              <a:defRPr sz="2800">
                <a:solidFill>
                  <a:schemeClr val="bg1"/>
                </a:solidFill>
                <a:latin typeface="+mj-lt"/>
              </a:defRPr>
            </a:lvl2pPr>
            <a:lvl3pPr>
              <a:defRPr sz="2800">
                <a:solidFill>
                  <a:schemeClr val="bg1"/>
                </a:solidFill>
                <a:latin typeface="+mj-lt"/>
              </a:defRPr>
            </a:lvl3pPr>
            <a:lvl4pPr>
              <a:defRPr sz="2800">
                <a:solidFill>
                  <a:schemeClr val="bg1"/>
                </a:solidFill>
                <a:latin typeface="+mj-lt"/>
              </a:defRPr>
            </a:lvl4pPr>
            <a:lvl5pPr>
              <a:defRPr sz="2800">
                <a:solidFill>
                  <a:schemeClr val="bg1"/>
                </a:solidFill>
                <a:latin typeface="+mj-lt"/>
              </a:defRPr>
            </a:lvl5pPr>
          </a:lstStyle>
          <a:p>
            <a:pPr lvl="0"/>
            <a:r>
              <a:rPr lang="en-US" dirty="0"/>
              <a:t>Click to add sub heading</a:t>
            </a:r>
            <a:endParaRPr lang="en-GB" dirty="0"/>
          </a:p>
        </p:txBody>
      </p:sp>
      <p:cxnSp>
        <p:nvCxnSpPr>
          <p:cNvPr id="13" name="Straight Connector 12"/>
          <p:cNvCxnSpPr/>
          <p:nvPr userDrawn="1"/>
        </p:nvCxnSpPr>
        <p:spPr>
          <a:xfrm>
            <a:off x="290456" y="3067291"/>
            <a:ext cx="4906576"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5180" y="1197628"/>
            <a:ext cx="2423246" cy="4778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Yellow Chapter">
    <p:bg>
      <p:bgPr>
        <a:solidFill>
          <a:srgbClr val="003399"/>
        </a:solidFill>
        <a:effectLst/>
      </p:bgPr>
    </p:bg>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2EF15AF0-B4E8-4FBB-815F-CC9671D135F9}"/>
              </a:ext>
            </a:extLst>
          </p:cNvPr>
          <p:cNvSpPr>
            <a:spLocks noGrp="1"/>
          </p:cNvSpPr>
          <p:nvPr userDrawn="1">
            <p:ph type="body" sz="quarter" idx="13" hasCustomPrompt="1"/>
          </p:nvPr>
        </p:nvSpPr>
        <p:spPr>
          <a:xfrm>
            <a:off x="9921242" y="2785459"/>
            <a:ext cx="2270759" cy="3400235"/>
          </a:xfrm>
          <a:custGeom>
            <a:avLst/>
            <a:gdLst>
              <a:gd name="connsiteX0" fmla="*/ 566706 w 2270759"/>
              <a:gd name="connsiteY0" fmla="*/ 2266823 h 3400235"/>
              <a:gd name="connsiteX1" fmla="*/ 1135773 w 2270759"/>
              <a:gd name="connsiteY1" fmla="*/ 2834316 h 3400235"/>
              <a:gd name="connsiteX2" fmla="*/ 569067 w 2270759"/>
              <a:gd name="connsiteY2" fmla="*/ 3400235 h 3400235"/>
              <a:gd name="connsiteX3" fmla="*/ 0 w 2270759"/>
              <a:gd name="connsiteY3" fmla="*/ 2831955 h 3400235"/>
              <a:gd name="connsiteX4" fmla="*/ 1701692 w 2270759"/>
              <a:gd name="connsiteY4" fmla="*/ 1133412 h 3400235"/>
              <a:gd name="connsiteX5" fmla="*/ 2270759 w 2270759"/>
              <a:gd name="connsiteY5" fmla="*/ 1701692 h 3400235"/>
              <a:gd name="connsiteX6" fmla="*/ 1704054 w 2270759"/>
              <a:gd name="connsiteY6" fmla="*/ 2266823 h 3400235"/>
              <a:gd name="connsiteX7" fmla="*/ 2270759 w 2270759"/>
              <a:gd name="connsiteY7" fmla="*/ 2266823 h 3400235"/>
              <a:gd name="connsiteX8" fmla="*/ 2270759 w 2270759"/>
              <a:gd name="connsiteY8" fmla="*/ 3400235 h 3400235"/>
              <a:gd name="connsiteX9" fmla="*/ 1135773 w 2270759"/>
              <a:gd name="connsiteY9" fmla="*/ 3400235 h 3400235"/>
              <a:gd name="connsiteX10" fmla="*/ 1135773 w 2270759"/>
              <a:gd name="connsiteY10" fmla="*/ 2834316 h 3400235"/>
              <a:gd name="connsiteX11" fmla="*/ 1135773 w 2270759"/>
              <a:gd name="connsiteY11" fmla="*/ 2266823 h 3400235"/>
              <a:gd name="connsiteX12" fmla="*/ 1704052 w 2270759"/>
              <a:gd name="connsiteY12" fmla="*/ 2266823 h 3400235"/>
              <a:gd name="connsiteX13" fmla="*/ 1135773 w 2270759"/>
              <a:gd name="connsiteY13" fmla="*/ 1698544 h 3400235"/>
              <a:gd name="connsiteX14" fmla="*/ 567887 w 2270759"/>
              <a:gd name="connsiteY14" fmla="*/ 1133412 h 3400235"/>
              <a:gd name="connsiteX15" fmla="*/ 1135774 w 2270759"/>
              <a:gd name="connsiteY15" fmla="*/ 1700118 h 3400235"/>
              <a:gd name="connsiteX16" fmla="*/ 567887 w 2270759"/>
              <a:gd name="connsiteY16" fmla="*/ 2266824 h 3400235"/>
              <a:gd name="connsiteX17" fmla="*/ 0 w 2270759"/>
              <a:gd name="connsiteY17" fmla="*/ 1700118 h 3400235"/>
              <a:gd name="connsiteX18" fmla="*/ 567887 w 2270759"/>
              <a:gd name="connsiteY18" fmla="*/ 1133412 h 3400235"/>
              <a:gd name="connsiteX19" fmla="*/ 1701692 w 2270759"/>
              <a:gd name="connsiteY19" fmla="*/ 0 h 3400235"/>
              <a:gd name="connsiteX20" fmla="*/ 2270759 w 2270759"/>
              <a:gd name="connsiteY20" fmla="*/ 568280 h 3400235"/>
              <a:gd name="connsiteX21" fmla="*/ 1704053 w 2270759"/>
              <a:gd name="connsiteY21" fmla="*/ 1133412 h 3400235"/>
              <a:gd name="connsiteX22" fmla="*/ 1135773 w 2270759"/>
              <a:gd name="connsiteY22" fmla="*/ 565919 h 340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70759" h="3400235">
                <a:moveTo>
                  <a:pt x="566706" y="2266823"/>
                </a:moveTo>
                <a:lnTo>
                  <a:pt x="1135773" y="2834316"/>
                </a:lnTo>
                <a:lnTo>
                  <a:pt x="569067" y="3400235"/>
                </a:lnTo>
                <a:lnTo>
                  <a:pt x="0" y="2831955"/>
                </a:lnTo>
                <a:close/>
                <a:moveTo>
                  <a:pt x="1701692" y="1133412"/>
                </a:moveTo>
                <a:lnTo>
                  <a:pt x="2270759" y="1701692"/>
                </a:lnTo>
                <a:lnTo>
                  <a:pt x="1704054" y="2266823"/>
                </a:lnTo>
                <a:lnTo>
                  <a:pt x="2270759" y="2266823"/>
                </a:lnTo>
                <a:lnTo>
                  <a:pt x="2270759" y="3400235"/>
                </a:lnTo>
                <a:lnTo>
                  <a:pt x="1135773" y="3400235"/>
                </a:lnTo>
                <a:lnTo>
                  <a:pt x="1135773" y="2834316"/>
                </a:lnTo>
                <a:lnTo>
                  <a:pt x="1135773" y="2266823"/>
                </a:lnTo>
                <a:lnTo>
                  <a:pt x="1704052" y="2266823"/>
                </a:lnTo>
                <a:lnTo>
                  <a:pt x="1135773" y="1698544"/>
                </a:lnTo>
                <a:close/>
                <a:moveTo>
                  <a:pt x="567887" y="1133412"/>
                </a:moveTo>
                <a:cubicBezTo>
                  <a:pt x="881522" y="1133412"/>
                  <a:pt x="1135774" y="1387135"/>
                  <a:pt x="1135774" y="1700118"/>
                </a:cubicBezTo>
                <a:cubicBezTo>
                  <a:pt x="1135774" y="2013101"/>
                  <a:pt x="881522" y="2266824"/>
                  <a:pt x="567887" y="2266824"/>
                </a:cubicBezTo>
                <a:cubicBezTo>
                  <a:pt x="254252" y="2266824"/>
                  <a:pt x="0" y="2013101"/>
                  <a:pt x="0" y="1700118"/>
                </a:cubicBezTo>
                <a:cubicBezTo>
                  <a:pt x="0" y="1387135"/>
                  <a:pt x="254252" y="1133412"/>
                  <a:pt x="567887" y="1133412"/>
                </a:cubicBezTo>
                <a:close/>
                <a:moveTo>
                  <a:pt x="1701692" y="0"/>
                </a:moveTo>
                <a:lnTo>
                  <a:pt x="2270759" y="568280"/>
                </a:lnTo>
                <a:lnTo>
                  <a:pt x="1704053" y="1133412"/>
                </a:lnTo>
                <a:lnTo>
                  <a:pt x="1135773" y="565919"/>
                </a:lnTo>
                <a:close/>
              </a:path>
            </a:pathLst>
          </a:custGeom>
          <a:solidFill>
            <a:schemeClr val="bg1"/>
          </a:solidFill>
        </p:spPr>
        <p:txBody>
          <a:bodyPr wrap="square">
            <a:noAutofit/>
          </a:bodyPr>
          <a:lstStyle>
            <a:lvl1pPr>
              <a:defRPr/>
            </a:lvl1pPr>
          </a:lstStyle>
          <a:p>
            <a:pPr lvl="0"/>
            <a:r>
              <a:rPr lang="en-US" dirty="0"/>
              <a:t>     </a:t>
            </a:r>
            <a:endParaRPr lang="en-GB" dirty="0"/>
          </a:p>
        </p:txBody>
      </p:sp>
      <p:sp>
        <p:nvSpPr>
          <p:cNvPr id="10" name="Title 1">
            <a:extLst>
              <a:ext uri="{FF2B5EF4-FFF2-40B4-BE49-F238E27FC236}">
                <a16:creationId xmlns:a16="http://schemas.microsoft.com/office/drawing/2014/main" id="{A15F565C-1E2E-480D-BB84-D0091AED9769}"/>
              </a:ext>
            </a:extLst>
          </p:cNvPr>
          <p:cNvSpPr>
            <a:spLocks noGrp="1"/>
          </p:cNvSpPr>
          <p:nvPr>
            <p:ph type="title"/>
          </p:nvPr>
        </p:nvSpPr>
        <p:spPr>
          <a:xfrm>
            <a:off x="216219" y="2550197"/>
            <a:ext cx="5536400" cy="488384"/>
          </a:xfrm>
        </p:spPr>
        <p:txBody>
          <a:bodyPr anchor="t"/>
          <a:lstStyle>
            <a:lvl1pPr>
              <a:lnSpc>
                <a:spcPct val="90000"/>
              </a:lnSpc>
              <a:defRPr sz="2800" b="0">
                <a:solidFill>
                  <a:schemeClr val="bg1"/>
                </a:solidFill>
              </a:defRPr>
            </a:lvl1pPr>
          </a:lstStyle>
          <a:p>
            <a:endParaRPr lang="en-GB" dirty="0"/>
          </a:p>
        </p:txBody>
      </p:sp>
      <p:cxnSp>
        <p:nvCxnSpPr>
          <p:cNvPr id="12" name="Straight Connector 11"/>
          <p:cNvCxnSpPr/>
          <p:nvPr userDrawn="1"/>
        </p:nvCxnSpPr>
        <p:spPr>
          <a:xfrm>
            <a:off x="290456" y="3067291"/>
            <a:ext cx="490657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 Placeholder 3"/>
          <p:cNvSpPr>
            <a:spLocks noGrp="1"/>
          </p:cNvSpPr>
          <p:nvPr>
            <p:ph type="body" sz="quarter" idx="14" hasCustomPrompt="1"/>
          </p:nvPr>
        </p:nvSpPr>
        <p:spPr>
          <a:xfrm>
            <a:off x="214313" y="3287236"/>
            <a:ext cx="8350250" cy="496888"/>
          </a:xfrm>
        </p:spPr>
        <p:txBody>
          <a:bodyPr/>
          <a:lstStyle>
            <a:lvl1pPr>
              <a:defRPr sz="2400" baseline="0">
                <a:solidFill>
                  <a:schemeClr val="bg1"/>
                </a:solidFill>
                <a:latin typeface="+mj-lt"/>
              </a:defRPr>
            </a:lvl1pPr>
            <a:lvl2pPr>
              <a:defRPr sz="2800">
                <a:solidFill>
                  <a:schemeClr val="bg1"/>
                </a:solidFill>
                <a:latin typeface="+mj-lt"/>
              </a:defRPr>
            </a:lvl2pPr>
            <a:lvl3pPr>
              <a:defRPr sz="2800">
                <a:solidFill>
                  <a:schemeClr val="bg1"/>
                </a:solidFill>
                <a:latin typeface="+mj-lt"/>
              </a:defRPr>
            </a:lvl3pPr>
            <a:lvl4pPr>
              <a:defRPr sz="2800">
                <a:solidFill>
                  <a:schemeClr val="bg1"/>
                </a:solidFill>
                <a:latin typeface="+mj-lt"/>
              </a:defRPr>
            </a:lvl4pPr>
            <a:lvl5pPr>
              <a:defRPr sz="2800">
                <a:solidFill>
                  <a:schemeClr val="bg1"/>
                </a:solidFill>
                <a:latin typeface="+mj-lt"/>
              </a:defRPr>
            </a:lvl5pPr>
          </a:lstStyle>
          <a:p>
            <a:pPr lvl="0"/>
            <a:r>
              <a:rPr lang="en-US" dirty="0"/>
              <a:t>Click to add sub heading</a:t>
            </a:r>
            <a:endParaRPr lang="en-GB" dirty="0"/>
          </a:p>
        </p:txBody>
      </p:sp>
      <p:sp>
        <p:nvSpPr>
          <p:cNvPr id="2" name="TextBox 1"/>
          <p:cNvSpPr txBox="1"/>
          <p:nvPr userDrawn="1"/>
        </p:nvSpPr>
        <p:spPr>
          <a:xfrm>
            <a:off x="4028860" y="5410773"/>
            <a:ext cx="914400" cy="914400"/>
          </a:xfrm>
          <a:prstGeom prst="rect">
            <a:avLst/>
          </a:prstGeom>
          <a:noFill/>
        </p:spPr>
        <p:txBody>
          <a:bodyPr wrap="none" rtlCol="0">
            <a:noAutofit/>
          </a:bodyPr>
          <a:lstStyle/>
          <a:p>
            <a:pPr algn="l">
              <a:lnSpc>
                <a:spcPct val="90000"/>
              </a:lnSpc>
              <a:spcAft>
                <a:spcPts val="600"/>
              </a:spcAft>
            </a:pPr>
            <a:endParaRPr lang="en-US" dirty="0"/>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5180" y="1240835"/>
            <a:ext cx="1578435" cy="4808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Yellow Chapter w/Image">
    <p:bg>
      <p:bgPr>
        <a:solidFill>
          <a:srgbClr val="003399"/>
        </a:solidFill>
        <a:effectLst/>
      </p:bgPr>
    </p:bg>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3B1C8D81-9CE0-4199-B0BB-212D97B495E8}"/>
              </a:ext>
            </a:extLst>
          </p:cNvPr>
          <p:cNvSpPr>
            <a:spLocks noGrp="1"/>
          </p:cNvSpPr>
          <p:nvPr>
            <p:ph type="pic" sz="quarter" idx="20" hasCustomPrompt="1"/>
          </p:nvPr>
        </p:nvSpPr>
        <p:spPr>
          <a:xfrm>
            <a:off x="6267449" y="800100"/>
            <a:ext cx="5924551" cy="6057900"/>
          </a:xfrm>
        </p:spPr>
        <p:txBody>
          <a:bodyPr anchor="ctr"/>
          <a:lstStyle>
            <a:lvl1pPr algn="ctr">
              <a:defRPr sz="1200">
                <a:solidFill>
                  <a:schemeClr val="bg1"/>
                </a:solidFill>
              </a:defRPr>
            </a:lvl1pPr>
          </a:lstStyle>
          <a:p>
            <a:r>
              <a:rPr lang="en-GB" dirty="0"/>
              <a:t>Click icon to insert image</a:t>
            </a:r>
          </a:p>
        </p:txBody>
      </p:sp>
      <p:sp>
        <p:nvSpPr>
          <p:cNvPr id="20" name="Text Placeholder 19">
            <a:extLst>
              <a:ext uri="{FF2B5EF4-FFF2-40B4-BE49-F238E27FC236}">
                <a16:creationId xmlns:a16="http://schemas.microsoft.com/office/drawing/2014/main" id="{2EF15AF0-B4E8-4FBB-815F-CC9671D135F9}"/>
              </a:ext>
            </a:extLst>
          </p:cNvPr>
          <p:cNvSpPr>
            <a:spLocks noGrp="1"/>
          </p:cNvSpPr>
          <p:nvPr userDrawn="1">
            <p:ph type="body" sz="quarter" idx="13" hasCustomPrompt="1"/>
          </p:nvPr>
        </p:nvSpPr>
        <p:spPr>
          <a:xfrm>
            <a:off x="9921242" y="2785459"/>
            <a:ext cx="2270759" cy="3400235"/>
          </a:xfrm>
          <a:custGeom>
            <a:avLst/>
            <a:gdLst>
              <a:gd name="connsiteX0" fmla="*/ 566706 w 2270759"/>
              <a:gd name="connsiteY0" fmla="*/ 2266823 h 3400235"/>
              <a:gd name="connsiteX1" fmla="*/ 1135773 w 2270759"/>
              <a:gd name="connsiteY1" fmla="*/ 2834316 h 3400235"/>
              <a:gd name="connsiteX2" fmla="*/ 569067 w 2270759"/>
              <a:gd name="connsiteY2" fmla="*/ 3400235 h 3400235"/>
              <a:gd name="connsiteX3" fmla="*/ 0 w 2270759"/>
              <a:gd name="connsiteY3" fmla="*/ 2831955 h 3400235"/>
              <a:gd name="connsiteX4" fmla="*/ 1701692 w 2270759"/>
              <a:gd name="connsiteY4" fmla="*/ 1133412 h 3400235"/>
              <a:gd name="connsiteX5" fmla="*/ 2270759 w 2270759"/>
              <a:gd name="connsiteY5" fmla="*/ 1701692 h 3400235"/>
              <a:gd name="connsiteX6" fmla="*/ 1704054 w 2270759"/>
              <a:gd name="connsiteY6" fmla="*/ 2266823 h 3400235"/>
              <a:gd name="connsiteX7" fmla="*/ 2270759 w 2270759"/>
              <a:gd name="connsiteY7" fmla="*/ 2266823 h 3400235"/>
              <a:gd name="connsiteX8" fmla="*/ 2270759 w 2270759"/>
              <a:gd name="connsiteY8" fmla="*/ 3400235 h 3400235"/>
              <a:gd name="connsiteX9" fmla="*/ 1135773 w 2270759"/>
              <a:gd name="connsiteY9" fmla="*/ 3400235 h 3400235"/>
              <a:gd name="connsiteX10" fmla="*/ 1135773 w 2270759"/>
              <a:gd name="connsiteY10" fmla="*/ 2834316 h 3400235"/>
              <a:gd name="connsiteX11" fmla="*/ 1135773 w 2270759"/>
              <a:gd name="connsiteY11" fmla="*/ 2266823 h 3400235"/>
              <a:gd name="connsiteX12" fmla="*/ 1704052 w 2270759"/>
              <a:gd name="connsiteY12" fmla="*/ 2266823 h 3400235"/>
              <a:gd name="connsiteX13" fmla="*/ 1135773 w 2270759"/>
              <a:gd name="connsiteY13" fmla="*/ 1698544 h 3400235"/>
              <a:gd name="connsiteX14" fmla="*/ 567887 w 2270759"/>
              <a:gd name="connsiteY14" fmla="*/ 1133412 h 3400235"/>
              <a:gd name="connsiteX15" fmla="*/ 1135774 w 2270759"/>
              <a:gd name="connsiteY15" fmla="*/ 1700118 h 3400235"/>
              <a:gd name="connsiteX16" fmla="*/ 567887 w 2270759"/>
              <a:gd name="connsiteY16" fmla="*/ 2266824 h 3400235"/>
              <a:gd name="connsiteX17" fmla="*/ 0 w 2270759"/>
              <a:gd name="connsiteY17" fmla="*/ 1700118 h 3400235"/>
              <a:gd name="connsiteX18" fmla="*/ 567887 w 2270759"/>
              <a:gd name="connsiteY18" fmla="*/ 1133412 h 3400235"/>
              <a:gd name="connsiteX19" fmla="*/ 1701692 w 2270759"/>
              <a:gd name="connsiteY19" fmla="*/ 0 h 3400235"/>
              <a:gd name="connsiteX20" fmla="*/ 2270759 w 2270759"/>
              <a:gd name="connsiteY20" fmla="*/ 568280 h 3400235"/>
              <a:gd name="connsiteX21" fmla="*/ 1704053 w 2270759"/>
              <a:gd name="connsiteY21" fmla="*/ 1133412 h 3400235"/>
              <a:gd name="connsiteX22" fmla="*/ 1135773 w 2270759"/>
              <a:gd name="connsiteY22" fmla="*/ 565919 h 340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70759" h="3400235">
                <a:moveTo>
                  <a:pt x="566706" y="2266823"/>
                </a:moveTo>
                <a:lnTo>
                  <a:pt x="1135773" y="2834316"/>
                </a:lnTo>
                <a:lnTo>
                  <a:pt x="569067" y="3400235"/>
                </a:lnTo>
                <a:lnTo>
                  <a:pt x="0" y="2831955"/>
                </a:lnTo>
                <a:close/>
                <a:moveTo>
                  <a:pt x="1701692" y="1133412"/>
                </a:moveTo>
                <a:lnTo>
                  <a:pt x="2270759" y="1701692"/>
                </a:lnTo>
                <a:lnTo>
                  <a:pt x="1704054" y="2266823"/>
                </a:lnTo>
                <a:lnTo>
                  <a:pt x="2270759" y="2266823"/>
                </a:lnTo>
                <a:lnTo>
                  <a:pt x="2270759" y="3400235"/>
                </a:lnTo>
                <a:lnTo>
                  <a:pt x="1135773" y="3400235"/>
                </a:lnTo>
                <a:lnTo>
                  <a:pt x="1135773" y="2834316"/>
                </a:lnTo>
                <a:lnTo>
                  <a:pt x="1135773" y="2266823"/>
                </a:lnTo>
                <a:lnTo>
                  <a:pt x="1704052" y="2266823"/>
                </a:lnTo>
                <a:lnTo>
                  <a:pt x="1135773" y="1698544"/>
                </a:lnTo>
                <a:close/>
                <a:moveTo>
                  <a:pt x="567887" y="1133412"/>
                </a:moveTo>
                <a:cubicBezTo>
                  <a:pt x="881522" y="1133412"/>
                  <a:pt x="1135774" y="1387135"/>
                  <a:pt x="1135774" y="1700118"/>
                </a:cubicBezTo>
                <a:cubicBezTo>
                  <a:pt x="1135774" y="2013101"/>
                  <a:pt x="881522" y="2266824"/>
                  <a:pt x="567887" y="2266824"/>
                </a:cubicBezTo>
                <a:cubicBezTo>
                  <a:pt x="254252" y="2266824"/>
                  <a:pt x="0" y="2013101"/>
                  <a:pt x="0" y="1700118"/>
                </a:cubicBezTo>
                <a:cubicBezTo>
                  <a:pt x="0" y="1387135"/>
                  <a:pt x="254252" y="1133412"/>
                  <a:pt x="567887" y="1133412"/>
                </a:cubicBezTo>
                <a:close/>
                <a:moveTo>
                  <a:pt x="1701692" y="0"/>
                </a:moveTo>
                <a:lnTo>
                  <a:pt x="2270759" y="568280"/>
                </a:lnTo>
                <a:lnTo>
                  <a:pt x="1704053" y="1133412"/>
                </a:lnTo>
                <a:lnTo>
                  <a:pt x="1135773" y="565919"/>
                </a:lnTo>
                <a:close/>
              </a:path>
            </a:pathLst>
          </a:custGeom>
          <a:solidFill>
            <a:schemeClr val="bg1"/>
          </a:solidFill>
        </p:spPr>
        <p:txBody>
          <a:bodyPr wrap="square">
            <a:noAutofit/>
          </a:bodyPr>
          <a:lstStyle>
            <a:lvl1pPr>
              <a:defRPr/>
            </a:lvl1pPr>
          </a:lstStyle>
          <a:p>
            <a:pPr lvl="0"/>
            <a:r>
              <a:rPr lang="en-US" dirty="0"/>
              <a:t>     </a:t>
            </a:r>
            <a:endParaRPr lang="en-GB" dirty="0"/>
          </a:p>
        </p:txBody>
      </p:sp>
      <p:sp>
        <p:nvSpPr>
          <p:cNvPr id="8" name="Title 1">
            <a:extLst>
              <a:ext uri="{FF2B5EF4-FFF2-40B4-BE49-F238E27FC236}">
                <a16:creationId xmlns:a16="http://schemas.microsoft.com/office/drawing/2014/main" id="{A15F565C-1E2E-480D-BB84-D0091AED9769}"/>
              </a:ext>
            </a:extLst>
          </p:cNvPr>
          <p:cNvSpPr>
            <a:spLocks noGrp="1"/>
          </p:cNvSpPr>
          <p:nvPr>
            <p:ph type="title"/>
          </p:nvPr>
        </p:nvSpPr>
        <p:spPr>
          <a:xfrm>
            <a:off x="216219" y="2550197"/>
            <a:ext cx="5536400" cy="488384"/>
          </a:xfrm>
        </p:spPr>
        <p:txBody>
          <a:bodyPr anchor="t"/>
          <a:lstStyle>
            <a:lvl1pPr>
              <a:lnSpc>
                <a:spcPct val="90000"/>
              </a:lnSpc>
              <a:defRPr sz="2800" b="0">
                <a:solidFill>
                  <a:schemeClr val="bg1"/>
                </a:solidFill>
              </a:defRPr>
            </a:lvl1pPr>
          </a:lstStyle>
          <a:p>
            <a:endParaRPr lang="en-GB" dirty="0"/>
          </a:p>
        </p:txBody>
      </p:sp>
      <p:cxnSp>
        <p:nvCxnSpPr>
          <p:cNvPr id="9" name="Straight Connector 8"/>
          <p:cNvCxnSpPr/>
          <p:nvPr userDrawn="1"/>
        </p:nvCxnSpPr>
        <p:spPr>
          <a:xfrm>
            <a:off x="290456" y="3067291"/>
            <a:ext cx="490657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 Placeholder 3"/>
          <p:cNvSpPr>
            <a:spLocks noGrp="1"/>
          </p:cNvSpPr>
          <p:nvPr>
            <p:ph type="body" sz="quarter" idx="14" hasCustomPrompt="1"/>
          </p:nvPr>
        </p:nvSpPr>
        <p:spPr>
          <a:xfrm>
            <a:off x="214313" y="3287236"/>
            <a:ext cx="8350250" cy="496888"/>
          </a:xfrm>
        </p:spPr>
        <p:txBody>
          <a:bodyPr/>
          <a:lstStyle>
            <a:lvl1pPr>
              <a:defRPr sz="2400" baseline="0">
                <a:solidFill>
                  <a:schemeClr val="bg1"/>
                </a:solidFill>
                <a:latin typeface="+mj-lt"/>
              </a:defRPr>
            </a:lvl1pPr>
            <a:lvl2pPr>
              <a:defRPr sz="2800">
                <a:solidFill>
                  <a:schemeClr val="bg1"/>
                </a:solidFill>
                <a:latin typeface="+mj-lt"/>
              </a:defRPr>
            </a:lvl2pPr>
            <a:lvl3pPr>
              <a:defRPr sz="2800">
                <a:solidFill>
                  <a:schemeClr val="bg1"/>
                </a:solidFill>
                <a:latin typeface="+mj-lt"/>
              </a:defRPr>
            </a:lvl3pPr>
            <a:lvl4pPr>
              <a:defRPr sz="2800">
                <a:solidFill>
                  <a:schemeClr val="bg1"/>
                </a:solidFill>
                <a:latin typeface="+mj-lt"/>
              </a:defRPr>
            </a:lvl4pPr>
            <a:lvl5pPr>
              <a:defRPr sz="2800">
                <a:solidFill>
                  <a:schemeClr val="bg1"/>
                </a:solidFill>
                <a:latin typeface="+mj-lt"/>
              </a:defRPr>
            </a:lvl5pPr>
          </a:lstStyle>
          <a:p>
            <a:pPr lvl="0"/>
            <a:r>
              <a:rPr lang="en-US" dirty="0"/>
              <a:t>Click to add sub heading</a:t>
            </a:r>
            <a:endParaRPr lang="en-GB" dirty="0"/>
          </a:p>
        </p:txBody>
      </p:sp>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5180" y="1240835"/>
            <a:ext cx="1578435" cy="4808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Yellow Chapter">
    <p:bg>
      <p:bgPr>
        <a:solidFill>
          <a:srgbClr val="F2F1F0"/>
        </a:solidFill>
        <a:effectLst/>
      </p:bgPr>
    </p:bg>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2EF15AF0-B4E8-4FBB-815F-CC9671D135F9}"/>
              </a:ext>
            </a:extLst>
          </p:cNvPr>
          <p:cNvSpPr>
            <a:spLocks noGrp="1"/>
          </p:cNvSpPr>
          <p:nvPr userDrawn="1">
            <p:ph type="body" sz="quarter" idx="13" hasCustomPrompt="1"/>
          </p:nvPr>
        </p:nvSpPr>
        <p:spPr>
          <a:xfrm>
            <a:off x="9921242" y="2785459"/>
            <a:ext cx="2270759" cy="3400235"/>
          </a:xfrm>
          <a:custGeom>
            <a:avLst/>
            <a:gdLst>
              <a:gd name="connsiteX0" fmla="*/ 566706 w 2270759"/>
              <a:gd name="connsiteY0" fmla="*/ 2266823 h 3400235"/>
              <a:gd name="connsiteX1" fmla="*/ 1135773 w 2270759"/>
              <a:gd name="connsiteY1" fmla="*/ 2834316 h 3400235"/>
              <a:gd name="connsiteX2" fmla="*/ 569067 w 2270759"/>
              <a:gd name="connsiteY2" fmla="*/ 3400235 h 3400235"/>
              <a:gd name="connsiteX3" fmla="*/ 0 w 2270759"/>
              <a:gd name="connsiteY3" fmla="*/ 2831955 h 3400235"/>
              <a:gd name="connsiteX4" fmla="*/ 1701692 w 2270759"/>
              <a:gd name="connsiteY4" fmla="*/ 1133412 h 3400235"/>
              <a:gd name="connsiteX5" fmla="*/ 2270759 w 2270759"/>
              <a:gd name="connsiteY5" fmla="*/ 1701692 h 3400235"/>
              <a:gd name="connsiteX6" fmla="*/ 1704054 w 2270759"/>
              <a:gd name="connsiteY6" fmla="*/ 2266823 h 3400235"/>
              <a:gd name="connsiteX7" fmla="*/ 2270759 w 2270759"/>
              <a:gd name="connsiteY7" fmla="*/ 2266823 h 3400235"/>
              <a:gd name="connsiteX8" fmla="*/ 2270759 w 2270759"/>
              <a:gd name="connsiteY8" fmla="*/ 3400235 h 3400235"/>
              <a:gd name="connsiteX9" fmla="*/ 1135773 w 2270759"/>
              <a:gd name="connsiteY9" fmla="*/ 3400235 h 3400235"/>
              <a:gd name="connsiteX10" fmla="*/ 1135773 w 2270759"/>
              <a:gd name="connsiteY10" fmla="*/ 2834316 h 3400235"/>
              <a:gd name="connsiteX11" fmla="*/ 1135773 w 2270759"/>
              <a:gd name="connsiteY11" fmla="*/ 2266823 h 3400235"/>
              <a:gd name="connsiteX12" fmla="*/ 1704052 w 2270759"/>
              <a:gd name="connsiteY12" fmla="*/ 2266823 h 3400235"/>
              <a:gd name="connsiteX13" fmla="*/ 1135773 w 2270759"/>
              <a:gd name="connsiteY13" fmla="*/ 1698544 h 3400235"/>
              <a:gd name="connsiteX14" fmla="*/ 567887 w 2270759"/>
              <a:gd name="connsiteY14" fmla="*/ 1133412 h 3400235"/>
              <a:gd name="connsiteX15" fmla="*/ 1135774 w 2270759"/>
              <a:gd name="connsiteY15" fmla="*/ 1700118 h 3400235"/>
              <a:gd name="connsiteX16" fmla="*/ 567887 w 2270759"/>
              <a:gd name="connsiteY16" fmla="*/ 2266824 h 3400235"/>
              <a:gd name="connsiteX17" fmla="*/ 0 w 2270759"/>
              <a:gd name="connsiteY17" fmla="*/ 1700118 h 3400235"/>
              <a:gd name="connsiteX18" fmla="*/ 567887 w 2270759"/>
              <a:gd name="connsiteY18" fmla="*/ 1133412 h 3400235"/>
              <a:gd name="connsiteX19" fmla="*/ 1701692 w 2270759"/>
              <a:gd name="connsiteY19" fmla="*/ 0 h 3400235"/>
              <a:gd name="connsiteX20" fmla="*/ 2270759 w 2270759"/>
              <a:gd name="connsiteY20" fmla="*/ 568280 h 3400235"/>
              <a:gd name="connsiteX21" fmla="*/ 1704053 w 2270759"/>
              <a:gd name="connsiteY21" fmla="*/ 1133412 h 3400235"/>
              <a:gd name="connsiteX22" fmla="*/ 1135773 w 2270759"/>
              <a:gd name="connsiteY22" fmla="*/ 565919 h 340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70759" h="3400235">
                <a:moveTo>
                  <a:pt x="566706" y="2266823"/>
                </a:moveTo>
                <a:lnTo>
                  <a:pt x="1135773" y="2834316"/>
                </a:lnTo>
                <a:lnTo>
                  <a:pt x="569067" y="3400235"/>
                </a:lnTo>
                <a:lnTo>
                  <a:pt x="0" y="2831955"/>
                </a:lnTo>
                <a:close/>
                <a:moveTo>
                  <a:pt x="1701692" y="1133412"/>
                </a:moveTo>
                <a:lnTo>
                  <a:pt x="2270759" y="1701692"/>
                </a:lnTo>
                <a:lnTo>
                  <a:pt x="1704054" y="2266823"/>
                </a:lnTo>
                <a:lnTo>
                  <a:pt x="2270759" y="2266823"/>
                </a:lnTo>
                <a:lnTo>
                  <a:pt x="2270759" y="3400235"/>
                </a:lnTo>
                <a:lnTo>
                  <a:pt x="1135773" y="3400235"/>
                </a:lnTo>
                <a:lnTo>
                  <a:pt x="1135773" y="2834316"/>
                </a:lnTo>
                <a:lnTo>
                  <a:pt x="1135773" y="2266823"/>
                </a:lnTo>
                <a:lnTo>
                  <a:pt x="1704052" y="2266823"/>
                </a:lnTo>
                <a:lnTo>
                  <a:pt x="1135773" y="1698544"/>
                </a:lnTo>
                <a:close/>
                <a:moveTo>
                  <a:pt x="567887" y="1133412"/>
                </a:moveTo>
                <a:cubicBezTo>
                  <a:pt x="881522" y="1133412"/>
                  <a:pt x="1135774" y="1387135"/>
                  <a:pt x="1135774" y="1700118"/>
                </a:cubicBezTo>
                <a:cubicBezTo>
                  <a:pt x="1135774" y="2013101"/>
                  <a:pt x="881522" y="2266824"/>
                  <a:pt x="567887" y="2266824"/>
                </a:cubicBezTo>
                <a:cubicBezTo>
                  <a:pt x="254252" y="2266824"/>
                  <a:pt x="0" y="2013101"/>
                  <a:pt x="0" y="1700118"/>
                </a:cubicBezTo>
                <a:cubicBezTo>
                  <a:pt x="0" y="1387135"/>
                  <a:pt x="254252" y="1133412"/>
                  <a:pt x="567887" y="1133412"/>
                </a:cubicBezTo>
                <a:close/>
                <a:moveTo>
                  <a:pt x="1701692" y="0"/>
                </a:moveTo>
                <a:lnTo>
                  <a:pt x="2270759" y="568280"/>
                </a:lnTo>
                <a:lnTo>
                  <a:pt x="1704053" y="1133412"/>
                </a:lnTo>
                <a:lnTo>
                  <a:pt x="1135773" y="565919"/>
                </a:lnTo>
                <a:close/>
              </a:path>
            </a:pathLst>
          </a:custGeom>
          <a:solidFill>
            <a:srgbClr val="003399"/>
          </a:solidFill>
        </p:spPr>
        <p:txBody>
          <a:bodyPr wrap="square">
            <a:noAutofit/>
          </a:bodyPr>
          <a:lstStyle>
            <a:lvl1pPr>
              <a:defRPr/>
            </a:lvl1pPr>
          </a:lstStyle>
          <a:p>
            <a:pPr lvl="0"/>
            <a:r>
              <a:rPr lang="en-US" dirty="0"/>
              <a:t>     </a:t>
            </a:r>
            <a:endParaRPr lang="en-GB" dirty="0"/>
          </a:p>
        </p:txBody>
      </p:sp>
      <p:sp>
        <p:nvSpPr>
          <p:cNvPr id="8" name="Title 1">
            <a:extLst>
              <a:ext uri="{FF2B5EF4-FFF2-40B4-BE49-F238E27FC236}">
                <a16:creationId xmlns:a16="http://schemas.microsoft.com/office/drawing/2014/main" id="{A15F565C-1E2E-480D-BB84-D0091AED9769}"/>
              </a:ext>
            </a:extLst>
          </p:cNvPr>
          <p:cNvSpPr>
            <a:spLocks noGrp="1"/>
          </p:cNvSpPr>
          <p:nvPr>
            <p:ph type="title"/>
          </p:nvPr>
        </p:nvSpPr>
        <p:spPr>
          <a:xfrm>
            <a:off x="216219" y="2550197"/>
            <a:ext cx="5536400" cy="488384"/>
          </a:xfrm>
        </p:spPr>
        <p:txBody>
          <a:bodyPr anchor="t"/>
          <a:lstStyle>
            <a:lvl1pPr>
              <a:lnSpc>
                <a:spcPct val="90000"/>
              </a:lnSpc>
              <a:defRPr sz="2800" b="0">
                <a:solidFill>
                  <a:schemeClr val="tx1"/>
                </a:solidFill>
              </a:defRPr>
            </a:lvl1pPr>
          </a:lstStyle>
          <a:p>
            <a:endParaRPr lang="en-GB" dirty="0"/>
          </a:p>
        </p:txBody>
      </p:sp>
      <p:sp>
        <p:nvSpPr>
          <p:cNvPr id="13" name="Text Placeholder 3"/>
          <p:cNvSpPr>
            <a:spLocks noGrp="1"/>
          </p:cNvSpPr>
          <p:nvPr>
            <p:ph type="body" sz="quarter" idx="14" hasCustomPrompt="1"/>
          </p:nvPr>
        </p:nvSpPr>
        <p:spPr>
          <a:xfrm>
            <a:off x="214313" y="3287236"/>
            <a:ext cx="8350250" cy="496888"/>
          </a:xfrm>
        </p:spPr>
        <p:txBody>
          <a:bodyPr/>
          <a:lstStyle>
            <a:lvl1pPr>
              <a:defRPr sz="2400" baseline="0">
                <a:solidFill>
                  <a:schemeClr val="tx1"/>
                </a:solidFill>
                <a:latin typeface="+mj-lt"/>
              </a:defRPr>
            </a:lvl1pPr>
            <a:lvl2pPr>
              <a:defRPr sz="2800">
                <a:solidFill>
                  <a:schemeClr val="bg1"/>
                </a:solidFill>
                <a:latin typeface="+mj-lt"/>
              </a:defRPr>
            </a:lvl2pPr>
            <a:lvl3pPr>
              <a:defRPr sz="2800">
                <a:solidFill>
                  <a:schemeClr val="bg1"/>
                </a:solidFill>
                <a:latin typeface="+mj-lt"/>
              </a:defRPr>
            </a:lvl3pPr>
            <a:lvl4pPr>
              <a:defRPr sz="2800">
                <a:solidFill>
                  <a:schemeClr val="bg1"/>
                </a:solidFill>
                <a:latin typeface="+mj-lt"/>
              </a:defRPr>
            </a:lvl4pPr>
            <a:lvl5pPr>
              <a:defRPr sz="2800">
                <a:solidFill>
                  <a:schemeClr val="bg1"/>
                </a:solidFill>
                <a:latin typeface="+mj-lt"/>
              </a:defRPr>
            </a:lvl5pPr>
          </a:lstStyle>
          <a:p>
            <a:pPr lvl="0"/>
            <a:r>
              <a:rPr lang="en-US" dirty="0"/>
              <a:t>Click to add sub heading</a:t>
            </a:r>
            <a:endParaRPr lang="en-GB" dirty="0"/>
          </a:p>
        </p:txBody>
      </p:sp>
      <p:cxnSp>
        <p:nvCxnSpPr>
          <p:cNvPr id="14" name="Straight Connector 13"/>
          <p:cNvCxnSpPr/>
          <p:nvPr userDrawn="1"/>
        </p:nvCxnSpPr>
        <p:spPr>
          <a:xfrm>
            <a:off x="290456" y="3067291"/>
            <a:ext cx="4906576" cy="0"/>
          </a:xfrm>
          <a:prstGeom prst="line">
            <a:avLst/>
          </a:prstGeom>
          <a:ln w="38100">
            <a:solidFill>
              <a:srgbClr val="003399"/>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5180" y="1240835"/>
            <a:ext cx="1578435" cy="48088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Yellow Chapter w/Image">
    <p:bg>
      <p:bgPr>
        <a:solidFill>
          <a:srgbClr val="F2F1F0"/>
        </a:solidFill>
        <a:effectLst/>
      </p:bgPr>
    </p:bg>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3B1C8D81-9CE0-4199-B0BB-212D97B495E8}"/>
              </a:ext>
            </a:extLst>
          </p:cNvPr>
          <p:cNvSpPr>
            <a:spLocks noGrp="1"/>
          </p:cNvSpPr>
          <p:nvPr>
            <p:ph type="pic" sz="quarter" idx="20" hasCustomPrompt="1"/>
          </p:nvPr>
        </p:nvSpPr>
        <p:spPr>
          <a:xfrm>
            <a:off x="6267449" y="800100"/>
            <a:ext cx="5924551" cy="6057900"/>
          </a:xfrm>
        </p:spPr>
        <p:txBody>
          <a:bodyPr anchor="ctr"/>
          <a:lstStyle>
            <a:lvl1pPr algn="ctr">
              <a:defRPr sz="1200">
                <a:solidFill>
                  <a:schemeClr val="bg1"/>
                </a:solidFill>
              </a:defRPr>
            </a:lvl1pPr>
          </a:lstStyle>
          <a:p>
            <a:r>
              <a:rPr lang="en-GB" dirty="0"/>
              <a:t>Click icon to insert image</a:t>
            </a:r>
          </a:p>
        </p:txBody>
      </p:sp>
      <p:sp>
        <p:nvSpPr>
          <p:cNvPr id="20" name="Text Placeholder 19">
            <a:extLst>
              <a:ext uri="{FF2B5EF4-FFF2-40B4-BE49-F238E27FC236}">
                <a16:creationId xmlns:a16="http://schemas.microsoft.com/office/drawing/2014/main" id="{2EF15AF0-B4E8-4FBB-815F-CC9671D135F9}"/>
              </a:ext>
            </a:extLst>
          </p:cNvPr>
          <p:cNvSpPr>
            <a:spLocks noGrp="1"/>
          </p:cNvSpPr>
          <p:nvPr userDrawn="1">
            <p:ph type="body" sz="quarter" idx="13" hasCustomPrompt="1"/>
          </p:nvPr>
        </p:nvSpPr>
        <p:spPr>
          <a:xfrm>
            <a:off x="9921242" y="2785459"/>
            <a:ext cx="2270759" cy="3400235"/>
          </a:xfrm>
          <a:custGeom>
            <a:avLst/>
            <a:gdLst>
              <a:gd name="connsiteX0" fmla="*/ 566706 w 2270759"/>
              <a:gd name="connsiteY0" fmla="*/ 2266823 h 3400235"/>
              <a:gd name="connsiteX1" fmla="*/ 1135773 w 2270759"/>
              <a:gd name="connsiteY1" fmla="*/ 2834316 h 3400235"/>
              <a:gd name="connsiteX2" fmla="*/ 569067 w 2270759"/>
              <a:gd name="connsiteY2" fmla="*/ 3400235 h 3400235"/>
              <a:gd name="connsiteX3" fmla="*/ 0 w 2270759"/>
              <a:gd name="connsiteY3" fmla="*/ 2831955 h 3400235"/>
              <a:gd name="connsiteX4" fmla="*/ 1701692 w 2270759"/>
              <a:gd name="connsiteY4" fmla="*/ 1133412 h 3400235"/>
              <a:gd name="connsiteX5" fmla="*/ 2270759 w 2270759"/>
              <a:gd name="connsiteY5" fmla="*/ 1701692 h 3400235"/>
              <a:gd name="connsiteX6" fmla="*/ 1704054 w 2270759"/>
              <a:gd name="connsiteY6" fmla="*/ 2266823 h 3400235"/>
              <a:gd name="connsiteX7" fmla="*/ 2270759 w 2270759"/>
              <a:gd name="connsiteY7" fmla="*/ 2266823 h 3400235"/>
              <a:gd name="connsiteX8" fmla="*/ 2270759 w 2270759"/>
              <a:gd name="connsiteY8" fmla="*/ 3400235 h 3400235"/>
              <a:gd name="connsiteX9" fmla="*/ 1135773 w 2270759"/>
              <a:gd name="connsiteY9" fmla="*/ 3400235 h 3400235"/>
              <a:gd name="connsiteX10" fmla="*/ 1135773 w 2270759"/>
              <a:gd name="connsiteY10" fmla="*/ 2834316 h 3400235"/>
              <a:gd name="connsiteX11" fmla="*/ 1135773 w 2270759"/>
              <a:gd name="connsiteY11" fmla="*/ 2266823 h 3400235"/>
              <a:gd name="connsiteX12" fmla="*/ 1704052 w 2270759"/>
              <a:gd name="connsiteY12" fmla="*/ 2266823 h 3400235"/>
              <a:gd name="connsiteX13" fmla="*/ 1135773 w 2270759"/>
              <a:gd name="connsiteY13" fmla="*/ 1698544 h 3400235"/>
              <a:gd name="connsiteX14" fmla="*/ 567887 w 2270759"/>
              <a:gd name="connsiteY14" fmla="*/ 1133412 h 3400235"/>
              <a:gd name="connsiteX15" fmla="*/ 1135774 w 2270759"/>
              <a:gd name="connsiteY15" fmla="*/ 1700118 h 3400235"/>
              <a:gd name="connsiteX16" fmla="*/ 567887 w 2270759"/>
              <a:gd name="connsiteY16" fmla="*/ 2266824 h 3400235"/>
              <a:gd name="connsiteX17" fmla="*/ 0 w 2270759"/>
              <a:gd name="connsiteY17" fmla="*/ 1700118 h 3400235"/>
              <a:gd name="connsiteX18" fmla="*/ 567887 w 2270759"/>
              <a:gd name="connsiteY18" fmla="*/ 1133412 h 3400235"/>
              <a:gd name="connsiteX19" fmla="*/ 1701692 w 2270759"/>
              <a:gd name="connsiteY19" fmla="*/ 0 h 3400235"/>
              <a:gd name="connsiteX20" fmla="*/ 2270759 w 2270759"/>
              <a:gd name="connsiteY20" fmla="*/ 568280 h 3400235"/>
              <a:gd name="connsiteX21" fmla="*/ 1704053 w 2270759"/>
              <a:gd name="connsiteY21" fmla="*/ 1133412 h 3400235"/>
              <a:gd name="connsiteX22" fmla="*/ 1135773 w 2270759"/>
              <a:gd name="connsiteY22" fmla="*/ 565919 h 340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70759" h="3400235">
                <a:moveTo>
                  <a:pt x="566706" y="2266823"/>
                </a:moveTo>
                <a:lnTo>
                  <a:pt x="1135773" y="2834316"/>
                </a:lnTo>
                <a:lnTo>
                  <a:pt x="569067" y="3400235"/>
                </a:lnTo>
                <a:lnTo>
                  <a:pt x="0" y="2831955"/>
                </a:lnTo>
                <a:close/>
                <a:moveTo>
                  <a:pt x="1701692" y="1133412"/>
                </a:moveTo>
                <a:lnTo>
                  <a:pt x="2270759" y="1701692"/>
                </a:lnTo>
                <a:lnTo>
                  <a:pt x="1704054" y="2266823"/>
                </a:lnTo>
                <a:lnTo>
                  <a:pt x="2270759" y="2266823"/>
                </a:lnTo>
                <a:lnTo>
                  <a:pt x="2270759" y="3400235"/>
                </a:lnTo>
                <a:lnTo>
                  <a:pt x="1135773" y="3400235"/>
                </a:lnTo>
                <a:lnTo>
                  <a:pt x="1135773" y="2834316"/>
                </a:lnTo>
                <a:lnTo>
                  <a:pt x="1135773" y="2266823"/>
                </a:lnTo>
                <a:lnTo>
                  <a:pt x="1704052" y="2266823"/>
                </a:lnTo>
                <a:lnTo>
                  <a:pt x="1135773" y="1698544"/>
                </a:lnTo>
                <a:close/>
                <a:moveTo>
                  <a:pt x="567887" y="1133412"/>
                </a:moveTo>
                <a:cubicBezTo>
                  <a:pt x="881522" y="1133412"/>
                  <a:pt x="1135774" y="1387135"/>
                  <a:pt x="1135774" y="1700118"/>
                </a:cubicBezTo>
                <a:cubicBezTo>
                  <a:pt x="1135774" y="2013101"/>
                  <a:pt x="881522" y="2266824"/>
                  <a:pt x="567887" y="2266824"/>
                </a:cubicBezTo>
                <a:cubicBezTo>
                  <a:pt x="254252" y="2266824"/>
                  <a:pt x="0" y="2013101"/>
                  <a:pt x="0" y="1700118"/>
                </a:cubicBezTo>
                <a:cubicBezTo>
                  <a:pt x="0" y="1387135"/>
                  <a:pt x="254252" y="1133412"/>
                  <a:pt x="567887" y="1133412"/>
                </a:cubicBezTo>
                <a:close/>
                <a:moveTo>
                  <a:pt x="1701692" y="0"/>
                </a:moveTo>
                <a:lnTo>
                  <a:pt x="2270759" y="568280"/>
                </a:lnTo>
                <a:lnTo>
                  <a:pt x="1704053" y="1133412"/>
                </a:lnTo>
                <a:lnTo>
                  <a:pt x="1135773" y="565919"/>
                </a:lnTo>
                <a:close/>
              </a:path>
            </a:pathLst>
          </a:custGeom>
          <a:solidFill>
            <a:srgbClr val="003399"/>
          </a:solidFill>
        </p:spPr>
        <p:txBody>
          <a:bodyPr wrap="square">
            <a:noAutofit/>
          </a:bodyPr>
          <a:lstStyle>
            <a:lvl1pPr>
              <a:defRPr/>
            </a:lvl1pPr>
          </a:lstStyle>
          <a:p>
            <a:pPr lvl="0"/>
            <a:r>
              <a:rPr lang="en-US" dirty="0"/>
              <a:t>     </a:t>
            </a:r>
            <a:endParaRPr lang="en-GB" dirty="0"/>
          </a:p>
        </p:txBody>
      </p:sp>
      <p:sp>
        <p:nvSpPr>
          <p:cNvPr id="10" name="Title 1">
            <a:extLst>
              <a:ext uri="{FF2B5EF4-FFF2-40B4-BE49-F238E27FC236}">
                <a16:creationId xmlns:a16="http://schemas.microsoft.com/office/drawing/2014/main" id="{A15F565C-1E2E-480D-BB84-D0091AED9769}"/>
              </a:ext>
            </a:extLst>
          </p:cNvPr>
          <p:cNvSpPr>
            <a:spLocks noGrp="1"/>
          </p:cNvSpPr>
          <p:nvPr>
            <p:ph type="title"/>
          </p:nvPr>
        </p:nvSpPr>
        <p:spPr>
          <a:xfrm>
            <a:off x="216219" y="2550197"/>
            <a:ext cx="5536400" cy="488384"/>
          </a:xfrm>
        </p:spPr>
        <p:txBody>
          <a:bodyPr anchor="t"/>
          <a:lstStyle>
            <a:lvl1pPr>
              <a:lnSpc>
                <a:spcPct val="90000"/>
              </a:lnSpc>
              <a:defRPr sz="2800" b="0">
                <a:solidFill>
                  <a:schemeClr val="tx1"/>
                </a:solidFill>
              </a:defRPr>
            </a:lvl1pPr>
          </a:lstStyle>
          <a:p>
            <a:endParaRPr lang="en-GB" dirty="0"/>
          </a:p>
        </p:txBody>
      </p:sp>
      <p:sp>
        <p:nvSpPr>
          <p:cNvPr id="11" name="Text Placeholder 3"/>
          <p:cNvSpPr>
            <a:spLocks noGrp="1"/>
          </p:cNvSpPr>
          <p:nvPr>
            <p:ph type="body" sz="quarter" idx="14" hasCustomPrompt="1"/>
          </p:nvPr>
        </p:nvSpPr>
        <p:spPr>
          <a:xfrm>
            <a:off x="214313" y="3287236"/>
            <a:ext cx="5580559" cy="496888"/>
          </a:xfrm>
        </p:spPr>
        <p:txBody>
          <a:bodyPr/>
          <a:lstStyle>
            <a:lvl1pPr>
              <a:defRPr sz="2400" baseline="0">
                <a:solidFill>
                  <a:schemeClr val="tx1"/>
                </a:solidFill>
                <a:latin typeface="+mj-lt"/>
              </a:defRPr>
            </a:lvl1pPr>
            <a:lvl2pPr>
              <a:defRPr sz="2800">
                <a:solidFill>
                  <a:schemeClr val="bg1"/>
                </a:solidFill>
                <a:latin typeface="+mj-lt"/>
              </a:defRPr>
            </a:lvl2pPr>
            <a:lvl3pPr>
              <a:defRPr sz="2800">
                <a:solidFill>
                  <a:schemeClr val="bg1"/>
                </a:solidFill>
                <a:latin typeface="+mj-lt"/>
              </a:defRPr>
            </a:lvl3pPr>
            <a:lvl4pPr>
              <a:defRPr sz="2800">
                <a:solidFill>
                  <a:schemeClr val="bg1"/>
                </a:solidFill>
                <a:latin typeface="+mj-lt"/>
              </a:defRPr>
            </a:lvl4pPr>
            <a:lvl5pPr>
              <a:defRPr sz="2800">
                <a:solidFill>
                  <a:schemeClr val="bg1"/>
                </a:solidFill>
                <a:latin typeface="+mj-lt"/>
              </a:defRPr>
            </a:lvl5pPr>
          </a:lstStyle>
          <a:p>
            <a:pPr lvl="0"/>
            <a:r>
              <a:rPr lang="en-US" dirty="0"/>
              <a:t>Click to add sub heading</a:t>
            </a:r>
            <a:endParaRPr lang="en-GB" dirty="0"/>
          </a:p>
        </p:txBody>
      </p:sp>
      <p:cxnSp>
        <p:nvCxnSpPr>
          <p:cNvPr id="13" name="Straight Connector 12"/>
          <p:cNvCxnSpPr/>
          <p:nvPr userDrawn="1"/>
        </p:nvCxnSpPr>
        <p:spPr>
          <a:xfrm>
            <a:off x="290456" y="3067291"/>
            <a:ext cx="4906576" cy="0"/>
          </a:xfrm>
          <a:prstGeom prst="line">
            <a:avLst/>
          </a:prstGeom>
          <a:ln w="38100">
            <a:solidFill>
              <a:srgbClr val="003399"/>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5180" y="1240835"/>
            <a:ext cx="1578435" cy="48088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ey Chapter Image">
    <p:bg>
      <p:bgPr>
        <a:solidFill>
          <a:srgbClr val="F2F1F0"/>
        </a:solidFill>
        <a:effectLst/>
      </p:bgPr>
    </p:bg>
    <p:spTree>
      <p:nvGrpSpPr>
        <p:cNvPr id="1" name=""/>
        <p:cNvGrpSpPr/>
        <p:nvPr/>
      </p:nvGrpSpPr>
      <p:grpSpPr>
        <a:xfrm>
          <a:off x="0" y="0"/>
          <a:ext cx="0" cy="0"/>
          <a:chOff x="0" y="0"/>
          <a:chExt cx="0" cy="0"/>
        </a:xfrm>
      </p:grpSpPr>
      <p:sp>
        <p:nvSpPr>
          <p:cNvPr id="7" name="Text Placeholder 20">
            <a:extLst>
              <a:ext uri="{FF2B5EF4-FFF2-40B4-BE49-F238E27FC236}">
                <a16:creationId xmlns:a16="http://schemas.microsoft.com/office/drawing/2014/main" id="{0B8BE04F-C4B8-4645-ABC8-FEAA34EE99DB}"/>
              </a:ext>
            </a:extLst>
          </p:cNvPr>
          <p:cNvSpPr>
            <a:spLocks noGrp="1"/>
          </p:cNvSpPr>
          <p:nvPr>
            <p:ph type="body" sz="quarter" idx="20" hasCustomPrompt="1"/>
          </p:nvPr>
        </p:nvSpPr>
        <p:spPr>
          <a:xfrm>
            <a:off x="0" y="685800"/>
            <a:ext cx="12192000" cy="6172201"/>
          </a:xfrm>
          <a:gradFill flip="none" rotWithShape="1">
            <a:gsLst>
              <a:gs pos="0">
                <a:schemeClr val="tx1">
                  <a:alpha val="0"/>
                </a:schemeClr>
              </a:gs>
              <a:gs pos="100000">
                <a:schemeClr val="tx1">
                  <a:alpha val="44000"/>
                </a:schemeClr>
              </a:gs>
            </a:gsLst>
            <a:lin ang="8100000" scaled="1"/>
            <a:tileRect/>
          </a:gra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    </a:t>
            </a:r>
            <a:endParaRPr lang="en-GB" dirty="0"/>
          </a:p>
        </p:txBody>
      </p:sp>
      <p:sp>
        <p:nvSpPr>
          <p:cNvPr id="8" name="Picture Placeholder 5">
            <a:extLst>
              <a:ext uri="{FF2B5EF4-FFF2-40B4-BE49-F238E27FC236}">
                <a16:creationId xmlns:a16="http://schemas.microsoft.com/office/drawing/2014/main" id="{94D9ECDF-C1ED-4E45-9D91-C8672E27955A}"/>
              </a:ext>
            </a:extLst>
          </p:cNvPr>
          <p:cNvSpPr>
            <a:spLocks noGrp="1"/>
          </p:cNvSpPr>
          <p:nvPr>
            <p:ph type="pic" sz="quarter" idx="16" hasCustomPrompt="1"/>
          </p:nvPr>
        </p:nvSpPr>
        <p:spPr>
          <a:xfrm>
            <a:off x="0" y="685800"/>
            <a:ext cx="12192000" cy="6172201"/>
          </a:xfrm>
        </p:spPr>
        <p:txBody>
          <a:bodyPr anchor="ctr"/>
          <a:lstStyle>
            <a:lvl1pPr algn="ctr">
              <a:defRPr sz="1200"/>
            </a:lvl1pPr>
          </a:lstStyle>
          <a:p>
            <a:r>
              <a:rPr lang="en-GB" dirty="0"/>
              <a:t>Click to insert image &gt; Right click &gt; Send to back</a:t>
            </a:r>
          </a:p>
        </p:txBody>
      </p:sp>
      <p:sp>
        <p:nvSpPr>
          <p:cNvPr id="20" name="Text Placeholder 19">
            <a:extLst>
              <a:ext uri="{FF2B5EF4-FFF2-40B4-BE49-F238E27FC236}">
                <a16:creationId xmlns:a16="http://schemas.microsoft.com/office/drawing/2014/main" id="{2EF15AF0-B4E8-4FBB-815F-CC9671D135F9}"/>
              </a:ext>
            </a:extLst>
          </p:cNvPr>
          <p:cNvSpPr>
            <a:spLocks noGrp="1"/>
          </p:cNvSpPr>
          <p:nvPr userDrawn="1">
            <p:ph type="body" sz="quarter" idx="13" hasCustomPrompt="1"/>
          </p:nvPr>
        </p:nvSpPr>
        <p:spPr>
          <a:xfrm>
            <a:off x="9921242" y="2785459"/>
            <a:ext cx="2270759" cy="3400235"/>
          </a:xfrm>
          <a:custGeom>
            <a:avLst/>
            <a:gdLst>
              <a:gd name="connsiteX0" fmla="*/ 566706 w 2270759"/>
              <a:gd name="connsiteY0" fmla="*/ 2266823 h 3400235"/>
              <a:gd name="connsiteX1" fmla="*/ 1135773 w 2270759"/>
              <a:gd name="connsiteY1" fmla="*/ 2834316 h 3400235"/>
              <a:gd name="connsiteX2" fmla="*/ 569067 w 2270759"/>
              <a:gd name="connsiteY2" fmla="*/ 3400235 h 3400235"/>
              <a:gd name="connsiteX3" fmla="*/ 0 w 2270759"/>
              <a:gd name="connsiteY3" fmla="*/ 2831955 h 3400235"/>
              <a:gd name="connsiteX4" fmla="*/ 1701692 w 2270759"/>
              <a:gd name="connsiteY4" fmla="*/ 1133412 h 3400235"/>
              <a:gd name="connsiteX5" fmla="*/ 2270759 w 2270759"/>
              <a:gd name="connsiteY5" fmla="*/ 1701692 h 3400235"/>
              <a:gd name="connsiteX6" fmla="*/ 1704054 w 2270759"/>
              <a:gd name="connsiteY6" fmla="*/ 2266823 h 3400235"/>
              <a:gd name="connsiteX7" fmla="*/ 2270759 w 2270759"/>
              <a:gd name="connsiteY7" fmla="*/ 2266823 h 3400235"/>
              <a:gd name="connsiteX8" fmla="*/ 2270759 w 2270759"/>
              <a:gd name="connsiteY8" fmla="*/ 3400235 h 3400235"/>
              <a:gd name="connsiteX9" fmla="*/ 1135773 w 2270759"/>
              <a:gd name="connsiteY9" fmla="*/ 3400235 h 3400235"/>
              <a:gd name="connsiteX10" fmla="*/ 1135773 w 2270759"/>
              <a:gd name="connsiteY10" fmla="*/ 2834316 h 3400235"/>
              <a:gd name="connsiteX11" fmla="*/ 1135773 w 2270759"/>
              <a:gd name="connsiteY11" fmla="*/ 2266823 h 3400235"/>
              <a:gd name="connsiteX12" fmla="*/ 1704052 w 2270759"/>
              <a:gd name="connsiteY12" fmla="*/ 2266823 h 3400235"/>
              <a:gd name="connsiteX13" fmla="*/ 1135773 w 2270759"/>
              <a:gd name="connsiteY13" fmla="*/ 1698544 h 3400235"/>
              <a:gd name="connsiteX14" fmla="*/ 567887 w 2270759"/>
              <a:gd name="connsiteY14" fmla="*/ 1133412 h 3400235"/>
              <a:gd name="connsiteX15" fmla="*/ 1135774 w 2270759"/>
              <a:gd name="connsiteY15" fmla="*/ 1700118 h 3400235"/>
              <a:gd name="connsiteX16" fmla="*/ 567887 w 2270759"/>
              <a:gd name="connsiteY16" fmla="*/ 2266824 h 3400235"/>
              <a:gd name="connsiteX17" fmla="*/ 0 w 2270759"/>
              <a:gd name="connsiteY17" fmla="*/ 1700118 h 3400235"/>
              <a:gd name="connsiteX18" fmla="*/ 567887 w 2270759"/>
              <a:gd name="connsiteY18" fmla="*/ 1133412 h 3400235"/>
              <a:gd name="connsiteX19" fmla="*/ 1701692 w 2270759"/>
              <a:gd name="connsiteY19" fmla="*/ 0 h 3400235"/>
              <a:gd name="connsiteX20" fmla="*/ 2270759 w 2270759"/>
              <a:gd name="connsiteY20" fmla="*/ 568280 h 3400235"/>
              <a:gd name="connsiteX21" fmla="*/ 1704053 w 2270759"/>
              <a:gd name="connsiteY21" fmla="*/ 1133412 h 3400235"/>
              <a:gd name="connsiteX22" fmla="*/ 1135773 w 2270759"/>
              <a:gd name="connsiteY22" fmla="*/ 565919 h 340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70759" h="3400235">
                <a:moveTo>
                  <a:pt x="566706" y="2266823"/>
                </a:moveTo>
                <a:lnTo>
                  <a:pt x="1135773" y="2834316"/>
                </a:lnTo>
                <a:lnTo>
                  <a:pt x="569067" y="3400235"/>
                </a:lnTo>
                <a:lnTo>
                  <a:pt x="0" y="2831955"/>
                </a:lnTo>
                <a:close/>
                <a:moveTo>
                  <a:pt x="1701692" y="1133412"/>
                </a:moveTo>
                <a:lnTo>
                  <a:pt x="2270759" y="1701692"/>
                </a:lnTo>
                <a:lnTo>
                  <a:pt x="1704054" y="2266823"/>
                </a:lnTo>
                <a:lnTo>
                  <a:pt x="2270759" y="2266823"/>
                </a:lnTo>
                <a:lnTo>
                  <a:pt x="2270759" y="3400235"/>
                </a:lnTo>
                <a:lnTo>
                  <a:pt x="1135773" y="3400235"/>
                </a:lnTo>
                <a:lnTo>
                  <a:pt x="1135773" y="2834316"/>
                </a:lnTo>
                <a:lnTo>
                  <a:pt x="1135773" y="2266823"/>
                </a:lnTo>
                <a:lnTo>
                  <a:pt x="1704052" y="2266823"/>
                </a:lnTo>
                <a:lnTo>
                  <a:pt x="1135773" y="1698544"/>
                </a:lnTo>
                <a:close/>
                <a:moveTo>
                  <a:pt x="567887" y="1133412"/>
                </a:moveTo>
                <a:cubicBezTo>
                  <a:pt x="881522" y="1133412"/>
                  <a:pt x="1135774" y="1387135"/>
                  <a:pt x="1135774" y="1700118"/>
                </a:cubicBezTo>
                <a:cubicBezTo>
                  <a:pt x="1135774" y="2013101"/>
                  <a:pt x="881522" y="2266824"/>
                  <a:pt x="567887" y="2266824"/>
                </a:cubicBezTo>
                <a:cubicBezTo>
                  <a:pt x="254252" y="2266824"/>
                  <a:pt x="0" y="2013101"/>
                  <a:pt x="0" y="1700118"/>
                </a:cubicBezTo>
                <a:cubicBezTo>
                  <a:pt x="0" y="1387135"/>
                  <a:pt x="254252" y="1133412"/>
                  <a:pt x="567887" y="1133412"/>
                </a:cubicBezTo>
                <a:close/>
                <a:moveTo>
                  <a:pt x="1701692" y="0"/>
                </a:moveTo>
                <a:lnTo>
                  <a:pt x="2270759" y="568280"/>
                </a:lnTo>
                <a:lnTo>
                  <a:pt x="1704053" y="1133412"/>
                </a:lnTo>
                <a:lnTo>
                  <a:pt x="1135773" y="565919"/>
                </a:lnTo>
                <a:close/>
              </a:path>
            </a:pathLst>
          </a:custGeom>
          <a:solidFill>
            <a:schemeClr val="accent5"/>
          </a:solidFill>
        </p:spPr>
        <p:txBody>
          <a:bodyPr wrap="square">
            <a:noAutofit/>
          </a:bodyPr>
          <a:lstStyle>
            <a:lvl1pPr>
              <a:defRPr/>
            </a:lvl1pPr>
          </a:lstStyle>
          <a:p>
            <a:pPr lvl="0"/>
            <a:r>
              <a:rPr lang="en-US" dirty="0"/>
              <a:t>     </a:t>
            </a:r>
            <a:endParaRPr lang="en-GB" dirty="0"/>
          </a:p>
        </p:txBody>
      </p:sp>
      <p:sp>
        <p:nvSpPr>
          <p:cNvPr id="11" name="Title 1">
            <a:extLst>
              <a:ext uri="{FF2B5EF4-FFF2-40B4-BE49-F238E27FC236}">
                <a16:creationId xmlns:a16="http://schemas.microsoft.com/office/drawing/2014/main" id="{19E330F6-CEAD-4878-9872-0A93BCE2E357}"/>
              </a:ext>
            </a:extLst>
          </p:cNvPr>
          <p:cNvSpPr>
            <a:spLocks noGrp="1"/>
          </p:cNvSpPr>
          <p:nvPr>
            <p:ph type="title" hasCustomPrompt="1"/>
          </p:nvPr>
        </p:nvSpPr>
        <p:spPr>
          <a:xfrm>
            <a:off x="216218" y="5603874"/>
            <a:ext cx="9638982" cy="774295"/>
          </a:xfrm>
        </p:spPr>
        <p:txBody>
          <a:bodyPr anchor="t"/>
          <a:lstStyle>
            <a:lvl1pPr>
              <a:lnSpc>
                <a:spcPct val="80000"/>
              </a:lnSpc>
              <a:defRPr sz="4800">
                <a:solidFill>
                  <a:schemeClr val="bg1"/>
                </a:solidFill>
              </a:defRPr>
            </a:lvl1pPr>
          </a:lstStyle>
          <a:p>
            <a:r>
              <a:rPr lang="en-GB" dirty="0"/>
              <a:t>Enter Chapter Title</a:t>
            </a:r>
          </a:p>
        </p:txBody>
      </p:sp>
    </p:spTree>
    <p:extLst>
      <p:ext uri="{BB962C8B-B14F-4D97-AF65-F5344CB8AC3E}">
        <p14:creationId xmlns:p14="http://schemas.microsoft.com/office/powerpoint/2010/main" val="2349678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w/Text">
    <p:bg>
      <p:bgPr>
        <a:solidFill>
          <a:srgbClr val="F2F1F0"/>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FA872C7-CCE1-4693-BF94-DC6D8F2FA678}"/>
              </a:ext>
            </a:extLst>
          </p:cNvPr>
          <p:cNvSpPr/>
          <p:nvPr userDrawn="1"/>
        </p:nvSpPr>
        <p:spPr>
          <a:xfrm>
            <a:off x="0" y="684848"/>
            <a:ext cx="12192001" cy="1755140"/>
          </a:xfrm>
          <a:prstGeom prst="rect">
            <a:avLst/>
          </a:prstGeom>
          <a:solidFill>
            <a:srgbClr val="F2F1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sz="1600" dirty="0"/>
          </a:p>
        </p:txBody>
      </p:sp>
      <p:sp>
        <p:nvSpPr>
          <p:cNvPr id="11" name="Text Placeholder 20">
            <a:extLst>
              <a:ext uri="{FF2B5EF4-FFF2-40B4-BE49-F238E27FC236}">
                <a16:creationId xmlns:a16="http://schemas.microsoft.com/office/drawing/2014/main" id="{9072725B-A091-48BE-A96D-1E0DFFCDF366}"/>
              </a:ext>
            </a:extLst>
          </p:cNvPr>
          <p:cNvSpPr>
            <a:spLocks noGrp="1"/>
          </p:cNvSpPr>
          <p:nvPr>
            <p:ph type="body" sz="quarter" idx="20" hasCustomPrompt="1"/>
          </p:nvPr>
        </p:nvSpPr>
        <p:spPr>
          <a:xfrm>
            <a:off x="0" y="2439989"/>
            <a:ext cx="12192000" cy="4418012"/>
          </a:xfrm>
          <a:gradFill flip="none" rotWithShape="1">
            <a:gsLst>
              <a:gs pos="0">
                <a:schemeClr val="tx1">
                  <a:alpha val="0"/>
                </a:schemeClr>
              </a:gs>
              <a:gs pos="100000">
                <a:schemeClr val="tx1">
                  <a:alpha val="44000"/>
                </a:schemeClr>
              </a:gs>
            </a:gsLst>
            <a:lin ang="8100000" scaled="1"/>
            <a:tileRect/>
          </a:gra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    </a:t>
            </a:r>
            <a:endParaRPr lang="en-GB" dirty="0"/>
          </a:p>
        </p:txBody>
      </p:sp>
      <p:sp>
        <p:nvSpPr>
          <p:cNvPr id="14" name="Title 4">
            <a:extLst>
              <a:ext uri="{FF2B5EF4-FFF2-40B4-BE49-F238E27FC236}">
                <a16:creationId xmlns:a16="http://schemas.microsoft.com/office/drawing/2014/main" id="{CDBAB1DF-32F4-463B-B2DB-91311523433F}"/>
              </a:ext>
            </a:extLst>
          </p:cNvPr>
          <p:cNvSpPr>
            <a:spLocks noGrp="1"/>
          </p:cNvSpPr>
          <p:nvPr>
            <p:ph type="title" hasCustomPrompt="1"/>
          </p:nvPr>
        </p:nvSpPr>
        <p:spPr>
          <a:xfrm>
            <a:off x="216217" y="1089501"/>
            <a:ext cx="11737657" cy="486887"/>
          </a:xfrm>
        </p:spPr>
        <p:txBody>
          <a:bodyPr/>
          <a:lstStyle>
            <a:lvl1pPr>
              <a:defRPr/>
            </a:lvl1pPr>
          </a:lstStyle>
          <a:p>
            <a:r>
              <a:rPr lang="en-US" dirty="0"/>
              <a:t>Click to here to insert title</a:t>
            </a:r>
            <a:endParaRPr lang="en-GB" dirty="0"/>
          </a:p>
        </p:txBody>
      </p:sp>
      <p:sp>
        <p:nvSpPr>
          <p:cNvPr id="15" name="Sub Title Placeholder">
            <a:extLst>
              <a:ext uri="{FF2B5EF4-FFF2-40B4-BE49-F238E27FC236}">
                <a16:creationId xmlns:a16="http://schemas.microsoft.com/office/drawing/2014/main" id="{58DAE67F-7FDD-4EFE-82B1-DF3ECD2FDED5}"/>
              </a:ext>
            </a:extLst>
          </p:cNvPr>
          <p:cNvSpPr>
            <a:spLocks noGrp="1"/>
          </p:cNvSpPr>
          <p:nvPr>
            <p:ph type="subTitle" sz="quarter" idx="17" hasCustomPrompt="1"/>
          </p:nvPr>
        </p:nvSpPr>
        <p:spPr>
          <a:xfrm>
            <a:off x="216217" y="1590293"/>
            <a:ext cx="11737657" cy="692468"/>
          </a:xfrm>
          <a:prstGeom prst="rect">
            <a:avLst/>
          </a:prstGeom>
        </p:spPr>
        <p:txBody>
          <a:bodyPr vert="horz" lIns="91440" tIns="45720" rIns="91440" bIns="45720" rtlCol="0" anchor="t">
            <a:noAutofit/>
          </a:bodyPr>
          <a:lstStyle>
            <a:lvl1pPr>
              <a:defRPr lang="en-GB" sz="2400" b="0">
                <a:latin typeface="+mj-lt"/>
                <a:ea typeface="+mj-ea"/>
                <a:cs typeface="+mj-cs"/>
              </a:defRPr>
            </a:lvl1pPr>
          </a:lstStyle>
          <a:p>
            <a:pPr lvl="0"/>
            <a:r>
              <a:rPr lang="en-US" dirty="0"/>
              <a:t>Click to enter subtitle</a:t>
            </a:r>
            <a:endParaRPr lang="en-GB" dirty="0"/>
          </a:p>
        </p:txBody>
      </p:sp>
      <p:sp>
        <p:nvSpPr>
          <p:cNvPr id="17" name="Text Placeholder 8">
            <a:extLst>
              <a:ext uri="{FF2B5EF4-FFF2-40B4-BE49-F238E27FC236}">
                <a16:creationId xmlns:a16="http://schemas.microsoft.com/office/drawing/2014/main" id="{A0C7575D-A4B1-45EA-9D40-614E60E0F7B5}"/>
              </a:ext>
            </a:extLst>
          </p:cNvPr>
          <p:cNvSpPr>
            <a:spLocks noGrp="1"/>
          </p:cNvSpPr>
          <p:nvPr>
            <p:ph type="body" sz="quarter" idx="18" hasCustomPrompt="1"/>
          </p:nvPr>
        </p:nvSpPr>
        <p:spPr>
          <a:xfrm>
            <a:off x="327025" y="996950"/>
            <a:ext cx="3400425" cy="36000"/>
          </a:xfrm>
          <a:solidFill>
            <a:schemeClr val="accent2"/>
          </a:solidFill>
        </p:spPr>
        <p:txBody>
          <a:bodyPr/>
          <a:lstStyle>
            <a:lvl1pPr>
              <a:defRPr/>
            </a:lvl1pPr>
          </a:lstStyle>
          <a:p>
            <a:pPr lvl="0"/>
            <a:r>
              <a:rPr lang="en-US" dirty="0"/>
              <a:t>    </a:t>
            </a:r>
            <a:endParaRPr lang="en-GB" dirty="0"/>
          </a:p>
        </p:txBody>
      </p:sp>
      <p:sp>
        <p:nvSpPr>
          <p:cNvPr id="21" name="Text Placeholder 20">
            <a:extLst>
              <a:ext uri="{FF2B5EF4-FFF2-40B4-BE49-F238E27FC236}">
                <a16:creationId xmlns:a16="http://schemas.microsoft.com/office/drawing/2014/main" id="{F085ED93-889F-43C0-9426-3AF41B56E68D}"/>
              </a:ext>
            </a:extLst>
          </p:cNvPr>
          <p:cNvSpPr>
            <a:spLocks noGrp="1"/>
          </p:cNvSpPr>
          <p:nvPr>
            <p:ph type="body" sz="quarter" idx="19"/>
          </p:nvPr>
        </p:nvSpPr>
        <p:spPr>
          <a:xfrm>
            <a:off x="215900" y="2675731"/>
            <a:ext cx="6019800" cy="395366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Picture Placeholder 5">
            <a:extLst>
              <a:ext uri="{FF2B5EF4-FFF2-40B4-BE49-F238E27FC236}">
                <a16:creationId xmlns:a16="http://schemas.microsoft.com/office/drawing/2014/main" id="{ECE977D1-AF9F-4AA8-8C03-908A973CD8F0}"/>
              </a:ext>
            </a:extLst>
          </p:cNvPr>
          <p:cNvSpPr>
            <a:spLocks noGrp="1"/>
          </p:cNvSpPr>
          <p:nvPr>
            <p:ph type="pic" sz="quarter" idx="16" hasCustomPrompt="1"/>
          </p:nvPr>
        </p:nvSpPr>
        <p:spPr>
          <a:xfrm>
            <a:off x="0" y="2439989"/>
            <a:ext cx="12192000" cy="4418012"/>
          </a:xfrm>
        </p:spPr>
        <p:txBody>
          <a:bodyPr anchor="ctr"/>
          <a:lstStyle>
            <a:lvl1pPr algn="ctr">
              <a:defRPr sz="1200"/>
            </a:lvl1pPr>
          </a:lstStyle>
          <a:p>
            <a:r>
              <a:rPr lang="en-GB" dirty="0"/>
              <a:t>Click to insert image &gt; Right click &gt; Send to back</a:t>
            </a:r>
          </a:p>
        </p:txBody>
      </p:sp>
      <p:sp>
        <p:nvSpPr>
          <p:cNvPr id="8" name="Date Placeholder 7">
            <a:extLst>
              <a:ext uri="{FF2B5EF4-FFF2-40B4-BE49-F238E27FC236}">
                <a16:creationId xmlns:a16="http://schemas.microsoft.com/office/drawing/2014/main" id="{C2C90090-FE6E-4B82-8B71-6F19F16F5686}"/>
              </a:ext>
            </a:extLst>
          </p:cNvPr>
          <p:cNvSpPr>
            <a:spLocks noGrp="1"/>
          </p:cNvSpPr>
          <p:nvPr>
            <p:ph type="dt" sz="half" idx="55"/>
          </p:nvPr>
        </p:nvSpPr>
        <p:spPr/>
        <p:txBody>
          <a:bodyPr/>
          <a:lstStyle/>
          <a:p>
            <a:endParaRPr lang="en-GB" dirty="0"/>
          </a:p>
        </p:txBody>
      </p:sp>
      <p:sp>
        <p:nvSpPr>
          <p:cNvPr id="9" name="Footer Placeholder 8">
            <a:extLst>
              <a:ext uri="{FF2B5EF4-FFF2-40B4-BE49-F238E27FC236}">
                <a16:creationId xmlns:a16="http://schemas.microsoft.com/office/drawing/2014/main" id="{4E23A5A2-D281-420D-9B46-FE370DA1B066}"/>
              </a:ext>
            </a:extLst>
          </p:cNvPr>
          <p:cNvSpPr>
            <a:spLocks noGrp="1"/>
          </p:cNvSpPr>
          <p:nvPr>
            <p:ph type="ftr" sz="quarter" idx="56"/>
          </p:nvPr>
        </p:nvSpPr>
        <p:spPr/>
        <p:txBody>
          <a:bodyPr/>
          <a:lstStyle/>
          <a:p>
            <a:endParaRPr lang="en-GB" dirty="0"/>
          </a:p>
        </p:txBody>
      </p:sp>
    </p:spTree>
    <p:extLst>
      <p:ext uri="{BB962C8B-B14F-4D97-AF65-F5344CB8AC3E}">
        <p14:creationId xmlns:p14="http://schemas.microsoft.com/office/powerpoint/2010/main" val="2215004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ll Image w/Caption">
    <p:bg>
      <p:bgPr>
        <a:solidFill>
          <a:srgbClr val="F2F1F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E2152A-53AA-4071-8CF2-41969272878E}"/>
              </a:ext>
            </a:extLst>
          </p:cNvPr>
          <p:cNvSpPr/>
          <p:nvPr userDrawn="1"/>
        </p:nvSpPr>
        <p:spPr>
          <a:xfrm>
            <a:off x="0" y="684848"/>
            <a:ext cx="12192001" cy="1755140"/>
          </a:xfrm>
          <a:prstGeom prst="rect">
            <a:avLst/>
          </a:prstGeom>
          <a:solidFill>
            <a:srgbClr val="F2F1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sz="1600" dirty="0"/>
          </a:p>
        </p:txBody>
      </p:sp>
      <p:sp>
        <p:nvSpPr>
          <p:cNvPr id="16" name="Text Placeholder 20">
            <a:extLst>
              <a:ext uri="{FF2B5EF4-FFF2-40B4-BE49-F238E27FC236}">
                <a16:creationId xmlns:a16="http://schemas.microsoft.com/office/drawing/2014/main" id="{89CCE479-1117-4549-A46E-D8D7C68E7BAE}"/>
              </a:ext>
            </a:extLst>
          </p:cNvPr>
          <p:cNvSpPr>
            <a:spLocks noGrp="1"/>
          </p:cNvSpPr>
          <p:nvPr>
            <p:ph type="body" sz="quarter" idx="20" hasCustomPrompt="1"/>
          </p:nvPr>
        </p:nvSpPr>
        <p:spPr>
          <a:xfrm>
            <a:off x="0" y="2439988"/>
            <a:ext cx="12192000" cy="4418012"/>
          </a:xfrm>
          <a:gradFill flip="none" rotWithShape="1">
            <a:gsLst>
              <a:gs pos="0">
                <a:schemeClr val="tx1">
                  <a:alpha val="0"/>
                </a:schemeClr>
              </a:gs>
              <a:gs pos="100000">
                <a:schemeClr val="tx1">
                  <a:alpha val="44000"/>
                </a:schemeClr>
              </a:gs>
            </a:gsLst>
            <a:lin ang="8100000" scaled="1"/>
            <a:tileRect/>
          </a:gra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    </a:t>
            </a:r>
            <a:endParaRPr lang="en-GB" dirty="0"/>
          </a:p>
        </p:txBody>
      </p:sp>
      <p:sp>
        <p:nvSpPr>
          <p:cNvPr id="14" name="Title 4">
            <a:extLst>
              <a:ext uri="{FF2B5EF4-FFF2-40B4-BE49-F238E27FC236}">
                <a16:creationId xmlns:a16="http://schemas.microsoft.com/office/drawing/2014/main" id="{CDBAB1DF-32F4-463B-B2DB-91311523433F}"/>
              </a:ext>
            </a:extLst>
          </p:cNvPr>
          <p:cNvSpPr>
            <a:spLocks noGrp="1"/>
          </p:cNvSpPr>
          <p:nvPr>
            <p:ph type="title" hasCustomPrompt="1"/>
          </p:nvPr>
        </p:nvSpPr>
        <p:spPr>
          <a:xfrm>
            <a:off x="216217" y="1089501"/>
            <a:ext cx="11737657" cy="486887"/>
          </a:xfrm>
        </p:spPr>
        <p:txBody>
          <a:bodyPr/>
          <a:lstStyle>
            <a:lvl1pPr>
              <a:defRPr/>
            </a:lvl1pPr>
          </a:lstStyle>
          <a:p>
            <a:r>
              <a:rPr lang="en-US" dirty="0"/>
              <a:t>Click to here to insert title</a:t>
            </a:r>
            <a:endParaRPr lang="en-GB" dirty="0"/>
          </a:p>
        </p:txBody>
      </p:sp>
      <p:sp>
        <p:nvSpPr>
          <p:cNvPr id="15" name="Sub Title Placeholder">
            <a:extLst>
              <a:ext uri="{FF2B5EF4-FFF2-40B4-BE49-F238E27FC236}">
                <a16:creationId xmlns:a16="http://schemas.microsoft.com/office/drawing/2014/main" id="{58DAE67F-7FDD-4EFE-82B1-DF3ECD2FDED5}"/>
              </a:ext>
            </a:extLst>
          </p:cNvPr>
          <p:cNvSpPr>
            <a:spLocks noGrp="1"/>
          </p:cNvSpPr>
          <p:nvPr>
            <p:ph type="subTitle" sz="quarter" idx="17" hasCustomPrompt="1"/>
          </p:nvPr>
        </p:nvSpPr>
        <p:spPr>
          <a:xfrm>
            <a:off x="216217" y="1590293"/>
            <a:ext cx="11737657" cy="692468"/>
          </a:xfrm>
          <a:prstGeom prst="rect">
            <a:avLst/>
          </a:prstGeom>
        </p:spPr>
        <p:txBody>
          <a:bodyPr vert="horz" lIns="91440" tIns="45720" rIns="91440" bIns="45720" rtlCol="0" anchor="t">
            <a:noAutofit/>
          </a:bodyPr>
          <a:lstStyle>
            <a:lvl1pPr>
              <a:defRPr lang="en-GB" sz="2400" b="0">
                <a:latin typeface="+mj-lt"/>
                <a:ea typeface="+mj-ea"/>
                <a:cs typeface="+mj-cs"/>
              </a:defRPr>
            </a:lvl1pPr>
          </a:lstStyle>
          <a:p>
            <a:pPr lvl="0"/>
            <a:r>
              <a:rPr lang="en-US" dirty="0"/>
              <a:t>Click to enter subtitle</a:t>
            </a:r>
            <a:endParaRPr lang="en-GB" dirty="0"/>
          </a:p>
        </p:txBody>
      </p:sp>
      <p:sp>
        <p:nvSpPr>
          <p:cNvPr id="17" name="Text Placeholder 8">
            <a:extLst>
              <a:ext uri="{FF2B5EF4-FFF2-40B4-BE49-F238E27FC236}">
                <a16:creationId xmlns:a16="http://schemas.microsoft.com/office/drawing/2014/main" id="{A0C7575D-A4B1-45EA-9D40-614E60E0F7B5}"/>
              </a:ext>
            </a:extLst>
          </p:cNvPr>
          <p:cNvSpPr>
            <a:spLocks noGrp="1"/>
          </p:cNvSpPr>
          <p:nvPr>
            <p:ph type="body" sz="quarter" idx="18" hasCustomPrompt="1"/>
          </p:nvPr>
        </p:nvSpPr>
        <p:spPr>
          <a:xfrm>
            <a:off x="327025" y="996950"/>
            <a:ext cx="3400425" cy="36000"/>
          </a:xfrm>
          <a:solidFill>
            <a:schemeClr val="accent2"/>
          </a:solidFill>
        </p:spPr>
        <p:txBody>
          <a:bodyPr/>
          <a:lstStyle>
            <a:lvl1pPr>
              <a:defRPr/>
            </a:lvl1pPr>
          </a:lstStyle>
          <a:p>
            <a:pPr lvl="0"/>
            <a:r>
              <a:rPr lang="en-US" dirty="0"/>
              <a:t>    </a:t>
            </a:r>
            <a:endParaRPr lang="en-GB" dirty="0"/>
          </a:p>
        </p:txBody>
      </p:sp>
      <p:sp>
        <p:nvSpPr>
          <p:cNvPr id="21" name="Text Placeholder 20">
            <a:extLst>
              <a:ext uri="{FF2B5EF4-FFF2-40B4-BE49-F238E27FC236}">
                <a16:creationId xmlns:a16="http://schemas.microsoft.com/office/drawing/2014/main" id="{F085ED93-889F-43C0-9426-3AF41B56E68D}"/>
              </a:ext>
            </a:extLst>
          </p:cNvPr>
          <p:cNvSpPr>
            <a:spLocks noGrp="1"/>
          </p:cNvSpPr>
          <p:nvPr>
            <p:ph type="body" sz="quarter" idx="19" hasCustomPrompt="1"/>
          </p:nvPr>
        </p:nvSpPr>
        <p:spPr>
          <a:xfrm>
            <a:off x="215900" y="4445000"/>
            <a:ext cx="6019800" cy="1473200"/>
          </a:xfrm>
        </p:spPr>
        <p:txBody>
          <a:bodyPr anchor="b"/>
          <a:lstStyle>
            <a:lvl1pPr>
              <a:defRPr sz="3000" b="1">
                <a:solidFill>
                  <a:schemeClr val="bg1"/>
                </a:solidFill>
              </a:defRPr>
            </a:lvl1pPr>
            <a:lvl2pPr>
              <a:defRPr sz="3000" b="1">
                <a:solidFill>
                  <a:schemeClr val="bg1"/>
                </a:solidFill>
              </a:defRPr>
            </a:lvl2pPr>
            <a:lvl3pPr>
              <a:defRPr sz="3000" b="1">
                <a:solidFill>
                  <a:schemeClr val="bg1"/>
                </a:solidFill>
              </a:defRPr>
            </a:lvl3pPr>
            <a:lvl4pPr>
              <a:defRPr sz="3000" b="1">
                <a:solidFill>
                  <a:schemeClr val="bg1"/>
                </a:solidFill>
              </a:defRPr>
            </a:lvl4pPr>
            <a:lvl5pPr>
              <a:defRPr sz="3000" b="1">
                <a:solidFill>
                  <a:schemeClr val="bg1"/>
                </a:solidFill>
              </a:defRPr>
            </a:lvl5pPr>
          </a:lstStyle>
          <a:p>
            <a:pPr lvl="0"/>
            <a:r>
              <a:rPr lang="en-US" dirty="0"/>
              <a:t>Insert Key</a:t>
            </a:r>
            <a:br>
              <a:rPr lang="en-US" dirty="0"/>
            </a:br>
            <a:r>
              <a:rPr lang="en-US" dirty="0"/>
              <a:t>Statement Here</a:t>
            </a:r>
            <a:endParaRPr lang="en-GB" dirty="0"/>
          </a:p>
        </p:txBody>
      </p:sp>
      <p:sp>
        <p:nvSpPr>
          <p:cNvPr id="13" name="Picture Placeholder 5">
            <a:extLst>
              <a:ext uri="{FF2B5EF4-FFF2-40B4-BE49-F238E27FC236}">
                <a16:creationId xmlns:a16="http://schemas.microsoft.com/office/drawing/2014/main" id="{ECE977D1-AF9F-4AA8-8C03-908A973CD8F0}"/>
              </a:ext>
            </a:extLst>
          </p:cNvPr>
          <p:cNvSpPr>
            <a:spLocks noGrp="1"/>
          </p:cNvSpPr>
          <p:nvPr>
            <p:ph type="pic" sz="quarter" idx="16" hasCustomPrompt="1"/>
          </p:nvPr>
        </p:nvSpPr>
        <p:spPr>
          <a:xfrm>
            <a:off x="0" y="2439989"/>
            <a:ext cx="12192000" cy="4418012"/>
          </a:xfrm>
        </p:spPr>
        <p:txBody>
          <a:bodyPr anchor="ctr"/>
          <a:lstStyle>
            <a:lvl1pPr algn="ctr">
              <a:defRPr sz="1200"/>
            </a:lvl1pPr>
          </a:lstStyle>
          <a:p>
            <a:r>
              <a:rPr lang="en-GB" dirty="0"/>
              <a:t>Click to insert image &gt; Right click &gt; Send to back</a:t>
            </a:r>
          </a:p>
        </p:txBody>
      </p:sp>
      <p:sp>
        <p:nvSpPr>
          <p:cNvPr id="4" name="Date Placeholder 3">
            <a:extLst>
              <a:ext uri="{FF2B5EF4-FFF2-40B4-BE49-F238E27FC236}">
                <a16:creationId xmlns:a16="http://schemas.microsoft.com/office/drawing/2014/main" id="{39FC7FEC-D5D1-4503-8642-2D9289755EB5}"/>
              </a:ext>
            </a:extLst>
          </p:cNvPr>
          <p:cNvSpPr>
            <a:spLocks noGrp="1"/>
          </p:cNvSpPr>
          <p:nvPr>
            <p:ph type="dt" sz="half" idx="55"/>
          </p:nvPr>
        </p:nvSpPr>
        <p:spPr/>
        <p:txBody>
          <a:bodyPr/>
          <a:lstStyle/>
          <a:p>
            <a:endParaRPr lang="en-GB" dirty="0"/>
          </a:p>
        </p:txBody>
      </p:sp>
      <p:sp>
        <p:nvSpPr>
          <p:cNvPr id="6" name="Footer Placeholder 5">
            <a:extLst>
              <a:ext uri="{FF2B5EF4-FFF2-40B4-BE49-F238E27FC236}">
                <a16:creationId xmlns:a16="http://schemas.microsoft.com/office/drawing/2014/main" id="{91A4A82A-18D6-49A2-AA8D-E7952D1A558E}"/>
              </a:ext>
            </a:extLst>
          </p:cNvPr>
          <p:cNvSpPr>
            <a:spLocks noGrp="1"/>
          </p:cNvSpPr>
          <p:nvPr>
            <p:ph type="ftr" sz="quarter" idx="56"/>
          </p:nvPr>
        </p:nvSpPr>
        <p:spPr/>
        <p:txBody>
          <a:bodyPr/>
          <a:lstStyle/>
          <a:p>
            <a:endParaRPr lang="en-GB" dirty="0"/>
          </a:p>
        </p:txBody>
      </p:sp>
    </p:spTree>
    <p:extLst>
      <p:ext uri="{BB962C8B-B14F-4D97-AF65-F5344CB8AC3E}">
        <p14:creationId xmlns:p14="http://schemas.microsoft.com/office/powerpoint/2010/main" val="988823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D5A179F-DC66-483A-8B09-CEDD9CCBCA00}"/>
              </a:ext>
            </a:extLst>
          </p:cNvPr>
          <p:cNvSpPr/>
          <p:nvPr userDrawn="1"/>
        </p:nvSpPr>
        <p:spPr>
          <a:xfrm>
            <a:off x="0" y="684848"/>
            <a:ext cx="12192001" cy="1755140"/>
          </a:xfrm>
          <a:prstGeom prst="rect">
            <a:avLst/>
          </a:prstGeom>
          <a:solidFill>
            <a:srgbClr val="F2F1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sz="1600" dirty="0"/>
          </a:p>
        </p:txBody>
      </p:sp>
      <p:sp>
        <p:nvSpPr>
          <p:cNvPr id="17" name="Text Placeholder 8">
            <a:extLst>
              <a:ext uri="{FF2B5EF4-FFF2-40B4-BE49-F238E27FC236}">
                <a16:creationId xmlns:a16="http://schemas.microsoft.com/office/drawing/2014/main" id="{A0C7575D-A4B1-45EA-9D40-614E60E0F7B5}"/>
              </a:ext>
            </a:extLst>
          </p:cNvPr>
          <p:cNvSpPr>
            <a:spLocks noGrp="1"/>
          </p:cNvSpPr>
          <p:nvPr>
            <p:ph type="body" sz="quarter" idx="18" hasCustomPrompt="1"/>
          </p:nvPr>
        </p:nvSpPr>
        <p:spPr>
          <a:xfrm>
            <a:off x="327025" y="996950"/>
            <a:ext cx="3400425" cy="36000"/>
          </a:xfrm>
          <a:solidFill>
            <a:schemeClr val="accent2"/>
          </a:solidFill>
        </p:spPr>
        <p:txBody>
          <a:bodyPr/>
          <a:lstStyle>
            <a:lvl1pPr>
              <a:defRPr/>
            </a:lvl1pPr>
          </a:lstStyle>
          <a:p>
            <a:pPr lvl="0"/>
            <a:r>
              <a:rPr lang="en-US" dirty="0"/>
              <a:t>    </a:t>
            </a:r>
            <a:endParaRPr lang="en-GB" dirty="0"/>
          </a:p>
        </p:txBody>
      </p:sp>
      <p:sp>
        <p:nvSpPr>
          <p:cNvPr id="21" name="Text Placeholder 20">
            <a:extLst>
              <a:ext uri="{FF2B5EF4-FFF2-40B4-BE49-F238E27FC236}">
                <a16:creationId xmlns:a16="http://schemas.microsoft.com/office/drawing/2014/main" id="{F085ED93-889F-43C0-9426-3AF41B56E68D}"/>
              </a:ext>
            </a:extLst>
          </p:cNvPr>
          <p:cNvSpPr>
            <a:spLocks noGrp="1"/>
          </p:cNvSpPr>
          <p:nvPr>
            <p:ph type="body" sz="quarter" idx="19"/>
          </p:nvPr>
        </p:nvSpPr>
        <p:spPr>
          <a:xfrm>
            <a:off x="215899" y="2675731"/>
            <a:ext cx="11737975" cy="3953669"/>
          </a:xfrm>
        </p:spPr>
        <p:txBody>
          <a:bodyPr numCol="1" spcCol="36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itle 4">
            <a:extLst>
              <a:ext uri="{FF2B5EF4-FFF2-40B4-BE49-F238E27FC236}">
                <a16:creationId xmlns:a16="http://schemas.microsoft.com/office/drawing/2014/main" id="{7D7E97B4-4105-4F45-B006-AA663DFA8D0C}"/>
              </a:ext>
            </a:extLst>
          </p:cNvPr>
          <p:cNvSpPr>
            <a:spLocks noGrp="1"/>
          </p:cNvSpPr>
          <p:nvPr>
            <p:ph type="title" hasCustomPrompt="1"/>
          </p:nvPr>
        </p:nvSpPr>
        <p:spPr>
          <a:xfrm>
            <a:off x="216218" y="1089501"/>
            <a:ext cx="7803830" cy="486887"/>
          </a:xfrm>
        </p:spPr>
        <p:txBody>
          <a:bodyPr/>
          <a:lstStyle>
            <a:lvl1pPr>
              <a:defRPr/>
            </a:lvl1pPr>
          </a:lstStyle>
          <a:p>
            <a:r>
              <a:rPr lang="en-US" dirty="0"/>
              <a:t>Click to here to insert title</a:t>
            </a:r>
            <a:endParaRPr lang="en-GB" dirty="0"/>
          </a:p>
        </p:txBody>
      </p:sp>
      <p:sp>
        <p:nvSpPr>
          <p:cNvPr id="12" name="Sub Title Placeholder">
            <a:extLst>
              <a:ext uri="{FF2B5EF4-FFF2-40B4-BE49-F238E27FC236}">
                <a16:creationId xmlns:a16="http://schemas.microsoft.com/office/drawing/2014/main" id="{EB74D199-447D-4E7A-801F-6146CE92B79F}"/>
              </a:ext>
            </a:extLst>
          </p:cNvPr>
          <p:cNvSpPr>
            <a:spLocks noGrp="1"/>
          </p:cNvSpPr>
          <p:nvPr>
            <p:ph type="subTitle" sz="quarter" idx="17" hasCustomPrompt="1"/>
          </p:nvPr>
        </p:nvSpPr>
        <p:spPr>
          <a:xfrm>
            <a:off x="216218" y="1590293"/>
            <a:ext cx="7803830" cy="692468"/>
          </a:xfrm>
          <a:prstGeom prst="rect">
            <a:avLst/>
          </a:prstGeom>
        </p:spPr>
        <p:txBody>
          <a:bodyPr vert="horz" lIns="91440" tIns="45720" rIns="91440" bIns="45720" rtlCol="0" anchor="t">
            <a:noAutofit/>
          </a:bodyPr>
          <a:lstStyle>
            <a:lvl1pPr>
              <a:defRPr lang="en-GB" sz="2400" b="0">
                <a:latin typeface="+mj-lt"/>
                <a:ea typeface="+mj-ea"/>
                <a:cs typeface="+mj-cs"/>
              </a:defRPr>
            </a:lvl1pPr>
          </a:lstStyle>
          <a:p>
            <a:pPr lvl="0"/>
            <a:r>
              <a:rPr lang="en-US" dirty="0"/>
              <a:t>Click to enter subtitle</a:t>
            </a:r>
            <a:endParaRPr lang="en-GB" dirty="0"/>
          </a:p>
        </p:txBody>
      </p:sp>
      <p:sp>
        <p:nvSpPr>
          <p:cNvPr id="10" name="Date Placeholder 9">
            <a:extLst>
              <a:ext uri="{FF2B5EF4-FFF2-40B4-BE49-F238E27FC236}">
                <a16:creationId xmlns:a16="http://schemas.microsoft.com/office/drawing/2014/main" id="{0375B68E-FEF2-4073-ACCB-9CC8A6F0A473}"/>
              </a:ext>
            </a:extLst>
          </p:cNvPr>
          <p:cNvSpPr>
            <a:spLocks noGrp="1"/>
          </p:cNvSpPr>
          <p:nvPr>
            <p:ph type="dt" sz="half" idx="55"/>
          </p:nvPr>
        </p:nvSpPr>
        <p:spPr/>
        <p:txBody>
          <a:bodyPr/>
          <a:lstStyle/>
          <a:p>
            <a:endParaRPr lang="en-GB" dirty="0"/>
          </a:p>
        </p:txBody>
      </p:sp>
      <p:sp>
        <p:nvSpPr>
          <p:cNvPr id="14" name="Footer Placeholder 13">
            <a:extLst>
              <a:ext uri="{FF2B5EF4-FFF2-40B4-BE49-F238E27FC236}">
                <a16:creationId xmlns:a16="http://schemas.microsoft.com/office/drawing/2014/main" id="{73975B18-F118-43FD-B83E-922670266771}"/>
              </a:ext>
            </a:extLst>
          </p:cNvPr>
          <p:cNvSpPr>
            <a:spLocks noGrp="1"/>
          </p:cNvSpPr>
          <p:nvPr>
            <p:ph type="ftr" sz="quarter" idx="56"/>
          </p:nvPr>
        </p:nvSpPr>
        <p:spPr/>
        <p:txBody>
          <a:bodyPr/>
          <a:lstStyle/>
          <a:p>
            <a:endParaRPr lang="en-GB" dirty="0"/>
          </a:p>
        </p:txBody>
      </p:sp>
    </p:spTree>
    <p:extLst>
      <p:ext uri="{BB962C8B-B14F-4D97-AF65-F5344CB8AC3E}">
        <p14:creationId xmlns:p14="http://schemas.microsoft.com/office/powerpoint/2010/main" val="1192575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8.xml"/><Relationship Id="rId1"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 Id="rId5" Type="http://schemas.openxmlformats.org/officeDocument/2006/relationships/theme" Target="../theme/theme3.xml"/><Relationship Id="rId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5" Type="http://schemas.openxmlformats.org/officeDocument/2006/relationships/theme" Target="../theme/theme6.xml"/><Relationship Id="rId4"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slideLayout" Target="../slideLayouts/slideLayout52.xml"/><Relationship Id="rId1" Type="http://schemas.openxmlformats.org/officeDocument/2006/relationships/slideLayout" Target="../slideLayouts/slideLayout51.xml"/><Relationship Id="rId5" Type="http://schemas.openxmlformats.org/officeDocument/2006/relationships/theme" Target="../theme/theme7.xml"/><Relationship Id="rId4"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431D72-9204-4172-9926-43DAE937D9F1}"/>
              </a:ext>
            </a:extLst>
          </p:cNvPr>
          <p:cNvSpPr>
            <a:spLocks noGrp="1"/>
          </p:cNvSpPr>
          <p:nvPr>
            <p:ph type="title"/>
          </p:nvPr>
        </p:nvSpPr>
        <p:spPr>
          <a:xfrm>
            <a:off x="216218" y="1089501"/>
            <a:ext cx="11747182" cy="1157994"/>
          </a:xfrm>
          <a:prstGeom prst="rect">
            <a:avLst/>
          </a:prstGeom>
        </p:spPr>
        <p:txBody>
          <a:bodyPr vert="horz" lIns="91440" tIns="45720" rIns="91440" bIns="45720" rtlCol="0" anchor="t">
            <a:no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84B6D5BA-A683-48E5-B5B3-9955B4A1AEC0}"/>
              </a:ext>
            </a:extLst>
          </p:cNvPr>
          <p:cNvSpPr>
            <a:spLocks noGrp="1"/>
          </p:cNvSpPr>
          <p:nvPr>
            <p:ph type="body" idx="1"/>
          </p:nvPr>
        </p:nvSpPr>
        <p:spPr>
          <a:xfrm>
            <a:off x="216218" y="2675729"/>
            <a:ext cx="11747182" cy="3801271"/>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5839CF70-8687-41F4-A016-68F378509776}"/>
              </a:ext>
            </a:extLst>
          </p:cNvPr>
          <p:cNvSpPr>
            <a:spLocks noGrp="1"/>
          </p:cNvSpPr>
          <p:nvPr>
            <p:ph type="dt" sz="half" idx="2"/>
          </p:nvPr>
        </p:nvSpPr>
        <p:spPr>
          <a:xfrm>
            <a:off x="9210675" y="6484937"/>
            <a:ext cx="2743200" cy="365125"/>
          </a:xfrm>
          <a:prstGeom prst="rect">
            <a:avLst/>
          </a:prstGeom>
        </p:spPr>
        <p:txBody>
          <a:bodyPr vert="horz" lIns="91440" tIns="45720" rIns="91440" bIns="45720" rtlCol="0" anchor="b">
            <a:noAutofit/>
          </a:bodyPr>
          <a:lstStyle>
            <a:lvl1pPr algn="r">
              <a:defRPr sz="1000">
                <a:solidFill>
                  <a:schemeClr val="tx1"/>
                </a:solidFill>
              </a:defRPr>
            </a:lvl1pPr>
          </a:lstStyle>
          <a:p>
            <a:endParaRPr lang="en-GB" dirty="0"/>
          </a:p>
        </p:txBody>
      </p:sp>
      <p:sp>
        <p:nvSpPr>
          <p:cNvPr id="5" name="Footer Placeholder 4">
            <a:extLst>
              <a:ext uri="{FF2B5EF4-FFF2-40B4-BE49-F238E27FC236}">
                <a16:creationId xmlns:a16="http://schemas.microsoft.com/office/drawing/2014/main" id="{8C75FDEB-DFC1-4DB8-BE5F-BEC3D9273C48}"/>
              </a:ext>
            </a:extLst>
          </p:cNvPr>
          <p:cNvSpPr>
            <a:spLocks noGrp="1"/>
          </p:cNvSpPr>
          <p:nvPr>
            <p:ph type="ftr" sz="quarter" idx="3"/>
          </p:nvPr>
        </p:nvSpPr>
        <p:spPr>
          <a:xfrm>
            <a:off x="214312" y="6484937"/>
            <a:ext cx="6167437" cy="365125"/>
          </a:xfrm>
          <a:prstGeom prst="rect">
            <a:avLst/>
          </a:prstGeom>
        </p:spPr>
        <p:txBody>
          <a:bodyPr vert="horz" lIns="91440" tIns="45720" rIns="91440" bIns="45720" rtlCol="0" anchor="b">
            <a:noAutofit/>
          </a:bodyPr>
          <a:lstStyle>
            <a:lvl1pPr algn="l">
              <a:defRPr sz="1000">
                <a:solidFill>
                  <a:schemeClr val="tx1"/>
                </a:solidFill>
              </a:defRPr>
            </a:lvl1pPr>
          </a:lstStyle>
          <a:p>
            <a:endParaRPr lang="en-GB" dirty="0"/>
          </a:p>
        </p:txBody>
      </p:sp>
      <p:sp>
        <p:nvSpPr>
          <p:cNvPr id="17" name="Rectangle 16">
            <a:extLst>
              <a:ext uri="{FF2B5EF4-FFF2-40B4-BE49-F238E27FC236}">
                <a16:creationId xmlns:a16="http://schemas.microsoft.com/office/drawing/2014/main" id="{31268000-7ADB-4398-AAFF-DC240E515540}"/>
              </a:ext>
            </a:extLst>
          </p:cNvPr>
          <p:cNvSpPr/>
          <p:nvPr userDrawn="1"/>
        </p:nvSpPr>
        <p:spPr>
          <a:xfrm>
            <a:off x="0" y="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sz="1600" dirty="0"/>
          </a:p>
        </p:txBody>
      </p:sp>
      <p:grpSp>
        <p:nvGrpSpPr>
          <p:cNvPr id="22" name="Group 4">
            <a:extLst>
              <a:ext uri="{FF2B5EF4-FFF2-40B4-BE49-F238E27FC236}">
                <a16:creationId xmlns:a16="http://schemas.microsoft.com/office/drawing/2014/main" id="{1DD86458-1638-4E31-93B8-4CB7ACC11877}"/>
              </a:ext>
            </a:extLst>
          </p:cNvPr>
          <p:cNvGrpSpPr>
            <a:grpSpLocks noChangeAspect="1"/>
          </p:cNvGrpSpPr>
          <p:nvPr userDrawn="1"/>
        </p:nvGrpSpPr>
        <p:grpSpPr bwMode="auto">
          <a:xfrm>
            <a:off x="316705" y="146050"/>
            <a:ext cx="2271502" cy="394494"/>
            <a:chOff x="203" y="97"/>
            <a:chExt cx="1618" cy="281"/>
          </a:xfrm>
        </p:grpSpPr>
        <p:sp>
          <p:nvSpPr>
            <p:cNvPr id="24" name="Freeform 5">
              <a:extLst>
                <a:ext uri="{FF2B5EF4-FFF2-40B4-BE49-F238E27FC236}">
                  <a16:creationId xmlns:a16="http://schemas.microsoft.com/office/drawing/2014/main" id="{E14D73E0-497D-4DF4-BF11-CC1B2FA7E5F1}"/>
                </a:ext>
              </a:extLst>
            </p:cNvPr>
            <p:cNvSpPr>
              <a:spLocks noEditPoints="1"/>
            </p:cNvSpPr>
            <p:nvPr userDrawn="1"/>
          </p:nvSpPr>
          <p:spPr bwMode="auto">
            <a:xfrm>
              <a:off x="1132" y="105"/>
              <a:ext cx="89" cy="98"/>
            </a:xfrm>
            <a:custGeom>
              <a:avLst/>
              <a:gdLst>
                <a:gd name="T0" fmla="*/ 16 w 43"/>
                <a:gd name="T1" fmla="*/ 27 h 46"/>
                <a:gd name="T2" fmla="*/ 19 w 43"/>
                <a:gd name="T3" fmla="*/ 18 h 46"/>
                <a:gd name="T4" fmla="*/ 21 w 43"/>
                <a:gd name="T5" fmla="*/ 11 h 46"/>
                <a:gd name="T6" fmla="*/ 21 w 43"/>
                <a:gd name="T7" fmla="*/ 11 h 46"/>
                <a:gd name="T8" fmla="*/ 24 w 43"/>
                <a:gd name="T9" fmla="*/ 18 h 46"/>
                <a:gd name="T10" fmla="*/ 27 w 43"/>
                <a:gd name="T11" fmla="*/ 27 h 46"/>
                <a:gd name="T12" fmla="*/ 16 w 43"/>
                <a:gd name="T13" fmla="*/ 27 h 46"/>
                <a:gd name="T14" fmla="*/ 25 w 43"/>
                <a:gd name="T15" fmla="*/ 0 h 46"/>
                <a:gd name="T16" fmla="*/ 18 w 43"/>
                <a:gd name="T17" fmla="*/ 0 h 46"/>
                <a:gd name="T18" fmla="*/ 0 w 43"/>
                <a:gd name="T19" fmla="*/ 46 h 46"/>
                <a:gd name="T20" fmla="*/ 9 w 43"/>
                <a:gd name="T21" fmla="*/ 46 h 46"/>
                <a:gd name="T22" fmla="*/ 13 w 43"/>
                <a:gd name="T23" fmla="*/ 34 h 46"/>
                <a:gd name="T24" fmla="*/ 30 w 43"/>
                <a:gd name="T25" fmla="*/ 34 h 46"/>
                <a:gd name="T26" fmla="*/ 34 w 43"/>
                <a:gd name="T27" fmla="*/ 46 h 46"/>
                <a:gd name="T28" fmla="*/ 43 w 43"/>
                <a:gd name="T29" fmla="*/ 46 h 46"/>
                <a:gd name="T30" fmla="*/ 25 w 43"/>
                <a:gd name="T3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3" h="46">
                  <a:moveTo>
                    <a:pt x="16" y="27"/>
                  </a:moveTo>
                  <a:cubicBezTo>
                    <a:pt x="19" y="18"/>
                    <a:pt x="19" y="18"/>
                    <a:pt x="19" y="18"/>
                  </a:cubicBezTo>
                  <a:cubicBezTo>
                    <a:pt x="20" y="15"/>
                    <a:pt x="21" y="13"/>
                    <a:pt x="21" y="11"/>
                  </a:cubicBezTo>
                  <a:cubicBezTo>
                    <a:pt x="21" y="11"/>
                    <a:pt x="21" y="11"/>
                    <a:pt x="21" y="11"/>
                  </a:cubicBezTo>
                  <a:cubicBezTo>
                    <a:pt x="22" y="13"/>
                    <a:pt x="23" y="15"/>
                    <a:pt x="24" y="18"/>
                  </a:cubicBezTo>
                  <a:cubicBezTo>
                    <a:pt x="27" y="27"/>
                    <a:pt x="27" y="27"/>
                    <a:pt x="27" y="27"/>
                  </a:cubicBezTo>
                  <a:lnTo>
                    <a:pt x="16" y="27"/>
                  </a:lnTo>
                  <a:close/>
                  <a:moveTo>
                    <a:pt x="25" y="0"/>
                  </a:moveTo>
                  <a:cubicBezTo>
                    <a:pt x="18" y="0"/>
                    <a:pt x="18" y="0"/>
                    <a:pt x="18" y="0"/>
                  </a:cubicBezTo>
                  <a:cubicBezTo>
                    <a:pt x="0" y="46"/>
                    <a:pt x="0" y="46"/>
                    <a:pt x="0" y="46"/>
                  </a:cubicBezTo>
                  <a:cubicBezTo>
                    <a:pt x="9" y="46"/>
                    <a:pt x="9" y="46"/>
                    <a:pt x="9" y="46"/>
                  </a:cubicBezTo>
                  <a:cubicBezTo>
                    <a:pt x="13" y="34"/>
                    <a:pt x="13" y="34"/>
                    <a:pt x="13" y="34"/>
                  </a:cubicBezTo>
                  <a:cubicBezTo>
                    <a:pt x="30" y="34"/>
                    <a:pt x="30" y="34"/>
                    <a:pt x="30" y="34"/>
                  </a:cubicBezTo>
                  <a:cubicBezTo>
                    <a:pt x="34" y="46"/>
                    <a:pt x="34" y="46"/>
                    <a:pt x="34" y="46"/>
                  </a:cubicBezTo>
                  <a:cubicBezTo>
                    <a:pt x="43" y="46"/>
                    <a:pt x="43" y="46"/>
                    <a:pt x="43" y="46"/>
                  </a:cubicBezTo>
                  <a:lnTo>
                    <a:pt x="25" y="0"/>
                  </a:ln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6">
              <a:extLst>
                <a:ext uri="{FF2B5EF4-FFF2-40B4-BE49-F238E27FC236}">
                  <a16:creationId xmlns:a16="http://schemas.microsoft.com/office/drawing/2014/main" id="{233E06AA-EBCC-45B8-8E92-6B1BEFC07F79}"/>
                </a:ext>
              </a:extLst>
            </p:cNvPr>
            <p:cNvSpPr>
              <a:spLocks noEditPoints="1"/>
            </p:cNvSpPr>
            <p:nvPr userDrawn="1"/>
          </p:nvSpPr>
          <p:spPr bwMode="auto">
            <a:xfrm>
              <a:off x="1336" y="131"/>
              <a:ext cx="60" cy="72"/>
            </a:xfrm>
            <a:custGeom>
              <a:avLst/>
              <a:gdLst>
                <a:gd name="T0" fmla="*/ 8 w 29"/>
                <a:gd name="T1" fmla="*/ 14 h 34"/>
                <a:gd name="T2" fmla="*/ 14 w 29"/>
                <a:gd name="T3" fmla="*/ 6 h 34"/>
                <a:gd name="T4" fmla="*/ 20 w 29"/>
                <a:gd name="T5" fmla="*/ 14 h 34"/>
                <a:gd name="T6" fmla="*/ 8 w 29"/>
                <a:gd name="T7" fmla="*/ 14 h 34"/>
                <a:gd name="T8" fmla="*/ 14 w 29"/>
                <a:gd name="T9" fmla="*/ 0 h 34"/>
                <a:gd name="T10" fmla="*/ 0 w 29"/>
                <a:gd name="T11" fmla="*/ 17 h 34"/>
                <a:gd name="T12" fmla="*/ 16 w 29"/>
                <a:gd name="T13" fmla="*/ 34 h 34"/>
                <a:gd name="T14" fmla="*/ 28 w 29"/>
                <a:gd name="T15" fmla="*/ 31 h 34"/>
                <a:gd name="T16" fmla="*/ 25 w 29"/>
                <a:gd name="T17" fmla="*/ 26 h 34"/>
                <a:gd name="T18" fmla="*/ 17 w 29"/>
                <a:gd name="T19" fmla="*/ 28 h 34"/>
                <a:gd name="T20" fmla="*/ 8 w 29"/>
                <a:gd name="T21" fmla="*/ 20 h 34"/>
                <a:gd name="T22" fmla="*/ 29 w 29"/>
                <a:gd name="T23" fmla="*/ 20 h 34"/>
                <a:gd name="T24" fmla="*/ 29 w 29"/>
                <a:gd name="T25" fmla="*/ 18 h 34"/>
                <a:gd name="T26" fmla="*/ 14 w 29"/>
                <a:gd name="T2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34">
                  <a:moveTo>
                    <a:pt x="8" y="14"/>
                  </a:moveTo>
                  <a:cubicBezTo>
                    <a:pt x="8" y="10"/>
                    <a:pt x="10" y="6"/>
                    <a:pt x="14" y="6"/>
                  </a:cubicBezTo>
                  <a:cubicBezTo>
                    <a:pt x="19" y="6"/>
                    <a:pt x="20" y="10"/>
                    <a:pt x="20" y="14"/>
                  </a:cubicBezTo>
                  <a:lnTo>
                    <a:pt x="8" y="14"/>
                  </a:lnTo>
                  <a:close/>
                  <a:moveTo>
                    <a:pt x="14" y="0"/>
                  </a:moveTo>
                  <a:cubicBezTo>
                    <a:pt x="5" y="0"/>
                    <a:pt x="0" y="8"/>
                    <a:pt x="0" y="17"/>
                  </a:cubicBezTo>
                  <a:cubicBezTo>
                    <a:pt x="0" y="26"/>
                    <a:pt x="4" y="34"/>
                    <a:pt x="16" y="34"/>
                  </a:cubicBezTo>
                  <a:cubicBezTo>
                    <a:pt x="20" y="34"/>
                    <a:pt x="24" y="33"/>
                    <a:pt x="28" y="31"/>
                  </a:cubicBezTo>
                  <a:cubicBezTo>
                    <a:pt x="25" y="26"/>
                    <a:pt x="25" y="26"/>
                    <a:pt x="25" y="26"/>
                  </a:cubicBezTo>
                  <a:cubicBezTo>
                    <a:pt x="23" y="27"/>
                    <a:pt x="20" y="28"/>
                    <a:pt x="17" y="28"/>
                  </a:cubicBezTo>
                  <a:cubicBezTo>
                    <a:pt x="12" y="28"/>
                    <a:pt x="8" y="25"/>
                    <a:pt x="8" y="20"/>
                  </a:cubicBezTo>
                  <a:cubicBezTo>
                    <a:pt x="29" y="20"/>
                    <a:pt x="29" y="20"/>
                    <a:pt x="29" y="20"/>
                  </a:cubicBezTo>
                  <a:cubicBezTo>
                    <a:pt x="29" y="18"/>
                    <a:pt x="29" y="18"/>
                    <a:pt x="29" y="18"/>
                  </a:cubicBezTo>
                  <a:cubicBezTo>
                    <a:pt x="29" y="7"/>
                    <a:pt x="23" y="0"/>
                    <a:pt x="14"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7">
              <a:extLst>
                <a:ext uri="{FF2B5EF4-FFF2-40B4-BE49-F238E27FC236}">
                  <a16:creationId xmlns:a16="http://schemas.microsoft.com/office/drawing/2014/main" id="{58CDF65A-B74D-4964-AEE1-EEAEBB095E4B}"/>
                </a:ext>
              </a:extLst>
            </p:cNvPr>
            <p:cNvSpPr>
              <a:spLocks noEditPoints="1"/>
            </p:cNvSpPr>
            <p:nvPr userDrawn="1"/>
          </p:nvSpPr>
          <p:spPr bwMode="auto">
            <a:xfrm>
              <a:off x="1631" y="131"/>
              <a:ext cx="61" cy="72"/>
            </a:xfrm>
            <a:custGeom>
              <a:avLst/>
              <a:gdLst>
                <a:gd name="T0" fmla="*/ 8 w 29"/>
                <a:gd name="T1" fmla="*/ 14 h 34"/>
                <a:gd name="T2" fmla="*/ 15 w 29"/>
                <a:gd name="T3" fmla="*/ 6 h 34"/>
                <a:gd name="T4" fmla="*/ 21 w 29"/>
                <a:gd name="T5" fmla="*/ 14 h 34"/>
                <a:gd name="T6" fmla="*/ 8 w 29"/>
                <a:gd name="T7" fmla="*/ 14 h 34"/>
                <a:gd name="T8" fmla="*/ 15 w 29"/>
                <a:gd name="T9" fmla="*/ 0 h 34"/>
                <a:gd name="T10" fmla="*/ 0 w 29"/>
                <a:gd name="T11" fmla="*/ 17 h 34"/>
                <a:gd name="T12" fmla="*/ 17 w 29"/>
                <a:gd name="T13" fmla="*/ 34 h 34"/>
                <a:gd name="T14" fmla="*/ 28 w 29"/>
                <a:gd name="T15" fmla="*/ 31 h 34"/>
                <a:gd name="T16" fmla="*/ 26 w 29"/>
                <a:gd name="T17" fmla="*/ 26 h 34"/>
                <a:gd name="T18" fmla="*/ 18 w 29"/>
                <a:gd name="T19" fmla="*/ 28 h 34"/>
                <a:gd name="T20" fmla="*/ 9 w 29"/>
                <a:gd name="T21" fmla="*/ 20 h 34"/>
                <a:gd name="T22" fmla="*/ 29 w 29"/>
                <a:gd name="T23" fmla="*/ 20 h 34"/>
                <a:gd name="T24" fmla="*/ 29 w 29"/>
                <a:gd name="T25" fmla="*/ 18 h 34"/>
                <a:gd name="T26" fmla="*/ 15 w 29"/>
                <a:gd name="T2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34">
                  <a:moveTo>
                    <a:pt x="8" y="14"/>
                  </a:moveTo>
                  <a:cubicBezTo>
                    <a:pt x="9" y="10"/>
                    <a:pt x="11" y="6"/>
                    <a:pt x="15" y="6"/>
                  </a:cubicBezTo>
                  <a:cubicBezTo>
                    <a:pt x="19" y="6"/>
                    <a:pt x="21" y="10"/>
                    <a:pt x="21" y="14"/>
                  </a:cubicBezTo>
                  <a:lnTo>
                    <a:pt x="8" y="14"/>
                  </a:lnTo>
                  <a:close/>
                  <a:moveTo>
                    <a:pt x="15" y="0"/>
                  </a:moveTo>
                  <a:cubicBezTo>
                    <a:pt x="6" y="0"/>
                    <a:pt x="0" y="8"/>
                    <a:pt x="0" y="17"/>
                  </a:cubicBezTo>
                  <a:cubicBezTo>
                    <a:pt x="0" y="26"/>
                    <a:pt x="5" y="34"/>
                    <a:pt x="17" y="34"/>
                  </a:cubicBezTo>
                  <a:cubicBezTo>
                    <a:pt x="21" y="34"/>
                    <a:pt x="25" y="33"/>
                    <a:pt x="28" y="31"/>
                  </a:cubicBezTo>
                  <a:cubicBezTo>
                    <a:pt x="26" y="26"/>
                    <a:pt x="26" y="26"/>
                    <a:pt x="26" y="26"/>
                  </a:cubicBezTo>
                  <a:cubicBezTo>
                    <a:pt x="24" y="27"/>
                    <a:pt x="21" y="28"/>
                    <a:pt x="18" y="28"/>
                  </a:cubicBezTo>
                  <a:cubicBezTo>
                    <a:pt x="12" y="28"/>
                    <a:pt x="9" y="25"/>
                    <a:pt x="9" y="20"/>
                  </a:cubicBezTo>
                  <a:cubicBezTo>
                    <a:pt x="29" y="20"/>
                    <a:pt x="29" y="20"/>
                    <a:pt x="29" y="20"/>
                  </a:cubicBezTo>
                  <a:cubicBezTo>
                    <a:pt x="29" y="18"/>
                    <a:pt x="29" y="18"/>
                    <a:pt x="29" y="18"/>
                  </a:cubicBezTo>
                  <a:cubicBezTo>
                    <a:pt x="29" y="7"/>
                    <a:pt x="24" y="0"/>
                    <a:pt x="15"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8">
              <a:extLst>
                <a:ext uri="{FF2B5EF4-FFF2-40B4-BE49-F238E27FC236}">
                  <a16:creationId xmlns:a16="http://schemas.microsoft.com/office/drawing/2014/main" id="{C8BE295A-28A9-49AC-A4BD-B24FA44A9726}"/>
                </a:ext>
              </a:extLst>
            </p:cNvPr>
            <p:cNvSpPr>
              <a:spLocks/>
            </p:cNvSpPr>
            <p:nvPr userDrawn="1"/>
          </p:nvSpPr>
          <p:spPr bwMode="auto">
            <a:xfrm>
              <a:off x="1771" y="112"/>
              <a:ext cx="50" cy="91"/>
            </a:xfrm>
            <a:custGeom>
              <a:avLst/>
              <a:gdLst>
                <a:gd name="T0" fmla="*/ 14 w 24"/>
                <a:gd name="T1" fmla="*/ 0 h 43"/>
                <a:gd name="T2" fmla="*/ 6 w 24"/>
                <a:gd name="T3" fmla="*/ 2 h 43"/>
                <a:gd name="T4" fmla="*/ 6 w 24"/>
                <a:gd name="T5" fmla="*/ 10 h 43"/>
                <a:gd name="T6" fmla="*/ 0 w 24"/>
                <a:gd name="T7" fmla="*/ 10 h 43"/>
                <a:gd name="T8" fmla="*/ 0 w 24"/>
                <a:gd name="T9" fmla="*/ 16 h 43"/>
                <a:gd name="T10" fmla="*/ 6 w 24"/>
                <a:gd name="T11" fmla="*/ 16 h 43"/>
                <a:gd name="T12" fmla="*/ 6 w 24"/>
                <a:gd name="T13" fmla="*/ 35 h 43"/>
                <a:gd name="T14" fmla="*/ 15 w 24"/>
                <a:gd name="T15" fmla="*/ 43 h 43"/>
                <a:gd name="T16" fmla="*/ 24 w 24"/>
                <a:gd name="T17" fmla="*/ 41 h 43"/>
                <a:gd name="T18" fmla="*/ 22 w 24"/>
                <a:gd name="T19" fmla="*/ 35 h 43"/>
                <a:gd name="T20" fmla="*/ 17 w 24"/>
                <a:gd name="T21" fmla="*/ 37 h 43"/>
                <a:gd name="T22" fmla="*/ 14 w 24"/>
                <a:gd name="T23" fmla="*/ 33 h 43"/>
                <a:gd name="T24" fmla="*/ 14 w 24"/>
                <a:gd name="T25" fmla="*/ 16 h 43"/>
                <a:gd name="T26" fmla="*/ 14 w 24"/>
                <a:gd name="T27" fmla="*/ 16 h 43"/>
                <a:gd name="T28" fmla="*/ 14 w 24"/>
                <a:gd name="T29" fmla="*/ 16 h 43"/>
                <a:gd name="T30" fmla="*/ 17 w 24"/>
                <a:gd name="T31" fmla="*/ 16 h 43"/>
                <a:gd name="T32" fmla="*/ 22 w 24"/>
                <a:gd name="T33" fmla="*/ 13 h 43"/>
                <a:gd name="T34" fmla="*/ 24 w 24"/>
                <a:gd name="T35" fmla="*/ 10 h 43"/>
                <a:gd name="T36" fmla="*/ 24 w 24"/>
                <a:gd name="T37" fmla="*/ 10 h 43"/>
                <a:gd name="T38" fmla="*/ 24 w 24"/>
                <a:gd name="T39" fmla="*/ 10 h 43"/>
                <a:gd name="T40" fmla="*/ 14 w 24"/>
                <a:gd name="T41" fmla="*/ 10 h 43"/>
                <a:gd name="T42" fmla="*/ 14 w 24"/>
                <a:gd name="T43" fmla="*/ 10 h 43"/>
                <a:gd name="T44" fmla="*/ 14 w 24"/>
                <a:gd name="T45" fmla="*/ 10 h 43"/>
                <a:gd name="T46" fmla="*/ 14 w 24"/>
                <a:gd name="T4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 h="43">
                  <a:moveTo>
                    <a:pt x="14" y="0"/>
                  </a:moveTo>
                  <a:cubicBezTo>
                    <a:pt x="6" y="2"/>
                    <a:pt x="6" y="2"/>
                    <a:pt x="6" y="2"/>
                  </a:cubicBezTo>
                  <a:cubicBezTo>
                    <a:pt x="6" y="10"/>
                    <a:pt x="6" y="10"/>
                    <a:pt x="6" y="10"/>
                  </a:cubicBezTo>
                  <a:cubicBezTo>
                    <a:pt x="0" y="10"/>
                    <a:pt x="0" y="10"/>
                    <a:pt x="0" y="10"/>
                  </a:cubicBezTo>
                  <a:cubicBezTo>
                    <a:pt x="0" y="16"/>
                    <a:pt x="0" y="16"/>
                    <a:pt x="0" y="16"/>
                  </a:cubicBezTo>
                  <a:cubicBezTo>
                    <a:pt x="6" y="16"/>
                    <a:pt x="6" y="16"/>
                    <a:pt x="6" y="16"/>
                  </a:cubicBezTo>
                  <a:cubicBezTo>
                    <a:pt x="6" y="35"/>
                    <a:pt x="6" y="35"/>
                    <a:pt x="6" y="35"/>
                  </a:cubicBezTo>
                  <a:cubicBezTo>
                    <a:pt x="6" y="40"/>
                    <a:pt x="9" y="43"/>
                    <a:pt x="15" y="43"/>
                  </a:cubicBezTo>
                  <a:cubicBezTo>
                    <a:pt x="18" y="43"/>
                    <a:pt x="22" y="42"/>
                    <a:pt x="24" y="41"/>
                  </a:cubicBezTo>
                  <a:cubicBezTo>
                    <a:pt x="22" y="35"/>
                    <a:pt x="22" y="35"/>
                    <a:pt x="22" y="35"/>
                  </a:cubicBezTo>
                  <a:cubicBezTo>
                    <a:pt x="21" y="36"/>
                    <a:pt x="19" y="37"/>
                    <a:pt x="17" y="37"/>
                  </a:cubicBezTo>
                  <a:cubicBezTo>
                    <a:pt x="15" y="37"/>
                    <a:pt x="14" y="36"/>
                    <a:pt x="14" y="33"/>
                  </a:cubicBezTo>
                  <a:cubicBezTo>
                    <a:pt x="14" y="16"/>
                    <a:pt x="14" y="16"/>
                    <a:pt x="14" y="16"/>
                  </a:cubicBezTo>
                  <a:cubicBezTo>
                    <a:pt x="14" y="16"/>
                    <a:pt x="14" y="16"/>
                    <a:pt x="14" y="16"/>
                  </a:cubicBezTo>
                  <a:cubicBezTo>
                    <a:pt x="14" y="16"/>
                    <a:pt x="14" y="16"/>
                    <a:pt x="14" y="16"/>
                  </a:cubicBezTo>
                  <a:cubicBezTo>
                    <a:pt x="17" y="16"/>
                    <a:pt x="17" y="16"/>
                    <a:pt x="17" y="16"/>
                  </a:cubicBezTo>
                  <a:cubicBezTo>
                    <a:pt x="20" y="16"/>
                    <a:pt x="22" y="14"/>
                    <a:pt x="22" y="13"/>
                  </a:cubicBezTo>
                  <a:cubicBezTo>
                    <a:pt x="24" y="10"/>
                    <a:pt x="24" y="10"/>
                    <a:pt x="24" y="10"/>
                  </a:cubicBezTo>
                  <a:cubicBezTo>
                    <a:pt x="24" y="10"/>
                    <a:pt x="24" y="10"/>
                    <a:pt x="24" y="10"/>
                  </a:cubicBezTo>
                  <a:cubicBezTo>
                    <a:pt x="24" y="10"/>
                    <a:pt x="24" y="10"/>
                    <a:pt x="24" y="10"/>
                  </a:cubicBezTo>
                  <a:cubicBezTo>
                    <a:pt x="14" y="10"/>
                    <a:pt x="14" y="10"/>
                    <a:pt x="14" y="10"/>
                  </a:cubicBezTo>
                  <a:cubicBezTo>
                    <a:pt x="14" y="10"/>
                    <a:pt x="14" y="10"/>
                    <a:pt x="14" y="10"/>
                  </a:cubicBezTo>
                  <a:cubicBezTo>
                    <a:pt x="14" y="10"/>
                    <a:pt x="14" y="10"/>
                    <a:pt x="14" y="10"/>
                  </a:cubicBezTo>
                  <a:lnTo>
                    <a:pt x="14" y="0"/>
                  </a:ln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9">
              <a:extLst>
                <a:ext uri="{FF2B5EF4-FFF2-40B4-BE49-F238E27FC236}">
                  <a16:creationId xmlns:a16="http://schemas.microsoft.com/office/drawing/2014/main" id="{3165C417-6357-4F29-B0B0-81EC50DB58E0}"/>
                </a:ext>
              </a:extLst>
            </p:cNvPr>
            <p:cNvSpPr>
              <a:spLocks/>
            </p:cNvSpPr>
            <p:nvPr userDrawn="1"/>
          </p:nvSpPr>
          <p:spPr bwMode="auto">
            <a:xfrm>
              <a:off x="1275" y="131"/>
              <a:ext cx="52" cy="72"/>
            </a:xfrm>
            <a:custGeom>
              <a:avLst/>
              <a:gdLst>
                <a:gd name="T0" fmla="*/ 14 w 25"/>
                <a:gd name="T1" fmla="*/ 0 h 34"/>
                <a:gd name="T2" fmla="*/ 2 w 25"/>
                <a:gd name="T3" fmla="*/ 10 h 34"/>
                <a:gd name="T4" fmla="*/ 17 w 25"/>
                <a:gd name="T5" fmla="*/ 24 h 34"/>
                <a:gd name="T6" fmla="*/ 11 w 25"/>
                <a:gd name="T7" fmla="*/ 28 h 34"/>
                <a:gd name="T8" fmla="*/ 2 w 25"/>
                <a:gd name="T9" fmla="*/ 25 h 34"/>
                <a:gd name="T10" fmla="*/ 2 w 25"/>
                <a:gd name="T11" fmla="*/ 26 h 34"/>
                <a:gd name="T12" fmla="*/ 0 w 25"/>
                <a:gd name="T13" fmla="*/ 32 h 34"/>
                <a:gd name="T14" fmla="*/ 12 w 25"/>
                <a:gd name="T15" fmla="*/ 34 h 34"/>
                <a:gd name="T16" fmla="*/ 25 w 25"/>
                <a:gd name="T17" fmla="*/ 24 h 34"/>
                <a:gd name="T18" fmla="*/ 10 w 25"/>
                <a:gd name="T19" fmla="*/ 10 h 34"/>
                <a:gd name="T20" fmla="*/ 14 w 25"/>
                <a:gd name="T21" fmla="*/ 7 h 34"/>
                <a:gd name="T22" fmla="*/ 22 w 25"/>
                <a:gd name="T23" fmla="*/ 8 h 34"/>
                <a:gd name="T24" fmla="*/ 24 w 25"/>
                <a:gd name="T25" fmla="*/ 2 h 34"/>
                <a:gd name="T26" fmla="*/ 24 w 25"/>
                <a:gd name="T27" fmla="*/ 2 h 34"/>
                <a:gd name="T28" fmla="*/ 14 w 25"/>
                <a:gd name="T2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34">
                  <a:moveTo>
                    <a:pt x="14" y="0"/>
                  </a:moveTo>
                  <a:cubicBezTo>
                    <a:pt x="6" y="0"/>
                    <a:pt x="2" y="4"/>
                    <a:pt x="2" y="10"/>
                  </a:cubicBezTo>
                  <a:cubicBezTo>
                    <a:pt x="2" y="21"/>
                    <a:pt x="17" y="19"/>
                    <a:pt x="17" y="24"/>
                  </a:cubicBezTo>
                  <a:cubicBezTo>
                    <a:pt x="17" y="27"/>
                    <a:pt x="15" y="28"/>
                    <a:pt x="11" y="28"/>
                  </a:cubicBezTo>
                  <a:cubicBezTo>
                    <a:pt x="8" y="28"/>
                    <a:pt x="5" y="27"/>
                    <a:pt x="2" y="25"/>
                  </a:cubicBezTo>
                  <a:cubicBezTo>
                    <a:pt x="2" y="26"/>
                    <a:pt x="2" y="26"/>
                    <a:pt x="2" y="26"/>
                  </a:cubicBezTo>
                  <a:cubicBezTo>
                    <a:pt x="0" y="32"/>
                    <a:pt x="0" y="32"/>
                    <a:pt x="0" y="32"/>
                  </a:cubicBezTo>
                  <a:cubicBezTo>
                    <a:pt x="3" y="33"/>
                    <a:pt x="7" y="34"/>
                    <a:pt x="12" y="34"/>
                  </a:cubicBezTo>
                  <a:cubicBezTo>
                    <a:pt x="19" y="34"/>
                    <a:pt x="25" y="31"/>
                    <a:pt x="25" y="24"/>
                  </a:cubicBezTo>
                  <a:cubicBezTo>
                    <a:pt x="25" y="13"/>
                    <a:pt x="10" y="15"/>
                    <a:pt x="10" y="10"/>
                  </a:cubicBezTo>
                  <a:cubicBezTo>
                    <a:pt x="10" y="7"/>
                    <a:pt x="12" y="7"/>
                    <a:pt x="14" y="7"/>
                  </a:cubicBezTo>
                  <a:cubicBezTo>
                    <a:pt x="17" y="7"/>
                    <a:pt x="20" y="7"/>
                    <a:pt x="22" y="8"/>
                  </a:cubicBezTo>
                  <a:cubicBezTo>
                    <a:pt x="24" y="2"/>
                    <a:pt x="24" y="2"/>
                    <a:pt x="24" y="2"/>
                  </a:cubicBezTo>
                  <a:cubicBezTo>
                    <a:pt x="24" y="2"/>
                    <a:pt x="24" y="2"/>
                    <a:pt x="24" y="2"/>
                  </a:cubicBezTo>
                  <a:cubicBezTo>
                    <a:pt x="21" y="1"/>
                    <a:pt x="18" y="0"/>
                    <a:pt x="14"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Freeform 10">
              <a:extLst>
                <a:ext uri="{FF2B5EF4-FFF2-40B4-BE49-F238E27FC236}">
                  <a16:creationId xmlns:a16="http://schemas.microsoft.com/office/drawing/2014/main" id="{FB9CFCDE-C003-40D5-A110-61A2EF1BBF3A}"/>
                </a:ext>
              </a:extLst>
            </p:cNvPr>
            <p:cNvSpPr>
              <a:spLocks/>
            </p:cNvSpPr>
            <p:nvPr userDrawn="1"/>
          </p:nvSpPr>
          <p:spPr bwMode="auto">
            <a:xfrm>
              <a:off x="1402" y="131"/>
              <a:ext cx="50" cy="72"/>
            </a:xfrm>
            <a:custGeom>
              <a:avLst/>
              <a:gdLst>
                <a:gd name="T0" fmla="*/ 13 w 24"/>
                <a:gd name="T1" fmla="*/ 0 h 34"/>
                <a:gd name="T2" fmla="*/ 1 w 24"/>
                <a:gd name="T3" fmla="*/ 10 h 34"/>
                <a:gd name="T4" fmla="*/ 16 w 24"/>
                <a:gd name="T5" fmla="*/ 24 h 34"/>
                <a:gd name="T6" fmla="*/ 10 w 24"/>
                <a:gd name="T7" fmla="*/ 28 h 34"/>
                <a:gd name="T8" fmla="*/ 2 w 24"/>
                <a:gd name="T9" fmla="*/ 25 h 34"/>
                <a:gd name="T10" fmla="*/ 0 w 24"/>
                <a:gd name="T11" fmla="*/ 32 h 34"/>
                <a:gd name="T12" fmla="*/ 11 w 24"/>
                <a:gd name="T13" fmla="*/ 34 h 34"/>
                <a:gd name="T14" fmla="*/ 24 w 24"/>
                <a:gd name="T15" fmla="*/ 24 h 34"/>
                <a:gd name="T16" fmla="*/ 9 w 24"/>
                <a:gd name="T17" fmla="*/ 10 h 34"/>
                <a:gd name="T18" fmla="*/ 13 w 24"/>
                <a:gd name="T19" fmla="*/ 7 h 34"/>
                <a:gd name="T20" fmla="*/ 21 w 24"/>
                <a:gd name="T21" fmla="*/ 8 h 34"/>
                <a:gd name="T22" fmla="*/ 23 w 24"/>
                <a:gd name="T23" fmla="*/ 2 h 34"/>
                <a:gd name="T24" fmla="*/ 23 w 24"/>
                <a:gd name="T25" fmla="*/ 2 h 34"/>
                <a:gd name="T26" fmla="*/ 13 w 24"/>
                <a:gd name="T2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4">
                  <a:moveTo>
                    <a:pt x="13" y="0"/>
                  </a:moveTo>
                  <a:cubicBezTo>
                    <a:pt x="5" y="0"/>
                    <a:pt x="1" y="4"/>
                    <a:pt x="1" y="10"/>
                  </a:cubicBezTo>
                  <a:cubicBezTo>
                    <a:pt x="1" y="21"/>
                    <a:pt x="16" y="19"/>
                    <a:pt x="16" y="24"/>
                  </a:cubicBezTo>
                  <a:cubicBezTo>
                    <a:pt x="16" y="27"/>
                    <a:pt x="14" y="28"/>
                    <a:pt x="10" y="28"/>
                  </a:cubicBezTo>
                  <a:cubicBezTo>
                    <a:pt x="7" y="28"/>
                    <a:pt x="4" y="27"/>
                    <a:pt x="2" y="25"/>
                  </a:cubicBezTo>
                  <a:cubicBezTo>
                    <a:pt x="0" y="32"/>
                    <a:pt x="0" y="32"/>
                    <a:pt x="0" y="32"/>
                  </a:cubicBezTo>
                  <a:cubicBezTo>
                    <a:pt x="3" y="33"/>
                    <a:pt x="6" y="34"/>
                    <a:pt x="11" y="34"/>
                  </a:cubicBezTo>
                  <a:cubicBezTo>
                    <a:pt x="18" y="34"/>
                    <a:pt x="24" y="31"/>
                    <a:pt x="24" y="24"/>
                  </a:cubicBezTo>
                  <a:cubicBezTo>
                    <a:pt x="24" y="13"/>
                    <a:pt x="9" y="15"/>
                    <a:pt x="9" y="10"/>
                  </a:cubicBezTo>
                  <a:cubicBezTo>
                    <a:pt x="9" y="7"/>
                    <a:pt x="11" y="7"/>
                    <a:pt x="13" y="7"/>
                  </a:cubicBezTo>
                  <a:cubicBezTo>
                    <a:pt x="16" y="7"/>
                    <a:pt x="19" y="7"/>
                    <a:pt x="21" y="8"/>
                  </a:cubicBezTo>
                  <a:cubicBezTo>
                    <a:pt x="23" y="2"/>
                    <a:pt x="23" y="2"/>
                    <a:pt x="23" y="2"/>
                  </a:cubicBezTo>
                  <a:cubicBezTo>
                    <a:pt x="23" y="2"/>
                    <a:pt x="23" y="2"/>
                    <a:pt x="23" y="2"/>
                  </a:cubicBezTo>
                  <a:cubicBezTo>
                    <a:pt x="20" y="1"/>
                    <a:pt x="17" y="0"/>
                    <a:pt x="13"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Freeform 11">
              <a:extLst>
                <a:ext uri="{FF2B5EF4-FFF2-40B4-BE49-F238E27FC236}">
                  <a16:creationId xmlns:a16="http://schemas.microsoft.com/office/drawing/2014/main" id="{F699172E-08D7-46C6-97F4-0B96FCC1F425}"/>
                </a:ext>
              </a:extLst>
            </p:cNvPr>
            <p:cNvSpPr>
              <a:spLocks/>
            </p:cNvSpPr>
            <p:nvPr userDrawn="1"/>
          </p:nvSpPr>
          <p:spPr bwMode="auto">
            <a:xfrm>
              <a:off x="1459" y="131"/>
              <a:ext cx="50" cy="72"/>
            </a:xfrm>
            <a:custGeom>
              <a:avLst/>
              <a:gdLst>
                <a:gd name="T0" fmla="*/ 13 w 24"/>
                <a:gd name="T1" fmla="*/ 0 h 34"/>
                <a:gd name="T2" fmla="*/ 1 w 24"/>
                <a:gd name="T3" fmla="*/ 10 h 34"/>
                <a:gd name="T4" fmla="*/ 16 w 24"/>
                <a:gd name="T5" fmla="*/ 24 h 34"/>
                <a:gd name="T6" fmla="*/ 11 w 24"/>
                <a:gd name="T7" fmla="*/ 28 h 34"/>
                <a:gd name="T8" fmla="*/ 2 w 24"/>
                <a:gd name="T9" fmla="*/ 25 h 34"/>
                <a:gd name="T10" fmla="*/ 0 w 24"/>
                <a:gd name="T11" fmla="*/ 32 h 34"/>
                <a:gd name="T12" fmla="*/ 11 w 24"/>
                <a:gd name="T13" fmla="*/ 34 h 34"/>
                <a:gd name="T14" fmla="*/ 24 w 24"/>
                <a:gd name="T15" fmla="*/ 24 h 34"/>
                <a:gd name="T16" fmla="*/ 9 w 24"/>
                <a:gd name="T17" fmla="*/ 10 h 34"/>
                <a:gd name="T18" fmla="*/ 14 w 24"/>
                <a:gd name="T19" fmla="*/ 7 h 34"/>
                <a:gd name="T20" fmla="*/ 21 w 24"/>
                <a:gd name="T21" fmla="*/ 8 h 34"/>
                <a:gd name="T22" fmla="*/ 23 w 24"/>
                <a:gd name="T23" fmla="*/ 2 h 34"/>
                <a:gd name="T24" fmla="*/ 23 w 24"/>
                <a:gd name="T25" fmla="*/ 2 h 34"/>
                <a:gd name="T26" fmla="*/ 13 w 24"/>
                <a:gd name="T2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4">
                  <a:moveTo>
                    <a:pt x="13" y="0"/>
                  </a:moveTo>
                  <a:cubicBezTo>
                    <a:pt x="6" y="0"/>
                    <a:pt x="1" y="4"/>
                    <a:pt x="1" y="10"/>
                  </a:cubicBezTo>
                  <a:cubicBezTo>
                    <a:pt x="1" y="21"/>
                    <a:pt x="16" y="19"/>
                    <a:pt x="16" y="24"/>
                  </a:cubicBezTo>
                  <a:cubicBezTo>
                    <a:pt x="16" y="27"/>
                    <a:pt x="14" y="28"/>
                    <a:pt x="11" y="28"/>
                  </a:cubicBezTo>
                  <a:cubicBezTo>
                    <a:pt x="7" y="28"/>
                    <a:pt x="4" y="27"/>
                    <a:pt x="2" y="25"/>
                  </a:cubicBezTo>
                  <a:cubicBezTo>
                    <a:pt x="0" y="32"/>
                    <a:pt x="0" y="32"/>
                    <a:pt x="0" y="32"/>
                  </a:cubicBezTo>
                  <a:cubicBezTo>
                    <a:pt x="3" y="33"/>
                    <a:pt x="7" y="34"/>
                    <a:pt x="11" y="34"/>
                  </a:cubicBezTo>
                  <a:cubicBezTo>
                    <a:pt x="18" y="34"/>
                    <a:pt x="24" y="31"/>
                    <a:pt x="24" y="24"/>
                  </a:cubicBezTo>
                  <a:cubicBezTo>
                    <a:pt x="24" y="13"/>
                    <a:pt x="9" y="15"/>
                    <a:pt x="9" y="10"/>
                  </a:cubicBezTo>
                  <a:cubicBezTo>
                    <a:pt x="9" y="7"/>
                    <a:pt x="11" y="7"/>
                    <a:pt x="14" y="7"/>
                  </a:cubicBezTo>
                  <a:cubicBezTo>
                    <a:pt x="17" y="7"/>
                    <a:pt x="19" y="7"/>
                    <a:pt x="21" y="8"/>
                  </a:cubicBezTo>
                  <a:cubicBezTo>
                    <a:pt x="23" y="2"/>
                    <a:pt x="23" y="2"/>
                    <a:pt x="23" y="2"/>
                  </a:cubicBezTo>
                  <a:cubicBezTo>
                    <a:pt x="23" y="2"/>
                    <a:pt x="23" y="2"/>
                    <a:pt x="23" y="2"/>
                  </a:cubicBezTo>
                  <a:cubicBezTo>
                    <a:pt x="20" y="1"/>
                    <a:pt x="17" y="0"/>
                    <a:pt x="13"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Freeform 12">
              <a:extLst>
                <a:ext uri="{FF2B5EF4-FFF2-40B4-BE49-F238E27FC236}">
                  <a16:creationId xmlns:a16="http://schemas.microsoft.com/office/drawing/2014/main" id="{EB8C754C-F5A3-4704-A15B-57978541F08A}"/>
                </a:ext>
              </a:extLst>
            </p:cNvPr>
            <p:cNvSpPr>
              <a:spLocks/>
            </p:cNvSpPr>
            <p:nvPr userDrawn="1"/>
          </p:nvSpPr>
          <p:spPr bwMode="auto">
            <a:xfrm>
              <a:off x="1221" y="131"/>
              <a:ext cx="50" cy="72"/>
            </a:xfrm>
            <a:custGeom>
              <a:avLst/>
              <a:gdLst>
                <a:gd name="T0" fmla="*/ 13 w 24"/>
                <a:gd name="T1" fmla="*/ 0 h 34"/>
                <a:gd name="T2" fmla="*/ 0 w 24"/>
                <a:gd name="T3" fmla="*/ 10 h 34"/>
                <a:gd name="T4" fmla="*/ 16 w 24"/>
                <a:gd name="T5" fmla="*/ 24 h 34"/>
                <a:gd name="T6" fmla="*/ 10 w 24"/>
                <a:gd name="T7" fmla="*/ 28 h 34"/>
                <a:gd name="T8" fmla="*/ 1 w 24"/>
                <a:gd name="T9" fmla="*/ 25 h 34"/>
                <a:gd name="T10" fmla="*/ 1 w 24"/>
                <a:gd name="T11" fmla="*/ 25 h 34"/>
                <a:gd name="T12" fmla="*/ 4 w 24"/>
                <a:gd name="T13" fmla="*/ 34 h 34"/>
                <a:gd name="T14" fmla="*/ 11 w 24"/>
                <a:gd name="T15" fmla="*/ 34 h 34"/>
                <a:gd name="T16" fmla="*/ 24 w 24"/>
                <a:gd name="T17" fmla="*/ 24 h 34"/>
                <a:gd name="T18" fmla="*/ 9 w 24"/>
                <a:gd name="T19" fmla="*/ 10 h 34"/>
                <a:gd name="T20" fmla="*/ 13 w 24"/>
                <a:gd name="T21" fmla="*/ 7 h 34"/>
                <a:gd name="T22" fmla="*/ 21 w 24"/>
                <a:gd name="T23" fmla="*/ 8 h 34"/>
                <a:gd name="T24" fmla="*/ 22 w 24"/>
                <a:gd name="T25" fmla="*/ 2 h 34"/>
                <a:gd name="T26" fmla="*/ 22 w 24"/>
                <a:gd name="T27" fmla="*/ 2 h 34"/>
                <a:gd name="T28" fmla="*/ 13 w 24"/>
                <a:gd name="T2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34">
                  <a:moveTo>
                    <a:pt x="13" y="0"/>
                  </a:moveTo>
                  <a:cubicBezTo>
                    <a:pt x="5" y="0"/>
                    <a:pt x="0" y="4"/>
                    <a:pt x="0" y="10"/>
                  </a:cubicBezTo>
                  <a:cubicBezTo>
                    <a:pt x="0" y="21"/>
                    <a:pt x="16" y="19"/>
                    <a:pt x="16" y="24"/>
                  </a:cubicBezTo>
                  <a:cubicBezTo>
                    <a:pt x="16" y="27"/>
                    <a:pt x="13" y="28"/>
                    <a:pt x="10" y="28"/>
                  </a:cubicBezTo>
                  <a:cubicBezTo>
                    <a:pt x="7" y="28"/>
                    <a:pt x="4" y="27"/>
                    <a:pt x="1" y="25"/>
                  </a:cubicBezTo>
                  <a:cubicBezTo>
                    <a:pt x="1" y="25"/>
                    <a:pt x="1" y="25"/>
                    <a:pt x="1" y="25"/>
                  </a:cubicBezTo>
                  <a:cubicBezTo>
                    <a:pt x="4" y="34"/>
                    <a:pt x="4" y="34"/>
                    <a:pt x="4" y="34"/>
                  </a:cubicBezTo>
                  <a:cubicBezTo>
                    <a:pt x="6" y="34"/>
                    <a:pt x="8" y="34"/>
                    <a:pt x="11" y="34"/>
                  </a:cubicBezTo>
                  <a:cubicBezTo>
                    <a:pt x="18" y="34"/>
                    <a:pt x="24" y="31"/>
                    <a:pt x="24" y="24"/>
                  </a:cubicBezTo>
                  <a:cubicBezTo>
                    <a:pt x="24" y="13"/>
                    <a:pt x="9" y="15"/>
                    <a:pt x="9" y="10"/>
                  </a:cubicBezTo>
                  <a:cubicBezTo>
                    <a:pt x="9" y="7"/>
                    <a:pt x="10" y="7"/>
                    <a:pt x="13" y="7"/>
                  </a:cubicBezTo>
                  <a:cubicBezTo>
                    <a:pt x="16" y="7"/>
                    <a:pt x="18" y="7"/>
                    <a:pt x="21" y="8"/>
                  </a:cubicBezTo>
                  <a:cubicBezTo>
                    <a:pt x="22" y="2"/>
                    <a:pt x="22" y="2"/>
                    <a:pt x="22" y="2"/>
                  </a:cubicBezTo>
                  <a:cubicBezTo>
                    <a:pt x="22" y="2"/>
                    <a:pt x="22" y="2"/>
                    <a:pt x="22" y="2"/>
                  </a:cubicBezTo>
                  <a:cubicBezTo>
                    <a:pt x="20" y="1"/>
                    <a:pt x="16" y="0"/>
                    <a:pt x="13"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Freeform 13">
              <a:extLst>
                <a:ext uri="{FF2B5EF4-FFF2-40B4-BE49-F238E27FC236}">
                  <a16:creationId xmlns:a16="http://schemas.microsoft.com/office/drawing/2014/main" id="{87584780-228F-4331-A549-DB8EE5821A4C}"/>
                </a:ext>
              </a:extLst>
            </p:cNvPr>
            <p:cNvSpPr>
              <a:spLocks/>
            </p:cNvSpPr>
            <p:nvPr userDrawn="1"/>
          </p:nvSpPr>
          <p:spPr bwMode="auto">
            <a:xfrm>
              <a:off x="1519" y="131"/>
              <a:ext cx="104" cy="72"/>
            </a:xfrm>
            <a:custGeom>
              <a:avLst/>
              <a:gdLst>
                <a:gd name="T0" fmla="*/ 0 w 50"/>
                <a:gd name="T1" fmla="*/ 0 h 34"/>
                <a:gd name="T2" fmla="*/ 0 w 50"/>
                <a:gd name="T3" fmla="*/ 0 h 34"/>
                <a:gd name="T4" fmla="*/ 0 w 50"/>
                <a:gd name="T5" fmla="*/ 18 h 34"/>
                <a:gd name="T6" fmla="*/ 0 w 50"/>
                <a:gd name="T7" fmla="*/ 34 h 34"/>
                <a:gd name="T8" fmla="*/ 8 w 50"/>
                <a:gd name="T9" fmla="*/ 34 h 34"/>
                <a:gd name="T10" fmla="*/ 8 w 50"/>
                <a:gd name="T11" fmla="*/ 11 h 34"/>
                <a:gd name="T12" fmla="*/ 16 w 50"/>
                <a:gd name="T13" fmla="*/ 7 h 34"/>
                <a:gd name="T14" fmla="*/ 21 w 50"/>
                <a:gd name="T15" fmla="*/ 14 h 34"/>
                <a:gd name="T16" fmla="*/ 21 w 50"/>
                <a:gd name="T17" fmla="*/ 34 h 34"/>
                <a:gd name="T18" fmla="*/ 29 w 50"/>
                <a:gd name="T19" fmla="*/ 34 h 34"/>
                <a:gd name="T20" fmla="*/ 29 w 50"/>
                <a:gd name="T21" fmla="*/ 12 h 34"/>
                <a:gd name="T22" fmla="*/ 29 w 50"/>
                <a:gd name="T23" fmla="*/ 11 h 34"/>
                <a:gd name="T24" fmla="*/ 37 w 50"/>
                <a:gd name="T25" fmla="*/ 7 h 34"/>
                <a:gd name="T26" fmla="*/ 42 w 50"/>
                <a:gd name="T27" fmla="*/ 14 h 34"/>
                <a:gd name="T28" fmla="*/ 42 w 50"/>
                <a:gd name="T29" fmla="*/ 34 h 34"/>
                <a:gd name="T30" fmla="*/ 50 w 50"/>
                <a:gd name="T31" fmla="*/ 34 h 34"/>
                <a:gd name="T32" fmla="*/ 50 w 50"/>
                <a:gd name="T33" fmla="*/ 12 h 34"/>
                <a:gd name="T34" fmla="*/ 39 w 50"/>
                <a:gd name="T35" fmla="*/ 0 h 34"/>
                <a:gd name="T36" fmla="*/ 27 w 50"/>
                <a:gd name="T37" fmla="*/ 5 h 34"/>
                <a:gd name="T38" fmla="*/ 18 w 50"/>
                <a:gd name="T39" fmla="*/ 0 h 34"/>
                <a:gd name="T40" fmla="*/ 7 w 50"/>
                <a:gd name="T41" fmla="*/ 5 h 34"/>
                <a:gd name="T42" fmla="*/ 7 w 50"/>
                <a:gd name="T43" fmla="*/ 5 h 34"/>
                <a:gd name="T44" fmla="*/ 4 w 50"/>
                <a:gd name="T45" fmla="*/ 2 h 34"/>
                <a:gd name="T46" fmla="*/ 0 w 50"/>
                <a:gd name="T4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0" h="34">
                  <a:moveTo>
                    <a:pt x="0" y="0"/>
                  </a:moveTo>
                  <a:cubicBezTo>
                    <a:pt x="0" y="0"/>
                    <a:pt x="0" y="0"/>
                    <a:pt x="0" y="0"/>
                  </a:cubicBezTo>
                  <a:cubicBezTo>
                    <a:pt x="0" y="18"/>
                    <a:pt x="0" y="18"/>
                    <a:pt x="0" y="18"/>
                  </a:cubicBezTo>
                  <a:cubicBezTo>
                    <a:pt x="0" y="34"/>
                    <a:pt x="0" y="34"/>
                    <a:pt x="0" y="34"/>
                  </a:cubicBezTo>
                  <a:cubicBezTo>
                    <a:pt x="8" y="34"/>
                    <a:pt x="8" y="34"/>
                    <a:pt x="8" y="34"/>
                  </a:cubicBezTo>
                  <a:cubicBezTo>
                    <a:pt x="8" y="11"/>
                    <a:pt x="8" y="11"/>
                    <a:pt x="8" y="11"/>
                  </a:cubicBezTo>
                  <a:cubicBezTo>
                    <a:pt x="10" y="9"/>
                    <a:pt x="13" y="7"/>
                    <a:pt x="16" y="7"/>
                  </a:cubicBezTo>
                  <a:cubicBezTo>
                    <a:pt x="20" y="7"/>
                    <a:pt x="21" y="10"/>
                    <a:pt x="21" y="14"/>
                  </a:cubicBezTo>
                  <a:cubicBezTo>
                    <a:pt x="21" y="34"/>
                    <a:pt x="21" y="34"/>
                    <a:pt x="21" y="34"/>
                  </a:cubicBezTo>
                  <a:cubicBezTo>
                    <a:pt x="29" y="34"/>
                    <a:pt x="29" y="34"/>
                    <a:pt x="29" y="34"/>
                  </a:cubicBezTo>
                  <a:cubicBezTo>
                    <a:pt x="29" y="12"/>
                    <a:pt x="29" y="12"/>
                    <a:pt x="29" y="12"/>
                  </a:cubicBezTo>
                  <a:cubicBezTo>
                    <a:pt x="29" y="11"/>
                    <a:pt x="29" y="11"/>
                    <a:pt x="29" y="11"/>
                  </a:cubicBezTo>
                  <a:cubicBezTo>
                    <a:pt x="31" y="9"/>
                    <a:pt x="34" y="7"/>
                    <a:pt x="37" y="7"/>
                  </a:cubicBezTo>
                  <a:cubicBezTo>
                    <a:pt x="41" y="7"/>
                    <a:pt x="42" y="10"/>
                    <a:pt x="42" y="14"/>
                  </a:cubicBezTo>
                  <a:cubicBezTo>
                    <a:pt x="42" y="34"/>
                    <a:pt x="42" y="34"/>
                    <a:pt x="42" y="34"/>
                  </a:cubicBezTo>
                  <a:cubicBezTo>
                    <a:pt x="50" y="34"/>
                    <a:pt x="50" y="34"/>
                    <a:pt x="50" y="34"/>
                  </a:cubicBezTo>
                  <a:cubicBezTo>
                    <a:pt x="50" y="12"/>
                    <a:pt x="50" y="12"/>
                    <a:pt x="50" y="12"/>
                  </a:cubicBezTo>
                  <a:cubicBezTo>
                    <a:pt x="50" y="3"/>
                    <a:pt x="45" y="0"/>
                    <a:pt x="39" y="0"/>
                  </a:cubicBezTo>
                  <a:cubicBezTo>
                    <a:pt x="35" y="0"/>
                    <a:pt x="31" y="2"/>
                    <a:pt x="27" y="5"/>
                  </a:cubicBezTo>
                  <a:cubicBezTo>
                    <a:pt x="26" y="2"/>
                    <a:pt x="22" y="0"/>
                    <a:pt x="18" y="0"/>
                  </a:cubicBezTo>
                  <a:cubicBezTo>
                    <a:pt x="14" y="0"/>
                    <a:pt x="11" y="2"/>
                    <a:pt x="7" y="5"/>
                  </a:cubicBezTo>
                  <a:cubicBezTo>
                    <a:pt x="7" y="5"/>
                    <a:pt x="7" y="5"/>
                    <a:pt x="7" y="5"/>
                  </a:cubicBezTo>
                  <a:cubicBezTo>
                    <a:pt x="6" y="3"/>
                    <a:pt x="5" y="2"/>
                    <a:pt x="4" y="2"/>
                  </a:cubicBezTo>
                  <a:cubicBezTo>
                    <a:pt x="0" y="0"/>
                    <a:pt x="0" y="0"/>
                    <a:pt x="0" y="0"/>
                  </a:cubicBez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Freeform 14">
              <a:extLst>
                <a:ext uri="{FF2B5EF4-FFF2-40B4-BE49-F238E27FC236}">
                  <a16:creationId xmlns:a16="http://schemas.microsoft.com/office/drawing/2014/main" id="{5A22E929-770F-404E-BFBA-19140523F262}"/>
                </a:ext>
              </a:extLst>
            </p:cNvPr>
            <p:cNvSpPr>
              <a:spLocks/>
            </p:cNvSpPr>
            <p:nvPr userDrawn="1"/>
          </p:nvSpPr>
          <p:spPr bwMode="auto">
            <a:xfrm>
              <a:off x="1702" y="131"/>
              <a:ext cx="63" cy="72"/>
            </a:xfrm>
            <a:custGeom>
              <a:avLst/>
              <a:gdLst>
                <a:gd name="T0" fmla="*/ 0 w 30"/>
                <a:gd name="T1" fmla="*/ 0 h 34"/>
                <a:gd name="T2" fmla="*/ 0 w 30"/>
                <a:gd name="T3" fmla="*/ 0 h 34"/>
                <a:gd name="T4" fmla="*/ 0 w 30"/>
                <a:gd name="T5" fmla="*/ 18 h 34"/>
                <a:gd name="T6" fmla="*/ 0 w 30"/>
                <a:gd name="T7" fmla="*/ 34 h 34"/>
                <a:gd name="T8" fmla="*/ 8 w 30"/>
                <a:gd name="T9" fmla="*/ 34 h 34"/>
                <a:gd name="T10" fmla="*/ 8 w 30"/>
                <a:gd name="T11" fmla="*/ 11 h 34"/>
                <a:gd name="T12" fmla="*/ 16 w 30"/>
                <a:gd name="T13" fmla="*/ 7 h 34"/>
                <a:gd name="T14" fmla="*/ 21 w 30"/>
                <a:gd name="T15" fmla="*/ 15 h 34"/>
                <a:gd name="T16" fmla="*/ 21 w 30"/>
                <a:gd name="T17" fmla="*/ 34 h 34"/>
                <a:gd name="T18" fmla="*/ 30 w 30"/>
                <a:gd name="T19" fmla="*/ 34 h 34"/>
                <a:gd name="T20" fmla="*/ 30 w 30"/>
                <a:gd name="T21" fmla="*/ 12 h 34"/>
                <a:gd name="T22" fmla="*/ 19 w 30"/>
                <a:gd name="T23" fmla="*/ 0 h 34"/>
                <a:gd name="T24" fmla="*/ 8 w 30"/>
                <a:gd name="T25" fmla="*/ 5 h 34"/>
                <a:gd name="T26" fmla="*/ 7 w 30"/>
                <a:gd name="T27" fmla="*/ 5 h 34"/>
                <a:gd name="T28" fmla="*/ 4 w 30"/>
                <a:gd name="T29" fmla="*/ 2 h 34"/>
                <a:gd name="T30" fmla="*/ 0 w 30"/>
                <a:gd name="T3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34">
                  <a:moveTo>
                    <a:pt x="0" y="0"/>
                  </a:moveTo>
                  <a:cubicBezTo>
                    <a:pt x="0" y="0"/>
                    <a:pt x="0" y="0"/>
                    <a:pt x="0" y="0"/>
                  </a:cubicBezTo>
                  <a:cubicBezTo>
                    <a:pt x="0" y="18"/>
                    <a:pt x="0" y="18"/>
                    <a:pt x="0" y="18"/>
                  </a:cubicBezTo>
                  <a:cubicBezTo>
                    <a:pt x="0" y="34"/>
                    <a:pt x="0" y="34"/>
                    <a:pt x="0" y="34"/>
                  </a:cubicBezTo>
                  <a:cubicBezTo>
                    <a:pt x="8" y="34"/>
                    <a:pt x="8" y="34"/>
                    <a:pt x="8" y="34"/>
                  </a:cubicBezTo>
                  <a:cubicBezTo>
                    <a:pt x="8" y="11"/>
                    <a:pt x="8" y="11"/>
                    <a:pt x="8" y="11"/>
                  </a:cubicBezTo>
                  <a:cubicBezTo>
                    <a:pt x="11" y="9"/>
                    <a:pt x="14" y="7"/>
                    <a:pt x="16" y="7"/>
                  </a:cubicBezTo>
                  <a:cubicBezTo>
                    <a:pt x="20" y="7"/>
                    <a:pt x="21" y="11"/>
                    <a:pt x="21" y="15"/>
                  </a:cubicBezTo>
                  <a:cubicBezTo>
                    <a:pt x="21" y="34"/>
                    <a:pt x="21" y="34"/>
                    <a:pt x="21" y="34"/>
                  </a:cubicBezTo>
                  <a:cubicBezTo>
                    <a:pt x="30" y="34"/>
                    <a:pt x="30" y="34"/>
                    <a:pt x="30" y="34"/>
                  </a:cubicBezTo>
                  <a:cubicBezTo>
                    <a:pt x="30" y="12"/>
                    <a:pt x="30" y="12"/>
                    <a:pt x="30" y="12"/>
                  </a:cubicBezTo>
                  <a:cubicBezTo>
                    <a:pt x="30" y="3"/>
                    <a:pt x="24" y="0"/>
                    <a:pt x="19" y="0"/>
                  </a:cubicBezTo>
                  <a:cubicBezTo>
                    <a:pt x="15" y="0"/>
                    <a:pt x="11" y="2"/>
                    <a:pt x="8" y="5"/>
                  </a:cubicBezTo>
                  <a:cubicBezTo>
                    <a:pt x="7" y="5"/>
                    <a:pt x="7" y="5"/>
                    <a:pt x="7" y="5"/>
                  </a:cubicBezTo>
                  <a:cubicBezTo>
                    <a:pt x="7" y="3"/>
                    <a:pt x="5" y="2"/>
                    <a:pt x="4" y="2"/>
                  </a:cubicBezTo>
                  <a:cubicBezTo>
                    <a:pt x="0" y="0"/>
                    <a:pt x="0" y="0"/>
                    <a:pt x="0" y="0"/>
                  </a:cubicBez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Freeform 15">
              <a:extLst>
                <a:ext uri="{FF2B5EF4-FFF2-40B4-BE49-F238E27FC236}">
                  <a16:creationId xmlns:a16="http://schemas.microsoft.com/office/drawing/2014/main" id="{E7327BD7-0466-47AC-9E98-076A5B7F5B92}"/>
                </a:ext>
              </a:extLst>
            </p:cNvPr>
            <p:cNvSpPr>
              <a:spLocks/>
            </p:cNvSpPr>
            <p:nvPr userDrawn="1"/>
          </p:nvSpPr>
          <p:spPr bwMode="auto">
            <a:xfrm>
              <a:off x="469" y="103"/>
              <a:ext cx="78" cy="100"/>
            </a:xfrm>
            <a:custGeom>
              <a:avLst/>
              <a:gdLst>
                <a:gd name="T0" fmla="*/ 24 w 37"/>
                <a:gd name="T1" fmla="*/ 0 h 47"/>
                <a:gd name="T2" fmla="*/ 0 w 37"/>
                <a:gd name="T3" fmla="*/ 24 h 47"/>
                <a:gd name="T4" fmla="*/ 23 w 37"/>
                <a:gd name="T5" fmla="*/ 47 h 47"/>
                <a:gd name="T6" fmla="*/ 37 w 37"/>
                <a:gd name="T7" fmla="*/ 44 h 47"/>
                <a:gd name="T8" fmla="*/ 35 w 37"/>
                <a:gd name="T9" fmla="*/ 37 h 47"/>
                <a:gd name="T10" fmla="*/ 24 w 37"/>
                <a:gd name="T11" fmla="*/ 40 h 47"/>
                <a:gd name="T12" fmla="*/ 9 w 37"/>
                <a:gd name="T13" fmla="*/ 24 h 47"/>
                <a:gd name="T14" fmla="*/ 24 w 37"/>
                <a:gd name="T15" fmla="*/ 7 h 47"/>
                <a:gd name="T16" fmla="*/ 36 w 37"/>
                <a:gd name="T17" fmla="*/ 10 h 47"/>
                <a:gd name="T18" fmla="*/ 36 w 37"/>
                <a:gd name="T19" fmla="*/ 3 h 47"/>
                <a:gd name="T20" fmla="*/ 24 w 37"/>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47">
                  <a:moveTo>
                    <a:pt x="24" y="0"/>
                  </a:moveTo>
                  <a:cubicBezTo>
                    <a:pt x="9" y="0"/>
                    <a:pt x="0" y="11"/>
                    <a:pt x="0" y="24"/>
                  </a:cubicBezTo>
                  <a:cubicBezTo>
                    <a:pt x="0" y="37"/>
                    <a:pt x="8" y="47"/>
                    <a:pt x="23" y="47"/>
                  </a:cubicBezTo>
                  <a:cubicBezTo>
                    <a:pt x="27" y="47"/>
                    <a:pt x="32" y="46"/>
                    <a:pt x="37" y="44"/>
                  </a:cubicBezTo>
                  <a:cubicBezTo>
                    <a:pt x="36" y="42"/>
                    <a:pt x="35" y="39"/>
                    <a:pt x="35" y="37"/>
                  </a:cubicBezTo>
                  <a:cubicBezTo>
                    <a:pt x="32" y="39"/>
                    <a:pt x="28" y="40"/>
                    <a:pt x="24" y="40"/>
                  </a:cubicBezTo>
                  <a:cubicBezTo>
                    <a:pt x="15" y="40"/>
                    <a:pt x="9" y="33"/>
                    <a:pt x="9" y="24"/>
                  </a:cubicBezTo>
                  <a:cubicBezTo>
                    <a:pt x="9" y="15"/>
                    <a:pt x="14" y="7"/>
                    <a:pt x="24" y="7"/>
                  </a:cubicBezTo>
                  <a:cubicBezTo>
                    <a:pt x="29" y="7"/>
                    <a:pt x="32" y="8"/>
                    <a:pt x="36" y="10"/>
                  </a:cubicBezTo>
                  <a:cubicBezTo>
                    <a:pt x="36" y="3"/>
                    <a:pt x="36" y="3"/>
                    <a:pt x="36" y="3"/>
                  </a:cubicBezTo>
                  <a:cubicBezTo>
                    <a:pt x="33" y="1"/>
                    <a:pt x="29" y="0"/>
                    <a:pt x="24"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16">
              <a:extLst>
                <a:ext uri="{FF2B5EF4-FFF2-40B4-BE49-F238E27FC236}">
                  <a16:creationId xmlns:a16="http://schemas.microsoft.com/office/drawing/2014/main" id="{81AFC736-4CAE-4D4A-B5AE-56E01C0DA8D2}"/>
                </a:ext>
              </a:extLst>
            </p:cNvPr>
            <p:cNvSpPr>
              <a:spLocks noEditPoints="1"/>
            </p:cNvSpPr>
            <p:nvPr userDrawn="1"/>
          </p:nvSpPr>
          <p:spPr bwMode="auto">
            <a:xfrm>
              <a:off x="736" y="97"/>
              <a:ext cx="62" cy="106"/>
            </a:xfrm>
            <a:custGeom>
              <a:avLst/>
              <a:gdLst>
                <a:gd name="T0" fmla="*/ 12 w 30"/>
                <a:gd name="T1" fmla="*/ 43 h 50"/>
                <a:gd name="T2" fmla="*/ 8 w 30"/>
                <a:gd name="T3" fmla="*/ 42 h 50"/>
                <a:gd name="T4" fmla="*/ 8 w 30"/>
                <a:gd name="T5" fmla="*/ 23 h 50"/>
                <a:gd name="T6" fmla="*/ 13 w 30"/>
                <a:gd name="T7" fmla="*/ 22 h 50"/>
                <a:gd name="T8" fmla="*/ 22 w 30"/>
                <a:gd name="T9" fmla="*/ 32 h 50"/>
                <a:gd name="T10" fmla="*/ 12 w 30"/>
                <a:gd name="T11" fmla="*/ 43 h 50"/>
                <a:gd name="T12" fmla="*/ 8 w 30"/>
                <a:gd name="T13" fmla="*/ 0 h 50"/>
                <a:gd name="T14" fmla="*/ 0 w 30"/>
                <a:gd name="T15" fmla="*/ 0 h 50"/>
                <a:gd name="T16" fmla="*/ 0 w 30"/>
                <a:gd name="T17" fmla="*/ 47 h 50"/>
                <a:gd name="T18" fmla="*/ 11 w 30"/>
                <a:gd name="T19" fmla="*/ 50 h 50"/>
                <a:gd name="T20" fmla="*/ 30 w 30"/>
                <a:gd name="T21" fmla="*/ 32 h 50"/>
                <a:gd name="T22" fmla="*/ 15 w 30"/>
                <a:gd name="T23" fmla="*/ 15 h 50"/>
                <a:gd name="T24" fmla="*/ 8 w 30"/>
                <a:gd name="T25" fmla="*/ 16 h 50"/>
                <a:gd name="T26" fmla="*/ 8 w 30"/>
                <a:gd name="T2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50">
                  <a:moveTo>
                    <a:pt x="12" y="43"/>
                  </a:moveTo>
                  <a:cubicBezTo>
                    <a:pt x="11" y="43"/>
                    <a:pt x="10" y="43"/>
                    <a:pt x="8" y="42"/>
                  </a:cubicBezTo>
                  <a:cubicBezTo>
                    <a:pt x="8" y="23"/>
                    <a:pt x="8" y="23"/>
                    <a:pt x="8" y="23"/>
                  </a:cubicBezTo>
                  <a:cubicBezTo>
                    <a:pt x="9" y="23"/>
                    <a:pt x="11" y="22"/>
                    <a:pt x="13" y="22"/>
                  </a:cubicBezTo>
                  <a:cubicBezTo>
                    <a:pt x="19" y="22"/>
                    <a:pt x="22" y="26"/>
                    <a:pt x="22" y="32"/>
                  </a:cubicBezTo>
                  <a:cubicBezTo>
                    <a:pt x="22" y="38"/>
                    <a:pt x="18" y="43"/>
                    <a:pt x="12" y="43"/>
                  </a:cubicBezTo>
                  <a:moveTo>
                    <a:pt x="8" y="0"/>
                  </a:moveTo>
                  <a:cubicBezTo>
                    <a:pt x="0" y="0"/>
                    <a:pt x="0" y="0"/>
                    <a:pt x="0" y="0"/>
                  </a:cubicBezTo>
                  <a:cubicBezTo>
                    <a:pt x="0" y="47"/>
                    <a:pt x="0" y="47"/>
                    <a:pt x="0" y="47"/>
                  </a:cubicBezTo>
                  <a:cubicBezTo>
                    <a:pt x="3" y="49"/>
                    <a:pt x="7" y="50"/>
                    <a:pt x="11" y="50"/>
                  </a:cubicBezTo>
                  <a:cubicBezTo>
                    <a:pt x="22" y="50"/>
                    <a:pt x="30" y="43"/>
                    <a:pt x="30" y="32"/>
                  </a:cubicBezTo>
                  <a:cubicBezTo>
                    <a:pt x="30" y="21"/>
                    <a:pt x="23" y="15"/>
                    <a:pt x="15" y="15"/>
                  </a:cubicBezTo>
                  <a:cubicBezTo>
                    <a:pt x="12" y="15"/>
                    <a:pt x="10" y="16"/>
                    <a:pt x="8" y="16"/>
                  </a:cubicBezTo>
                  <a:lnTo>
                    <a:pt x="8" y="0"/>
                  </a:ln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Freeform 17">
              <a:extLst>
                <a:ext uri="{FF2B5EF4-FFF2-40B4-BE49-F238E27FC236}">
                  <a16:creationId xmlns:a16="http://schemas.microsoft.com/office/drawing/2014/main" id="{4DC55DAF-6248-4AB6-8945-9CA5AADE5026}"/>
                </a:ext>
              </a:extLst>
            </p:cNvPr>
            <p:cNvSpPr>
              <a:spLocks noEditPoints="1"/>
            </p:cNvSpPr>
            <p:nvPr userDrawn="1"/>
          </p:nvSpPr>
          <p:spPr bwMode="auto">
            <a:xfrm>
              <a:off x="890" y="97"/>
              <a:ext cx="65" cy="106"/>
            </a:xfrm>
            <a:custGeom>
              <a:avLst/>
              <a:gdLst>
                <a:gd name="T0" fmla="*/ 18 w 31"/>
                <a:gd name="T1" fmla="*/ 43 h 50"/>
                <a:gd name="T2" fmla="*/ 8 w 31"/>
                <a:gd name="T3" fmla="*/ 33 h 50"/>
                <a:gd name="T4" fmla="*/ 18 w 31"/>
                <a:gd name="T5" fmla="*/ 23 h 50"/>
                <a:gd name="T6" fmla="*/ 22 w 31"/>
                <a:gd name="T7" fmla="*/ 23 h 50"/>
                <a:gd name="T8" fmla="*/ 22 w 31"/>
                <a:gd name="T9" fmla="*/ 43 h 50"/>
                <a:gd name="T10" fmla="*/ 18 w 31"/>
                <a:gd name="T11" fmla="*/ 43 h 50"/>
                <a:gd name="T12" fmla="*/ 31 w 31"/>
                <a:gd name="T13" fmla="*/ 0 h 50"/>
                <a:gd name="T14" fmla="*/ 22 w 31"/>
                <a:gd name="T15" fmla="*/ 0 h 50"/>
                <a:gd name="T16" fmla="*/ 22 w 31"/>
                <a:gd name="T17" fmla="*/ 16 h 50"/>
                <a:gd name="T18" fmla="*/ 18 w 31"/>
                <a:gd name="T19" fmla="*/ 16 h 50"/>
                <a:gd name="T20" fmla="*/ 0 w 31"/>
                <a:gd name="T21" fmla="*/ 33 h 50"/>
                <a:gd name="T22" fmla="*/ 19 w 31"/>
                <a:gd name="T23" fmla="*/ 50 h 50"/>
                <a:gd name="T24" fmla="*/ 31 w 31"/>
                <a:gd name="T25" fmla="*/ 48 h 50"/>
                <a:gd name="T26" fmla="*/ 31 w 31"/>
                <a:gd name="T2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50">
                  <a:moveTo>
                    <a:pt x="18" y="43"/>
                  </a:moveTo>
                  <a:cubicBezTo>
                    <a:pt x="13" y="43"/>
                    <a:pt x="8" y="40"/>
                    <a:pt x="8" y="33"/>
                  </a:cubicBezTo>
                  <a:cubicBezTo>
                    <a:pt x="8" y="26"/>
                    <a:pt x="13" y="23"/>
                    <a:pt x="18" y="23"/>
                  </a:cubicBezTo>
                  <a:cubicBezTo>
                    <a:pt x="20" y="23"/>
                    <a:pt x="21" y="23"/>
                    <a:pt x="22" y="23"/>
                  </a:cubicBezTo>
                  <a:cubicBezTo>
                    <a:pt x="22" y="43"/>
                    <a:pt x="22" y="43"/>
                    <a:pt x="22" y="43"/>
                  </a:cubicBezTo>
                  <a:cubicBezTo>
                    <a:pt x="21" y="43"/>
                    <a:pt x="20" y="43"/>
                    <a:pt x="18" y="43"/>
                  </a:cubicBezTo>
                  <a:moveTo>
                    <a:pt x="31" y="0"/>
                  </a:moveTo>
                  <a:cubicBezTo>
                    <a:pt x="22" y="0"/>
                    <a:pt x="22" y="0"/>
                    <a:pt x="22" y="0"/>
                  </a:cubicBezTo>
                  <a:cubicBezTo>
                    <a:pt x="22" y="16"/>
                    <a:pt x="22" y="16"/>
                    <a:pt x="22" y="16"/>
                  </a:cubicBezTo>
                  <a:cubicBezTo>
                    <a:pt x="21" y="16"/>
                    <a:pt x="19" y="16"/>
                    <a:pt x="18" y="16"/>
                  </a:cubicBezTo>
                  <a:cubicBezTo>
                    <a:pt x="8" y="16"/>
                    <a:pt x="0" y="23"/>
                    <a:pt x="0" y="33"/>
                  </a:cubicBezTo>
                  <a:cubicBezTo>
                    <a:pt x="0" y="44"/>
                    <a:pt x="8" y="50"/>
                    <a:pt x="19" y="50"/>
                  </a:cubicBezTo>
                  <a:cubicBezTo>
                    <a:pt x="23" y="50"/>
                    <a:pt x="27" y="49"/>
                    <a:pt x="31" y="48"/>
                  </a:cubicBezTo>
                  <a:lnTo>
                    <a:pt x="31" y="0"/>
                  </a:ln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Freeform 18">
              <a:extLst>
                <a:ext uri="{FF2B5EF4-FFF2-40B4-BE49-F238E27FC236}">
                  <a16:creationId xmlns:a16="http://schemas.microsoft.com/office/drawing/2014/main" id="{9DBEF689-4F97-42E5-8EFC-DB17B6610A23}"/>
                </a:ext>
              </a:extLst>
            </p:cNvPr>
            <p:cNvSpPr>
              <a:spLocks noEditPoints="1"/>
            </p:cNvSpPr>
            <p:nvPr userDrawn="1"/>
          </p:nvSpPr>
          <p:spPr bwMode="auto">
            <a:xfrm>
              <a:off x="1030" y="131"/>
              <a:ext cx="62" cy="72"/>
            </a:xfrm>
            <a:custGeom>
              <a:avLst/>
              <a:gdLst>
                <a:gd name="T0" fmla="*/ 9 w 30"/>
                <a:gd name="T1" fmla="*/ 13 h 34"/>
                <a:gd name="T2" fmla="*/ 15 w 30"/>
                <a:gd name="T3" fmla="*/ 6 h 34"/>
                <a:gd name="T4" fmla="*/ 21 w 30"/>
                <a:gd name="T5" fmla="*/ 13 h 34"/>
                <a:gd name="T6" fmla="*/ 9 w 30"/>
                <a:gd name="T7" fmla="*/ 13 h 34"/>
                <a:gd name="T8" fmla="*/ 15 w 30"/>
                <a:gd name="T9" fmla="*/ 0 h 34"/>
                <a:gd name="T10" fmla="*/ 0 w 30"/>
                <a:gd name="T11" fmla="*/ 17 h 34"/>
                <a:gd name="T12" fmla="*/ 17 w 30"/>
                <a:gd name="T13" fmla="*/ 34 h 34"/>
                <a:gd name="T14" fmla="*/ 29 w 30"/>
                <a:gd name="T15" fmla="*/ 31 h 34"/>
                <a:gd name="T16" fmla="*/ 26 w 30"/>
                <a:gd name="T17" fmla="*/ 25 h 34"/>
                <a:gd name="T18" fmla="*/ 18 w 30"/>
                <a:gd name="T19" fmla="*/ 28 h 34"/>
                <a:gd name="T20" fmla="*/ 9 w 30"/>
                <a:gd name="T21" fmla="*/ 19 h 34"/>
                <a:gd name="T22" fmla="*/ 30 w 30"/>
                <a:gd name="T23" fmla="*/ 19 h 34"/>
                <a:gd name="T24" fmla="*/ 30 w 30"/>
                <a:gd name="T25" fmla="*/ 17 h 34"/>
                <a:gd name="T26" fmla="*/ 15 w 30"/>
                <a:gd name="T2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34">
                  <a:moveTo>
                    <a:pt x="9" y="13"/>
                  </a:moveTo>
                  <a:cubicBezTo>
                    <a:pt x="9" y="10"/>
                    <a:pt x="11" y="6"/>
                    <a:pt x="15" y="6"/>
                  </a:cubicBezTo>
                  <a:cubicBezTo>
                    <a:pt x="19" y="6"/>
                    <a:pt x="21" y="10"/>
                    <a:pt x="21" y="13"/>
                  </a:cubicBezTo>
                  <a:lnTo>
                    <a:pt x="9" y="13"/>
                  </a:lnTo>
                  <a:close/>
                  <a:moveTo>
                    <a:pt x="15" y="0"/>
                  </a:moveTo>
                  <a:cubicBezTo>
                    <a:pt x="6" y="0"/>
                    <a:pt x="0" y="7"/>
                    <a:pt x="0" y="17"/>
                  </a:cubicBezTo>
                  <a:cubicBezTo>
                    <a:pt x="0" y="26"/>
                    <a:pt x="5" y="34"/>
                    <a:pt x="17" y="34"/>
                  </a:cubicBezTo>
                  <a:cubicBezTo>
                    <a:pt x="21" y="34"/>
                    <a:pt x="25" y="33"/>
                    <a:pt x="29" y="31"/>
                  </a:cubicBezTo>
                  <a:cubicBezTo>
                    <a:pt x="26" y="25"/>
                    <a:pt x="26" y="25"/>
                    <a:pt x="26" y="25"/>
                  </a:cubicBezTo>
                  <a:cubicBezTo>
                    <a:pt x="24" y="27"/>
                    <a:pt x="21" y="28"/>
                    <a:pt x="18" y="28"/>
                  </a:cubicBezTo>
                  <a:cubicBezTo>
                    <a:pt x="13" y="28"/>
                    <a:pt x="9" y="24"/>
                    <a:pt x="9" y="19"/>
                  </a:cubicBezTo>
                  <a:cubicBezTo>
                    <a:pt x="30" y="19"/>
                    <a:pt x="30" y="19"/>
                    <a:pt x="30" y="19"/>
                  </a:cubicBezTo>
                  <a:cubicBezTo>
                    <a:pt x="30" y="17"/>
                    <a:pt x="30" y="17"/>
                    <a:pt x="30" y="17"/>
                  </a:cubicBezTo>
                  <a:cubicBezTo>
                    <a:pt x="30" y="6"/>
                    <a:pt x="24" y="0"/>
                    <a:pt x="15"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Freeform 19">
              <a:extLst>
                <a:ext uri="{FF2B5EF4-FFF2-40B4-BE49-F238E27FC236}">
                  <a16:creationId xmlns:a16="http://schemas.microsoft.com/office/drawing/2014/main" id="{E91BA4F3-2E65-4A6F-BB2F-FD77364946CF}"/>
                </a:ext>
              </a:extLst>
            </p:cNvPr>
            <p:cNvSpPr>
              <a:spLocks noEditPoints="1"/>
            </p:cNvSpPr>
            <p:nvPr userDrawn="1"/>
          </p:nvSpPr>
          <p:spPr bwMode="auto">
            <a:xfrm>
              <a:off x="549" y="131"/>
              <a:ext cx="58" cy="72"/>
            </a:xfrm>
            <a:custGeom>
              <a:avLst/>
              <a:gdLst>
                <a:gd name="T0" fmla="*/ 13 w 28"/>
                <a:gd name="T1" fmla="*/ 28 h 34"/>
                <a:gd name="T2" fmla="*/ 9 w 28"/>
                <a:gd name="T3" fmla="*/ 23 h 34"/>
                <a:gd name="T4" fmla="*/ 11 w 28"/>
                <a:gd name="T5" fmla="*/ 19 h 34"/>
                <a:gd name="T6" fmla="*/ 15 w 28"/>
                <a:gd name="T7" fmla="*/ 18 h 34"/>
                <a:gd name="T8" fmla="*/ 20 w 28"/>
                <a:gd name="T9" fmla="*/ 18 h 34"/>
                <a:gd name="T10" fmla="*/ 20 w 28"/>
                <a:gd name="T11" fmla="*/ 25 h 34"/>
                <a:gd name="T12" fmla="*/ 20 w 28"/>
                <a:gd name="T13" fmla="*/ 25 h 34"/>
                <a:gd name="T14" fmla="*/ 13 w 28"/>
                <a:gd name="T15" fmla="*/ 28 h 34"/>
                <a:gd name="T16" fmla="*/ 15 w 28"/>
                <a:gd name="T17" fmla="*/ 0 h 34"/>
                <a:gd name="T18" fmla="*/ 2 w 28"/>
                <a:gd name="T19" fmla="*/ 3 h 34"/>
                <a:gd name="T20" fmla="*/ 5 w 28"/>
                <a:gd name="T21" fmla="*/ 8 h 34"/>
                <a:gd name="T22" fmla="*/ 14 w 28"/>
                <a:gd name="T23" fmla="*/ 6 h 34"/>
                <a:gd name="T24" fmla="*/ 20 w 28"/>
                <a:gd name="T25" fmla="*/ 12 h 34"/>
                <a:gd name="T26" fmla="*/ 20 w 28"/>
                <a:gd name="T27" fmla="*/ 13 h 34"/>
                <a:gd name="T28" fmla="*/ 14 w 28"/>
                <a:gd name="T29" fmla="*/ 13 h 34"/>
                <a:gd name="T30" fmla="*/ 6 w 28"/>
                <a:gd name="T31" fmla="*/ 15 h 34"/>
                <a:gd name="T32" fmla="*/ 0 w 28"/>
                <a:gd name="T33" fmla="*/ 24 h 34"/>
                <a:gd name="T34" fmla="*/ 11 w 28"/>
                <a:gd name="T35" fmla="*/ 34 h 34"/>
                <a:gd name="T36" fmla="*/ 21 w 28"/>
                <a:gd name="T37" fmla="*/ 30 h 34"/>
                <a:gd name="T38" fmla="*/ 21 w 28"/>
                <a:gd name="T39" fmla="*/ 30 h 34"/>
                <a:gd name="T40" fmla="*/ 23 w 28"/>
                <a:gd name="T41" fmla="*/ 32 h 34"/>
                <a:gd name="T42" fmla="*/ 28 w 28"/>
                <a:gd name="T43" fmla="*/ 34 h 34"/>
                <a:gd name="T44" fmla="*/ 28 w 28"/>
                <a:gd name="T45" fmla="*/ 34 h 34"/>
                <a:gd name="T46" fmla="*/ 28 w 28"/>
                <a:gd name="T47" fmla="*/ 34 h 34"/>
                <a:gd name="T48" fmla="*/ 28 w 28"/>
                <a:gd name="T49" fmla="*/ 15 h 34"/>
                <a:gd name="T50" fmla="*/ 28 w 28"/>
                <a:gd name="T51" fmla="*/ 15 h 34"/>
                <a:gd name="T52" fmla="*/ 28 w 28"/>
                <a:gd name="T53" fmla="*/ 12 h 34"/>
                <a:gd name="T54" fmla="*/ 15 w 28"/>
                <a:gd name="T55"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8" h="34">
                  <a:moveTo>
                    <a:pt x="13" y="28"/>
                  </a:moveTo>
                  <a:cubicBezTo>
                    <a:pt x="10" y="28"/>
                    <a:pt x="9" y="26"/>
                    <a:pt x="9" y="23"/>
                  </a:cubicBezTo>
                  <a:cubicBezTo>
                    <a:pt x="9" y="21"/>
                    <a:pt x="9" y="20"/>
                    <a:pt x="11" y="19"/>
                  </a:cubicBezTo>
                  <a:cubicBezTo>
                    <a:pt x="12" y="19"/>
                    <a:pt x="13" y="18"/>
                    <a:pt x="15" y="18"/>
                  </a:cubicBezTo>
                  <a:cubicBezTo>
                    <a:pt x="20" y="18"/>
                    <a:pt x="20" y="18"/>
                    <a:pt x="20" y="18"/>
                  </a:cubicBezTo>
                  <a:cubicBezTo>
                    <a:pt x="20" y="25"/>
                    <a:pt x="20" y="25"/>
                    <a:pt x="20" y="25"/>
                  </a:cubicBezTo>
                  <a:cubicBezTo>
                    <a:pt x="20" y="25"/>
                    <a:pt x="20" y="25"/>
                    <a:pt x="20" y="25"/>
                  </a:cubicBezTo>
                  <a:cubicBezTo>
                    <a:pt x="18" y="26"/>
                    <a:pt x="16" y="28"/>
                    <a:pt x="13" y="28"/>
                  </a:cubicBezTo>
                  <a:moveTo>
                    <a:pt x="15" y="0"/>
                  </a:moveTo>
                  <a:cubicBezTo>
                    <a:pt x="10" y="0"/>
                    <a:pt x="6" y="1"/>
                    <a:pt x="2" y="3"/>
                  </a:cubicBezTo>
                  <a:cubicBezTo>
                    <a:pt x="5" y="8"/>
                    <a:pt x="5" y="8"/>
                    <a:pt x="5" y="8"/>
                  </a:cubicBezTo>
                  <a:cubicBezTo>
                    <a:pt x="7" y="7"/>
                    <a:pt x="10" y="6"/>
                    <a:pt x="14" y="6"/>
                  </a:cubicBezTo>
                  <a:cubicBezTo>
                    <a:pt x="17" y="6"/>
                    <a:pt x="20" y="8"/>
                    <a:pt x="20" y="12"/>
                  </a:cubicBezTo>
                  <a:cubicBezTo>
                    <a:pt x="20" y="13"/>
                    <a:pt x="20" y="13"/>
                    <a:pt x="20" y="13"/>
                  </a:cubicBezTo>
                  <a:cubicBezTo>
                    <a:pt x="14" y="13"/>
                    <a:pt x="14" y="13"/>
                    <a:pt x="14" y="13"/>
                  </a:cubicBezTo>
                  <a:cubicBezTo>
                    <a:pt x="11" y="13"/>
                    <a:pt x="8" y="13"/>
                    <a:pt x="6" y="15"/>
                  </a:cubicBezTo>
                  <a:cubicBezTo>
                    <a:pt x="2" y="16"/>
                    <a:pt x="0" y="19"/>
                    <a:pt x="0" y="24"/>
                  </a:cubicBezTo>
                  <a:cubicBezTo>
                    <a:pt x="0" y="30"/>
                    <a:pt x="5" y="34"/>
                    <a:pt x="11" y="34"/>
                  </a:cubicBezTo>
                  <a:cubicBezTo>
                    <a:pt x="15" y="34"/>
                    <a:pt x="18" y="32"/>
                    <a:pt x="21" y="30"/>
                  </a:cubicBezTo>
                  <a:cubicBezTo>
                    <a:pt x="21" y="30"/>
                    <a:pt x="21" y="30"/>
                    <a:pt x="21" y="30"/>
                  </a:cubicBezTo>
                  <a:cubicBezTo>
                    <a:pt x="22" y="31"/>
                    <a:pt x="23" y="32"/>
                    <a:pt x="23" y="32"/>
                  </a:cubicBezTo>
                  <a:cubicBezTo>
                    <a:pt x="28" y="34"/>
                    <a:pt x="28" y="34"/>
                    <a:pt x="28" y="34"/>
                  </a:cubicBezTo>
                  <a:cubicBezTo>
                    <a:pt x="28" y="34"/>
                    <a:pt x="28" y="34"/>
                    <a:pt x="28" y="34"/>
                  </a:cubicBezTo>
                  <a:cubicBezTo>
                    <a:pt x="28" y="34"/>
                    <a:pt x="28" y="34"/>
                    <a:pt x="28" y="34"/>
                  </a:cubicBezTo>
                  <a:cubicBezTo>
                    <a:pt x="28" y="15"/>
                    <a:pt x="28" y="15"/>
                    <a:pt x="28" y="15"/>
                  </a:cubicBezTo>
                  <a:cubicBezTo>
                    <a:pt x="28" y="15"/>
                    <a:pt x="28" y="15"/>
                    <a:pt x="28" y="15"/>
                  </a:cubicBezTo>
                  <a:cubicBezTo>
                    <a:pt x="28" y="12"/>
                    <a:pt x="28" y="12"/>
                    <a:pt x="28" y="12"/>
                  </a:cubicBezTo>
                  <a:cubicBezTo>
                    <a:pt x="28" y="4"/>
                    <a:pt x="24" y="0"/>
                    <a:pt x="15"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Freeform 20">
              <a:extLst>
                <a:ext uri="{FF2B5EF4-FFF2-40B4-BE49-F238E27FC236}">
                  <a16:creationId xmlns:a16="http://schemas.microsoft.com/office/drawing/2014/main" id="{FDA9F99D-28D9-4473-ABAE-6B521216FD34}"/>
                </a:ext>
              </a:extLst>
            </p:cNvPr>
            <p:cNvSpPr>
              <a:spLocks/>
            </p:cNvSpPr>
            <p:nvPr userDrawn="1"/>
          </p:nvSpPr>
          <p:spPr bwMode="auto">
            <a:xfrm>
              <a:off x="619" y="129"/>
              <a:ext cx="105" cy="72"/>
            </a:xfrm>
            <a:custGeom>
              <a:avLst/>
              <a:gdLst>
                <a:gd name="T0" fmla="*/ 0 w 50"/>
                <a:gd name="T1" fmla="*/ 0 h 34"/>
                <a:gd name="T2" fmla="*/ 0 w 50"/>
                <a:gd name="T3" fmla="*/ 0 h 34"/>
                <a:gd name="T4" fmla="*/ 0 w 50"/>
                <a:gd name="T5" fmla="*/ 5 h 34"/>
                <a:gd name="T6" fmla="*/ 0 w 50"/>
                <a:gd name="T7" fmla="*/ 34 h 34"/>
                <a:gd name="T8" fmla="*/ 8 w 50"/>
                <a:gd name="T9" fmla="*/ 34 h 34"/>
                <a:gd name="T10" fmla="*/ 8 w 50"/>
                <a:gd name="T11" fmla="*/ 19 h 34"/>
                <a:gd name="T12" fmla="*/ 8 w 50"/>
                <a:gd name="T13" fmla="*/ 11 h 34"/>
                <a:gd name="T14" fmla="*/ 16 w 50"/>
                <a:gd name="T15" fmla="*/ 8 h 34"/>
                <a:gd name="T16" fmla="*/ 21 w 50"/>
                <a:gd name="T17" fmla="*/ 15 h 34"/>
                <a:gd name="T18" fmla="*/ 21 w 50"/>
                <a:gd name="T19" fmla="*/ 34 h 34"/>
                <a:gd name="T20" fmla="*/ 29 w 50"/>
                <a:gd name="T21" fmla="*/ 34 h 34"/>
                <a:gd name="T22" fmla="*/ 29 w 50"/>
                <a:gd name="T23" fmla="*/ 12 h 34"/>
                <a:gd name="T24" fmla="*/ 29 w 50"/>
                <a:gd name="T25" fmla="*/ 11 h 34"/>
                <a:gd name="T26" fmla="*/ 37 w 50"/>
                <a:gd name="T27" fmla="*/ 8 h 34"/>
                <a:gd name="T28" fmla="*/ 42 w 50"/>
                <a:gd name="T29" fmla="*/ 15 h 34"/>
                <a:gd name="T30" fmla="*/ 42 w 50"/>
                <a:gd name="T31" fmla="*/ 34 h 34"/>
                <a:gd name="T32" fmla="*/ 50 w 50"/>
                <a:gd name="T33" fmla="*/ 34 h 34"/>
                <a:gd name="T34" fmla="*/ 50 w 50"/>
                <a:gd name="T35" fmla="*/ 12 h 34"/>
                <a:gd name="T36" fmla="*/ 39 w 50"/>
                <a:gd name="T37" fmla="*/ 1 h 34"/>
                <a:gd name="T38" fmla="*/ 28 w 50"/>
                <a:gd name="T39" fmla="*/ 6 h 34"/>
                <a:gd name="T40" fmla="*/ 19 w 50"/>
                <a:gd name="T41" fmla="*/ 1 h 34"/>
                <a:gd name="T42" fmla="*/ 8 w 50"/>
                <a:gd name="T43" fmla="*/ 5 h 34"/>
                <a:gd name="T44" fmla="*/ 8 w 50"/>
                <a:gd name="T45" fmla="*/ 5 h 34"/>
                <a:gd name="T46" fmla="*/ 5 w 50"/>
                <a:gd name="T47" fmla="*/ 2 h 34"/>
                <a:gd name="T48" fmla="*/ 0 w 50"/>
                <a:gd name="T4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 h="34">
                  <a:moveTo>
                    <a:pt x="0" y="0"/>
                  </a:moveTo>
                  <a:cubicBezTo>
                    <a:pt x="0" y="0"/>
                    <a:pt x="0" y="0"/>
                    <a:pt x="0" y="0"/>
                  </a:cubicBezTo>
                  <a:cubicBezTo>
                    <a:pt x="0" y="5"/>
                    <a:pt x="0" y="5"/>
                    <a:pt x="0" y="5"/>
                  </a:cubicBezTo>
                  <a:cubicBezTo>
                    <a:pt x="0" y="34"/>
                    <a:pt x="0" y="34"/>
                    <a:pt x="0" y="34"/>
                  </a:cubicBezTo>
                  <a:cubicBezTo>
                    <a:pt x="8" y="34"/>
                    <a:pt x="8" y="34"/>
                    <a:pt x="8" y="34"/>
                  </a:cubicBezTo>
                  <a:cubicBezTo>
                    <a:pt x="8" y="19"/>
                    <a:pt x="8" y="19"/>
                    <a:pt x="8" y="19"/>
                  </a:cubicBezTo>
                  <a:cubicBezTo>
                    <a:pt x="8" y="11"/>
                    <a:pt x="8" y="11"/>
                    <a:pt x="8" y="11"/>
                  </a:cubicBezTo>
                  <a:cubicBezTo>
                    <a:pt x="11" y="9"/>
                    <a:pt x="14" y="8"/>
                    <a:pt x="16" y="8"/>
                  </a:cubicBezTo>
                  <a:cubicBezTo>
                    <a:pt x="20" y="8"/>
                    <a:pt x="21" y="11"/>
                    <a:pt x="21" y="15"/>
                  </a:cubicBezTo>
                  <a:cubicBezTo>
                    <a:pt x="21" y="34"/>
                    <a:pt x="21" y="34"/>
                    <a:pt x="21" y="34"/>
                  </a:cubicBezTo>
                  <a:cubicBezTo>
                    <a:pt x="29" y="34"/>
                    <a:pt x="29" y="34"/>
                    <a:pt x="29" y="34"/>
                  </a:cubicBezTo>
                  <a:cubicBezTo>
                    <a:pt x="29" y="12"/>
                    <a:pt x="29" y="12"/>
                    <a:pt x="29" y="12"/>
                  </a:cubicBezTo>
                  <a:cubicBezTo>
                    <a:pt x="29" y="11"/>
                    <a:pt x="29" y="11"/>
                    <a:pt x="29" y="11"/>
                  </a:cubicBezTo>
                  <a:cubicBezTo>
                    <a:pt x="32" y="9"/>
                    <a:pt x="34" y="8"/>
                    <a:pt x="37" y="8"/>
                  </a:cubicBezTo>
                  <a:cubicBezTo>
                    <a:pt x="41" y="8"/>
                    <a:pt x="42" y="11"/>
                    <a:pt x="42" y="15"/>
                  </a:cubicBezTo>
                  <a:cubicBezTo>
                    <a:pt x="42" y="34"/>
                    <a:pt x="42" y="34"/>
                    <a:pt x="42" y="34"/>
                  </a:cubicBezTo>
                  <a:cubicBezTo>
                    <a:pt x="50" y="34"/>
                    <a:pt x="50" y="34"/>
                    <a:pt x="50" y="34"/>
                  </a:cubicBezTo>
                  <a:cubicBezTo>
                    <a:pt x="50" y="12"/>
                    <a:pt x="50" y="12"/>
                    <a:pt x="50" y="12"/>
                  </a:cubicBezTo>
                  <a:cubicBezTo>
                    <a:pt x="50" y="4"/>
                    <a:pt x="45" y="1"/>
                    <a:pt x="39" y="1"/>
                  </a:cubicBezTo>
                  <a:cubicBezTo>
                    <a:pt x="36" y="1"/>
                    <a:pt x="31" y="2"/>
                    <a:pt x="28" y="6"/>
                  </a:cubicBezTo>
                  <a:cubicBezTo>
                    <a:pt x="26" y="2"/>
                    <a:pt x="23" y="1"/>
                    <a:pt x="19" y="1"/>
                  </a:cubicBezTo>
                  <a:cubicBezTo>
                    <a:pt x="15" y="1"/>
                    <a:pt x="11" y="3"/>
                    <a:pt x="8" y="5"/>
                  </a:cubicBezTo>
                  <a:cubicBezTo>
                    <a:pt x="8" y="5"/>
                    <a:pt x="8" y="5"/>
                    <a:pt x="8" y="5"/>
                  </a:cubicBezTo>
                  <a:cubicBezTo>
                    <a:pt x="7" y="3"/>
                    <a:pt x="5" y="3"/>
                    <a:pt x="5" y="2"/>
                  </a:cubicBezTo>
                  <a:cubicBezTo>
                    <a:pt x="0" y="0"/>
                    <a:pt x="0" y="0"/>
                    <a:pt x="0" y="0"/>
                  </a:cubicBez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21">
              <a:extLst>
                <a:ext uri="{FF2B5EF4-FFF2-40B4-BE49-F238E27FC236}">
                  <a16:creationId xmlns:a16="http://schemas.microsoft.com/office/drawing/2014/main" id="{3E4BB18F-D60F-4E54-B597-FBF8870A2456}"/>
                </a:ext>
              </a:extLst>
            </p:cNvPr>
            <p:cNvSpPr>
              <a:spLocks/>
            </p:cNvSpPr>
            <p:nvPr userDrawn="1"/>
          </p:nvSpPr>
          <p:spPr bwMode="auto">
            <a:xfrm>
              <a:off x="809" y="131"/>
              <a:ext cx="44" cy="70"/>
            </a:xfrm>
            <a:custGeom>
              <a:avLst/>
              <a:gdLst>
                <a:gd name="T0" fmla="*/ 17 w 21"/>
                <a:gd name="T1" fmla="*/ 0 h 33"/>
                <a:gd name="T2" fmla="*/ 8 w 21"/>
                <a:gd name="T3" fmla="*/ 4 h 33"/>
                <a:gd name="T4" fmla="*/ 7 w 21"/>
                <a:gd name="T5" fmla="*/ 1 h 33"/>
                <a:gd name="T6" fmla="*/ 0 w 21"/>
                <a:gd name="T7" fmla="*/ 1 h 33"/>
                <a:gd name="T8" fmla="*/ 0 w 21"/>
                <a:gd name="T9" fmla="*/ 33 h 33"/>
                <a:gd name="T10" fmla="*/ 8 w 21"/>
                <a:gd name="T11" fmla="*/ 33 h 33"/>
                <a:gd name="T12" fmla="*/ 8 w 21"/>
                <a:gd name="T13" fmla="*/ 10 h 33"/>
                <a:gd name="T14" fmla="*/ 15 w 21"/>
                <a:gd name="T15" fmla="*/ 6 h 33"/>
                <a:gd name="T16" fmla="*/ 21 w 21"/>
                <a:gd name="T17" fmla="*/ 8 h 33"/>
                <a:gd name="T18" fmla="*/ 21 w 21"/>
                <a:gd name="T19" fmla="*/ 1 h 33"/>
                <a:gd name="T20" fmla="*/ 17 w 21"/>
                <a:gd name="T2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33">
                  <a:moveTo>
                    <a:pt x="17" y="0"/>
                  </a:moveTo>
                  <a:cubicBezTo>
                    <a:pt x="13" y="0"/>
                    <a:pt x="10" y="2"/>
                    <a:pt x="8" y="4"/>
                  </a:cubicBezTo>
                  <a:cubicBezTo>
                    <a:pt x="7" y="1"/>
                    <a:pt x="7" y="1"/>
                    <a:pt x="7" y="1"/>
                  </a:cubicBezTo>
                  <a:cubicBezTo>
                    <a:pt x="0" y="1"/>
                    <a:pt x="0" y="1"/>
                    <a:pt x="0" y="1"/>
                  </a:cubicBezTo>
                  <a:cubicBezTo>
                    <a:pt x="0" y="33"/>
                    <a:pt x="0" y="33"/>
                    <a:pt x="0" y="33"/>
                  </a:cubicBezTo>
                  <a:cubicBezTo>
                    <a:pt x="8" y="33"/>
                    <a:pt x="8" y="33"/>
                    <a:pt x="8" y="33"/>
                  </a:cubicBezTo>
                  <a:cubicBezTo>
                    <a:pt x="8" y="10"/>
                    <a:pt x="8" y="10"/>
                    <a:pt x="8" y="10"/>
                  </a:cubicBezTo>
                  <a:cubicBezTo>
                    <a:pt x="11" y="7"/>
                    <a:pt x="13" y="6"/>
                    <a:pt x="15" y="6"/>
                  </a:cubicBezTo>
                  <a:cubicBezTo>
                    <a:pt x="18" y="6"/>
                    <a:pt x="21" y="8"/>
                    <a:pt x="21" y="8"/>
                  </a:cubicBezTo>
                  <a:cubicBezTo>
                    <a:pt x="21" y="1"/>
                    <a:pt x="21" y="1"/>
                    <a:pt x="21" y="1"/>
                  </a:cubicBezTo>
                  <a:cubicBezTo>
                    <a:pt x="19" y="0"/>
                    <a:pt x="18" y="0"/>
                    <a:pt x="17"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Freeform 22">
              <a:extLst>
                <a:ext uri="{FF2B5EF4-FFF2-40B4-BE49-F238E27FC236}">
                  <a16:creationId xmlns:a16="http://schemas.microsoft.com/office/drawing/2014/main" id="{1C262D55-5ACD-40EB-9985-8B64BAEB676E}"/>
                </a:ext>
              </a:extLst>
            </p:cNvPr>
            <p:cNvSpPr>
              <a:spLocks noEditPoints="1"/>
            </p:cNvSpPr>
            <p:nvPr userDrawn="1"/>
          </p:nvSpPr>
          <p:spPr bwMode="auto">
            <a:xfrm>
              <a:off x="861" y="99"/>
              <a:ext cx="21" cy="102"/>
            </a:xfrm>
            <a:custGeom>
              <a:avLst/>
              <a:gdLst>
                <a:gd name="T0" fmla="*/ 9 w 10"/>
                <a:gd name="T1" fmla="*/ 16 h 48"/>
                <a:gd name="T2" fmla="*/ 0 w 10"/>
                <a:gd name="T3" fmla="*/ 16 h 48"/>
                <a:gd name="T4" fmla="*/ 0 w 10"/>
                <a:gd name="T5" fmla="*/ 48 h 48"/>
                <a:gd name="T6" fmla="*/ 9 w 10"/>
                <a:gd name="T7" fmla="*/ 48 h 48"/>
                <a:gd name="T8" fmla="*/ 9 w 10"/>
                <a:gd name="T9" fmla="*/ 16 h 48"/>
                <a:gd name="T10" fmla="*/ 5 w 10"/>
                <a:gd name="T11" fmla="*/ 0 h 48"/>
                <a:gd name="T12" fmla="*/ 0 w 10"/>
                <a:gd name="T13" fmla="*/ 5 h 48"/>
                <a:gd name="T14" fmla="*/ 5 w 10"/>
                <a:gd name="T15" fmla="*/ 10 h 48"/>
                <a:gd name="T16" fmla="*/ 10 w 10"/>
                <a:gd name="T17" fmla="*/ 5 h 48"/>
                <a:gd name="T18" fmla="*/ 5 w 10"/>
                <a:gd name="T1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48">
                  <a:moveTo>
                    <a:pt x="9" y="16"/>
                  </a:moveTo>
                  <a:cubicBezTo>
                    <a:pt x="0" y="16"/>
                    <a:pt x="0" y="16"/>
                    <a:pt x="0" y="16"/>
                  </a:cubicBezTo>
                  <a:cubicBezTo>
                    <a:pt x="0" y="48"/>
                    <a:pt x="0" y="48"/>
                    <a:pt x="0" y="48"/>
                  </a:cubicBezTo>
                  <a:cubicBezTo>
                    <a:pt x="9" y="48"/>
                    <a:pt x="9" y="48"/>
                    <a:pt x="9" y="48"/>
                  </a:cubicBezTo>
                  <a:lnTo>
                    <a:pt x="9" y="16"/>
                  </a:lnTo>
                  <a:close/>
                  <a:moveTo>
                    <a:pt x="5" y="0"/>
                  </a:moveTo>
                  <a:cubicBezTo>
                    <a:pt x="2" y="0"/>
                    <a:pt x="0" y="3"/>
                    <a:pt x="0" y="5"/>
                  </a:cubicBezTo>
                  <a:cubicBezTo>
                    <a:pt x="0" y="8"/>
                    <a:pt x="2" y="10"/>
                    <a:pt x="5" y="10"/>
                  </a:cubicBezTo>
                  <a:cubicBezTo>
                    <a:pt x="7" y="10"/>
                    <a:pt x="10" y="8"/>
                    <a:pt x="10" y="5"/>
                  </a:cubicBezTo>
                  <a:cubicBezTo>
                    <a:pt x="10" y="3"/>
                    <a:pt x="7" y="0"/>
                    <a:pt x="5"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Freeform 23">
              <a:extLst>
                <a:ext uri="{FF2B5EF4-FFF2-40B4-BE49-F238E27FC236}">
                  <a16:creationId xmlns:a16="http://schemas.microsoft.com/office/drawing/2014/main" id="{222A495C-A4EB-4350-A834-4F3A6C31FE87}"/>
                </a:ext>
              </a:extLst>
            </p:cNvPr>
            <p:cNvSpPr>
              <a:spLocks noEditPoints="1"/>
            </p:cNvSpPr>
            <p:nvPr userDrawn="1"/>
          </p:nvSpPr>
          <p:spPr bwMode="auto">
            <a:xfrm>
              <a:off x="961" y="129"/>
              <a:ext cx="69" cy="103"/>
            </a:xfrm>
            <a:custGeom>
              <a:avLst/>
              <a:gdLst>
                <a:gd name="T0" fmla="*/ 16 w 33"/>
                <a:gd name="T1" fmla="*/ 44 h 49"/>
                <a:gd name="T2" fmla="*/ 7 w 33"/>
                <a:gd name="T3" fmla="*/ 38 h 49"/>
                <a:gd name="T4" fmla="*/ 10 w 33"/>
                <a:gd name="T5" fmla="*/ 34 h 49"/>
                <a:gd name="T6" fmla="*/ 24 w 33"/>
                <a:gd name="T7" fmla="*/ 40 h 49"/>
                <a:gd name="T8" fmla="*/ 16 w 33"/>
                <a:gd name="T9" fmla="*/ 44 h 49"/>
                <a:gd name="T10" fmla="*/ 16 w 33"/>
                <a:gd name="T11" fmla="*/ 18 h 49"/>
                <a:gd name="T12" fmla="*/ 10 w 33"/>
                <a:gd name="T13" fmla="*/ 12 h 49"/>
                <a:gd name="T14" fmla="*/ 16 w 33"/>
                <a:gd name="T15" fmla="*/ 6 h 49"/>
                <a:gd name="T16" fmla="*/ 21 w 33"/>
                <a:gd name="T17" fmla="*/ 12 h 49"/>
                <a:gd name="T18" fmla="*/ 16 w 33"/>
                <a:gd name="T19" fmla="*/ 18 h 49"/>
                <a:gd name="T20" fmla="*/ 33 w 33"/>
                <a:gd name="T21" fmla="*/ 0 h 49"/>
                <a:gd name="T22" fmla="*/ 27 w 33"/>
                <a:gd name="T23" fmla="*/ 0 h 49"/>
                <a:gd name="T24" fmla="*/ 21 w 33"/>
                <a:gd name="T25" fmla="*/ 0 h 49"/>
                <a:gd name="T26" fmla="*/ 20 w 33"/>
                <a:gd name="T27" fmla="*/ 0 h 49"/>
                <a:gd name="T28" fmla="*/ 20 w 33"/>
                <a:gd name="T29" fmla="*/ 0 h 49"/>
                <a:gd name="T30" fmla="*/ 15 w 33"/>
                <a:gd name="T31" fmla="*/ 0 h 49"/>
                <a:gd name="T32" fmla="*/ 2 w 33"/>
                <a:gd name="T33" fmla="*/ 12 h 49"/>
                <a:gd name="T34" fmla="*/ 7 w 33"/>
                <a:gd name="T35" fmla="*/ 22 h 49"/>
                <a:gd name="T36" fmla="*/ 4 w 33"/>
                <a:gd name="T37" fmla="*/ 28 h 49"/>
                <a:gd name="T38" fmla="*/ 6 w 33"/>
                <a:gd name="T39" fmla="*/ 32 h 49"/>
                <a:gd name="T40" fmla="*/ 0 w 33"/>
                <a:gd name="T41" fmla="*/ 40 h 49"/>
                <a:gd name="T42" fmla="*/ 15 w 33"/>
                <a:gd name="T43" fmla="*/ 49 h 49"/>
                <a:gd name="T44" fmla="*/ 32 w 33"/>
                <a:gd name="T45" fmla="*/ 39 h 49"/>
                <a:gd name="T46" fmla="*/ 11 w 33"/>
                <a:gd name="T47" fmla="*/ 26 h 49"/>
                <a:gd name="T48" fmla="*/ 12 w 33"/>
                <a:gd name="T49" fmla="*/ 24 h 49"/>
                <a:gd name="T50" fmla="*/ 16 w 33"/>
                <a:gd name="T51" fmla="*/ 24 h 49"/>
                <a:gd name="T52" fmla="*/ 29 w 33"/>
                <a:gd name="T53" fmla="*/ 12 h 49"/>
                <a:gd name="T54" fmla="*/ 27 w 33"/>
                <a:gd name="T55" fmla="*/ 5 h 49"/>
                <a:gd name="T56" fmla="*/ 27 w 33"/>
                <a:gd name="T57" fmla="*/ 5 h 49"/>
                <a:gd name="T58" fmla="*/ 28 w 33"/>
                <a:gd name="T59" fmla="*/ 5 h 49"/>
                <a:gd name="T60" fmla="*/ 28 w 33"/>
                <a:gd name="T61" fmla="*/ 5 h 49"/>
                <a:gd name="T62" fmla="*/ 32 w 33"/>
                <a:gd name="T63" fmla="*/ 3 h 49"/>
                <a:gd name="T64" fmla="*/ 33 w 33"/>
                <a:gd name="T65" fmla="*/ 0 h 49"/>
                <a:gd name="T66" fmla="*/ 33 w 33"/>
                <a:gd name="T67"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49">
                  <a:moveTo>
                    <a:pt x="16" y="44"/>
                  </a:moveTo>
                  <a:cubicBezTo>
                    <a:pt x="11" y="44"/>
                    <a:pt x="7" y="42"/>
                    <a:pt x="7" y="38"/>
                  </a:cubicBezTo>
                  <a:cubicBezTo>
                    <a:pt x="7" y="36"/>
                    <a:pt x="9" y="35"/>
                    <a:pt x="10" y="34"/>
                  </a:cubicBezTo>
                  <a:cubicBezTo>
                    <a:pt x="14" y="36"/>
                    <a:pt x="24" y="35"/>
                    <a:pt x="24" y="40"/>
                  </a:cubicBezTo>
                  <a:cubicBezTo>
                    <a:pt x="24" y="42"/>
                    <a:pt x="21" y="44"/>
                    <a:pt x="16" y="44"/>
                  </a:cubicBezTo>
                  <a:moveTo>
                    <a:pt x="16" y="18"/>
                  </a:moveTo>
                  <a:cubicBezTo>
                    <a:pt x="12" y="18"/>
                    <a:pt x="10" y="15"/>
                    <a:pt x="10" y="12"/>
                  </a:cubicBezTo>
                  <a:cubicBezTo>
                    <a:pt x="10" y="8"/>
                    <a:pt x="12" y="6"/>
                    <a:pt x="16" y="6"/>
                  </a:cubicBezTo>
                  <a:cubicBezTo>
                    <a:pt x="19" y="6"/>
                    <a:pt x="21" y="9"/>
                    <a:pt x="21" y="12"/>
                  </a:cubicBezTo>
                  <a:cubicBezTo>
                    <a:pt x="21" y="16"/>
                    <a:pt x="19" y="18"/>
                    <a:pt x="16" y="18"/>
                  </a:cubicBezTo>
                  <a:moveTo>
                    <a:pt x="33" y="0"/>
                  </a:moveTo>
                  <a:cubicBezTo>
                    <a:pt x="27" y="0"/>
                    <a:pt x="27" y="0"/>
                    <a:pt x="27" y="0"/>
                  </a:cubicBezTo>
                  <a:cubicBezTo>
                    <a:pt x="21" y="0"/>
                    <a:pt x="21" y="0"/>
                    <a:pt x="21" y="0"/>
                  </a:cubicBezTo>
                  <a:cubicBezTo>
                    <a:pt x="20" y="0"/>
                    <a:pt x="20" y="0"/>
                    <a:pt x="20" y="0"/>
                  </a:cubicBezTo>
                  <a:cubicBezTo>
                    <a:pt x="20" y="0"/>
                    <a:pt x="20" y="0"/>
                    <a:pt x="20" y="0"/>
                  </a:cubicBezTo>
                  <a:cubicBezTo>
                    <a:pt x="15" y="0"/>
                    <a:pt x="15" y="0"/>
                    <a:pt x="15" y="0"/>
                  </a:cubicBezTo>
                  <a:cubicBezTo>
                    <a:pt x="6" y="0"/>
                    <a:pt x="2" y="6"/>
                    <a:pt x="2" y="12"/>
                  </a:cubicBezTo>
                  <a:cubicBezTo>
                    <a:pt x="2" y="16"/>
                    <a:pt x="4" y="20"/>
                    <a:pt x="7" y="22"/>
                  </a:cubicBezTo>
                  <a:cubicBezTo>
                    <a:pt x="5" y="24"/>
                    <a:pt x="4" y="26"/>
                    <a:pt x="4" y="28"/>
                  </a:cubicBezTo>
                  <a:cubicBezTo>
                    <a:pt x="4" y="30"/>
                    <a:pt x="4" y="31"/>
                    <a:pt x="6" y="32"/>
                  </a:cubicBezTo>
                  <a:cubicBezTo>
                    <a:pt x="2" y="33"/>
                    <a:pt x="0" y="36"/>
                    <a:pt x="0" y="40"/>
                  </a:cubicBezTo>
                  <a:cubicBezTo>
                    <a:pt x="0" y="46"/>
                    <a:pt x="5" y="49"/>
                    <a:pt x="15" y="49"/>
                  </a:cubicBezTo>
                  <a:cubicBezTo>
                    <a:pt x="26" y="49"/>
                    <a:pt x="32" y="45"/>
                    <a:pt x="32" y="39"/>
                  </a:cubicBezTo>
                  <a:cubicBezTo>
                    <a:pt x="32" y="26"/>
                    <a:pt x="11" y="32"/>
                    <a:pt x="11" y="26"/>
                  </a:cubicBezTo>
                  <a:cubicBezTo>
                    <a:pt x="11" y="25"/>
                    <a:pt x="11" y="25"/>
                    <a:pt x="12" y="24"/>
                  </a:cubicBezTo>
                  <a:cubicBezTo>
                    <a:pt x="13" y="24"/>
                    <a:pt x="14" y="24"/>
                    <a:pt x="16" y="24"/>
                  </a:cubicBezTo>
                  <a:cubicBezTo>
                    <a:pt x="24" y="24"/>
                    <a:pt x="29" y="19"/>
                    <a:pt x="29" y="12"/>
                  </a:cubicBezTo>
                  <a:cubicBezTo>
                    <a:pt x="29" y="10"/>
                    <a:pt x="28" y="7"/>
                    <a:pt x="27" y="5"/>
                  </a:cubicBezTo>
                  <a:cubicBezTo>
                    <a:pt x="27" y="5"/>
                    <a:pt x="27" y="5"/>
                    <a:pt x="27" y="5"/>
                  </a:cubicBezTo>
                  <a:cubicBezTo>
                    <a:pt x="28" y="5"/>
                    <a:pt x="28" y="5"/>
                    <a:pt x="28" y="5"/>
                  </a:cubicBezTo>
                  <a:cubicBezTo>
                    <a:pt x="28" y="5"/>
                    <a:pt x="28" y="5"/>
                    <a:pt x="28" y="5"/>
                  </a:cubicBezTo>
                  <a:cubicBezTo>
                    <a:pt x="31" y="5"/>
                    <a:pt x="31" y="3"/>
                    <a:pt x="32" y="3"/>
                  </a:cubicBezTo>
                  <a:cubicBezTo>
                    <a:pt x="33" y="0"/>
                    <a:pt x="33" y="0"/>
                    <a:pt x="33" y="0"/>
                  </a:cubicBezTo>
                  <a:cubicBezTo>
                    <a:pt x="33" y="0"/>
                    <a:pt x="33" y="0"/>
                    <a:pt x="33" y="0"/>
                  </a:cubicBez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 name="Freeform 24">
              <a:extLst>
                <a:ext uri="{FF2B5EF4-FFF2-40B4-BE49-F238E27FC236}">
                  <a16:creationId xmlns:a16="http://schemas.microsoft.com/office/drawing/2014/main" id="{95E6A9F1-7E3F-48DF-BCB1-8BAEB06EFF4E}"/>
                </a:ext>
              </a:extLst>
            </p:cNvPr>
            <p:cNvSpPr>
              <a:spLocks/>
            </p:cNvSpPr>
            <p:nvPr userDrawn="1"/>
          </p:nvSpPr>
          <p:spPr bwMode="auto">
            <a:xfrm>
              <a:off x="474" y="247"/>
              <a:ext cx="48" cy="97"/>
            </a:xfrm>
            <a:custGeom>
              <a:avLst/>
              <a:gdLst>
                <a:gd name="T0" fmla="*/ 0 w 48"/>
                <a:gd name="T1" fmla="*/ 0 h 97"/>
                <a:gd name="T2" fmla="*/ 48 w 48"/>
                <a:gd name="T3" fmla="*/ 0 h 97"/>
                <a:gd name="T4" fmla="*/ 43 w 48"/>
                <a:gd name="T5" fmla="*/ 13 h 97"/>
                <a:gd name="T6" fmla="*/ 12 w 48"/>
                <a:gd name="T7" fmla="*/ 13 h 97"/>
                <a:gd name="T8" fmla="*/ 12 w 48"/>
                <a:gd name="T9" fmla="*/ 42 h 97"/>
                <a:gd name="T10" fmla="*/ 43 w 48"/>
                <a:gd name="T11" fmla="*/ 42 h 97"/>
                <a:gd name="T12" fmla="*/ 43 w 48"/>
                <a:gd name="T13" fmla="*/ 53 h 97"/>
                <a:gd name="T14" fmla="*/ 12 w 48"/>
                <a:gd name="T15" fmla="*/ 53 h 97"/>
                <a:gd name="T16" fmla="*/ 12 w 48"/>
                <a:gd name="T17" fmla="*/ 87 h 97"/>
                <a:gd name="T18" fmla="*/ 48 w 48"/>
                <a:gd name="T19" fmla="*/ 87 h 97"/>
                <a:gd name="T20" fmla="*/ 48 w 48"/>
                <a:gd name="T21" fmla="*/ 97 h 97"/>
                <a:gd name="T22" fmla="*/ 0 w 48"/>
                <a:gd name="T23" fmla="*/ 97 h 97"/>
                <a:gd name="T24" fmla="*/ 0 w 48"/>
                <a:gd name="T25"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 h="97">
                  <a:moveTo>
                    <a:pt x="0" y="0"/>
                  </a:moveTo>
                  <a:lnTo>
                    <a:pt x="48" y="0"/>
                  </a:lnTo>
                  <a:lnTo>
                    <a:pt x="43" y="13"/>
                  </a:lnTo>
                  <a:lnTo>
                    <a:pt x="12" y="13"/>
                  </a:lnTo>
                  <a:lnTo>
                    <a:pt x="12" y="42"/>
                  </a:lnTo>
                  <a:lnTo>
                    <a:pt x="43" y="42"/>
                  </a:lnTo>
                  <a:lnTo>
                    <a:pt x="43" y="53"/>
                  </a:lnTo>
                  <a:lnTo>
                    <a:pt x="12" y="53"/>
                  </a:lnTo>
                  <a:lnTo>
                    <a:pt x="12" y="87"/>
                  </a:lnTo>
                  <a:lnTo>
                    <a:pt x="48" y="87"/>
                  </a:lnTo>
                  <a:lnTo>
                    <a:pt x="48" y="97"/>
                  </a:lnTo>
                  <a:lnTo>
                    <a:pt x="0" y="97"/>
                  </a:lnTo>
                  <a:lnTo>
                    <a:pt x="0" y="0"/>
                  </a:ln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 name="Freeform 25">
              <a:extLst>
                <a:ext uri="{FF2B5EF4-FFF2-40B4-BE49-F238E27FC236}">
                  <a16:creationId xmlns:a16="http://schemas.microsoft.com/office/drawing/2014/main" id="{A90268F3-7C6F-4750-ADAB-CEF5841818CB}"/>
                </a:ext>
              </a:extLst>
            </p:cNvPr>
            <p:cNvSpPr>
              <a:spLocks/>
            </p:cNvSpPr>
            <p:nvPr userDrawn="1"/>
          </p:nvSpPr>
          <p:spPr bwMode="auto">
            <a:xfrm>
              <a:off x="536" y="272"/>
              <a:ext cx="56" cy="72"/>
            </a:xfrm>
            <a:custGeom>
              <a:avLst/>
              <a:gdLst>
                <a:gd name="T0" fmla="*/ 0 w 27"/>
                <a:gd name="T1" fmla="*/ 1 h 34"/>
                <a:gd name="T2" fmla="*/ 5 w 27"/>
                <a:gd name="T3" fmla="*/ 1 h 34"/>
                <a:gd name="T4" fmla="*/ 6 w 27"/>
                <a:gd name="T5" fmla="*/ 5 h 34"/>
                <a:gd name="T6" fmla="*/ 17 w 27"/>
                <a:gd name="T7" fmla="*/ 0 h 34"/>
                <a:gd name="T8" fmla="*/ 27 w 27"/>
                <a:gd name="T9" fmla="*/ 12 h 34"/>
                <a:gd name="T10" fmla="*/ 27 w 27"/>
                <a:gd name="T11" fmla="*/ 34 h 34"/>
                <a:gd name="T12" fmla="*/ 21 w 27"/>
                <a:gd name="T13" fmla="*/ 34 h 34"/>
                <a:gd name="T14" fmla="*/ 21 w 27"/>
                <a:gd name="T15" fmla="*/ 14 h 34"/>
                <a:gd name="T16" fmla="*/ 16 w 27"/>
                <a:gd name="T17" fmla="*/ 6 h 34"/>
                <a:gd name="T18" fmla="*/ 6 w 27"/>
                <a:gd name="T19" fmla="*/ 10 h 34"/>
                <a:gd name="T20" fmla="*/ 6 w 27"/>
                <a:gd name="T21" fmla="*/ 34 h 34"/>
                <a:gd name="T22" fmla="*/ 0 w 27"/>
                <a:gd name="T23" fmla="*/ 34 h 34"/>
                <a:gd name="T24" fmla="*/ 0 w 27"/>
                <a:gd name="T25"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34">
                  <a:moveTo>
                    <a:pt x="0" y="1"/>
                  </a:moveTo>
                  <a:cubicBezTo>
                    <a:pt x="5" y="1"/>
                    <a:pt x="5" y="1"/>
                    <a:pt x="5" y="1"/>
                  </a:cubicBezTo>
                  <a:cubicBezTo>
                    <a:pt x="6" y="5"/>
                    <a:pt x="6" y="5"/>
                    <a:pt x="6" y="5"/>
                  </a:cubicBezTo>
                  <a:cubicBezTo>
                    <a:pt x="9" y="2"/>
                    <a:pt x="13" y="0"/>
                    <a:pt x="17" y="0"/>
                  </a:cubicBezTo>
                  <a:cubicBezTo>
                    <a:pt x="22" y="0"/>
                    <a:pt x="27" y="4"/>
                    <a:pt x="27" y="12"/>
                  </a:cubicBezTo>
                  <a:cubicBezTo>
                    <a:pt x="27" y="34"/>
                    <a:pt x="27" y="34"/>
                    <a:pt x="27" y="34"/>
                  </a:cubicBezTo>
                  <a:cubicBezTo>
                    <a:pt x="21" y="34"/>
                    <a:pt x="21" y="34"/>
                    <a:pt x="21" y="34"/>
                  </a:cubicBezTo>
                  <a:cubicBezTo>
                    <a:pt x="21" y="14"/>
                    <a:pt x="21" y="14"/>
                    <a:pt x="21" y="14"/>
                  </a:cubicBezTo>
                  <a:cubicBezTo>
                    <a:pt x="21" y="9"/>
                    <a:pt x="20" y="6"/>
                    <a:pt x="16" y="6"/>
                  </a:cubicBezTo>
                  <a:cubicBezTo>
                    <a:pt x="12" y="6"/>
                    <a:pt x="9" y="8"/>
                    <a:pt x="6" y="10"/>
                  </a:cubicBezTo>
                  <a:cubicBezTo>
                    <a:pt x="6" y="34"/>
                    <a:pt x="6" y="34"/>
                    <a:pt x="6" y="34"/>
                  </a:cubicBezTo>
                  <a:cubicBezTo>
                    <a:pt x="0" y="34"/>
                    <a:pt x="0" y="34"/>
                    <a:pt x="0" y="34"/>
                  </a:cubicBezTo>
                  <a:lnTo>
                    <a:pt x="0" y="1"/>
                  </a:ln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 name="Freeform 26">
              <a:extLst>
                <a:ext uri="{FF2B5EF4-FFF2-40B4-BE49-F238E27FC236}">
                  <a16:creationId xmlns:a16="http://schemas.microsoft.com/office/drawing/2014/main" id="{657D9A0B-B435-41FC-B8BD-D2781EB5CBBE}"/>
                </a:ext>
              </a:extLst>
            </p:cNvPr>
            <p:cNvSpPr>
              <a:spLocks noEditPoints="1"/>
            </p:cNvSpPr>
            <p:nvPr userDrawn="1"/>
          </p:nvSpPr>
          <p:spPr bwMode="auto">
            <a:xfrm>
              <a:off x="601" y="270"/>
              <a:ext cx="64" cy="108"/>
            </a:xfrm>
            <a:custGeom>
              <a:avLst/>
              <a:gdLst>
                <a:gd name="T0" fmla="*/ 22 w 31"/>
                <a:gd name="T1" fmla="*/ 13 h 51"/>
                <a:gd name="T2" fmla="*/ 15 w 31"/>
                <a:gd name="T3" fmla="*/ 6 h 51"/>
                <a:gd name="T4" fmla="*/ 8 w 31"/>
                <a:gd name="T5" fmla="*/ 13 h 51"/>
                <a:gd name="T6" fmla="*/ 15 w 31"/>
                <a:gd name="T7" fmla="*/ 21 h 51"/>
                <a:gd name="T8" fmla="*/ 22 w 31"/>
                <a:gd name="T9" fmla="*/ 13 h 51"/>
                <a:gd name="T10" fmla="*/ 25 w 31"/>
                <a:gd name="T11" fmla="*/ 41 h 51"/>
                <a:gd name="T12" fmla="*/ 10 w 31"/>
                <a:gd name="T13" fmla="*/ 35 h 51"/>
                <a:gd name="T14" fmla="*/ 6 w 31"/>
                <a:gd name="T15" fmla="*/ 41 h 51"/>
                <a:gd name="T16" fmla="*/ 15 w 31"/>
                <a:gd name="T17" fmla="*/ 47 h 51"/>
                <a:gd name="T18" fmla="*/ 25 w 31"/>
                <a:gd name="T19" fmla="*/ 41 h 51"/>
                <a:gd name="T20" fmla="*/ 0 w 31"/>
                <a:gd name="T21" fmla="*/ 42 h 51"/>
                <a:gd name="T22" fmla="*/ 6 w 31"/>
                <a:gd name="T23" fmla="*/ 34 h 51"/>
                <a:gd name="T24" fmla="*/ 4 w 31"/>
                <a:gd name="T25" fmla="*/ 30 h 51"/>
                <a:gd name="T26" fmla="*/ 8 w 31"/>
                <a:gd name="T27" fmla="*/ 23 h 51"/>
                <a:gd name="T28" fmla="*/ 2 w 31"/>
                <a:gd name="T29" fmla="*/ 13 h 51"/>
                <a:gd name="T30" fmla="*/ 15 w 31"/>
                <a:gd name="T31" fmla="*/ 2 h 51"/>
                <a:gd name="T32" fmla="*/ 21 w 31"/>
                <a:gd name="T33" fmla="*/ 3 h 51"/>
                <a:gd name="T34" fmla="*/ 22 w 31"/>
                <a:gd name="T35" fmla="*/ 3 h 51"/>
                <a:gd name="T36" fmla="*/ 29 w 31"/>
                <a:gd name="T37" fmla="*/ 0 h 51"/>
                <a:gd name="T38" fmla="*/ 31 w 31"/>
                <a:gd name="T39" fmla="*/ 0 h 51"/>
                <a:gd name="T40" fmla="*/ 30 w 31"/>
                <a:gd name="T41" fmla="*/ 5 h 51"/>
                <a:gd name="T42" fmla="*/ 28 w 31"/>
                <a:gd name="T43" fmla="*/ 5 h 51"/>
                <a:gd name="T44" fmla="*/ 25 w 31"/>
                <a:gd name="T45" fmla="*/ 5 h 51"/>
                <a:gd name="T46" fmla="*/ 28 w 31"/>
                <a:gd name="T47" fmla="*/ 14 h 51"/>
                <a:gd name="T48" fmla="*/ 15 w 31"/>
                <a:gd name="T49" fmla="*/ 25 h 51"/>
                <a:gd name="T50" fmla="*/ 11 w 31"/>
                <a:gd name="T51" fmla="*/ 25 h 51"/>
                <a:gd name="T52" fmla="*/ 10 w 31"/>
                <a:gd name="T53" fmla="*/ 28 h 51"/>
                <a:gd name="T54" fmla="*/ 31 w 31"/>
                <a:gd name="T55" fmla="*/ 41 h 51"/>
                <a:gd name="T56" fmla="*/ 15 w 31"/>
                <a:gd name="T57" fmla="*/ 51 h 51"/>
                <a:gd name="T58" fmla="*/ 0 w 31"/>
                <a:gd name="T59" fmla="*/ 4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 h="51">
                  <a:moveTo>
                    <a:pt x="22" y="13"/>
                  </a:moveTo>
                  <a:cubicBezTo>
                    <a:pt x="22" y="9"/>
                    <a:pt x="19" y="6"/>
                    <a:pt x="15" y="6"/>
                  </a:cubicBezTo>
                  <a:cubicBezTo>
                    <a:pt x="11" y="6"/>
                    <a:pt x="8" y="9"/>
                    <a:pt x="8" y="13"/>
                  </a:cubicBezTo>
                  <a:cubicBezTo>
                    <a:pt x="8" y="17"/>
                    <a:pt x="11" y="21"/>
                    <a:pt x="15" y="21"/>
                  </a:cubicBezTo>
                  <a:cubicBezTo>
                    <a:pt x="19" y="21"/>
                    <a:pt x="22" y="18"/>
                    <a:pt x="22" y="13"/>
                  </a:cubicBezTo>
                  <a:moveTo>
                    <a:pt x="25" y="41"/>
                  </a:moveTo>
                  <a:cubicBezTo>
                    <a:pt x="25" y="36"/>
                    <a:pt x="15" y="37"/>
                    <a:pt x="10" y="35"/>
                  </a:cubicBezTo>
                  <a:cubicBezTo>
                    <a:pt x="8" y="36"/>
                    <a:pt x="6" y="38"/>
                    <a:pt x="6" y="41"/>
                  </a:cubicBezTo>
                  <a:cubicBezTo>
                    <a:pt x="6" y="44"/>
                    <a:pt x="10" y="47"/>
                    <a:pt x="15" y="47"/>
                  </a:cubicBezTo>
                  <a:cubicBezTo>
                    <a:pt x="22" y="47"/>
                    <a:pt x="25" y="44"/>
                    <a:pt x="25" y="41"/>
                  </a:cubicBezTo>
                  <a:moveTo>
                    <a:pt x="0" y="42"/>
                  </a:moveTo>
                  <a:cubicBezTo>
                    <a:pt x="0" y="38"/>
                    <a:pt x="2" y="35"/>
                    <a:pt x="6" y="34"/>
                  </a:cubicBezTo>
                  <a:cubicBezTo>
                    <a:pt x="5" y="33"/>
                    <a:pt x="4" y="31"/>
                    <a:pt x="4" y="30"/>
                  </a:cubicBezTo>
                  <a:cubicBezTo>
                    <a:pt x="4" y="28"/>
                    <a:pt x="5" y="26"/>
                    <a:pt x="8" y="23"/>
                  </a:cubicBezTo>
                  <a:cubicBezTo>
                    <a:pt x="4" y="21"/>
                    <a:pt x="2" y="18"/>
                    <a:pt x="2" y="13"/>
                  </a:cubicBezTo>
                  <a:cubicBezTo>
                    <a:pt x="2" y="7"/>
                    <a:pt x="7" y="2"/>
                    <a:pt x="15" y="2"/>
                  </a:cubicBezTo>
                  <a:cubicBezTo>
                    <a:pt x="18" y="2"/>
                    <a:pt x="20" y="2"/>
                    <a:pt x="21" y="3"/>
                  </a:cubicBezTo>
                  <a:cubicBezTo>
                    <a:pt x="21" y="3"/>
                    <a:pt x="22" y="3"/>
                    <a:pt x="22" y="3"/>
                  </a:cubicBezTo>
                  <a:cubicBezTo>
                    <a:pt x="23" y="1"/>
                    <a:pt x="26" y="0"/>
                    <a:pt x="29" y="0"/>
                  </a:cubicBezTo>
                  <a:cubicBezTo>
                    <a:pt x="30" y="0"/>
                    <a:pt x="31" y="0"/>
                    <a:pt x="31" y="0"/>
                  </a:cubicBezTo>
                  <a:cubicBezTo>
                    <a:pt x="30" y="5"/>
                    <a:pt x="30" y="5"/>
                    <a:pt x="30" y="5"/>
                  </a:cubicBezTo>
                  <a:cubicBezTo>
                    <a:pt x="29" y="5"/>
                    <a:pt x="28" y="5"/>
                    <a:pt x="28" y="5"/>
                  </a:cubicBezTo>
                  <a:cubicBezTo>
                    <a:pt x="27" y="5"/>
                    <a:pt x="26" y="5"/>
                    <a:pt x="25" y="5"/>
                  </a:cubicBezTo>
                  <a:cubicBezTo>
                    <a:pt x="27" y="8"/>
                    <a:pt x="28" y="10"/>
                    <a:pt x="28" y="14"/>
                  </a:cubicBezTo>
                  <a:cubicBezTo>
                    <a:pt x="28" y="21"/>
                    <a:pt x="23" y="25"/>
                    <a:pt x="15" y="25"/>
                  </a:cubicBezTo>
                  <a:cubicBezTo>
                    <a:pt x="14" y="25"/>
                    <a:pt x="12" y="25"/>
                    <a:pt x="11" y="25"/>
                  </a:cubicBezTo>
                  <a:cubicBezTo>
                    <a:pt x="10" y="26"/>
                    <a:pt x="10" y="27"/>
                    <a:pt x="10" y="28"/>
                  </a:cubicBezTo>
                  <a:cubicBezTo>
                    <a:pt x="10" y="34"/>
                    <a:pt x="31" y="29"/>
                    <a:pt x="31" y="41"/>
                  </a:cubicBezTo>
                  <a:cubicBezTo>
                    <a:pt x="31" y="47"/>
                    <a:pt x="25" y="51"/>
                    <a:pt x="15" y="51"/>
                  </a:cubicBezTo>
                  <a:cubicBezTo>
                    <a:pt x="6" y="51"/>
                    <a:pt x="0" y="48"/>
                    <a:pt x="0" y="42"/>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Freeform 27">
              <a:extLst>
                <a:ext uri="{FF2B5EF4-FFF2-40B4-BE49-F238E27FC236}">
                  <a16:creationId xmlns:a16="http://schemas.microsoft.com/office/drawing/2014/main" id="{DBFB8416-5D9F-4CC1-BF7E-E3EE4A343A4A}"/>
                </a:ext>
              </a:extLst>
            </p:cNvPr>
            <p:cNvSpPr>
              <a:spLocks/>
            </p:cNvSpPr>
            <p:nvPr userDrawn="1"/>
          </p:nvSpPr>
          <p:spPr bwMode="auto">
            <a:xfrm>
              <a:off x="676" y="241"/>
              <a:ext cx="23" cy="103"/>
            </a:xfrm>
            <a:custGeom>
              <a:avLst/>
              <a:gdLst>
                <a:gd name="T0" fmla="*/ 0 w 11"/>
                <a:gd name="T1" fmla="*/ 0 h 49"/>
                <a:gd name="T2" fmla="*/ 6 w 11"/>
                <a:gd name="T3" fmla="*/ 0 h 49"/>
                <a:gd name="T4" fmla="*/ 6 w 11"/>
                <a:gd name="T5" fmla="*/ 41 h 49"/>
                <a:gd name="T6" fmla="*/ 8 w 11"/>
                <a:gd name="T7" fmla="*/ 44 h 49"/>
                <a:gd name="T8" fmla="*/ 10 w 11"/>
                <a:gd name="T9" fmla="*/ 44 h 49"/>
                <a:gd name="T10" fmla="*/ 11 w 11"/>
                <a:gd name="T11" fmla="*/ 48 h 49"/>
                <a:gd name="T12" fmla="*/ 6 w 11"/>
                <a:gd name="T13" fmla="*/ 49 h 49"/>
                <a:gd name="T14" fmla="*/ 0 w 11"/>
                <a:gd name="T15" fmla="*/ 42 h 49"/>
                <a:gd name="T16" fmla="*/ 0 w 11"/>
                <a:gd name="T17"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49">
                  <a:moveTo>
                    <a:pt x="0" y="0"/>
                  </a:moveTo>
                  <a:cubicBezTo>
                    <a:pt x="6" y="0"/>
                    <a:pt x="6" y="0"/>
                    <a:pt x="6" y="0"/>
                  </a:cubicBezTo>
                  <a:cubicBezTo>
                    <a:pt x="6" y="41"/>
                    <a:pt x="6" y="41"/>
                    <a:pt x="6" y="41"/>
                  </a:cubicBezTo>
                  <a:cubicBezTo>
                    <a:pt x="6" y="43"/>
                    <a:pt x="6" y="44"/>
                    <a:pt x="8" y="44"/>
                  </a:cubicBezTo>
                  <a:cubicBezTo>
                    <a:pt x="9" y="44"/>
                    <a:pt x="10" y="44"/>
                    <a:pt x="10" y="44"/>
                  </a:cubicBezTo>
                  <a:cubicBezTo>
                    <a:pt x="11" y="48"/>
                    <a:pt x="11" y="48"/>
                    <a:pt x="11" y="48"/>
                  </a:cubicBezTo>
                  <a:cubicBezTo>
                    <a:pt x="10" y="49"/>
                    <a:pt x="8" y="49"/>
                    <a:pt x="6" y="49"/>
                  </a:cubicBezTo>
                  <a:cubicBezTo>
                    <a:pt x="2" y="49"/>
                    <a:pt x="0" y="47"/>
                    <a:pt x="0" y="42"/>
                  </a:cubicBezTo>
                  <a:lnTo>
                    <a:pt x="0" y="0"/>
                  </a:ln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Freeform 28">
              <a:extLst>
                <a:ext uri="{FF2B5EF4-FFF2-40B4-BE49-F238E27FC236}">
                  <a16:creationId xmlns:a16="http://schemas.microsoft.com/office/drawing/2014/main" id="{B43AF915-112D-4BC0-848F-AB0FEB9BE4BA}"/>
                </a:ext>
              </a:extLst>
            </p:cNvPr>
            <p:cNvSpPr>
              <a:spLocks noEditPoints="1"/>
            </p:cNvSpPr>
            <p:nvPr userDrawn="1"/>
          </p:nvSpPr>
          <p:spPr bwMode="auto">
            <a:xfrm>
              <a:off x="707" y="245"/>
              <a:ext cx="17" cy="99"/>
            </a:xfrm>
            <a:custGeom>
              <a:avLst/>
              <a:gdLst>
                <a:gd name="T0" fmla="*/ 1 w 8"/>
                <a:gd name="T1" fmla="*/ 14 h 47"/>
                <a:gd name="T2" fmla="*/ 7 w 8"/>
                <a:gd name="T3" fmla="*/ 14 h 47"/>
                <a:gd name="T4" fmla="*/ 7 w 8"/>
                <a:gd name="T5" fmla="*/ 47 h 47"/>
                <a:gd name="T6" fmla="*/ 1 w 8"/>
                <a:gd name="T7" fmla="*/ 47 h 47"/>
                <a:gd name="T8" fmla="*/ 1 w 8"/>
                <a:gd name="T9" fmla="*/ 14 h 47"/>
                <a:gd name="T10" fmla="*/ 0 w 8"/>
                <a:gd name="T11" fmla="*/ 4 h 47"/>
                <a:gd name="T12" fmla="*/ 4 w 8"/>
                <a:gd name="T13" fmla="*/ 0 h 47"/>
                <a:gd name="T14" fmla="*/ 8 w 8"/>
                <a:gd name="T15" fmla="*/ 4 h 47"/>
                <a:gd name="T16" fmla="*/ 4 w 8"/>
                <a:gd name="T17" fmla="*/ 8 h 47"/>
                <a:gd name="T18" fmla="*/ 0 w 8"/>
                <a:gd name="T19" fmla="*/ 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47">
                  <a:moveTo>
                    <a:pt x="1" y="14"/>
                  </a:moveTo>
                  <a:cubicBezTo>
                    <a:pt x="7" y="14"/>
                    <a:pt x="7" y="14"/>
                    <a:pt x="7" y="14"/>
                  </a:cubicBezTo>
                  <a:cubicBezTo>
                    <a:pt x="7" y="47"/>
                    <a:pt x="7" y="47"/>
                    <a:pt x="7" y="47"/>
                  </a:cubicBezTo>
                  <a:cubicBezTo>
                    <a:pt x="1" y="47"/>
                    <a:pt x="1" y="47"/>
                    <a:pt x="1" y="47"/>
                  </a:cubicBezTo>
                  <a:lnTo>
                    <a:pt x="1" y="14"/>
                  </a:lnTo>
                  <a:close/>
                  <a:moveTo>
                    <a:pt x="0" y="4"/>
                  </a:moveTo>
                  <a:cubicBezTo>
                    <a:pt x="0" y="2"/>
                    <a:pt x="2" y="0"/>
                    <a:pt x="4" y="0"/>
                  </a:cubicBezTo>
                  <a:cubicBezTo>
                    <a:pt x="6" y="0"/>
                    <a:pt x="8" y="1"/>
                    <a:pt x="8" y="4"/>
                  </a:cubicBezTo>
                  <a:cubicBezTo>
                    <a:pt x="8" y="6"/>
                    <a:pt x="6" y="8"/>
                    <a:pt x="4" y="8"/>
                  </a:cubicBezTo>
                  <a:cubicBezTo>
                    <a:pt x="2" y="8"/>
                    <a:pt x="0" y="6"/>
                    <a:pt x="0" y="4"/>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Freeform 29">
              <a:extLst>
                <a:ext uri="{FF2B5EF4-FFF2-40B4-BE49-F238E27FC236}">
                  <a16:creationId xmlns:a16="http://schemas.microsoft.com/office/drawing/2014/main" id="{A13722F5-A3E4-444B-8D18-201AF13DAA8D}"/>
                </a:ext>
              </a:extLst>
            </p:cNvPr>
            <p:cNvSpPr>
              <a:spLocks/>
            </p:cNvSpPr>
            <p:nvPr userDrawn="1"/>
          </p:nvSpPr>
          <p:spPr bwMode="auto">
            <a:xfrm>
              <a:off x="732" y="272"/>
              <a:ext cx="48" cy="74"/>
            </a:xfrm>
            <a:custGeom>
              <a:avLst/>
              <a:gdLst>
                <a:gd name="T0" fmla="*/ 2 w 23"/>
                <a:gd name="T1" fmla="*/ 27 h 35"/>
                <a:gd name="T2" fmla="*/ 11 w 23"/>
                <a:gd name="T3" fmla="*/ 30 h 35"/>
                <a:gd name="T4" fmla="*/ 17 w 23"/>
                <a:gd name="T5" fmla="*/ 25 h 35"/>
                <a:gd name="T6" fmla="*/ 2 w 23"/>
                <a:gd name="T7" fmla="*/ 10 h 35"/>
                <a:gd name="T8" fmla="*/ 13 w 23"/>
                <a:gd name="T9" fmla="*/ 0 h 35"/>
                <a:gd name="T10" fmla="*/ 22 w 23"/>
                <a:gd name="T11" fmla="*/ 2 h 35"/>
                <a:gd name="T12" fmla="*/ 22 w 23"/>
                <a:gd name="T13" fmla="*/ 7 h 35"/>
                <a:gd name="T14" fmla="*/ 14 w 23"/>
                <a:gd name="T15" fmla="*/ 5 h 35"/>
                <a:gd name="T16" fmla="*/ 8 w 23"/>
                <a:gd name="T17" fmla="*/ 9 h 35"/>
                <a:gd name="T18" fmla="*/ 23 w 23"/>
                <a:gd name="T19" fmla="*/ 25 h 35"/>
                <a:gd name="T20" fmla="*/ 11 w 23"/>
                <a:gd name="T21" fmla="*/ 35 h 35"/>
                <a:gd name="T22" fmla="*/ 0 w 23"/>
                <a:gd name="T23" fmla="*/ 32 h 35"/>
                <a:gd name="T24" fmla="*/ 2 w 23"/>
                <a:gd name="T25" fmla="*/ 2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35">
                  <a:moveTo>
                    <a:pt x="2" y="27"/>
                  </a:moveTo>
                  <a:cubicBezTo>
                    <a:pt x="4" y="28"/>
                    <a:pt x="7" y="30"/>
                    <a:pt x="11" y="30"/>
                  </a:cubicBezTo>
                  <a:cubicBezTo>
                    <a:pt x="14" y="30"/>
                    <a:pt x="17" y="28"/>
                    <a:pt x="17" y="25"/>
                  </a:cubicBezTo>
                  <a:cubicBezTo>
                    <a:pt x="17" y="18"/>
                    <a:pt x="2" y="21"/>
                    <a:pt x="2" y="10"/>
                  </a:cubicBezTo>
                  <a:cubicBezTo>
                    <a:pt x="2" y="5"/>
                    <a:pt x="6" y="0"/>
                    <a:pt x="13" y="0"/>
                  </a:cubicBezTo>
                  <a:cubicBezTo>
                    <a:pt x="17" y="0"/>
                    <a:pt x="20" y="1"/>
                    <a:pt x="22" y="2"/>
                  </a:cubicBezTo>
                  <a:cubicBezTo>
                    <a:pt x="22" y="7"/>
                    <a:pt x="22" y="7"/>
                    <a:pt x="22" y="7"/>
                  </a:cubicBezTo>
                  <a:cubicBezTo>
                    <a:pt x="20" y="6"/>
                    <a:pt x="17" y="5"/>
                    <a:pt x="14" y="5"/>
                  </a:cubicBezTo>
                  <a:cubicBezTo>
                    <a:pt x="11" y="5"/>
                    <a:pt x="8" y="6"/>
                    <a:pt x="8" y="9"/>
                  </a:cubicBezTo>
                  <a:cubicBezTo>
                    <a:pt x="8" y="16"/>
                    <a:pt x="23" y="14"/>
                    <a:pt x="23" y="25"/>
                  </a:cubicBezTo>
                  <a:cubicBezTo>
                    <a:pt x="23" y="32"/>
                    <a:pt x="18" y="35"/>
                    <a:pt x="11" y="35"/>
                  </a:cubicBezTo>
                  <a:cubicBezTo>
                    <a:pt x="6" y="35"/>
                    <a:pt x="3" y="33"/>
                    <a:pt x="0" y="32"/>
                  </a:cubicBezTo>
                  <a:lnTo>
                    <a:pt x="2" y="27"/>
                  </a:ln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 name="Freeform 30">
              <a:extLst>
                <a:ext uri="{FF2B5EF4-FFF2-40B4-BE49-F238E27FC236}">
                  <a16:creationId xmlns:a16="http://schemas.microsoft.com/office/drawing/2014/main" id="{F2A68FC6-B86B-4209-8392-4A36178E9774}"/>
                </a:ext>
              </a:extLst>
            </p:cNvPr>
            <p:cNvSpPr>
              <a:spLocks/>
            </p:cNvSpPr>
            <p:nvPr userDrawn="1"/>
          </p:nvSpPr>
          <p:spPr bwMode="auto">
            <a:xfrm>
              <a:off x="792" y="241"/>
              <a:ext cx="56" cy="103"/>
            </a:xfrm>
            <a:custGeom>
              <a:avLst/>
              <a:gdLst>
                <a:gd name="T0" fmla="*/ 0 w 27"/>
                <a:gd name="T1" fmla="*/ 0 h 49"/>
                <a:gd name="T2" fmla="*/ 6 w 27"/>
                <a:gd name="T3" fmla="*/ 0 h 49"/>
                <a:gd name="T4" fmla="*/ 6 w 27"/>
                <a:gd name="T5" fmla="*/ 20 h 49"/>
                <a:gd name="T6" fmla="*/ 17 w 27"/>
                <a:gd name="T7" fmla="*/ 15 h 49"/>
                <a:gd name="T8" fmla="*/ 27 w 27"/>
                <a:gd name="T9" fmla="*/ 27 h 49"/>
                <a:gd name="T10" fmla="*/ 27 w 27"/>
                <a:gd name="T11" fmla="*/ 49 h 49"/>
                <a:gd name="T12" fmla="*/ 21 w 27"/>
                <a:gd name="T13" fmla="*/ 49 h 49"/>
                <a:gd name="T14" fmla="*/ 21 w 27"/>
                <a:gd name="T15" fmla="*/ 29 h 49"/>
                <a:gd name="T16" fmla="*/ 15 w 27"/>
                <a:gd name="T17" fmla="*/ 21 h 49"/>
                <a:gd name="T18" fmla="*/ 6 w 27"/>
                <a:gd name="T19" fmla="*/ 25 h 49"/>
                <a:gd name="T20" fmla="*/ 6 w 27"/>
                <a:gd name="T21" fmla="*/ 49 h 49"/>
                <a:gd name="T22" fmla="*/ 0 w 27"/>
                <a:gd name="T23" fmla="*/ 49 h 49"/>
                <a:gd name="T24" fmla="*/ 0 w 27"/>
                <a:gd name="T2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9">
                  <a:moveTo>
                    <a:pt x="0" y="0"/>
                  </a:moveTo>
                  <a:cubicBezTo>
                    <a:pt x="6" y="0"/>
                    <a:pt x="6" y="0"/>
                    <a:pt x="6" y="0"/>
                  </a:cubicBezTo>
                  <a:cubicBezTo>
                    <a:pt x="6" y="20"/>
                    <a:pt x="6" y="20"/>
                    <a:pt x="6" y="20"/>
                  </a:cubicBezTo>
                  <a:cubicBezTo>
                    <a:pt x="9" y="17"/>
                    <a:pt x="13" y="15"/>
                    <a:pt x="17" y="15"/>
                  </a:cubicBezTo>
                  <a:cubicBezTo>
                    <a:pt x="22" y="15"/>
                    <a:pt x="27" y="19"/>
                    <a:pt x="27" y="27"/>
                  </a:cubicBezTo>
                  <a:cubicBezTo>
                    <a:pt x="27" y="49"/>
                    <a:pt x="27" y="49"/>
                    <a:pt x="27" y="49"/>
                  </a:cubicBezTo>
                  <a:cubicBezTo>
                    <a:pt x="21" y="49"/>
                    <a:pt x="21" y="49"/>
                    <a:pt x="21" y="49"/>
                  </a:cubicBezTo>
                  <a:cubicBezTo>
                    <a:pt x="21" y="29"/>
                    <a:pt x="21" y="29"/>
                    <a:pt x="21" y="29"/>
                  </a:cubicBezTo>
                  <a:cubicBezTo>
                    <a:pt x="21" y="24"/>
                    <a:pt x="20" y="21"/>
                    <a:pt x="15" y="21"/>
                  </a:cubicBezTo>
                  <a:cubicBezTo>
                    <a:pt x="12" y="21"/>
                    <a:pt x="9" y="23"/>
                    <a:pt x="6" y="25"/>
                  </a:cubicBezTo>
                  <a:cubicBezTo>
                    <a:pt x="6" y="49"/>
                    <a:pt x="6" y="49"/>
                    <a:pt x="6" y="49"/>
                  </a:cubicBezTo>
                  <a:cubicBezTo>
                    <a:pt x="0" y="49"/>
                    <a:pt x="0" y="49"/>
                    <a:pt x="0" y="49"/>
                  </a:cubicBezTo>
                  <a:lnTo>
                    <a:pt x="0" y="0"/>
                  </a:ln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 name="Freeform 31">
              <a:extLst>
                <a:ext uri="{FF2B5EF4-FFF2-40B4-BE49-F238E27FC236}">
                  <a16:creationId xmlns:a16="http://schemas.microsoft.com/office/drawing/2014/main" id="{F7FC3C74-97AD-4F6A-A259-91BE2AFCF76F}"/>
                </a:ext>
              </a:extLst>
            </p:cNvPr>
            <p:cNvSpPr>
              <a:spLocks noEditPoints="1"/>
            </p:cNvSpPr>
            <p:nvPr userDrawn="1"/>
          </p:nvSpPr>
          <p:spPr bwMode="auto">
            <a:xfrm>
              <a:off x="215" y="243"/>
              <a:ext cx="200" cy="91"/>
            </a:xfrm>
            <a:custGeom>
              <a:avLst/>
              <a:gdLst>
                <a:gd name="T0" fmla="*/ 35 w 96"/>
                <a:gd name="T1" fmla="*/ 0 h 43"/>
                <a:gd name="T2" fmla="*/ 35 w 96"/>
                <a:gd name="T3" fmla="*/ 43 h 43"/>
                <a:gd name="T4" fmla="*/ 22 w 96"/>
                <a:gd name="T5" fmla="*/ 36 h 43"/>
                <a:gd name="T6" fmla="*/ 8 w 96"/>
                <a:gd name="T7" fmla="*/ 25 h 43"/>
                <a:gd name="T8" fmla="*/ 2 w 96"/>
                <a:gd name="T9" fmla="*/ 14 h 43"/>
                <a:gd name="T10" fmla="*/ 0 w 96"/>
                <a:gd name="T11" fmla="*/ 0 h 43"/>
                <a:gd name="T12" fmla="*/ 35 w 96"/>
                <a:gd name="T13" fmla="*/ 0 h 43"/>
                <a:gd name="T14" fmla="*/ 96 w 96"/>
                <a:gd name="T15" fmla="*/ 0 h 43"/>
                <a:gd name="T16" fmla="*/ 94 w 96"/>
                <a:gd name="T17" fmla="*/ 14 h 43"/>
                <a:gd name="T18" fmla="*/ 88 w 96"/>
                <a:gd name="T19" fmla="*/ 25 h 43"/>
                <a:gd name="T20" fmla="*/ 74 w 96"/>
                <a:gd name="T21" fmla="*/ 36 h 43"/>
                <a:gd name="T22" fmla="*/ 61 w 96"/>
                <a:gd name="T23" fmla="*/ 43 h 43"/>
                <a:gd name="T24" fmla="*/ 61 w 96"/>
                <a:gd name="T25" fmla="*/ 0 h 43"/>
                <a:gd name="T26" fmla="*/ 96 w 96"/>
                <a:gd name="T2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43">
                  <a:moveTo>
                    <a:pt x="35" y="0"/>
                  </a:moveTo>
                  <a:cubicBezTo>
                    <a:pt x="35" y="43"/>
                    <a:pt x="35" y="43"/>
                    <a:pt x="35" y="43"/>
                  </a:cubicBezTo>
                  <a:cubicBezTo>
                    <a:pt x="24" y="38"/>
                    <a:pt x="22" y="37"/>
                    <a:pt x="22" y="36"/>
                  </a:cubicBezTo>
                  <a:cubicBezTo>
                    <a:pt x="18" y="34"/>
                    <a:pt x="12" y="31"/>
                    <a:pt x="8" y="25"/>
                  </a:cubicBezTo>
                  <a:cubicBezTo>
                    <a:pt x="5" y="22"/>
                    <a:pt x="3" y="19"/>
                    <a:pt x="2" y="14"/>
                  </a:cubicBezTo>
                  <a:cubicBezTo>
                    <a:pt x="1" y="10"/>
                    <a:pt x="0" y="5"/>
                    <a:pt x="0" y="0"/>
                  </a:cubicBezTo>
                  <a:lnTo>
                    <a:pt x="35" y="0"/>
                  </a:lnTo>
                  <a:close/>
                  <a:moveTo>
                    <a:pt x="96" y="0"/>
                  </a:moveTo>
                  <a:cubicBezTo>
                    <a:pt x="96" y="5"/>
                    <a:pt x="95" y="10"/>
                    <a:pt x="94" y="14"/>
                  </a:cubicBezTo>
                  <a:cubicBezTo>
                    <a:pt x="93" y="19"/>
                    <a:pt x="91" y="22"/>
                    <a:pt x="88" y="25"/>
                  </a:cubicBezTo>
                  <a:cubicBezTo>
                    <a:pt x="84" y="31"/>
                    <a:pt x="78" y="34"/>
                    <a:pt x="74" y="36"/>
                  </a:cubicBezTo>
                  <a:cubicBezTo>
                    <a:pt x="74" y="37"/>
                    <a:pt x="72" y="38"/>
                    <a:pt x="61" y="43"/>
                  </a:cubicBezTo>
                  <a:cubicBezTo>
                    <a:pt x="61" y="0"/>
                    <a:pt x="61" y="0"/>
                    <a:pt x="61" y="0"/>
                  </a:cubicBezTo>
                  <a:lnTo>
                    <a:pt x="96" y="0"/>
                  </a:lnTo>
                  <a:close/>
                </a:path>
              </a:pathLst>
            </a:custGeom>
            <a:noFill/>
            <a:ln w="3175" cap="flat">
              <a:solidFill>
                <a:srgbClr val="FFDD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1" name="Freeform 32">
              <a:extLst>
                <a:ext uri="{FF2B5EF4-FFF2-40B4-BE49-F238E27FC236}">
                  <a16:creationId xmlns:a16="http://schemas.microsoft.com/office/drawing/2014/main" id="{76CF05B4-702E-4974-B0E3-FAD1A8C5CBD0}"/>
                </a:ext>
              </a:extLst>
            </p:cNvPr>
            <p:cNvSpPr>
              <a:spLocks noEditPoints="1"/>
            </p:cNvSpPr>
            <p:nvPr userDrawn="1"/>
          </p:nvSpPr>
          <p:spPr bwMode="auto">
            <a:xfrm>
              <a:off x="215" y="108"/>
              <a:ext cx="200" cy="76"/>
            </a:xfrm>
            <a:custGeom>
              <a:avLst/>
              <a:gdLst>
                <a:gd name="T0" fmla="*/ 73 w 200"/>
                <a:gd name="T1" fmla="*/ 0 h 76"/>
                <a:gd name="T2" fmla="*/ 0 w 200"/>
                <a:gd name="T3" fmla="*/ 0 h 76"/>
                <a:gd name="T4" fmla="*/ 0 w 200"/>
                <a:gd name="T5" fmla="*/ 76 h 76"/>
                <a:gd name="T6" fmla="*/ 73 w 200"/>
                <a:gd name="T7" fmla="*/ 76 h 76"/>
                <a:gd name="T8" fmla="*/ 73 w 200"/>
                <a:gd name="T9" fmla="*/ 0 h 76"/>
                <a:gd name="T10" fmla="*/ 200 w 200"/>
                <a:gd name="T11" fmla="*/ 0 h 76"/>
                <a:gd name="T12" fmla="*/ 127 w 200"/>
                <a:gd name="T13" fmla="*/ 0 h 76"/>
                <a:gd name="T14" fmla="*/ 127 w 200"/>
                <a:gd name="T15" fmla="*/ 76 h 76"/>
                <a:gd name="T16" fmla="*/ 200 w 200"/>
                <a:gd name="T17" fmla="*/ 76 h 76"/>
                <a:gd name="T18" fmla="*/ 200 w 200"/>
                <a:gd name="T19"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76">
                  <a:moveTo>
                    <a:pt x="73" y="0"/>
                  </a:moveTo>
                  <a:lnTo>
                    <a:pt x="0" y="0"/>
                  </a:lnTo>
                  <a:lnTo>
                    <a:pt x="0" y="76"/>
                  </a:lnTo>
                  <a:lnTo>
                    <a:pt x="73" y="76"/>
                  </a:lnTo>
                  <a:lnTo>
                    <a:pt x="73" y="0"/>
                  </a:lnTo>
                  <a:close/>
                  <a:moveTo>
                    <a:pt x="200" y="0"/>
                  </a:moveTo>
                  <a:lnTo>
                    <a:pt x="127" y="0"/>
                  </a:lnTo>
                  <a:lnTo>
                    <a:pt x="127" y="76"/>
                  </a:lnTo>
                  <a:lnTo>
                    <a:pt x="200" y="76"/>
                  </a:lnTo>
                  <a:lnTo>
                    <a:pt x="200" y="0"/>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2" name="Freeform 33">
              <a:extLst>
                <a:ext uri="{FF2B5EF4-FFF2-40B4-BE49-F238E27FC236}">
                  <a16:creationId xmlns:a16="http://schemas.microsoft.com/office/drawing/2014/main" id="{D32280CA-964B-4044-9AE3-55FF31094FA1}"/>
                </a:ext>
              </a:extLst>
            </p:cNvPr>
            <p:cNvSpPr>
              <a:spLocks/>
            </p:cNvSpPr>
            <p:nvPr userDrawn="1"/>
          </p:nvSpPr>
          <p:spPr bwMode="auto">
            <a:xfrm>
              <a:off x="203" y="97"/>
              <a:ext cx="225" cy="264"/>
            </a:xfrm>
            <a:custGeom>
              <a:avLst/>
              <a:gdLst>
                <a:gd name="T0" fmla="*/ 54 w 108"/>
                <a:gd name="T1" fmla="*/ 125 h 125"/>
                <a:gd name="T2" fmla="*/ 53 w 108"/>
                <a:gd name="T3" fmla="*/ 124 h 125"/>
                <a:gd name="T4" fmla="*/ 25 w 108"/>
                <a:gd name="T5" fmla="*/ 110 h 125"/>
                <a:gd name="T6" fmla="*/ 0 w 108"/>
                <a:gd name="T7" fmla="*/ 65 h 125"/>
                <a:gd name="T8" fmla="*/ 0 w 108"/>
                <a:gd name="T9" fmla="*/ 0 h 125"/>
                <a:gd name="T10" fmla="*/ 108 w 108"/>
                <a:gd name="T11" fmla="*/ 0 h 125"/>
                <a:gd name="T12" fmla="*/ 108 w 108"/>
                <a:gd name="T13" fmla="*/ 65 h 125"/>
                <a:gd name="T14" fmla="*/ 83 w 108"/>
                <a:gd name="T15" fmla="*/ 110 h 125"/>
                <a:gd name="T16" fmla="*/ 55 w 108"/>
                <a:gd name="T17" fmla="*/ 124 h 125"/>
                <a:gd name="T18" fmla="*/ 54 w 108"/>
                <a:gd name="T19"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125">
                  <a:moveTo>
                    <a:pt x="54" y="125"/>
                  </a:moveTo>
                  <a:cubicBezTo>
                    <a:pt x="53" y="124"/>
                    <a:pt x="53" y="124"/>
                    <a:pt x="53" y="124"/>
                  </a:cubicBezTo>
                  <a:cubicBezTo>
                    <a:pt x="51" y="123"/>
                    <a:pt x="27" y="111"/>
                    <a:pt x="25" y="110"/>
                  </a:cubicBezTo>
                  <a:cubicBezTo>
                    <a:pt x="17" y="106"/>
                    <a:pt x="0" y="97"/>
                    <a:pt x="0" y="65"/>
                  </a:cubicBezTo>
                  <a:cubicBezTo>
                    <a:pt x="0" y="0"/>
                    <a:pt x="0" y="0"/>
                    <a:pt x="0" y="0"/>
                  </a:cubicBezTo>
                  <a:cubicBezTo>
                    <a:pt x="108" y="0"/>
                    <a:pt x="108" y="0"/>
                    <a:pt x="108" y="0"/>
                  </a:cubicBezTo>
                  <a:cubicBezTo>
                    <a:pt x="108" y="65"/>
                    <a:pt x="108" y="65"/>
                    <a:pt x="108" y="65"/>
                  </a:cubicBezTo>
                  <a:cubicBezTo>
                    <a:pt x="108" y="97"/>
                    <a:pt x="91" y="106"/>
                    <a:pt x="83" y="110"/>
                  </a:cubicBezTo>
                  <a:cubicBezTo>
                    <a:pt x="81" y="111"/>
                    <a:pt x="56" y="123"/>
                    <a:pt x="55" y="124"/>
                  </a:cubicBezTo>
                  <a:lnTo>
                    <a:pt x="54" y="125"/>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 name="Freeform 34">
              <a:extLst>
                <a:ext uri="{FF2B5EF4-FFF2-40B4-BE49-F238E27FC236}">
                  <a16:creationId xmlns:a16="http://schemas.microsoft.com/office/drawing/2014/main" id="{18F6AF13-FFD0-4C2E-9045-90495D8AD099}"/>
                </a:ext>
              </a:extLst>
            </p:cNvPr>
            <p:cNvSpPr>
              <a:spLocks/>
            </p:cNvSpPr>
            <p:nvPr userDrawn="1"/>
          </p:nvSpPr>
          <p:spPr bwMode="auto">
            <a:xfrm>
              <a:off x="209" y="101"/>
              <a:ext cx="213" cy="254"/>
            </a:xfrm>
            <a:custGeom>
              <a:avLst/>
              <a:gdLst>
                <a:gd name="T0" fmla="*/ 62 w 102"/>
                <a:gd name="T1" fmla="*/ 42 h 120"/>
                <a:gd name="T2" fmla="*/ 62 w 102"/>
                <a:gd name="T3" fmla="*/ 0 h 120"/>
                <a:gd name="T4" fmla="*/ 40 w 102"/>
                <a:gd name="T5" fmla="*/ 0 h 120"/>
                <a:gd name="T6" fmla="*/ 40 w 102"/>
                <a:gd name="T7" fmla="*/ 42 h 120"/>
                <a:gd name="T8" fmla="*/ 0 w 102"/>
                <a:gd name="T9" fmla="*/ 42 h 120"/>
                <a:gd name="T10" fmla="*/ 0 w 102"/>
                <a:gd name="T11" fmla="*/ 63 h 120"/>
                <a:gd name="T12" fmla="*/ 0 w 102"/>
                <a:gd name="T13" fmla="*/ 64 h 120"/>
                <a:gd name="T14" fmla="*/ 40 w 102"/>
                <a:gd name="T15" fmla="*/ 64 h 120"/>
                <a:gd name="T16" fmla="*/ 40 w 102"/>
                <a:gd name="T17" fmla="*/ 115 h 120"/>
                <a:gd name="T18" fmla="*/ 51 w 102"/>
                <a:gd name="T19" fmla="*/ 120 h 120"/>
                <a:gd name="T20" fmla="*/ 51 w 102"/>
                <a:gd name="T21" fmla="*/ 120 h 120"/>
                <a:gd name="T22" fmla="*/ 51 w 102"/>
                <a:gd name="T23" fmla="*/ 120 h 120"/>
                <a:gd name="T24" fmla="*/ 62 w 102"/>
                <a:gd name="T25" fmla="*/ 115 h 120"/>
                <a:gd name="T26" fmla="*/ 62 w 102"/>
                <a:gd name="T27" fmla="*/ 64 h 120"/>
                <a:gd name="T28" fmla="*/ 102 w 102"/>
                <a:gd name="T29" fmla="*/ 64 h 120"/>
                <a:gd name="T30" fmla="*/ 102 w 102"/>
                <a:gd name="T31" fmla="*/ 63 h 120"/>
                <a:gd name="T32" fmla="*/ 102 w 102"/>
                <a:gd name="T33" fmla="*/ 42 h 120"/>
                <a:gd name="T34" fmla="*/ 62 w 102"/>
                <a:gd name="T35" fmla="*/ 4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2" h="120">
                  <a:moveTo>
                    <a:pt x="62" y="42"/>
                  </a:moveTo>
                  <a:cubicBezTo>
                    <a:pt x="62" y="0"/>
                    <a:pt x="62" y="0"/>
                    <a:pt x="62" y="0"/>
                  </a:cubicBezTo>
                  <a:cubicBezTo>
                    <a:pt x="40" y="0"/>
                    <a:pt x="40" y="0"/>
                    <a:pt x="40" y="0"/>
                  </a:cubicBezTo>
                  <a:cubicBezTo>
                    <a:pt x="40" y="42"/>
                    <a:pt x="40" y="42"/>
                    <a:pt x="40" y="42"/>
                  </a:cubicBezTo>
                  <a:cubicBezTo>
                    <a:pt x="0" y="42"/>
                    <a:pt x="0" y="42"/>
                    <a:pt x="0" y="42"/>
                  </a:cubicBezTo>
                  <a:cubicBezTo>
                    <a:pt x="0" y="63"/>
                    <a:pt x="0" y="63"/>
                    <a:pt x="0" y="63"/>
                  </a:cubicBezTo>
                  <a:cubicBezTo>
                    <a:pt x="0" y="63"/>
                    <a:pt x="0" y="63"/>
                    <a:pt x="0" y="64"/>
                  </a:cubicBezTo>
                  <a:cubicBezTo>
                    <a:pt x="40" y="64"/>
                    <a:pt x="40" y="64"/>
                    <a:pt x="40" y="64"/>
                  </a:cubicBezTo>
                  <a:cubicBezTo>
                    <a:pt x="40" y="115"/>
                    <a:pt x="40" y="115"/>
                    <a:pt x="40" y="115"/>
                  </a:cubicBezTo>
                  <a:cubicBezTo>
                    <a:pt x="46" y="117"/>
                    <a:pt x="51" y="120"/>
                    <a:pt x="51" y="120"/>
                  </a:cubicBezTo>
                  <a:cubicBezTo>
                    <a:pt x="51" y="120"/>
                    <a:pt x="51" y="120"/>
                    <a:pt x="51" y="120"/>
                  </a:cubicBezTo>
                  <a:cubicBezTo>
                    <a:pt x="51" y="120"/>
                    <a:pt x="51" y="120"/>
                    <a:pt x="51" y="120"/>
                  </a:cubicBezTo>
                  <a:cubicBezTo>
                    <a:pt x="51" y="120"/>
                    <a:pt x="56" y="117"/>
                    <a:pt x="62" y="115"/>
                  </a:cubicBezTo>
                  <a:cubicBezTo>
                    <a:pt x="62" y="64"/>
                    <a:pt x="62" y="64"/>
                    <a:pt x="62" y="64"/>
                  </a:cubicBezTo>
                  <a:cubicBezTo>
                    <a:pt x="102" y="64"/>
                    <a:pt x="102" y="64"/>
                    <a:pt x="102" y="64"/>
                  </a:cubicBezTo>
                  <a:cubicBezTo>
                    <a:pt x="102" y="63"/>
                    <a:pt x="102" y="63"/>
                    <a:pt x="102" y="63"/>
                  </a:cubicBezTo>
                  <a:cubicBezTo>
                    <a:pt x="102" y="42"/>
                    <a:pt x="102" y="42"/>
                    <a:pt x="102" y="42"/>
                  </a:cubicBezTo>
                  <a:lnTo>
                    <a:pt x="62"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Rectangle 35">
              <a:extLst>
                <a:ext uri="{FF2B5EF4-FFF2-40B4-BE49-F238E27FC236}">
                  <a16:creationId xmlns:a16="http://schemas.microsoft.com/office/drawing/2014/main" id="{777CBFE5-3F7C-44BA-A514-AEFFEDCD51FB}"/>
                </a:ext>
              </a:extLst>
            </p:cNvPr>
            <p:cNvSpPr>
              <a:spLocks noChangeArrowheads="1"/>
            </p:cNvSpPr>
            <p:nvPr userDrawn="1"/>
          </p:nvSpPr>
          <p:spPr bwMode="auto">
            <a:xfrm>
              <a:off x="209" y="101"/>
              <a:ext cx="83" cy="89"/>
            </a:xfrm>
            <a:prstGeom prst="rect">
              <a:avLst/>
            </a:prstGeom>
            <a:solidFill>
              <a:srgbClr val="E633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 name="Rectangle 36">
              <a:extLst>
                <a:ext uri="{FF2B5EF4-FFF2-40B4-BE49-F238E27FC236}">
                  <a16:creationId xmlns:a16="http://schemas.microsoft.com/office/drawing/2014/main" id="{79053AE1-00EB-49D2-B965-F04C00FCB0EF}"/>
                </a:ext>
              </a:extLst>
            </p:cNvPr>
            <p:cNvSpPr>
              <a:spLocks noChangeArrowheads="1"/>
            </p:cNvSpPr>
            <p:nvPr userDrawn="1"/>
          </p:nvSpPr>
          <p:spPr bwMode="auto">
            <a:xfrm>
              <a:off x="338" y="101"/>
              <a:ext cx="84" cy="89"/>
            </a:xfrm>
            <a:prstGeom prst="rect">
              <a:avLst/>
            </a:prstGeom>
            <a:solidFill>
              <a:srgbClr val="E633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 name="Freeform 37">
              <a:extLst>
                <a:ext uri="{FF2B5EF4-FFF2-40B4-BE49-F238E27FC236}">
                  <a16:creationId xmlns:a16="http://schemas.microsoft.com/office/drawing/2014/main" id="{BFBAFA70-9F82-463E-B900-856CFE196A37}"/>
                </a:ext>
              </a:extLst>
            </p:cNvPr>
            <p:cNvSpPr>
              <a:spLocks/>
            </p:cNvSpPr>
            <p:nvPr userDrawn="1"/>
          </p:nvSpPr>
          <p:spPr bwMode="auto">
            <a:xfrm>
              <a:off x="209" y="237"/>
              <a:ext cx="83" cy="107"/>
            </a:xfrm>
            <a:custGeom>
              <a:avLst/>
              <a:gdLst>
                <a:gd name="T0" fmla="*/ 40 w 40"/>
                <a:gd name="T1" fmla="*/ 0 h 51"/>
                <a:gd name="T2" fmla="*/ 0 w 40"/>
                <a:gd name="T3" fmla="*/ 0 h 51"/>
                <a:gd name="T4" fmla="*/ 23 w 40"/>
                <a:gd name="T5" fmla="*/ 42 h 51"/>
                <a:gd name="T6" fmla="*/ 40 w 40"/>
                <a:gd name="T7" fmla="*/ 51 h 51"/>
                <a:gd name="T8" fmla="*/ 40 w 40"/>
                <a:gd name="T9" fmla="*/ 0 h 51"/>
              </a:gdLst>
              <a:ahLst/>
              <a:cxnLst>
                <a:cxn ang="0">
                  <a:pos x="T0" y="T1"/>
                </a:cxn>
                <a:cxn ang="0">
                  <a:pos x="T2" y="T3"/>
                </a:cxn>
                <a:cxn ang="0">
                  <a:pos x="T4" y="T5"/>
                </a:cxn>
                <a:cxn ang="0">
                  <a:pos x="T6" y="T7"/>
                </a:cxn>
                <a:cxn ang="0">
                  <a:pos x="T8" y="T9"/>
                </a:cxn>
              </a:cxnLst>
              <a:rect l="0" t="0" r="r" b="b"/>
              <a:pathLst>
                <a:path w="40" h="51">
                  <a:moveTo>
                    <a:pt x="40" y="0"/>
                  </a:moveTo>
                  <a:cubicBezTo>
                    <a:pt x="0" y="0"/>
                    <a:pt x="0" y="0"/>
                    <a:pt x="0" y="0"/>
                  </a:cubicBezTo>
                  <a:cubicBezTo>
                    <a:pt x="0" y="29"/>
                    <a:pt x="15" y="38"/>
                    <a:pt x="23" y="42"/>
                  </a:cubicBezTo>
                  <a:cubicBezTo>
                    <a:pt x="24" y="43"/>
                    <a:pt x="33" y="47"/>
                    <a:pt x="40" y="51"/>
                  </a:cubicBezTo>
                  <a:lnTo>
                    <a:pt x="40" y="0"/>
                  </a:lnTo>
                  <a:close/>
                </a:path>
              </a:pathLst>
            </a:custGeom>
            <a:solidFill>
              <a:srgbClr val="E633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 name="Freeform 38">
              <a:extLst>
                <a:ext uri="{FF2B5EF4-FFF2-40B4-BE49-F238E27FC236}">
                  <a16:creationId xmlns:a16="http://schemas.microsoft.com/office/drawing/2014/main" id="{C9BB7948-3689-4425-8D60-D17C2362CB2E}"/>
                </a:ext>
              </a:extLst>
            </p:cNvPr>
            <p:cNvSpPr>
              <a:spLocks/>
            </p:cNvSpPr>
            <p:nvPr userDrawn="1"/>
          </p:nvSpPr>
          <p:spPr bwMode="auto">
            <a:xfrm>
              <a:off x="338" y="237"/>
              <a:ext cx="84" cy="107"/>
            </a:xfrm>
            <a:custGeom>
              <a:avLst/>
              <a:gdLst>
                <a:gd name="T0" fmla="*/ 0 w 40"/>
                <a:gd name="T1" fmla="*/ 0 h 51"/>
                <a:gd name="T2" fmla="*/ 0 w 40"/>
                <a:gd name="T3" fmla="*/ 51 h 51"/>
                <a:gd name="T4" fmla="*/ 17 w 40"/>
                <a:gd name="T5" fmla="*/ 42 h 51"/>
                <a:gd name="T6" fmla="*/ 40 w 40"/>
                <a:gd name="T7" fmla="*/ 0 h 51"/>
                <a:gd name="T8" fmla="*/ 0 w 40"/>
                <a:gd name="T9" fmla="*/ 0 h 51"/>
              </a:gdLst>
              <a:ahLst/>
              <a:cxnLst>
                <a:cxn ang="0">
                  <a:pos x="T0" y="T1"/>
                </a:cxn>
                <a:cxn ang="0">
                  <a:pos x="T2" y="T3"/>
                </a:cxn>
                <a:cxn ang="0">
                  <a:pos x="T4" y="T5"/>
                </a:cxn>
                <a:cxn ang="0">
                  <a:pos x="T6" y="T7"/>
                </a:cxn>
                <a:cxn ang="0">
                  <a:pos x="T8" y="T9"/>
                </a:cxn>
              </a:cxnLst>
              <a:rect l="0" t="0" r="r" b="b"/>
              <a:pathLst>
                <a:path w="40" h="51">
                  <a:moveTo>
                    <a:pt x="0" y="0"/>
                  </a:moveTo>
                  <a:cubicBezTo>
                    <a:pt x="0" y="51"/>
                    <a:pt x="0" y="51"/>
                    <a:pt x="0" y="51"/>
                  </a:cubicBezTo>
                  <a:cubicBezTo>
                    <a:pt x="7" y="47"/>
                    <a:pt x="16" y="43"/>
                    <a:pt x="17" y="42"/>
                  </a:cubicBezTo>
                  <a:cubicBezTo>
                    <a:pt x="25" y="38"/>
                    <a:pt x="40" y="29"/>
                    <a:pt x="40" y="0"/>
                  </a:cubicBezTo>
                  <a:lnTo>
                    <a:pt x="0" y="0"/>
                  </a:lnTo>
                  <a:close/>
                </a:path>
              </a:pathLst>
            </a:custGeom>
            <a:solidFill>
              <a:srgbClr val="E633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 name="Freeform 39">
              <a:extLst>
                <a:ext uri="{FF2B5EF4-FFF2-40B4-BE49-F238E27FC236}">
                  <a16:creationId xmlns:a16="http://schemas.microsoft.com/office/drawing/2014/main" id="{A620AC47-232A-4C75-9660-9343796B2607}"/>
                </a:ext>
              </a:extLst>
            </p:cNvPr>
            <p:cNvSpPr>
              <a:spLocks/>
            </p:cNvSpPr>
            <p:nvPr userDrawn="1"/>
          </p:nvSpPr>
          <p:spPr bwMode="auto">
            <a:xfrm>
              <a:off x="361" y="209"/>
              <a:ext cx="11" cy="23"/>
            </a:xfrm>
            <a:custGeom>
              <a:avLst/>
              <a:gdLst>
                <a:gd name="T0" fmla="*/ 3 w 5"/>
                <a:gd name="T1" fmla="*/ 2 h 11"/>
                <a:gd name="T2" fmla="*/ 4 w 5"/>
                <a:gd name="T3" fmla="*/ 1 h 11"/>
                <a:gd name="T4" fmla="*/ 3 w 5"/>
                <a:gd name="T5" fmla="*/ 0 h 11"/>
                <a:gd name="T6" fmla="*/ 2 w 5"/>
                <a:gd name="T7" fmla="*/ 1 h 11"/>
                <a:gd name="T8" fmla="*/ 2 w 5"/>
                <a:gd name="T9" fmla="*/ 2 h 11"/>
                <a:gd name="T10" fmla="*/ 0 w 5"/>
                <a:gd name="T11" fmla="*/ 8 h 11"/>
                <a:gd name="T12" fmla="*/ 2 w 5"/>
                <a:gd name="T13" fmla="*/ 8 h 11"/>
                <a:gd name="T14" fmla="*/ 3 w 5"/>
                <a:gd name="T15" fmla="*/ 11 h 11"/>
                <a:gd name="T16" fmla="*/ 3 w 5"/>
                <a:gd name="T17" fmla="*/ 8 h 11"/>
                <a:gd name="T18" fmla="*/ 5 w 5"/>
                <a:gd name="T19" fmla="*/ 8 h 11"/>
                <a:gd name="T20" fmla="*/ 3 w 5"/>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1">
                  <a:moveTo>
                    <a:pt x="3" y="2"/>
                  </a:moveTo>
                  <a:cubicBezTo>
                    <a:pt x="4" y="1"/>
                    <a:pt x="4" y="1"/>
                    <a:pt x="4" y="1"/>
                  </a:cubicBezTo>
                  <a:cubicBezTo>
                    <a:pt x="3" y="0"/>
                    <a:pt x="3" y="0"/>
                    <a:pt x="3" y="0"/>
                  </a:cubicBezTo>
                  <a:cubicBezTo>
                    <a:pt x="2" y="1"/>
                    <a:pt x="2" y="1"/>
                    <a:pt x="2" y="1"/>
                  </a:cubicBezTo>
                  <a:cubicBezTo>
                    <a:pt x="2" y="2"/>
                    <a:pt x="2" y="2"/>
                    <a:pt x="2" y="2"/>
                  </a:cubicBezTo>
                  <a:cubicBezTo>
                    <a:pt x="2" y="2"/>
                    <a:pt x="2" y="7"/>
                    <a:pt x="0" y="8"/>
                  </a:cubicBezTo>
                  <a:cubicBezTo>
                    <a:pt x="0" y="8"/>
                    <a:pt x="1" y="9"/>
                    <a:pt x="2" y="8"/>
                  </a:cubicBezTo>
                  <a:cubicBezTo>
                    <a:pt x="2" y="8"/>
                    <a:pt x="2" y="9"/>
                    <a:pt x="3" y="11"/>
                  </a:cubicBezTo>
                  <a:cubicBezTo>
                    <a:pt x="3" y="9"/>
                    <a:pt x="3" y="8"/>
                    <a:pt x="3" y="8"/>
                  </a:cubicBezTo>
                  <a:cubicBezTo>
                    <a:pt x="4" y="9"/>
                    <a:pt x="5" y="8"/>
                    <a:pt x="5" y="8"/>
                  </a:cubicBezTo>
                  <a:cubicBezTo>
                    <a:pt x="3" y="7"/>
                    <a:pt x="3" y="2"/>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Freeform 40">
              <a:extLst>
                <a:ext uri="{FF2B5EF4-FFF2-40B4-BE49-F238E27FC236}">
                  <a16:creationId xmlns:a16="http://schemas.microsoft.com/office/drawing/2014/main" id="{3B2170E1-9E48-48B6-A735-72F1B63EB83C}"/>
                </a:ext>
              </a:extLst>
            </p:cNvPr>
            <p:cNvSpPr>
              <a:spLocks/>
            </p:cNvSpPr>
            <p:nvPr userDrawn="1"/>
          </p:nvSpPr>
          <p:spPr bwMode="auto">
            <a:xfrm>
              <a:off x="374" y="192"/>
              <a:ext cx="12" cy="23"/>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9 h 11"/>
                <a:gd name="T12" fmla="*/ 2 w 6"/>
                <a:gd name="T13" fmla="*/ 9 h 11"/>
                <a:gd name="T14" fmla="*/ 3 w 6"/>
                <a:gd name="T15" fmla="*/ 11 h 11"/>
                <a:gd name="T16" fmla="*/ 4 w 6"/>
                <a:gd name="T17" fmla="*/ 9 h 11"/>
                <a:gd name="T18" fmla="*/ 6 w 6"/>
                <a:gd name="T19" fmla="*/ 9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3"/>
                    <a:pt x="3" y="7"/>
                    <a:pt x="0" y="9"/>
                  </a:cubicBezTo>
                  <a:cubicBezTo>
                    <a:pt x="0" y="9"/>
                    <a:pt x="1" y="9"/>
                    <a:pt x="2" y="9"/>
                  </a:cubicBezTo>
                  <a:cubicBezTo>
                    <a:pt x="2" y="9"/>
                    <a:pt x="3" y="10"/>
                    <a:pt x="3" y="11"/>
                  </a:cubicBezTo>
                  <a:cubicBezTo>
                    <a:pt x="4" y="10"/>
                    <a:pt x="4" y="9"/>
                    <a:pt x="4" y="9"/>
                  </a:cubicBezTo>
                  <a:cubicBezTo>
                    <a:pt x="5" y="9"/>
                    <a:pt x="6" y="9"/>
                    <a:pt x="6" y="9"/>
                  </a:cubicBezTo>
                  <a:cubicBezTo>
                    <a:pt x="3" y="7"/>
                    <a:pt x="3" y="3"/>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 name="Freeform 41">
              <a:extLst>
                <a:ext uri="{FF2B5EF4-FFF2-40B4-BE49-F238E27FC236}">
                  <a16:creationId xmlns:a16="http://schemas.microsoft.com/office/drawing/2014/main" id="{1994905A-06D6-4B36-B86D-B9BF395707C6}"/>
                </a:ext>
              </a:extLst>
            </p:cNvPr>
            <p:cNvSpPr>
              <a:spLocks/>
            </p:cNvSpPr>
            <p:nvPr userDrawn="1"/>
          </p:nvSpPr>
          <p:spPr bwMode="auto">
            <a:xfrm>
              <a:off x="388" y="209"/>
              <a:ext cx="13" cy="23"/>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8 h 11"/>
                <a:gd name="T12" fmla="*/ 2 w 6"/>
                <a:gd name="T13" fmla="*/ 8 h 11"/>
                <a:gd name="T14" fmla="*/ 3 w 6"/>
                <a:gd name="T15" fmla="*/ 11 h 11"/>
                <a:gd name="T16" fmla="*/ 4 w 6"/>
                <a:gd name="T17" fmla="*/ 8 h 11"/>
                <a:gd name="T18" fmla="*/ 6 w 6"/>
                <a:gd name="T19" fmla="*/ 8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2"/>
                    <a:pt x="3" y="7"/>
                    <a:pt x="0" y="8"/>
                  </a:cubicBezTo>
                  <a:cubicBezTo>
                    <a:pt x="0" y="8"/>
                    <a:pt x="1" y="9"/>
                    <a:pt x="2" y="8"/>
                  </a:cubicBezTo>
                  <a:cubicBezTo>
                    <a:pt x="2" y="8"/>
                    <a:pt x="2" y="9"/>
                    <a:pt x="3" y="11"/>
                  </a:cubicBezTo>
                  <a:cubicBezTo>
                    <a:pt x="3" y="9"/>
                    <a:pt x="4" y="8"/>
                    <a:pt x="4" y="8"/>
                  </a:cubicBezTo>
                  <a:cubicBezTo>
                    <a:pt x="5" y="9"/>
                    <a:pt x="6" y="8"/>
                    <a:pt x="6" y="8"/>
                  </a:cubicBezTo>
                  <a:cubicBezTo>
                    <a:pt x="3" y="7"/>
                    <a:pt x="3" y="2"/>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 name="Freeform 42">
              <a:extLst>
                <a:ext uri="{FF2B5EF4-FFF2-40B4-BE49-F238E27FC236}">
                  <a16:creationId xmlns:a16="http://schemas.microsoft.com/office/drawing/2014/main" id="{D5DD2238-B7D3-41E8-8078-0429B9A197D0}"/>
                </a:ext>
              </a:extLst>
            </p:cNvPr>
            <p:cNvSpPr>
              <a:spLocks/>
            </p:cNvSpPr>
            <p:nvPr userDrawn="1"/>
          </p:nvSpPr>
          <p:spPr bwMode="auto">
            <a:xfrm>
              <a:off x="403" y="192"/>
              <a:ext cx="10" cy="23"/>
            </a:xfrm>
            <a:custGeom>
              <a:avLst/>
              <a:gdLst>
                <a:gd name="T0" fmla="*/ 3 w 5"/>
                <a:gd name="T1" fmla="*/ 2 h 11"/>
                <a:gd name="T2" fmla="*/ 3 w 5"/>
                <a:gd name="T3" fmla="*/ 1 h 11"/>
                <a:gd name="T4" fmla="*/ 2 w 5"/>
                <a:gd name="T5" fmla="*/ 0 h 11"/>
                <a:gd name="T6" fmla="*/ 1 w 5"/>
                <a:gd name="T7" fmla="*/ 1 h 11"/>
                <a:gd name="T8" fmla="*/ 2 w 5"/>
                <a:gd name="T9" fmla="*/ 2 h 11"/>
                <a:gd name="T10" fmla="*/ 0 w 5"/>
                <a:gd name="T11" fmla="*/ 9 h 11"/>
                <a:gd name="T12" fmla="*/ 2 w 5"/>
                <a:gd name="T13" fmla="*/ 9 h 11"/>
                <a:gd name="T14" fmla="*/ 2 w 5"/>
                <a:gd name="T15" fmla="*/ 11 h 11"/>
                <a:gd name="T16" fmla="*/ 3 w 5"/>
                <a:gd name="T17" fmla="*/ 9 h 11"/>
                <a:gd name="T18" fmla="*/ 5 w 5"/>
                <a:gd name="T19" fmla="*/ 9 h 11"/>
                <a:gd name="T20" fmla="*/ 3 w 5"/>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1">
                  <a:moveTo>
                    <a:pt x="3" y="2"/>
                  </a:moveTo>
                  <a:cubicBezTo>
                    <a:pt x="3" y="1"/>
                    <a:pt x="3" y="1"/>
                    <a:pt x="3" y="1"/>
                  </a:cubicBezTo>
                  <a:cubicBezTo>
                    <a:pt x="2" y="0"/>
                    <a:pt x="2" y="0"/>
                    <a:pt x="2" y="0"/>
                  </a:cubicBezTo>
                  <a:cubicBezTo>
                    <a:pt x="1" y="1"/>
                    <a:pt x="1" y="1"/>
                    <a:pt x="1" y="1"/>
                  </a:cubicBezTo>
                  <a:cubicBezTo>
                    <a:pt x="2" y="2"/>
                    <a:pt x="2" y="2"/>
                    <a:pt x="2" y="2"/>
                  </a:cubicBezTo>
                  <a:cubicBezTo>
                    <a:pt x="2" y="3"/>
                    <a:pt x="2" y="7"/>
                    <a:pt x="0" y="9"/>
                  </a:cubicBezTo>
                  <a:cubicBezTo>
                    <a:pt x="0" y="9"/>
                    <a:pt x="0" y="9"/>
                    <a:pt x="2" y="9"/>
                  </a:cubicBezTo>
                  <a:cubicBezTo>
                    <a:pt x="2" y="9"/>
                    <a:pt x="2" y="10"/>
                    <a:pt x="2" y="11"/>
                  </a:cubicBezTo>
                  <a:cubicBezTo>
                    <a:pt x="3" y="10"/>
                    <a:pt x="3" y="9"/>
                    <a:pt x="3" y="9"/>
                  </a:cubicBezTo>
                  <a:cubicBezTo>
                    <a:pt x="4" y="9"/>
                    <a:pt x="5" y="9"/>
                    <a:pt x="5" y="9"/>
                  </a:cubicBezTo>
                  <a:cubicBezTo>
                    <a:pt x="3" y="7"/>
                    <a:pt x="3" y="3"/>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 name="Freeform 43">
              <a:extLst>
                <a:ext uri="{FF2B5EF4-FFF2-40B4-BE49-F238E27FC236}">
                  <a16:creationId xmlns:a16="http://schemas.microsoft.com/office/drawing/2014/main" id="{F29E0BCA-D619-448A-A4DA-C5E357CBC616}"/>
                </a:ext>
              </a:extLst>
            </p:cNvPr>
            <p:cNvSpPr>
              <a:spLocks/>
            </p:cNvSpPr>
            <p:nvPr userDrawn="1"/>
          </p:nvSpPr>
          <p:spPr bwMode="auto">
            <a:xfrm>
              <a:off x="347" y="192"/>
              <a:ext cx="12" cy="23"/>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9 h 11"/>
                <a:gd name="T12" fmla="*/ 2 w 6"/>
                <a:gd name="T13" fmla="*/ 9 h 11"/>
                <a:gd name="T14" fmla="*/ 3 w 6"/>
                <a:gd name="T15" fmla="*/ 11 h 11"/>
                <a:gd name="T16" fmla="*/ 4 w 6"/>
                <a:gd name="T17" fmla="*/ 9 h 11"/>
                <a:gd name="T18" fmla="*/ 6 w 6"/>
                <a:gd name="T19" fmla="*/ 9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3"/>
                    <a:pt x="3" y="7"/>
                    <a:pt x="0" y="9"/>
                  </a:cubicBezTo>
                  <a:cubicBezTo>
                    <a:pt x="0" y="9"/>
                    <a:pt x="1" y="9"/>
                    <a:pt x="2" y="9"/>
                  </a:cubicBezTo>
                  <a:cubicBezTo>
                    <a:pt x="2" y="9"/>
                    <a:pt x="2" y="10"/>
                    <a:pt x="3" y="11"/>
                  </a:cubicBezTo>
                  <a:cubicBezTo>
                    <a:pt x="4" y="10"/>
                    <a:pt x="4" y="9"/>
                    <a:pt x="4" y="9"/>
                  </a:cubicBezTo>
                  <a:cubicBezTo>
                    <a:pt x="5" y="9"/>
                    <a:pt x="6" y="9"/>
                    <a:pt x="6" y="9"/>
                  </a:cubicBezTo>
                  <a:cubicBezTo>
                    <a:pt x="3" y="7"/>
                    <a:pt x="3" y="3"/>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 name="Freeform 44">
              <a:extLst>
                <a:ext uri="{FF2B5EF4-FFF2-40B4-BE49-F238E27FC236}">
                  <a16:creationId xmlns:a16="http://schemas.microsoft.com/office/drawing/2014/main" id="{37A7E205-2687-4D5A-9389-71A27D7867A0}"/>
                </a:ext>
              </a:extLst>
            </p:cNvPr>
            <p:cNvSpPr>
              <a:spLocks/>
            </p:cNvSpPr>
            <p:nvPr userDrawn="1"/>
          </p:nvSpPr>
          <p:spPr bwMode="auto">
            <a:xfrm>
              <a:off x="230" y="209"/>
              <a:ext cx="12" cy="23"/>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8 h 11"/>
                <a:gd name="T12" fmla="*/ 2 w 6"/>
                <a:gd name="T13" fmla="*/ 8 h 11"/>
                <a:gd name="T14" fmla="*/ 3 w 6"/>
                <a:gd name="T15" fmla="*/ 11 h 11"/>
                <a:gd name="T16" fmla="*/ 4 w 6"/>
                <a:gd name="T17" fmla="*/ 8 h 11"/>
                <a:gd name="T18" fmla="*/ 6 w 6"/>
                <a:gd name="T19" fmla="*/ 8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2"/>
                    <a:pt x="3" y="7"/>
                    <a:pt x="0" y="8"/>
                  </a:cubicBezTo>
                  <a:cubicBezTo>
                    <a:pt x="0" y="8"/>
                    <a:pt x="1" y="9"/>
                    <a:pt x="2" y="8"/>
                  </a:cubicBezTo>
                  <a:cubicBezTo>
                    <a:pt x="2" y="8"/>
                    <a:pt x="3" y="9"/>
                    <a:pt x="3" y="11"/>
                  </a:cubicBezTo>
                  <a:cubicBezTo>
                    <a:pt x="4" y="9"/>
                    <a:pt x="4" y="8"/>
                    <a:pt x="4" y="8"/>
                  </a:cubicBezTo>
                  <a:cubicBezTo>
                    <a:pt x="5" y="9"/>
                    <a:pt x="6" y="8"/>
                    <a:pt x="6" y="8"/>
                  </a:cubicBezTo>
                  <a:cubicBezTo>
                    <a:pt x="3" y="7"/>
                    <a:pt x="3" y="2"/>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 name="Freeform 45">
              <a:extLst>
                <a:ext uri="{FF2B5EF4-FFF2-40B4-BE49-F238E27FC236}">
                  <a16:creationId xmlns:a16="http://schemas.microsoft.com/office/drawing/2014/main" id="{BB804879-17EB-41B1-B285-C86EF7ABEF60}"/>
                </a:ext>
              </a:extLst>
            </p:cNvPr>
            <p:cNvSpPr>
              <a:spLocks/>
            </p:cNvSpPr>
            <p:nvPr userDrawn="1"/>
          </p:nvSpPr>
          <p:spPr bwMode="auto">
            <a:xfrm>
              <a:off x="245" y="192"/>
              <a:ext cx="12" cy="23"/>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9 h 11"/>
                <a:gd name="T12" fmla="*/ 2 w 6"/>
                <a:gd name="T13" fmla="*/ 9 h 11"/>
                <a:gd name="T14" fmla="*/ 3 w 6"/>
                <a:gd name="T15" fmla="*/ 11 h 11"/>
                <a:gd name="T16" fmla="*/ 4 w 6"/>
                <a:gd name="T17" fmla="*/ 9 h 11"/>
                <a:gd name="T18" fmla="*/ 6 w 6"/>
                <a:gd name="T19" fmla="*/ 9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3"/>
                    <a:pt x="3" y="7"/>
                    <a:pt x="0" y="9"/>
                  </a:cubicBezTo>
                  <a:cubicBezTo>
                    <a:pt x="0" y="9"/>
                    <a:pt x="1" y="9"/>
                    <a:pt x="2" y="9"/>
                  </a:cubicBezTo>
                  <a:cubicBezTo>
                    <a:pt x="2" y="9"/>
                    <a:pt x="2" y="10"/>
                    <a:pt x="3" y="11"/>
                  </a:cubicBezTo>
                  <a:cubicBezTo>
                    <a:pt x="3" y="10"/>
                    <a:pt x="4" y="9"/>
                    <a:pt x="4" y="9"/>
                  </a:cubicBezTo>
                  <a:cubicBezTo>
                    <a:pt x="5" y="9"/>
                    <a:pt x="6" y="9"/>
                    <a:pt x="6" y="9"/>
                  </a:cubicBezTo>
                  <a:cubicBezTo>
                    <a:pt x="3" y="7"/>
                    <a:pt x="3" y="3"/>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 name="Freeform 46">
              <a:extLst>
                <a:ext uri="{FF2B5EF4-FFF2-40B4-BE49-F238E27FC236}">
                  <a16:creationId xmlns:a16="http://schemas.microsoft.com/office/drawing/2014/main" id="{1C28758D-2377-41A3-A2F4-65DEE0301BD9}"/>
                </a:ext>
              </a:extLst>
            </p:cNvPr>
            <p:cNvSpPr>
              <a:spLocks/>
            </p:cNvSpPr>
            <p:nvPr userDrawn="1"/>
          </p:nvSpPr>
          <p:spPr bwMode="auto">
            <a:xfrm>
              <a:off x="259" y="209"/>
              <a:ext cx="11" cy="23"/>
            </a:xfrm>
            <a:custGeom>
              <a:avLst/>
              <a:gdLst>
                <a:gd name="T0" fmla="*/ 3 w 5"/>
                <a:gd name="T1" fmla="*/ 2 h 11"/>
                <a:gd name="T2" fmla="*/ 3 w 5"/>
                <a:gd name="T3" fmla="*/ 1 h 11"/>
                <a:gd name="T4" fmla="*/ 2 w 5"/>
                <a:gd name="T5" fmla="*/ 0 h 11"/>
                <a:gd name="T6" fmla="*/ 1 w 5"/>
                <a:gd name="T7" fmla="*/ 1 h 11"/>
                <a:gd name="T8" fmla="*/ 2 w 5"/>
                <a:gd name="T9" fmla="*/ 2 h 11"/>
                <a:gd name="T10" fmla="*/ 0 w 5"/>
                <a:gd name="T11" fmla="*/ 8 h 11"/>
                <a:gd name="T12" fmla="*/ 2 w 5"/>
                <a:gd name="T13" fmla="*/ 8 h 11"/>
                <a:gd name="T14" fmla="*/ 2 w 5"/>
                <a:gd name="T15" fmla="*/ 11 h 11"/>
                <a:gd name="T16" fmla="*/ 3 w 5"/>
                <a:gd name="T17" fmla="*/ 8 h 11"/>
                <a:gd name="T18" fmla="*/ 5 w 5"/>
                <a:gd name="T19" fmla="*/ 8 h 11"/>
                <a:gd name="T20" fmla="*/ 3 w 5"/>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1">
                  <a:moveTo>
                    <a:pt x="3" y="2"/>
                  </a:moveTo>
                  <a:cubicBezTo>
                    <a:pt x="3" y="1"/>
                    <a:pt x="3" y="1"/>
                    <a:pt x="3" y="1"/>
                  </a:cubicBezTo>
                  <a:cubicBezTo>
                    <a:pt x="2" y="0"/>
                    <a:pt x="2" y="0"/>
                    <a:pt x="2" y="0"/>
                  </a:cubicBezTo>
                  <a:cubicBezTo>
                    <a:pt x="1" y="1"/>
                    <a:pt x="1" y="1"/>
                    <a:pt x="1" y="1"/>
                  </a:cubicBezTo>
                  <a:cubicBezTo>
                    <a:pt x="2" y="2"/>
                    <a:pt x="2" y="2"/>
                    <a:pt x="2" y="2"/>
                  </a:cubicBezTo>
                  <a:cubicBezTo>
                    <a:pt x="2" y="2"/>
                    <a:pt x="2" y="7"/>
                    <a:pt x="0" y="8"/>
                  </a:cubicBezTo>
                  <a:cubicBezTo>
                    <a:pt x="0" y="8"/>
                    <a:pt x="0" y="9"/>
                    <a:pt x="2" y="8"/>
                  </a:cubicBezTo>
                  <a:cubicBezTo>
                    <a:pt x="2" y="8"/>
                    <a:pt x="2" y="9"/>
                    <a:pt x="2" y="11"/>
                  </a:cubicBezTo>
                  <a:cubicBezTo>
                    <a:pt x="3" y="9"/>
                    <a:pt x="3" y="8"/>
                    <a:pt x="3" y="8"/>
                  </a:cubicBezTo>
                  <a:cubicBezTo>
                    <a:pt x="4" y="9"/>
                    <a:pt x="5" y="8"/>
                    <a:pt x="5" y="8"/>
                  </a:cubicBezTo>
                  <a:cubicBezTo>
                    <a:pt x="3" y="7"/>
                    <a:pt x="3" y="2"/>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 name="Freeform 47">
              <a:extLst>
                <a:ext uri="{FF2B5EF4-FFF2-40B4-BE49-F238E27FC236}">
                  <a16:creationId xmlns:a16="http://schemas.microsoft.com/office/drawing/2014/main" id="{A972A2B5-6D18-4287-959B-78B6A4E89122}"/>
                </a:ext>
              </a:extLst>
            </p:cNvPr>
            <p:cNvSpPr>
              <a:spLocks/>
            </p:cNvSpPr>
            <p:nvPr userDrawn="1"/>
          </p:nvSpPr>
          <p:spPr bwMode="auto">
            <a:xfrm>
              <a:off x="272" y="192"/>
              <a:ext cx="12" cy="23"/>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9 h 11"/>
                <a:gd name="T12" fmla="*/ 2 w 6"/>
                <a:gd name="T13" fmla="*/ 9 h 11"/>
                <a:gd name="T14" fmla="*/ 3 w 6"/>
                <a:gd name="T15" fmla="*/ 11 h 11"/>
                <a:gd name="T16" fmla="*/ 4 w 6"/>
                <a:gd name="T17" fmla="*/ 9 h 11"/>
                <a:gd name="T18" fmla="*/ 6 w 6"/>
                <a:gd name="T19" fmla="*/ 9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3"/>
                    <a:pt x="3" y="7"/>
                    <a:pt x="0" y="9"/>
                  </a:cubicBezTo>
                  <a:cubicBezTo>
                    <a:pt x="0" y="9"/>
                    <a:pt x="1" y="9"/>
                    <a:pt x="2" y="9"/>
                  </a:cubicBezTo>
                  <a:cubicBezTo>
                    <a:pt x="2" y="9"/>
                    <a:pt x="2" y="10"/>
                    <a:pt x="3" y="11"/>
                  </a:cubicBezTo>
                  <a:cubicBezTo>
                    <a:pt x="4" y="10"/>
                    <a:pt x="4" y="9"/>
                    <a:pt x="4" y="9"/>
                  </a:cubicBezTo>
                  <a:cubicBezTo>
                    <a:pt x="5" y="9"/>
                    <a:pt x="6" y="9"/>
                    <a:pt x="6" y="9"/>
                  </a:cubicBezTo>
                  <a:cubicBezTo>
                    <a:pt x="3" y="7"/>
                    <a:pt x="3" y="3"/>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 name="Freeform 48">
              <a:extLst>
                <a:ext uri="{FF2B5EF4-FFF2-40B4-BE49-F238E27FC236}">
                  <a16:creationId xmlns:a16="http://schemas.microsoft.com/office/drawing/2014/main" id="{88CEF147-EA93-4F20-9A90-F3A9C7D34043}"/>
                </a:ext>
              </a:extLst>
            </p:cNvPr>
            <p:cNvSpPr>
              <a:spLocks/>
            </p:cNvSpPr>
            <p:nvPr userDrawn="1"/>
          </p:nvSpPr>
          <p:spPr bwMode="auto">
            <a:xfrm>
              <a:off x="218" y="192"/>
              <a:ext cx="10" cy="23"/>
            </a:xfrm>
            <a:custGeom>
              <a:avLst/>
              <a:gdLst>
                <a:gd name="T0" fmla="*/ 3 w 5"/>
                <a:gd name="T1" fmla="*/ 2 h 11"/>
                <a:gd name="T2" fmla="*/ 4 w 5"/>
                <a:gd name="T3" fmla="*/ 1 h 11"/>
                <a:gd name="T4" fmla="*/ 3 w 5"/>
                <a:gd name="T5" fmla="*/ 0 h 11"/>
                <a:gd name="T6" fmla="*/ 2 w 5"/>
                <a:gd name="T7" fmla="*/ 1 h 11"/>
                <a:gd name="T8" fmla="*/ 2 w 5"/>
                <a:gd name="T9" fmla="*/ 2 h 11"/>
                <a:gd name="T10" fmla="*/ 0 w 5"/>
                <a:gd name="T11" fmla="*/ 9 h 11"/>
                <a:gd name="T12" fmla="*/ 2 w 5"/>
                <a:gd name="T13" fmla="*/ 9 h 11"/>
                <a:gd name="T14" fmla="*/ 3 w 5"/>
                <a:gd name="T15" fmla="*/ 11 h 11"/>
                <a:gd name="T16" fmla="*/ 3 w 5"/>
                <a:gd name="T17" fmla="*/ 9 h 11"/>
                <a:gd name="T18" fmla="*/ 5 w 5"/>
                <a:gd name="T19" fmla="*/ 9 h 11"/>
                <a:gd name="T20" fmla="*/ 3 w 5"/>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1">
                  <a:moveTo>
                    <a:pt x="3" y="2"/>
                  </a:moveTo>
                  <a:cubicBezTo>
                    <a:pt x="4" y="1"/>
                    <a:pt x="4" y="1"/>
                    <a:pt x="4" y="1"/>
                  </a:cubicBezTo>
                  <a:cubicBezTo>
                    <a:pt x="3" y="0"/>
                    <a:pt x="3" y="0"/>
                    <a:pt x="3" y="0"/>
                  </a:cubicBezTo>
                  <a:cubicBezTo>
                    <a:pt x="2" y="1"/>
                    <a:pt x="2" y="1"/>
                    <a:pt x="2" y="1"/>
                  </a:cubicBezTo>
                  <a:cubicBezTo>
                    <a:pt x="2" y="2"/>
                    <a:pt x="2" y="2"/>
                    <a:pt x="2" y="2"/>
                  </a:cubicBezTo>
                  <a:cubicBezTo>
                    <a:pt x="2" y="3"/>
                    <a:pt x="2" y="7"/>
                    <a:pt x="0" y="9"/>
                  </a:cubicBezTo>
                  <a:cubicBezTo>
                    <a:pt x="0" y="9"/>
                    <a:pt x="1" y="9"/>
                    <a:pt x="2" y="9"/>
                  </a:cubicBezTo>
                  <a:cubicBezTo>
                    <a:pt x="2" y="9"/>
                    <a:pt x="2" y="10"/>
                    <a:pt x="3" y="11"/>
                  </a:cubicBezTo>
                  <a:cubicBezTo>
                    <a:pt x="3" y="10"/>
                    <a:pt x="3" y="9"/>
                    <a:pt x="3" y="9"/>
                  </a:cubicBezTo>
                  <a:cubicBezTo>
                    <a:pt x="5" y="9"/>
                    <a:pt x="5" y="9"/>
                    <a:pt x="5" y="9"/>
                  </a:cubicBezTo>
                  <a:cubicBezTo>
                    <a:pt x="3" y="7"/>
                    <a:pt x="3" y="3"/>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 name="Freeform 49">
              <a:extLst>
                <a:ext uri="{FF2B5EF4-FFF2-40B4-BE49-F238E27FC236}">
                  <a16:creationId xmlns:a16="http://schemas.microsoft.com/office/drawing/2014/main" id="{435EEA40-2BAF-4257-9F1C-C5809F327297}"/>
                </a:ext>
              </a:extLst>
            </p:cNvPr>
            <p:cNvSpPr>
              <a:spLocks/>
            </p:cNvSpPr>
            <p:nvPr userDrawn="1"/>
          </p:nvSpPr>
          <p:spPr bwMode="auto">
            <a:xfrm>
              <a:off x="309" y="243"/>
              <a:ext cx="13" cy="25"/>
            </a:xfrm>
            <a:custGeom>
              <a:avLst/>
              <a:gdLst>
                <a:gd name="T0" fmla="*/ 3 w 6"/>
                <a:gd name="T1" fmla="*/ 3 h 12"/>
                <a:gd name="T2" fmla="*/ 4 w 6"/>
                <a:gd name="T3" fmla="*/ 2 h 12"/>
                <a:gd name="T4" fmla="*/ 3 w 6"/>
                <a:gd name="T5" fmla="*/ 0 h 12"/>
                <a:gd name="T6" fmla="*/ 2 w 6"/>
                <a:gd name="T7" fmla="*/ 2 h 12"/>
                <a:gd name="T8" fmla="*/ 3 w 6"/>
                <a:gd name="T9" fmla="*/ 3 h 12"/>
                <a:gd name="T10" fmla="*/ 0 w 6"/>
                <a:gd name="T11" fmla="*/ 9 h 12"/>
                <a:gd name="T12" fmla="*/ 2 w 6"/>
                <a:gd name="T13" fmla="*/ 9 h 12"/>
                <a:gd name="T14" fmla="*/ 3 w 6"/>
                <a:gd name="T15" fmla="*/ 12 h 12"/>
                <a:gd name="T16" fmla="*/ 4 w 6"/>
                <a:gd name="T17" fmla="*/ 9 h 12"/>
                <a:gd name="T18" fmla="*/ 6 w 6"/>
                <a:gd name="T19" fmla="*/ 9 h 12"/>
                <a:gd name="T20" fmla="*/ 3 w 6"/>
                <a:gd name="T21"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2">
                  <a:moveTo>
                    <a:pt x="3" y="3"/>
                  </a:moveTo>
                  <a:cubicBezTo>
                    <a:pt x="4" y="2"/>
                    <a:pt x="4" y="2"/>
                    <a:pt x="4" y="2"/>
                  </a:cubicBezTo>
                  <a:cubicBezTo>
                    <a:pt x="3" y="0"/>
                    <a:pt x="3" y="0"/>
                    <a:pt x="3" y="0"/>
                  </a:cubicBezTo>
                  <a:cubicBezTo>
                    <a:pt x="2" y="2"/>
                    <a:pt x="2" y="2"/>
                    <a:pt x="2" y="2"/>
                  </a:cubicBezTo>
                  <a:cubicBezTo>
                    <a:pt x="3" y="3"/>
                    <a:pt x="3" y="3"/>
                    <a:pt x="3" y="3"/>
                  </a:cubicBezTo>
                  <a:cubicBezTo>
                    <a:pt x="3" y="3"/>
                    <a:pt x="3" y="8"/>
                    <a:pt x="0" y="9"/>
                  </a:cubicBezTo>
                  <a:cubicBezTo>
                    <a:pt x="0" y="9"/>
                    <a:pt x="1" y="9"/>
                    <a:pt x="2" y="9"/>
                  </a:cubicBezTo>
                  <a:cubicBezTo>
                    <a:pt x="2" y="9"/>
                    <a:pt x="2" y="10"/>
                    <a:pt x="3" y="12"/>
                  </a:cubicBezTo>
                  <a:cubicBezTo>
                    <a:pt x="4" y="10"/>
                    <a:pt x="4" y="9"/>
                    <a:pt x="4" y="9"/>
                  </a:cubicBezTo>
                  <a:cubicBezTo>
                    <a:pt x="5" y="9"/>
                    <a:pt x="6" y="9"/>
                    <a:pt x="6" y="9"/>
                  </a:cubicBezTo>
                  <a:cubicBezTo>
                    <a:pt x="3" y="8"/>
                    <a:pt x="3" y="3"/>
                    <a:pt x="3" y="3"/>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 name="Freeform 50">
              <a:extLst>
                <a:ext uri="{FF2B5EF4-FFF2-40B4-BE49-F238E27FC236}">
                  <a16:creationId xmlns:a16="http://schemas.microsoft.com/office/drawing/2014/main" id="{73470AD0-7CDD-4F7A-8DA1-ECF35E2A7149}"/>
                </a:ext>
              </a:extLst>
            </p:cNvPr>
            <p:cNvSpPr>
              <a:spLocks/>
            </p:cNvSpPr>
            <p:nvPr userDrawn="1"/>
          </p:nvSpPr>
          <p:spPr bwMode="auto">
            <a:xfrm>
              <a:off x="309" y="291"/>
              <a:ext cx="13" cy="24"/>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9 h 11"/>
                <a:gd name="T12" fmla="*/ 2 w 6"/>
                <a:gd name="T13" fmla="*/ 8 h 11"/>
                <a:gd name="T14" fmla="*/ 3 w 6"/>
                <a:gd name="T15" fmla="*/ 11 h 11"/>
                <a:gd name="T16" fmla="*/ 4 w 6"/>
                <a:gd name="T17" fmla="*/ 8 h 11"/>
                <a:gd name="T18" fmla="*/ 6 w 6"/>
                <a:gd name="T19" fmla="*/ 9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3"/>
                    <a:pt x="3" y="7"/>
                    <a:pt x="0" y="9"/>
                  </a:cubicBezTo>
                  <a:cubicBezTo>
                    <a:pt x="0" y="9"/>
                    <a:pt x="1" y="9"/>
                    <a:pt x="2" y="8"/>
                  </a:cubicBezTo>
                  <a:cubicBezTo>
                    <a:pt x="2" y="8"/>
                    <a:pt x="2" y="10"/>
                    <a:pt x="3" y="11"/>
                  </a:cubicBezTo>
                  <a:cubicBezTo>
                    <a:pt x="4" y="10"/>
                    <a:pt x="4" y="8"/>
                    <a:pt x="4" y="8"/>
                  </a:cubicBezTo>
                  <a:cubicBezTo>
                    <a:pt x="5" y="9"/>
                    <a:pt x="6" y="9"/>
                    <a:pt x="6" y="9"/>
                  </a:cubicBezTo>
                  <a:cubicBezTo>
                    <a:pt x="3" y="7"/>
                    <a:pt x="3" y="3"/>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 name="Freeform 51">
              <a:extLst>
                <a:ext uri="{FF2B5EF4-FFF2-40B4-BE49-F238E27FC236}">
                  <a16:creationId xmlns:a16="http://schemas.microsoft.com/office/drawing/2014/main" id="{CDFA6BE3-1F68-49C1-BCBA-107B91601091}"/>
                </a:ext>
              </a:extLst>
            </p:cNvPr>
            <p:cNvSpPr>
              <a:spLocks/>
            </p:cNvSpPr>
            <p:nvPr userDrawn="1"/>
          </p:nvSpPr>
          <p:spPr bwMode="auto">
            <a:xfrm>
              <a:off x="322" y="268"/>
              <a:ext cx="12" cy="23"/>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8 h 11"/>
                <a:gd name="T12" fmla="*/ 2 w 6"/>
                <a:gd name="T13" fmla="*/ 8 h 11"/>
                <a:gd name="T14" fmla="*/ 3 w 6"/>
                <a:gd name="T15" fmla="*/ 11 h 11"/>
                <a:gd name="T16" fmla="*/ 4 w 6"/>
                <a:gd name="T17" fmla="*/ 8 h 11"/>
                <a:gd name="T18" fmla="*/ 6 w 6"/>
                <a:gd name="T19" fmla="*/ 8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2"/>
                    <a:pt x="3" y="7"/>
                    <a:pt x="0" y="8"/>
                  </a:cubicBezTo>
                  <a:cubicBezTo>
                    <a:pt x="0" y="8"/>
                    <a:pt x="1" y="8"/>
                    <a:pt x="2" y="8"/>
                  </a:cubicBezTo>
                  <a:cubicBezTo>
                    <a:pt x="2" y="8"/>
                    <a:pt x="3" y="9"/>
                    <a:pt x="3" y="11"/>
                  </a:cubicBezTo>
                  <a:cubicBezTo>
                    <a:pt x="4" y="9"/>
                    <a:pt x="4" y="8"/>
                    <a:pt x="4" y="8"/>
                  </a:cubicBezTo>
                  <a:cubicBezTo>
                    <a:pt x="5" y="8"/>
                    <a:pt x="6" y="8"/>
                    <a:pt x="6" y="8"/>
                  </a:cubicBezTo>
                  <a:cubicBezTo>
                    <a:pt x="3" y="7"/>
                    <a:pt x="3" y="2"/>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 name="Freeform 52">
              <a:extLst>
                <a:ext uri="{FF2B5EF4-FFF2-40B4-BE49-F238E27FC236}">
                  <a16:creationId xmlns:a16="http://schemas.microsoft.com/office/drawing/2014/main" id="{AB9DFD63-5B04-46F7-8CED-5894D9499DD0}"/>
                </a:ext>
              </a:extLst>
            </p:cNvPr>
            <p:cNvSpPr>
              <a:spLocks/>
            </p:cNvSpPr>
            <p:nvPr userDrawn="1"/>
          </p:nvSpPr>
          <p:spPr bwMode="auto">
            <a:xfrm>
              <a:off x="297" y="268"/>
              <a:ext cx="12" cy="23"/>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8 h 11"/>
                <a:gd name="T12" fmla="*/ 2 w 6"/>
                <a:gd name="T13" fmla="*/ 8 h 11"/>
                <a:gd name="T14" fmla="*/ 3 w 6"/>
                <a:gd name="T15" fmla="*/ 11 h 11"/>
                <a:gd name="T16" fmla="*/ 4 w 6"/>
                <a:gd name="T17" fmla="*/ 8 h 11"/>
                <a:gd name="T18" fmla="*/ 6 w 6"/>
                <a:gd name="T19" fmla="*/ 8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2"/>
                    <a:pt x="3" y="7"/>
                    <a:pt x="0" y="8"/>
                  </a:cubicBezTo>
                  <a:cubicBezTo>
                    <a:pt x="0" y="8"/>
                    <a:pt x="1" y="8"/>
                    <a:pt x="2" y="8"/>
                  </a:cubicBezTo>
                  <a:cubicBezTo>
                    <a:pt x="2" y="8"/>
                    <a:pt x="2" y="9"/>
                    <a:pt x="3" y="11"/>
                  </a:cubicBezTo>
                  <a:cubicBezTo>
                    <a:pt x="3" y="9"/>
                    <a:pt x="4" y="8"/>
                    <a:pt x="4" y="8"/>
                  </a:cubicBezTo>
                  <a:cubicBezTo>
                    <a:pt x="5" y="8"/>
                    <a:pt x="6" y="8"/>
                    <a:pt x="6" y="8"/>
                  </a:cubicBezTo>
                  <a:cubicBezTo>
                    <a:pt x="3" y="7"/>
                    <a:pt x="3" y="2"/>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 name="Freeform 53">
              <a:extLst>
                <a:ext uri="{FF2B5EF4-FFF2-40B4-BE49-F238E27FC236}">
                  <a16:creationId xmlns:a16="http://schemas.microsoft.com/office/drawing/2014/main" id="{C5243EA2-3D35-42F3-ABEC-CC81E378AC04}"/>
                </a:ext>
              </a:extLst>
            </p:cNvPr>
            <p:cNvSpPr>
              <a:spLocks/>
            </p:cNvSpPr>
            <p:nvPr userDrawn="1"/>
          </p:nvSpPr>
          <p:spPr bwMode="auto">
            <a:xfrm>
              <a:off x="322" y="315"/>
              <a:ext cx="12" cy="23"/>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9 h 11"/>
                <a:gd name="T12" fmla="*/ 2 w 6"/>
                <a:gd name="T13" fmla="*/ 9 h 11"/>
                <a:gd name="T14" fmla="*/ 3 w 6"/>
                <a:gd name="T15" fmla="*/ 11 h 11"/>
                <a:gd name="T16" fmla="*/ 4 w 6"/>
                <a:gd name="T17" fmla="*/ 9 h 11"/>
                <a:gd name="T18" fmla="*/ 6 w 6"/>
                <a:gd name="T19" fmla="*/ 9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3"/>
                    <a:pt x="3" y="7"/>
                    <a:pt x="0" y="9"/>
                  </a:cubicBezTo>
                  <a:cubicBezTo>
                    <a:pt x="0" y="9"/>
                    <a:pt x="1" y="9"/>
                    <a:pt x="2" y="9"/>
                  </a:cubicBezTo>
                  <a:cubicBezTo>
                    <a:pt x="2" y="9"/>
                    <a:pt x="3" y="10"/>
                    <a:pt x="3" y="11"/>
                  </a:cubicBezTo>
                  <a:cubicBezTo>
                    <a:pt x="4" y="10"/>
                    <a:pt x="4" y="9"/>
                    <a:pt x="4" y="9"/>
                  </a:cubicBezTo>
                  <a:cubicBezTo>
                    <a:pt x="5" y="9"/>
                    <a:pt x="6" y="9"/>
                    <a:pt x="6" y="9"/>
                  </a:cubicBezTo>
                  <a:cubicBezTo>
                    <a:pt x="3" y="7"/>
                    <a:pt x="3" y="3"/>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 name="Freeform 54">
              <a:extLst>
                <a:ext uri="{FF2B5EF4-FFF2-40B4-BE49-F238E27FC236}">
                  <a16:creationId xmlns:a16="http://schemas.microsoft.com/office/drawing/2014/main" id="{74BAA26D-AB7D-45DE-A898-5746D65925B6}"/>
                </a:ext>
              </a:extLst>
            </p:cNvPr>
            <p:cNvSpPr>
              <a:spLocks/>
            </p:cNvSpPr>
            <p:nvPr userDrawn="1"/>
          </p:nvSpPr>
          <p:spPr bwMode="auto">
            <a:xfrm>
              <a:off x="297" y="315"/>
              <a:ext cx="12" cy="23"/>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9 h 11"/>
                <a:gd name="T12" fmla="*/ 2 w 6"/>
                <a:gd name="T13" fmla="*/ 9 h 11"/>
                <a:gd name="T14" fmla="*/ 3 w 6"/>
                <a:gd name="T15" fmla="*/ 11 h 11"/>
                <a:gd name="T16" fmla="*/ 4 w 6"/>
                <a:gd name="T17" fmla="*/ 9 h 11"/>
                <a:gd name="T18" fmla="*/ 6 w 6"/>
                <a:gd name="T19" fmla="*/ 9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3"/>
                    <a:pt x="3" y="7"/>
                    <a:pt x="0" y="9"/>
                  </a:cubicBezTo>
                  <a:cubicBezTo>
                    <a:pt x="0" y="9"/>
                    <a:pt x="1" y="9"/>
                    <a:pt x="2" y="9"/>
                  </a:cubicBezTo>
                  <a:cubicBezTo>
                    <a:pt x="2" y="9"/>
                    <a:pt x="2" y="10"/>
                    <a:pt x="3" y="11"/>
                  </a:cubicBezTo>
                  <a:cubicBezTo>
                    <a:pt x="3" y="10"/>
                    <a:pt x="4" y="9"/>
                    <a:pt x="4" y="9"/>
                  </a:cubicBezTo>
                  <a:cubicBezTo>
                    <a:pt x="5" y="9"/>
                    <a:pt x="6" y="9"/>
                    <a:pt x="6" y="9"/>
                  </a:cubicBezTo>
                  <a:cubicBezTo>
                    <a:pt x="3" y="7"/>
                    <a:pt x="3" y="3"/>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 name="Freeform 55">
              <a:extLst>
                <a:ext uri="{FF2B5EF4-FFF2-40B4-BE49-F238E27FC236}">
                  <a16:creationId xmlns:a16="http://schemas.microsoft.com/office/drawing/2014/main" id="{A33B69B4-5F9D-4B51-A0F7-CE134D4ADD42}"/>
                </a:ext>
              </a:extLst>
            </p:cNvPr>
            <p:cNvSpPr>
              <a:spLocks/>
            </p:cNvSpPr>
            <p:nvPr userDrawn="1"/>
          </p:nvSpPr>
          <p:spPr bwMode="auto">
            <a:xfrm>
              <a:off x="309" y="135"/>
              <a:ext cx="13" cy="25"/>
            </a:xfrm>
            <a:custGeom>
              <a:avLst/>
              <a:gdLst>
                <a:gd name="T0" fmla="*/ 3 w 6"/>
                <a:gd name="T1" fmla="*/ 3 h 12"/>
                <a:gd name="T2" fmla="*/ 4 w 6"/>
                <a:gd name="T3" fmla="*/ 2 h 12"/>
                <a:gd name="T4" fmla="*/ 3 w 6"/>
                <a:gd name="T5" fmla="*/ 0 h 12"/>
                <a:gd name="T6" fmla="*/ 2 w 6"/>
                <a:gd name="T7" fmla="*/ 2 h 12"/>
                <a:gd name="T8" fmla="*/ 3 w 6"/>
                <a:gd name="T9" fmla="*/ 3 h 12"/>
                <a:gd name="T10" fmla="*/ 0 w 6"/>
                <a:gd name="T11" fmla="*/ 9 h 12"/>
                <a:gd name="T12" fmla="*/ 2 w 6"/>
                <a:gd name="T13" fmla="*/ 9 h 12"/>
                <a:gd name="T14" fmla="*/ 3 w 6"/>
                <a:gd name="T15" fmla="*/ 12 h 12"/>
                <a:gd name="T16" fmla="*/ 4 w 6"/>
                <a:gd name="T17" fmla="*/ 9 h 12"/>
                <a:gd name="T18" fmla="*/ 6 w 6"/>
                <a:gd name="T19" fmla="*/ 9 h 12"/>
                <a:gd name="T20" fmla="*/ 3 w 6"/>
                <a:gd name="T21"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2">
                  <a:moveTo>
                    <a:pt x="3" y="3"/>
                  </a:moveTo>
                  <a:cubicBezTo>
                    <a:pt x="4" y="2"/>
                    <a:pt x="4" y="2"/>
                    <a:pt x="4" y="2"/>
                  </a:cubicBezTo>
                  <a:cubicBezTo>
                    <a:pt x="3" y="0"/>
                    <a:pt x="3" y="0"/>
                    <a:pt x="3" y="0"/>
                  </a:cubicBezTo>
                  <a:cubicBezTo>
                    <a:pt x="2" y="2"/>
                    <a:pt x="2" y="2"/>
                    <a:pt x="2" y="2"/>
                  </a:cubicBezTo>
                  <a:cubicBezTo>
                    <a:pt x="3" y="3"/>
                    <a:pt x="3" y="3"/>
                    <a:pt x="3" y="3"/>
                  </a:cubicBezTo>
                  <a:cubicBezTo>
                    <a:pt x="3" y="3"/>
                    <a:pt x="3" y="8"/>
                    <a:pt x="0" y="9"/>
                  </a:cubicBezTo>
                  <a:cubicBezTo>
                    <a:pt x="0" y="9"/>
                    <a:pt x="1" y="9"/>
                    <a:pt x="2" y="9"/>
                  </a:cubicBezTo>
                  <a:cubicBezTo>
                    <a:pt x="2" y="9"/>
                    <a:pt x="2" y="10"/>
                    <a:pt x="3" y="12"/>
                  </a:cubicBezTo>
                  <a:cubicBezTo>
                    <a:pt x="4" y="10"/>
                    <a:pt x="4" y="9"/>
                    <a:pt x="4" y="9"/>
                  </a:cubicBezTo>
                  <a:cubicBezTo>
                    <a:pt x="5" y="9"/>
                    <a:pt x="6" y="9"/>
                    <a:pt x="6" y="9"/>
                  </a:cubicBezTo>
                  <a:cubicBezTo>
                    <a:pt x="3" y="8"/>
                    <a:pt x="3" y="3"/>
                    <a:pt x="3" y="3"/>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5" name="Freeform 56">
              <a:extLst>
                <a:ext uri="{FF2B5EF4-FFF2-40B4-BE49-F238E27FC236}">
                  <a16:creationId xmlns:a16="http://schemas.microsoft.com/office/drawing/2014/main" id="{1C3E0368-EBFC-406E-86C5-90E22DAF78A6}"/>
                </a:ext>
              </a:extLst>
            </p:cNvPr>
            <p:cNvSpPr>
              <a:spLocks/>
            </p:cNvSpPr>
            <p:nvPr userDrawn="1"/>
          </p:nvSpPr>
          <p:spPr bwMode="auto">
            <a:xfrm>
              <a:off x="322" y="112"/>
              <a:ext cx="12" cy="23"/>
            </a:xfrm>
            <a:custGeom>
              <a:avLst/>
              <a:gdLst>
                <a:gd name="T0" fmla="*/ 3 w 6"/>
                <a:gd name="T1" fmla="*/ 3 h 11"/>
                <a:gd name="T2" fmla="*/ 4 w 6"/>
                <a:gd name="T3" fmla="*/ 2 h 11"/>
                <a:gd name="T4" fmla="*/ 3 w 6"/>
                <a:gd name="T5" fmla="*/ 0 h 11"/>
                <a:gd name="T6" fmla="*/ 2 w 6"/>
                <a:gd name="T7" fmla="*/ 2 h 11"/>
                <a:gd name="T8" fmla="*/ 3 w 6"/>
                <a:gd name="T9" fmla="*/ 3 h 11"/>
                <a:gd name="T10" fmla="*/ 0 w 6"/>
                <a:gd name="T11" fmla="*/ 9 h 11"/>
                <a:gd name="T12" fmla="*/ 2 w 6"/>
                <a:gd name="T13" fmla="*/ 9 h 11"/>
                <a:gd name="T14" fmla="*/ 3 w 6"/>
                <a:gd name="T15" fmla="*/ 11 h 11"/>
                <a:gd name="T16" fmla="*/ 4 w 6"/>
                <a:gd name="T17" fmla="*/ 9 h 11"/>
                <a:gd name="T18" fmla="*/ 6 w 6"/>
                <a:gd name="T19" fmla="*/ 9 h 11"/>
                <a:gd name="T20" fmla="*/ 3 w 6"/>
                <a:gd name="T21"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3"/>
                  </a:moveTo>
                  <a:cubicBezTo>
                    <a:pt x="4" y="2"/>
                    <a:pt x="4" y="2"/>
                    <a:pt x="4" y="2"/>
                  </a:cubicBezTo>
                  <a:cubicBezTo>
                    <a:pt x="3" y="0"/>
                    <a:pt x="3" y="0"/>
                    <a:pt x="3" y="0"/>
                  </a:cubicBezTo>
                  <a:cubicBezTo>
                    <a:pt x="2" y="2"/>
                    <a:pt x="2" y="2"/>
                    <a:pt x="2" y="2"/>
                  </a:cubicBezTo>
                  <a:cubicBezTo>
                    <a:pt x="3" y="3"/>
                    <a:pt x="3" y="3"/>
                    <a:pt x="3" y="3"/>
                  </a:cubicBezTo>
                  <a:cubicBezTo>
                    <a:pt x="3" y="3"/>
                    <a:pt x="3" y="7"/>
                    <a:pt x="0" y="9"/>
                  </a:cubicBezTo>
                  <a:cubicBezTo>
                    <a:pt x="0" y="9"/>
                    <a:pt x="1" y="9"/>
                    <a:pt x="2" y="9"/>
                  </a:cubicBezTo>
                  <a:cubicBezTo>
                    <a:pt x="2" y="9"/>
                    <a:pt x="3" y="10"/>
                    <a:pt x="3" y="11"/>
                  </a:cubicBezTo>
                  <a:cubicBezTo>
                    <a:pt x="4" y="10"/>
                    <a:pt x="4" y="9"/>
                    <a:pt x="4" y="9"/>
                  </a:cubicBezTo>
                  <a:cubicBezTo>
                    <a:pt x="5" y="9"/>
                    <a:pt x="6" y="9"/>
                    <a:pt x="6" y="9"/>
                  </a:cubicBezTo>
                  <a:cubicBezTo>
                    <a:pt x="3" y="7"/>
                    <a:pt x="3" y="3"/>
                    <a:pt x="3" y="3"/>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6" name="Freeform 57">
              <a:extLst>
                <a:ext uri="{FF2B5EF4-FFF2-40B4-BE49-F238E27FC236}">
                  <a16:creationId xmlns:a16="http://schemas.microsoft.com/office/drawing/2014/main" id="{E77786A2-F9D9-47D6-8ADD-750E653E13F2}"/>
                </a:ext>
              </a:extLst>
            </p:cNvPr>
            <p:cNvSpPr>
              <a:spLocks/>
            </p:cNvSpPr>
            <p:nvPr userDrawn="1"/>
          </p:nvSpPr>
          <p:spPr bwMode="auto">
            <a:xfrm>
              <a:off x="297" y="112"/>
              <a:ext cx="12" cy="23"/>
            </a:xfrm>
            <a:custGeom>
              <a:avLst/>
              <a:gdLst>
                <a:gd name="T0" fmla="*/ 3 w 6"/>
                <a:gd name="T1" fmla="*/ 3 h 11"/>
                <a:gd name="T2" fmla="*/ 4 w 6"/>
                <a:gd name="T3" fmla="*/ 2 h 11"/>
                <a:gd name="T4" fmla="*/ 3 w 6"/>
                <a:gd name="T5" fmla="*/ 0 h 11"/>
                <a:gd name="T6" fmla="*/ 2 w 6"/>
                <a:gd name="T7" fmla="*/ 2 h 11"/>
                <a:gd name="T8" fmla="*/ 3 w 6"/>
                <a:gd name="T9" fmla="*/ 3 h 11"/>
                <a:gd name="T10" fmla="*/ 0 w 6"/>
                <a:gd name="T11" fmla="*/ 9 h 11"/>
                <a:gd name="T12" fmla="*/ 2 w 6"/>
                <a:gd name="T13" fmla="*/ 9 h 11"/>
                <a:gd name="T14" fmla="*/ 3 w 6"/>
                <a:gd name="T15" fmla="*/ 11 h 11"/>
                <a:gd name="T16" fmla="*/ 4 w 6"/>
                <a:gd name="T17" fmla="*/ 9 h 11"/>
                <a:gd name="T18" fmla="*/ 6 w 6"/>
                <a:gd name="T19" fmla="*/ 9 h 11"/>
                <a:gd name="T20" fmla="*/ 3 w 6"/>
                <a:gd name="T21"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3"/>
                  </a:moveTo>
                  <a:cubicBezTo>
                    <a:pt x="4" y="2"/>
                    <a:pt x="4" y="2"/>
                    <a:pt x="4" y="2"/>
                  </a:cubicBezTo>
                  <a:cubicBezTo>
                    <a:pt x="3" y="0"/>
                    <a:pt x="3" y="0"/>
                    <a:pt x="3" y="0"/>
                  </a:cubicBezTo>
                  <a:cubicBezTo>
                    <a:pt x="2" y="2"/>
                    <a:pt x="2" y="2"/>
                    <a:pt x="2" y="2"/>
                  </a:cubicBezTo>
                  <a:cubicBezTo>
                    <a:pt x="3" y="3"/>
                    <a:pt x="3" y="3"/>
                    <a:pt x="3" y="3"/>
                  </a:cubicBezTo>
                  <a:cubicBezTo>
                    <a:pt x="3" y="3"/>
                    <a:pt x="3" y="7"/>
                    <a:pt x="0" y="9"/>
                  </a:cubicBezTo>
                  <a:cubicBezTo>
                    <a:pt x="0" y="9"/>
                    <a:pt x="1" y="9"/>
                    <a:pt x="2" y="9"/>
                  </a:cubicBezTo>
                  <a:cubicBezTo>
                    <a:pt x="2" y="9"/>
                    <a:pt x="2" y="10"/>
                    <a:pt x="3" y="11"/>
                  </a:cubicBezTo>
                  <a:cubicBezTo>
                    <a:pt x="3" y="10"/>
                    <a:pt x="4" y="9"/>
                    <a:pt x="4" y="9"/>
                  </a:cubicBezTo>
                  <a:cubicBezTo>
                    <a:pt x="5" y="9"/>
                    <a:pt x="6" y="9"/>
                    <a:pt x="6" y="9"/>
                  </a:cubicBezTo>
                  <a:cubicBezTo>
                    <a:pt x="3" y="7"/>
                    <a:pt x="3" y="3"/>
                    <a:pt x="3" y="3"/>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 name="Freeform 58">
              <a:extLst>
                <a:ext uri="{FF2B5EF4-FFF2-40B4-BE49-F238E27FC236}">
                  <a16:creationId xmlns:a16="http://schemas.microsoft.com/office/drawing/2014/main" id="{3260309A-81B4-4457-BACA-1AF1899CA8E1}"/>
                </a:ext>
              </a:extLst>
            </p:cNvPr>
            <p:cNvSpPr>
              <a:spLocks/>
            </p:cNvSpPr>
            <p:nvPr userDrawn="1"/>
          </p:nvSpPr>
          <p:spPr bwMode="auto">
            <a:xfrm>
              <a:off x="322" y="160"/>
              <a:ext cx="12" cy="24"/>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8 h 11"/>
                <a:gd name="T12" fmla="*/ 2 w 6"/>
                <a:gd name="T13" fmla="*/ 8 h 11"/>
                <a:gd name="T14" fmla="*/ 3 w 6"/>
                <a:gd name="T15" fmla="*/ 11 h 11"/>
                <a:gd name="T16" fmla="*/ 4 w 6"/>
                <a:gd name="T17" fmla="*/ 8 h 11"/>
                <a:gd name="T18" fmla="*/ 6 w 6"/>
                <a:gd name="T19" fmla="*/ 8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2"/>
                    <a:pt x="3" y="7"/>
                    <a:pt x="0" y="8"/>
                  </a:cubicBezTo>
                  <a:cubicBezTo>
                    <a:pt x="0" y="8"/>
                    <a:pt x="1" y="9"/>
                    <a:pt x="2" y="8"/>
                  </a:cubicBezTo>
                  <a:cubicBezTo>
                    <a:pt x="2" y="8"/>
                    <a:pt x="3" y="9"/>
                    <a:pt x="3" y="11"/>
                  </a:cubicBezTo>
                  <a:cubicBezTo>
                    <a:pt x="4" y="9"/>
                    <a:pt x="4" y="8"/>
                    <a:pt x="4" y="8"/>
                  </a:cubicBezTo>
                  <a:cubicBezTo>
                    <a:pt x="5" y="9"/>
                    <a:pt x="6" y="8"/>
                    <a:pt x="6" y="8"/>
                  </a:cubicBezTo>
                  <a:cubicBezTo>
                    <a:pt x="3" y="7"/>
                    <a:pt x="3" y="2"/>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8" name="Freeform 59">
              <a:extLst>
                <a:ext uri="{FF2B5EF4-FFF2-40B4-BE49-F238E27FC236}">
                  <a16:creationId xmlns:a16="http://schemas.microsoft.com/office/drawing/2014/main" id="{DCCE8012-3DCB-4AD4-8E38-EB94123BEDF4}"/>
                </a:ext>
              </a:extLst>
            </p:cNvPr>
            <p:cNvSpPr>
              <a:spLocks/>
            </p:cNvSpPr>
            <p:nvPr userDrawn="1"/>
          </p:nvSpPr>
          <p:spPr bwMode="auto">
            <a:xfrm>
              <a:off x="297" y="160"/>
              <a:ext cx="12" cy="24"/>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8 h 11"/>
                <a:gd name="T12" fmla="*/ 2 w 6"/>
                <a:gd name="T13" fmla="*/ 8 h 11"/>
                <a:gd name="T14" fmla="*/ 3 w 6"/>
                <a:gd name="T15" fmla="*/ 11 h 11"/>
                <a:gd name="T16" fmla="*/ 4 w 6"/>
                <a:gd name="T17" fmla="*/ 8 h 11"/>
                <a:gd name="T18" fmla="*/ 6 w 6"/>
                <a:gd name="T19" fmla="*/ 8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2"/>
                    <a:pt x="3" y="7"/>
                    <a:pt x="0" y="8"/>
                  </a:cubicBezTo>
                  <a:cubicBezTo>
                    <a:pt x="0" y="8"/>
                    <a:pt x="1" y="9"/>
                    <a:pt x="2" y="8"/>
                  </a:cubicBezTo>
                  <a:cubicBezTo>
                    <a:pt x="2" y="8"/>
                    <a:pt x="2" y="9"/>
                    <a:pt x="3" y="11"/>
                  </a:cubicBezTo>
                  <a:cubicBezTo>
                    <a:pt x="3" y="9"/>
                    <a:pt x="4" y="8"/>
                    <a:pt x="4" y="8"/>
                  </a:cubicBezTo>
                  <a:cubicBezTo>
                    <a:pt x="5" y="9"/>
                    <a:pt x="6" y="8"/>
                    <a:pt x="6" y="8"/>
                  </a:cubicBezTo>
                  <a:cubicBezTo>
                    <a:pt x="3" y="7"/>
                    <a:pt x="3" y="2"/>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9" name="Freeform 60">
              <a:extLst>
                <a:ext uri="{FF2B5EF4-FFF2-40B4-BE49-F238E27FC236}">
                  <a16:creationId xmlns:a16="http://schemas.microsoft.com/office/drawing/2014/main" id="{1594C071-B293-4C89-9C60-C458290572CA}"/>
                </a:ext>
              </a:extLst>
            </p:cNvPr>
            <p:cNvSpPr>
              <a:spLocks/>
            </p:cNvSpPr>
            <p:nvPr userDrawn="1"/>
          </p:nvSpPr>
          <p:spPr bwMode="auto">
            <a:xfrm>
              <a:off x="211" y="105"/>
              <a:ext cx="75" cy="77"/>
            </a:xfrm>
            <a:custGeom>
              <a:avLst/>
              <a:gdLst>
                <a:gd name="T0" fmla="*/ 32 w 36"/>
                <a:gd name="T1" fmla="*/ 23 h 36"/>
                <a:gd name="T2" fmla="*/ 35 w 36"/>
                <a:gd name="T3" fmla="*/ 22 h 36"/>
                <a:gd name="T4" fmla="*/ 35 w 36"/>
                <a:gd name="T5" fmla="*/ 29 h 36"/>
                <a:gd name="T6" fmla="*/ 35 w 36"/>
                <a:gd name="T7" fmla="*/ 34 h 36"/>
                <a:gd name="T8" fmla="*/ 34 w 36"/>
                <a:gd name="T9" fmla="*/ 35 h 36"/>
                <a:gd name="T10" fmla="*/ 29 w 36"/>
                <a:gd name="T11" fmla="*/ 36 h 36"/>
                <a:gd name="T12" fmla="*/ 27 w 36"/>
                <a:gd name="T13" fmla="*/ 32 h 36"/>
                <a:gd name="T14" fmla="*/ 27 w 36"/>
                <a:gd name="T15" fmla="*/ 31 h 36"/>
                <a:gd name="T16" fmla="*/ 30 w 36"/>
                <a:gd name="T17" fmla="*/ 29 h 36"/>
                <a:gd name="T18" fmla="*/ 27 w 36"/>
                <a:gd name="T19" fmla="*/ 25 h 36"/>
                <a:gd name="T20" fmla="*/ 27 w 36"/>
                <a:gd name="T21" fmla="*/ 26 h 36"/>
                <a:gd name="T22" fmla="*/ 27 w 36"/>
                <a:gd name="T23" fmla="*/ 27 h 36"/>
                <a:gd name="T24" fmla="*/ 24 w 36"/>
                <a:gd name="T25" fmla="*/ 33 h 36"/>
                <a:gd name="T26" fmla="*/ 21 w 36"/>
                <a:gd name="T27" fmla="*/ 35 h 36"/>
                <a:gd name="T28" fmla="*/ 19 w 36"/>
                <a:gd name="T29" fmla="*/ 35 h 36"/>
                <a:gd name="T30" fmla="*/ 15 w 36"/>
                <a:gd name="T31" fmla="*/ 35 h 36"/>
                <a:gd name="T32" fmla="*/ 15 w 36"/>
                <a:gd name="T33" fmla="*/ 32 h 36"/>
                <a:gd name="T34" fmla="*/ 15 w 36"/>
                <a:gd name="T35" fmla="*/ 30 h 36"/>
                <a:gd name="T36" fmla="*/ 21 w 36"/>
                <a:gd name="T37" fmla="*/ 30 h 36"/>
                <a:gd name="T38" fmla="*/ 20 w 36"/>
                <a:gd name="T39" fmla="*/ 22 h 36"/>
                <a:gd name="T40" fmla="*/ 18 w 36"/>
                <a:gd name="T41" fmla="*/ 22 h 36"/>
                <a:gd name="T42" fmla="*/ 18 w 36"/>
                <a:gd name="T43" fmla="*/ 23 h 36"/>
                <a:gd name="T44" fmla="*/ 15 w 36"/>
                <a:gd name="T45" fmla="*/ 26 h 36"/>
                <a:gd name="T46" fmla="*/ 13 w 36"/>
                <a:gd name="T47" fmla="*/ 29 h 36"/>
                <a:gd name="T48" fmla="*/ 9 w 36"/>
                <a:gd name="T49" fmla="*/ 34 h 36"/>
                <a:gd name="T50" fmla="*/ 7 w 36"/>
                <a:gd name="T51" fmla="*/ 34 h 36"/>
                <a:gd name="T52" fmla="*/ 2 w 36"/>
                <a:gd name="T53" fmla="*/ 36 h 36"/>
                <a:gd name="T54" fmla="*/ 3 w 36"/>
                <a:gd name="T55" fmla="*/ 32 h 36"/>
                <a:gd name="T56" fmla="*/ 2 w 36"/>
                <a:gd name="T57" fmla="*/ 29 h 36"/>
                <a:gd name="T58" fmla="*/ 7 w 36"/>
                <a:gd name="T59" fmla="*/ 28 h 36"/>
                <a:gd name="T60" fmla="*/ 9 w 36"/>
                <a:gd name="T61" fmla="*/ 22 h 36"/>
                <a:gd name="T62" fmla="*/ 7 w 36"/>
                <a:gd name="T63" fmla="*/ 25 h 36"/>
                <a:gd name="T64" fmla="*/ 2 w 36"/>
                <a:gd name="T65" fmla="*/ 17 h 36"/>
                <a:gd name="T66" fmla="*/ 1 w 36"/>
                <a:gd name="T67" fmla="*/ 11 h 36"/>
                <a:gd name="T68" fmla="*/ 1 w 36"/>
                <a:gd name="T69" fmla="*/ 8 h 36"/>
                <a:gd name="T70" fmla="*/ 2 w 36"/>
                <a:gd name="T71" fmla="*/ 4 h 36"/>
                <a:gd name="T72" fmla="*/ 1 w 36"/>
                <a:gd name="T73" fmla="*/ 1 h 36"/>
                <a:gd name="T74" fmla="*/ 8 w 36"/>
                <a:gd name="T75" fmla="*/ 10 h 36"/>
                <a:gd name="T76" fmla="*/ 7 w 36"/>
                <a:gd name="T77" fmla="*/ 17 h 36"/>
                <a:gd name="T78" fmla="*/ 10 w 36"/>
                <a:gd name="T79" fmla="*/ 14 h 36"/>
                <a:gd name="T80" fmla="*/ 10 w 36"/>
                <a:gd name="T81" fmla="*/ 10 h 36"/>
                <a:gd name="T82" fmla="*/ 9 w 36"/>
                <a:gd name="T83" fmla="*/ 4 h 36"/>
                <a:gd name="T84" fmla="*/ 11 w 36"/>
                <a:gd name="T85" fmla="*/ 1 h 36"/>
                <a:gd name="T86" fmla="*/ 13 w 36"/>
                <a:gd name="T87" fmla="*/ 1 h 36"/>
                <a:gd name="T88" fmla="*/ 14 w 36"/>
                <a:gd name="T89" fmla="*/ 0 h 36"/>
                <a:gd name="T90" fmla="*/ 16 w 36"/>
                <a:gd name="T91" fmla="*/ 2 h 36"/>
                <a:gd name="T92" fmla="*/ 17 w 36"/>
                <a:gd name="T93" fmla="*/ 1 h 36"/>
                <a:gd name="T94" fmla="*/ 18 w 36"/>
                <a:gd name="T95" fmla="*/ 4 h 36"/>
                <a:gd name="T96" fmla="*/ 18 w 36"/>
                <a:gd name="T97" fmla="*/ 10 h 36"/>
                <a:gd name="T98" fmla="*/ 31 w 36"/>
                <a:gd name="T99" fmla="*/ 16 h 36"/>
                <a:gd name="T100" fmla="*/ 20 w 36"/>
                <a:gd name="T101" fmla="*/ 6 h 36"/>
                <a:gd name="T102" fmla="*/ 31 w 36"/>
                <a:gd name="T103" fmla="*/ 2 h 36"/>
                <a:gd name="T104" fmla="*/ 35 w 36"/>
                <a:gd name="T105" fmla="*/ 4 h 36"/>
                <a:gd name="T106" fmla="*/ 24 w 36"/>
                <a:gd name="T107" fmla="*/ 5 h 36"/>
                <a:gd name="T108" fmla="*/ 31 w 36"/>
                <a:gd name="T109" fmla="*/ 1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6" h="36">
                  <a:moveTo>
                    <a:pt x="30" y="19"/>
                  </a:moveTo>
                  <a:cubicBezTo>
                    <a:pt x="30" y="19"/>
                    <a:pt x="30" y="19"/>
                    <a:pt x="30" y="19"/>
                  </a:cubicBezTo>
                  <a:cubicBezTo>
                    <a:pt x="31" y="20"/>
                    <a:pt x="31" y="20"/>
                    <a:pt x="31" y="20"/>
                  </a:cubicBezTo>
                  <a:cubicBezTo>
                    <a:pt x="31" y="22"/>
                    <a:pt x="32" y="23"/>
                    <a:pt x="32" y="23"/>
                  </a:cubicBezTo>
                  <a:cubicBezTo>
                    <a:pt x="33" y="23"/>
                    <a:pt x="33" y="23"/>
                    <a:pt x="34" y="22"/>
                  </a:cubicBezTo>
                  <a:cubicBezTo>
                    <a:pt x="34" y="21"/>
                    <a:pt x="34" y="21"/>
                    <a:pt x="34" y="21"/>
                  </a:cubicBezTo>
                  <a:cubicBezTo>
                    <a:pt x="34" y="21"/>
                    <a:pt x="34" y="21"/>
                    <a:pt x="34" y="21"/>
                  </a:cubicBezTo>
                  <a:cubicBezTo>
                    <a:pt x="35" y="21"/>
                    <a:pt x="35" y="22"/>
                    <a:pt x="35" y="22"/>
                  </a:cubicBezTo>
                  <a:cubicBezTo>
                    <a:pt x="35" y="23"/>
                    <a:pt x="35" y="23"/>
                    <a:pt x="35" y="24"/>
                  </a:cubicBezTo>
                  <a:cubicBezTo>
                    <a:pt x="35" y="25"/>
                    <a:pt x="35" y="25"/>
                    <a:pt x="35" y="26"/>
                  </a:cubicBezTo>
                  <a:cubicBezTo>
                    <a:pt x="35" y="26"/>
                    <a:pt x="35" y="26"/>
                    <a:pt x="35" y="27"/>
                  </a:cubicBezTo>
                  <a:cubicBezTo>
                    <a:pt x="35" y="27"/>
                    <a:pt x="35" y="28"/>
                    <a:pt x="35" y="29"/>
                  </a:cubicBezTo>
                  <a:cubicBezTo>
                    <a:pt x="35" y="30"/>
                    <a:pt x="35" y="30"/>
                    <a:pt x="35" y="31"/>
                  </a:cubicBezTo>
                  <a:cubicBezTo>
                    <a:pt x="35" y="31"/>
                    <a:pt x="35" y="32"/>
                    <a:pt x="35" y="32"/>
                  </a:cubicBezTo>
                  <a:cubicBezTo>
                    <a:pt x="35" y="32"/>
                    <a:pt x="35" y="33"/>
                    <a:pt x="35" y="33"/>
                  </a:cubicBezTo>
                  <a:cubicBezTo>
                    <a:pt x="35" y="34"/>
                    <a:pt x="35" y="34"/>
                    <a:pt x="35" y="34"/>
                  </a:cubicBezTo>
                  <a:cubicBezTo>
                    <a:pt x="35" y="35"/>
                    <a:pt x="35" y="35"/>
                    <a:pt x="35" y="35"/>
                  </a:cubicBezTo>
                  <a:cubicBezTo>
                    <a:pt x="35" y="35"/>
                    <a:pt x="35" y="35"/>
                    <a:pt x="35" y="35"/>
                  </a:cubicBezTo>
                  <a:cubicBezTo>
                    <a:pt x="35" y="35"/>
                    <a:pt x="35" y="35"/>
                    <a:pt x="35" y="35"/>
                  </a:cubicBezTo>
                  <a:cubicBezTo>
                    <a:pt x="34" y="35"/>
                    <a:pt x="34" y="35"/>
                    <a:pt x="34" y="35"/>
                  </a:cubicBezTo>
                  <a:cubicBezTo>
                    <a:pt x="33" y="35"/>
                    <a:pt x="33" y="35"/>
                    <a:pt x="33" y="35"/>
                  </a:cubicBezTo>
                  <a:cubicBezTo>
                    <a:pt x="33" y="35"/>
                    <a:pt x="33" y="35"/>
                    <a:pt x="32" y="34"/>
                  </a:cubicBezTo>
                  <a:cubicBezTo>
                    <a:pt x="32" y="35"/>
                    <a:pt x="32" y="35"/>
                    <a:pt x="30" y="35"/>
                  </a:cubicBezTo>
                  <a:cubicBezTo>
                    <a:pt x="29" y="35"/>
                    <a:pt x="29" y="36"/>
                    <a:pt x="29" y="36"/>
                  </a:cubicBezTo>
                  <a:cubicBezTo>
                    <a:pt x="29" y="36"/>
                    <a:pt x="29" y="36"/>
                    <a:pt x="29" y="36"/>
                  </a:cubicBezTo>
                  <a:cubicBezTo>
                    <a:pt x="28" y="36"/>
                    <a:pt x="28" y="35"/>
                    <a:pt x="28" y="34"/>
                  </a:cubicBezTo>
                  <a:cubicBezTo>
                    <a:pt x="28" y="34"/>
                    <a:pt x="28" y="33"/>
                    <a:pt x="28" y="33"/>
                  </a:cubicBezTo>
                  <a:cubicBezTo>
                    <a:pt x="28" y="32"/>
                    <a:pt x="27" y="32"/>
                    <a:pt x="27" y="32"/>
                  </a:cubicBezTo>
                  <a:cubicBezTo>
                    <a:pt x="27" y="32"/>
                    <a:pt x="27" y="32"/>
                    <a:pt x="27" y="32"/>
                  </a:cubicBezTo>
                  <a:cubicBezTo>
                    <a:pt x="26" y="32"/>
                    <a:pt x="26" y="32"/>
                    <a:pt x="26" y="32"/>
                  </a:cubicBezTo>
                  <a:cubicBezTo>
                    <a:pt x="26" y="32"/>
                    <a:pt x="26" y="32"/>
                    <a:pt x="26" y="32"/>
                  </a:cubicBezTo>
                  <a:cubicBezTo>
                    <a:pt x="26" y="32"/>
                    <a:pt x="26" y="31"/>
                    <a:pt x="27" y="31"/>
                  </a:cubicBezTo>
                  <a:cubicBezTo>
                    <a:pt x="27" y="30"/>
                    <a:pt x="27" y="30"/>
                    <a:pt x="27" y="30"/>
                  </a:cubicBezTo>
                  <a:cubicBezTo>
                    <a:pt x="27" y="30"/>
                    <a:pt x="27" y="30"/>
                    <a:pt x="28" y="29"/>
                  </a:cubicBezTo>
                  <a:cubicBezTo>
                    <a:pt x="28" y="29"/>
                    <a:pt x="28" y="29"/>
                    <a:pt x="29" y="29"/>
                  </a:cubicBezTo>
                  <a:cubicBezTo>
                    <a:pt x="30" y="29"/>
                    <a:pt x="30" y="29"/>
                    <a:pt x="30" y="29"/>
                  </a:cubicBezTo>
                  <a:cubicBezTo>
                    <a:pt x="31" y="28"/>
                    <a:pt x="31" y="28"/>
                    <a:pt x="31" y="28"/>
                  </a:cubicBezTo>
                  <a:cubicBezTo>
                    <a:pt x="31" y="27"/>
                    <a:pt x="31" y="27"/>
                    <a:pt x="30" y="27"/>
                  </a:cubicBezTo>
                  <a:cubicBezTo>
                    <a:pt x="28" y="26"/>
                    <a:pt x="28" y="26"/>
                    <a:pt x="28" y="26"/>
                  </a:cubicBezTo>
                  <a:cubicBezTo>
                    <a:pt x="28" y="26"/>
                    <a:pt x="28" y="26"/>
                    <a:pt x="27" y="25"/>
                  </a:cubicBezTo>
                  <a:cubicBezTo>
                    <a:pt x="26" y="25"/>
                    <a:pt x="26" y="25"/>
                    <a:pt x="26" y="25"/>
                  </a:cubicBezTo>
                  <a:cubicBezTo>
                    <a:pt x="26" y="25"/>
                    <a:pt x="25" y="25"/>
                    <a:pt x="25" y="25"/>
                  </a:cubicBezTo>
                  <a:cubicBezTo>
                    <a:pt x="25" y="26"/>
                    <a:pt x="26" y="26"/>
                    <a:pt x="26" y="26"/>
                  </a:cubicBezTo>
                  <a:cubicBezTo>
                    <a:pt x="27" y="26"/>
                    <a:pt x="27" y="26"/>
                    <a:pt x="27" y="26"/>
                  </a:cubicBezTo>
                  <a:cubicBezTo>
                    <a:pt x="27" y="26"/>
                    <a:pt x="27" y="26"/>
                    <a:pt x="27" y="26"/>
                  </a:cubicBezTo>
                  <a:cubicBezTo>
                    <a:pt x="27" y="26"/>
                    <a:pt x="27" y="26"/>
                    <a:pt x="27" y="27"/>
                  </a:cubicBezTo>
                  <a:cubicBezTo>
                    <a:pt x="27" y="27"/>
                    <a:pt x="27" y="27"/>
                    <a:pt x="27" y="27"/>
                  </a:cubicBezTo>
                  <a:cubicBezTo>
                    <a:pt x="27" y="27"/>
                    <a:pt x="27" y="27"/>
                    <a:pt x="27" y="27"/>
                  </a:cubicBezTo>
                  <a:cubicBezTo>
                    <a:pt x="27" y="28"/>
                    <a:pt x="27" y="28"/>
                    <a:pt x="26" y="29"/>
                  </a:cubicBezTo>
                  <a:cubicBezTo>
                    <a:pt x="26" y="30"/>
                    <a:pt x="26" y="30"/>
                    <a:pt x="26" y="30"/>
                  </a:cubicBezTo>
                  <a:cubicBezTo>
                    <a:pt x="26" y="31"/>
                    <a:pt x="25" y="32"/>
                    <a:pt x="24" y="32"/>
                  </a:cubicBezTo>
                  <a:cubicBezTo>
                    <a:pt x="24" y="33"/>
                    <a:pt x="24" y="33"/>
                    <a:pt x="24" y="33"/>
                  </a:cubicBezTo>
                  <a:cubicBezTo>
                    <a:pt x="24" y="33"/>
                    <a:pt x="24" y="33"/>
                    <a:pt x="23" y="33"/>
                  </a:cubicBezTo>
                  <a:cubicBezTo>
                    <a:pt x="23" y="33"/>
                    <a:pt x="23" y="34"/>
                    <a:pt x="23" y="34"/>
                  </a:cubicBezTo>
                  <a:cubicBezTo>
                    <a:pt x="22" y="34"/>
                    <a:pt x="22" y="35"/>
                    <a:pt x="22" y="35"/>
                  </a:cubicBezTo>
                  <a:cubicBezTo>
                    <a:pt x="21" y="35"/>
                    <a:pt x="21" y="35"/>
                    <a:pt x="21" y="35"/>
                  </a:cubicBezTo>
                  <a:cubicBezTo>
                    <a:pt x="21" y="36"/>
                    <a:pt x="21" y="36"/>
                    <a:pt x="21" y="36"/>
                  </a:cubicBezTo>
                  <a:cubicBezTo>
                    <a:pt x="21" y="36"/>
                    <a:pt x="21" y="36"/>
                    <a:pt x="21" y="36"/>
                  </a:cubicBezTo>
                  <a:cubicBezTo>
                    <a:pt x="20" y="36"/>
                    <a:pt x="20" y="36"/>
                    <a:pt x="20" y="35"/>
                  </a:cubicBezTo>
                  <a:cubicBezTo>
                    <a:pt x="20" y="35"/>
                    <a:pt x="20" y="35"/>
                    <a:pt x="19" y="35"/>
                  </a:cubicBezTo>
                  <a:cubicBezTo>
                    <a:pt x="19" y="35"/>
                    <a:pt x="19" y="35"/>
                    <a:pt x="19" y="35"/>
                  </a:cubicBezTo>
                  <a:cubicBezTo>
                    <a:pt x="18" y="35"/>
                    <a:pt x="18" y="35"/>
                    <a:pt x="18" y="35"/>
                  </a:cubicBezTo>
                  <a:cubicBezTo>
                    <a:pt x="17" y="35"/>
                    <a:pt x="17" y="35"/>
                    <a:pt x="17" y="35"/>
                  </a:cubicBezTo>
                  <a:cubicBezTo>
                    <a:pt x="16" y="35"/>
                    <a:pt x="15" y="35"/>
                    <a:pt x="15" y="35"/>
                  </a:cubicBezTo>
                  <a:cubicBezTo>
                    <a:pt x="15" y="35"/>
                    <a:pt x="15" y="35"/>
                    <a:pt x="15" y="35"/>
                  </a:cubicBezTo>
                  <a:cubicBezTo>
                    <a:pt x="15" y="35"/>
                    <a:pt x="15" y="35"/>
                    <a:pt x="15" y="35"/>
                  </a:cubicBezTo>
                  <a:cubicBezTo>
                    <a:pt x="14" y="35"/>
                    <a:pt x="14" y="35"/>
                    <a:pt x="14" y="35"/>
                  </a:cubicBezTo>
                  <a:cubicBezTo>
                    <a:pt x="14" y="34"/>
                    <a:pt x="15" y="33"/>
                    <a:pt x="15" y="32"/>
                  </a:cubicBezTo>
                  <a:cubicBezTo>
                    <a:pt x="16" y="32"/>
                    <a:pt x="16" y="31"/>
                    <a:pt x="16" y="31"/>
                  </a:cubicBezTo>
                  <a:cubicBezTo>
                    <a:pt x="16" y="31"/>
                    <a:pt x="16" y="30"/>
                    <a:pt x="15" y="30"/>
                  </a:cubicBezTo>
                  <a:cubicBezTo>
                    <a:pt x="15" y="30"/>
                    <a:pt x="15" y="30"/>
                    <a:pt x="15" y="30"/>
                  </a:cubicBezTo>
                  <a:cubicBezTo>
                    <a:pt x="15" y="30"/>
                    <a:pt x="15" y="30"/>
                    <a:pt x="15" y="30"/>
                  </a:cubicBezTo>
                  <a:cubicBezTo>
                    <a:pt x="15" y="29"/>
                    <a:pt x="15" y="29"/>
                    <a:pt x="16" y="29"/>
                  </a:cubicBezTo>
                  <a:cubicBezTo>
                    <a:pt x="16" y="29"/>
                    <a:pt x="17" y="28"/>
                    <a:pt x="17" y="28"/>
                  </a:cubicBezTo>
                  <a:cubicBezTo>
                    <a:pt x="18" y="28"/>
                    <a:pt x="19" y="29"/>
                    <a:pt x="19" y="29"/>
                  </a:cubicBezTo>
                  <a:cubicBezTo>
                    <a:pt x="20" y="30"/>
                    <a:pt x="20" y="30"/>
                    <a:pt x="21" y="30"/>
                  </a:cubicBezTo>
                  <a:cubicBezTo>
                    <a:pt x="22" y="30"/>
                    <a:pt x="22" y="29"/>
                    <a:pt x="22" y="29"/>
                  </a:cubicBezTo>
                  <a:cubicBezTo>
                    <a:pt x="22" y="28"/>
                    <a:pt x="22" y="28"/>
                    <a:pt x="21" y="27"/>
                  </a:cubicBezTo>
                  <a:cubicBezTo>
                    <a:pt x="20" y="26"/>
                    <a:pt x="20" y="25"/>
                    <a:pt x="20" y="24"/>
                  </a:cubicBezTo>
                  <a:cubicBezTo>
                    <a:pt x="20" y="23"/>
                    <a:pt x="20" y="23"/>
                    <a:pt x="20" y="22"/>
                  </a:cubicBezTo>
                  <a:cubicBezTo>
                    <a:pt x="21" y="22"/>
                    <a:pt x="21" y="22"/>
                    <a:pt x="21" y="22"/>
                  </a:cubicBezTo>
                  <a:cubicBezTo>
                    <a:pt x="21" y="22"/>
                    <a:pt x="21" y="22"/>
                    <a:pt x="21" y="22"/>
                  </a:cubicBezTo>
                  <a:cubicBezTo>
                    <a:pt x="21" y="21"/>
                    <a:pt x="21" y="21"/>
                    <a:pt x="20" y="21"/>
                  </a:cubicBezTo>
                  <a:cubicBezTo>
                    <a:pt x="20" y="21"/>
                    <a:pt x="19" y="22"/>
                    <a:pt x="18" y="22"/>
                  </a:cubicBezTo>
                  <a:cubicBezTo>
                    <a:pt x="17" y="22"/>
                    <a:pt x="17" y="23"/>
                    <a:pt x="17" y="23"/>
                  </a:cubicBezTo>
                  <a:cubicBezTo>
                    <a:pt x="17" y="23"/>
                    <a:pt x="17" y="23"/>
                    <a:pt x="17" y="23"/>
                  </a:cubicBezTo>
                  <a:cubicBezTo>
                    <a:pt x="18" y="23"/>
                    <a:pt x="18" y="23"/>
                    <a:pt x="18" y="23"/>
                  </a:cubicBezTo>
                  <a:cubicBezTo>
                    <a:pt x="18" y="23"/>
                    <a:pt x="18" y="23"/>
                    <a:pt x="18" y="23"/>
                  </a:cubicBezTo>
                  <a:cubicBezTo>
                    <a:pt x="18" y="23"/>
                    <a:pt x="18" y="24"/>
                    <a:pt x="18" y="24"/>
                  </a:cubicBezTo>
                  <a:cubicBezTo>
                    <a:pt x="17" y="25"/>
                    <a:pt x="17" y="25"/>
                    <a:pt x="17" y="25"/>
                  </a:cubicBezTo>
                  <a:cubicBezTo>
                    <a:pt x="17" y="25"/>
                    <a:pt x="16" y="26"/>
                    <a:pt x="16" y="26"/>
                  </a:cubicBezTo>
                  <a:cubicBezTo>
                    <a:pt x="15" y="26"/>
                    <a:pt x="15" y="26"/>
                    <a:pt x="15" y="26"/>
                  </a:cubicBezTo>
                  <a:cubicBezTo>
                    <a:pt x="15" y="26"/>
                    <a:pt x="15" y="27"/>
                    <a:pt x="15" y="27"/>
                  </a:cubicBezTo>
                  <a:cubicBezTo>
                    <a:pt x="15" y="27"/>
                    <a:pt x="14" y="28"/>
                    <a:pt x="13" y="28"/>
                  </a:cubicBezTo>
                  <a:cubicBezTo>
                    <a:pt x="13" y="29"/>
                    <a:pt x="13" y="29"/>
                    <a:pt x="13" y="29"/>
                  </a:cubicBezTo>
                  <a:cubicBezTo>
                    <a:pt x="13" y="29"/>
                    <a:pt x="13" y="29"/>
                    <a:pt x="13" y="29"/>
                  </a:cubicBezTo>
                  <a:cubicBezTo>
                    <a:pt x="13" y="29"/>
                    <a:pt x="12" y="30"/>
                    <a:pt x="12" y="30"/>
                  </a:cubicBezTo>
                  <a:cubicBezTo>
                    <a:pt x="12" y="31"/>
                    <a:pt x="12" y="31"/>
                    <a:pt x="11" y="31"/>
                  </a:cubicBezTo>
                  <a:cubicBezTo>
                    <a:pt x="10" y="32"/>
                    <a:pt x="10" y="32"/>
                    <a:pt x="10" y="32"/>
                  </a:cubicBezTo>
                  <a:cubicBezTo>
                    <a:pt x="10" y="32"/>
                    <a:pt x="10" y="33"/>
                    <a:pt x="9" y="34"/>
                  </a:cubicBezTo>
                  <a:cubicBezTo>
                    <a:pt x="9" y="35"/>
                    <a:pt x="9" y="35"/>
                    <a:pt x="9" y="35"/>
                  </a:cubicBezTo>
                  <a:cubicBezTo>
                    <a:pt x="9" y="35"/>
                    <a:pt x="9" y="35"/>
                    <a:pt x="9" y="35"/>
                  </a:cubicBezTo>
                  <a:cubicBezTo>
                    <a:pt x="8" y="34"/>
                    <a:pt x="7" y="34"/>
                    <a:pt x="7" y="34"/>
                  </a:cubicBezTo>
                  <a:cubicBezTo>
                    <a:pt x="7" y="34"/>
                    <a:pt x="7" y="34"/>
                    <a:pt x="7" y="34"/>
                  </a:cubicBezTo>
                  <a:cubicBezTo>
                    <a:pt x="6" y="34"/>
                    <a:pt x="6" y="34"/>
                    <a:pt x="6" y="34"/>
                  </a:cubicBezTo>
                  <a:cubicBezTo>
                    <a:pt x="4" y="35"/>
                    <a:pt x="4" y="35"/>
                    <a:pt x="4" y="35"/>
                  </a:cubicBezTo>
                  <a:cubicBezTo>
                    <a:pt x="3" y="35"/>
                    <a:pt x="3" y="35"/>
                    <a:pt x="3" y="36"/>
                  </a:cubicBezTo>
                  <a:cubicBezTo>
                    <a:pt x="2" y="36"/>
                    <a:pt x="2" y="36"/>
                    <a:pt x="2" y="36"/>
                  </a:cubicBezTo>
                  <a:cubicBezTo>
                    <a:pt x="2" y="36"/>
                    <a:pt x="2" y="36"/>
                    <a:pt x="2" y="36"/>
                  </a:cubicBezTo>
                  <a:cubicBezTo>
                    <a:pt x="2" y="35"/>
                    <a:pt x="2" y="35"/>
                    <a:pt x="2" y="35"/>
                  </a:cubicBezTo>
                  <a:cubicBezTo>
                    <a:pt x="2" y="34"/>
                    <a:pt x="2" y="34"/>
                    <a:pt x="2" y="34"/>
                  </a:cubicBezTo>
                  <a:cubicBezTo>
                    <a:pt x="2" y="33"/>
                    <a:pt x="3" y="33"/>
                    <a:pt x="3" y="32"/>
                  </a:cubicBezTo>
                  <a:cubicBezTo>
                    <a:pt x="4" y="31"/>
                    <a:pt x="4" y="31"/>
                    <a:pt x="4" y="31"/>
                  </a:cubicBezTo>
                  <a:cubicBezTo>
                    <a:pt x="4" y="31"/>
                    <a:pt x="4" y="31"/>
                    <a:pt x="4" y="30"/>
                  </a:cubicBezTo>
                  <a:cubicBezTo>
                    <a:pt x="4" y="30"/>
                    <a:pt x="3" y="29"/>
                    <a:pt x="2" y="29"/>
                  </a:cubicBezTo>
                  <a:cubicBezTo>
                    <a:pt x="2" y="29"/>
                    <a:pt x="2" y="29"/>
                    <a:pt x="2" y="29"/>
                  </a:cubicBezTo>
                  <a:cubicBezTo>
                    <a:pt x="2" y="28"/>
                    <a:pt x="2" y="28"/>
                    <a:pt x="2" y="28"/>
                  </a:cubicBezTo>
                  <a:cubicBezTo>
                    <a:pt x="3" y="27"/>
                    <a:pt x="4" y="27"/>
                    <a:pt x="4" y="27"/>
                  </a:cubicBezTo>
                  <a:cubicBezTo>
                    <a:pt x="5" y="27"/>
                    <a:pt x="5" y="27"/>
                    <a:pt x="6" y="27"/>
                  </a:cubicBezTo>
                  <a:cubicBezTo>
                    <a:pt x="7" y="28"/>
                    <a:pt x="7" y="28"/>
                    <a:pt x="7" y="28"/>
                  </a:cubicBezTo>
                  <a:cubicBezTo>
                    <a:pt x="7" y="28"/>
                    <a:pt x="7" y="28"/>
                    <a:pt x="7" y="28"/>
                  </a:cubicBezTo>
                  <a:cubicBezTo>
                    <a:pt x="8" y="28"/>
                    <a:pt x="9" y="27"/>
                    <a:pt x="10" y="25"/>
                  </a:cubicBezTo>
                  <a:cubicBezTo>
                    <a:pt x="10" y="25"/>
                    <a:pt x="11" y="24"/>
                    <a:pt x="11" y="24"/>
                  </a:cubicBezTo>
                  <a:cubicBezTo>
                    <a:pt x="11" y="23"/>
                    <a:pt x="10" y="22"/>
                    <a:pt x="9" y="22"/>
                  </a:cubicBezTo>
                  <a:cubicBezTo>
                    <a:pt x="9" y="22"/>
                    <a:pt x="8" y="23"/>
                    <a:pt x="8" y="23"/>
                  </a:cubicBezTo>
                  <a:cubicBezTo>
                    <a:pt x="8" y="23"/>
                    <a:pt x="7" y="24"/>
                    <a:pt x="7" y="24"/>
                  </a:cubicBezTo>
                  <a:cubicBezTo>
                    <a:pt x="7" y="24"/>
                    <a:pt x="7" y="24"/>
                    <a:pt x="7" y="24"/>
                  </a:cubicBezTo>
                  <a:cubicBezTo>
                    <a:pt x="7" y="25"/>
                    <a:pt x="7" y="25"/>
                    <a:pt x="7" y="25"/>
                  </a:cubicBezTo>
                  <a:cubicBezTo>
                    <a:pt x="7" y="25"/>
                    <a:pt x="7" y="25"/>
                    <a:pt x="7" y="25"/>
                  </a:cubicBezTo>
                  <a:cubicBezTo>
                    <a:pt x="7" y="25"/>
                    <a:pt x="6" y="25"/>
                    <a:pt x="5" y="23"/>
                  </a:cubicBezTo>
                  <a:cubicBezTo>
                    <a:pt x="4" y="22"/>
                    <a:pt x="4" y="21"/>
                    <a:pt x="4" y="20"/>
                  </a:cubicBezTo>
                  <a:cubicBezTo>
                    <a:pt x="3" y="18"/>
                    <a:pt x="2" y="18"/>
                    <a:pt x="2" y="17"/>
                  </a:cubicBezTo>
                  <a:cubicBezTo>
                    <a:pt x="2" y="16"/>
                    <a:pt x="2" y="16"/>
                    <a:pt x="2" y="16"/>
                  </a:cubicBezTo>
                  <a:cubicBezTo>
                    <a:pt x="2" y="15"/>
                    <a:pt x="1" y="15"/>
                    <a:pt x="1" y="14"/>
                  </a:cubicBezTo>
                  <a:cubicBezTo>
                    <a:pt x="1" y="13"/>
                    <a:pt x="1" y="13"/>
                    <a:pt x="2" y="13"/>
                  </a:cubicBezTo>
                  <a:cubicBezTo>
                    <a:pt x="1" y="12"/>
                    <a:pt x="1" y="12"/>
                    <a:pt x="1" y="11"/>
                  </a:cubicBezTo>
                  <a:cubicBezTo>
                    <a:pt x="1" y="11"/>
                    <a:pt x="1" y="11"/>
                    <a:pt x="1" y="11"/>
                  </a:cubicBezTo>
                  <a:cubicBezTo>
                    <a:pt x="1" y="10"/>
                    <a:pt x="0" y="10"/>
                    <a:pt x="0" y="9"/>
                  </a:cubicBezTo>
                  <a:cubicBezTo>
                    <a:pt x="0" y="9"/>
                    <a:pt x="0" y="9"/>
                    <a:pt x="0" y="9"/>
                  </a:cubicBezTo>
                  <a:cubicBezTo>
                    <a:pt x="0" y="8"/>
                    <a:pt x="0" y="8"/>
                    <a:pt x="1" y="8"/>
                  </a:cubicBezTo>
                  <a:cubicBezTo>
                    <a:pt x="1" y="8"/>
                    <a:pt x="1" y="7"/>
                    <a:pt x="1" y="7"/>
                  </a:cubicBezTo>
                  <a:cubicBezTo>
                    <a:pt x="1" y="7"/>
                    <a:pt x="1" y="7"/>
                    <a:pt x="1" y="6"/>
                  </a:cubicBezTo>
                  <a:cubicBezTo>
                    <a:pt x="2" y="5"/>
                    <a:pt x="2" y="5"/>
                    <a:pt x="2" y="5"/>
                  </a:cubicBezTo>
                  <a:cubicBezTo>
                    <a:pt x="2" y="5"/>
                    <a:pt x="2" y="4"/>
                    <a:pt x="2" y="4"/>
                  </a:cubicBezTo>
                  <a:cubicBezTo>
                    <a:pt x="2" y="4"/>
                    <a:pt x="2" y="4"/>
                    <a:pt x="2" y="3"/>
                  </a:cubicBezTo>
                  <a:cubicBezTo>
                    <a:pt x="1" y="3"/>
                    <a:pt x="1" y="2"/>
                    <a:pt x="1" y="2"/>
                  </a:cubicBezTo>
                  <a:cubicBezTo>
                    <a:pt x="1" y="2"/>
                    <a:pt x="1" y="2"/>
                    <a:pt x="1" y="2"/>
                  </a:cubicBezTo>
                  <a:cubicBezTo>
                    <a:pt x="1" y="2"/>
                    <a:pt x="1" y="1"/>
                    <a:pt x="1" y="1"/>
                  </a:cubicBezTo>
                  <a:cubicBezTo>
                    <a:pt x="2" y="1"/>
                    <a:pt x="2" y="2"/>
                    <a:pt x="3" y="3"/>
                  </a:cubicBezTo>
                  <a:cubicBezTo>
                    <a:pt x="5" y="4"/>
                    <a:pt x="6" y="5"/>
                    <a:pt x="6" y="7"/>
                  </a:cubicBezTo>
                  <a:cubicBezTo>
                    <a:pt x="6" y="7"/>
                    <a:pt x="6" y="7"/>
                    <a:pt x="6" y="8"/>
                  </a:cubicBezTo>
                  <a:cubicBezTo>
                    <a:pt x="7" y="8"/>
                    <a:pt x="8" y="9"/>
                    <a:pt x="8" y="10"/>
                  </a:cubicBezTo>
                  <a:cubicBezTo>
                    <a:pt x="8" y="11"/>
                    <a:pt x="7" y="12"/>
                    <a:pt x="7" y="12"/>
                  </a:cubicBezTo>
                  <a:cubicBezTo>
                    <a:pt x="6" y="13"/>
                    <a:pt x="6" y="13"/>
                    <a:pt x="6" y="13"/>
                  </a:cubicBezTo>
                  <a:cubicBezTo>
                    <a:pt x="6" y="14"/>
                    <a:pt x="6" y="14"/>
                    <a:pt x="6" y="15"/>
                  </a:cubicBezTo>
                  <a:cubicBezTo>
                    <a:pt x="6" y="15"/>
                    <a:pt x="6" y="16"/>
                    <a:pt x="7" y="17"/>
                  </a:cubicBezTo>
                  <a:cubicBezTo>
                    <a:pt x="7" y="18"/>
                    <a:pt x="8" y="18"/>
                    <a:pt x="8" y="18"/>
                  </a:cubicBezTo>
                  <a:cubicBezTo>
                    <a:pt x="9" y="18"/>
                    <a:pt x="10" y="16"/>
                    <a:pt x="10" y="15"/>
                  </a:cubicBezTo>
                  <a:cubicBezTo>
                    <a:pt x="10" y="14"/>
                    <a:pt x="10" y="14"/>
                    <a:pt x="10" y="14"/>
                  </a:cubicBezTo>
                  <a:cubicBezTo>
                    <a:pt x="10" y="14"/>
                    <a:pt x="10" y="14"/>
                    <a:pt x="10" y="14"/>
                  </a:cubicBezTo>
                  <a:cubicBezTo>
                    <a:pt x="10" y="13"/>
                    <a:pt x="10" y="13"/>
                    <a:pt x="10" y="13"/>
                  </a:cubicBezTo>
                  <a:cubicBezTo>
                    <a:pt x="10" y="12"/>
                    <a:pt x="10" y="12"/>
                    <a:pt x="10" y="12"/>
                  </a:cubicBezTo>
                  <a:cubicBezTo>
                    <a:pt x="10" y="11"/>
                    <a:pt x="10" y="11"/>
                    <a:pt x="10" y="11"/>
                  </a:cubicBezTo>
                  <a:cubicBezTo>
                    <a:pt x="10" y="10"/>
                    <a:pt x="10" y="10"/>
                    <a:pt x="10" y="10"/>
                  </a:cubicBezTo>
                  <a:cubicBezTo>
                    <a:pt x="10" y="10"/>
                    <a:pt x="10" y="10"/>
                    <a:pt x="10" y="10"/>
                  </a:cubicBezTo>
                  <a:cubicBezTo>
                    <a:pt x="9" y="9"/>
                    <a:pt x="9" y="9"/>
                    <a:pt x="9" y="9"/>
                  </a:cubicBezTo>
                  <a:cubicBezTo>
                    <a:pt x="8" y="8"/>
                    <a:pt x="7" y="6"/>
                    <a:pt x="7" y="6"/>
                  </a:cubicBezTo>
                  <a:cubicBezTo>
                    <a:pt x="7" y="5"/>
                    <a:pt x="8" y="4"/>
                    <a:pt x="9" y="4"/>
                  </a:cubicBezTo>
                  <a:cubicBezTo>
                    <a:pt x="9" y="4"/>
                    <a:pt x="9" y="4"/>
                    <a:pt x="10" y="4"/>
                  </a:cubicBezTo>
                  <a:cubicBezTo>
                    <a:pt x="10" y="4"/>
                    <a:pt x="10" y="4"/>
                    <a:pt x="10" y="4"/>
                  </a:cubicBezTo>
                  <a:cubicBezTo>
                    <a:pt x="10" y="2"/>
                    <a:pt x="10" y="1"/>
                    <a:pt x="10" y="1"/>
                  </a:cubicBezTo>
                  <a:cubicBezTo>
                    <a:pt x="11" y="1"/>
                    <a:pt x="11" y="1"/>
                    <a:pt x="11" y="1"/>
                  </a:cubicBezTo>
                  <a:cubicBezTo>
                    <a:pt x="11" y="2"/>
                    <a:pt x="11" y="2"/>
                    <a:pt x="11" y="2"/>
                  </a:cubicBezTo>
                  <a:cubicBezTo>
                    <a:pt x="12" y="2"/>
                    <a:pt x="12" y="2"/>
                    <a:pt x="12" y="2"/>
                  </a:cubicBezTo>
                  <a:cubicBezTo>
                    <a:pt x="12" y="2"/>
                    <a:pt x="12" y="2"/>
                    <a:pt x="12" y="2"/>
                  </a:cubicBezTo>
                  <a:cubicBezTo>
                    <a:pt x="12" y="2"/>
                    <a:pt x="12" y="2"/>
                    <a:pt x="13" y="1"/>
                  </a:cubicBezTo>
                  <a:cubicBezTo>
                    <a:pt x="13" y="1"/>
                    <a:pt x="13" y="1"/>
                    <a:pt x="13" y="1"/>
                  </a:cubicBezTo>
                  <a:cubicBezTo>
                    <a:pt x="13" y="0"/>
                    <a:pt x="13" y="0"/>
                    <a:pt x="13" y="0"/>
                  </a:cubicBezTo>
                  <a:cubicBezTo>
                    <a:pt x="13" y="0"/>
                    <a:pt x="14" y="0"/>
                    <a:pt x="14" y="0"/>
                  </a:cubicBezTo>
                  <a:cubicBezTo>
                    <a:pt x="14" y="0"/>
                    <a:pt x="14" y="0"/>
                    <a:pt x="14" y="0"/>
                  </a:cubicBezTo>
                  <a:cubicBezTo>
                    <a:pt x="14" y="0"/>
                    <a:pt x="14" y="0"/>
                    <a:pt x="14" y="0"/>
                  </a:cubicBezTo>
                  <a:cubicBezTo>
                    <a:pt x="14" y="0"/>
                    <a:pt x="14" y="0"/>
                    <a:pt x="15" y="1"/>
                  </a:cubicBezTo>
                  <a:cubicBezTo>
                    <a:pt x="15" y="1"/>
                    <a:pt x="15" y="1"/>
                    <a:pt x="15" y="1"/>
                  </a:cubicBezTo>
                  <a:cubicBezTo>
                    <a:pt x="15" y="1"/>
                    <a:pt x="15" y="2"/>
                    <a:pt x="16" y="2"/>
                  </a:cubicBezTo>
                  <a:cubicBezTo>
                    <a:pt x="16" y="2"/>
                    <a:pt x="16" y="2"/>
                    <a:pt x="16" y="2"/>
                  </a:cubicBezTo>
                  <a:cubicBezTo>
                    <a:pt x="16" y="2"/>
                    <a:pt x="16" y="2"/>
                    <a:pt x="16" y="2"/>
                  </a:cubicBezTo>
                  <a:cubicBezTo>
                    <a:pt x="17" y="1"/>
                    <a:pt x="17" y="1"/>
                    <a:pt x="17" y="1"/>
                  </a:cubicBezTo>
                  <a:cubicBezTo>
                    <a:pt x="17" y="1"/>
                    <a:pt x="17" y="1"/>
                    <a:pt x="17" y="1"/>
                  </a:cubicBezTo>
                  <a:cubicBezTo>
                    <a:pt x="17" y="1"/>
                    <a:pt x="17" y="1"/>
                    <a:pt x="17" y="1"/>
                  </a:cubicBezTo>
                  <a:cubicBezTo>
                    <a:pt x="17" y="2"/>
                    <a:pt x="18" y="2"/>
                    <a:pt x="18" y="2"/>
                  </a:cubicBezTo>
                  <a:cubicBezTo>
                    <a:pt x="18" y="3"/>
                    <a:pt x="18" y="3"/>
                    <a:pt x="18" y="3"/>
                  </a:cubicBezTo>
                  <a:cubicBezTo>
                    <a:pt x="18" y="4"/>
                    <a:pt x="18" y="4"/>
                    <a:pt x="18" y="4"/>
                  </a:cubicBezTo>
                  <a:cubicBezTo>
                    <a:pt x="18" y="4"/>
                    <a:pt x="18" y="4"/>
                    <a:pt x="18" y="4"/>
                  </a:cubicBezTo>
                  <a:cubicBezTo>
                    <a:pt x="19" y="4"/>
                    <a:pt x="20" y="5"/>
                    <a:pt x="20" y="6"/>
                  </a:cubicBezTo>
                  <a:cubicBezTo>
                    <a:pt x="20" y="7"/>
                    <a:pt x="19" y="8"/>
                    <a:pt x="18" y="9"/>
                  </a:cubicBezTo>
                  <a:cubicBezTo>
                    <a:pt x="18" y="10"/>
                    <a:pt x="18" y="10"/>
                    <a:pt x="18" y="10"/>
                  </a:cubicBezTo>
                  <a:cubicBezTo>
                    <a:pt x="18" y="13"/>
                    <a:pt x="19" y="14"/>
                    <a:pt x="23" y="14"/>
                  </a:cubicBezTo>
                  <a:cubicBezTo>
                    <a:pt x="25" y="14"/>
                    <a:pt x="25" y="14"/>
                    <a:pt x="25" y="14"/>
                  </a:cubicBezTo>
                  <a:cubicBezTo>
                    <a:pt x="26" y="14"/>
                    <a:pt x="27" y="15"/>
                    <a:pt x="29" y="15"/>
                  </a:cubicBezTo>
                  <a:cubicBezTo>
                    <a:pt x="30" y="16"/>
                    <a:pt x="31" y="16"/>
                    <a:pt x="31" y="16"/>
                  </a:cubicBezTo>
                  <a:cubicBezTo>
                    <a:pt x="31" y="16"/>
                    <a:pt x="32" y="16"/>
                    <a:pt x="32" y="16"/>
                  </a:cubicBezTo>
                  <a:cubicBezTo>
                    <a:pt x="32" y="15"/>
                    <a:pt x="32" y="15"/>
                    <a:pt x="32" y="15"/>
                  </a:cubicBezTo>
                  <a:cubicBezTo>
                    <a:pt x="32" y="15"/>
                    <a:pt x="31" y="14"/>
                    <a:pt x="28" y="14"/>
                  </a:cubicBezTo>
                  <a:cubicBezTo>
                    <a:pt x="23" y="12"/>
                    <a:pt x="20" y="10"/>
                    <a:pt x="20" y="6"/>
                  </a:cubicBezTo>
                  <a:cubicBezTo>
                    <a:pt x="20" y="3"/>
                    <a:pt x="23" y="1"/>
                    <a:pt x="26" y="1"/>
                  </a:cubicBezTo>
                  <a:cubicBezTo>
                    <a:pt x="27" y="1"/>
                    <a:pt x="28" y="1"/>
                    <a:pt x="29" y="1"/>
                  </a:cubicBezTo>
                  <a:cubicBezTo>
                    <a:pt x="31" y="2"/>
                    <a:pt x="31" y="2"/>
                    <a:pt x="31" y="2"/>
                  </a:cubicBezTo>
                  <a:cubicBezTo>
                    <a:pt x="31" y="2"/>
                    <a:pt x="31" y="2"/>
                    <a:pt x="31" y="2"/>
                  </a:cubicBezTo>
                  <a:cubicBezTo>
                    <a:pt x="32" y="2"/>
                    <a:pt x="32" y="2"/>
                    <a:pt x="32" y="1"/>
                  </a:cubicBezTo>
                  <a:cubicBezTo>
                    <a:pt x="32" y="0"/>
                    <a:pt x="32" y="0"/>
                    <a:pt x="32" y="0"/>
                  </a:cubicBezTo>
                  <a:cubicBezTo>
                    <a:pt x="33" y="0"/>
                    <a:pt x="33" y="1"/>
                    <a:pt x="34" y="2"/>
                  </a:cubicBezTo>
                  <a:cubicBezTo>
                    <a:pt x="35" y="2"/>
                    <a:pt x="35" y="3"/>
                    <a:pt x="35" y="4"/>
                  </a:cubicBezTo>
                  <a:cubicBezTo>
                    <a:pt x="35" y="5"/>
                    <a:pt x="35" y="5"/>
                    <a:pt x="34" y="6"/>
                  </a:cubicBezTo>
                  <a:cubicBezTo>
                    <a:pt x="33" y="7"/>
                    <a:pt x="32" y="7"/>
                    <a:pt x="31" y="7"/>
                  </a:cubicBezTo>
                  <a:cubicBezTo>
                    <a:pt x="30" y="7"/>
                    <a:pt x="28" y="7"/>
                    <a:pt x="26" y="5"/>
                  </a:cubicBezTo>
                  <a:cubicBezTo>
                    <a:pt x="25" y="5"/>
                    <a:pt x="25" y="5"/>
                    <a:pt x="24" y="5"/>
                  </a:cubicBezTo>
                  <a:cubicBezTo>
                    <a:pt x="24" y="5"/>
                    <a:pt x="23" y="5"/>
                    <a:pt x="23" y="6"/>
                  </a:cubicBezTo>
                  <a:cubicBezTo>
                    <a:pt x="23" y="6"/>
                    <a:pt x="24" y="7"/>
                    <a:pt x="25" y="7"/>
                  </a:cubicBezTo>
                  <a:cubicBezTo>
                    <a:pt x="26" y="7"/>
                    <a:pt x="27" y="8"/>
                    <a:pt x="27" y="8"/>
                  </a:cubicBezTo>
                  <a:cubicBezTo>
                    <a:pt x="29" y="9"/>
                    <a:pt x="30" y="9"/>
                    <a:pt x="31" y="10"/>
                  </a:cubicBezTo>
                  <a:cubicBezTo>
                    <a:pt x="34" y="11"/>
                    <a:pt x="36" y="13"/>
                    <a:pt x="36" y="15"/>
                  </a:cubicBezTo>
                  <a:cubicBezTo>
                    <a:pt x="36" y="17"/>
                    <a:pt x="34" y="19"/>
                    <a:pt x="32" y="19"/>
                  </a:cubicBezTo>
                  <a:cubicBezTo>
                    <a:pt x="31" y="19"/>
                    <a:pt x="31" y="19"/>
                    <a:pt x="30" y="19"/>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0" name="Freeform 61">
              <a:extLst>
                <a:ext uri="{FF2B5EF4-FFF2-40B4-BE49-F238E27FC236}">
                  <a16:creationId xmlns:a16="http://schemas.microsoft.com/office/drawing/2014/main" id="{A2716004-E17C-4E26-9AA5-E6952794C2E7}"/>
                </a:ext>
              </a:extLst>
            </p:cNvPr>
            <p:cNvSpPr>
              <a:spLocks/>
            </p:cNvSpPr>
            <p:nvPr userDrawn="1"/>
          </p:nvSpPr>
          <p:spPr bwMode="auto">
            <a:xfrm>
              <a:off x="218" y="108"/>
              <a:ext cx="64" cy="69"/>
            </a:xfrm>
            <a:custGeom>
              <a:avLst/>
              <a:gdLst>
                <a:gd name="T0" fmla="*/ 31 w 31"/>
                <a:gd name="T1" fmla="*/ 31 h 33"/>
                <a:gd name="T2" fmla="*/ 30 w 31"/>
                <a:gd name="T3" fmla="*/ 28 h 33"/>
                <a:gd name="T4" fmla="*/ 30 w 31"/>
                <a:gd name="T5" fmla="*/ 26 h 33"/>
                <a:gd name="T6" fmla="*/ 31 w 31"/>
                <a:gd name="T7" fmla="*/ 25 h 33"/>
                <a:gd name="T8" fmla="*/ 30 w 31"/>
                <a:gd name="T9" fmla="*/ 23 h 33"/>
                <a:gd name="T10" fmla="*/ 26 w 31"/>
                <a:gd name="T11" fmla="*/ 18 h 33"/>
                <a:gd name="T12" fmla="*/ 23 w 31"/>
                <a:gd name="T13" fmla="*/ 16 h 33"/>
                <a:gd name="T14" fmla="*/ 30 w 31"/>
                <a:gd name="T15" fmla="*/ 11 h 33"/>
                <a:gd name="T16" fmla="*/ 28 w 31"/>
                <a:gd name="T17" fmla="*/ 11 h 33"/>
                <a:gd name="T18" fmla="*/ 25 w 31"/>
                <a:gd name="T19" fmla="*/ 10 h 33"/>
                <a:gd name="T20" fmla="*/ 24 w 31"/>
                <a:gd name="T21" fmla="*/ 9 h 33"/>
                <a:gd name="T22" fmla="*/ 21 w 31"/>
                <a:gd name="T23" fmla="*/ 7 h 33"/>
                <a:gd name="T24" fmla="*/ 22 w 31"/>
                <a:gd name="T25" fmla="*/ 3 h 33"/>
                <a:gd name="T26" fmla="*/ 29 w 31"/>
                <a:gd name="T27" fmla="*/ 5 h 33"/>
                <a:gd name="T28" fmla="*/ 27 w 31"/>
                <a:gd name="T29" fmla="*/ 4 h 33"/>
                <a:gd name="T30" fmla="*/ 25 w 31"/>
                <a:gd name="T31" fmla="*/ 2 h 33"/>
                <a:gd name="T32" fmla="*/ 30 w 31"/>
                <a:gd name="T33" fmla="*/ 1 h 33"/>
                <a:gd name="T34" fmla="*/ 29 w 31"/>
                <a:gd name="T35" fmla="*/ 2 h 33"/>
                <a:gd name="T36" fmla="*/ 25 w 31"/>
                <a:gd name="T37" fmla="*/ 11 h 33"/>
                <a:gd name="T38" fmla="*/ 21 w 31"/>
                <a:gd name="T39" fmla="*/ 14 h 33"/>
                <a:gd name="T40" fmla="*/ 12 w 31"/>
                <a:gd name="T41" fmla="*/ 17 h 33"/>
                <a:gd name="T42" fmla="*/ 9 w 31"/>
                <a:gd name="T43" fmla="*/ 17 h 33"/>
                <a:gd name="T44" fmla="*/ 9 w 31"/>
                <a:gd name="T45" fmla="*/ 14 h 33"/>
                <a:gd name="T46" fmla="*/ 11 w 31"/>
                <a:gd name="T47" fmla="*/ 15 h 33"/>
                <a:gd name="T48" fmla="*/ 13 w 31"/>
                <a:gd name="T49" fmla="*/ 16 h 33"/>
                <a:gd name="T50" fmla="*/ 13 w 31"/>
                <a:gd name="T51" fmla="*/ 14 h 33"/>
                <a:gd name="T52" fmla="*/ 15 w 31"/>
                <a:gd name="T53" fmla="*/ 14 h 33"/>
                <a:gd name="T54" fmla="*/ 13 w 31"/>
                <a:gd name="T55" fmla="*/ 12 h 33"/>
                <a:gd name="T56" fmla="*/ 14 w 31"/>
                <a:gd name="T57" fmla="*/ 5 h 33"/>
                <a:gd name="T58" fmla="*/ 16 w 31"/>
                <a:gd name="T59" fmla="*/ 6 h 33"/>
                <a:gd name="T60" fmla="*/ 14 w 31"/>
                <a:gd name="T61" fmla="*/ 3 h 33"/>
                <a:gd name="T62" fmla="*/ 14 w 31"/>
                <a:gd name="T63" fmla="*/ 1 h 33"/>
                <a:gd name="T64" fmla="*/ 12 w 31"/>
                <a:gd name="T65" fmla="*/ 2 h 33"/>
                <a:gd name="T66" fmla="*/ 10 w 31"/>
                <a:gd name="T67" fmla="*/ 2 h 33"/>
                <a:gd name="T68" fmla="*/ 9 w 31"/>
                <a:gd name="T69" fmla="*/ 3 h 33"/>
                <a:gd name="T70" fmla="*/ 8 w 31"/>
                <a:gd name="T71" fmla="*/ 2 h 33"/>
                <a:gd name="T72" fmla="*/ 7 w 31"/>
                <a:gd name="T73" fmla="*/ 4 h 33"/>
                <a:gd name="T74" fmla="*/ 6 w 31"/>
                <a:gd name="T75" fmla="*/ 7 h 33"/>
                <a:gd name="T76" fmla="*/ 7 w 31"/>
                <a:gd name="T77" fmla="*/ 5 h 33"/>
                <a:gd name="T78" fmla="*/ 9 w 31"/>
                <a:gd name="T79" fmla="*/ 11 h 33"/>
                <a:gd name="T80" fmla="*/ 8 w 31"/>
                <a:gd name="T81" fmla="*/ 12 h 33"/>
                <a:gd name="T82" fmla="*/ 2 w 31"/>
                <a:gd name="T83" fmla="*/ 30 h 33"/>
                <a:gd name="T84" fmla="*/ 3 w 31"/>
                <a:gd name="T85" fmla="*/ 31 h 33"/>
                <a:gd name="T86" fmla="*/ 5 w 31"/>
                <a:gd name="T87" fmla="*/ 30 h 33"/>
                <a:gd name="T88" fmla="*/ 7 w 31"/>
                <a:gd name="T89" fmla="*/ 31 h 33"/>
                <a:gd name="T90" fmla="*/ 7 w 31"/>
                <a:gd name="T91" fmla="*/ 28 h 33"/>
                <a:gd name="T92" fmla="*/ 9 w 31"/>
                <a:gd name="T93" fmla="*/ 26 h 33"/>
                <a:gd name="T94" fmla="*/ 10 w 31"/>
                <a:gd name="T95" fmla="*/ 26 h 33"/>
                <a:gd name="T96" fmla="*/ 12 w 31"/>
                <a:gd name="T97" fmla="*/ 23 h 33"/>
                <a:gd name="T98" fmla="*/ 13 w 31"/>
                <a:gd name="T99" fmla="*/ 22 h 33"/>
                <a:gd name="T100" fmla="*/ 14 w 31"/>
                <a:gd name="T101" fmla="*/ 19 h 33"/>
                <a:gd name="T102" fmla="*/ 16 w 31"/>
                <a:gd name="T103" fmla="*/ 19 h 33"/>
                <a:gd name="T104" fmla="*/ 20 w 31"/>
                <a:gd name="T105" fmla="*/ 18 h 33"/>
                <a:gd name="T106" fmla="*/ 20 w 31"/>
                <a:gd name="T107" fmla="*/ 18 h 33"/>
                <a:gd name="T108" fmla="*/ 26 w 31"/>
                <a:gd name="T109" fmla="*/ 33 h 33"/>
                <a:gd name="T110" fmla="*/ 28 w 31"/>
                <a:gd name="T111" fmla="*/ 32 h 33"/>
                <a:gd name="T112" fmla="*/ 29 w 31"/>
                <a:gd name="T113" fmla="*/ 3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 h="33">
                  <a:moveTo>
                    <a:pt x="31" y="33"/>
                  </a:moveTo>
                  <a:cubicBezTo>
                    <a:pt x="31" y="32"/>
                    <a:pt x="31" y="32"/>
                    <a:pt x="31" y="32"/>
                  </a:cubicBezTo>
                  <a:cubicBezTo>
                    <a:pt x="31" y="32"/>
                    <a:pt x="31" y="32"/>
                    <a:pt x="31" y="32"/>
                  </a:cubicBezTo>
                  <a:cubicBezTo>
                    <a:pt x="31" y="31"/>
                    <a:pt x="31" y="31"/>
                    <a:pt x="31" y="31"/>
                  </a:cubicBezTo>
                  <a:cubicBezTo>
                    <a:pt x="31" y="31"/>
                    <a:pt x="31" y="31"/>
                    <a:pt x="31" y="31"/>
                  </a:cubicBezTo>
                  <a:cubicBezTo>
                    <a:pt x="31" y="30"/>
                    <a:pt x="31" y="30"/>
                    <a:pt x="31" y="30"/>
                  </a:cubicBezTo>
                  <a:cubicBezTo>
                    <a:pt x="30" y="29"/>
                    <a:pt x="30" y="29"/>
                    <a:pt x="30" y="29"/>
                  </a:cubicBezTo>
                  <a:cubicBezTo>
                    <a:pt x="30" y="29"/>
                    <a:pt x="30" y="29"/>
                    <a:pt x="30" y="28"/>
                  </a:cubicBezTo>
                  <a:cubicBezTo>
                    <a:pt x="30" y="28"/>
                    <a:pt x="30" y="28"/>
                    <a:pt x="30" y="28"/>
                  </a:cubicBezTo>
                  <a:cubicBezTo>
                    <a:pt x="30" y="28"/>
                    <a:pt x="30" y="28"/>
                    <a:pt x="30" y="28"/>
                  </a:cubicBezTo>
                  <a:cubicBezTo>
                    <a:pt x="30" y="28"/>
                    <a:pt x="30" y="28"/>
                    <a:pt x="30" y="28"/>
                  </a:cubicBezTo>
                  <a:cubicBezTo>
                    <a:pt x="31" y="28"/>
                    <a:pt x="31" y="28"/>
                    <a:pt x="31" y="28"/>
                  </a:cubicBezTo>
                  <a:cubicBezTo>
                    <a:pt x="31" y="28"/>
                    <a:pt x="31" y="28"/>
                    <a:pt x="31" y="27"/>
                  </a:cubicBezTo>
                  <a:cubicBezTo>
                    <a:pt x="31" y="27"/>
                    <a:pt x="31" y="26"/>
                    <a:pt x="31" y="26"/>
                  </a:cubicBezTo>
                  <a:cubicBezTo>
                    <a:pt x="30" y="26"/>
                    <a:pt x="30" y="26"/>
                    <a:pt x="30" y="26"/>
                  </a:cubicBezTo>
                  <a:cubicBezTo>
                    <a:pt x="30" y="25"/>
                    <a:pt x="30" y="25"/>
                    <a:pt x="30" y="25"/>
                  </a:cubicBezTo>
                  <a:cubicBezTo>
                    <a:pt x="30" y="25"/>
                    <a:pt x="30" y="25"/>
                    <a:pt x="30" y="25"/>
                  </a:cubicBezTo>
                  <a:cubicBezTo>
                    <a:pt x="30" y="25"/>
                    <a:pt x="30" y="25"/>
                    <a:pt x="30" y="25"/>
                  </a:cubicBezTo>
                  <a:cubicBezTo>
                    <a:pt x="30" y="25"/>
                    <a:pt x="30" y="25"/>
                    <a:pt x="31" y="25"/>
                  </a:cubicBezTo>
                  <a:cubicBezTo>
                    <a:pt x="31" y="25"/>
                    <a:pt x="31" y="25"/>
                    <a:pt x="31" y="25"/>
                  </a:cubicBezTo>
                  <a:cubicBezTo>
                    <a:pt x="31" y="25"/>
                    <a:pt x="31" y="25"/>
                    <a:pt x="31" y="25"/>
                  </a:cubicBezTo>
                  <a:cubicBezTo>
                    <a:pt x="31" y="24"/>
                    <a:pt x="31" y="24"/>
                    <a:pt x="31" y="24"/>
                  </a:cubicBezTo>
                  <a:cubicBezTo>
                    <a:pt x="31" y="24"/>
                    <a:pt x="31" y="24"/>
                    <a:pt x="31" y="24"/>
                  </a:cubicBezTo>
                  <a:cubicBezTo>
                    <a:pt x="31" y="23"/>
                    <a:pt x="31" y="23"/>
                    <a:pt x="31" y="23"/>
                  </a:cubicBezTo>
                  <a:cubicBezTo>
                    <a:pt x="31" y="23"/>
                    <a:pt x="31" y="23"/>
                    <a:pt x="30" y="23"/>
                  </a:cubicBezTo>
                  <a:cubicBezTo>
                    <a:pt x="30" y="23"/>
                    <a:pt x="30" y="23"/>
                    <a:pt x="30" y="23"/>
                  </a:cubicBezTo>
                  <a:cubicBezTo>
                    <a:pt x="30" y="23"/>
                    <a:pt x="30" y="23"/>
                    <a:pt x="30" y="23"/>
                  </a:cubicBezTo>
                  <a:cubicBezTo>
                    <a:pt x="29" y="23"/>
                    <a:pt x="29" y="23"/>
                    <a:pt x="29" y="23"/>
                  </a:cubicBezTo>
                  <a:cubicBezTo>
                    <a:pt x="28" y="23"/>
                    <a:pt x="27" y="22"/>
                    <a:pt x="27" y="21"/>
                  </a:cubicBezTo>
                  <a:cubicBezTo>
                    <a:pt x="26" y="18"/>
                    <a:pt x="26" y="18"/>
                    <a:pt x="26" y="18"/>
                  </a:cubicBezTo>
                  <a:cubicBezTo>
                    <a:pt x="26" y="18"/>
                    <a:pt x="25" y="17"/>
                    <a:pt x="24" y="16"/>
                  </a:cubicBezTo>
                  <a:cubicBezTo>
                    <a:pt x="24" y="16"/>
                    <a:pt x="24" y="16"/>
                    <a:pt x="24" y="16"/>
                  </a:cubicBezTo>
                  <a:cubicBezTo>
                    <a:pt x="23" y="16"/>
                    <a:pt x="23" y="16"/>
                    <a:pt x="23" y="16"/>
                  </a:cubicBezTo>
                  <a:cubicBezTo>
                    <a:pt x="23" y="16"/>
                    <a:pt x="23" y="16"/>
                    <a:pt x="23" y="16"/>
                  </a:cubicBezTo>
                  <a:cubicBezTo>
                    <a:pt x="23" y="16"/>
                    <a:pt x="23" y="16"/>
                    <a:pt x="23" y="16"/>
                  </a:cubicBezTo>
                  <a:cubicBezTo>
                    <a:pt x="24" y="16"/>
                    <a:pt x="24" y="16"/>
                    <a:pt x="24" y="16"/>
                  </a:cubicBezTo>
                  <a:cubicBezTo>
                    <a:pt x="25" y="16"/>
                    <a:pt x="26" y="16"/>
                    <a:pt x="26" y="16"/>
                  </a:cubicBezTo>
                  <a:cubicBezTo>
                    <a:pt x="27" y="17"/>
                    <a:pt x="28" y="17"/>
                    <a:pt x="29" y="17"/>
                  </a:cubicBezTo>
                  <a:cubicBezTo>
                    <a:pt x="30" y="17"/>
                    <a:pt x="31" y="16"/>
                    <a:pt x="31" y="14"/>
                  </a:cubicBezTo>
                  <a:cubicBezTo>
                    <a:pt x="31" y="13"/>
                    <a:pt x="31" y="12"/>
                    <a:pt x="30" y="11"/>
                  </a:cubicBezTo>
                  <a:cubicBezTo>
                    <a:pt x="29" y="11"/>
                    <a:pt x="29" y="10"/>
                    <a:pt x="29" y="10"/>
                  </a:cubicBezTo>
                  <a:cubicBezTo>
                    <a:pt x="29" y="10"/>
                    <a:pt x="29" y="10"/>
                    <a:pt x="29" y="11"/>
                  </a:cubicBezTo>
                  <a:cubicBezTo>
                    <a:pt x="29" y="11"/>
                    <a:pt x="29" y="11"/>
                    <a:pt x="29" y="11"/>
                  </a:cubicBezTo>
                  <a:cubicBezTo>
                    <a:pt x="29" y="11"/>
                    <a:pt x="29" y="11"/>
                    <a:pt x="29" y="11"/>
                  </a:cubicBezTo>
                  <a:cubicBezTo>
                    <a:pt x="29" y="11"/>
                    <a:pt x="29" y="11"/>
                    <a:pt x="28" y="11"/>
                  </a:cubicBezTo>
                  <a:cubicBezTo>
                    <a:pt x="28" y="11"/>
                    <a:pt x="28" y="11"/>
                    <a:pt x="28" y="11"/>
                  </a:cubicBezTo>
                  <a:cubicBezTo>
                    <a:pt x="27" y="9"/>
                    <a:pt x="26" y="9"/>
                    <a:pt x="25" y="9"/>
                  </a:cubicBezTo>
                  <a:cubicBezTo>
                    <a:pt x="25" y="9"/>
                    <a:pt x="25" y="9"/>
                    <a:pt x="25" y="9"/>
                  </a:cubicBezTo>
                  <a:cubicBezTo>
                    <a:pt x="25" y="9"/>
                    <a:pt x="25" y="9"/>
                    <a:pt x="25" y="9"/>
                  </a:cubicBezTo>
                  <a:cubicBezTo>
                    <a:pt x="25" y="10"/>
                    <a:pt x="25" y="10"/>
                    <a:pt x="25" y="10"/>
                  </a:cubicBezTo>
                  <a:cubicBezTo>
                    <a:pt x="25" y="10"/>
                    <a:pt x="25" y="10"/>
                    <a:pt x="25" y="10"/>
                  </a:cubicBezTo>
                  <a:cubicBezTo>
                    <a:pt x="25" y="10"/>
                    <a:pt x="25" y="10"/>
                    <a:pt x="25" y="10"/>
                  </a:cubicBezTo>
                  <a:cubicBezTo>
                    <a:pt x="25" y="10"/>
                    <a:pt x="25" y="10"/>
                    <a:pt x="25" y="10"/>
                  </a:cubicBezTo>
                  <a:cubicBezTo>
                    <a:pt x="24" y="9"/>
                    <a:pt x="24" y="9"/>
                    <a:pt x="24" y="9"/>
                  </a:cubicBezTo>
                  <a:cubicBezTo>
                    <a:pt x="24" y="9"/>
                    <a:pt x="24" y="9"/>
                    <a:pt x="24" y="9"/>
                  </a:cubicBezTo>
                  <a:cubicBezTo>
                    <a:pt x="23" y="8"/>
                    <a:pt x="23" y="8"/>
                    <a:pt x="22" y="7"/>
                  </a:cubicBezTo>
                  <a:cubicBezTo>
                    <a:pt x="22" y="7"/>
                    <a:pt x="22" y="7"/>
                    <a:pt x="21" y="7"/>
                  </a:cubicBezTo>
                  <a:cubicBezTo>
                    <a:pt x="21" y="7"/>
                    <a:pt x="21" y="7"/>
                    <a:pt x="21" y="7"/>
                  </a:cubicBezTo>
                  <a:cubicBezTo>
                    <a:pt x="21" y="7"/>
                    <a:pt x="21" y="7"/>
                    <a:pt x="21" y="7"/>
                  </a:cubicBezTo>
                  <a:cubicBezTo>
                    <a:pt x="21" y="7"/>
                    <a:pt x="21" y="7"/>
                    <a:pt x="21" y="7"/>
                  </a:cubicBezTo>
                  <a:cubicBezTo>
                    <a:pt x="21" y="8"/>
                    <a:pt x="21" y="8"/>
                    <a:pt x="21" y="8"/>
                  </a:cubicBezTo>
                  <a:cubicBezTo>
                    <a:pt x="21" y="8"/>
                    <a:pt x="21" y="8"/>
                    <a:pt x="21" y="8"/>
                  </a:cubicBezTo>
                  <a:cubicBezTo>
                    <a:pt x="21" y="8"/>
                    <a:pt x="20" y="8"/>
                    <a:pt x="20" y="7"/>
                  </a:cubicBezTo>
                  <a:cubicBezTo>
                    <a:pt x="19" y="6"/>
                    <a:pt x="19" y="6"/>
                    <a:pt x="19" y="5"/>
                  </a:cubicBezTo>
                  <a:cubicBezTo>
                    <a:pt x="19" y="4"/>
                    <a:pt x="20" y="3"/>
                    <a:pt x="22" y="3"/>
                  </a:cubicBezTo>
                  <a:cubicBezTo>
                    <a:pt x="23" y="3"/>
                    <a:pt x="23" y="3"/>
                    <a:pt x="24" y="3"/>
                  </a:cubicBezTo>
                  <a:cubicBezTo>
                    <a:pt x="26" y="4"/>
                    <a:pt x="26" y="4"/>
                    <a:pt x="26" y="4"/>
                  </a:cubicBezTo>
                  <a:cubicBezTo>
                    <a:pt x="27" y="5"/>
                    <a:pt x="27" y="5"/>
                    <a:pt x="28" y="5"/>
                  </a:cubicBezTo>
                  <a:cubicBezTo>
                    <a:pt x="28" y="5"/>
                    <a:pt x="28" y="5"/>
                    <a:pt x="29" y="5"/>
                  </a:cubicBezTo>
                  <a:cubicBezTo>
                    <a:pt x="29" y="5"/>
                    <a:pt x="29" y="5"/>
                    <a:pt x="29" y="5"/>
                  </a:cubicBezTo>
                  <a:cubicBezTo>
                    <a:pt x="29" y="5"/>
                    <a:pt x="29" y="5"/>
                    <a:pt x="29" y="4"/>
                  </a:cubicBezTo>
                  <a:cubicBezTo>
                    <a:pt x="29" y="4"/>
                    <a:pt x="29" y="4"/>
                    <a:pt x="29" y="4"/>
                  </a:cubicBezTo>
                  <a:cubicBezTo>
                    <a:pt x="29" y="4"/>
                    <a:pt x="29" y="4"/>
                    <a:pt x="29" y="4"/>
                  </a:cubicBezTo>
                  <a:cubicBezTo>
                    <a:pt x="28" y="4"/>
                    <a:pt x="28" y="4"/>
                    <a:pt x="28" y="4"/>
                  </a:cubicBezTo>
                  <a:cubicBezTo>
                    <a:pt x="28" y="4"/>
                    <a:pt x="28" y="4"/>
                    <a:pt x="27" y="4"/>
                  </a:cubicBezTo>
                  <a:cubicBezTo>
                    <a:pt x="27" y="3"/>
                    <a:pt x="26" y="3"/>
                    <a:pt x="26" y="3"/>
                  </a:cubicBezTo>
                  <a:cubicBezTo>
                    <a:pt x="25" y="3"/>
                    <a:pt x="25" y="2"/>
                    <a:pt x="25" y="2"/>
                  </a:cubicBezTo>
                  <a:cubicBezTo>
                    <a:pt x="24" y="2"/>
                    <a:pt x="24" y="2"/>
                    <a:pt x="24" y="2"/>
                  </a:cubicBezTo>
                  <a:cubicBezTo>
                    <a:pt x="24" y="2"/>
                    <a:pt x="24" y="2"/>
                    <a:pt x="24" y="2"/>
                  </a:cubicBezTo>
                  <a:cubicBezTo>
                    <a:pt x="24" y="2"/>
                    <a:pt x="25" y="2"/>
                    <a:pt x="25" y="2"/>
                  </a:cubicBezTo>
                  <a:cubicBezTo>
                    <a:pt x="25" y="2"/>
                    <a:pt x="26" y="2"/>
                    <a:pt x="26" y="2"/>
                  </a:cubicBezTo>
                  <a:cubicBezTo>
                    <a:pt x="27" y="3"/>
                    <a:pt x="27" y="3"/>
                    <a:pt x="27" y="3"/>
                  </a:cubicBezTo>
                  <a:cubicBezTo>
                    <a:pt x="28" y="3"/>
                    <a:pt x="29" y="3"/>
                    <a:pt x="30" y="3"/>
                  </a:cubicBezTo>
                  <a:cubicBezTo>
                    <a:pt x="30" y="3"/>
                    <a:pt x="31" y="3"/>
                    <a:pt x="31" y="2"/>
                  </a:cubicBezTo>
                  <a:cubicBezTo>
                    <a:pt x="31" y="2"/>
                    <a:pt x="31" y="1"/>
                    <a:pt x="30" y="1"/>
                  </a:cubicBezTo>
                  <a:cubicBezTo>
                    <a:pt x="30" y="1"/>
                    <a:pt x="30" y="1"/>
                    <a:pt x="30" y="1"/>
                  </a:cubicBezTo>
                  <a:cubicBezTo>
                    <a:pt x="30" y="1"/>
                    <a:pt x="30" y="1"/>
                    <a:pt x="30" y="1"/>
                  </a:cubicBezTo>
                  <a:cubicBezTo>
                    <a:pt x="30" y="1"/>
                    <a:pt x="30" y="1"/>
                    <a:pt x="30" y="1"/>
                  </a:cubicBezTo>
                  <a:cubicBezTo>
                    <a:pt x="30" y="2"/>
                    <a:pt x="30" y="2"/>
                    <a:pt x="30" y="2"/>
                  </a:cubicBezTo>
                  <a:cubicBezTo>
                    <a:pt x="30" y="2"/>
                    <a:pt x="30" y="2"/>
                    <a:pt x="29" y="2"/>
                  </a:cubicBezTo>
                  <a:cubicBezTo>
                    <a:pt x="29" y="2"/>
                    <a:pt x="29" y="2"/>
                    <a:pt x="29" y="2"/>
                  </a:cubicBezTo>
                  <a:cubicBezTo>
                    <a:pt x="26" y="2"/>
                    <a:pt x="26" y="2"/>
                    <a:pt x="26" y="2"/>
                  </a:cubicBezTo>
                  <a:cubicBezTo>
                    <a:pt x="25" y="1"/>
                    <a:pt x="24" y="1"/>
                    <a:pt x="23" y="1"/>
                  </a:cubicBezTo>
                  <a:cubicBezTo>
                    <a:pt x="20" y="1"/>
                    <a:pt x="18" y="3"/>
                    <a:pt x="18" y="5"/>
                  </a:cubicBezTo>
                  <a:cubicBezTo>
                    <a:pt x="18" y="8"/>
                    <a:pt x="20" y="9"/>
                    <a:pt x="25" y="11"/>
                  </a:cubicBezTo>
                  <a:cubicBezTo>
                    <a:pt x="29" y="13"/>
                    <a:pt x="30" y="13"/>
                    <a:pt x="30" y="14"/>
                  </a:cubicBezTo>
                  <a:cubicBezTo>
                    <a:pt x="30" y="15"/>
                    <a:pt x="29" y="16"/>
                    <a:pt x="29" y="16"/>
                  </a:cubicBezTo>
                  <a:cubicBezTo>
                    <a:pt x="28" y="16"/>
                    <a:pt x="28" y="16"/>
                    <a:pt x="28" y="15"/>
                  </a:cubicBezTo>
                  <a:cubicBezTo>
                    <a:pt x="28" y="15"/>
                    <a:pt x="27" y="15"/>
                    <a:pt x="25" y="15"/>
                  </a:cubicBezTo>
                  <a:cubicBezTo>
                    <a:pt x="24" y="15"/>
                    <a:pt x="23" y="14"/>
                    <a:pt x="21" y="14"/>
                  </a:cubicBezTo>
                  <a:cubicBezTo>
                    <a:pt x="18" y="14"/>
                    <a:pt x="16" y="15"/>
                    <a:pt x="14" y="17"/>
                  </a:cubicBezTo>
                  <a:cubicBezTo>
                    <a:pt x="14" y="17"/>
                    <a:pt x="14" y="17"/>
                    <a:pt x="13" y="17"/>
                  </a:cubicBezTo>
                  <a:cubicBezTo>
                    <a:pt x="13" y="17"/>
                    <a:pt x="13" y="17"/>
                    <a:pt x="13" y="17"/>
                  </a:cubicBezTo>
                  <a:cubicBezTo>
                    <a:pt x="13" y="17"/>
                    <a:pt x="13" y="17"/>
                    <a:pt x="13" y="17"/>
                  </a:cubicBezTo>
                  <a:cubicBezTo>
                    <a:pt x="12" y="17"/>
                    <a:pt x="12" y="17"/>
                    <a:pt x="12" y="17"/>
                  </a:cubicBezTo>
                  <a:cubicBezTo>
                    <a:pt x="12" y="17"/>
                    <a:pt x="12" y="17"/>
                    <a:pt x="12" y="18"/>
                  </a:cubicBezTo>
                  <a:cubicBezTo>
                    <a:pt x="11" y="18"/>
                    <a:pt x="11" y="19"/>
                    <a:pt x="11" y="19"/>
                  </a:cubicBezTo>
                  <a:cubicBezTo>
                    <a:pt x="11" y="19"/>
                    <a:pt x="11" y="19"/>
                    <a:pt x="11" y="19"/>
                  </a:cubicBezTo>
                  <a:cubicBezTo>
                    <a:pt x="10" y="19"/>
                    <a:pt x="10" y="19"/>
                    <a:pt x="10" y="18"/>
                  </a:cubicBezTo>
                  <a:cubicBezTo>
                    <a:pt x="10" y="17"/>
                    <a:pt x="9" y="17"/>
                    <a:pt x="9" y="17"/>
                  </a:cubicBezTo>
                  <a:cubicBezTo>
                    <a:pt x="8" y="16"/>
                    <a:pt x="8" y="16"/>
                    <a:pt x="8" y="16"/>
                  </a:cubicBezTo>
                  <a:cubicBezTo>
                    <a:pt x="8" y="16"/>
                    <a:pt x="8" y="16"/>
                    <a:pt x="8" y="16"/>
                  </a:cubicBezTo>
                  <a:cubicBezTo>
                    <a:pt x="8" y="16"/>
                    <a:pt x="8" y="16"/>
                    <a:pt x="8" y="15"/>
                  </a:cubicBezTo>
                  <a:cubicBezTo>
                    <a:pt x="9" y="15"/>
                    <a:pt x="9" y="15"/>
                    <a:pt x="9" y="15"/>
                  </a:cubicBezTo>
                  <a:cubicBezTo>
                    <a:pt x="9" y="14"/>
                    <a:pt x="9" y="14"/>
                    <a:pt x="9" y="14"/>
                  </a:cubicBezTo>
                  <a:cubicBezTo>
                    <a:pt x="9" y="14"/>
                    <a:pt x="9" y="14"/>
                    <a:pt x="9" y="15"/>
                  </a:cubicBezTo>
                  <a:cubicBezTo>
                    <a:pt x="9" y="15"/>
                    <a:pt x="9" y="16"/>
                    <a:pt x="10" y="16"/>
                  </a:cubicBezTo>
                  <a:cubicBezTo>
                    <a:pt x="10" y="17"/>
                    <a:pt x="10" y="17"/>
                    <a:pt x="10" y="17"/>
                  </a:cubicBezTo>
                  <a:cubicBezTo>
                    <a:pt x="10" y="17"/>
                    <a:pt x="10" y="17"/>
                    <a:pt x="10" y="17"/>
                  </a:cubicBezTo>
                  <a:cubicBezTo>
                    <a:pt x="11" y="17"/>
                    <a:pt x="11" y="16"/>
                    <a:pt x="11" y="15"/>
                  </a:cubicBezTo>
                  <a:cubicBezTo>
                    <a:pt x="11" y="15"/>
                    <a:pt x="11" y="14"/>
                    <a:pt x="12" y="14"/>
                  </a:cubicBezTo>
                  <a:cubicBezTo>
                    <a:pt x="12" y="14"/>
                    <a:pt x="12" y="14"/>
                    <a:pt x="12" y="14"/>
                  </a:cubicBezTo>
                  <a:cubicBezTo>
                    <a:pt x="12" y="14"/>
                    <a:pt x="12" y="15"/>
                    <a:pt x="12" y="15"/>
                  </a:cubicBezTo>
                  <a:cubicBezTo>
                    <a:pt x="12" y="15"/>
                    <a:pt x="12" y="15"/>
                    <a:pt x="12" y="16"/>
                  </a:cubicBezTo>
                  <a:cubicBezTo>
                    <a:pt x="13" y="16"/>
                    <a:pt x="13" y="16"/>
                    <a:pt x="13" y="16"/>
                  </a:cubicBezTo>
                  <a:cubicBezTo>
                    <a:pt x="13" y="16"/>
                    <a:pt x="13" y="16"/>
                    <a:pt x="13" y="16"/>
                  </a:cubicBezTo>
                  <a:cubicBezTo>
                    <a:pt x="13" y="16"/>
                    <a:pt x="13" y="16"/>
                    <a:pt x="13" y="15"/>
                  </a:cubicBezTo>
                  <a:cubicBezTo>
                    <a:pt x="13" y="15"/>
                    <a:pt x="13" y="15"/>
                    <a:pt x="13" y="15"/>
                  </a:cubicBezTo>
                  <a:cubicBezTo>
                    <a:pt x="13" y="14"/>
                    <a:pt x="13" y="14"/>
                    <a:pt x="13" y="14"/>
                  </a:cubicBezTo>
                  <a:cubicBezTo>
                    <a:pt x="13" y="14"/>
                    <a:pt x="13" y="14"/>
                    <a:pt x="13" y="14"/>
                  </a:cubicBezTo>
                  <a:cubicBezTo>
                    <a:pt x="13" y="14"/>
                    <a:pt x="13" y="13"/>
                    <a:pt x="13" y="13"/>
                  </a:cubicBezTo>
                  <a:cubicBezTo>
                    <a:pt x="14" y="13"/>
                    <a:pt x="14" y="14"/>
                    <a:pt x="14" y="14"/>
                  </a:cubicBezTo>
                  <a:cubicBezTo>
                    <a:pt x="14" y="14"/>
                    <a:pt x="14" y="14"/>
                    <a:pt x="14" y="14"/>
                  </a:cubicBezTo>
                  <a:cubicBezTo>
                    <a:pt x="14" y="14"/>
                    <a:pt x="15" y="14"/>
                    <a:pt x="15" y="14"/>
                  </a:cubicBezTo>
                  <a:cubicBezTo>
                    <a:pt x="15" y="14"/>
                    <a:pt x="15" y="14"/>
                    <a:pt x="15" y="14"/>
                  </a:cubicBezTo>
                  <a:cubicBezTo>
                    <a:pt x="15" y="14"/>
                    <a:pt x="15" y="14"/>
                    <a:pt x="15" y="13"/>
                  </a:cubicBezTo>
                  <a:cubicBezTo>
                    <a:pt x="15" y="13"/>
                    <a:pt x="15" y="13"/>
                    <a:pt x="15" y="13"/>
                  </a:cubicBezTo>
                  <a:cubicBezTo>
                    <a:pt x="14" y="12"/>
                    <a:pt x="14" y="12"/>
                    <a:pt x="14" y="12"/>
                  </a:cubicBezTo>
                  <a:cubicBezTo>
                    <a:pt x="14" y="12"/>
                    <a:pt x="14" y="12"/>
                    <a:pt x="14" y="12"/>
                  </a:cubicBezTo>
                  <a:cubicBezTo>
                    <a:pt x="13" y="12"/>
                    <a:pt x="13" y="12"/>
                    <a:pt x="13" y="12"/>
                  </a:cubicBezTo>
                  <a:cubicBezTo>
                    <a:pt x="13" y="12"/>
                    <a:pt x="13" y="12"/>
                    <a:pt x="13" y="12"/>
                  </a:cubicBezTo>
                  <a:cubicBezTo>
                    <a:pt x="13" y="12"/>
                    <a:pt x="13" y="12"/>
                    <a:pt x="13" y="12"/>
                  </a:cubicBezTo>
                  <a:cubicBezTo>
                    <a:pt x="13" y="12"/>
                    <a:pt x="13" y="11"/>
                    <a:pt x="13" y="11"/>
                  </a:cubicBezTo>
                  <a:cubicBezTo>
                    <a:pt x="14" y="10"/>
                    <a:pt x="14" y="9"/>
                    <a:pt x="14" y="8"/>
                  </a:cubicBezTo>
                  <a:cubicBezTo>
                    <a:pt x="14" y="6"/>
                    <a:pt x="14" y="5"/>
                    <a:pt x="14" y="5"/>
                  </a:cubicBezTo>
                  <a:cubicBezTo>
                    <a:pt x="15" y="5"/>
                    <a:pt x="15" y="5"/>
                    <a:pt x="15" y="6"/>
                  </a:cubicBezTo>
                  <a:cubicBezTo>
                    <a:pt x="15" y="6"/>
                    <a:pt x="15" y="6"/>
                    <a:pt x="15" y="6"/>
                  </a:cubicBezTo>
                  <a:cubicBezTo>
                    <a:pt x="15" y="6"/>
                    <a:pt x="15" y="6"/>
                    <a:pt x="15" y="6"/>
                  </a:cubicBezTo>
                  <a:cubicBezTo>
                    <a:pt x="15" y="7"/>
                    <a:pt x="15" y="7"/>
                    <a:pt x="15" y="7"/>
                  </a:cubicBezTo>
                  <a:cubicBezTo>
                    <a:pt x="15" y="7"/>
                    <a:pt x="15" y="7"/>
                    <a:pt x="16" y="6"/>
                  </a:cubicBezTo>
                  <a:cubicBezTo>
                    <a:pt x="16" y="6"/>
                    <a:pt x="16" y="5"/>
                    <a:pt x="16" y="5"/>
                  </a:cubicBezTo>
                  <a:cubicBezTo>
                    <a:pt x="16" y="5"/>
                    <a:pt x="16" y="5"/>
                    <a:pt x="16" y="5"/>
                  </a:cubicBezTo>
                  <a:cubicBezTo>
                    <a:pt x="15" y="4"/>
                    <a:pt x="15" y="4"/>
                    <a:pt x="15" y="4"/>
                  </a:cubicBezTo>
                  <a:cubicBezTo>
                    <a:pt x="15" y="4"/>
                    <a:pt x="15" y="4"/>
                    <a:pt x="15" y="4"/>
                  </a:cubicBezTo>
                  <a:cubicBezTo>
                    <a:pt x="14" y="4"/>
                    <a:pt x="14" y="3"/>
                    <a:pt x="14" y="3"/>
                  </a:cubicBezTo>
                  <a:cubicBezTo>
                    <a:pt x="14" y="3"/>
                    <a:pt x="14" y="3"/>
                    <a:pt x="14" y="3"/>
                  </a:cubicBezTo>
                  <a:cubicBezTo>
                    <a:pt x="14" y="3"/>
                    <a:pt x="14" y="3"/>
                    <a:pt x="14" y="3"/>
                  </a:cubicBezTo>
                  <a:cubicBezTo>
                    <a:pt x="14" y="2"/>
                    <a:pt x="14" y="2"/>
                    <a:pt x="14" y="2"/>
                  </a:cubicBezTo>
                  <a:cubicBezTo>
                    <a:pt x="14" y="2"/>
                    <a:pt x="14" y="2"/>
                    <a:pt x="14" y="2"/>
                  </a:cubicBezTo>
                  <a:cubicBezTo>
                    <a:pt x="14" y="1"/>
                    <a:pt x="14" y="1"/>
                    <a:pt x="14" y="1"/>
                  </a:cubicBezTo>
                  <a:cubicBezTo>
                    <a:pt x="13" y="2"/>
                    <a:pt x="13" y="2"/>
                    <a:pt x="13" y="2"/>
                  </a:cubicBezTo>
                  <a:cubicBezTo>
                    <a:pt x="12" y="3"/>
                    <a:pt x="12" y="3"/>
                    <a:pt x="12" y="3"/>
                  </a:cubicBezTo>
                  <a:cubicBezTo>
                    <a:pt x="12" y="3"/>
                    <a:pt x="12" y="3"/>
                    <a:pt x="12" y="3"/>
                  </a:cubicBezTo>
                  <a:cubicBezTo>
                    <a:pt x="12" y="3"/>
                    <a:pt x="12" y="3"/>
                    <a:pt x="12" y="2"/>
                  </a:cubicBezTo>
                  <a:cubicBezTo>
                    <a:pt x="12" y="2"/>
                    <a:pt x="12" y="2"/>
                    <a:pt x="12" y="2"/>
                  </a:cubicBezTo>
                  <a:cubicBezTo>
                    <a:pt x="12" y="1"/>
                    <a:pt x="11" y="1"/>
                    <a:pt x="11" y="0"/>
                  </a:cubicBezTo>
                  <a:cubicBezTo>
                    <a:pt x="11" y="0"/>
                    <a:pt x="11" y="0"/>
                    <a:pt x="11" y="0"/>
                  </a:cubicBezTo>
                  <a:cubicBezTo>
                    <a:pt x="10" y="1"/>
                    <a:pt x="10" y="1"/>
                    <a:pt x="10" y="1"/>
                  </a:cubicBezTo>
                  <a:cubicBezTo>
                    <a:pt x="10" y="1"/>
                    <a:pt x="10" y="1"/>
                    <a:pt x="10" y="1"/>
                  </a:cubicBezTo>
                  <a:cubicBezTo>
                    <a:pt x="10" y="1"/>
                    <a:pt x="10" y="2"/>
                    <a:pt x="10" y="2"/>
                  </a:cubicBezTo>
                  <a:cubicBezTo>
                    <a:pt x="10" y="2"/>
                    <a:pt x="9" y="2"/>
                    <a:pt x="9" y="2"/>
                  </a:cubicBezTo>
                  <a:cubicBezTo>
                    <a:pt x="9" y="2"/>
                    <a:pt x="9" y="2"/>
                    <a:pt x="9" y="2"/>
                  </a:cubicBezTo>
                  <a:cubicBezTo>
                    <a:pt x="9" y="2"/>
                    <a:pt x="9" y="2"/>
                    <a:pt x="9" y="2"/>
                  </a:cubicBezTo>
                  <a:cubicBezTo>
                    <a:pt x="9" y="3"/>
                    <a:pt x="9" y="3"/>
                    <a:pt x="9" y="3"/>
                  </a:cubicBezTo>
                  <a:cubicBezTo>
                    <a:pt x="9" y="3"/>
                    <a:pt x="9" y="3"/>
                    <a:pt x="9" y="3"/>
                  </a:cubicBezTo>
                  <a:cubicBezTo>
                    <a:pt x="9" y="2"/>
                    <a:pt x="9" y="2"/>
                    <a:pt x="9" y="2"/>
                  </a:cubicBezTo>
                  <a:cubicBezTo>
                    <a:pt x="9" y="2"/>
                    <a:pt x="9" y="2"/>
                    <a:pt x="9" y="2"/>
                  </a:cubicBezTo>
                  <a:cubicBezTo>
                    <a:pt x="8" y="2"/>
                    <a:pt x="8" y="2"/>
                    <a:pt x="8" y="2"/>
                  </a:cubicBezTo>
                  <a:cubicBezTo>
                    <a:pt x="8" y="1"/>
                    <a:pt x="8" y="1"/>
                    <a:pt x="8" y="1"/>
                  </a:cubicBezTo>
                  <a:cubicBezTo>
                    <a:pt x="8" y="2"/>
                    <a:pt x="8" y="2"/>
                    <a:pt x="8" y="2"/>
                  </a:cubicBezTo>
                  <a:cubicBezTo>
                    <a:pt x="7" y="2"/>
                    <a:pt x="7" y="2"/>
                    <a:pt x="7" y="2"/>
                  </a:cubicBezTo>
                  <a:cubicBezTo>
                    <a:pt x="7" y="3"/>
                    <a:pt x="7" y="3"/>
                    <a:pt x="7" y="3"/>
                  </a:cubicBezTo>
                  <a:cubicBezTo>
                    <a:pt x="7" y="3"/>
                    <a:pt x="7" y="3"/>
                    <a:pt x="7" y="3"/>
                  </a:cubicBezTo>
                  <a:cubicBezTo>
                    <a:pt x="7" y="3"/>
                    <a:pt x="7" y="3"/>
                    <a:pt x="7" y="3"/>
                  </a:cubicBezTo>
                  <a:cubicBezTo>
                    <a:pt x="7" y="4"/>
                    <a:pt x="7" y="4"/>
                    <a:pt x="7" y="4"/>
                  </a:cubicBezTo>
                  <a:cubicBezTo>
                    <a:pt x="7" y="4"/>
                    <a:pt x="7" y="4"/>
                    <a:pt x="7" y="4"/>
                  </a:cubicBezTo>
                  <a:cubicBezTo>
                    <a:pt x="7" y="4"/>
                    <a:pt x="6" y="4"/>
                    <a:pt x="6" y="4"/>
                  </a:cubicBezTo>
                  <a:cubicBezTo>
                    <a:pt x="6" y="4"/>
                    <a:pt x="5" y="4"/>
                    <a:pt x="5" y="5"/>
                  </a:cubicBezTo>
                  <a:cubicBezTo>
                    <a:pt x="5" y="5"/>
                    <a:pt x="6" y="6"/>
                    <a:pt x="6" y="6"/>
                  </a:cubicBezTo>
                  <a:cubicBezTo>
                    <a:pt x="6" y="7"/>
                    <a:pt x="6" y="7"/>
                    <a:pt x="6" y="7"/>
                  </a:cubicBezTo>
                  <a:cubicBezTo>
                    <a:pt x="6" y="7"/>
                    <a:pt x="7" y="7"/>
                    <a:pt x="7" y="7"/>
                  </a:cubicBezTo>
                  <a:cubicBezTo>
                    <a:pt x="7" y="6"/>
                    <a:pt x="7" y="6"/>
                    <a:pt x="7" y="6"/>
                  </a:cubicBezTo>
                  <a:cubicBezTo>
                    <a:pt x="7" y="6"/>
                    <a:pt x="7" y="6"/>
                    <a:pt x="7" y="6"/>
                  </a:cubicBezTo>
                  <a:cubicBezTo>
                    <a:pt x="7" y="6"/>
                    <a:pt x="7" y="6"/>
                    <a:pt x="7" y="6"/>
                  </a:cubicBezTo>
                  <a:cubicBezTo>
                    <a:pt x="7" y="5"/>
                    <a:pt x="7" y="5"/>
                    <a:pt x="7" y="5"/>
                  </a:cubicBezTo>
                  <a:cubicBezTo>
                    <a:pt x="7" y="5"/>
                    <a:pt x="7" y="5"/>
                    <a:pt x="7" y="6"/>
                  </a:cubicBezTo>
                  <a:cubicBezTo>
                    <a:pt x="8" y="7"/>
                    <a:pt x="8" y="7"/>
                    <a:pt x="8" y="7"/>
                  </a:cubicBezTo>
                  <a:cubicBezTo>
                    <a:pt x="8" y="9"/>
                    <a:pt x="8" y="9"/>
                    <a:pt x="8" y="9"/>
                  </a:cubicBezTo>
                  <a:cubicBezTo>
                    <a:pt x="8" y="9"/>
                    <a:pt x="8" y="10"/>
                    <a:pt x="8" y="10"/>
                  </a:cubicBezTo>
                  <a:cubicBezTo>
                    <a:pt x="9" y="11"/>
                    <a:pt x="9" y="11"/>
                    <a:pt x="9" y="11"/>
                  </a:cubicBezTo>
                  <a:cubicBezTo>
                    <a:pt x="9" y="12"/>
                    <a:pt x="9" y="12"/>
                    <a:pt x="9" y="12"/>
                  </a:cubicBezTo>
                  <a:cubicBezTo>
                    <a:pt x="9" y="12"/>
                    <a:pt x="9" y="12"/>
                    <a:pt x="9" y="12"/>
                  </a:cubicBezTo>
                  <a:cubicBezTo>
                    <a:pt x="9" y="12"/>
                    <a:pt x="9" y="12"/>
                    <a:pt x="9" y="12"/>
                  </a:cubicBezTo>
                  <a:cubicBezTo>
                    <a:pt x="9" y="12"/>
                    <a:pt x="9" y="12"/>
                    <a:pt x="8" y="12"/>
                  </a:cubicBezTo>
                  <a:cubicBezTo>
                    <a:pt x="8" y="12"/>
                    <a:pt x="8" y="12"/>
                    <a:pt x="8" y="12"/>
                  </a:cubicBezTo>
                  <a:cubicBezTo>
                    <a:pt x="8" y="12"/>
                    <a:pt x="7" y="12"/>
                    <a:pt x="7" y="15"/>
                  </a:cubicBezTo>
                  <a:cubicBezTo>
                    <a:pt x="7" y="16"/>
                    <a:pt x="8" y="18"/>
                    <a:pt x="8" y="19"/>
                  </a:cubicBezTo>
                  <a:cubicBezTo>
                    <a:pt x="9" y="21"/>
                    <a:pt x="9" y="21"/>
                    <a:pt x="9" y="21"/>
                  </a:cubicBezTo>
                  <a:cubicBezTo>
                    <a:pt x="9" y="21"/>
                    <a:pt x="9" y="21"/>
                    <a:pt x="9" y="22"/>
                  </a:cubicBezTo>
                  <a:cubicBezTo>
                    <a:pt x="9" y="24"/>
                    <a:pt x="6" y="28"/>
                    <a:pt x="2" y="30"/>
                  </a:cubicBezTo>
                  <a:cubicBezTo>
                    <a:pt x="1" y="31"/>
                    <a:pt x="0" y="31"/>
                    <a:pt x="0" y="33"/>
                  </a:cubicBezTo>
                  <a:cubicBezTo>
                    <a:pt x="0" y="33"/>
                    <a:pt x="0" y="33"/>
                    <a:pt x="0" y="33"/>
                  </a:cubicBezTo>
                  <a:cubicBezTo>
                    <a:pt x="1" y="33"/>
                    <a:pt x="1" y="33"/>
                    <a:pt x="1" y="33"/>
                  </a:cubicBezTo>
                  <a:cubicBezTo>
                    <a:pt x="2" y="32"/>
                    <a:pt x="3" y="32"/>
                    <a:pt x="3" y="32"/>
                  </a:cubicBezTo>
                  <a:cubicBezTo>
                    <a:pt x="3" y="31"/>
                    <a:pt x="3" y="31"/>
                    <a:pt x="3" y="31"/>
                  </a:cubicBezTo>
                  <a:cubicBezTo>
                    <a:pt x="3" y="31"/>
                    <a:pt x="3" y="31"/>
                    <a:pt x="4" y="31"/>
                  </a:cubicBezTo>
                  <a:cubicBezTo>
                    <a:pt x="4" y="31"/>
                    <a:pt x="4" y="30"/>
                    <a:pt x="4" y="30"/>
                  </a:cubicBezTo>
                  <a:cubicBezTo>
                    <a:pt x="4" y="30"/>
                    <a:pt x="5" y="30"/>
                    <a:pt x="5" y="30"/>
                  </a:cubicBezTo>
                  <a:cubicBezTo>
                    <a:pt x="5" y="30"/>
                    <a:pt x="5" y="30"/>
                    <a:pt x="5" y="30"/>
                  </a:cubicBezTo>
                  <a:cubicBezTo>
                    <a:pt x="5" y="30"/>
                    <a:pt x="5" y="30"/>
                    <a:pt x="5" y="30"/>
                  </a:cubicBezTo>
                  <a:cubicBezTo>
                    <a:pt x="4" y="31"/>
                    <a:pt x="4" y="31"/>
                    <a:pt x="4" y="31"/>
                  </a:cubicBezTo>
                  <a:cubicBezTo>
                    <a:pt x="4" y="31"/>
                    <a:pt x="4" y="31"/>
                    <a:pt x="4" y="31"/>
                  </a:cubicBezTo>
                  <a:cubicBezTo>
                    <a:pt x="4" y="32"/>
                    <a:pt x="5" y="33"/>
                    <a:pt x="6" y="33"/>
                  </a:cubicBezTo>
                  <a:cubicBezTo>
                    <a:pt x="6" y="32"/>
                    <a:pt x="6" y="32"/>
                    <a:pt x="6" y="31"/>
                  </a:cubicBezTo>
                  <a:cubicBezTo>
                    <a:pt x="7" y="31"/>
                    <a:pt x="7" y="31"/>
                    <a:pt x="7" y="31"/>
                  </a:cubicBezTo>
                  <a:cubicBezTo>
                    <a:pt x="7" y="30"/>
                    <a:pt x="7" y="30"/>
                    <a:pt x="7" y="29"/>
                  </a:cubicBezTo>
                  <a:cubicBezTo>
                    <a:pt x="7" y="29"/>
                    <a:pt x="7" y="28"/>
                    <a:pt x="7" y="28"/>
                  </a:cubicBezTo>
                  <a:cubicBezTo>
                    <a:pt x="7" y="28"/>
                    <a:pt x="7" y="28"/>
                    <a:pt x="7" y="28"/>
                  </a:cubicBezTo>
                  <a:cubicBezTo>
                    <a:pt x="7" y="28"/>
                    <a:pt x="7" y="27"/>
                    <a:pt x="7" y="27"/>
                  </a:cubicBezTo>
                  <a:cubicBezTo>
                    <a:pt x="7" y="27"/>
                    <a:pt x="7" y="27"/>
                    <a:pt x="7" y="28"/>
                  </a:cubicBezTo>
                  <a:cubicBezTo>
                    <a:pt x="7" y="28"/>
                    <a:pt x="7" y="28"/>
                    <a:pt x="7" y="28"/>
                  </a:cubicBezTo>
                  <a:cubicBezTo>
                    <a:pt x="7" y="28"/>
                    <a:pt x="8" y="28"/>
                    <a:pt x="8" y="28"/>
                  </a:cubicBezTo>
                  <a:cubicBezTo>
                    <a:pt x="8" y="28"/>
                    <a:pt x="9" y="28"/>
                    <a:pt x="9" y="27"/>
                  </a:cubicBezTo>
                  <a:cubicBezTo>
                    <a:pt x="9" y="27"/>
                    <a:pt x="9" y="27"/>
                    <a:pt x="9" y="26"/>
                  </a:cubicBezTo>
                  <a:cubicBezTo>
                    <a:pt x="9" y="26"/>
                    <a:pt x="9" y="26"/>
                    <a:pt x="9" y="26"/>
                  </a:cubicBezTo>
                  <a:cubicBezTo>
                    <a:pt x="9" y="25"/>
                    <a:pt x="9" y="25"/>
                    <a:pt x="9" y="25"/>
                  </a:cubicBezTo>
                  <a:cubicBezTo>
                    <a:pt x="9" y="25"/>
                    <a:pt x="9" y="25"/>
                    <a:pt x="9" y="25"/>
                  </a:cubicBezTo>
                  <a:cubicBezTo>
                    <a:pt x="9" y="25"/>
                    <a:pt x="9" y="25"/>
                    <a:pt x="9" y="25"/>
                  </a:cubicBezTo>
                  <a:cubicBezTo>
                    <a:pt x="9" y="25"/>
                    <a:pt x="10" y="25"/>
                    <a:pt x="10" y="25"/>
                  </a:cubicBezTo>
                  <a:cubicBezTo>
                    <a:pt x="10" y="26"/>
                    <a:pt x="10" y="26"/>
                    <a:pt x="10" y="26"/>
                  </a:cubicBezTo>
                  <a:cubicBezTo>
                    <a:pt x="10" y="26"/>
                    <a:pt x="10" y="26"/>
                    <a:pt x="10" y="26"/>
                  </a:cubicBezTo>
                  <a:cubicBezTo>
                    <a:pt x="10" y="26"/>
                    <a:pt x="11" y="26"/>
                    <a:pt x="11" y="25"/>
                  </a:cubicBezTo>
                  <a:cubicBezTo>
                    <a:pt x="11" y="25"/>
                    <a:pt x="11" y="24"/>
                    <a:pt x="11" y="24"/>
                  </a:cubicBezTo>
                  <a:cubicBezTo>
                    <a:pt x="11" y="23"/>
                    <a:pt x="11" y="23"/>
                    <a:pt x="12" y="23"/>
                  </a:cubicBezTo>
                  <a:cubicBezTo>
                    <a:pt x="12" y="23"/>
                    <a:pt x="12" y="23"/>
                    <a:pt x="12" y="23"/>
                  </a:cubicBezTo>
                  <a:cubicBezTo>
                    <a:pt x="12" y="23"/>
                    <a:pt x="12" y="23"/>
                    <a:pt x="12" y="23"/>
                  </a:cubicBezTo>
                  <a:cubicBezTo>
                    <a:pt x="12" y="24"/>
                    <a:pt x="12" y="24"/>
                    <a:pt x="12" y="24"/>
                  </a:cubicBezTo>
                  <a:cubicBezTo>
                    <a:pt x="12" y="24"/>
                    <a:pt x="13" y="23"/>
                    <a:pt x="13" y="23"/>
                  </a:cubicBezTo>
                  <a:cubicBezTo>
                    <a:pt x="13" y="23"/>
                    <a:pt x="13" y="23"/>
                    <a:pt x="13" y="23"/>
                  </a:cubicBezTo>
                  <a:cubicBezTo>
                    <a:pt x="13" y="22"/>
                    <a:pt x="13" y="22"/>
                    <a:pt x="13" y="22"/>
                  </a:cubicBezTo>
                  <a:cubicBezTo>
                    <a:pt x="12" y="22"/>
                    <a:pt x="12" y="22"/>
                    <a:pt x="12" y="21"/>
                  </a:cubicBezTo>
                  <a:cubicBezTo>
                    <a:pt x="12" y="21"/>
                    <a:pt x="13" y="21"/>
                    <a:pt x="13" y="20"/>
                  </a:cubicBezTo>
                  <a:cubicBezTo>
                    <a:pt x="13" y="20"/>
                    <a:pt x="13" y="20"/>
                    <a:pt x="13" y="19"/>
                  </a:cubicBezTo>
                  <a:cubicBezTo>
                    <a:pt x="14" y="18"/>
                    <a:pt x="14" y="18"/>
                    <a:pt x="14" y="18"/>
                  </a:cubicBezTo>
                  <a:cubicBezTo>
                    <a:pt x="14" y="18"/>
                    <a:pt x="14" y="18"/>
                    <a:pt x="14" y="19"/>
                  </a:cubicBezTo>
                  <a:cubicBezTo>
                    <a:pt x="14" y="19"/>
                    <a:pt x="14" y="19"/>
                    <a:pt x="14" y="19"/>
                  </a:cubicBezTo>
                  <a:cubicBezTo>
                    <a:pt x="14" y="19"/>
                    <a:pt x="14" y="19"/>
                    <a:pt x="14" y="19"/>
                  </a:cubicBezTo>
                  <a:cubicBezTo>
                    <a:pt x="14" y="19"/>
                    <a:pt x="14" y="19"/>
                    <a:pt x="14" y="19"/>
                  </a:cubicBezTo>
                  <a:cubicBezTo>
                    <a:pt x="14" y="19"/>
                    <a:pt x="15" y="19"/>
                    <a:pt x="15" y="19"/>
                  </a:cubicBezTo>
                  <a:cubicBezTo>
                    <a:pt x="15" y="19"/>
                    <a:pt x="15" y="19"/>
                    <a:pt x="16" y="19"/>
                  </a:cubicBezTo>
                  <a:cubicBezTo>
                    <a:pt x="17" y="18"/>
                    <a:pt x="17" y="18"/>
                    <a:pt x="17" y="18"/>
                  </a:cubicBezTo>
                  <a:cubicBezTo>
                    <a:pt x="17" y="18"/>
                    <a:pt x="17" y="18"/>
                    <a:pt x="18" y="18"/>
                  </a:cubicBezTo>
                  <a:cubicBezTo>
                    <a:pt x="18" y="18"/>
                    <a:pt x="18" y="18"/>
                    <a:pt x="18" y="18"/>
                  </a:cubicBezTo>
                  <a:cubicBezTo>
                    <a:pt x="19" y="19"/>
                    <a:pt x="19" y="19"/>
                    <a:pt x="19" y="19"/>
                  </a:cubicBezTo>
                  <a:cubicBezTo>
                    <a:pt x="19" y="19"/>
                    <a:pt x="20" y="18"/>
                    <a:pt x="20" y="18"/>
                  </a:cubicBezTo>
                  <a:cubicBezTo>
                    <a:pt x="20" y="18"/>
                    <a:pt x="19" y="17"/>
                    <a:pt x="19" y="17"/>
                  </a:cubicBezTo>
                  <a:cubicBezTo>
                    <a:pt x="19" y="17"/>
                    <a:pt x="19" y="17"/>
                    <a:pt x="19" y="17"/>
                  </a:cubicBezTo>
                  <a:cubicBezTo>
                    <a:pt x="19" y="17"/>
                    <a:pt x="19" y="17"/>
                    <a:pt x="19" y="17"/>
                  </a:cubicBezTo>
                  <a:cubicBezTo>
                    <a:pt x="19" y="16"/>
                    <a:pt x="19" y="16"/>
                    <a:pt x="19" y="16"/>
                  </a:cubicBezTo>
                  <a:cubicBezTo>
                    <a:pt x="19" y="16"/>
                    <a:pt x="20" y="17"/>
                    <a:pt x="20" y="18"/>
                  </a:cubicBezTo>
                  <a:cubicBezTo>
                    <a:pt x="23" y="22"/>
                    <a:pt x="24" y="24"/>
                    <a:pt x="26" y="24"/>
                  </a:cubicBezTo>
                  <a:cubicBezTo>
                    <a:pt x="28" y="25"/>
                    <a:pt x="29" y="25"/>
                    <a:pt x="29" y="26"/>
                  </a:cubicBezTo>
                  <a:cubicBezTo>
                    <a:pt x="29" y="27"/>
                    <a:pt x="29" y="28"/>
                    <a:pt x="28" y="29"/>
                  </a:cubicBezTo>
                  <a:cubicBezTo>
                    <a:pt x="26" y="31"/>
                    <a:pt x="26" y="32"/>
                    <a:pt x="26" y="33"/>
                  </a:cubicBezTo>
                  <a:cubicBezTo>
                    <a:pt x="26" y="33"/>
                    <a:pt x="26" y="33"/>
                    <a:pt x="26" y="33"/>
                  </a:cubicBezTo>
                  <a:cubicBezTo>
                    <a:pt x="26" y="33"/>
                    <a:pt x="26" y="33"/>
                    <a:pt x="26" y="33"/>
                  </a:cubicBezTo>
                  <a:cubicBezTo>
                    <a:pt x="27" y="33"/>
                    <a:pt x="27" y="33"/>
                    <a:pt x="27" y="33"/>
                  </a:cubicBezTo>
                  <a:cubicBezTo>
                    <a:pt x="28" y="33"/>
                    <a:pt x="28" y="33"/>
                    <a:pt x="28" y="33"/>
                  </a:cubicBezTo>
                  <a:cubicBezTo>
                    <a:pt x="28" y="33"/>
                    <a:pt x="28" y="32"/>
                    <a:pt x="28" y="32"/>
                  </a:cubicBezTo>
                  <a:cubicBezTo>
                    <a:pt x="28" y="32"/>
                    <a:pt x="28" y="32"/>
                    <a:pt x="28" y="32"/>
                  </a:cubicBezTo>
                  <a:cubicBezTo>
                    <a:pt x="28" y="31"/>
                    <a:pt x="28" y="31"/>
                    <a:pt x="28" y="31"/>
                  </a:cubicBezTo>
                  <a:cubicBezTo>
                    <a:pt x="28" y="31"/>
                    <a:pt x="28" y="31"/>
                    <a:pt x="28" y="31"/>
                  </a:cubicBezTo>
                  <a:cubicBezTo>
                    <a:pt x="28" y="31"/>
                    <a:pt x="28" y="31"/>
                    <a:pt x="29" y="30"/>
                  </a:cubicBezTo>
                  <a:cubicBezTo>
                    <a:pt x="29" y="30"/>
                    <a:pt x="29" y="30"/>
                    <a:pt x="29" y="30"/>
                  </a:cubicBezTo>
                  <a:cubicBezTo>
                    <a:pt x="29" y="30"/>
                    <a:pt x="29" y="30"/>
                    <a:pt x="29" y="31"/>
                  </a:cubicBezTo>
                  <a:cubicBezTo>
                    <a:pt x="30" y="32"/>
                    <a:pt x="30" y="32"/>
                    <a:pt x="30" y="32"/>
                  </a:cubicBezTo>
                  <a:cubicBezTo>
                    <a:pt x="30" y="32"/>
                    <a:pt x="30" y="32"/>
                    <a:pt x="31" y="33"/>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 name="Freeform 62">
              <a:extLst>
                <a:ext uri="{FF2B5EF4-FFF2-40B4-BE49-F238E27FC236}">
                  <a16:creationId xmlns:a16="http://schemas.microsoft.com/office/drawing/2014/main" id="{CCE8EDC9-7524-4A71-AE95-E2014C658DAB}"/>
                </a:ext>
              </a:extLst>
            </p:cNvPr>
            <p:cNvSpPr>
              <a:spLocks/>
            </p:cNvSpPr>
            <p:nvPr userDrawn="1"/>
          </p:nvSpPr>
          <p:spPr bwMode="auto">
            <a:xfrm>
              <a:off x="224" y="125"/>
              <a:ext cx="2" cy="6"/>
            </a:xfrm>
            <a:custGeom>
              <a:avLst/>
              <a:gdLst>
                <a:gd name="T0" fmla="*/ 0 w 1"/>
                <a:gd name="T1" fmla="*/ 0 h 3"/>
                <a:gd name="T2" fmla="*/ 0 w 1"/>
                <a:gd name="T3" fmla="*/ 1 h 3"/>
                <a:gd name="T4" fmla="*/ 0 w 1"/>
                <a:gd name="T5" fmla="*/ 1 h 3"/>
                <a:gd name="T6" fmla="*/ 0 w 1"/>
                <a:gd name="T7" fmla="*/ 2 h 3"/>
                <a:gd name="T8" fmla="*/ 0 w 1"/>
                <a:gd name="T9" fmla="*/ 3 h 3"/>
                <a:gd name="T10" fmla="*/ 1 w 1"/>
                <a:gd name="T11" fmla="*/ 2 h 3"/>
                <a:gd name="T12" fmla="*/ 1 w 1"/>
                <a:gd name="T13" fmla="*/ 1 h 3"/>
                <a:gd name="T14" fmla="*/ 1 w 1"/>
                <a:gd name="T15" fmla="*/ 0 h 3"/>
                <a:gd name="T16" fmla="*/ 0 w 1"/>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3">
                  <a:moveTo>
                    <a:pt x="0" y="0"/>
                  </a:moveTo>
                  <a:cubicBezTo>
                    <a:pt x="0" y="0"/>
                    <a:pt x="0" y="0"/>
                    <a:pt x="0" y="1"/>
                  </a:cubicBezTo>
                  <a:cubicBezTo>
                    <a:pt x="0" y="1"/>
                    <a:pt x="0" y="1"/>
                    <a:pt x="0" y="1"/>
                  </a:cubicBezTo>
                  <a:cubicBezTo>
                    <a:pt x="0" y="2"/>
                    <a:pt x="0" y="2"/>
                    <a:pt x="0" y="2"/>
                  </a:cubicBezTo>
                  <a:cubicBezTo>
                    <a:pt x="0" y="3"/>
                    <a:pt x="0" y="3"/>
                    <a:pt x="0" y="3"/>
                  </a:cubicBezTo>
                  <a:cubicBezTo>
                    <a:pt x="0" y="3"/>
                    <a:pt x="0" y="3"/>
                    <a:pt x="1" y="2"/>
                  </a:cubicBezTo>
                  <a:cubicBezTo>
                    <a:pt x="1" y="2"/>
                    <a:pt x="1" y="2"/>
                    <a:pt x="1" y="1"/>
                  </a:cubicBezTo>
                  <a:cubicBezTo>
                    <a:pt x="1" y="1"/>
                    <a:pt x="1" y="1"/>
                    <a:pt x="1" y="0"/>
                  </a:cubicBezTo>
                  <a:cubicBezTo>
                    <a:pt x="0" y="0"/>
                    <a:pt x="0" y="0"/>
                    <a:pt x="0" y="0"/>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 name="Freeform 63">
              <a:extLst>
                <a:ext uri="{FF2B5EF4-FFF2-40B4-BE49-F238E27FC236}">
                  <a16:creationId xmlns:a16="http://schemas.microsoft.com/office/drawing/2014/main" id="{093B434E-E1F3-450A-A628-2240B9B7B576}"/>
                </a:ext>
              </a:extLst>
            </p:cNvPr>
            <p:cNvSpPr>
              <a:spLocks/>
            </p:cNvSpPr>
            <p:nvPr userDrawn="1"/>
          </p:nvSpPr>
          <p:spPr bwMode="auto">
            <a:xfrm>
              <a:off x="213" y="114"/>
              <a:ext cx="19" cy="40"/>
            </a:xfrm>
            <a:custGeom>
              <a:avLst/>
              <a:gdLst>
                <a:gd name="T0" fmla="*/ 2 w 9"/>
                <a:gd name="T1" fmla="*/ 0 h 19"/>
                <a:gd name="T2" fmla="*/ 3 w 9"/>
                <a:gd name="T3" fmla="*/ 0 h 19"/>
                <a:gd name="T4" fmla="*/ 4 w 9"/>
                <a:gd name="T5" fmla="*/ 4 h 19"/>
                <a:gd name="T6" fmla="*/ 4 w 9"/>
                <a:gd name="T7" fmla="*/ 6 h 19"/>
                <a:gd name="T8" fmla="*/ 4 w 9"/>
                <a:gd name="T9" fmla="*/ 7 h 19"/>
                <a:gd name="T10" fmla="*/ 7 w 9"/>
                <a:gd name="T11" fmla="*/ 15 h 19"/>
                <a:gd name="T12" fmla="*/ 8 w 9"/>
                <a:gd name="T13" fmla="*/ 14 h 19"/>
                <a:gd name="T14" fmla="*/ 9 w 9"/>
                <a:gd name="T15" fmla="*/ 14 h 19"/>
                <a:gd name="T16" fmla="*/ 9 w 9"/>
                <a:gd name="T17" fmla="*/ 14 h 19"/>
                <a:gd name="T18" fmla="*/ 9 w 9"/>
                <a:gd name="T19" fmla="*/ 15 h 19"/>
                <a:gd name="T20" fmla="*/ 9 w 9"/>
                <a:gd name="T21" fmla="*/ 15 h 19"/>
                <a:gd name="T22" fmla="*/ 9 w 9"/>
                <a:gd name="T23" fmla="*/ 16 h 19"/>
                <a:gd name="T24" fmla="*/ 9 w 9"/>
                <a:gd name="T25" fmla="*/ 17 h 19"/>
                <a:gd name="T26" fmla="*/ 9 w 9"/>
                <a:gd name="T27" fmla="*/ 17 h 19"/>
                <a:gd name="T28" fmla="*/ 9 w 9"/>
                <a:gd name="T29" fmla="*/ 17 h 19"/>
                <a:gd name="T30" fmla="*/ 8 w 9"/>
                <a:gd name="T31" fmla="*/ 17 h 19"/>
                <a:gd name="T32" fmla="*/ 7 w 9"/>
                <a:gd name="T33" fmla="*/ 18 h 19"/>
                <a:gd name="T34" fmla="*/ 6 w 9"/>
                <a:gd name="T35" fmla="*/ 18 h 19"/>
                <a:gd name="T36" fmla="*/ 6 w 9"/>
                <a:gd name="T37" fmla="*/ 19 h 19"/>
                <a:gd name="T38" fmla="*/ 6 w 9"/>
                <a:gd name="T39" fmla="*/ 19 h 19"/>
                <a:gd name="T40" fmla="*/ 5 w 9"/>
                <a:gd name="T41" fmla="*/ 18 h 19"/>
                <a:gd name="T42" fmla="*/ 5 w 9"/>
                <a:gd name="T43" fmla="*/ 17 h 19"/>
                <a:gd name="T44" fmla="*/ 5 w 9"/>
                <a:gd name="T45" fmla="*/ 17 h 19"/>
                <a:gd name="T46" fmla="*/ 5 w 9"/>
                <a:gd name="T47" fmla="*/ 17 h 19"/>
                <a:gd name="T48" fmla="*/ 5 w 9"/>
                <a:gd name="T49" fmla="*/ 17 h 19"/>
                <a:gd name="T50" fmla="*/ 6 w 9"/>
                <a:gd name="T51" fmla="*/ 17 h 19"/>
                <a:gd name="T52" fmla="*/ 6 w 9"/>
                <a:gd name="T53" fmla="*/ 17 h 19"/>
                <a:gd name="T54" fmla="*/ 6 w 9"/>
                <a:gd name="T55" fmla="*/ 17 h 19"/>
                <a:gd name="T56" fmla="*/ 6 w 9"/>
                <a:gd name="T57" fmla="*/ 17 h 19"/>
                <a:gd name="T58" fmla="*/ 4 w 9"/>
                <a:gd name="T59" fmla="*/ 16 h 19"/>
                <a:gd name="T60" fmla="*/ 3 w 9"/>
                <a:gd name="T61" fmla="*/ 15 h 19"/>
                <a:gd name="T62" fmla="*/ 3 w 9"/>
                <a:gd name="T63" fmla="*/ 13 h 19"/>
                <a:gd name="T64" fmla="*/ 3 w 9"/>
                <a:gd name="T65" fmla="*/ 13 h 19"/>
                <a:gd name="T66" fmla="*/ 3 w 9"/>
                <a:gd name="T67" fmla="*/ 13 h 19"/>
                <a:gd name="T68" fmla="*/ 4 w 9"/>
                <a:gd name="T69" fmla="*/ 13 h 19"/>
                <a:gd name="T70" fmla="*/ 4 w 9"/>
                <a:gd name="T71" fmla="*/ 13 h 19"/>
                <a:gd name="T72" fmla="*/ 4 w 9"/>
                <a:gd name="T73" fmla="*/ 12 h 19"/>
                <a:gd name="T74" fmla="*/ 2 w 9"/>
                <a:gd name="T75" fmla="*/ 10 h 19"/>
                <a:gd name="T76" fmla="*/ 2 w 9"/>
                <a:gd name="T77" fmla="*/ 9 h 19"/>
                <a:gd name="T78" fmla="*/ 2 w 9"/>
                <a:gd name="T79" fmla="*/ 9 h 19"/>
                <a:gd name="T80" fmla="*/ 2 w 9"/>
                <a:gd name="T81" fmla="*/ 9 h 19"/>
                <a:gd name="T82" fmla="*/ 2 w 9"/>
                <a:gd name="T83" fmla="*/ 9 h 19"/>
                <a:gd name="T84" fmla="*/ 3 w 9"/>
                <a:gd name="T85" fmla="*/ 9 h 19"/>
                <a:gd name="T86" fmla="*/ 2 w 9"/>
                <a:gd name="T87" fmla="*/ 9 h 19"/>
                <a:gd name="T88" fmla="*/ 2 w 9"/>
                <a:gd name="T89" fmla="*/ 8 h 19"/>
                <a:gd name="T90" fmla="*/ 1 w 9"/>
                <a:gd name="T91" fmla="*/ 8 h 19"/>
                <a:gd name="T92" fmla="*/ 1 w 9"/>
                <a:gd name="T93" fmla="*/ 7 h 19"/>
                <a:gd name="T94" fmla="*/ 0 w 9"/>
                <a:gd name="T95" fmla="*/ 6 h 19"/>
                <a:gd name="T96" fmla="*/ 0 w 9"/>
                <a:gd name="T97" fmla="*/ 5 h 19"/>
                <a:gd name="T98" fmla="*/ 0 w 9"/>
                <a:gd name="T99" fmla="*/ 5 h 19"/>
                <a:gd name="T100" fmla="*/ 1 w 9"/>
                <a:gd name="T101" fmla="*/ 5 h 19"/>
                <a:gd name="T102" fmla="*/ 2 w 9"/>
                <a:gd name="T103" fmla="*/ 6 h 19"/>
                <a:gd name="T104" fmla="*/ 3 w 9"/>
                <a:gd name="T105" fmla="*/ 7 h 19"/>
                <a:gd name="T106" fmla="*/ 3 w 9"/>
                <a:gd name="T107" fmla="*/ 6 h 19"/>
                <a:gd name="T108" fmla="*/ 3 w 9"/>
                <a:gd name="T109" fmla="*/ 5 h 19"/>
                <a:gd name="T110" fmla="*/ 2 w 9"/>
                <a:gd name="T111" fmla="*/ 5 h 19"/>
                <a:gd name="T112" fmla="*/ 2 w 9"/>
                <a:gd name="T113" fmla="*/ 4 h 19"/>
                <a:gd name="T114" fmla="*/ 2 w 9"/>
                <a:gd name="T115" fmla="*/ 4 h 19"/>
                <a:gd name="T116" fmla="*/ 2 w 9"/>
                <a:gd name="T117" fmla="*/ 4 h 19"/>
                <a:gd name="T118" fmla="*/ 1 w 9"/>
                <a:gd name="T119" fmla="*/ 3 h 19"/>
                <a:gd name="T120" fmla="*/ 1 w 9"/>
                <a:gd name="T121" fmla="*/ 2 h 19"/>
                <a:gd name="T122" fmla="*/ 2 w 9"/>
                <a:gd name="T123" fmla="*/ 0 h 19"/>
                <a:gd name="T124" fmla="*/ 2 w 9"/>
                <a:gd name="T125"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 h="19">
                  <a:moveTo>
                    <a:pt x="2" y="0"/>
                  </a:moveTo>
                  <a:cubicBezTo>
                    <a:pt x="3" y="0"/>
                    <a:pt x="3" y="0"/>
                    <a:pt x="3" y="0"/>
                  </a:cubicBezTo>
                  <a:cubicBezTo>
                    <a:pt x="3" y="1"/>
                    <a:pt x="4" y="2"/>
                    <a:pt x="4" y="4"/>
                  </a:cubicBezTo>
                  <a:cubicBezTo>
                    <a:pt x="4" y="5"/>
                    <a:pt x="4" y="5"/>
                    <a:pt x="4" y="6"/>
                  </a:cubicBezTo>
                  <a:cubicBezTo>
                    <a:pt x="4" y="7"/>
                    <a:pt x="4" y="7"/>
                    <a:pt x="4" y="7"/>
                  </a:cubicBezTo>
                  <a:cubicBezTo>
                    <a:pt x="4" y="12"/>
                    <a:pt x="5" y="15"/>
                    <a:pt x="7" y="15"/>
                  </a:cubicBezTo>
                  <a:cubicBezTo>
                    <a:pt x="7" y="15"/>
                    <a:pt x="8" y="15"/>
                    <a:pt x="8" y="14"/>
                  </a:cubicBezTo>
                  <a:cubicBezTo>
                    <a:pt x="8" y="14"/>
                    <a:pt x="9" y="14"/>
                    <a:pt x="9" y="14"/>
                  </a:cubicBezTo>
                  <a:cubicBezTo>
                    <a:pt x="9" y="14"/>
                    <a:pt x="9" y="14"/>
                    <a:pt x="9" y="14"/>
                  </a:cubicBezTo>
                  <a:cubicBezTo>
                    <a:pt x="9" y="15"/>
                    <a:pt x="9" y="15"/>
                    <a:pt x="9" y="15"/>
                  </a:cubicBezTo>
                  <a:cubicBezTo>
                    <a:pt x="9" y="15"/>
                    <a:pt x="9" y="15"/>
                    <a:pt x="9" y="15"/>
                  </a:cubicBezTo>
                  <a:cubicBezTo>
                    <a:pt x="9" y="16"/>
                    <a:pt x="9" y="16"/>
                    <a:pt x="9" y="16"/>
                  </a:cubicBezTo>
                  <a:cubicBezTo>
                    <a:pt x="9" y="17"/>
                    <a:pt x="9" y="17"/>
                    <a:pt x="9" y="17"/>
                  </a:cubicBezTo>
                  <a:cubicBezTo>
                    <a:pt x="9" y="17"/>
                    <a:pt x="9" y="17"/>
                    <a:pt x="9" y="17"/>
                  </a:cubicBezTo>
                  <a:cubicBezTo>
                    <a:pt x="9" y="17"/>
                    <a:pt x="9" y="17"/>
                    <a:pt x="9" y="17"/>
                  </a:cubicBezTo>
                  <a:cubicBezTo>
                    <a:pt x="8" y="17"/>
                    <a:pt x="8" y="17"/>
                    <a:pt x="8" y="17"/>
                  </a:cubicBezTo>
                  <a:cubicBezTo>
                    <a:pt x="8" y="17"/>
                    <a:pt x="8" y="17"/>
                    <a:pt x="7" y="18"/>
                  </a:cubicBezTo>
                  <a:cubicBezTo>
                    <a:pt x="7" y="18"/>
                    <a:pt x="7" y="18"/>
                    <a:pt x="6" y="18"/>
                  </a:cubicBezTo>
                  <a:cubicBezTo>
                    <a:pt x="6" y="19"/>
                    <a:pt x="6" y="19"/>
                    <a:pt x="6" y="19"/>
                  </a:cubicBezTo>
                  <a:cubicBezTo>
                    <a:pt x="6" y="19"/>
                    <a:pt x="6" y="19"/>
                    <a:pt x="6" y="19"/>
                  </a:cubicBezTo>
                  <a:cubicBezTo>
                    <a:pt x="6" y="19"/>
                    <a:pt x="5" y="19"/>
                    <a:pt x="5" y="18"/>
                  </a:cubicBezTo>
                  <a:cubicBezTo>
                    <a:pt x="5" y="18"/>
                    <a:pt x="5" y="17"/>
                    <a:pt x="5" y="17"/>
                  </a:cubicBezTo>
                  <a:cubicBezTo>
                    <a:pt x="5" y="17"/>
                    <a:pt x="5" y="17"/>
                    <a:pt x="5" y="17"/>
                  </a:cubicBezTo>
                  <a:cubicBezTo>
                    <a:pt x="5" y="17"/>
                    <a:pt x="5" y="17"/>
                    <a:pt x="5" y="17"/>
                  </a:cubicBezTo>
                  <a:cubicBezTo>
                    <a:pt x="5" y="17"/>
                    <a:pt x="5" y="17"/>
                    <a:pt x="5" y="17"/>
                  </a:cubicBezTo>
                  <a:cubicBezTo>
                    <a:pt x="6" y="17"/>
                    <a:pt x="6" y="17"/>
                    <a:pt x="6" y="17"/>
                  </a:cubicBezTo>
                  <a:cubicBezTo>
                    <a:pt x="6" y="17"/>
                    <a:pt x="6" y="17"/>
                    <a:pt x="6" y="17"/>
                  </a:cubicBezTo>
                  <a:cubicBezTo>
                    <a:pt x="6" y="17"/>
                    <a:pt x="6" y="17"/>
                    <a:pt x="6" y="17"/>
                  </a:cubicBezTo>
                  <a:cubicBezTo>
                    <a:pt x="6" y="17"/>
                    <a:pt x="6" y="17"/>
                    <a:pt x="6" y="17"/>
                  </a:cubicBezTo>
                  <a:cubicBezTo>
                    <a:pt x="4" y="16"/>
                    <a:pt x="4" y="16"/>
                    <a:pt x="4" y="16"/>
                  </a:cubicBezTo>
                  <a:cubicBezTo>
                    <a:pt x="4" y="16"/>
                    <a:pt x="4" y="15"/>
                    <a:pt x="3" y="15"/>
                  </a:cubicBezTo>
                  <a:cubicBezTo>
                    <a:pt x="3" y="14"/>
                    <a:pt x="3" y="13"/>
                    <a:pt x="3" y="13"/>
                  </a:cubicBezTo>
                  <a:cubicBezTo>
                    <a:pt x="3" y="13"/>
                    <a:pt x="3" y="13"/>
                    <a:pt x="3" y="13"/>
                  </a:cubicBezTo>
                  <a:cubicBezTo>
                    <a:pt x="3" y="13"/>
                    <a:pt x="3" y="13"/>
                    <a:pt x="3" y="13"/>
                  </a:cubicBezTo>
                  <a:cubicBezTo>
                    <a:pt x="3" y="13"/>
                    <a:pt x="4" y="13"/>
                    <a:pt x="4" y="13"/>
                  </a:cubicBezTo>
                  <a:cubicBezTo>
                    <a:pt x="4" y="13"/>
                    <a:pt x="4" y="13"/>
                    <a:pt x="4" y="13"/>
                  </a:cubicBezTo>
                  <a:cubicBezTo>
                    <a:pt x="4" y="13"/>
                    <a:pt x="4" y="13"/>
                    <a:pt x="4" y="12"/>
                  </a:cubicBezTo>
                  <a:cubicBezTo>
                    <a:pt x="2" y="12"/>
                    <a:pt x="2" y="10"/>
                    <a:pt x="2" y="10"/>
                  </a:cubicBezTo>
                  <a:cubicBezTo>
                    <a:pt x="2" y="9"/>
                    <a:pt x="2" y="9"/>
                    <a:pt x="2" y="9"/>
                  </a:cubicBezTo>
                  <a:cubicBezTo>
                    <a:pt x="2" y="9"/>
                    <a:pt x="2" y="9"/>
                    <a:pt x="2" y="9"/>
                  </a:cubicBezTo>
                  <a:cubicBezTo>
                    <a:pt x="2" y="9"/>
                    <a:pt x="2" y="9"/>
                    <a:pt x="2" y="9"/>
                  </a:cubicBezTo>
                  <a:cubicBezTo>
                    <a:pt x="2" y="9"/>
                    <a:pt x="2" y="9"/>
                    <a:pt x="2" y="9"/>
                  </a:cubicBezTo>
                  <a:cubicBezTo>
                    <a:pt x="3" y="9"/>
                    <a:pt x="3" y="9"/>
                    <a:pt x="3" y="9"/>
                  </a:cubicBezTo>
                  <a:cubicBezTo>
                    <a:pt x="3" y="9"/>
                    <a:pt x="3" y="9"/>
                    <a:pt x="2" y="9"/>
                  </a:cubicBezTo>
                  <a:cubicBezTo>
                    <a:pt x="2" y="8"/>
                    <a:pt x="2" y="8"/>
                    <a:pt x="2" y="8"/>
                  </a:cubicBezTo>
                  <a:cubicBezTo>
                    <a:pt x="2" y="8"/>
                    <a:pt x="2" y="8"/>
                    <a:pt x="1" y="8"/>
                  </a:cubicBezTo>
                  <a:cubicBezTo>
                    <a:pt x="1" y="8"/>
                    <a:pt x="1" y="7"/>
                    <a:pt x="1" y="7"/>
                  </a:cubicBezTo>
                  <a:cubicBezTo>
                    <a:pt x="0" y="6"/>
                    <a:pt x="0" y="6"/>
                    <a:pt x="0" y="6"/>
                  </a:cubicBezTo>
                  <a:cubicBezTo>
                    <a:pt x="0" y="6"/>
                    <a:pt x="0" y="5"/>
                    <a:pt x="0" y="5"/>
                  </a:cubicBezTo>
                  <a:cubicBezTo>
                    <a:pt x="0" y="5"/>
                    <a:pt x="0" y="5"/>
                    <a:pt x="0" y="5"/>
                  </a:cubicBezTo>
                  <a:cubicBezTo>
                    <a:pt x="0" y="5"/>
                    <a:pt x="1" y="5"/>
                    <a:pt x="1" y="5"/>
                  </a:cubicBezTo>
                  <a:cubicBezTo>
                    <a:pt x="1" y="5"/>
                    <a:pt x="2" y="5"/>
                    <a:pt x="2" y="6"/>
                  </a:cubicBezTo>
                  <a:cubicBezTo>
                    <a:pt x="2" y="6"/>
                    <a:pt x="2" y="7"/>
                    <a:pt x="3" y="7"/>
                  </a:cubicBezTo>
                  <a:cubicBezTo>
                    <a:pt x="3" y="7"/>
                    <a:pt x="3" y="7"/>
                    <a:pt x="3" y="6"/>
                  </a:cubicBezTo>
                  <a:cubicBezTo>
                    <a:pt x="3" y="6"/>
                    <a:pt x="3" y="6"/>
                    <a:pt x="3" y="5"/>
                  </a:cubicBezTo>
                  <a:cubicBezTo>
                    <a:pt x="2" y="5"/>
                    <a:pt x="2" y="5"/>
                    <a:pt x="2" y="5"/>
                  </a:cubicBezTo>
                  <a:cubicBezTo>
                    <a:pt x="2" y="4"/>
                    <a:pt x="2" y="4"/>
                    <a:pt x="2" y="4"/>
                  </a:cubicBezTo>
                  <a:cubicBezTo>
                    <a:pt x="2" y="4"/>
                    <a:pt x="2" y="4"/>
                    <a:pt x="2" y="4"/>
                  </a:cubicBezTo>
                  <a:cubicBezTo>
                    <a:pt x="2" y="4"/>
                    <a:pt x="2" y="4"/>
                    <a:pt x="2" y="4"/>
                  </a:cubicBezTo>
                  <a:cubicBezTo>
                    <a:pt x="1" y="3"/>
                    <a:pt x="1" y="3"/>
                    <a:pt x="1" y="3"/>
                  </a:cubicBezTo>
                  <a:cubicBezTo>
                    <a:pt x="1" y="3"/>
                    <a:pt x="1" y="2"/>
                    <a:pt x="1" y="2"/>
                  </a:cubicBezTo>
                  <a:cubicBezTo>
                    <a:pt x="2" y="1"/>
                    <a:pt x="2" y="0"/>
                    <a:pt x="2" y="0"/>
                  </a:cubicBezTo>
                  <a:cubicBezTo>
                    <a:pt x="2" y="0"/>
                    <a:pt x="2" y="0"/>
                    <a:pt x="2" y="0"/>
                  </a:cubicBez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3" name="Freeform 64">
              <a:extLst>
                <a:ext uri="{FF2B5EF4-FFF2-40B4-BE49-F238E27FC236}">
                  <a16:creationId xmlns:a16="http://schemas.microsoft.com/office/drawing/2014/main" id="{E20DB1EA-10B7-479F-81DB-E781558CDDE2}"/>
                </a:ext>
              </a:extLst>
            </p:cNvPr>
            <p:cNvSpPr>
              <a:spLocks/>
            </p:cNvSpPr>
            <p:nvPr userDrawn="1"/>
          </p:nvSpPr>
          <p:spPr bwMode="auto">
            <a:xfrm>
              <a:off x="218" y="165"/>
              <a:ext cx="8" cy="4"/>
            </a:xfrm>
            <a:custGeom>
              <a:avLst/>
              <a:gdLst>
                <a:gd name="T0" fmla="*/ 4 w 4"/>
                <a:gd name="T1" fmla="*/ 1 h 2"/>
                <a:gd name="T2" fmla="*/ 3 w 4"/>
                <a:gd name="T3" fmla="*/ 0 h 2"/>
                <a:gd name="T4" fmla="*/ 3 w 4"/>
                <a:gd name="T5" fmla="*/ 0 h 2"/>
                <a:gd name="T6" fmla="*/ 1 w 4"/>
                <a:gd name="T7" fmla="*/ 0 h 2"/>
                <a:gd name="T8" fmla="*/ 0 w 4"/>
                <a:gd name="T9" fmla="*/ 0 h 2"/>
                <a:gd name="T10" fmla="*/ 0 w 4"/>
                <a:gd name="T11" fmla="*/ 1 h 2"/>
                <a:gd name="T12" fmla="*/ 1 w 4"/>
                <a:gd name="T13" fmla="*/ 1 h 2"/>
                <a:gd name="T14" fmla="*/ 2 w 4"/>
                <a:gd name="T15" fmla="*/ 2 h 2"/>
                <a:gd name="T16" fmla="*/ 2 w 4"/>
                <a:gd name="T17" fmla="*/ 2 h 2"/>
                <a:gd name="T18" fmla="*/ 4 w 4"/>
                <a:gd name="T1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
                  <a:moveTo>
                    <a:pt x="4" y="1"/>
                  </a:moveTo>
                  <a:cubicBezTo>
                    <a:pt x="4" y="1"/>
                    <a:pt x="4" y="1"/>
                    <a:pt x="3" y="0"/>
                  </a:cubicBezTo>
                  <a:cubicBezTo>
                    <a:pt x="3" y="0"/>
                    <a:pt x="3" y="0"/>
                    <a:pt x="3" y="0"/>
                  </a:cubicBezTo>
                  <a:cubicBezTo>
                    <a:pt x="2" y="0"/>
                    <a:pt x="2" y="0"/>
                    <a:pt x="1" y="0"/>
                  </a:cubicBezTo>
                  <a:cubicBezTo>
                    <a:pt x="1" y="0"/>
                    <a:pt x="0" y="0"/>
                    <a:pt x="0" y="0"/>
                  </a:cubicBezTo>
                  <a:cubicBezTo>
                    <a:pt x="0" y="1"/>
                    <a:pt x="0" y="1"/>
                    <a:pt x="0" y="1"/>
                  </a:cubicBezTo>
                  <a:cubicBezTo>
                    <a:pt x="1" y="1"/>
                    <a:pt x="1" y="1"/>
                    <a:pt x="1" y="1"/>
                  </a:cubicBezTo>
                  <a:cubicBezTo>
                    <a:pt x="2" y="2"/>
                    <a:pt x="2" y="2"/>
                    <a:pt x="2" y="2"/>
                  </a:cubicBezTo>
                  <a:cubicBezTo>
                    <a:pt x="2" y="2"/>
                    <a:pt x="2" y="2"/>
                    <a:pt x="2" y="2"/>
                  </a:cubicBezTo>
                  <a:cubicBezTo>
                    <a:pt x="3" y="2"/>
                    <a:pt x="3" y="1"/>
                    <a:pt x="4"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4" name="Freeform 65">
              <a:extLst>
                <a:ext uri="{FF2B5EF4-FFF2-40B4-BE49-F238E27FC236}">
                  <a16:creationId xmlns:a16="http://schemas.microsoft.com/office/drawing/2014/main" id="{064BE3EF-16D2-4301-A576-DBB928A41631}"/>
                </a:ext>
              </a:extLst>
            </p:cNvPr>
            <p:cNvSpPr>
              <a:spLocks/>
            </p:cNvSpPr>
            <p:nvPr userDrawn="1"/>
          </p:nvSpPr>
          <p:spPr bwMode="auto">
            <a:xfrm>
              <a:off x="245" y="150"/>
              <a:ext cx="20" cy="29"/>
            </a:xfrm>
            <a:custGeom>
              <a:avLst/>
              <a:gdLst>
                <a:gd name="T0" fmla="*/ 5 w 10"/>
                <a:gd name="T1" fmla="*/ 14 h 14"/>
                <a:gd name="T2" fmla="*/ 5 w 10"/>
                <a:gd name="T3" fmla="*/ 13 h 14"/>
                <a:gd name="T4" fmla="*/ 7 w 10"/>
                <a:gd name="T5" fmla="*/ 11 h 14"/>
                <a:gd name="T6" fmla="*/ 7 w 10"/>
                <a:gd name="T7" fmla="*/ 11 h 14"/>
                <a:gd name="T8" fmla="*/ 7 w 10"/>
                <a:gd name="T9" fmla="*/ 10 h 14"/>
                <a:gd name="T10" fmla="*/ 7 w 10"/>
                <a:gd name="T11" fmla="*/ 10 h 14"/>
                <a:gd name="T12" fmla="*/ 7 w 10"/>
                <a:gd name="T13" fmla="*/ 10 h 14"/>
                <a:gd name="T14" fmla="*/ 7 w 10"/>
                <a:gd name="T15" fmla="*/ 10 h 14"/>
                <a:gd name="T16" fmla="*/ 8 w 10"/>
                <a:gd name="T17" fmla="*/ 10 h 14"/>
                <a:gd name="T18" fmla="*/ 8 w 10"/>
                <a:gd name="T19" fmla="*/ 10 h 14"/>
                <a:gd name="T20" fmla="*/ 8 w 10"/>
                <a:gd name="T21" fmla="*/ 10 h 14"/>
                <a:gd name="T22" fmla="*/ 9 w 10"/>
                <a:gd name="T23" fmla="*/ 9 h 14"/>
                <a:gd name="T24" fmla="*/ 9 w 10"/>
                <a:gd name="T25" fmla="*/ 8 h 14"/>
                <a:gd name="T26" fmla="*/ 8 w 10"/>
                <a:gd name="T27" fmla="*/ 8 h 14"/>
                <a:gd name="T28" fmla="*/ 8 w 10"/>
                <a:gd name="T29" fmla="*/ 7 h 14"/>
                <a:gd name="T30" fmla="*/ 9 w 10"/>
                <a:gd name="T31" fmla="*/ 7 h 14"/>
                <a:gd name="T32" fmla="*/ 9 w 10"/>
                <a:gd name="T33" fmla="*/ 7 h 14"/>
                <a:gd name="T34" fmla="*/ 9 w 10"/>
                <a:gd name="T35" fmla="*/ 7 h 14"/>
                <a:gd name="T36" fmla="*/ 9 w 10"/>
                <a:gd name="T37" fmla="*/ 8 h 14"/>
                <a:gd name="T38" fmla="*/ 10 w 10"/>
                <a:gd name="T39" fmla="*/ 7 h 14"/>
                <a:gd name="T40" fmla="*/ 10 w 10"/>
                <a:gd name="T41" fmla="*/ 7 h 14"/>
                <a:gd name="T42" fmla="*/ 10 w 10"/>
                <a:gd name="T43" fmla="*/ 6 h 14"/>
                <a:gd name="T44" fmla="*/ 10 w 10"/>
                <a:gd name="T45" fmla="*/ 6 h 14"/>
                <a:gd name="T46" fmla="*/ 9 w 10"/>
                <a:gd name="T47" fmla="*/ 6 h 14"/>
                <a:gd name="T48" fmla="*/ 8 w 10"/>
                <a:gd name="T49" fmla="*/ 4 h 14"/>
                <a:gd name="T50" fmla="*/ 8 w 10"/>
                <a:gd name="T51" fmla="*/ 3 h 14"/>
                <a:gd name="T52" fmla="*/ 9 w 10"/>
                <a:gd name="T53" fmla="*/ 3 h 14"/>
                <a:gd name="T54" fmla="*/ 9 w 10"/>
                <a:gd name="T55" fmla="*/ 2 h 14"/>
                <a:gd name="T56" fmla="*/ 8 w 10"/>
                <a:gd name="T57" fmla="*/ 1 h 14"/>
                <a:gd name="T58" fmla="*/ 8 w 10"/>
                <a:gd name="T59" fmla="*/ 0 h 14"/>
                <a:gd name="T60" fmla="*/ 7 w 10"/>
                <a:gd name="T61" fmla="*/ 0 h 14"/>
                <a:gd name="T62" fmla="*/ 7 w 10"/>
                <a:gd name="T63" fmla="*/ 0 h 14"/>
                <a:gd name="T64" fmla="*/ 7 w 10"/>
                <a:gd name="T65" fmla="*/ 0 h 14"/>
                <a:gd name="T66" fmla="*/ 7 w 10"/>
                <a:gd name="T67" fmla="*/ 0 h 14"/>
                <a:gd name="T68" fmla="*/ 6 w 10"/>
                <a:gd name="T69" fmla="*/ 1 h 14"/>
                <a:gd name="T70" fmla="*/ 6 w 10"/>
                <a:gd name="T71" fmla="*/ 1 h 14"/>
                <a:gd name="T72" fmla="*/ 5 w 10"/>
                <a:gd name="T73" fmla="*/ 2 h 14"/>
                <a:gd name="T74" fmla="*/ 6 w 10"/>
                <a:gd name="T75" fmla="*/ 5 h 14"/>
                <a:gd name="T76" fmla="*/ 7 w 10"/>
                <a:gd name="T77" fmla="*/ 7 h 14"/>
                <a:gd name="T78" fmla="*/ 3 w 10"/>
                <a:gd name="T79" fmla="*/ 10 h 14"/>
                <a:gd name="T80" fmla="*/ 2 w 10"/>
                <a:gd name="T81" fmla="*/ 11 h 14"/>
                <a:gd name="T82" fmla="*/ 0 w 10"/>
                <a:gd name="T83" fmla="*/ 13 h 14"/>
                <a:gd name="T84" fmla="*/ 1 w 10"/>
                <a:gd name="T85" fmla="*/ 13 h 14"/>
                <a:gd name="T86" fmla="*/ 2 w 10"/>
                <a:gd name="T87" fmla="*/ 13 h 14"/>
                <a:gd name="T88" fmla="*/ 2 w 10"/>
                <a:gd name="T89" fmla="*/ 13 h 14"/>
                <a:gd name="T90" fmla="*/ 3 w 10"/>
                <a:gd name="T91" fmla="*/ 12 h 14"/>
                <a:gd name="T92" fmla="*/ 4 w 10"/>
                <a:gd name="T93" fmla="*/ 11 h 14"/>
                <a:gd name="T94" fmla="*/ 4 w 10"/>
                <a:gd name="T95" fmla="*/ 11 h 14"/>
                <a:gd name="T96" fmla="*/ 5 w 10"/>
                <a:gd name="T97" fmla="*/ 11 h 14"/>
                <a:gd name="T98" fmla="*/ 5 w 10"/>
                <a:gd name="T99" fmla="*/ 11 h 14"/>
                <a:gd name="T100" fmla="*/ 5 w 10"/>
                <a:gd name="T101" fmla="*/ 11 h 14"/>
                <a:gd name="T102" fmla="*/ 5 w 10"/>
                <a:gd name="T103" fmla="*/ 12 h 14"/>
                <a:gd name="T104" fmla="*/ 4 w 10"/>
                <a:gd name="T105" fmla="*/ 13 h 14"/>
                <a:gd name="T106" fmla="*/ 5 w 10"/>
                <a:gd name="T10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 h="14">
                  <a:moveTo>
                    <a:pt x="5" y="14"/>
                  </a:moveTo>
                  <a:cubicBezTo>
                    <a:pt x="5" y="13"/>
                    <a:pt x="5" y="13"/>
                    <a:pt x="5" y="13"/>
                  </a:cubicBezTo>
                  <a:cubicBezTo>
                    <a:pt x="6" y="12"/>
                    <a:pt x="7" y="12"/>
                    <a:pt x="7" y="11"/>
                  </a:cubicBezTo>
                  <a:cubicBezTo>
                    <a:pt x="7" y="11"/>
                    <a:pt x="7" y="11"/>
                    <a:pt x="7" y="11"/>
                  </a:cubicBezTo>
                  <a:cubicBezTo>
                    <a:pt x="7" y="10"/>
                    <a:pt x="7" y="10"/>
                    <a:pt x="7" y="10"/>
                  </a:cubicBezTo>
                  <a:cubicBezTo>
                    <a:pt x="7" y="10"/>
                    <a:pt x="7" y="10"/>
                    <a:pt x="7" y="10"/>
                  </a:cubicBezTo>
                  <a:cubicBezTo>
                    <a:pt x="7" y="10"/>
                    <a:pt x="7" y="10"/>
                    <a:pt x="7" y="10"/>
                  </a:cubicBezTo>
                  <a:cubicBezTo>
                    <a:pt x="7" y="10"/>
                    <a:pt x="7" y="10"/>
                    <a:pt x="7" y="10"/>
                  </a:cubicBezTo>
                  <a:cubicBezTo>
                    <a:pt x="7" y="10"/>
                    <a:pt x="7" y="10"/>
                    <a:pt x="8" y="10"/>
                  </a:cubicBezTo>
                  <a:cubicBezTo>
                    <a:pt x="8" y="10"/>
                    <a:pt x="8" y="10"/>
                    <a:pt x="8" y="10"/>
                  </a:cubicBezTo>
                  <a:cubicBezTo>
                    <a:pt x="8" y="10"/>
                    <a:pt x="8" y="10"/>
                    <a:pt x="8" y="10"/>
                  </a:cubicBezTo>
                  <a:cubicBezTo>
                    <a:pt x="9" y="9"/>
                    <a:pt x="9" y="9"/>
                    <a:pt x="9" y="9"/>
                  </a:cubicBezTo>
                  <a:cubicBezTo>
                    <a:pt x="9" y="9"/>
                    <a:pt x="9" y="9"/>
                    <a:pt x="9" y="8"/>
                  </a:cubicBezTo>
                  <a:cubicBezTo>
                    <a:pt x="9" y="8"/>
                    <a:pt x="9" y="8"/>
                    <a:pt x="8" y="8"/>
                  </a:cubicBezTo>
                  <a:cubicBezTo>
                    <a:pt x="8" y="8"/>
                    <a:pt x="8" y="8"/>
                    <a:pt x="8" y="7"/>
                  </a:cubicBezTo>
                  <a:cubicBezTo>
                    <a:pt x="8" y="7"/>
                    <a:pt x="8" y="7"/>
                    <a:pt x="9" y="7"/>
                  </a:cubicBezTo>
                  <a:cubicBezTo>
                    <a:pt x="9" y="7"/>
                    <a:pt x="9" y="7"/>
                    <a:pt x="9" y="7"/>
                  </a:cubicBezTo>
                  <a:cubicBezTo>
                    <a:pt x="9" y="7"/>
                    <a:pt x="9" y="7"/>
                    <a:pt x="9" y="7"/>
                  </a:cubicBezTo>
                  <a:cubicBezTo>
                    <a:pt x="9" y="8"/>
                    <a:pt x="9" y="8"/>
                    <a:pt x="9" y="8"/>
                  </a:cubicBezTo>
                  <a:cubicBezTo>
                    <a:pt x="9" y="8"/>
                    <a:pt x="10" y="7"/>
                    <a:pt x="10" y="7"/>
                  </a:cubicBezTo>
                  <a:cubicBezTo>
                    <a:pt x="10" y="7"/>
                    <a:pt x="10" y="7"/>
                    <a:pt x="10" y="7"/>
                  </a:cubicBezTo>
                  <a:cubicBezTo>
                    <a:pt x="10" y="7"/>
                    <a:pt x="10" y="7"/>
                    <a:pt x="10" y="6"/>
                  </a:cubicBezTo>
                  <a:cubicBezTo>
                    <a:pt x="10" y="6"/>
                    <a:pt x="10" y="6"/>
                    <a:pt x="10" y="6"/>
                  </a:cubicBezTo>
                  <a:cubicBezTo>
                    <a:pt x="9" y="6"/>
                    <a:pt x="9" y="6"/>
                    <a:pt x="9" y="6"/>
                  </a:cubicBezTo>
                  <a:cubicBezTo>
                    <a:pt x="9" y="6"/>
                    <a:pt x="8" y="5"/>
                    <a:pt x="8" y="4"/>
                  </a:cubicBezTo>
                  <a:cubicBezTo>
                    <a:pt x="8" y="4"/>
                    <a:pt x="8" y="3"/>
                    <a:pt x="8" y="3"/>
                  </a:cubicBezTo>
                  <a:cubicBezTo>
                    <a:pt x="9" y="3"/>
                    <a:pt x="9" y="3"/>
                    <a:pt x="9" y="3"/>
                  </a:cubicBezTo>
                  <a:cubicBezTo>
                    <a:pt x="9" y="3"/>
                    <a:pt x="9" y="2"/>
                    <a:pt x="9" y="2"/>
                  </a:cubicBezTo>
                  <a:cubicBezTo>
                    <a:pt x="9" y="2"/>
                    <a:pt x="9" y="2"/>
                    <a:pt x="8" y="1"/>
                  </a:cubicBezTo>
                  <a:cubicBezTo>
                    <a:pt x="8" y="1"/>
                    <a:pt x="8" y="0"/>
                    <a:pt x="8" y="0"/>
                  </a:cubicBezTo>
                  <a:cubicBezTo>
                    <a:pt x="8" y="0"/>
                    <a:pt x="8" y="0"/>
                    <a:pt x="7" y="0"/>
                  </a:cubicBezTo>
                  <a:cubicBezTo>
                    <a:pt x="7" y="0"/>
                    <a:pt x="7" y="0"/>
                    <a:pt x="7" y="0"/>
                  </a:cubicBezTo>
                  <a:cubicBezTo>
                    <a:pt x="7" y="0"/>
                    <a:pt x="7" y="0"/>
                    <a:pt x="7" y="0"/>
                  </a:cubicBezTo>
                  <a:cubicBezTo>
                    <a:pt x="7" y="0"/>
                    <a:pt x="7" y="0"/>
                    <a:pt x="7" y="0"/>
                  </a:cubicBezTo>
                  <a:cubicBezTo>
                    <a:pt x="6" y="1"/>
                    <a:pt x="6" y="1"/>
                    <a:pt x="6" y="1"/>
                  </a:cubicBezTo>
                  <a:cubicBezTo>
                    <a:pt x="6" y="1"/>
                    <a:pt x="6" y="1"/>
                    <a:pt x="6" y="1"/>
                  </a:cubicBezTo>
                  <a:cubicBezTo>
                    <a:pt x="5" y="1"/>
                    <a:pt x="5" y="2"/>
                    <a:pt x="5" y="2"/>
                  </a:cubicBezTo>
                  <a:cubicBezTo>
                    <a:pt x="5" y="3"/>
                    <a:pt x="5" y="3"/>
                    <a:pt x="6" y="5"/>
                  </a:cubicBezTo>
                  <a:cubicBezTo>
                    <a:pt x="7" y="6"/>
                    <a:pt x="7" y="7"/>
                    <a:pt x="7" y="7"/>
                  </a:cubicBezTo>
                  <a:cubicBezTo>
                    <a:pt x="7" y="9"/>
                    <a:pt x="6" y="10"/>
                    <a:pt x="3" y="10"/>
                  </a:cubicBezTo>
                  <a:cubicBezTo>
                    <a:pt x="2" y="11"/>
                    <a:pt x="2" y="11"/>
                    <a:pt x="2" y="11"/>
                  </a:cubicBezTo>
                  <a:cubicBezTo>
                    <a:pt x="1" y="11"/>
                    <a:pt x="0" y="12"/>
                    <a:pt x="0" y="13"/>
                  </a:cubicBezTo>
                  <a:cubicBezTo>
                    <a:pt x="0" y="13"/>
                    <a:pt x="0" y="13"/>
                    <a:pt x="1" y="13"/>
                  </a:cubicBezTo>
                  <a:cubicBezTo>
                    <a:pt x="2" y="13"/>
                    <a:pt x="2" y="13"/>
                    <a:pt x="2" y="13"/>
                  </a:cubicBezTo>
                  <a:cubicBezTo>
                    <a:pt x="2" y="13"/>
                    <a:pt x="2" y="13"/>
                    <a:pt x="2" y="13"/>
                  </a:cubicBezTo>
                  <a:cubicBezTo>
                    <a:pt x="2" y="13"/>
                    <a:pt x="2" y="13"/>
                    <a:pt x="3" y="12"/>
                  </a:cubicBezTo>
                  <a:cubicBezTo>
                    <a:pt x="3" y="12"/>
                    <a:pt x="3" y="12"/>
                    <a:pt x="4" y="11"/>
                  </a:cubicBezTo>
                  <a:cubicBezTo>
                    <a:pt x="4" y="11"/>
                    <a:pt x="4" y="11"/>
                    <a:pt x="4" y="11"/>
                  </a:cubicBezTo>
                  <a:cubicBezTo>
                    <a:pt x="5" y="11"/>
                    <a:pt x="5" y="11"/>
                    <a:pt x="5" y="11"/>
                  </a:cubicBezTo>
                  <a:cubicBezTo>
                    <a:pt x="5" y="11"/>
                    <a:pt x="5" y="11"/>
                    <a:pt x="5" y="11"/>
                  </a:cubicBezTo>
                  <a:cubicBezTo>
                    <a:pt x="5" y="11"/>
                    <a:pt x="5" y="11"/>
                    <a:pt x="5" y="11"/>
                  </a:cubicBezTo>
                  <a:cubicBezTo>
                    <a:pt x="5" y="11"/>
                    <a:pt x="5" y="11"/>
                    <a:pt x="5" y="12"/>
                  </a:cubicBezTo>
                  <a:cubicBezTo>
                    <a:pt x="4" y="12"/>
                    <a:pt x="4" y="12"/>
                    <a:pt x="4" y="13"/>
                  </a:cubicBezTo>
                  <a:cubicBezTo>
                    <a:pt x="4" y="13"/>
                    <a:pt x="4" y="14"/>
                    <a:pt x="5" y="14"/>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5" name="Freeform 66">
              <a:extLst>
                <a:ext uri="{FF2B5EF4-FFF2-40B4-BE49-F238E27FC236}">
                  <a16:creationId xmlns:a16="http://schemas.microsoft.com/office/drawing/2014/main" id="{E9F78AF8-4D6C-4750-BF8C-D696E0A474D1}"/>
                </a:ext>
              </a:extLst>
            </p:cNvPr>
            <p:cNvSpPr>
              <a:spLocks/>
            </p:cNvSpPr>
            <p:nvPr userDrawn="1"/>
          </p:nvSpPr>
          <p:spPr bwMode="auto">
            <a:xfrm>
              <a:off x="245" y="167"/>
              <a:ext cx="8" cy="4"/>
            </a:xfrm>
            <a:custGeom>
              <a:avLst/>
              <a:gdLst>
                <a:gd name="T0" fmla="*/ 0 w 4"/>
                <a:gd name="T1" fmla="*/ 1 h 2"/>
                <a:gd name="T2" fmla="*/ 1 w 4"/>
                <a:gd name="T3" fmla="*/ 1 h 2"/>
                <a:gd name="T4" fmla="*/ 2 w 4"/>
                <a:gd name="T5" fmla="*/ 2 h 2"/>
                <a:gd name="T6" fmla="*/ 2 w 4"/>
                <a:gd name="T7" fmla="*/ 2 h 2"/>
                <a:gd name="T8" fmla="*/ 3 w 4"/>
                <a:gd name="T9" fmla="*/ 2 h 2"/>
                <a:gd name="T10" fmla="*/ 4 w 4"/>
                <a:gd name="T11" fmla="*/ 2 h 2"/>
                <a:gd name="T12" fmla="*/ 3 w 4"/>
                <a:gd name="T13" fmla="*/ 1 h 2"/>
                <a:gd name="T14" fmla="*/ 3 w 4"/>
                <a:gd name="T15" fmla="*/ 1 h 2"/>
                <a:gd name="T16" fmla="*/ 3 w 4"/>
                <a:gd name="T17" fmla="*/ 1 h 2"/>
                <a:gd name="T18" fmla="*/ 1 w 4"/>
                <a:gd name="T19" fmla="*/ 0 h 2"/>
                <a:gd name="T20" fmla="*/ 0 w 4"/>
                <a:gd name="T21"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2">
                  <a:moveTo>
                    <a:pt x="0" y="1"/>
                  </a:moveTo>
                  <a:cubicBezTo>
                    <a:pt x="1" y="1"/>
                    <a:pt x="1" y="1"/>
                    <a:pt x="1" y="1"/>
                  </a:cubicBezTo>
                  <a:cubicBezTo>
                    <a:pt x="2" y="2"/>
                    <a:pt x="2" y="2"/>
                    <a:pt x="2" y="2"/>
                  </a:cubicBezTo>
                  <a:cubicBezTo>
                    <a:pt x="2" y="2"/>
                    <a:pt x="2" y="2"/>
                    <a:pt x="2" y="2"/>
                  </a:cubicBezTo>
                  <a:cubicBezTo>
                    <a:pt x="3" y="2"/>
                    <a:pt x="3" y="2"/>
                    <a:pt x="3" y="2"/>
                  </a:cubicBezTo>
                  <a:cubicBezTo>
                    <a:pt x="3" y="2"/>
                    <a:pt x="4" y="2"/>
                    <a:pt x="4" y="2"/>
                  </a:cubicBezTo>
                  <a:cubicBezTo>
                    <a:pt x="4" y="1"/>
                    <a:pt x="3" y="1"/>
                    <a:pt x="3" y="1"/>
                  </a:cubicBezTo>
                  <a:cubicBezTo>
                    <a:pt x="3" y="1"/>
                    <a:pt x="3" y="1"/>
                    <a:pt x="3" y="1"/>
                  </a:cubicBezTo>
                  <a:cubicBezTo>
                    <a:pt x="3" y="1"/>
                    <a:pt x="3" y="1"/>
                    <a:pt x="3" y="1"/>
                  </a:cubicBezTo>
                  <a:cubicBezTo>
                    <a:pt x="2" y="0"/>
                    <a:pt x="2" y="0"/>
                    <a:pt x="1" y="0"/>
                  </a:cubicBezTo>
                  <a:cubicBezTo>
                    <a:pt x="1" y="0"/>
                    <a:pt x="1" y="0"/>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6" name="Freeform 67">
              <a:extLst>
                <a:ext uri="{FF2B5EF4-FFF2-40B4-BE49-F238E27FC236}">
                  <a16:creationId xmlns:a16="http://schemas.microsoft.com/office/drawing/2014/main" id="{61AAAFC7-E9A5-4FDB-8CE1-6D7D17E52D3A}"/>
                </a:ext>
              </a:extLst>
            </p:cNvPr>
            <p:cNvSpPr>
              <a:spLocks/>
            </p:cNvSpPr>
            <p:nvPr userDrawn="1"/>
          </p:nvSpPr>
          <p:spPr bwMode="auto">
            <a:xfrm>
              <a:off x="267" y="169"/>
              <a:ext cx="7" cy="2"/>
            </a:xfrm>
            <a:custGeom>
              <a:avLst/>
              <a:gdLst>
                <a:gd name="T0" fmla="*/ 0 w 3"/>
                <a:gd name="T1" fmla="*/ 1 h 1"/>
                <a:gd name="T2" fmla="*/ 1 w 3"/>
                <a:gd name="T3" fmla="*/ 1 h 1"/>
                <a:gd name="T4" fmla="*/ 1 w 3"/>
                <a:gd name="T5" fmla="*/ 1 h 1"/>
                <a:gd name="T6" fmla="*/ 1 w 3"/>
                <a:gd name="T7" fmla="*/ 1 h 1"/>
                <a:gd name="T8" fmla="*/ 1 w 3"/>
                <a:gd name="T9" fmla="*/ 1 h 1"/>
                <a:gd name="T10" fmla="*/ 3 w 3"/>
                <a:gd name="T11" fmla="*/ 0 h 1"/>
                <a:gd name="T12" fmla="*/ 2 w 3"/>
                <a:gd name="T13" fmla="*/ 0 h 1"/>
                <a:gd name="T14" fmla="*/ 0 w 3"/>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1">
                  <a:moveTo>
                    <a:pt x="0" y="1"/>
                  </a:moveTo>
                  <a:cubicBezTo>
                    <a:pt x="1" y="1"/>
                    <a:pt x="1" y="1"/>
                    <a:pt x="1" y="1"/>
                  </a:cubicBezTo>
                  <a:cubicBezTo>
                    <a:pt x="1" y="1"/>
                    <a:pt x="1" y="1"/>
                    <a:pt x="1" y="1"/>
                  </a:cubicBezTo>
                  <a:cubicBezTo>
                    <a:pt x="1" y="1"/>
                    <a:pt x="1" y="1"/>
                    <a:pt x="1" y="1"/>
                  </a:cubicBezTo>
                  <a:cubicBezTo>
                    <a:pt x="1" y="1"/>
                    <a:pt x="1" y="1"/>
                    <a:pt x="1" y="1"/>
                  </a:cubicBezTo>
                  <a:cubicBezTo>
                    <a:pt x="2" y="1"/>
                    <a:pt x="3" y="1"/>
                    <a:pt x="3" y="0"/>
                  </a:cubicBezTo>
                  <a:cubicBezTo>
                    <a:pt x="3" y="0"/>
                    <a:pt x="3" y="0"/>
                    <a:pt x="2" y="0"/>
                  </a:cubicBezTo>
                  <a:cubicBezTo>
                    <a:pt x="1" y="0"/>
                    <a:pt x="1" y="0"/>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 name="Freeform 68">
              <a:extLst>
                <a:ext uri="{FF2B5EF4-FFF2-40B4-BE49-F238E27FC236}">
                  <a16:creationId xmlns:a16="http://schemas.microsoft.com/office/drawing/2014/main" id="{B943A04C-EF2A-46B5-AC93-F0BF29A52F37}"/>
                </a:ext>
              </a:extLst>
            </p:cNvPr>
            <p:cNvSpPr>
              <a:spLocks/>
            </p:cNvSpPr>
            <p:nvPr userDrawn="1"/>
          </p:nvSpPr>
          <p:spPr bwMode="auto">
            <a:xfrm>
              <a:off x="240" y="116"/>
              <a:ext cx="7" cy="6"/>
            </a:xfrm>
            <a:custGeom>
              <a:avLst/>
              <a:gdLst>
                <a:gd name="T0" fmla="*/ 1 w 3"/>
                <a:gd name="T1" fmla="*/ 3 h 3"/>
                <a:gd name="T2" fmla="*/ 1 w 3"/>
                <a:gd name="T3" fmla="*/ 3 h 3"/>
                <a:gd name="T4" fmla="*/ 2 w 3"/>
                <a:gd name="T5" fmla="*/ 2 h 3"/>
                <a:gd name="T6" fmla="*/ 3 w 3"/>
                <a:gd name="T7" fmla="*/ 0 h 3"/>
                <a:gd name="T8" fmla="*/ 2 w 3"/>
                <a:gd name="T9" fmla="*/ 0 h 3"/>
                <a:gd name="T10" fmla="*/ 2 w 3"/>
                <a:gd name="T11" fmla="*/ 0 h 3"/>
                <a:gd name="T12" fmla="*/ 2 w 3"/>
                <a:gd name="T13" fmla="*/ 0 h 3"/>
                <a:gd name="T14" fmla="*/ 1 w 3"/>
                <a:gd name="T15" fmla="*/ 1 h 3"/>
                <a:gd name="T16" fmla="*/ 0 w 3"/>
                <a:gd name="T17" fmla="*/ 2 h 3"/>
                <a:gd name="T18" fmla="*/ 0 w 3"/>
                <a:gd name="T19" fmla="*/ 2 h 3"/>
                <a:gd name="T20" fmla="*/ 0 w 3"/>
                <a:gd name="T21" fmla="*/ 2 h 3"/>
                <a:gd name="T22" fmla="*/ 1 w 3"/>
                <a:gd name="T2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3">
                  <a:moveTo>
                    <a:pt x="1" y="3"/>
                  </a:moveTo>
                  <a:cubicBezTo>
                    <a:pt x="1" y="3"/>
                    <a:pt x="1" y="3"/>
                    <a:pt x="1" y="3"/>
                  </a:cubicBezTo>
                  <a:cubicBezTo>
                    <a:pt x="1" y="3"/>
                    <a:pt x="1" y="3"/>
                    <a:pt x="2" y="2"/>
                  </a:cubicBezTo>
                  <a:cubicBezTo>
                    <a:pt x="2" y="1"/>
                    <a:pt x="3" y="1"/>
                    <a:pt x="3" y="0"/>
                  </a:cubicBezTo>
                  <a:cubicBezTo>
                    <a:pt x="3" y="0"/>
                    <a:pt x="2" y="0"/>
                    <a:pt x="2" y="0"/>
                  </a:cubicBezTo>
                  <a:cubicBezTo>
                    <a:pt x="2" y="0"/>
                    <a:pt x="2" y="0"/>
                    <a:pt x="2" y="0"/>
                  </a:cubicBezTo>
                  <a:cubicBezTo>
                    <a:pt x="2" y="0"/>
                    <a:pt x="2" y="0"/>
                    <a:pt x="2" y="0"/>
                  </a:cubicBezTo>
                  <a:cubicBezTo>
                    <a:pt x="2" y="1"/>
                    <a:pt x="1" y="1"/>
                    <a:pt x="1" y="1"/>
                  </a:cubicBezTo>
                  <a:cubicBezTo>
                    <a:pt x="0" y="1"/>
                    <a:pt x="0" y="1"/>
                    <a:pt x="0" y="2"/>
                  </a:cubicBezTo>
                  <a:cubicBezTo>
                    <a:pt x="0" y="2"/>
                    <a:pt x="0" y="2"/>
                    <a:pt x="0" y="2"/>
                  </a:cubicBezTo>
                  <a:cubicBezTo>
                    <a:pt x="0" y="2"/>
                    <a:pt x="0" y="2"/>
                    <a:pt x="0" y="2"/>
                  </a:cubicBezTo>
                  <a:lnTo>
                    <a:pt x="1" y="3"/>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8" name="Freeform 69">
              <a:extLst>
                <a:ext uri="{FF2B5EF4-FFF2-40B4-BE49-F238E27FC236}">
                  <a16:creationId xmlns:a16="http://schemas.microsoft.com/office/drawing/2014/main" id="{43158969-515C-4D16-BC5D-9DA0B6A3A9CF}"/>
                </a:ext>
              </a:extLst>
            </p:cNvPr>
            <p:cNvSpPr>
              <a:spLocks/>
            </p:cNvSpPr>
            <p:nvPr userDrawn="1"/>
          </p:nvSpPr>
          <p:spPr bwMode="auto">
            <a:xfrm>
              <a:off x="234" y="116"/>
              <a:ext cx="4" cy="6"/>
            </a:xfrm>
            <a:custGeom>
              <a:avLst/>
              <a:gdLst>
                <a:gd name="T0" fmla="*/ 1 w 2"/>
                <a:gd name="T1" fmla="*/ 1 h 3"/>
                <a:gd name="T2" fmla="*/ 2 w 2"/>
                <a:gd name="T3" fmla="*/ 1 h 3"/>
                <a:gd name="T4" fmla="*/ 2 w 2"/>
                <a:gd name="T5" fmla="*/ 2 h 3"/>
                <a:gd name="T6" fmla="*/ 2 w 2"/>
                <a:gd name="T7" fmla="*/ 2 h 3"/>
                <a:gd name="T8" fmla="*/ 2 w 2"/>
                <a:gd name="T9" fmla="*/ 3 h 3"/>
                <a:gd name="T10" fmla="*/ 2 w 2"/>
                <a:gd name="T11" fmla="*/ 3 h 3"/>
                <a:gd name="T12" fmla="*/ 1 w 2"/>
                <a:gd name="T13" fmla="*/ 3 h 3"/>
                <a:gd name="T14" fmla="*/ 0 w 2"/>
                <a:gd name="T15" fmla="*/ 2 h 3"/>
                <a:gd name="T16" fmla="*/ 0 w 2"/>
                <a:gd name="T17" fmla="*/ 0 h 3"/>
                <a:gd name="T18" fmla="*/ 0 w 2"/>
                <a:gd name="T19" fmla="*/ 0 h 3"/>
                <a:gd name="T20" fmla="*/ 0 w 2"/>
                <a:gd name="T21" fmla="*/ 0 h 3"/>
                <a:gd name="T22" fmla="*/ 1 w 2"/>
                <a:gd name="T23" fmla="*/ 0 h 3"/>
                <a:gd name="T24" fmla="*/ 1 w 2"/>
                <a:gd name="T25"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 h="3">
                  <a:moveTo>
                    <a:pt x="1" y="1"/>
                  </a:moveTo>
                  <a:cubicBezTo>
                    <a:pt x="2" y="1"/>
                    <a:pt x="2" y="1"/>
                    <a:pt x="2" y="1"/>
                  </a:cubicBezTo>
                  <a:cubicBezTo>
                    <a:pt x="2" y="1"/>
                    <a:pt x="2" y="1"/>
                    <a:pt x="2" y="2"/>
                  </a:cubicBezTo>
                  <a:cubicBezTo>
                    <a:pt x="2" y="2"/>
                    <a:pt x="2" y="2"/>
                    <a:pt x="2" y="2"/>
                  </a:cubicBezTo>
                  <a:cubicBezTo>
                    <a:pt x="2" y="2"/>
                    <a:pt x="2" y="2"/>
                    <a:pt x="2" y="3"/>
                  </a:cubicBezTo>
                  <a:cubicBezTo>
                    <a:pt x="2" y="3"/>
                    <a:pt x="2" y="3"/>
                    <a:pt x="2" y="3"/>
                  </a:cubicBezTo>
                  <a:cubicBezTo>
                    <a:pt x="1" y="3"/>
                    <a:pt x="1" y="3"/>
                    <a:pt x="1" y="3"/>
                  </a:cubicBezTo>
                  <a:cubicBezTo>
                    <a:pt x="0" y="2"/>
                    <a:pt x="0" y="2"/>
                    <a:pt x="0" y="2"/>
                  </a:cubicBezTo>
                  <a:cubicBezTo>
                    <a:pt x="0" y="2"/>
                    <a:pt x="0" y="1"/>
                    <a:pt x="0" y="0"/>
                  </a:cubicBezTo>
                  <a:cubicBezTo>
                    <a:pt x="0" y="0"/>
                    <a:pt x="0" y="0"/>
                    <a:pt x="0" y="0"/>
                  </a:cubicBezTo>
                  <a:cubicBezTo>
                    <a:pt x="0" y="0"/>
                    <a:pt x="0" y="0"/>
                    <a:pt x="0" y="0"/>
                  </a:cubicBezTo>
                  <a:cubicBezTo>
                    <a:pt x="0" y="0"/>
                    <a:pt x="0" y="0"/>
                    <a:pt x="1" y="0"/>
                  </a:cubicBezTo>
                  <a:lnTo>
                    <a:pt x="1" y="1"/>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9" name="Freeform 70">
              <a:extLst>
                <a:ext uri="{FF2B5EF4-FFF2-40B4-BE49-F238E27FC236}">
                  <a16:creationId xmlns:a16="http://schemas.microsoft.com/office/drawing/2014/main" id="{35BECE22-9441-4F9C-8A4D-F01DB6FCE0F1}"/>
                </a:ext>
              </a:extLst>
            </p:cNvPr>
            <p:cNvSpPr>
              <a:spLocks/>
            </p:cNvSpPr>
            <p:nvPr userDrawn="1"/>
          </p:nvSpPr>
          <p:spPr bwMode="auto">
            <a:xfrm>
              <a:off x="236" y="125"/>
              <a:ext cx="9" cy="10"/>
            </a:xfrm>
            <a:custGeom>
              <a:avLst/>
              <a:gdLst>
                <a:gd name="T0" fmla="*/ 2 w 4"/>
                <a:gd name="T1" fmla="*/ 1 h 5"/>
                <a:gd name="T2" fmla="*/ 2 w 4"/>
                <a:gd name="T3" fmla="*/ 1 h 5"/>
                <a:gd name="T4" fmla="*/ 1 w 4"/>
                <a:gd name="T5" fmla="*/ 1 h 5"/>
                <a:gd name="T6" fmla="*/ 1 w 4"/>
                <a:gd name="T7" fmla="*/ 0 h 5"/>
                <a:gd name="T8" fmla="*/ 0 w 4"/>
                <a:gd name="T9" fmla="*/ 0 h 5"/>
                <a:gd name="T10" fmla="*/ 0 w 4"/>
                <a:gd name="T11" fmla="*/ 1 h 5"/>
                <a:gd name="T12" fmla="*/ 0 w 4"/>
                <a:gd name="T13" fmla="*/ 2 h 5"/>
                <a:gd name="T14" fmla="*/ 1 w 4"/>
                <a:gd name="T15" fmla="*/ 3 h 5"/>
                <a:gd name="T16" fmla="*/ 2 w 4"/>
                <a:gd name="T17" fmla="*/ 5 h 5"/>
                <a:gd name="T18" fmla="*/ 3 w 4"/>
                <a:gd name="T19" fmla="*/ 3 h 5"/>
                <a:gd name="T20" fmla="*/ 4 w 4"/>
                <a:gd name="T21" fmla="*/ 1 h 5"/>
                <a:gd name="T22" fmla="*/ 3 w 4"/>
                <a:gd name="T23" fmla="*/ 0 h 5"/>
                <a:gd name="T24" fmla="*/ 3 w 4"/>
                <a:gd name="T25" fmla="*/ 0 h 5"/>
                <a:gd name="T26" fmla="*/ 3 w 4"/>
                <a:gd name="T27" fmla="*/ 1 h 5"/>
                <a:gd name="T28" fmla="*/ 2 w 4"/>
                <a:gd name="T29"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 h="5">
                  <a:moveTo>
                    <a:pt x="2" y="1"/>
                  </a:moveTo>
                  <a:cubicBezTo>
                    <a:pt x="2" y="1"/>
                    <a:pt x="2" y="1"/>
                    <a:pt x="2" y="1"/>
                  </a:cubicBezTo>
                  <a:cubicBezTo>
                    <a:pt x="1" y="1"/>
                    <a:pt x="1" y="1"/>
                    <a:pt x="1" y="1"/>
                  </a:cubicBezTo>
                  <a:cubicBezTo>
                    <a:pt x="1" y="1"/>
                    <a:pt x="1" y="0"/>
                    <a:pt x="1" y="0"/>
                  </a:cubicBezTo>
                  <a:cubicBezTo>
                    <a:pt x="1" y="0"/>
                    <a:pt x="0" y="0"/>
                    <a:pt x="0" y="0"/>
                  </a:cubicBezTo>
                  <a:cubicBezTo>
                    <a:pt x="0" y="0"/>
                    <a:pt x="0" y="0"/>
                    <a:pt x="0" y="1"/>
                  </a:cubicBezTo>
                  <a:cubicBezTo>
                    <a:pt x="0" y="1"/>
                    <a:pt x="0" y="1"/>
                    <a:pt x="0" y="2"/>
                  </a:cubicBezTo>
                  <a:cubicBezTo>
                    <a:pt x="1" y="3"/>
                    <a:pt x="1" y="3"/>
                    <a:pt x="1" y="3"/>
                  </a:cubicBezTo>
                  <a:cubicBezTo>
                    <a:pt x="1" y="4"/>
                    <a:pt x="1" y="5"/>
                    <a:pt x="2" y="5"/>
                  </a:cubicBezTo>
                  <a:cubicBezTo>
                    <a:pt x="2" y="5"/>
                    <a:pt x="2" y="4"/>
                    <a:pt x="3" y="3"/>
                  </a:cubicBezTo>
                  <a:cubicBezTo>
                    <a:pt x="3" y="2"/>
                    <a:pt x="4" y="1"/>
                    <a:pt x="4" y="1"/>
                  </a:cubicBezTo>
                  <a:cubicBezTo>
                    <a:pt x="4" y="0"/>
                    <a:pt x="4" y="0"/>
                    <a:pt x="3" y="0"/>
                  </a:cubicBezTo>
                  <a:cubicBezTo>
                    <a:pt x="3" y="0"/>
                    <a:pt x="3" y="0"/>
                    <a:pt x="3" y="0"/>
                  </a:cubicBezTo>
                  <a:cubicBezTo>
                    <a:pt x="3" y="1"/>
                    <a:pt x="3" y="1"/>
                    <a:pt x="3" y="1"/>
                  </a:cubicBezTo>
                  <a:lnTo>
                    <a:pt x="2" y="1"/>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0" name="Freeform 71">
              <a:extLst>
                <a:ext uri="{FF2B5EF4-FFF2-40B4-BE49-F238E27FC236}">
                  <a16:creationId xmlns:a16="http://schemas.microsoft.com/office/drawing/2014/main" id="{EDCB2A0E-0FF3-40EF-9449-C66AFE401FDB}"/>
                </a:ext>
              </a:extLst>
            </p:cNvPr>
            <p:cNvSpPr>
              <a:spLocks/>
            </p:cNvSpPr>
            <p:nvPr userDrawn="1"/>
          </p:nvSpPr>
          <p:spPr bwMode="auto">
            <a:xfrm>
              <a:off x="238" y="127"/>
              <a:ext cx="4" cy="6"/>
            </a:xfrm>
            <a:custGeom>
              <a:avLst/>
              <a:gdLst>
                <a:gd name="T0" fmla="*/ 1 w 2"/>
                <a:gd name="T1" fmla="*/ 0 h 3"/>
                <a:gd name="T2" fmla="*/ 0 w 2"/>
                <a:gd name="T3" fmla="*/ 0 h 3"/>
                <a:gd name="T4" fmla="*/ 0 w 2"/>
                <a:gd name="T5" fmla="*/ 1 h 3"/>
                <a:gd name="T6" fmla="*/ 0 w 2"/>
                <a:gd name="T7" fmla="*/ 1 h 3"/>
                <a:gd name="T8" fmla="*/ 0 w 2"/>
                <a:gd name="T9" fmla="*/ 2 h 3"/>
                <a:gd name="T10" fmla="*/ 0 w 2"/>
                <a:gd name="T11" fmla="*/ 2 h 3"/>
                <a:gd name="T12" fmla="*/ 1 w 2"/>
                <a:gd name="T13" fmla="*/ 3 h 3"/>
                <a:gd name="T14" fmla="*/ 1 w 2"/>
                <a:gd name="T15" fmla="*/ 2 h 3"/>
                <a:gd name="T16" fmla="*/ 2 w 2"/>
                <a:gd name="T17" fmla="*/ 1 h 3"/>
                <a:gd name="T18" fmla="*/ 2 w 2"/>
                <a:gd name="T19" fmla="*/ 1 h 3"/>
                <a:gd name="T20" fmla="*/ 2 w 2"/>
                <a:gd name="T21" fmla="*/ 0 h 3"/>
                <a:gd name="T22" fmla="*/ 1 w 2"/>
                <a:gd name="T23" fmla="*/ 0 h 3"/>
                <a:gd name="T24" fmla="*/ 1 w 2"/>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 h="3">
                  <a:moveTo>
                    <a:pt x="1" y="0"/>
                  </a:moveTo>
                  <a:cubicBezTo>
                    <a:pt x="0" y="0"/>
                    <a:pt x="0" y="0"/>
                    <a:pt x="0" y="0"/>
                  </a:cubicBezTo>
                  <a:cubicBezTo>
                    <a:pt x="0" y="0"/>
                    <a:pt x="0" y="1"/>
                    <a:pt x="0" y="1"/>
                  </a:cubicBezTo>
                  <a:cubicBezTo>
                    <a:pt x="0" y="1"/>
                    <a:pt x="0" y="1"/>
                    <a:pt x="0" y="1"/>
                  </a:cubicBezTo>
                  <a:cubicBezTo>
                    <a:pt x="0" y="2"/>
                    <a:pt x="0" y="2"/>
                    <a:pt x="0" y="2"/>
                  </a:cubicBezTo>
                  <a:cubicBezTo>
                    <a:pt x="0" y="2"/>
                    <a:pt x="0" y="2"/>
                    <a:pt x="0" y="2"/>
                  </a:cubicBezTo>
                  <a:cubicBezTo>
                    <a:pt x="0" y="3"/>
                    <a:pt x="1" y="3"/>
                    <a:pt x="1" y="3"/>
                  </a:cubicBezTo>
                  <a:cubicBezTo>
                    <a:pt x="1" y="3"/>
                    <a:pt x="1" y="3"/>
                    <a:pt x="1" y="2"/>
                  </a:cubicBezTo>
                  <a:cubicBezTo>
                    <a:pt x="2" y="1"/>
                    <a:pt x="2" y="1"/>
                    <a:pt x="2" y="1"/>
                  </a:cubicBezTo>
                  <a:cubicBezTo>
                    <a:pt x="2" y="1"/>
                    <a:pt x="2" y="1"/>
                    <a:pt x="2" y="1"/>
                  </a:cubicBezTo>
                  <a:cubicBezTo>
                    <a:pt x="2" y="1"/>
                    <a:pt x="2" y="1"/>
                    <a:pt x="2" y="0"/>
                  </a:cubicBezTo>
                  <a:cubicBezTo>
                    <a:pt x="1" y="0"/>
                    <a:pt x="1" y="0"/>
                    <a:pt x="1" y="0"/>
                  </a:cubicBezTo>
                  <a:cubicBezTo>
                    <a:pt x="1" y="0"/>
                    <a:pt x="1" y="0"/>
                    <a:pt x="1" y="0"/>
                  </a:cubicBez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1" name="Freeform 72">
              <a:extLst>
                <a:ext uri="{FF2B5EF4-FFF2-40B4-BE49-F238E27FC236}">
                  <a16:creationId xmlns:a16="http://schemas.microsoft.com/office/drawing/2014/main" id="{BCF0DA28-4A2B-4D63-83DF-4063B625B21B}"/>
                </a:ext>
              </a:extLst>
            </p:cNvPr>
            <p:cNvSpPr>
              <a:spLocks/>
            </p:cNvSpPr>
            <p:nvPr userDrawn="1"/>
          </p:nvSpPr>
          <p:spPr bwMode="auto">
            <a:xfrm>
              <a:off x="345" y="105"/>
              <a:ext cx="74" cy="77"/>
            </a:xfrm>
            <a:custGeom>
              <a:avLst/>
              <a:gdLst>
                <a:gd name="T0" fmla="*/ 32 w 36"/>
                <a:gd name="T1" fmla="*/ 23 h 36"/>
                <a:gd name="T2" fmla="*/ 35 w 36"/>
                <a:gd name="T3" fmla="*/ 22 h 36"/>
                <a:gd name="T4" fmla="*/ 35 w 36"/>
                <a:gd name="T5" fmla="*/ 27 h 36"/>
                <a:gd name="T6" fmla="*/ 35 w 36"/>
                <a:gd name="T7" fmla="*/ 33 h 36"/>
                <a:gd name="T8" fmla="*/ 35 w 36"/>
                <a:gd name="T9" fmla="*/ 35 h 36"/>
                <a:gd name="T10" fmla="*/ 31 w 36"/>
                <a:gd name="T11" fmla="*/ 35 h 36"/>
                <a:gd name="T12" fmla="*/ 28 w 36"/>
                <a:gd name="T13" fmla="*/ 33 h 36"/>
                <a:gd name="T14" fmla="*/ 26 w 36"/>
                <a:gd name="T15" fmla="*/ 32 h 36"/>
                <a:gd name="T16" fmla="*/ 31 w 36"/>
                <a:gd name="T17" fmla="*/ 28 h 36"/>
                <a:gd name="T18" fmla="*/ 26 w 36"/>
                <a:gd name="T19" fmla="*/ 25 h 36"/>
                <a:gd name="T20" fmla="*/ 27 w 36"/>
                <a:gd name="T21" fmla="*/ 26 h 36"/>
                <a:gd name="T22" fmla="*/ 26 w 36"/>
                <a:gd name="T23" fmla="*/ 29 h 36"/>
                <a:gd name="T24" fmla="*/ 23 w 36"/>
                <a:gd name="T25" fmla="*/ 33 h 36"/>
                <a:gd name="T26" fmla="*/ 21 w 36"/>
                <a:gd name="T27" fmla="*/ 36 h 36"/>
                <a:gd name="T28" fmla="*/ 19 w 36"/>
                <a:gd name="T29" fmla="*/ 35 h 36"/>
                <a:gd name="T30" fmla="*/ 15 w 36"/>
                <a:gd name="T31" fmla="*/ 35 h 36"/>
                <a:gd name="T32" fmla="*/ 15 w 36"/>
                <a:gd name="T33" fmla="*/ 30 h 36"/>
                <a:gd name="T34" fmla="*/ 19 w 36"/>
                <a:gd name="T35" fmla="*/ 29 h 36"/>
                <a:gd name="T36" fmla="*/ 20 w 36"/>
                <a:gd name="T37" fmla="*/ 24 h 36"/>
                <a:gd name="T38" fmla="*/ 19 w 36"/>
                <a:gd name="T39" fmla="*/ 22 h 36"/>
                <a:gd name="T40" fmla="*/ 18 w 36"/>
                <a:gd name="T41" fmla="*/ 23 h 36"/>
                <a:gd name="T42" fmla="*/ 15 w 36"/>
                <a:gd name="T43" fmla="*/ 26 h 36"/>
                <a:gd name="T44" fmla="*/ 13 w 36"/>
                <a:gd name="T45" fmla="*/ 29 h 36"/>
                <a:gd name="T46" fmla="*/ 9 w 36"/>
                <a:gd name="T47" fmla="*/ 35 h 36"/>
                <a:gd name="T48" fmla="*/ 6 w 36"/>
                <a:gd name="T49" fmla="*/ 34 h 36"/>
                <a:gd name="T50" fmla="*/ 2 w 36"/>
                <a:gd name="T51" fmla="*/ 36 h 36"/>
                <a:gd name="T52" fmla="*/ 4 w 36"/>
                <a:gd name="T53" fmla="*/ 31 h 36"/>
                <a:gd name="T54" fmla="*/ 2 w 36"/>
                <a:gd name="T55" fmla="*/ 28 h 36"/>
                <a:gd name="T56" fmla="*/ 7 w 36"/>
                <a:gd name="T57" fmla="*/ 28 h 36"/>
                <a:gd name="T58" fmla="*/ 8 w 36"/>
                <a:gd name="T59" fmla="*/ 23 h 36"/>
                <a:gd name="T60" fmla="*/ 7 w 36"/>
                <a:gd name="T61" fmla="*/ 25 h 36"/>
                <a:gd name="T62" fmla="*/ 2 w 36"/>
                <a:gd name="T63" fmla="*/ 17 h 36"/>
                <a:gd name="T64" fmla="*/ 1 w 36"/>
                <a:gd name="T65" fmla="*/ 11 h 36"/>
                <a:gd name="T66" fmla="*/ 1 w 36"/>
                <a:gd name="T67" fmla="*/ 8 h 36"/>
                <a:gd name="T68" fmla="*/ 2 w 36"/>
                <a:gd name="T69" fmla="*/ 5 h 36"/>
                <a:gd name="T70" fmla="*/ 1 w 36"/>
                <a:gd name="T71" fmla="*/ 2 h 36"/>
                <a:gd name="T72" fmla="*/ 6 w 36"/>
                <a:gd name="T73" fmla="*/ 8 h 36"/>
                <a:gd name="T74" fmla="*/ 6 w 36"/>
                <a:gd name="T75" fmla="*/ 15 h 36"/>
                <a:gd name="T76" fmla="*/ 10 w 36"/>
                <a:gd name="T77" fmla="*/ 14 h 36"/>
                <a:gd name="T78" fmla="*/ 10 w 36"/>
                <a:gd name="T79" fmla="*/ 11 h 36"/>
                <a:gd name="T80" fmla="*/ 9 w 36"/>
                <a:gd name="T81" fmla="*/ 4 h 36"/>
                <a:gd name="T82" fmla="*/ 10 w 36"/>
                <a:gd name="T83" fmla="*/ 2 h 36"/>
                <a:gd name="T84" fmla="*/ 12 w 36"/>
                <a:gd name="T85" fmla="*/ 2 h 36"/>
                <a:gd name="T86" fmla="*/ 13 w 36"/>
                <a:gd name="T87" fmla="*/ 0 h 36"/>
                <a:gd name="T88" fmla="*/ 14 w 36"/>
                <a:gd name="T89" fmla="*/ 1 h 36"/>
                <a:gd name="T90" fmla="*/ 17 w 36"/>
                <a:gd name="T91" fmla="*/ 1 h 36"/>
                <a:gd name="T92" fmla="*/ 18 w 36"/>
                <a:gd name="T93" fmla="*/ 3 h 36"/>
                <a:gd name="T94" fmla="*/ 18 w 36"/>
                <a:gd name="T95" fmla="*/ 9 h 36"/>
                <a:gd name="T96" fmla="*/ 29 w 36"/>
                <a:gd name="T97" fmla="*/ 15 h 36"/>
                <a:gd name="T98" fmla="*/ 20 w 36"/>
                <a:gd name="T99" fmla="*/ 6 h 36"/>
                <a:gd name="T100" fmla="*/ 31 w 36"/>
                <a:gd name="T101" fmla="*/ 2 h 36"/>
                <a:gd name="T102" fmla="*/ 35 w 36"/>
                <a:gd name="T103" fmla="*/ 4 h 36"/>
                <a:gd name="T104" fmla="*/ 24 w 36"/>
                <a:gd name="T105" fmla="*/ 5 h 36"/>
                <a:gd name="T106" fmla="*/ 31 w 36"/>
                <a:gd name="T107" fmla="*/ 1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6" h="36">
                  <a:moveTo>
                    <a:pt x="30" y="19"/>
                  </a:moveTo>
                  <a:cubicBezTo>
                    <a:pt x="30" y="19"/>
                    <a:pt x="30" y="19"/>
                    <a:pt x="30" y="19"/>
                  </a:cubicBezTo>
                  <a:cubicBezTo>
                    <a:pt x="31" y="20"/>
                    <a:pt x="31" y="20"/>
                    <a:pt x="31" y="20"/>
                  </a:cubicBezTo>
                  <a:cubicBezTo>
                    <a:pt x="31" y="22"/>
                    <a:pt x="32" y="23"/>
                    <a:pt x="32" y="23"/>
                  </a:cubicBezTo>
                  <a:cubicBezTo>
                    <a:pt x="33" y="23"/>
                    <a:pt x="33" y="23"/>
                    <a:pt x="34" y="22"/>
                  </a:cubicBezTo>
                  <a:cubicBezTo>
                    <a:pt x="34" y="21"/>
                    <a:pt x="34" y="21"/>
                    <a:pt x="34" y="21"/>
                  </a:cubicBezTo>
                  <a:cubicBezTo>
                    <a:pt x="34" y="21"/>
                    <a:pt x="34" y="21"/>
                    <a:pt x="34" y="21"/>
                  </a:cubicBezTo>
                  <a:cubicBezTo>
                    <a:pt x="35" y="21"/>
                    <a:pt x="35" y="22"/>
                    <a:pt x="35" y="22"/>
                  </a:cubicBezTo>
                  <a:cubicBezTo>
                    <a:pt x="35" y="23"/>
                    <a:pt x="35" y="23"/>
                    <a:pt x="35" y="24"/>
                  </a:cubicBezTo>
                  <a:cubicBezTo>
                    <a:pt x="35" y="25"/>
                    <a:pt x="35" y="25"/>
                    <a:pt x="35" y="26"/>
                  </a:cubicBezTo>
                  <a:cubicBezTo>
                    <a:pt x="35" y="26"/>
                    <a:pt x="35" y="26"/>
                    <a:pt x="35" y="27"/>
                  </a:cubicBezTo>
                  <a:cubicBezTo>
                    <a:pt x="35" y="27"/>
                    <a:pt x="35" y="27"/>
                    <a:pt x="35" y="27"/>
                  </a:cubicBezTo>
                  <a:cubicBezTo>
                    <a:pt x="35" y="28"/>
                    <a:pt x="35" y="28"/>
                    <a:pt x="35" y="28"/>
                  </a:cubicBezTo>
                  <a:cubicBezTo>
                    <a:pt x="35" y="30"/>
                    <a:pt x="35" y="30"/>
                    <a:pt x="35" y="31"/>
                  </a:cubicBezTo>
                  <a:cubicBezTo>
                    <a:pt x="35" y="31"/>
                    <a:pt x="35" y="32"/>
                    <a:pt x="35" y="32"/>
                  </a:cubicBezTo>
                  <a:cubicBezTo>
                    <a:pt x="35" y="32"/>
                    <a:pt x="35" y="33"/>
                    <a:pt x="35" y="33"/>
                  </a:cubicBezTo>
                  <a:cubicBezTo>
                    <a:pt x="35" y="34"/>
                    <a:pt x="35" y="34"/>
                    <a:pt x="35" y="34"/>
                  </a:cubicBezTo>
                  <a:cubicBezTo>
                    <a:pt x="35" y="35"/>
                    <a:pt x="35" y="35"/>
                    <a:pt x="35" y="35"/>
                  </a:cubicBezTo>
                  <a:cubicBezTo>
                    <a:pt x="35" y="35"/>
                    <a:pt x="35" y="35"/>
                    <a:pt x="35" y="35"/>
                  </a:cubicBezTo>
                  <a:cubicBezTo>
                    <a:pt x="35" y="35"/>
                    <a:pt x="35" y="35"/>
                    <a:pt x="35" y="35"/>
                  </a:cubicBezTo>
                  <a:cubicBezTo>
                    <a:pt x="34" y="35"/>
                    <a:pt x="34" y="35"/>
                    <a:pt x="34" y="35"/>
                  </a:cubicBezTo>
                  <a:cubicBezTo>
                    <a:pt x="33" y="35"/>
                    <a:pt x="33" y="35"/>
                    <a:pt x="33" y="35"/>
                  </a:cubicBezTo>
                  <a:cubicBezTo>
                    <a:pt x="33" y="35"/>
                    <a:pt x="33" y="35"/>
                    <a:pt x="32" y="34"/>
                  </a:cubicBezTo>
                  <a:cubicBezTo>
                    <a:pt x="32" y="35"/>
                    <a:pt x="32" y="35"/>
                    <a:pt x="31" y="35"/>
                  </a:cubicBezTo>
                  <a:cubicBezTo>
                    <a:pt x="30" y="35"/>
                    <a:pt x="29" y="35"/>
                    <a:pt x="29" y="36"/>
                  </a:cubicBezTo>
                  <a:cubicBezTo>
                    <a:pt x="29" y="36"/>
                    <a:pt x="29" y="36"/>
                    <a:pt x="29" y="36"/>
                  </a:cubicBezTo>
                  <a:cubicBezTo>
                    <a:pt x="28" y="36"/>
                    <a:pt x="28" y="35"/>
                    <a:pt x="28" y="35"/>
                  </a:cubicBezTo>
                  <a:cubicBezTo>
                    <a:pt x="28" y="34"/>
                    <a:pt x="28" y="33"/>
                    <a:pt x="28" y="33"/>
                  </a:cubicBezTo>
                  <a:cubicBezTo>
                    <a:pt x="28" y="32"/>
                    <a:pt x="27" y="32"/>
                    <a:pt x="27" y="32"/>
                  </a:cubicBezTo>
                  <a:cubicBezTo>
                    <a:pt x="27" y="32"/>
                    <a:pt x="27" y="32"/>
                    <a:pt x="27" y="32"/>
                  </a:cubicBezTo>
                  <a:cubicBezTo>
                    <a:pt x="26" y="32"/>
                    <a:pt x="26" y="32"/>
                    <a:pt x="26" y="32"/>
                  </a:cubicBezTo>
                  <a:cubicBezTo>
                    <a:pt x="26" y="32"/>
                    <a:pt x="26" y="32"/>
                    <a:pt x="26" y="32"/>
                  </a:cubicBezTo>
                  <a:cubicBezTo>
                    <a:pt x="26" y="32"/>
                    <a:pt x="27" y="31"/>
                    <a:pt x="27" y="30"/>
                  </a:cubicBezTo>
                  <a:cubicBezTo>
                    <a:pt x="27" y="30"/>
                    <a:pt x="28" y="29"/>
                    <a:pt x="29" y="29"/>
                  </a:cubicBezTo>
                  <a:cubicBezTo>
                    <a:pt x="30" y="29"/>
                    <a:pt x="30" y="29"/>
                    <a:pt x="30" y="29"/>
                  </a:cubicBezTo>
                  <a:cubicBezTo>
                    <a:pt x="31" y="28"/>
                    <a:pt x="31" y="28"/>
                    <a:pt x="31" y="28"/>
                  </a:cubicBezTo>
                  <a:cubicBezTo>
                    <a:pt x="31" y="27"/>
                    <a:pt x="31" y="27"/>
                    <a:pt x="30" y="27"/>
                  </a:cubicBezTo>
                  <a:cubicBezTo>
                    <a:pt x="28" y="26"/>
                    <a:pt x="28" y="26"/>
                    <a:pt x="28" y="26"/>
                  </a:cubicBezTo>
                  <a:cubicBezTo>
                    <a:pt x="28" y="26"/>
                    <a:pt x="28" y="26"/>
                    <a:pt x="27" y="25"/>
                  </a:cubicBezTo>
                  <a:cubicBezTo>
                    <a:pt x="27" y="25"/>
                    <a:pt x="26" y="25"/>
                    <a:pt x="26" y="25"/>
                  </a:cubicBezTo>
                  <a:cubicBezTo>
                    <a:pt x="26" y="25"/>
                    <a:pt x="26" y="25"/>
                    <a:pt x="26" y="25"/>
                  </a:cubicBezTo>
                  <a:cubicBezTo>
                    <a:pt x="26" y="25"/>
                    <a:pt x="25" y="25"/>
                    <a:pt x="25" y="25"/>
                  </a:cubicBezTo>
                  <a:cubicBezTo>
                    <a:pt x="25" y="26"/>
                    <a:pt x="26" y="26"/>
                    <a:pt x="26" y="26"/>
                  </a:cubicBezTo>
                  <a:cubicBezTo>
                    <a:pt x="27" y="26"/>
                    <a:pt x="27" y="26"/>
                    <a:pt x="27" y="26"/>
                  </a:cubicBezTo>
                  <a:cubicBezTo>
                    <a:pt x="27" y="26"/>
                    <a:pt x="27" y="26"/>
                    <a:pt x="27" y="26"/>
                  </a:cubicBezTo>
                  <a:cubicBezTo>
                    <a:pt x="27" y="26"/>
                    <a:pt x="27" y="26"/>
                    <a:pt x="27" y="27"/>
                  </a:cubicBezTo>
                  <a:cubicBezTo>
                    <a:pt x="27" y="27"/>
                    <a:pt x="27" y="28"/>
                    <a:pt x="27" y="29"/>
                  </a:cubicBezTo>
                  <a:cubicBezTo>
                    <a:pt x="26" y="29"/>
                    <a:pt x="26" y="29"/>
                    <a:pt x="26" y="29"/>
                  </a:cubicBezTo>
                  <a:cubicBezTo>
                    <a:pt x="26" y="30"/>
                    <a:pt x="26" y="30"/>
                    <a:pt x="26" y="30"/>
                  </a:cubicBezTo>
                  <a:cubicBezTo>
                    <a:pt x="26" y="31"/>
                    <a:pt x="25" y="32"/>
                    <a:pt x="24" y="32"/>
                  </a:cubicBezTo>
                  <a:cubicBezTo>
                    <a:pt x="24" y="33"/>
                    <a:pt x="24" y="33"/>
                    <a:pt x="24" y="33"/>
                  </a:cubicBezTo>
                  <a:cubicBezTo>
                    <a:pt x="24" y="33"/>
                    <a:pt x="24" y="33"/>
                    <a:pt x="23" y="33"/>
                  </a:cubicBezTo>
                  <a:cubicBezTo>
                    <a:pt x="23" y="33"/>
                    <a:pt x="23" y="34"/>
                    <a:pt x="23" y="34"/>
                  </a:cubicBezTo>
                  <a:cubicBezTo>
                    <a:pt x="22" y="34"/>
                    <a:pt x="22" y="35"/>
                    <a:pt x="22" y="35"/>
                  </a:cubicBezTo>
                  <a:cubicBezTo>
                    <a:pt x="21" y="35"/>
                    <a:pt x="21" y="35"/>
                    <a:pt x="21" y="35"/>
                  </a:cubicBezTo>
                  <a:cubicBezTo>
                    <a:pt x="21" y="36"/>
                    <a:pt x="21" y="36"/>
                    <a:pt x="21" y="36"/>
                  </a:cubicBezTo>
                  <a:cubicBezTo>
                    <a:pt x="21" y="36"/>
                    <a:pt x="21" y="36"/>
                    <a:pt x="21" y="36"/>
                  </a:cubicBezTo>
                  <a:cubicBezTo>
                    <a:pt x="20" y="36"/>
                    <a:pt x="20" y="36"/>
                    <a:pt x="20" y="35"/>
                  </a:cubicBezTo>
                  <a:cubicBezTo>
                    <a:pt x="20" y="35"/>
                    <a:pt x="20" y="35"/>
                    <a:pt x="19" y="35"/>
                  </a:cubicBezTo>
                  <a:cubicBezTo>
                    <a:pt x="19" y="35"/>
                    <a:pt x="19" y="35"/>
                    <a:pt x="19" y="35"/>
                  </a:cubicBezTo>
                  <a:cubicBezTo>
                    <a:pt x="18" y="35"/>
                    <a:pt x="18" y="35"/>
                    <a:pt x="18" y="35"/>
                  </a:cubicBezTo>
                  <a:cubicBezTo>
                    <a:pt x="17" y="35"/>
                    <a:pt x="17" y="35"/>
                    <a:pt x="17" y="35"/>
                  </a:cubicBezTo>
                  <a:cubicBezTo>
                    <a:pt x="16" y="35"/>
                    <a:pt x="15" y="35"/>
                    <a:pt x="15" y="35"/>
                  </a:cubicBezTo>
                  <a:cubicBezTo>
                    <a:pt x="15" y="35"/>
                    <a:pt x="15" y="35"/>
                    <a:pt x="15" y="35"/>
                  </a:cubicBezTo>
                  <a:cubicBezTo>
                    <a:pt x="15" y="35"/>
                    <a:pt x="14" y="35"/>
                    <a:pt x="14" y="35"/>
                  </a:cubicBezTo>
                  <a:cubicBezTo>
                    <a:pt x="14" y="34"/>
                    <a:pt x="15" y="32"/>
                    <a:pt x="16" y="31"/>
                  </a:cubicBezTo>
                  <a:cubicBezTo>
                    <a:pt x="16" y="30"/>
                    <a:pt x="16" y="30"/>
                    <a:pt x="15" y="30"/>
                  </a:cubicBezTo>
                  <a:cubicBezTo>
                    <a:pt x="15" y="30"/>
                    <a:pt x="15" y="30"/>
                    <a:pt x="15" y="30"/>
                  </a:cubicBezTo>
                  <a:cubicBezTo>
                    <a:pt x="15" y="30"/>
                    <a:pt x="15" y="30"/>
                    <a:pt x="15" y="30"/>
                  </a:cubicBezTo>
                  <a:cubicBezTo>
                    <a:pt x="15" y="29"/>
                    <a:pt x="15" y="29"/>
                    <a:pt x="16" y="29"/>
                  </a:cubicBezTo>
                  <a:cubicBezTo>
                    <a:pt x="17" y="28"/>
                    <a:pt x="17" y="28"/>
                    <a:pt x="17" y="28"/>
                  </a:cubicBezTo>
                  <a:cubicBezTo>
                    <a:pt x="18" y="28"/>
                    <a:pt x="18" y="29"/>
                    <a:pt x="19" y="29"/>
                  </a:cubicBezTo>
                  <a:cubicBezTo>
                    <a:pt x="20" y="30"/>
                    <a:pt x="20" y="30"/>
                    <a:pt x="21" y="30"/>
                  </a:cubicBezTo>
                  <a:cubicBezTo>
                    <a:pt x="21" y="30"/>
                    <a:pt x="22" y="29"/>
                    <a:pt x="22" y="29"/>
                  </a:cubicBezTo>
                  <a:cubicBezTo>
                    <a:pt x="22" y="28"/>
                    <a:pt x="22" y="28"/>
                    <a:pt x="21" y="27"/>
                  </a:cubicBezTo>
                  <a:cubicBezTo>
                    <a:pt x="20" y="26"/>
                    <a:pt x="20" y="25"/>
                    <a:pt x="20" y="24"/>
                  </a:cubicBezTo>
                  <a:cubicBezTo>
                    <a:pt x="20" y="23"/>
                    <a:pt x="20" y="23"/>
                    <a:pt x="21" y="22"/>
                  </a:cubicBezTo>
                  <a:cubicBezTo>
                    <a:pt x="21" y="22"/>
                    <a:pt x="21" y="22"/>
                    <a:pt x="21" y="21"/>
                  </a:cubicBezTo>
                  <a:cubicBezTo>
                    <a:pt x="21" y="21"/>
                    <a:pt x="21" y="21"/>
                    <a:pt x="20" y="21"/>
                  </a:cubicBezTo>
                  <a:cubicBezTo>
                    <a:pt x="20" y="21"/>
                    <a:pt x="19" y="21"/>
                    <a:pt x="19" y="22"/>
                  </a:cubicBezTo>
                  <a:cubicBezTo>
                    <a:pt x="18" y="22"/>
                    <a:pt x="17" y="22"/>
                    <a:pt x="17" y="23"/>
                  </a:cubicBezTo>
                  <a:cubicBezTo>
                    <a:pt x="17" y="23"/>
                    <a:pt x="17" y="23"/>
                    <a:pt x="17" y="23"/>
                  </a:cubicBezTo>
                  <a:cubicBezTo>
                    <a:pt x="18" y="23"/>
                    <a:pt x="18" y="23"/>
                    <a:pt x="18" y="23"/>
                  </a:cubicBezTo>
                  <a:cubicBezTo>
                    <a:pt x="18" y="23"/>
                    <a:pt x="18" y="23"/>
                    <a:pt x="18" y="23"/>
                  </a:cubicBezTo>
                  <a:cubicBezTo>
                    <a:pt x="18" y="23"/>
                    <a:pt x="18" y="24"/>
                    <a:pt x="18" y="24"/>
                  </a:cubicBezTo>
                  <a:cubicBezTo>
                    <a:pt x="18" y="24"/>
                    <a:pt x="17" y="24"/>
                    <a:pt x="17" y="25"/>
                  </a:cubicBezTo>
                  <a:cubicBezTo>
                    <a:pt x="16" y="25"/>
                    <a:pt x="16" y="26"/>
                    <a:pt x="15" y="26"/>
                  </a:cubicBezTo>
                  <a:cubicBezTo>
                    <a:pt x="15" y="26"/>
                    <a:pt x="15" y="26"/>
                    <a:pt x="15" y="26"/>
                  </a:cubicBezTo>
                  <a:cubicBezTo>
                    <a:pt x="15" y="27"/>
                    <a:pt x="15" y="27"/>
                    <a:pt x="15" y="27"/>
                  </a:cubicBezTo>
                  <a:cubicBezTo>
                    <a:pt x="15" y="27"/>
                    <a:pt x="14" y="28"/>
                    <a:pt x="13" y="28"/>
                  </a:cubicBezTo>
                  <a:cubicBezTo>
                    <a:pt x="13" y="29"/>
                    <a:pt x="13" y="29"/>
                    <a:pt x="13" y="29"/>
                  </a:cubicBezTo>
                  <a:cubicBezTo>
                    <a:pt x="13" y="29"/>
                    <a:pt x="13" y="29"/>
                    <a:pt x="13" y="29"/>
                  </a:cubicBezTo>
                  <a:cubicBezTo>
                    <a:pt x="12" y="30"/>
                    <a:pt x="12" y="31"/>
                    <a:pt x="11" y="31"/>
                  </a:cubicBezTo>
                  <a:cubicBezTo>
                    <a:pt x="10" y="32"/>
                    <a:pt x="10" y="32"/>
                    <a:pt x="10" y="32"/>
                  </a:cubicBezTo>
                  <a:cubicBezTo>
                    <a:pt x="10" y="32"/>
                    <a:pt x="10" y="33"/>
                    <a:pt x="9" y="34"/>
                  </a:cubicBezTo>
                  <a:cubicBezTo>
                    <a:pt x="9" y="35"/>
                    <a:pt x="9" y="35"/>
                    <a:pt x="9" y="35"/>
                  </a:cubicBezTo>
                  <a:cubicBezTo>
                    <a:pt x="9" y="35"/>
                    <a:pt x="9" y="35"/>
                    <a:pt x="9" y="35"/>
                  </a:cubicBezTo>
                  <a:cubicBezTo>
                    <a:pt x="8" y="34"/>
                    <a:pt x="7" y="34"/>
                    <a:pt x="7" y="34"/>
                  </a:cubicBezTo>
                  <a:cubicBezTo>
                    <a:pt x="7" y="34"/>
                    <a:pt x="7" y="34"/>
                    <a:pt x="7" y="34"/>
                  </a:cubicBezTo>
                  <a:cubicBezTo>
                    <a:pt x="6" y="34"/>
                    <a:pt x="6" y="34"/>
                    <a:pt x="6" y="34"/>
                  </a:cubicBezTo>
                  <a:cubicBezTo>
                    <a:pt x="4" y="35"/>
                    <a:pt x="4" y="35"/>
                    <a:pt x="4" y="35"/>
                  </a:cubicBezTo>
                  <a:cubicBezTo>
                    <a:pt x="3" y="35"/>
                    <a:pt x="3" y="35"/>
                    <a:pt x="3" y="36"/>
                  </a:cubicBezTo>
                  <a:cubicBezTo>
                    <a:pt x="2" y="36"/>
                    <a:pt x="2" y="36"/>
                    <a:pt x="2" y="36"/>
                  </a:cubicBezTo>
                  <a:cubicBezTo>
                    <a:pt x="2" y="36"/>
                    <a:pt x="2" y="36"/>
                    <a:pt x="2" y="36"/>
                  </a:cubicBezTo>
                  <a:cubicBezTo>
                    <a:pt x="2" y="35"/>
                    <a:pt x="2" y="35"/>
                    <a:pt x="2" y="35"/>
                  </a:cubicBezTo>
                  <a:cubicBezTo>
                    <a:pt x="2" y="35"/>
                    <a:pt x="2" y="35"/>
                    <a:pt x="2" y="34"/>
                  </a:cubicBezTo>
                  <a:cubicBezTo>
                    <a:pt x="2" y="33"/>
                    <a:pt x="3" y="33"/>
                    <a:pt x="3" y="32"/>
                  </a:cubicBezTo>
                  <a:cubicBezTo>
                    <a:pt x="4" y="31"/>
                    <a:pt x="4" y="31"/>
                    <a:pt x="4" y="31"/>
                  </a:cubicBezTo>
                  <a:cubicBezTo>
                    <a:pt x="4" y="31"/>
                    <a:pt x="4" y="31"/>
                    <a:pt x="4" y="30"/>
                  </a:cubicBezTo>
                  <a:cubicBezTo>
                    <a:pt x="4" y="30"/>
                    <a:pt x="3" y="29"/>
                    <a:pt x="2" y="29"/>
                  </a:cubicBezTo>
                  <a:cubicBezTo>
                    <a:pt x="2" y="29"/>
                    <a:pt x="2" y="29"/>
                    <a:pt x="2" y="29"/>
                  </a:cubicBezTo>
                  <a:cubicBezTo>
                    <a:pt x="2" y="28"/>
                    <a:pt x="2" y="28"/>
                    <a:pt x="2" y="28"/>
                  </a:cubicBezTo>
                  <a:cubicBezTo>
                    <a:pt x="3" y="27"/>
                    <a:pt x="4" y="27"/>
                    <a:pt x="4" y="27"/>
                  </a:cubicBezTo>
                  <a:cubicBezTo>
                    <a:pt x="5" y="27"/>
                    <a:pt x="5" y="27"/>
                    <a:pt x="6" y="27"/>
                  </a:cubicBezTo>
                  <a:cubicBezTo>
                    <a:pt x="7" y="28"/>
                    <a:pt x="7" y="28"/>
                    <a:pt x="7" y="28"/>
                  </a:cubicBezTo>
                  <a:cubicBezTo>
                    <a:pt x="7" y="28"/>
                    <a:pt x="7" y="28"/>
                    <a:pt x="7" y="28"/>
                  </a:cubicBezTo>
                  <a:cubicBezTo>
                    <a:pt x="8" y="28"/>
                    <a:pt x="9" y="27"/>
                    <a:pt x="10" y="25"/>
                  </a:cubicBezTo>
                  <a:cubicBezTo>
                    <a:pt x="10" y="25"/>
                    <a:pt x="11" y="24"/>
                    <a:pt x="11" y="24"/>
                  </a:cubicBezTo>
                  <a:cubicBezTo>
                    <a:pt x="11" y="23"/>
                    <a:pt x="10" y="22"/>
                    <a:pt x="9" y="22"/>
                  </a:cubicBezTo>
                  <a:cubicBezTo>
                    <a:pt x="9" y="22"/>
                    <a:pt x="8" y="23"/>
                    <a:pt x="8" y="23"/>
                  </a:cubicBezTo>
                  <a:cubicBezTo>
                    <a:pt x="8" y="23"/>
                    <a:pt x="7" y="24"/>
                    <a:pt x="7" y="24"/>
                  </a:cubicBezTo>
                  <a:cubicBezTo>
                    <a:pt x="7" y="24"/>
                    <a:pt x="7" y="24"/>
                    <a:pt x="7" y="24"/>
                  </a:cubicBezTo>
                  <a:cubicBezTo>
                    <a:pt x="7" y="25"/>
                    <a:pt x="7" y="25"/>
                    <a:pt x="7" y="25"/>
                  </a:cubicBezTo>
                  <a:cubicBezTo>
                    <a:pt x="7" y="25"/>
                    <a:pt x="7" y="25"/>
                    <a:pt x="7" y="25"/>
                  </a:cubicBezTo>
                  <a:cubicBezTo>
                    <a:pt x="7" y="25"/>
                    <a:pt x="7" y="25"/>
                    <a:pt x="6" y="24"/>
                  </a:cubicBezTo>
                  <a:cubicBezTo>
                    <a:pt x="6" y="24"/>
                    <a:pt x="5" y="23"/>
                    <a:pt x="5" y="23"/>
                  </a:cubicBezTo>
                  <a:cubicBezTo>
                    <a:pt x="4" y="22"/>
                    <a:pt x="4" y="21"/>
                    <a:pt x="4" y="20"/>
                  </a:cubicBezTo>
                  <a:cubicBezTo>
                    <a:pt x="3" y="18"/>
                    <a:pt x="2" y="18"/>
                    <a:pt x="2" y="17"/>
                  </a:cubicBezTo>
                  <a:cubicBezTo>
                    <a:pt x="2" y="16"/>
                    <a:pt x="2" y="16"/>
                    <a:pt x="2" y="16"/>
                  </a:cubicBezTo>
                  <a:cubicBezTo>
                    <a:pt x="2" y="15"/>
                    <a:pt x="1" y="15"/>
                    <a:pt x="1" y="14"/>
                  </a:cubicBezTo>
                  <a:cubicBezTo>
                    <a:pt x="1" y="13"/>
                    <a:pt x="1" y="13"/>
                    <a:pt x="2" y="13"/>
                  </a:cubicBezTo>
                  <a:cubicBezTo>
                    <a:pt x="1" y="12"/>
                    <a:pt x="1" y="12"/>
                    <a:pt x="1" y="11"/>
                  </a:cubicBezTo>
                  <a:cubicBezTo>
                    <a:pt x="1" y="11"/>
                    <a:pt x="1" y="11"/>
                    <a:pt x="1" y="11"/>
                  </a:cubicBezTo>
                  <a:cubicBezTo>
                    <a:pt x="1" y="10"/>
                    <a:pt x="0" y="10"/>
                    <a:pt x="0" y="9"/>
                  </a:cubicBezTo>
                  <a:cubicBezTo>
                    <a:pt x="0" y="9"/>
                    <a:pt x="0" y="9"/>
                    <a:pt x="0" y="9"/>
                  </a:cubicBezTo>
                  <a:cubicBezTo>
                    <a:pt x="0" y="8"/>
                    <a:pt x="0" y="8"/>
                    <a:pt x="1" y="8"/>
                  </a:cubicBezTo>
                  <a:cubicBezTo>
                    <a:pt x="1" y="8"/>
                    <a:pt x="1" y="8"/>
                    <a:pt x="1" y="8"/>
                  </a:cubicBezTo>
                  <a:cubicBezTo>
                    <a:pt x="1" y="8"/>
                    <a:pt x="1" y="7"/>
                    <a:pt x="1" y="7"/>
                  </a:cubicBezTo>
                  <a:cubicBezTo>
                    <a:pt x="1" y="7"/>
                    <a:pt x="1" y="7"/>
                    <a:pt x="1" y="6"/>
                  </a:cubicBezTo>
                  <a:cubicBezTo>
                    <a:pt x="2" y="5"/>
                    <a:pt x="2" y="5"/>
                    <a:pt x="2" y="5"/>
                  </a:cubicBezTo>
                  <a:cubicBezTo>
                    <a:pt x="2" y="5"/>
                    <a:pt x="2" y="4"/>
                    <a:pt x="2" y="4"/>
                  </a:cubicBezTo>
                  <a:cubicBezTo>
                    <a:pt x="2" y="4"/>
                    <a:pt x="2" y="3"/>
                    <a:pt x="2" y="3"/>
                  </a:cubicBezTo>
                  <a:cubicBezTo>
                    <a:pt x="1" y="3"/>
                    <a:pt x="1" y="2"/>
                    <a:pt x="1" y="2"/>
                  </a:cubicBezTo>
                  <a:cubicBezTo>
                    <a:pt x="1" y="2"/>
                    <a:pt x="1" y="2"/>
                    <a:pt x="1" y="2"/>
                  </a:cubicBezTo>
                  <a:cubicBezTo>
                    <a:pt x="1" y="2"/>
                    <a:pt x="1" y="1"/>
                    <a:pt x="1" y="1"/>
                  </a:cubicBezTo>
                  <a:cubicBezTo>
                    <a:pt x="1" y="1"/>
                    <a:pt x="1" y="2"/>
                    <a:pt x="2" y="2"/>
                  </a:cubicBezTo>
                  <a:cubicBezTo>
                    <a:pt x="3" y="2"/>
                    <a:pt x="4" y="3"/>
                    <a:pt x="5" y="4"/>
                  </a:cubicBezTo>
                  <a:cubicBezTo>
                    <a:pt x="6" y="5"/>
                    <a:pt x="6" y="6"/>
                    <a:pt x="6" y="8"/>
                  </a:cubicBezTo>
                  <a:cubicBezTo>
                    <a:pt x="7" y="9"/>
                    <a:pt x="8" y="9"/>
                    <a:pt x="8" y="10"/>
                  </a:cubicBezTo>
                  <a:cubicBezTo>
                    <a:pt x="8" y="11"/>
                    <a:pt x="7" y="12"/>
                    <a:pt x="7" y="12"/>
                  </a:cubicBezTo>
                  <a:cubicBezTo>
                    <a:pt x="6" y="13"/>
                    <a:pt x="6" y="13"/>
                    <a:pt x="6" y="13"/>
                  </a:cubicBezTo>
                  <a:cubicBezTo>
                    <a:pt x="6" y="14"/>
                    <a:pt x="6" y="14"/>
                    <a:pt x="6" y="15"/>
                  </a:cubicBezTo>
                  <a:cubicBezTo>
                    <a:pt x="6" y="15"/>
                    <a:pt x="6" y="16"/>
                    <a:pt x="7" y="17"/>
                  </a:cubicBezTo>
                  <a:cubicBezTo>
                    <a:pt x="7" y="18"/>
                    <a:pt x="8" y="18"/>
                    <a:pt x="8" y="18"/>
                  </a:cubicBezTo>
                  <a:cubicBezTo>
                    <a:pt x="9" y="18"/>
                    <a:pt x="10" y="16"/>
                    <a:pt x="10" y="15"/>
                  </a:cubicBezTo>
                  <a:cubicBezTo>
                    <a:pt x="10" y="14"/>
                    <a:pt x="10" y="14"/>
                    <a:pt x="10" y="14"/>
                  </a:cubicBezTo>
                  <a:cubicBezTo>
                    <a:pt x="10" y="13"/>
                    <a:pt x="10" y="13"/>
                    <a:pt x="10" y="13"/>
                  </a:cubicBezTo>
                  <a:cubicBezTo>
                    <a:pt x="10" y="13"/>
                    <a:pt x="10" y="13"/>
                    <a:pt x="10" y="13"/>
                  </a:cubicBezTo>
                  <a:cubicBezTo>
                    <a:pt x="10" y="12"/>
                    <a:pt x="10" y="12"/>
                    <a:pt x="10" y="12"/>
                  </a:cubicBezTo>
                  <a:cubicBezTo>
                    <a:pt x="10" y="11"/>
                    <a:pt x="10" y="11"/>
                    <a:pt x="10" y="11"/>
                  </a:cubicBezTo>
                  <a:cubicBezTo>
                    <a:pt x="10" y="10"/>
                    <a:pt x="10" y="10"/>
                    <a:pt x="10" y="10"/>
                  </a:cubicBezTo>
                  <a:cubicBezTo>
                    <a:pt x="10" y="10"/>
                    <a:pt x="10" y="10"/>
                    <a:pt x="9" y="9"/>
                  </a:cubicBezTo>
                  <a:cubicBezTo>
                    <a:pt x="8" y="7"/>
                    <a:pt x="7" y="6"/>
                    <a:pt x="7" y="5"/>
                  </a:cubicBezTo>
                  <a:cubicBezTo>
                    <a:pt x="7" y="5"/>
                    <a:pt x="8" y="4"/>
                    <a:pt x="9" y="4"/>
                  </a:cubicBezTo>
                  <a:cubicBezTo>
                    <a:pt x="9" y="4"/>
                    <a:pt x="9" y="4"/>
                    <a:pt x="10" y="4"/>
                  </a:cubicBezTo>
                  <a:cubicBezTo>
                    <a:pt x="10" y="3"/>
                    <a:pt x="10" y="3"/>
                    <a:pt x="10" y="3"/>
                  </a:cubicBezTo>
                  <a:cubicBezTo>
                    <a:pt x="10" y="3"/>
                    <a:pt x="10" y="3"/>
                    <a:pt x="10" y="3"/>
                  </a:cubicBezTo>
                  <a:cubicBezTo>
                    <a:pt x="10" y="2"/>
                    <a:pt x="10" y="2"/>
                    <a:pt x="10" y="2"/>
                  </a:cubicBezTo>
                  <a:cubicBezTo>
                    <a:pt x="10" y="1"/>
                    <a:pt x="10" y="1"/>
                    <a:pt x="10" y="1"/>
                  </a:cubicBezTo>
                  <a:cubicBezTo>
                    <a:pt x="11" y="1"/>
                    <a:pt x="11" y="1"/>
                    <a:pt x="11" y="1"/>
                  </a:cubicBezTo>
                  <a:cubicBezTo>
                    <a:pt x="11" y="2"/>
                    <a:pt x="11" y="2"/>
                    <a:pt x="11" y="2"/>
                  </a:cubicBezTo>
                  <a:cubicBezTo>
                    <a:pt x="12" y="2"/>
                    <a:pt x="12" y="2"/>
                    <a:pt x="12" y="2"/>
                  </a:cubicBezTo>
                  <a:cubicBezTo>
                    <a:pt x="12" y="2"/>
                    <a:pt x="12" y="2"/>
                    <a:pt x="12" y="2"/>
                  </a:cubicBezTo>
                  <a:cubicBezTo>
                    <a:pt x="12" y="2"/>
                    <a:pt x="12" y="2"/>
                    <a:pt x="13" y="1"/>
                  </a:cubicBezTo>
                  <a:cubicBezTo>
                    <a:pt x="13" y="1"/>
                    <a:pt x="13" y="1"/>
                    <a:pt x="13" y="1"/>
                  </a:cubicBezTo>
                  <a:cubicBezTo>
                    <a:pt x="13" y="0"/>
                    <a:pt x="13" y="0"/>
                    <a:pt x="13" y="0"/>
                  </a:cubicBezTo>
                  <a:cubicBezTo>
                    <a:pt x="14" y="0"/>
                    <a:pt x="14" y="0"/>
                    <a:pt x="14" y="0"/>
                  </a:cubicBezTo>
                  <a:cubicBezTo>
                    <a:pt x="14" y="0"/>
                    <a:pt x="14" y="0"/>
                    <a:pt x="14" y="0"/>
                  </a:cubicBezTo>
                  <a:cubicBezTo>
                    <a:pt x="14" y="0"/>
                    <a:pt x="14" y="0"/>
                    <a:pt x="14" y="0"/>
                  </a:cubicBezTo>
                  <a:cubicBezTo>
                    <a:pt x="14" y="0"/>
                    <a:pt x="14" y="0"/>
                    <a:pt x="14" y="1"/>
                  </a:cubicBezTo>
                  <a:cubicBezTo>
                    <a:pt x="15" y="1"/>
                    <a:pt x="15" y="1"/>
                    <a:pt x="15" y="1"/>
                  </a:cubicBezTo>
                  <a:cubicBezTo>
                    <a:pt x="15" y="1"/>
                    <a:pt x="16" y="2"/>
                    <a:pt x="16" y="2"/>
                  </a:cubicBezTo>
                  <a:cubicBezTo>
                    <a:pt x="16" y="2"/>
                    <a:pt x="16" y="2"/>
                    <a:pt x="16" y="2"/>
                  </a:cubicBezTo>
                  <a:cubicBezTo>
                    <a:pt x="17" y="1"/>
                    <a:pt x="17" y="1"/>
                    <a:pt x="17" y="1"/>
                  </a:cubicBezTo>
                  <a:cubicBezTo>
                    <a:pt x="17" y="1"/>
                    <a:pt x="17" y="1"/>
                    <a:pt x="17" y="1"/>
                  </a:cubicBezTo>
                  <a:cubicBezTo>
                    <a:pt x="17" y="1"/>
                    <a:pt x="17" y="1"/>
                    <a:pt x="17" y="1"/>
                  </a:cubicBezTo>
                  <a:cubicBezTo>
                    <a:pt x="17" y="2"/>
                    <a:pt x="18" y="2"/>
                    <a:pt x="18" y="2"/>
                  </a:cubicBezTo>
                  <a:cubicBezTo>
                    <a:pt x="18" y="3"/>
                    <a:pt x="18" y="3"/>
                    <a:pt x="18" y="3"/>
                  </a:cubicBezTo>
                  <a:cubicBezTo>
                    <a:pt x="18" y="4"/>
                    <a:pt x="18" y="4"/>
                    <a:pt x="18" y="4"/>
                  </a:cubicBezTo>
                  <a:cubicBezTo>
                    <a:pt x="18" y="4"/>
                    <a:pt x="18" y="4"/>
                    <a:pt x="18" y="4"/>
                  </a:cubicBezTo>
                  <a:cubicBezTo>
                    <a:pt x="19" y="4"/>
                    <a:pt x="20" y="5"/>
                    <a:pt x="20" y="6"/>
                  </a:cubicBezTo>
                  <a:cubicBezTo>
                    <a:pt x="20" y="7"/>
                    <a:pt x="19" y="8"/>
                    <a:pt x="18" y="9"/>
                  </a:cubicBezTo>
                  <a:cubicBezTo>
                    <a:pt x="18" y="10"/>
                    <a:pt x="18" y="10"/>
                    <a:pt x="18" y="10"/>
                  </a:cubicBezTo>
                  <a:cubicBezTo>
                    <a:pt x="18" y="13"/>
                    <a:pt x="20" y="14"/>
                    <a:pt x="23" y="14"/>
                  </a:cubicBezTo>
                  <a:cubicBezTo>
                    <a:pt x="25" y="14"/>
                    <a:pt x="25" y="14"/>
                    <a:pt x="25" y="14"/>
                  </a:cubicBezTo>
                  <a:cubicBezTo>
                    <a:pt x="26" y="14"/>
                    <a:pt x="27" y="15"/>
                    <a:pt x="29" y="15"/>
                  </a:cubicBezTo>
                  <a:cubicBezTo>
                    <a:pt x="30" y="16"/>
                    <a:pt x="31" y="16"/>
                    <a:pt x="31" y="16"/>
                  </a:cubicBezTo>
                  <a:cubicBezTo>
                    <a:pt x="32" y="16"/>
                    <a:pt x="32" y="16"/>
                    <a:pt x="32" y="15"/>
                  </a:cubicBezTo>
                  <a:cubicBezTo>
                    <a:pt x="32" y="15"/>
                    <a:pt x="31" y="14"/>
                    <a:pt x="28" y="14"/>
                  </a:cubicBezTo>
                  <a:cubicBezTo>
                    <a:pt x="23" y="12"/>
                    <a:pt x="20" y="10"/>
                    <a:pt x="20" y="6"/>
                  </a:cubicBezTo>
                  <a:cubicBezTo>
                    <a:pt x="20" y="3"/>
                    <a:pt x="23" y="1"/>
                    <a:pt x="26" y="1"/>
                  </a:cubicBezTo>
                  <a:cubicBezTo>
                    <a:pt x="27" y="1"/>
                    <a:pt x="28" y="1"/>
                    <a:pt x="29" y="1"/>
                  </a:cubicBezTo>
                  <a:cubicBezTo>
                    <a:pt x="31" y="2"/>
                    <a:pt x="31" y="2"/>
                    <a:pt x="31" y="2"/>
                  </a:cubicBezTo>
                  <a:cubicBezTo>
                    <a:pt x="31" y="2"/>
                    <a:pt x="31" y="2"/>
                    <a:pt x="31" y="2"/>
                  </a:cubicBezTo>
                  <a:cubicBezTo>
                    <a:pt x="32" y="2"/>
                    <a:pt x="32" y="2"/>
                    <a:pt x="32" y="1"/>
                  </a:cubicBezTo>
                  <a:cubicBezTo>
                    <a:pt x="32" y="0"/>
                    <a:pt x="32" y="0"/>
                    <a:pt x="32" y="0"/>
                  </a:cubicBezTo>
                  <a:cubicBezTo>
                    <a:pt x="33" y="0"/>
                    <a:pt x="34" y="1"/>
                    <a:pt x="34" y="2"/>
                  </a:cubicBezTo>
                  <a:cubicBezTo>
                    <a:pt x="35" y="2"/>
                    <a:pt x="35" y="3"/>
                    <a:pt x="35" y="4"/>
                  </a:cubicBezTo>
                  <a:cubicBezTo>
                    <a:pt x="35" y="5"/>
                    <a:pt x="35" y="5"/>
                    <a:pt x="34" y="6"/>
                  </a:cubicBezTo>
                  <a:cubicBezTo>
                    <a:pt x="33" y="7"/>
                    <a:pt x="32" y="7"/>
                    <a:pt x="31" y="7"/>
                  </a:cubicBezTo>
                  <a:cubicBezTo>
                    <a:pt x="30" y="7"/>
                    <a:pt x="28" y="7"/>
                    <a:pt x="26" y="5"/>
                  </a:cubicBezTo>
                  <a:cubicBezTo>
                    <a:pt x="25" y="5"/>
                    <a:pt x="25" y="5"/>
                    <a:pt x="24" y="5"/>
                  </a:cubicBezTo>
                  <a:cubicBezTo>
                    <a:pt x="24" y="5"/>
                    <a:pt x="23" y="5"/>
                    <a:pt x="23" y="6"/>
                  </a:cubicBezTo>
                  <a:cubicBezTo>
                    <a:pt x="23" y="6"/>
                    <a:pt x="24" y="7"/>
                    <a:pt x="25" y="7"/>
                  </a:cubicBezTo>
                  <a:cubicBezTo>
                    <a:pt x="26" y="7"/>
                    <a:pt x="27" y="8"/>
                    <a:pt x="27" y="8"/>
                  </a:cubicBezTo>
                  <a:cubicBezTo>
                    <a:pt x="29" y="9"/>
                    <a:pt x="30" y="9"/>
                    <a:pt x="31" y="10"/>
                  </a:cubicBezTo>
                  <a:cubicBezTo>
                    <a:pt x="34" y="11"/>
                    <a:pt x="36" y="13"/>
                    <a:pt x="36" y="15"/>
                  </a:cubicBezTo>
                  <a:cubicBezTo>
                    <a:pt x="36" y="17"/>
                    <a:pt x="34" y="19"/>
                    <a:pt x="32" y="19"/>
                  </a:cubicBezTo>
                  <a:cubicBezTo>
                    <a:pt x="31" y="19"/>
                    <a:pt x="31" y="19"/>
                    <a:pt x="30" y="19"/>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2" name="Freeform 73">
              <a:extLst>
                <a:ext uri="{FF2B5EF4-FFF2-40B4-BE49-F238E27FC236}">
                  <a16:creationId xmlns:a16="http://schemas.microsoft.com/office/drawing/2014/main" id="{604C8D79-ACA7-4D2C-941A-5F590DA3C720}"/>
                </a:ext>
              </a:extLst>
            </p:cNvPr>
            <p:cNvSpPr>
              <a:spLocks/>
            </p:cNvSpPr>
            <p:nvPr userDrawn="1"/>
          </p:nvSpPr>
          <p:spPr bwMode="auto">
            <a:xfrm>
              <a:off x="351" y="108"/>
              <a:ext cx="64" cy="69"/>
            </a:xfrm>
            <a:custGeom>
              <a:avLst/>
              <a:gdLst>
                <a:gd name="T0" fmla="*/ 30 w 31"/>
                <a:gd name="T1" fmla="*/ 30 h 33"/>
                <a:gd name="T2" fmla="*/ 30 w 31"/>
                <a:gd name="T3" fmla="*/ 28 h 33"/>
                <a:gd name="T4" fmla="*/ 30 w 31"/>
                <a:gd name="T5" fmla="*/ 25 h 33"/>
                <a:gd name="T6" fmla="*/ 31 w 31"/>
                <a:gd name="T7" fmla="*/ 25 h 33"/>
                <a:gd name="T8" fmla="*/ 30 w 31"/>
                <a:gd name="T9" fmla="*/ 23 h 33"/>
                <a:gd name="T10" fmla="*/ 24 w 31"/>
                <a:gd name="T11" fmla="*/ 16 h 33"/>
                <a:gd name="T12" fmla="*/ 29 w 31"/>
                <a:gd name="T13" fmla="*/ 17 h 33"/>
                <a:gd name="T14" fmla="*/ 29 w 31"/>
                <a:gd name="T15" fmla="*/ 11 h 33"/>
                <a:gd name="T16" fmla="*/ 25 w 31"/>
                <a:gd name="T17" fmla="*/ 9 h 33"/>
                <a:gd name="T18" fmla="*/ 25 w 31"/>
                <a:gd name="T19" fmla="*/ 10 h 33"/>
                <a:gd name="T20" fmla="*/ 21 w 31"/>
                <a:gd name="T21" fmla="*/ 7 h 33"/>
                <a:gd name="T22" fmla="*/ 21 w 31"/>
                <a:gd name="T23" fmla="*/ 8 h 33"/>
                <a:gd name="T24" fmla="*/ 26 w 31"/>
                <a:gd name="T25" fmla="*/ 4 h 33"/>
                <a:gd name="T26" fmla="*/ 29 w 31"/>
                <a:gd name="T27" fmla="*/ 4 h 33"/>
                <a:gd name="T28" fmla="*/ 24 w 31"/>
                <a:gd name="T29" fmla="*/ 2 h 33"/>
                <a:gd name="T30" fmla="*/ 31 w 31"/>
                <a:gd name="T31" fmla="*/ 1 h 33"/>
                <a:gd name="T32" fmla="*/ 29 w 31"/>
                <a:gd name="T33" fmla="*/ 2 h 33"/>
                <a:gd name="T34" fmla="*/ 25 w 31"/>
                <a:gd name="T35" fmla="*/ 11 h 33"/>
                <a:gd name="T36" fmla="*/ 21 w 31"/>
                <a:gd name="T37" fmla="*/ 14 h 33"/>
                <a:gd name="T38" fmla="*/ 12 w 31"/>
                <a:gd name="T39" fmla="*/ 18 h 33"/>
                <a:gd name="T40" fmla="*/ 8 w 31"/>
                <a:gd name="T41" fmla="*/ 16 h 33"/>
                <a:gd name="T42" fmla="*/ 9 w 31"/>
                <a:gd name="T43" fmla="*/ 14 h 33"/>
                <a:gd name="T44" fmla="*/ 10 w 31"/>
                <a:gd name="T45" fmla="*/ 17 h 33"/>
                <a:gd name="T46" fmla="*/ 13 w 31"/>
                <a:gd name="T47" fmla="*/ 16 h 33"/>
                <a:gd name="T48" fmla="*/ 13 w 31"/>
                <a:gd name="T49" fmla="*/ 14 h 33"/>
                <a:gd name="T50" fmla="*/ 15 w 31"/>
                <a:gd name="T51" fmla="*/ 14 h 33"/>
                <a:gd name="T52" fmla="*/ 13 w 31"/>
                <a:gd name="T53" fmla="*/ 12 h 33"/>
                <a:gd name="T54" fmla="*/ 14 w 31"/>
                <a:gd name="T55" fmla="*/ 6 h 33"/>
                <a:gd name="T56" fmla="*/ 15 w 31"/>
                <a:gd name="T57" fmla="*/ 7 h 33"/>
                <a:gd name="T58" fmla="*/ 14 w 31"/>
                <a:gd name="T59" fmla="*/ 3 h 33"/>
                <a:gd name="T60" fmla="*/ 14 w 31"/>
                <a:gd name="T61" fmla="*/ 1 h 33"/>
                <a:gd name="T62" fmla="*/ 12 w 31"/>
                <a:gd name="T63" fmla="*/ 2 h 33"/>
                <a:gd name="T64" fmla="*/ 10 w 31"/>
                <a:gd name="T65" fmla="*/ 1 h 33"/>
                <a:gd name="T66" fmla="*/ 9 w 31"/>
                <a:gd name="T67" fmla="*/ 3 h 33"/>
                <a:gd name="T68" fmla="*/ 7 w 31"/>
                <a:gd name="T69" fmla="*/ 3 h 33"/>
                <a:gd name="T70" fmla="*/ 5 w 31"/>
                <a:gd name="T71" fmla="*/ 5 h 33"/>
                <a:gd name="T72" fmla="*/ 7 w 31"/>
                <a:gd name="T73" fmla="*/ 6 h 33"/>
                <a:gd name="T74" fmla="*/ 8 w 31"/>
                <a:gd name="T75" fmla="*/ 10 h 33"/>
                <a:gd name="T76" fmla="*/ 8 w 31"/>
                <a:gd name="T77" fmla="*/ 12 h 33"/>
                <a:gd name="T78" fmla="*/ 9 w 31"/>
                <a:gd name="T79" fmla="*/ 22 h 33"/>
                <a:gd name="T80" fmla="*/ 3 w 31"/>
                <a:gd name="T81" fmla="*/ 31 h 33"/>
                <a:gd name="T82" fmla="*/ 5 w 31"/>
                <a:gd name="T83" fmla="*/ 30 h 33"/>
                <a:gd name="T84" fmla="*/ 6 w 31"/>
                <a:gd name="T85" fmla="*/ 31 h 33"/>
                <a:gd name="T86" fmla="*/ 7 w 31"/>
                <a:gd name="T87" fmla="*/ 27 h 33"/>
                <a:gd name="T88" fmla="*/ 9 w 31"/>
                <a:gd name="T89" fmla="*/ 26 h 33"/>
                <a:gd name="T90" fmla="*/ 10 w 31"/>
                <a:gd name="T91" fmla="*/ 26 h 33"/>
                <a:gd name="T92" fmla="*/ 12 w 31"/>
                <a:gd name="T93" fmla="*/ 23 h 33"/>
                <a:gd name="T94" fmla="*/ 13 w 31"/>
                <a:gd name="T95" fmla="*/ 22 h 33"/>
                <a:gd name="T96" fmla="*/ 14 w 31"/>
                <a:gd name="T97" fmla="*/ 19 h 33"/>
                <a:gd name="T98" fmla="*/ 17 w 31"/>
                <a:gd name="T99" fmla="*/ 18 h 33"/>
                <a:gd name="T100" fmla="*/ 19 w 31"/>
                <a:gd name="T101" fmla="*/ 17 h 33"/>
                <a:gd name="T102" fmla="*/ 20 w 31"/>
                <a:gd name="T103" fmla="*/ 18 h 33"/>
                <a:gd name="T104" fmla="*/ 26 w 31"/>
                <a:gd name="T105" fmla="*/ 33 h 33"/>
                <a:gd name="T106" fmla="*/ 28 w 31"/>
                <a:gd name="T107" fmla="*/ 32 h 33"/>
                <a:gd name="T108" fmla="*/ 30 w 31"/>
                <a:gd name="T109" fmla="*/ 3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3">
                  <a:moveTo>
                    <a:pt x="31" y="33"/>
                  </a:moveTo>
                  <a:cubicBezTo>
                    <a:pt x="31" y="32"/>
                    <a:pt x="31" y="32"/>
                    <a:pt x="31" y="32"/>
                  </a:cubicBezTo>
                  <a:cubicBezTo>
                    <a:pt x="31" y="32"/>
                    <a:pt x="31" y="32"/>
                    <a:pt x="31" y="32"/>
                  </a:cubicBezTo>
                  <a:cubicBezTo>
                    <a:pt x="31" y="31"/>
                    <a:pt x="31" y="31"/>
                    <a:pt x="31" y="30"/>
                  </a:cubicBezTo>
                  <a:cubicBezTo>
                    <a:pt x="31" y="30"/>
                    <a:pt x="31" y="30"/>
                    <a:pt x="30" y="30"/>
                  </a:cubicBezTo>
                  <a:cubicBezTo>
                    <a:pt x="30" y="29"/>
                    <a:pt x="30" y="29"/>
                    <a:pt x="30" y="29"/>
                  </a:cubicBezTo>
                  <a:cubicBezTo>
                    <a:pt x="30" y="29"/>
                    <a:pt x="30" y="28"/>
                    <a:pt x="30" y="28"/>
                  </a:cubicBezTo>
                  <a:cubicBezTo>
                    <a:pt x="30" y="28"/>
                    <a:pt x="30" y="28"/>
                    <a:pt x="30" y="28"/>
                  </a:cubicBezTo>
                  <a:cubicBezTo>
                    <a:pt x="30" y="28"/>
                    <a:pt x="30" y="28"/>
                    <a:pt x="30" y="28"/>
                  </a:cubicBezTo>
                  <a:cubicBezTo>
                    <a:pt x="30" y="28"/>
                    <a:pt x="30" y="28"/>
                    <a:pt x="30" y="28"/>
                  </a:cubicBezTo>
                  <a:cubicBezTo>
                    <a:pt x="30" y="28"/>
                    <a:pt x="31" y="28"/>
                    <a:pt x="31" y="28"/>
                  </a:cubicBezTo>
                  <a:cubicBezTo>
                    <a:pt x="31" y="28"/>
                    <a:pt x="31" y="28"/>
                    <a:pt x="31" y="27"/>
                  </a:cubicBezTo>
                  <a:cubicBezTo>
                    <a:pt x="31" y="26"/>
                    <a:pt x="31" y="26"/>
                    <a:pt x="30" y="26"/>
                  </a:cubicBezTo>
                  <a:cubicBezTo>
                    <a:pt x="30" y="25"/>
                    <a:pt x="30" y="25"/>
                    <a:pt x="30" y="25"/>
                  </a:cubicBezTo>
                  <a:cubicBezTo>
                    <a:pt x="30" y="25"/>
                    <a:pt x="30" y="25"/>
                    <a:pt x="30" y="25"/>
                  </a:cubicBezTo>
                  <a:cubicBezTo>
                    <a:pt x="30" y="25"/>
                    <a:pt x="30" y="25"/>
                    <a:pt x="30" y="25"/>
                  </a:cubicBezTo>
                  <a:cubicBezTo>
                    <a:pt x="30" y="25"/>
                    <a:pt x="30" y="25"/>
                    <a:pt x="30" y="25"/>
                  </a:cubicBezTo>
                  <a:cubicBezTo>
                    <a:pt x="31" y="25"/>
                    <a:pt x="31" y="25"/>
                    <a:pt x="31" y="25"/>
                  </a:cubicBezTo>
                  <a:cubicBezTo>
                    <a:pt x="31" y="25"/>
                    <a:pt x="31" y="25"/>
                    <a:pt x="31" y="25"/>
                  </a:cubicBezTo>
                  <a:cubicBezTo>
                    <a:pt x="31" y="25"/>
                    <a:pt x="31" y="25"/>
                    <a:pt x="31" y="25"/>
                  </a:cubicBezTo>
                  <a:cubicBezTo>
                    <a:pt x="31" y="24"/>
                    <a:pt x="31" y="24"/>
                    <a:pt x="31" y="24"/>
                  </a:cubicBezTo>
                  <a:cubicBezTo>
                    <a:pt x="31" y="24"/>
                    <a:pt x="31" y="24"/>
                    <a:pt x="31" y="24"/>
                  </a:cubicBezTo>
                  <a:cubicBezTo>
                    <a:pt x="31" y="23"/>
                    <a:pt x="31" y="23"/>
                    <a:pt x="30" y="23"/>
                  </a:cubicBezTo>
                  <a:cubicBezTo>
                    <a:pt x="30" y="23"/>
                    <a:pt x="30" y="23"/>
                    <a:pt x="30" y="23"/>
                  </a:cubicBezTo>
                  <a:cubicBezTo>
                    <a:pt x="30" y="23"/>
                    <a:pt x="30" y="23"/>
                    <a:pt x="30" y="23"/>
                  </a:cubicBezTo>
                  <a:cubicBezTo>
                    <a:pt x="29" y="23"/>
                    <a:pt x="29" y="23"/>
                    <a:pt x="29" y="23"/>
                  </a:cubicBezTo>
                  <a:cubicBezTo>
                    <a:pt x="28" y="23"/>
                    <a:pt x="27" y="22"/>
                    <a:pt x="27" y="21"/>
                  </a:cubicBezTo>
                  <a:cubicBezTo>
                    <a:pt x="26" y="18"/>
                    <a:pt x="26" y="18"/>
                    <a:pt x="26" y="18"/>
                  </a:cubicBezTo>
                  <a:cubicBezTo>
                    <a:pt x="26" y="18"/>
                    <a:pt x="25" y="17"/>
                    <a:pt x="24" y="16"/>
                  </a:cubicBezTo>
                  <a:cubicBezTo>
                    <a:pt x="24" y="16"/>
                    <a:pt x="24" y="16"/>
                    <a:pt x="24" y="16"/>
                  </a:cubicBezTo>
                  <a:cubicBezTo>
                    <a:pt x="23" y="16"/>
                    <a:pt x="23" y="16"/>
                    <a:pt x="23" y="16"/>
                  </a:cubicBezTo>
                  <a:cubicBezTo>
                    <a:pt x="23" y="16"/>
                    <a:pt x="23" y="16"/>
                    <a:pt x="23" y="16"/>
                  </a:cubicBezTo>
                  <a:cubicBezTo>
                    <a:pt x="23" y="16"/>
                    <a:pt x="23" y="16"/>
                    <a:pt x="23" y="16"/>
                  </a:cubicBezTo>
                  <a:cubicBezTo>
                    <a:pt x="24" y="16"/>
                    <a:pt x="25" y="16"/>
                    <a:pt x="26" y="16"/>
                  </a:cubicBezTo>
                  <a:cubicBezTo>
                    <a:pt x="27" y="17"/>
                    <a:pt x="28" y="17"/>
                    <a:pt x="29" y="17"/>
                  </a:cubicBezTo>
                  <a:cubicBezTo>
                    <a:pt x="30" y="17"/>
                    <a:pt x="31" y="16"/>
                    <a:pt x="31" y="14"/>
                  </a:cubicBezTo>
                  <a:cubicBezTo>
                    <a:pt x="31" y="14"/>
                    <a:pt x="31" y="13"/>
                    <a:pt x="31" y="12"/>
                  </a:cubicBezTo>
                  <a:cubicBezTo>
                    <a:pt x="30" y="11"/>
                    <a:pt x="30" y="11"/>
                    <a:pt x="29" y="10"/>
                  </a:cubicBezTo>
                  <a:cubicBezTo>
                    <a:pt x="29" y="10"/>
                    <a:pt x="29" y="10"/>
                    <a:pt x="29" y="10"/>
                  </a:cubicBezTo>
                  <a:cubicBezTo>
                    <a:pt x="29" y="10"/>
                    <a:pt x="29" y="10"/>
                    <a:pt x="29" y="11"/>
                  </a:cubicBezTo>
                  <a:cubicBezTo>
                    <a:pt x="29" y="11"/>
                    <a:pt x="29" y="11"/>
                    <a:pt x="29" y="11"/>
                  </a:cubicBezTo>
                  <a:cubicBezTo>
                    <a:pt x="29" y="11"/>
                    <a:pt x="29" y="11"/>
                    <a:pt x="29" y="11"/>
                  </a:cubicBezTo>
                  <a:cubicBezTo>
                    <a:pt x="29" y="11"/>
                    <a:pt x="29" y="11"/>
                    <a:pt x="28" y="11"/>
                  </a:cubicBezTo>
                  <a:cubicBezTo>
                    <a:pt x="28" y="11"/>
                    <a:pt x="28" y="11"/>
                    <a:pt x="28" y="11"/>
                  </a:cubicBezTo>
                  <a:cubicBezTo>
                    <a:pt x="27" y="9"/>
                    <a:pt x="26" y="9"/>
                    <a:pt x="25" y="9"/>
                  </a:cubicBezTo>
                  <a:cubicBezTo>
                    <a:pt x="25" y="9"/>
                    <a:pt x="25" y="9"/>
                    <a:pt x="25" y="9"/>
                  </a:cubicBezTo>
                  <a:cubicBezTo>
                    <a:pt x="25" y="9"/>
                    <a:pt x="25" y="9"/>
                    <a:pt x="25" y="9"/>
                  </a:cubicBezTo>
                  <a:cubicBezTo>
                    <a:pt x="25" y="9"/>
                    <a:pt x="25" y="10"/>
                    <a:pt x="25" y="10"/>
                  </a:cubicBezTo>
                  <a:cubicBezTo>
                    <a:pt x="25" y="10"/>
                    <a:pt x="25" y="10"/>
                    <a:pt x="25" y="10"/>
                  </a:cubicBezTo>
                  <a:cubicBezTo>
                    <a:pt x="25" y="10"/>
                    <a:pt x="25" y="10"/>
                    <a:pt x="25" y="10"/>
                  </a:cubicBezTo>
                  <a:cubicBezTo>
                    <a:pt x="25" y="10"/>
                    <a:pt x="25" y="10"/>
                    <a:pt x="25" y="10"/>
                  </a:cubicBezTo>
                  <a:cubicBezTo>
                    <a:pt x="24" y="10"/>
                    <a:pt x="24" y="9"/>
                    <a:pt x="24" y="9"/>
                  </a:cubicBezTo>
                  <a:cubicBezTo>
                    <a:pt x="24" y="9"/>
                    <a:pt x="24" y="9"/>
                    <a:pt x="24" y="9"/>
                  </a:cubicBezTo>
                  <a:cubicBezTo>
                    <a:pt x="23" y="8"/>
                    <a:pt x="23" y="8"/>
                    <a:pt x="22" y="7"/>
                  </a:cubicBezTo>
                  <a:cubicBezTo>
                    <a:pt x="21" y="7"/>
                    <a:pt x="21" y="7"/>
                    <a:pt x="21" y="7"/>
                  </a:cubicBezTo>
                  <a:cubicBezTo>
                    <a:pt x="21" y="7"/>
                    <a:pt x="21" y="7"/>
                    <a:pt x="21" y="7"/>
                  </a:cubicBezTo>
                  <a:cubicBezTo>
                    <a:pt x="21" y="7"/>
                    <a:pt x="21" y="7"/>
                    <a:pt x="21" y="7"/>
                  </a:cubicBezTo>
                  <a:cubicBezTo>
                    <a:pt x="21" y="7"/>
                    <a:pt x="21" y="7"/>
                    <a:pt x="21" y="7"/>
                  </a:cubicBezTo>
                  <a:cubicBezTo>
                    <a:pt x="21" y="8"/>
                    <a:pt x="21" y="8"/>
                    <a:pt x="21" y="8"/>
                  </a:cubicBezTo>
                  <a:cubicBezTo>
                    <a:pt x="21" y="8"/>
                    <a:pt x="21" y="8"/>
                    <a:pt x="21" y="8"/>
                  </a:cubicBezTo>
                  <a:cubicBezTo>
                    <a:pt x="21" y="8"/>
                    <a:pt x="20" y="8"/>
                    <a:pt x="20" y="7"/>
                  </a:cubicBezTo>
                  <a:cubicBezTo>
                    <a:pt x="19" y="6"/>
                    <a:pt x="19" y="6"/>
                    <a:pt x="19" y="5"/>
                  </a:cubicBezTo>
                  <a:cubicBezTo>
                    <a:pt x="19" y="4"/>
                    <a:pt x="20" y="3"/>
                    <a:pt x="22" y="3"/>
                  </a:cubicBezTo>
                  <a:cubicBezTo>
                    <a:pt x="22" y="3"/>
                    <a:pt x="23" y="3"/>
                    <a:pt x="24" y="3"/>
                  </a:cubicBezTo>
                  <a:cubicBezTo>
                    <a:pt x="26" y="4"/>
                    <a:pt x="26" y="4"/>
                    <a:pt x="26" y="4"/>
                  </a:cubicBezTo>
                  <a:cubicBezTo>
                    <a:pt x="27" y="5"/>
                    <a:pt x="27" y="5"/>
                    <a:pt x="28" y="5"/>
                  </a:cubicBezTo>
                  <a:cubicBezTo>
                    <a:pt x="28" y="5"/>
                    <a:pt x="28" y="5"/>
                    <a:pt x="29" y="5"/>
                  </a:cubicBezTo>
                  <a:cubicBezTo>
                    <a:pt x="29" y="5"/>
                    <a:pt x="29" y="5"/>
                    <a:pt x="29" y="5"/>
                  </a:cubicBezTo>
                  <a:cubicBezTo>
                    <a:pt x="29" y="5"/>
                    <a:pt x="29" y="5"/>
                    <a:pt x="29" y="4"/>
                  </a:cubicBezTo>
                  <a:cubicBezTo>
                    <a:pt x="29" y="4"/>
                    <a:pt x="29" y="4"/>
                    <a:pt x="29" y="4"/>
                  </a:cubicBezTo>
                  <a:cubicBezTo>
                    <a:pt x="28" y="4"/>
                    <a:pt x="27" y="4"/>
                    <a:pt x="26" y="3"/>
                  </a:cubicBezTo>
                  <a:cubicBezTo>
                    <a:pt x="25" y="3"/>
                    <a:pt x="25" y="2"/>
                    <a:pt x="25" y="2"/>
                  </a:cubicBezTo>
                  <a:cubicBezTo>
                    <a:pt x="24" y="2"/>
                    <a:pt x="24" y="2"/>
                    <a:pt x="24" y="2"/>
                  </a:cubicBezTo>
                  <a:cubicBezTo>
                    <a:pt x="24" y="2"/>
                    <a:pt x="24" y="2"/>
                    <a:pt x="24" y="2"/>
                  </a:cubicBezTo>
                  <a:cubicBezTo>
                    <a:pt x="24" y="2"/>
                    <a:pt x="24" y="2"/>
                    <a:pt x="24" y="2"/>
                  </a:cubicBezTo>
                  <a:cubicBezTo>
                    <a:pt x="26" y="2"/>
                    <a:pt x="26" y="2"/>
                    <a:pt x="26" y="2"/>
                  </a:cubicBezTo>
                  <a:cubicBezTo>
                    <a:pt x="27" y="3"/>
                    <a:pt x="27" y="3"/>
                    <a:pt x="27" y="3"/>
                  </a:cubicBezTo>
                  <a:cubicBezTo>
                    <a:pt x="28" y="3"/>
                    <a:pt x="29" y="3"/>
                    <a:pt x="30" y="3"/>
                  </a:cubicBezTo>
                  <a:cubicBezTo>
                    <a:pt x="30" y="3"/>
                    <a:pt x="31" y="3"/>
                    <a:pt x="31" y="2"/>
                  </a:cubicBezTo>
                  <a:cubicBezTo>
                    <a:pt x="31" y="2"/>
                    <a:pt x="31" y="2"/>
                    <a:pt x="31" y="1"/>
                  </a:cubicBezTo>
                  <a:cubicBezTo>
                    <a:pt x="30" y="1"/>
                    <a:pt x="30" y="1"/>
                    <a:pt x="30" y="1"/>
                  </a:cubicBezTo>
                  <a:cubicBezTo>
                    <a:pt x="30" y="1"/>
                    <a:pt x="30" y="1"/>
                    <a:pt x="30" y="1"/>
                  </a:cubicBezTo>
                  <a:cubicBezTo>
                    <a:pt x="30" y="1"/>
                    <a:pt x="30" y="1"/>
                    <a:pt x="30" y="1"/>
                  </a:cubicBezTo>
                  <a:cubicBezTo>
                    <a:pt x="30" y="2"/>
                    <a:pt x="30" y="2"/>
                    <a:pt x="30" y="2"/>
                  </a:cubicBezTo>
                  <a:cubicBezTo>
                    <a:pt x="30" y="2"/>
                    <a:pt x="30" y="2"/>
                    <a:pt x="29" y="2"/>
                  </a:cubicBezTo>
                  <a:cubicBezTo>
                    <a:pt x="29" y="2"/>
                    <a:pt x="29" y="2"/>
                    <a:pt x="29" y="2"/>
                  </a:cubicBezTo>
                  <a:cubicBezTo>
                    <a:pt x="26" y="2"/>
                    <a:pt x="26" y="2"/>
                    <a:pt x="26" y="2"/>
                  </a:cubicBezTo>
                  <a:cubicBezTo>
                    <a:pt x="24" y="1"/>
                    <a:pt x="24" y="1"/>
                    <a:pt x="23" y="1"/>
                  </a:cubicBezTo>
                  <a:cubicBezTo>
                    <a:pt x="20" y="1"/>
                    <a:pt x="18" y="3"/>
                    <a:pt x="18" y="5"/>
                  </a:cubicBezTo>
                  <a:cubicBezTo>
                    <a:pt x="18" y="8"/>
                    <a:pt x="20" y="9"/>
                    <a:pt x="25" y="11"/>
                  </a:cubicBezTo>
                  <a:cubicBezTo>
                    <a:pt x="29" y="13"/>
                    <a:pt x="30" y="13"/>
                    <a:pt x="30" y="14"/>
                  </a:cubicBezTo>
                  <a:cubicBezTo>
                    <a:pt x="30" y="15"/>
                    <a:pt x="29" y="16"/>
                    <a:pt x="28" y="16"/>
                  </a:cubicBezTo>
                  <a:cubicBezTo>
                    <a:pt x="28" y="16"/>
                    <a:pt x="28" y="16"/>
                    <a:pt x="28" y="15"/>
                  </a:cubicBezTo>
                  <a:cubicBezTo>
                    <a:pt x="27" y="15"/>
                    <a:pt x="27" y="15"/>
                    <a:pt x="25" y="15"/>
                  </a:cubicBezTo>
                  <a:cubicBezTo>
                    <a:pt x="24" y="15"/>
                    <a:pt x="23" y="14"/>
                    <a:pt x="21" y="14"/>
                  </a:cubicBezTo>
                  <a:cubicBezTo>
                    <a:pt x="18" y="14"/>
                    <a:pt x="16" y="15"/>
                    <a:pt x="14" y="17"/>
                  </a:cubicBezTo>
                  <a:cubicBezTo>
                    <a:pt x="14" y="17"/>
                    <a:pt x="14" y="17"/>
                    <a:pt x="13" y="17"/>
                  </a:cubicBezTo>
                  <a:cubicBezTo>
                    <a:pt x="13" y="17"/>
                    <a:pt x="13" y="17"/>
                    <a:pt x="13" y="17"/>
                  </a:cubicBezTo>
                  <a:cubicBezTo>
                    <a:pt x="12" y="17"/>
                    <a:pt x="12" y="17"/>
                    <a:pt x="12" y="17"/>
                  </a:cubicBezTo>
                  <a:cubicBezTo>
                    <a:pt x="12" y="17"/>
                    <a:pt x="12" y="17"/>
                    <a:pt x="12" y="18"/>
                  </a:cubicBezTo>
                  <a:cubicBezTo>
                    <a:pt x="11" y="19"/>
                    <a:pt x="11" y="19"/>
                    <a:pt x="11" y="19"/>
                  </a:cubicBezTo>
                  <a:cubicBezTo>
                    <a:pt x="11" y="19"/>
                    <a:pt x="11" y="19"/>
                    <a:pt x="11" y="19"/>
                  </a:cubicBezTo>
                  <a:cubicBezTo>
                    <a:pt x="10" y="19"/>
                    <a:pt x="10" y="19"/>
                    <a:pt x="10" y="18"/>
                  </a:cubicBezTo>
                  <a:cubicBezTo>
                    <a:pt x="10" y="17"/>
                    <a:pt x="9" y="17"/>
                    <a:pt x="9" y="17"/>
                  </a:cubicBezTo>
                  <a:cubicBezTo>
                    <a:pt x="8" y="16"/>
                    <a:pt x="8" y="16"/>
                    <a:pt x="8" y="16"/>
                  </a:cubicBezTo>
                  <a:cubicBezTo>
                    <a:pt x="8" y="16"/>
                    <a:pt x="8" y="16"/>
                    <a:pt x="8" y="16"/>
                  </a:cubicBezTo>
                  <a:cubicBezTo>
                    <a:pt x="8" y="16"/>
                    <a:pt x="8" y="16"/>
                    <a:pt x="8" y="15"/>
                  </a:cubicBezTo>
                  <a:cubicBezTo>
                    <a:pt x="8" y="15"/>
                    <a:pt x="8" y="15"/>
                    <a:pt x="9" y="15"/>
                  </a:cubicBezTo>
                  <a:cubicBezTo>
                    <a:pt x="9" y="15"/>
                    <a:pt x="9" y="15"/>
                    <a:pt x="9" y="15"/>
                  </a:cubicBezTo>
                  <a:cubicBezTo>
                    <a:pt x="9" y="14"/>
                    <a:pt x="9" y="14"/>
                    <a:pt x="9" y="14"/>
                  </a:cubicBezTo>
                  <a:cubicBezTo>
                    <a:pt x="9" y="14"/>
                    <a:pt x="9" y="14"/>
                    <a:pt x="9" y="14"/>
                  </a:cubicBezTo>
                  <a:cubicBezTo>
                    <a:pt x="9" y="14"/>
                    <a:pt x="9" y="14"/>
                    <a:pt x="9" y="15"/>
                  </a:cubicBezTo>
                  <a:cubicBezTo>
                    <a:pt x="9" y="15"/>
                    <a:pt x="9" y="16"/>
                    <a:pt x="10" y="16"/>
                  </a:cubicBezTo>
                  <a:cubicBezTo>
                    <a:pt x="10" y="17"/>
                    <a:pt x="10" y="17"/>
                    <a:pt x="10" y="17"/>
                  </a:cubicBezTo>
                  <a:cubicBezTo>
                    <a:pt x="10" y="17"/>
                    <a:pt x="10" y="17"/>
                    <a:pt x="10" y="17"/>
                  </a:cubicBezTo>
                  <a:cubicBezTo>
                    <a:pt x="11" y="17"/>
                    <a:pt x="11" y="16"/>
                    <a:pt x="11" y="15"/>
                  </a:cubicBezTo>
                  <a:cubicBezTo>
                    <a:pt x="11" y="15"/>
                    <a:pt x="11" y="14"/>
                    <a:pt x="12" y="14"/>
                  </a:cubicBezTo>
                  <a:cubicBezTo>
                    <a:pt x="12" y="14"/>
                    <a:pt x="12" y="14"/>
                    <a:pt x="12" y="15"/>
                  </a:cubicBezTo>
                  <a:cubicBezTo>
                    <a:pt x="12" y="15"/>
                    <a:pt x="12" y="15"/>
                    <a:pt x="12" y="16"/>
                  </a:cubicBezTo>
                  <a:cubicBezTo>
                    <a:pt x="13" y="16"/>
                    <a:pt x="13" y="16"/>
                    <a:pt x="13" y="16"/>
                  </a:cubicBezTo>
                  <a:cubicBezTo>
                    <a:pt x="13" y="16"/>
                    <a:pt x="13" y="16"/>
                    <a:pt x="13" y="16"/>
                  </a:cubicBezTo>
                  <a:cubicBezTo>
                    <a:pt x="13" y="16"/>
                    <a:pt x="13" y="16"/>
                    <a:pt x="13" y="15"/>
                  </a:cubicBezTo>
                  <a:cubicBezTo>
                    <a:pt x="13" y="15"/>
                    <a:pt x="13" y="15"/>
                    <a:pt x="13" y="15"/>
                  </a:cubicBezTo>
                  <a:cubicBezTo>
                    <a:pt x="13" y="14"/>
                    <a:pt x="13" y="14"/>
                    <a:pt x="13" y="14"/>
                  </a:cubicBezTo>
                  <a:cubicBezTo>
                    <a:pt x="13" y="14"/>
                    <a:pt x="13" y="14"/>
                    <a:pt x="13" y="14"/>
                  </a:cubicBezTo>
                  <a:cubicBezTo>
                    <a:pt x="13" y="14"/>
                    <a:pt x="13" y="13"/>
                    <a:pt x="13" y="13"/>
                  </a:cubicBezTo>
                  <a:cubicBezTo>
                    <a:pt x="14" y="13"/>
                    <a:pt x="14" y="14"/>
                    <a:pt x="14" y="14"/>
                  </a:cubicBezTo>
                  <a:cubicBezTo>
                    <a:pt x="14" y="14"/>
                    <a:pt x="14" y="14"/>
                    <a:pt x="14" y="14"/>
                  </a:cubicBezTo>
                  <a:cubicBezTo>
                    <a:pt x="14" y="14"/>
                    <a:pt x="15" y="14"/>
                    <a:pt x="15" y="14"/>
                  </a:cubicBezTo>
                  <a:cubicBezTo>
                    <a:pt x="15" y="14"/>
                    <a:pt x="15" y="14"/>
                    <a:pt x="15" y="14"/>
                  </a:cubicBezTo>
                  <a:cubicBezTo>
                    <a:pt x="15" y="14"/>
                    <a:pt x="15" y="14"/>
                    <a:pt x="15" y="13"/>
                  </a:cubicBezTo>
                  <a:cubicBezTo>
                    <a:pt x="15" y="13"/>
                    <a:pt x="15" y="13"/>
                    <a:pt x="15" y="13"/>
                  </a:cubicBezTo>
                  <a:cubicBezTo>
                    <a:pt x="14" y="12"/>
                    <a:pt x="14" y="12"/>
                    <a:pt x="14" y="12"/>
                  </a:cubicBezTo>
                  <a:cubicBezTo>
                    <a:pt x="14" y="12"/>
                    <a:pt x="14" y="12"/>
                    <a:pt x="14" y="12"/>
                  </a:cubicBezTo>
                  <a:cubicBezTo>
                    <a:pt x="13" y="12"/>
                    <a:pt x="13" y="12"/>
                    <a:pt x="13" y="12"/>
                  </a:cubicBezTo>
                  <a:cubicBezTo>
                    <a:pt x="13" y="12"/>
                    <a:pt x="13" y="12"/>
                    <a:pt x="13" y="12"/>
                  </a:cubicBezTo>
                  <a:cubicBezTo>
                    <a:pt x="13" y="12"/>
                    <a:pt x="13" y="12"/>
                    <a:pt x="13" y="12"/>
                  </a:cubicBezTo>
                  <a:cubicBezTo>
                    <a:pt x="13" y="12"/>
                    <a:pt x="13" y="11"/>
                    <a:pt x="13" y="11"/>
                  </a:cubicBezTo>
                  <a:cubicBezTo>
                    <a:pt x="14" y="10"/>
                    <a:pt x="14" y="9"/>
                    <a:pt x="14" y="8"/>
                  </a:cubicBezTo>
                  <a:cubicBezTo>
                    <a:pt x="14" y="6"/>
                    <a:pt x="14" y="6"/>
                    <a:pt x="14" y="6"/>
                  </a:cubicBezTo>
                  <a:cubicBezTo>
                    <a:pt x="14" y="5"/>
                    <a:pt x="14" y="5"/>
                    <a:pt x="14" y="5"/>
                  </a:cubicBezTo>
                  <a:cubicBezTo>
                    <a:pt x="15" y="5"/>
                    <a:pt x="15" y="5"/>
                    <a:pt x="15" y="5"/>
                  </a:cubicBezTo>
                  <a:cubicBezTo>
                    <a:pt x="15" y="6"/>
                    <a:pt x="15" y="6"/>
                    <a:pt x="15" y="6"/>
                  </a:cubicBezTo>
                  <a:cubicBezTo>
                    <a:pt x="15" y="6"/>
                    <a:pt x="15" y="6"/>
                    <a:pt x="15" y="6"/>
                  </a:cubicBezTo>
                  <a:cubicBezTo>
                    <a:pt x="15" y="7"/>
                    <a:pt x="15" y="7"/>
                    <a:pt x="15" y="7"/>
                  </a:cubicBezTo>
                  <a:cubicBezTo>
                    <a:pt x="15" y="7"/>
                    <a:pt x="15" y="7"/>
                    <a:pt x="15" y="7"/>
                  </a:cubicBezTo>
                  <a:cubicBezTo>
                    <a:pt x="16" y="6"/>
                    <a:pt x="16" y="6"/>
                    <a:pt x="16" y="6"/>
                  </a:cubicBezTo>
                  <a:cubicBezTo>
                    <a:pt x="16" y="6"/>
                    <a:pt x="16" y="5"/>
                    <a:pt x="16" y="5"/>
                  </a:cubicBezTo>
                  <a:cubicBezTo>
                    <a:pt x="16" y="4"/>
                    <a:pt x="16" y="4"/>
                    <a:pt x="15" y="4"/>
                  </a:cubicBezTo>
                  <a:cubicBezTo>
                    <a:pt x="14" y="4"/>
                    <a:pt x="14" y="3"/>
                    <a:pt x="14" y="3"/>
                  </a:cubicBezTo>
                  <a:cubicBezTo>
                    <a:pt x="14" y="3"/>
                    <a:pt x="14" y="3"/>
                    <a:pt x="14" y="3"/>
                  </a:cubicBezTo>
                  <a:cubicBezTo>
                    <a:pt x="14" y="3"/>
                    <a:pt x="14" y="3"/>
                    <a:pt x="14" y="3"/>
                  </a:cubicBezTo>
                  <a:cubicBezTo>
                    <a:pt x="14" y="2"/>
                    <a:pt x="14" y="2"/>
                    <a:pt x="14" y="2"/>
                  </a:cubicBezTo>
                  <a:cubicBezTo>
                    <a:pt x="14" y="2"/>
                    <a:pt x="14" y="2"/>
                    <a:pt x="14" y="2"/>
                  </a:cubicBezTo>
                  <a:cubicBezTo>
                    <a:pt x="14" y="1"/>
                    <a:pt x="14" y="1"/>
                    <a:pt x="14" y="1"/>
                  </a:cubicBezTo>
                  <a:cubicBezTo>
                    <a:pt x="14" y="2"/>
                    <a:pt x="14" y="2"/>
                    <a:pt x="14" y="2"/>
                  </a:cubicBezTo>
                  <a:cubicBezTo>
                    <a:pt x="13" y="2"/>
                    <a:pt x="13" y="2"/>
                    <a:pt x="13" y="2"/>
                  </a:cubicBezTo>
                  <a:cubicBezTo>
                    <a:pt x="12" y="3"/>
                    <a:pt x="12" y="3"/>
                    <a:pt x="12" y="3"/>
                  </a:cubicBezTo>
                  <a:cubicBezTo>
                    <a:pt x="12" y="3"/>
                    <a:pt x="12" y="3"/>
                    <a:pt x="12" y="3"/>
                  </a:cubicBezTo>
                  <a:cubicBezTo>
                    <a:pt x="12" y="2"/>
                    <a:pt x="12" y="2"/>
                    <a:pt x="12" y="2"/>
                  </a:cubicBezTo>
                  <a:cubicBezTo>
                    <a:pt x="12" y="2"/>
                    <a:pt x="12" y="2"/>
                    <a:pt x="12" y="2"/>
                  </a:cubicBezTo>
                  <a:cubicBezTo>
                    <a:pt x="12" y="1"/>
                    <a:pt x="12" y="1"/>
                    <a:pt x="11" y="0"/>
                  </a:cubicBezTo>
                  <a:cubicBezTo>
                    <a:pt x="11" y="0"/>
                    <a:pt x="11" y="0"/>
                    <a:pt x="11" y="0"/>
                  </a:cubicBezTo>
                  <a:cubicBezTo>
                    <a:pt x="10" y="1"/>
                    <a:pt x="10" y="1"/>
                    <a:pt x="10" y="1"/>
                  </a:cubicBezTo>
                  <a:cubicBezTo>
                    <a:pt x="10" y="1"/>
                    <a:pt x="10" y="1"/>
                    <a:pt x="10" y="1"/>
                  </a:cubicBezTo>
                  <a:cubicBezTo>
                    <a:pt x="10" y="1"/>
                    <a:pt x="10" y="2"/>
                    <a:pt x="10" y="2"/>
                  </a:cubicBezTo>
                  <a:cubicBezTo>
                    <a:pt x="10" y="2"/>
                    <a:pt x="10" y="2"/>
                    <a:pt x="10" y="2"/>
                  </a:cubicBezTo>
                  <a:cubicBezTo>
                    <a:pt x="10" y="2"/>
                    <a:pt x="10" y="2"/>
                    <a:pt x="10" y="2"/>
                  </a:cubicBezTo>
                  <a:cubicBezTo>
                    <a:pt x="10" y="3"/>
                    <a:pt x="9" y="3"/>
                    <a:pt x="9" y="3"/>
                  </a:cubicBezTo>
                  <a:cubicBezTo>
                    <a:pt x="9" y="3"/>
                    <a:pt x="9" y="3"/>
                    <a:pt x="9" y="3"/>
                  </a:cubicBezTo>
                  <a:cubicBezTo>
                    <a:pt x="9" y="2"/>
                    <a:pt x="9" y="2"/>
                    <a:pt x="9" y="2"/>
                  </a:cubicBezTo>
                  <a:cubicBezTo>
                    <a:pt x="9" y="2"/>
                    <a:pt x="9" y="2"/>
                    <a:pt x="9" y="2"/>
                  </a:cubicBezTo>
                  <a:cubicBezTo>
                    <a:pt x="8" y="2"/>
                    <a:pt x="8" y="2"/>
                    <a:pt x="8" y="2"/>
                  </a:cubicBezTo>
                  <a:cubicBezTo>
                    <a:pt x="8" y="1"/>
                    <a:pt x="8" y="1"/>
                    <a:pt x="8" y="1"/>
                  </a:cubicBezTo>
                  <a:cubicBezTo>
                    <a:pt x="7" y="2"/>
                    <a:pt x="7" y="2"/>
                    <a:pt x="7" y="3"/>
                  </a:cubicBezTo>
                  <a:cubicBezTo>
                    <a:pt x="7" y="3"/>
                    <a:pt x="7" y="3"/>
                    <a:pt x="7" y="3"/>
                  </a:cubicBezTo>
                  <a:cubicBezTo>
                    <a:pt x="7" y="4"/>
                    <a:pt x="7" y="4"/>
                    <a:pt x="7" y="4"/>
                  </a:cubicBezTo>
                  <a:cubicBezTo>
                    <a:pt x="7" y="4"/>
                    <a:pt x="7" y="4"/>
                    <a:pt x="7" y="4"/>
                  </a:cubicBezTo>
                  <a:cubicBezTo>
                    <a:pt x="7" y="4"/>
                    <a:pt x="6" y="4"/>
                    <a:pt x="6" y="4"/>
                  </a:cubicBezTo>
                  <a:cubicBezTo>
                    <a:pt x="6" y="4"/>
                    <a:pt x="5" y="4"/>
                    <a:pt x="5" y="5"/>
                  </a:cubicBezTo>
                  <a:cubicBezTo>
                    <a:pt x="5" y="5"/>
                    <a:pt x="5" y="6"/>
                    <a:pt x="6" y="6"/>
                  </a:cubicBezTo>
                  <a:cubicBezTo>
                    <a:pt x="6" y="7"/>
                    <a:pt x="7" y="7"/>
                    <a:pt x="7" y="7"/>
                  </a:cubicBezTo>
                  <a:cubicBezTo>
                    <a:pt x="7" y="7"/>
                    <a:pt x="7" y="7"/>
                    <a:pt x="7" y="6"/>
                  </a:cubicBezTo>
                  <a:cubicBezTo>
                    <a:pt x="7" y="6"/>
                    <a:pt x="7" y="6"/>
                    <a:pt x="7" y="6"/>
                  </a:cubicBezTo>
                  <a:cubicBezTo>
                    <a:pt x="7" y="6"/>
                    <a:pt x="7" y="6"/>
                    <a:pt x="7" y="6"/>
                  </a:cubicBezTo>
                  <a:cubicBezTo>
                    <a:pt x="7" y="5"/>
                    <a:pt x="7" y="5"/>
                    <a:pt x="7" y="5"/>
                  </a:cubicBezTo>
                  <a:cubicBezTo>
                    <a:pt x="7" y="5"/>
                    <a:pt x="7" y="5"/>
                    <a:pt x="7" y="6"/>
                  </a:cubicBezTo>
                  <a:cubicBezTo>
                    <a:pt x="8" y="7"/>
                    <a:pt x="8" y="7"/>
                    <a:pt x="8" y="7"/>
                  </a:cubicBezTo>
                  <a:cubicBezTo>
                    <a:pt x="8" y="9"/>
                    <a:pt x="8" y="9"/>
                    <a:pt x="8" y="9"/>
                  </a:cubicBezTo>
                  <a:cubicBezTo>
                    <a:pt x="8" y="9"/>
                    <a:pt x="8" y="10"/>
                    <a:pt x="8" y="10"/>
                  </a:cubicBezTo>
                  <a:cubicBezTo>
                    <a:pt x="9" y="11"/>
                    <a:pt x="9" y="11"/>
                    <a:pt x="9" y="11"/>
                  </a:cubicBezTo>
                  <a:cubicBezTo>
                    <a:pt x="9" y="12"/>
                    <a:pt x="9" y="12"/>
                    <a:pt x="9" y="12"/>
                  </a:cubicBezTo>
                  <a:cubicBezTo>
                    <a:pt x="9" y="12"/>
                    <a:pt x="9" y="12"/>
                    <a:pt x="9" y="12"/>
                  </a:cubicBezTo>
                  <a:cubicBezTo>
                    <a:pt x="9" y="12"/>
                    <a:pt x="9" y="12"/>
                    <a:pt x="9" y="12"/>
                  </a:cubicBezTo>
                  <a:cubicBezTo>
                    <a:pt x="9" y="12"/>
                    <a:pt x="9" y="12"/>
                    <a:pt x="8" y="12"/>
                  </a:cubicBezTo>
                  <a:cubicBezTo>
                    <a:pt x="8" y="12"/>
                    <a:pt x="8" y="12"/>
                    <a:pt x="8" y="12"/>
                  </a:cubicBezTo>
                  <a:cubicBezTo>
                    <a:pt x="8" y="12"/>
                    <a:pt x="7" y="12"/>
                    <a:pt x="7" y="15"/>
                  </a:cubicBezTo>
                  <a:cubicBezTo>
                    <a:pt x="7" y="16"/>
                    <a:pt x="8" y="18"/>
                    <a:pt x="8" y="19"/>
                  </a:cubicBezTo>
                  <a:cubicBezTo>
                    <a:pt x="9" y="21"/>
                    <a:pt x="9" y="21"/>
                    <a:pt x="9" y="21"/>
                  </a:cubicBezTo>
                  <a:cubicBezTo>
                    <a:pt x="9" y="21"/>
                    <a:pt x="9" y="21"/>
                    <a:pt x="9" y="22"/>
                  </a:cubicBezTo>
                  <a:cubicBezTo>
                    <a:pt x="9" y="24"/>
                    <a:pt x="6" y="28"/>
                    <a:pt x="2" y="30"/>
                  </a:cubicBezTo>
                  <a:cubicBezTo>
                    <a:pt x="1" y="31"/>
                    <a:pt x="0" y="31"/>
                    <a:pt x="0" y="33"/>
                  </a:cubicBezTo>
                  <a:cubicBezTo>
                    <a:pt x="1" y="33"/>
                    <a:pt x="1" y="33"/>
                    <a:pt x="1" y="33"/>
                  </a:cubicBezTo>
                  <a:cubicBezTo>
                    <a:pt x="2" y="32"/>
                    <a:pt x="3" y="32"/>
                    <a:pt x="3" y="32"/>
                  </a:cubicBezTo>
                  <a:cubicBezTo>
                    <a:pt x="3" y="31"/>
                    <a:pt x="3" y="31"/>
                    <a:pt x="3" y="31"/>
                  </a:cubicBezTo>
                  <a:cubicBezTo>
                    <a:pt x="3" y="31"/>
                    <a:pt x="3" y="31"/>
                    <a:pt x="4" y="31"/>
                  </a:cubicBezTo>
                  <a:cubicBezTo>
                    <a:pt x="4" y="31"/>
                    <a:pt x="4" y="30"/>
                    <a:pt x="4" y="30"/>
                  </a:cubicBezTo>
                  <a:cubicBezTo>
                    <a:pt x="4" y="30"/>
                    <a:pt x="5" y="30"/>
                    <a:pt x="5" y="30"/>
                  </a:cubicBezTo>
                  <a:cubicBezTo>
                    <a:pt x="5" y="30"/>
                    <a:pt x="5" y="30"/>
                    <a:pt x="5" y="30"/>
                  </a:cubicBezTo>
                  <a:cubicBezTo>
                    <a:pt x="5" y="30"/>
                    <a:pt x="5" y="30"/>
                    <a:pt x="5" y="30"/>
                  </a:cubicBezTo>
                  <a:cubicBezTo>
                    <a:pt x="4" y="31"/>
                    <a:pt x="4" y="31"/>
                    <a:pt x="4" y="31"/>
                  </a:cubicBezTo>
                  <a:cubicBezTo>
                    <a:pt x="4" y="31"/>
                    <a:pt x="4" y="31"/>
                    <a:pt x="4" y="31"/>
                  </a:cubicBezTo>
                  <a:cubicBezTo>
                    <a:pt x="4" y="32"/>
                    <a:pt x="5" y="33"/>
                    <a:pt x="6" y="33"/>
                  </a:cubicBezTo>
                  <a:cubicBezTo>
                    <a:pt x="6" y="33"/>
                    <a:pt x="6" y="33"/>
                    <a:pt x="6" y="33"/>
                  </a:cubicBezTo>
                  <a:cubicBezTo>
                    <a:pt x="6" y="32"/>
                    <a:pt x="6" y="32"/>
                    <a:pt x="6" y="31"/>
                  </a:cubicBezTo>
                  <a:cubicBezTo>
                    <a:pt x="7" y="31"/>
                    <a:pt x="7" y="31"/>
                    <a:pt x="7" y="31"/>
                  </a:cubicBezTo>
                  <a:cubicBezTo>
                    <a:pt x="7" y="30"/>
                    <a:pt x="7" y="30"/>
                    <a:pt x="7" y="29"/>
                  </a:cubicBezTo>
                  <a:cubicBezTo>
                    <a:pt x="7" y="28"/>
                    <a:pt x="7" y="28"/>
                    <a:pt x="7" y="28"/>
                  </a:cubicBezTo>
                  <a:cubicBezTo>
                    <a:pt x="7" y="28"/>
                    <a:pt x="7" y="28"/>
                    <a:pt x="7" y="28"/>
                  </a:cubicBezTo>
                  <a:cubicBezTo>
                    <a:pt x="7" y="28"/>
                    <a:pt x="7" y="27"/>
                    <a:pt x="7" y="27"/>
                  </a:cubicBezTo>
                  <a:cubicBezTo>
                    <a:pt x="7" y="27"/>
                    <a:pt x="7" y="27"/>
                    <a:pt x="7" y="28"/>
                  </a:cubicBezTo>
                  <a:cubicBezTo>
                    <a:pt x="7" y="28"/>
                    <a:pt x="7" y="28"/>
                    <a:pt x="7" y="28"/>
                  </a:cubicBezTo>
                  <a:cubicBezTo>
                    <a:pt x="7" y="28"/>
                    <a:pt x="8" y="28"/>
                    <a:pt x="8" y="28"/>
                  </a:cubicBezTo>
                  <a:cubicBezTo>
                    <a:pt x="8" y="28"/>
                    <a:pt x="9" y="28"/>
                    <a:pt x="9" y="27"/>
                  </a:cubicBezTo>
                  <a:cubicBezTo>
                    <a:pt x="9" y="27"/>
                    <a:pt x="9" y="27"/>
                    <a:pt x="9" y="26"/>
                  </a:cubicBezTo>
                  <a:cubicBezTo>
                    <a:pt x="9" y="26"/>
                    <a:pt x="9" y="26"/>
                    <a:pt x="9" y="25"/>
                  </a:cubicBezTo>
                  <a:cubicBezTo>
                    <a:pt x="9" y="25"/>
                    <a:pt x="9" y="25"/>
                    <a:pt x="9" y="25"/>
                  </a:cubicBezTo>
                  <a:cubicBezTo>
                    <a:pt x="9" y="25"/>
                    <a:pt x="9" y="25"/>
                    <a:pt x="9" y="25"/>
                  </a:cubicBezTo>
                  <a:cubicBezTo>
                    <a:pt x="9" y="25"/>
                    <a:pt x="9" y="25"/>
                    <a:pt x="10" y="25"/>
                  </a:cubicBezTo>
                  <a:cubicBezTo>
                    <a:pt x="10" y="26"/>
                    <a:pt x="10" y="26"/>
                    <a:pt x="10" y="26"/>
                  </a:cubicBezTo>
                  <a:cubicBezTo>
                    <a:pt x="10" y="26"/>
                    <a:pt x="10" y="26"/>
                    <a:pt x="10" y="26"/>
                  </a:cubicBezTo>
                  <a:cubicBezTo>
                    <a:pt x="11" y="26"/>
                    <a:pt x="11" y="25"/>
                    <a:pt x="11" y="24"/>
                  </a:cubicBezTo>
                  <a:cubicBezTo>
                    <a:pt x="11" y="23"/>
                    <a:pt x="11" y="23"/>
                    <a:pt x="12" y="23"/>
                  </a:cubicBezTo>
                  <a:cubicBezTo>
                    <a:pt x="12" y="23"/>
                    <a:pt x="12" y="23"/>
                    <a:pt x="12" y="23"/>
                  </a:cubicBezTo>
                  <a:cubicBezTo>
                    <a:pt x="12" y="23"/>
                    <a:pt x="12" y="23"/>
                    <a:pt x="12" y="23"/>
                  </a:cubicBezTo>
                  <a:cubicBezTo>
                    <a:pt x="12" y="24"/>
                    <a:pt x="12" y="24"/>
                    <a:pt x="12" y="24"/>
                  </a:cubicBezTo>
                  <a:cubicBezTo>
                    <a:pt x="12" y="24"/>
                    <a:pt x="12" y="24"/>
                    <a:pt x="13" y="23"/>
                  </a:cubicBezTo>
                  <a:cubicBezTo>
                    <a:pt x="13" y="23"/>
                    <a:pt x="13" y="23"/>
                    <a:pt x="13" y="23"/>
                  </a:cubicBezTo>
                  <a:cubicBezTo>
                    <a:pt x="13" y="23"/>
                    <a:pt x="13" y="23"/>
                    <a:pt x="13" y="23"/>
                  </a:cubicBezTo>
                  <a:cubicBezTo>
                    <a:pt x="13" y="22"/>
                    <a:pt x="13" y="22"/>
                    <a:pt x="13" y="22"/>
                  </a:cubicBezTo>
                  <a:cubicBezTo>
                    <a:pt x="13" y="22"/>
                    <a:pt x="12" y="22"/>
                    <a:pt x="12" y="21"/>
                  </a:cubicBezTo>
                  <a:cubicBezTo>
                    <a:pt x="12" y="21"/>
                    <a:pt x="13" y="20"/>
                    <a:pt x="13" y="19"/>
                  </a:cubicBezTo>
                  <a:cubicBezTo>
                    <a:pt x="14" y="18"/>
                    <a:pt x="14" y="18"/>
                    <a:pt x="14" y="18"/>
                  </a:cubicBezTo>
                  <a:cubicBezTo>
                    <a:pt x="14" y="18"/>
                    <a:pt x="14" y="18"/>
                    <a:pt x="14" y="19"/>
                  </a:cubicBezTo>
                  <a:cubicBezTo>
                    <a:pt x="14" y="19"/>
                    <a:pt x="14" y="19"/>
                    <a:pt x="14" y="19"/>
                  </a:cubicBezTo>
                  <a:cubicBezTo>
                    <a:pt x="14" y="19"/>
                    <a:pt x="14" y="19"/>
                    <a:pt x="14" y="19"/>
                  </a:cubicBezTo>
                  <a:cubicBezTo>
                    <a:pt x="14" y="19"/>
                    <a:pt x="14" y="19"/>
                    <a:pt x="14" y="19"/>
                  </a:cubicBezTo>
                  <a:cubicBezTo>
                    <a:pt x="14" y="19"/>
                    <a:pt x="15" y="19"/>
                    <a:pt x="15" y="19"/>
                  </a:cubicBezTo>
                  <a:cubicBezTo>
                    <a:pt x="15" y="19"/>
                    <a:pt x="15" y="19"/>
                    <a:pt x="16" y="19"/>
                  </a:cubicBezTo>
                  <a:cubicBezTo>
                    <a:pt x="16" y="19"/>
                    <a:pt x="17" y="19"/>
                    <a:pt x="17" y="18"/>
                  </a:cubicBezTo>
                  <a:cubicBezTo>
                    <a:pt x="17" y="18"/>
                    <a:pt x="17" y="18"/>
                    <a:pt x="18" y="18"/>
                  </a:cubicBezTo>
                  <a:cubicBezTo>
                    <a:pt x="18" y="18"/>
                    <a:pt x="18" y="18"/>
                    <a:pt x="18" y="18"/>
                  </a:cubicBezTo>
                  <a:cubicBezTo>
                    <a:pt x="19" y="19"/>
                    <a:pt x="19" y="19"/>
                    <a:pt x="19" y="19"/>
                  </a:cubicBezTo>
                  <a:cubicBezTo>
                    <a:pt x="19" y="19"/>
                    <a:pt x="20" y="18"/>
                    <a:pt x="20" y="18"/>
                  </a:cubicBezTo>
                  <a:cubicBezTo>
                    <a:pt x="20" y="18"/>
                    <a:pt x="20" y="18"/>
                    <a:pt x="19" y="17"/>
                  </a:cubicBezTo>
                  <a:cubicBezTo>
                    <a:pt x="19" y="17"/>
                    <a:pt x="19" y="17"/>
                    <a:pt x="19" y="17"/>
                  </a:cubicBezTo>
                  <a:cubicBezTo>
                    <a:pt x="19" y="17"/>
                    <a:pt x="19" y="17"/>
                    <a:pt x="19" y="17"/>
                  </a:cubicBezTo>
                  <a:cubicBezTo>
                    <a:pt x="19" y="17"/>
                    <a:pt x="19" y="17"/>
                    <a:pt x="19" y="17"/>
                  </a:cubicBezTo>
                  <a:cubicBezTo>
                    <a:pt x="19" y="16"/>
                    <a:pt x="19" y="16"/>
                    <a:pt x="19" y="16"/>
                  </a:cubicBezTo>
                  <a:cubicBezTo>
                    <a:pt x="19" y="16"/>
                    <a:pt x="20" y="17"/>
                    <a:pt x="20" y="18"/>
                  </a:cubicBezTo>
                  <a:cubicBezTo>
                    <a:pt x="23" y="22"/>
                    <a:pt x="24" y="24"/>
                    <a:pt x="26" y="24"/>
                  </a:cubicBezTo>
                  <a:cubicBezTo>
                    <a:pt x="28" y="25"/>
                    <a:pt x="29" y="25"/>
                    <a:pt x="29" y="26"/>
                  </a:cubicBezTo>
                  <a:cubicBezTo>
                    <a:pt x="29" y="27"/>
                    <a:pt x="29" y="28"/>
                    <a:pt x="28" y="29"/>
                  </a:cubicBezTo>
                  <a:cubicBezTo>
                    <a:pt x="27" y="31"/>
                    <a:pt x="26" y="32"/>
                    <a:pt x="26" y="33"/>
                  </a:cubicBezTo>
                  <a:cubicBezTo>
                    <a:pt x="26" y="33"/>
                    <a:pt x="26" y="33"/>
                    <a:pt x="26" y="33"/>
                  </a:cubicBezTo>
                  <a:cubicBezTo>
                    <a:pt x="26" y="33"/>
                    <a:pt x="26" y="33"/>
                    <a:pt x="26" y="33"/>
                  </a:cubicBezTo>
                  <a:cubicBezTo>
                    <a:pt x="27" y="33"/>
                    <a:pt x="27" y="33"/>
                    <a:pt x="27" y="33"/>
                  </a:cubicBezTo>
                  <a:cubicBezTo>
                    <a:pt x="28" y="33"/>
                    <a:pt x="28" y="33"/>
                    <a:pt x="28" y="33"/>
                  </a:cubicBezTo>
                  <a:cubicBezTo>
                    <a:pt x="28" y="33"/>
                    <a:pt x="28" y="32"/>
                    <a:pt x="28" y="32"/>
                  </a:cubicBezTo>
                  <a:cubicBezTo>
                    <a:pt x="28" y="32"/>
                    <a:pt x="28" y="32"/>
                    <a:pt x="28" y="32"/>
                  </a:cubicBezTo>
                  <a:cubicBezTo>
                    <a:pt x="28" y="31"/>
                    <a:pt x="28" y="31"/>
                    <a:pt x="28" y="31"/>
                  </a:cubicBezTo>
                  <a:cubicBezTo>
                    <a:pt x="28" y="31"/>
                    <a:pt x="28" y="31"/>
                    <a:pt x="28" y="31"/>
                  </a:cubicBezTo>
                  <a:cubicBezTo>
                    <a:pt x="28" y="31"/>
                    <a:pt x="28" y="30"/>
                    <a:pt x="29" y="30"/>
                  </a:cubicBezTo>
                  <a:cubicBezTo>
                    <a:pt x="29" y="30"/>
                    <a:pt x="29" y="30"/>
                    <a:pt x="29" y="31"/>
                  </a:cubicBezTo>
                  <a:cubicBezTo>
                    <a:pt x="30" y="32"/>
                    <a:pt x="30" y="32"/>
                    <a:pt x="30" y="32"/>
                  </a:cubicBezTo>
                  <a:cubicBezTo>
                    <a:pt x="30" y="32"/>
                    <a:pt x="30" y="32"/>
                    <a:pt x="31" y="33"/>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3" name="Freeform 74">
              <a:extLst>
                <a:ext uri="{FF2B5EF4-FFF2-40B4-BE49-F238E27FC236}">
                  <a16:creationId xmlns:a16="http://schemas.microsoft.com/office/drawing/2014/main" id="{7B837D45-6FEC-4919-8414-D1F103573AB4}"/>
                </a:ext>
              </a:extLst>
            </p:cNvPr>
            <p:cNvSpPr>
              <a:spLocks/>
            </p:cNvSpPr>
            <p:nvPr userDrawn="1"/>
          </p:nvSpPr>
          <p:spPr bwMode="auto">
            <a:xfrm>
              <a:off x="357" y="125"/>
              <a:ext cx="2" cy="6"/>
            </a:xfrm>
            <a:custGeom>
              <a:avLst/>
              <a:gdLst>
                <a:gd name="T0" fmla="*/ 0 w 1"/>
                <a:gd name="T1" fmla="*/ 1 h 3"/>
                <a:gd name="T2" fmla="*/ 0 w 1"/>
                <a:gd name="T3" fmla="*/ 2 h 3"/>
                <a:gd name="T4" fmla="*/ 0 w 1"/>
                <a:gd name="T5" fmla="*/ 2 h 3"/>
                <a:gd name="T6" fmla="*/ 0 w 1"/>
                <a:gd name="T7" fmla="*/ 3 h 3"/>
                <a:gd name="T8" fmla="*/ 1 w 1"/>
                <a:gd name="T9" fmla="*/ 2 h 3"/>
                <a:gd name="T10" fmla="*/ 1 w 1"/>
                <a:gd name="T11" fmla="*/ 1 h 3"/>
                <a:gd name="T12" fmla="*/ 1 w 1"/>
                <a:gd name="T13" fmla="*/ 0 h 3"/>
                <a:gd name="T14" fmla="*/ 0 w 1"/>
                <a:gd name="T15" fmla="*/ 0 h 3"/>
                <a:gd name="T16" fmla="*/ 0 w 1"/>
                <a:gd name="T1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3">
                  <a:moveTo>
                    <a:pt x="0" y="1"/>
                  </a:moveTo>
                  <a:cubicBezTo>
                    <a:pt x="0" y="2"/>
                    <a:pt x="0" y="2"/>
                    <a:pt x="0" y="2"/>
                  </a:cubicBezTo>
                  <a:cubicBezTo>
                    <a:pt x="0" y="2"/>
                    <a:pt x="0" y="2"/>
                    <a:pt x="0" y="2"/>
                  </a:cubicBezTo>
                  <a:cubicBezTo>
                    <a:pt x="0" y="3"/>
                    <a:pt x="0" y="3"/>
                    <a:pt x="0" y="3"/>
                  </a:cubicBezTo>
                  <a:cubicBezTo>
                    <a:pt x="0" y="3"/>
                    <a:pt x="0" y="3"/>
                    <a:pt x="1" y="2"/>
                  </a:cubicBezTo>
                  <a:cubicBezTo>
                    <a:pt x="1" y="2"/>
                    <a:pt x="1" y="1"/>
                    <a:pt x="1" y="1"/>
                  </a:cubicBezTo>
                  <a:cubicBezTo>
                    <a:pt x="1" y="1"/>
                    <a:pt x="1" y="1"/>
                    <a:pt x="1" y="0"/>
                  </a:cubicBezTo>
                  <a:cubicBezTo>
                    <a:pt x="0" y="0"/>
                    <a:pt x="0" y="0"/>
                    <a:pt x="0" y="0"/>
                  </a:cubicBezTo>
                  <a:cubicBezTo>
                    <a:pt x="0" y="0"/>
                    <a:pt x="0" y="0"/>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4" name="Freeform 75">
              <a:extLst>
                <a:ext uri="{FF2B5EF4-FFF2-40B4-BE49-F238E27FC236}">
                  <a16:creationId xmlns:a16="http://schemas.microsoft.com/office/drawing/2014/main" id="{3769929C-BE96-49AA-8406-E661D5A51317}"/>
                </a:ext>
              </a:extLst>
            </p:cNvPr>
            <p:cNvSpPr>
              <a:spLocks/>
            </p:cNvSpPr>
            <p:nvPr userDrawn="1"/>
          </p:nvSpPr>
          <p:spPr bwMode="auto">
            <a:xfrm>
              <a:off x="347" y="114"/>
              <a:ext cx="18" cy="40"/>
            </a:xfrm>
            <a:custGeom>
              <a:avLst/>
              <a:gdLst>
                <a:gd name="T0" fmla="*/ 2 w 9"/>
                <a:gd name="T1" fmla="*/ 0 h 19"/>
                <a:gd name="T2" fmla="*/ 3 w 9"/>
                <a:gd name="T3" fmla="*/ 0 h 19"/>
                <a:gd name="T4" fmla="*/ 4 w 9"/>
                <a:gd name="T5" fmla="*/ 4 h 19"/>
                <a:gd name="T6" fmla="*/ 4 w 9"/>
                <a:gd name="T7" fmla="*/ 4 h 19"/>
                <a:gd name="T8" fmla="*/ 4 w 9"/>
                <a:gd name="T9" fmla="*/ 6 h 19"/>
                <a:gd name="T10" fmla="*/ 4 w 9"/>
                <a:gd name="T11" fmla="*/ 7 h 19"/>
                <a:gd name="T12" fmla="*/ 7 w 9"/>
                <a:gd name="T13" fmla="*/ 15 h 19"/>
                <a:gd name="T14" fmla="*/ 8 w 9"/>
                <a:gd name="T15" fmla="*/ 14 h 19"/>
                <a:gd name="T16" fmla="*/ 9 w 9"/>
                <a:gd name="T17" fmla="*/ 14 h 19"/>
                <a:gd name="T18" fmla="*/ 9 w 9"/>
                <a:gd name="T19" fmla="*/ 14 h 19"/>
                <a:gd name="T20" fmla="*/ 9 w 9"/>
                <a:gd name="T21" fmla="*/ 15 h 19"/>
                <a:gd name="T22" fmla="*/ 9 w 9"/>
                <a:gd name="T23" fmla="*/ 15 h 19"/>
                <a:gd name="T24" fmla="*/ 9 w 9"/>
                <a:gd name="T25" fmla="*/ 16 h 19"/>
                <a:gd name="T26" fmla="*/ 9 w 9"/>
                <a:gd name="T27" fmla="*/ 17 h 19"/>
                <a:gd name="T28" fmla="*/ 8 w 9"/>
                <a:gd name="T29" fmla="*/ 17 h 19"/>
                <a:gd name="T30" fmla="*/ 7 w 9"/>
                <a:gd name="T31" fmla="*/ 18 h 19"/>
                <a:gd name="T32" fmla="*/ 6 w 9"/>
                <a:gd name="T33" fmla="*/ 18 h 19"/>
                <a:gd name="T34" fmla="*/ 6 w 9"/>
                <a:gd name="T35" fmla="*/ 19 h 19"/>
                <a:gd name="T36" fmla="*/ 6 w 9"/>
                <a:gd name="T37" fmla="*/ 19 h 19"/>
                <a:gd name="T38" fmla="*/ 5 w 9"/>
                <a:gd name="T39" fmla="*/ 18 h 19"/>
                <a:gd name="T40" fmla="*/ 5 w 9"/>
                <a:gd name="T41" fmla="*/ 17 h 19"/>
                <a:gd name="T42" fmla="*/ 5 w 9"/>
                <a:gd name="T43" fmla="*/ 17 h 19"/>
                <a:gd name="T44" fmla="*/ 5 w 9"/>
                <a:gd name="T45" fmla="*/ 17 h 19"/>
                <a:gd name="T46" fmla="*/ 5 w 9"/>
                <a:gd name="T47" fmla="*/ 17 h 19"/>
                <a:gd name="T48" fmla="*/ 6 w 9"/>
                <a:gd name="T49" fmla="*/ 17 h 19"/>
                <a:gd name="T50" fmla="*/ 6 w 9"/>
                <a:gd name="T51" fmla="*/ 17 h 19"/>
                <a:gd name="T52" fmla="*/ 6 w 9"/>
                <a:gd name="T53" fmla="*/ 17 h 19"/>
                <a:gd name="T54" fmla="*/ 6 w 9"/>
                <a:gd name="T55" fmla="*/ 17 h 19"/>
                <a:gd name="T56" fmla="*/ 4 w 9"/>
                <a:gd name="T57" fmla="*/ 16 h 19"/>
                <a:gd name="T58" fmla="*/ 3 w 9"/>
                <a:gd name="T59" fmla="*/ 15 h 19"/>
                <a:gd name="T60" fmla="*/ 3 w 9"/>
                <a:gd name="T61" fmla="*/ 13 h 19"/>
                <a:gd name="T62" fmla="*/ 3 w 9"/>
                <a:gd name="T63" fmla="*/ 13 h 19"/>
                <a:gd name="T64" fmla="*/ 3 w 9"/>
                <a:gd name="T65" fmla="*/ 13 h 19"/>
                <a:gd name="T66" fmla="*/ 4 w 9"/>
                <a:gd name="T67" fmla="*/ 13 h 19"/>
                <a:gd name="T68" fmla="*/ 4 w 9"/>
                <a:gd name="T69" fmla="*/ 13 h 19"/>
                <a:gd name="T70" fmla="*/ 4 w 9"/>
                <a:gd name="T71" fmla="*/ 13 h 19"/>
                <a:gd name="T72" fmla="*/ 4 w 9"/>
                <a:gd name="T73" fmla="*/ 12 h 19"/>
                <a:gd name="T74" fmla="*/ 2 w 9"/>
                <a:gd name="T75" fmla="*/ 10 h 19"/>
                <a:gd name="T76" fmla="*/ 2 w 9"/>
                <a:gd name="T77" fmla="*/ 9 h 19"/>
                <a:gd name="T78" fmla="*/ 2 w 9"/>
                <a:gd name="T79" fmla="*/ 9 h 19"/>
                <a:gd name="T80" fmla="*/ 2 w 9"/>
                <a:gd name="T81" fmla="*/ 9 h 19"/>
                <a:gd name="T82" fmla="*/ 3 w 9"/>
                <a:gd name="T83" fmla="*/ 9 h 19"/>
                <a:gd name="T84" fmla="*/ 2 w 9"/>
                <a:gd name="T85" fmla="*/ 9 h 19"/>
                <a:gd name="T86" fmla="*/ 1 w 9"/>
                <a:gd name="T87" fmla="*/ 7 h 19"/>
                <a:gd name="T88" fmla="*/ 0 w 9"/>
                <a:gd name="T89" fmla="*/ 5 h 19"/>
                <a:gd name="T90" fmla="*/ 1 w 9"/>
                <a:gd name="T91" fmla="*/ 5 h 19"/>
                <a:gd name="T92" fmla="*/ 2 w 9"/>
                <a:gd name="T93" fmla="*/ 6 h 19"/>
                <a:gd name="T94" fmla="*/ 3 w 9"/>
                <a:gd name="T95" fmla="*/ 7 h 19"/>
                <a:gd name="T96" fmla="*/ 3 w 9"/>
                <a:gd name="T97" fmla="*/ 6 h 19"/>
                <a:gd name="T98" fmla="*/ 3 w 9"/>
                <a:gd name="T99" fmla="*/ 5 h 19"/>
                <a:gd name="T100" fmla="*/ 2 w 9"/>
                <a:gd name="T101" fmla="*/ 5 h 19"/>
                <a:gd name="T102" fmla="*/ 2 w 9"/>
                <a:gd name="T103" fmla="*/ 4 h 19"/>
                <a:gd name="T104" fmla="*/ 2 w 9"/>
                <a:gd name="T105" fmla="*/ 4 h 19"/>
                <a:gd name="T106" fmla="*/ 1 w 9"/>
                <a:gd name="T107" fmla="*/ 3 h 19"/>
                <a:gd name="T108" fmla="*/ 1 w 9"/>
                <a:gd name="T109" fmla="*/ 2 h 19"/>
                <a:gd name="T110" fmla="*/ 2 w 9"/>
                <a:gd name="T111" fmla="*/ 1 h 19"/>
                <a:gd name="T112" fmla="*/ 2 w 9"/>
                <a:gd name="T113" fmla="*/ 0 h 19"/>
                <a:gd name="T114" fmla="*/ 2 w 9"/>
                <a:gd name="T115"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 h="19">
                  <a:moveTo>
                    <a:pt x="2" y="0"/>
                  </a:moveTo>
                  <a:cubicBezTo>
                    <a:pt x="3" y="0"/>
                    <a:pt x="3" y="0"/>
                    <a:pt x="3" y="0"/>
                  </a:cubicBezTo>
                  <a:cubicBezTo>
                    <a:pt x="3" y="1"/>
                    <a:pt x="4" y="3"/>
                    <a:pt x="4" y="4"/>
                  </a:cubicBezTo>
                  <a:cubicBezTo>
                    <a:pt x="4" y="4"/>
                    <a:pt x="4" y="4"/>
                    <a:pt x="4" y="4"/>
                  </a:cubicBezTo>
                  <a:cubicBezTo>
                    <a:pt x="4" y="6"/>
                    <a:pt x="4" y="6"/>
                    <a:pt x="4" y="6"/>
                  </a:cubicBezTo>
                  <a:cubicBezTo>
                    <a:pt x="4" y="7"/>
                    <a:pt x="4" y="7"/>
                    <a:pt x="4" y="7"/>
                  </a:cubicBezTo>
                  <a:cubicBezTo>
                    <a:pt x="4" y="12"/>
                    <a:pt x="5" y="15"/>
                    <a:pt x="7" y="15"/>
                  </a:cubicBezTo>
                  <a:cubicBezTo>
                    <a:pt x="7" y="15"/>
                    <a:pt x="8" y="15"/>
                    <a:pt x="8" y="14"/>
                  </a:cubicBezTo>
                  <a:cubicBezTo>
                    <a:pt x="9" y="14"/>
                    <a:pt x="9" y="14"/>
                    <a:pt x="9" y="14"/>
                  </a:cubicBezTo>
                  <a:cubicBezTo>
                    <a:pt x="9" y="14"/>
                    <a:pt x="9" y="14"/>
                    <a:pt x="9" y="14"/>
                  </a:cubicBezTo>
                  <a:cubicBezTo>
                    <a:pt x="9" y="15"/>
                    <a:pt x="9" y="15"/>
                    <a:pt x="9" y="15"/>
                  </a:cubicBezTo>
                  <a:cubicBezTo>
                    <a:pt x="9" y="15"/>
                    <a:pt x="9" y="15"/>
                    <a:pt x="9" y="15"/>
                  </a:cubicBezTo>
                  <a:cubicBezTo>
                    <a:pt x="9" y="16"/>
                    <a:pt x="9" y="16"/>
                    <a:pt x="9" y="16"/>
                  </a:cubicBezTo>
                  <a:cubicBezTo>
                    <a:pt x="9" y="16"/>
                    <a:pt x="9" y="17"/>
                    <a:pt x="9" y="17"/>
                  </a:cubicBezTo>
                  <a:cubicBezTo>
                    <a:pt x="9" y="17"/>
                    <a:pt x="9" y="17"/>
                    <a:pt x="8" y="17"/>
                  </a:cubicBezTo>
                  <a:cubicBezTo>
                    <a:pt x="8" y="17"/>
                    <a:pt x="8" y="17"/>
                    <a:pt x="7" y="18"/>
                  </a:cubicBezTo>
                  <a:cubicBezTo>
                    <a:pt x="7" y="18"/>
                    <a:pt x="7" y="18"/>
                    <a:pt x="6" y="18"/>
                  </a:cubicBezTo>
                  <a:cubicBezTo>
                    <a:pt x="6" y="19"/>
                    <a:pt x="6" y="19"/>
                    <a:pt x="6" y="19"/>
                  </a:cubicBezTo>
                  <a:cubicBezTo>
                    <a:pt x="6" y="19"/>
                    <a:pt x="6" y="19"/>
                    <a:pt x="6" y="19"/>
                  </a:cubicBezTo>
                  <a:cubicBezTo>
                    <a:pt x="6" y="19"/>
                    <a:pt x="5" y="19"/>
                    <a:pt x="5" y="18"/>
                  </a:cubicBezTo>
                  <a:cubicBezTo>
                    <a:pt x="5" y="18"/>
                    <a:pt x="5" y="17"/>
                    <a:pt x="5" y="17"/>
                  </a:cubicBezTo>
                  <a:cubicBezTo>
                    <a:pt x="5" y="17"/>
                    <a:pt x="5" y="17"/>
                    <a:pt x="5" y="17"/>
                  </a:cubicBezTo>
                  <a:cubicBezTo>
                    <a:pt x="5" y="17"/>
                    <a:pt x="5" y="17"/>
                    <a:pt x="5" y="17"/>
                  </a:cubicBezTo>
                  <a:cubicBezTo>
                    <a:pt x="5" y="17"/>
                    <a:pt x="5" y="17"/>
                    <a:pt x="5" y="17"/>
                  </a:cubicBezTo>
                  <a:cubicBezTo>
                    <a:pt x="6" y="17"/>
                    <a:pt x="6" y="17"/>
                    <a:pt x="6" y="17"/>
                  </a:cubicBezTo>
                  <a:cubicBezTo>
                    <a:pt x="6" y="17"/>
                    <a:pt x="6" y="17"/>
                    <a:pt x="6" y="17"/>
                  </a:cubicBezTo>
                  <a:cubicBezTo>
                    <a:pt x="6" y="17"/>
                    <a:pt x="6" y="17"/>
                    <a:pt x="6" y="17"/>
                  </a:cubicBezTo>
                  <a:cubicBezTo>
                    <a:pt x="6" y="17"/>
                    <a:pt x="6" y="17"/>
                    <a:pt x="6" y="17"/>
                  </a:cubicBezTo>
                  <a:cubicBezTo>
                    <a:pt x="4" y="16"/>
                    <a:pt x="4" y="16"/>
                    <a:pt x="4" y="16"/>
                  </a:cubicBezTo>
                  <a:cubicBezTo>
                    <a:pt x="4" y="16"/>
                    <a:pt x="4" y="15"/>
                    <a:pt x="3" y="15"/>
                  </a:cubicBezTo>
                  <a:cubicBezTo>
                    <a:pt x="3" y="14"/>
                    <a:pt x="3" y="14"/>
                    <a:pt x="3" y="13"/>
                  </a:cubicBezTo>
                  <a:cubicBezTo>
                    <a:pt x="3" y="13"/>
                    <a:pt x="3" y="13"/>
                    <a:pt x="3" y="13"/>
                  </a:cubicBezTo>
                  <a:cubicBezTo>
                    <a:pt x="3" y="13"/>
                    <a:pt x="3" y="13"/>
                    <a:pt x="3" y="13"/>
                  </a:cubicBezTo>
                  <a:cubicBezTo>
                    <a:pt x="3" y="13"/>
                    <a:pt x="4" y="13"/>
                    <a:pt x="4" y="13"/>
                  </a:cubicBezTo>
                  <a:cubicBezTo>
                    <a:pt x="4" y="13"/>
                    <a:pt x="4" y="13"/>
                    <a:pt x="4" y="13"/>
                  </a:cubicBezTo>
                  <a:cubicBezTo>
                    <a:pt x="4" y="13"/>
                    <a:pt x="4" y="13"/>
                    <a:pt x="4" y="13"/>
                  </a:cubicBezTo>
                  <a:cubicBezTo>
                    <a:pt x="4" y="13"/>
                    <a:pt x="4" y="13"/>
                    <a:pt x="4" y="12"/>
                  </a:cubicBezTo>
                  <a:cubicBezTo>
                    <a:pt x="2" y="12"/>
                    <a:pt x="2" y="10"/>
                    <a:pt x="2" y="10"/>
                  </a:cubicBezTo>
                  <a:cubicBezTo>
                    <a:pt x="2" y="9"/>
                    <a:pt x="2" y="9"/>
                    <a:pt x="2" y="9"/>
                  </a:cubicBezTo>
                  <a:cubicBezTo>
                    <a:pt x="2" y="9"/>
                    <a:pt x="2" y="9"/>
                    <a:pt x="2" y="9"/>
                  </a:cubicBezTo>
                  <a:cubicBezTo>
                    <a:pt x="2" y="9"/>
                    <a:pt x="2" y="9"/>
                    <a:pt x="2" y="9"/>
                  </a:cubicBezTo>
                  <a:cubicBezTo>
                    <a:pt x="3" y="9"/>
                    <a:pt x="3" y="9"/>
                    <a:pt x="3" y="9"/>
                  </a:cubicBezTo>
                  <a:cubicBezTo>
                    <a:pt x="3" y="9"/>
                    <a:pt x="3" y="9"/>
                    <a:pt x="2" y="9"/>
                  </a:cubicBezTo>
                  <a:cubicBezTo>
                    <a:pt x="2" y="8"/>
                    <a:pt x="1" y="8"/>
                    <a:pt x="1" y="7"/>
                  </a:cubicBezTo>
                  <a:cubicBezTo>
                    <a:pt x="0" y="6"/>
                    <a:pt x="0" y="5"/>
                    <a:pt x="0" y="5"/>
                  </a:cubicBezTo>
                  <a:cubicBezTo>
                    <a:pt x="0" y="5"/>
                    <a:pt x="1" y="5"/>
                    <a:pt x="1" y="5"/>
                  </a:cubicBezTo>
                  <a:cubicBezTo>
                    <a:pt x="1" y="5"/>
                    <a:pt x="2" y="5"/>
                    <a:pt x="2" y="6"/>
                  </a:cubicBezTo>
                  <a:cubicBezTo>
                    <a:pt x="2" y="6"/>
                    <a:pt x="2" y="7"/>
                    <a:pt x="3" y="7"/>
                  </a:cubicBezTo>
                  <a:cubicBezTo>
                    <a:pt x="3" y="7"/>
                    <a:pt x="3" y="7"/>
                    <a:pt x="3" y="6"/>
                  </a:cubicBezTo>
                  <a:cubicBezTo>
                    <a:pt x="3" y="6"/>
                    <a:pt x="3" y="6"/>
                    <a:pt x="3" y="5"/>
                  </a:cubicBezTo>
                  <a:cubicBezTo>
                    <a:pt x="2" y="5"/>
                    <a:pt x="2" y="5"/>
                    <a:pt x="2" y="5"/>
                  </a:cubicBezTo>
                  <a:cubicBezTo>
                    <a:pt x="2" y="4"/>
                    <a:pt x="2" y="4"/>
                    <a:pt x="2" y="4"/>
                  </a:cubicBezTo>
                  <a:cubicBezTo>
                    <a:pt x="2" y="4"/>
                    <a:pt x="2" y="4"/>
                    <a:pt x="2" y="4"/>
                  </a:cubicBezTo>
                  <a:cubicBezTo>
                    <a:pt x="2" y="4"/>
                    <a:pt x="1" y="3"/>
                    <a:pt x="1" y="3"/>
                  </a:cubicBezTo>
                  <a:cubicBezTo>
                    <a:pt x="1" y="3"/>
                    <a:pt x="1" y="2"/>
                    <a:pt x="1" y="2"/>
                  </a:cubicBezTo>
                  <a:cubicBezTo>
                    <a:pt x="1" y="2"/>
                    <a:pt x="2" y="2"/>
                    <a:pt x="2" y="1"/>
                  </a:cubicBezTo>
                  <a:cubicBezTo>
                    <a:pt x="2" y="1"/>
                    <a:pt x="2" y="0"/>
                    <a:pt x="2" y="0"/>
                  </a:cubicBezTo>
                  <a:cubicBezTo>
                    <a:pt x="2" y="0"/>
                    <a:pt x="2" y="0"/>
                    <a:pt x="2" y="0"/>
                  </a:cubicBez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5" name="Freeform 76">
              <a:extLst>
                <a:ext uri="{FF2B5EF4-FFF2-40B4-BE49-F238E27FC236}">
                  <a16:creationId xmlns:a16="http://schemas.microsoft.com/office/drawing/2014/main" id="{6AD37050-AE77-4443-BF19-39C6B1ED695B}"/>
                </a:ext>
              </a:extLst>
            </p:cNvPr>
            <p:cNvSpPr>
              <a:spLocks/>
            </p:cNvSpPr>
            <p:nvPr userDrawn="1"/>
          </p:nvSpPr>
          <p:spPr bwMode="auto">
            <a:xfrm>
              <a:off x="351" y="165"/>
              <a:ext cx="8" cy="4"/>
            </a:xfrm>
            <a:custGeom>
              <a:avLst/>
              <a:gdLst>
                <a:gd name="T0" fmla="*/ 4 w 4"/>
                <a:gd name="T1" fmla="*/ 1 h 2"/>
                <a:gd name="T2" fmla="*/ 3 w 4"/>
                <a:gd name="T3" fmla="*/ 0 h 2"/>
                <a:gd name="T4" fmla="*/ 1 w 4"/>
                <a:gd name="T5" fmla="*/ 0 h 2"/>
                <a:gd name="T6" fmla="*/ 0 w 4"/>
                <a:gd name="T7" fmla="*/ 0 h 2"/>
                <a:gd name="T8" fmla="*/ 0 w 4"/>
                <a:gd name="T9" fmla="*/ 1 h 2"/>
                <a:gd name="T10" fmla="*/ 1 w 4"/>
                <a:gd name="T11" fmla="*/ 1 h 2"/>
                <a:gd name="T12" fmla="*/ 2 w 4"/>
                <a:gd name="T13" fmla="*/ 2 h 2"/>
                <a:gd name="T14" fmla="*/ 2 w 4"/>
                <a:gd name="T15" fmla="*/ 2 h 2"/>
                <a:gd name="T16" fmla="*/ 4 w 4"/>
                <a:gd name="T1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2">
                  <a:moveTo>
                    <a:pt x="4" y="1"/>
                  </a:moveTo>
                  <a:cubicBezTo>
                    <a:pt x="4" y="1"/>
                    <a:pt x="4" y="0"/>
                    <a:pt x="3" y="0"/>
                  </a:cubicBezTo>
                  <a:cubicBezTo>
                    <a:pt x="2" y="0"/>
                    <a:pt x="2" y="0"/>
                    <a:pt x="1" y="0"/>
                  </a:cubicBezTo>
                  <a:cubicBezTo>
                    <a:pt x="1" y="0"/>
                    <a:pt x="0" y="0"/>
                    <a:pt x="0" y="0"/>
                  </a:cubicBezTo>
                  <a:cubicBezTo>
                    <a:pt x="0" y="1"/>
                    <a:pt x="0" y="1"/>
                    <a:pt x="0" y="1"/>
                  </a:cubicBezTo>
                  <a:cubicBezTo>
                    <a:pt x="1" y="1"/>
                    <a:pt x="1" y="1"/>
                    <a:pt x="1" y="1"/>
                  </a:cubicBezTo>
                  <a:cubicBezTo>
                    <a:pt x="2" y="2"/>
                    <a:pt x="2" y="2"/>
                    <a:pt x="2" y="2"/>
                  </a:cubicBezTo>
                  <a:cubicBezTo>
                    <a:pt x="2" y="2"/>
                    <a:pt x="2" y="2"/>
                    <a:pt x="2" y="2"/>
                  </a:cubicBezTo>
                  <a:cubicBezTo>
                    <a:pt x="3" y="2"/>
                    <a:pt x="3" y="2"/>
                    <a:pt x="4"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6" name="Freeform 77">
              <a:extLst>
                <a:ext uri="{FF2B5EF4-FFF2-40B4-BE49-F238E27FC236}">
                  <a16:creationId xmlns:a16="http://schemas.microsoft.com/office/drawing/2014/main" id="{BA812816-3396-4926-B59E-FCD7D36DC0BB}"/>
                </a:ext>
              </a:extLst>
            </p:cNvPr>
            <p:cNvSpPr>
              <a:spLocks/>
            </p:cNvSpPr>
            <p:nvPr userDrawn="1"/>
          </p:nvSpPr>
          <p:spPr bwMode="auto">
            <a:xfrm>
              <a:off x="378" y="150"/>
              <a:ext cx="21" cy="29"/>
            </a:xfrm>
            <a:custGeom>
              <a:avLst/>
              <a:gdLst>
                <a:gd name="T0" fmla="*/ 5 w 10"/>
                <a:gd name="T1" fmla="*/ 14 h 14"/>
                <a:gd name="T2" fmla="*/ 5 w 10"/>
                <a:gd name="T3" fmla="*/ 13 h 14"/>
                <a:gd name="T4" fmla="*/ 7 w 10"/>
                <a:gd name="T5" fmla="*/ 11 h 14"/>
                <a:gd name="T6" fmla="*/ 7 w 10"/>
                <a:gd name="T7" fmla="*/ 11 h 14"/>
                <a:gd name="T8" fmla="*/ 7 w 10"/>
                <a:gd name="T9" fmla="*/ 10 h 14"/>
                <a:gd name="T10" fmla="*/ 7 w 10"/>
                <a:gd name="T11" fmla="*/ 10 h 14"/>
                <a:gd name="T12" fmla="*/ 7 w 10"/>
                <a:gd name="T13" fmla="*/ 10 h 14"/>
                <a:gd name="T14" fmla="*/ 7 w 10"/>
                <a:gd name="T15" fmla="*/ 10 h 14"/>
                <a:gd name="T16" fmla="*/ 8 w 10"/>
                <a:gd name="T17" fmla="*/ 10 h 14"/>
                <a:gd name="T18" fmla="*/ 8 w 10"/>
                <a:gd name="T19" fmla="*/ 10 h 14"/>
                <a:gd name="T20" fmla="*/ 9 w 10"/>
                <a:gd name="T21" fmla="*/ 9 h 14"/>
                <a:gd name="T22" fmla="*/ 9 w 10"/>
                <a:gd name="T23" fmla="*/ 8 h 14"/>
                <a:gd name="T24" fmla="*/ 8 w 10"/>
                <a:gd name="T25" fmla="*/ 8 h 14"/>
                <a:gd name="T26" fmla="*/ 8 w 10"/>
                <a:gd name="T27" fmla="*/ 7 h 14"/>
                <a:gd name="T28" fmla="*/ 9 w 10"/>
                <a:gd name="T29" fmla="*/ 7 h 14"/>
                <a:gd name="T30" fmla="*/ 9 w 10"/>
                <a:gd name="T31" fmla="*/ 7 h 14"/>
                <a:gd name="T32" fmla="*/ 9 w 10"/>
                <a:gd name="T33" fmla="*/ 7 h 14"/>
                <a:gd name="T34" fmla="*/ 9 w 10"/>
                <a:gd name="T35" fmla="*/ 8 h 14"/>
                <a:gd name="T36" fmla="*/ 10 w 10"/>
                <a:gd name="T37" fmla="*/ 7 h 14"/>
                <a:gd name="T38" fmla="*/ 10 w 10"/>
                <a:gd name="T39" fmla="*/ 7 h 14"/>
                <a:gd name="T40" fmla="*/ 10 w 10"/>
                <a:gd name="T41" fmla="*/ 6 h 14"/>
                <a:gd name="T42" fmla="*/ 10 w 10"/>
                <a:gd name="T43" fmla="*/ 6 h 14"/>
                <a:gd name="T44" fmla="*/ 9 w 10"/>
                <a:gd name="T45" fmla="*/ 6 h 14"/>
                <a:gd name="T46" fmla="*/ 8 w 10"/>
                <a:gd name="T47" fmla="*/ 4 h 14"/>
                <a:gd name="T48" fmla="*/ 8 w 10"/>
                <a:gd name="T49" fmla="*/ 3 h 14"/>
                <a:gd name="T50" fmla="*/ 9 w 10"/>
                <a:gd name="T51" fmla="*/ 3 h 14"/>
                <a:gd name="T52" fmla="*/ 9 w 10"/>
                <a:gd name="T53" fmla="*/ 2 h 14"/>
                <a:gd name="T54" fmla="*/ 8 w 10"/>
                <a:gd name="T55" fmla="*/ 1 h 14"/>
                <a:gd name="T56" fmla="*/ 8 w 10"/>
                <a:gd name="T57" fmla="*/ 0 h 14"/>
                <a:gd name="T58" fmla="*/ 7 w 10"/>
                <a:gd name="T59" fmla="*/ 0 h 14"/>
                <a:gd name="T60" fmla="*/ 7 w 10"/>
                <a:gd name="T61" fmla="*/ 0 h 14"/>
                <a:gd name="T62" fmla="*/ 7 w 10"/>
                <a:gd name="T63" fmla="*/ 0 h 14"/>
                <a:gd name="T64" fmla="*/ 6 w 10"/>
                <a:gd name="T65" fmla="*/ 1 h 14"/>
                <a:gd name="T66" fmla="*/ 6 w 10"/>
                <a:gd name="T67" fmla="*/ 1 h 14"/>
                <a:gd name="T68" fmla="*/ 5 w 10"/>
                <a:gd name="T69" fmla="*/ 2 h 14"/>
                <a:gd name="T70" fmla="*/ 6 w 10"/>
                <a:gd name="T71" fmla="*/ 5 h 14"/>
                <a:gd name="T72" fmla="*/ 7 w 10"/>
                <a:gd name="T73" fmla="*/ 7 h 14"/>
                <a:gd name="T74" fmla="*/ 3 w 10"/>
                <a:gd name="T75" fmla="*/ 10 h 14"/>
                <a:gd name="T76" fmla="*/ 0 w 10"/>
                <a:gd name="T77" fmla="*/ 13 h 14"/>
                <a:gd name="T78" fmla="*/ 1 w 10"/>
                <a:gd name="T79" fmla="*/ 13 h 14"/>
                <a:gd name="T80" fmla="*/ 2 w 10"/>
                <a:gd name="T81" fmla="*/ 13 h 14"/>
                <a:gd name="T82" fmla="*/ 2 w 10"/>
                <a:gd name="T83" fmla="*/ 13 h 14"/>
                <a:gd name="T84" fmla="*/ 3 w 10"/>
                <a:gd name="T85" fmla="*/ 12 h 14"/>
                <a:gd name="T86" fmla="*/ 4 w 10"/>
                <a:gd name="T87" fmla="*/ 11 h 14"/>
                <a:gd name="T88" fmla="*/ 4 w 10"/>
                <a:gd name="T89" fmla="*/ 11 h 14"/>
                <a:gd name="T90" fmla="*/ 5 w 10"/>
                <a:gd name="T91" fmla="*/ 11 h 14"/>
                <a:gd name="T92" fmla="*/ 5 w 10"/>
                <a:gd name="T93" fmla="*/ 11 h 14"/>
                <a:gd name="T94" fmla="*/ 5 w 10"/>
                <a:gd name="T95" fmla="*/ 11 h 14"/>
                <a:gd name="T96" fmla="*/ 5 w 10"/>
                <a:gd name="T97" fmla="*/ 12 h 14"/>
                <a:gd name="T98" fmla="*/ 4 w 10"/>
                <a:gd name="T99" fmla="*/ 13 h 14"/>
                <a:gd name="T100" fmla="*/ 5 w 10"/>
                <a:gd name="T101"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 h="14">
                  <a:moveTo>
                    <a:pt x="5" y="14"/>
                  </a:moveTo>
                  <a:cubicBezTo>
                    <a:pt x="5" y="13"/>
                    <a:pt x="5" y="13"/>
                    <a:pt x="5" y="13"/>
                  </a:cubicBezTo>
                  <a:cubicBezTo>
                    <a:pt x="6" y="12"/>
                    <a:pt x="7" y="12"/>
                    <a:pt x="7" y="11"/>
                  </a:cubicBezTo>
                  <a:cubicBezTo>
                    <a:pt x="7" y="11"/>
                    <a:pt x="7" y="11"/>
                    <a:pt x="7" y="11"/>
                  </a:cubicBezTo>
                  <a:cubicBezTo>
                    <a:pt x="7" y="10"/>
                    <a:pt x="7" y="10"/>
                    <a:pt x="7" y="10"/>
                  </a:cubicBezTo>
                  <a:cubicBezTo>
                    <a:pt x="7" y="10"/>
                    <a:pt x="7" y="10"/>
                    <a:pt x="7" y="10"/>
                  </a:cubicBezTo>
                  <a:cubicBezTo>
                    <a:pt x="7" y="10"/>
                    <a:pt x="7" y="10"/>
                    <a:pt x="7" y="10"/>
                  </a:cubicBezTo>
                  <a:cubicBezTo>
                    <a:pt x="7" y="10"/>
                    <a:pt x="7" y="10"/>
                    <a:pt x="7" y="10"/>
                  </a:cubicBezTo>
                  <a:cubicBezTo>
                    <a:pt x="7" y="10"/>
                    <a:pt x="7" y="10"/>
                    <a:pt x="8" y="10"/>
                  </a:cubicBezTo>
                  <a:cubicBezTo>
                    <a:pt x="8" y="10"/>
                    <a:pt x="8" y="10"/>
                    <a:pt x="8" y="10"/>
                  </a:cubicBezTo>
                  <a:cubicBezTo>
                    <a:pt x="9" y="9"/>
                    <a:pt x="9" y="9"/>
                    <a:pt x="9" y="9"/>
                  </a:cubicBezTo>
                  <a:cubicBezTo>
                    <a:pt x="9" y="9"/>
                    <a:pt x="9" y="9"/>
                    <a:pt x="9" y="8"/>
                  </a:cubicBezTo>
                  <a:cubicBezTo>
                    <a:pt x="9" y="8"/>
                    <a:pt x="9" y="8"/>
                    <a:pt x="8" y="8"/>
                  </a:cubicBezTo>
                  <a:cubicBezTo>
                    <a:pt x="8" y="8"/>
                    <a:pt x="8" y="8"/>
                    <a:pt x="8" y="7"/>
                  </a:cubicBezTo>
                  <a:cubicBezTo>
                    <a:pt x="8" y="7"/>
                    <a:pt x="8" y="7"/>
                    <a:pt x="9" y="7"/>
                  </a:cubicBezTo>
                  <a:cubicBezTo>
                    <a:pt x="9" y="7"/>
                    <a:pt x="9" y="7"/>
                    <a:pt x="9" y="7"/>
                  </a:cubicBezTo>
                  <a:cubicBezTo>
                    <a:pt x="9" y="7"/>
                    <a:pt x="9" y="7"/>
                    <a:pt x="9" y="7"/>
                  </a:cubicBezTo>
                  <a:cubicBezTo>
                    <a:pt x="9" y="8"/>
                    <a:pt x="9" y="8"/>
                    <a:pt x="9" y="8"/>
                  </a:cubicBezTo>
                  <a:cubicBezTo>
                    <a:pt x="9" y="8"/>
                    <a:pt x="10" y="7"/>
                    <a:pt x="10" y="7"/>
                  </a:cubicBezTo>
                  <a:cubicBezTo>
                    <a:pt x="10" y="7"/>
                    <a:pt x="10" y="7"/>
                    <a:pt x="10" y="7"/>
                  </a:cubicBezTo>
                  <a:cubicBezTo>
                    <a:pt x="10" y="7"/>
                    <a:pt x="10" y="7"/>
                    <a:pt x="10" y="6"/>
                  </a:cubicBezTo>
                  <a:cubicBezTo>
                    <a:pt x="10" y="6"/>
                    <a:pt x="10" y="6"/>
                    <a:pt x="10" y="6"/>
                  </a:cubicBezTo>
                  <a:cubicBezTo>
                    <a:pt x="9" y="6"/>
                    <a:pt x="9" y="6"/>
                    <a:pt x="9" y="6"/>
                  </a:cubicBezTo>
                  <a:cubicBezTo>
                    <a:pt x="9" y="6"/>
                    <a:pt x="8" y="5"/>
                    <a:pt x="8" y="4"/>
                  </a:cubicBezTo>
                  <a:cubicBezTo>
                    <a:pt x="8" y="4"/>
                    <a:pt x="8" y="4"/>
                    <a:pt x="8" y="3"/>
                  </a:cubicBezTo>
                  <a:cubicBezTo>
                    <a:pt x="9" y="3"/>
                    <a:pt x="9" y="3"/>
                    <a:pt x="9" y="3"/>
                  </a:cubicBezTo>
                  <a:cubicBezTo>
                    <a:pt x="9" y="3"/>
                    <a:pt x="9" y="2"/>
                    <a:pt x="9" y="2"/>
                  </a:cubicBezTo>
                  <a:cubicBezTo>
                    <a:pt x="9" y="2"/>
                    <a:pt x="9" y="2"/>
                    <a:pt x="8" y="1"/>
                  </a:cubicBezTo>
                  <a:cubicBezTo>
                    <a:pt x="8" y="1"/>
                    <a:pt x="8" y="1"/>
                    <a:pt x="8" y="0"/>
                  </a:cubicBezTo>
                  <a:cubicBezTo>
                    <a:pt x="8" y="0"/>
                    <a:pt x="8" y="0"/>
                    <a:pt x="7" y="0"/>
                  </a:cubicBezTo>
                  <a:cubicBezTo>
                    <a:pt x="7" y="0"/>
                    <a:pt x="7" y="0"/>
                    <a:pt x="7" y="0"/>
                  </a:cubicBezTo>
                  <a:cubicBezTo>
                    <a:pt x="7" y="0"/>
                    <a:pt x="7" y="0"/>
                    <a:pt x="7" y="0"/>
                  </a:cubicBezTo>
                  <a:cubicBezTo>
                    <a:pt x="6" y="1"/>
                    <a:pt x="6" y="1"/>
                    <a:pt x="6" y="1"/>
                  </a:cubicBezTo>
                  <a:cubicBezTo>
                    <a:pt x="6" y="1"/>
                    <a:pt x="6" y="1"/>
                    <a:pt x="6" y="1"/>
                  </a:cubicBezTo>
                  <a:cubicBezTo>
                    <a:pt x="5" y="1"/>
                    <a:pt x="5" y="2"/>
                    <a:pt x="5" y="2"/>
                  </a:cubicBezTo>
                  <a:cubicBezTo>
                    <a:pt x="5" y="3"/>
                    <a:pt x="5" y="3"/>
                    <a:pt x="6" y="5"/>
                  </a:cubicBezTo>
                  <a:cubicBezTo>
                    <a:pt x="7" y="6"/>
                    <a:pt x="7" y="7"/>
                    <a:pt x="7" y="7"/>
                  </a:cubicBezTo>
                  <a:cubicBezTo>
                    <a:pt x="7" y="9"/>
                    <a:pt x="6" y="10"/>
                    <a:pt x="3" y="10"/>
                  </a:cubicBezTo>
                  <a:cubicBezTo>
                    <a:pt x="1" y="11"/>
                    <a:pt x="0" y="11"/>
                    <a:pt x="0" y="13"/>
                  </a:cubicBezTo>
                  <a:cubicBezTo>
                    <a:pt x="0" y="13"/>
                    <a:pt x="0" y="13"/>
                    <a:pt x="1" y="13"/>
                  </a:cubicBezTo>
                  <a:cubicBezTo>
                    <a:pt x="2" y="13"/>
                    <a:pt x="2" y="13"/>
                    <a:pt x="2" y="13"/>
                  </a:cubicBezTo>
                  <a:cubicBezTo>
                    <a:pt x="2" y="13"/>
                    <a:pt x="2" y="13"/>
                    <a:pt x="2" y="13"/>
                  </a:cubicBezTo>
                  <a:cubicBezTo>
                    <a:pt x="2" y="13"/>
                    <a:pt x="2" y="13"/>
                    <a:pt x="3" y="12"/>
                  </a:cubicBezTo>
                  <a:cubicBezTo>
                    <a:pt x="3" y="12"/>
                    <a:pt x="3" y="12"/>
                    <a:pt x="4" y="11"/>
                  </a:cubicBezTo>
                  <a:cubicBezTo>
                    <a:pt x="4" y="11"/>
                    <a:pt x="4" y="11"/>
                    <a:pt x="4" y="11"/>
                  </a:cubicBezTo>
                  <a:cubicBezTo>
                    <a:pt x="5" y="11"/>
                    <a:pt x="5" y="11"/>
                    <a:pt x="5" y="11"/>
                  </a:cubicBezTo>
                  <a:cubicBezTo>
                    <a:pt x="5" y="11"/>
                    <a:pt x="5" y="11"/>
                    <a:pt x="5" y="11"/>
                  </a:cubicBezTo>
                  <a:cubicBezTo>
                    <a:pt x="5" y="11"/>
                    <a:pt x="5" y="11"/>
                    <a:pt x="5" y="11"/>
                  </a:cubicBezTo>
                  <a:cubicBezTo>
                    <a:pt x="5" y="11"/>
                    <a:pt x="5" y="11"/>
                    <a:pt x="5" y="12"/>
                  </a:cubicBezTo>
                  <a:cubicBezTo>
                    <a:pt x="4" y="12"/>
                    <a:pt x="4" y="12"/>
                    <a:pt x="4" y="13"/>
                  </a:cubicBezTo>
                  <a:cubicBezTo>
                    <a:pt x="4" y="13"/>
                    <a:pt x="4" y="13"/>
                    <a:pt x="5" y="14"/>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7" name="Freeform 78">
              <a:extLst>
                <a:ext uri="{FF2B5EF4-FFF2-40B4-BE49-F238E27FC236}">
                  <a16:creationId xmlns:a16="http://schemas.microsoft.com/office/drawing/2014/main" id="{AB26C57B-EC1A-46D5-878A-41C0945C537D}"/>
                </a:ext>
              </a:extLst>
            </p:cNvPr>
            <p:cNvSpPr>
              <a:spLocks/>
            </p:cNvSpPr>
            <p:nvPr userDrawn="1"/>
          </p:nvSpPr>
          <p:spPr bwMode="auto">
            <a:xfrm>
              <a:off x="378" y="167"/>
              <a:ext cx="8" cy="4"/>
            </a:xfrm>
            <a:custGeom>
              <a:avLst/>
              <a:gdLst>
                <a:gd name="T0" fmla="*/ 0 w 4"/>
                <a:gd name="T1" fmla="*/ 1 h 2"/>
                <a:gd name="T2" fmla="*/ 1 w 4"/>
                <a:gd name="T3" fmla="*/ 1 h 2"/>
                <a:gd name="T4" fmla="*/ 2 w 4"/>
                <a:gd name="T5" fmla="*/ 2 h 2"/>
                <a:gd name="T6" fmla="*/ 2 w 4"/>
                <a:gd name="T7" fmla="*/ 2 h 2"/>
                <a:gd name="T8" fmla="*/ 3 w 4"/>
                <a:gd name="T9" fmla="*/ 2 h 2"/>
                <a:gd name="T10" fmla="*/ 4 w 4"/>
                <a:gd name="T11" fmla="*/ 1 h 2"/>
                <a:gd name="T12" fmla="*/ 3 w 4"/>
                <a:gd name="T13" fmla="*/ 1 h 2"/>
                <a:gd name="T14" fmla="*/ 3 w 4"/>
                <a:gd name="T15" fmla="*/ 1 h 2"/>
                <a:gd name="T16" fmla="*/ 3 w 4"/>
                <a:gd name="T17" fmla="*/ 1 h 2"/>
                <a:gd name="T18" fmla="*/ 1 w 4"/>
                <a:gd name="T19" fmla="*/ 0 h 2"/>
                <a:gd name="T20" fmla="*/ 0 w 4"/>
                <a:gd name="T21"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2">
                  <a:moveTo>
                    <a:pt x="0" y="1"/>
                  </a:moveTo>
                  <a:cubicBezTo>
                    <a:pt x="1" y="1"/>
                    <a:pt x="1" y="1"/>
                    <a:pt x="1" y="1"/>
                  </a:cubicBezTo>
                  <a:cubicBezTo>
                    <a:pt x="2" y="2"/>
                    <a:pt x="2" y="2"/>
                    <a:pt x="2" y="2"/>
                  </a:cubicBezTo>
                  <a:cubicBezTo>
                    <a:pt x="2" y="2"/>
                    <a:pt x="2" y="2"/>
                    <a:pt x="2" y="2"/>
                  </a:cubicBezTo>
                  <a:cubicBezTo>
                    <a:pt x="3" y="2"/>
                    <a:pt x="3" y="2"/>
                    <a:pt x="3" y="2"/>
                  </a:cubicBezTo>
                  <a:cubicBezTo>
                    <a:pt x="3" y="2"/>
                    <a:pt x="4" y="2"/>
                    <a:pt x="4" y="1"/>
                  </a:cubicBezTo>
                  <a:cubicBezTo>
                    <a:pt x="4" y="1"/>
                    <a:pt x="3" y="1"/>
                    <a:pt x="3" y="1"/>
                  </a:cubicBezTo>
                  <a:cubicBezTo>
                    <a:pt x="3" y="1"/>
                    <a:pt x="3" y="1"/>
                    <a:pt x="3" y="1"/>
                  </a:cubicBezTo>
                  <a:cubicBezTo>
                    <a:pt x="3" y="1"/>
                    <a:pt x="3" y="1"/>
                    <a:pt x="3" y="1"/>
                  </a:cubicBezTo>
                  <a:cubicBezTo>
                    <a:pt x="2" y="0"/>
                    <a:pt x="2" y="0"/>
                    <a:pt x="1" y="0"/>
                  </a:cubicBezTo>
                  <a:cubicBezTo>
                    <a:pt x="1" y="0"/>
                    <a:pt x="1" y="0"/>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8" name="Freeform 79">
              <a:extLst>
                <a:ext uri="{FF2B5EF4-FFF2-40B4-BE49-F238E27FC236}">
                  <a16:creationId xmlns:a16="http://schemas.microsoft.com/office/drawing/2014/main" id="{FC05B603-6921-4B1D-94A1-915EFB4598A9}"/>
                </a:ext>
              </a:extLst>
            </p:cNvPr>
            <p:cNvSpPr>
              <a:spLocks/>
            </p:cNvSpPr>
            <p:nvPr userDrawn="1"/>
          </p:nvSpPr>
          <p:spPr bwMode="auto">
            <a:xfrm>
              <a:off x="401" y="169"/>
              <a:ext cx="6" cy="2"/>
            </a:xfrm>
            <a:custGeom>
              <a:avLst/>
              <a:gdLst>
                <a:gd name="T0" fmla="*/ 0 w 3"/>
                <a:gd name="T1" fmla="*/ 1 h 1"/>
                <a:gd name="T2" fmla="*/ 1 w 3"/>
                <a:gd name="T3" fmla="*/ 1 h 1"/>
                <a:gd name="T4" fmla="*/ 1 w 3"/>
                <a:gd name="T5" fmla="*/ 1 h 1"/>
                <a:gd name="T6" fmla="*/ 1 w 3"/>
                <a:gd name="T7" fmla="*/ 1 h 1"/>
                <a:gd name="T8" fmla="*/ 1 w 3"/>
                <a:gd name="T9" fmla="*/ 1 h 1"/>
                <a:gd name="T10" fmla="*/ 2 w 3"/>
                <a:gd name="T11" fmla="*/ 1 h 1"/>
                <a:gd name="T12" fmla="*/ 3 w 3"/>
                <a:gd name="T13" fmla="*/ 0 h 1"/>
                <a:gd name="T14" fmla="*/ 3 w 3"/>
                <a:gd name="T15" fmla="*/ 0 h 1"/>
                <a:gd name="T16" fmla="*/ 2 w 3"/>
                <a:gd name="T17" fmla="*/ 0 h 1"/>
                <a:gd name="T18" fmla="*/ 0 w 3"/>
                <a:gd name="T1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1">
                  <a:moveTo>
                    <a:pt x="0" y="1"/>
                  </a:moveTo>
                  <a:cubicBezTo>
                    <a:pt x="1" y="1"/>
                    <a:pt x="1" y="1"/>
                    <a:pt x="1" y="1"/>
                  </a:cubicBezTo>
                  <a:cubicBezTo>
                    <a:pt x="1" y="1"/>
                    <a:pt x="1" y="1"/>
                    <a:pt x="1" y="1"/>
                  </a:cubicBezTo>
                  <a:cubicBezTo>
                    <a:pt x="1" y="1"/>
                    <a:pt x="1" y="1"/>
                    <a:pt x="1" y="1"/>
                  </a:cubicBezTo>
                  <a:cubicBezTo>
                    <a:pt x="1" y="1"/>
                    <a:pt x="1" y="1"/>
                    <a:pt x="1" y="1"/>
                  </a:cubicBezTo>
                  <a:cubicBezTo>
                    <a:pt x="2" y="1"/>
                    <a:pt x="2" y="1"/>
                    <a:pt x="2" y="1"/>
                  </a:cubicBezTo>
                  <a:cubicBezTo>
                    <a:pt x="2" y="1"/>
                    <a:pt x="2" y="1"/>
                    <a:pt x="3" y="0"/>
                  </a:cubicBezTo>
                  <a:cubicBezTo>
                    <a:pt x="3" y="0"/>
                    <a:pt x="3" y="0"/>
                    <a:pt x="3" y="0"/>
                  </a:cubicBezTo>
                  <a:cubicBezTo>
                    <a:pt x="3" y="0"/>
                    <a:pt x="3" y="0"/>
                    <a:pt x="2" y="0"/>
                  </a:cubicBezTo>
                  <a:cubicBezTo>
                    <a:pt x="1" y="0"/>
                    <a:pt x="1" y="0"/>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9" name="Freeform 80">
              <a:extLst>
                <a:ext uri="{FF2B5EF4-FFF2-40B4-BE49-F238E27FC236}">
                  <a16:creationId xmlns:a16="http://schemas.microsoft.com/office/drawing/2014/main" id="{DF962E7F-D697-4494-A326-A2FCF42E7442}"/>
                </a:ext>
              </a:extLst>
            </p:cNvPr>
            <p:cNvSpPr>
              <a:spLocks/>
            </p:cNvSpPr>
            <p:nvPr userDrawn="1"/>
          </p:nvSpPr>
          <p:spPr bwMode="auto">
            <a:xfrm>
              <a:off x="374" y="116"/>
              <a:ext cx="6" cy="6"/>
            </a:xfrm>
            <a:custGeom>
              <a:avLst/>
              <a:gdLst>
                <a:gd name="T0" fmla="*/ 1 w 3"/>
                <a:gd name="T1" fmla="*/ 3 h 3"/>
                <a:gd name="T2" fmla="*/ 1 w 3"/>
                <a:gd name="T3" fmla="*/ 3 h 3"/>
                <a:gd name="T4" fmla="*/ 2 w 3"/>
                <a:gd name="T5" fmla="*/ 2 h 3"/>
                <a:gd name="T6" fmla="*/ 3 w 3"/>
                <a:gd name="T7" fmla="*/ 0 h 3"/>
                <a:gd name="T8" fmla="*/ 2 w 3"/>
                <a:gd name="T9" fmla="*/ 0 h 3"/>
                <a:gd name="T10" fmla="*/ 2 w 3"/>
                <a:gd name="T11" fmla="*/ 0 h 3"/>
                <a:gd name="T12" fmla="*/ 2 w 3"/>
                <a:gd name="T13" fmla="*/ 0 h 3"/>
                <a:gd name="T14" fmla="*/ 1 w 3"/>
                <a:gd name="T15" fmla="*/ 1 h 3"/>
                <a:gd name="T16" fmla="*/ 0 w 3"/>
                <a:gd name="T17" fmla="*/ 2 h 3"/>
                <a:gd name="T18" fmla="*/ 0 w 3"/>
                <a:gd name="T19" fmla="*/ 2 h 3"/>
                <a:gd name="T20" fmla="*/ 1 w 3"/>
                <a:gd name="T21" fmla="*/ 2 h 3"/>
                <a:gd name="T22" fmla="*/ 1 w 3"/>
                <a:gd name="T2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3">
                  <a:moveTo>
                    <a:pt x="1" y="3"/>
                  </a:moveTo>
                  <a:cubicBezTo>
                    <a:pt x="1" y="3"/>
                    <a:pt x="1" y="3"/>
                    <a:pt x="1" y="3"/>
                  </a:cubicBezTo>
                  <a:cubicBezTo>
                    <a:pt x="1" y="3"/>
                    <a:pt x="1" y="3"/>
                    <a:pt x="2" y="2"/>
                  </a:cubicBezTo>
                  <a:cubicBezTo>
                    <a:pt x="2" y="1"/>
                    <a:pt x="3" y="1"/>
                    <a:pt x="3" y="0"/>
                  </a:cubicBezTo>
                  <a:cubicBezTo>
                    <a:pt x="3" y="0"/>
                    <a:pt x="2" y="0"/>
                    <a:pt x="2" y="0"/>
                  </a:cubicBezTo>
                  <a:cubicBezTo>
                    <a:pt x="2" y="0"/>
                    <a:pt x="2" y="0"/>
                    <a:pt x="2" y="0"/>
                  </a:cubicBezTo>
                  <a:cubicBezTo>
                    <a:pt x="2" y="0"/>
                    <a:pt x="2" y="0"/>
                    <a:pt x="2" y="0"/>
                  </a:cubicBezTo>
                  <a:cubicBezTo>
                    <a:pt x="2" y="1"/>
                    <a:pt x="1" y="1"/>
                    <a:pt x="1" y="1"/>
                  </a:cubicBezTo>
                  <a:cubicBezTo>
                    <a:pt x="0" y="1"/>
                    <a:pt x="0" y="1"/>
                    <a:pt x="0" y="2"/>
                  </a:cubicBezTo>
                  <a:cubicBezTo>
                    <a:pt x="0" y="2"/>
                    <a:pt x="0" y="2"/>
                    <a:pt x="0" y="2"/>
                  </a:cubicBezTo>
                  <a:cubicBezTo>
                    <a:pt x="1" y="2"/>
                    <a:pt x="1" y="2"/>
                    <a:pt x="1" y="2"/>
                  </a:cubicBezTo>
                  <a:lnTo>
                    <a:pt x="1" y="3"/>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0" name="Freeform 81">
              <a:extLst>
                <a:ext uri="{FF2B5EF4-FFF2-40B4-BE49-F238E27FC236}">
                  <a16:creationId xmlns:a16="http://schemas.microsoft.com/office/drawing/2014/main" id="{491A913C-A719-4339-840F-F023A43BC8BE}"/>
                </a:ext>
              </a:extLst>
            </p:cNvPr>
            <p:cNvSpPr>
              <a:spLocks/>
            </p:cNvSpPr>
            <p:nvPr userDrawn="1"/>
          </p:nvSpPr>
          <p:spPr bwMode="auto">
            <a:xfrm>
              <a:off x="367" y="116"/>
              <a:ext cx="5" cy="6"/>
            </a:xfrm>
            <a:custGeom>
              <a:avLst/>
              <a:gdLst>
                <a:gd name="T0" fmla="*/ 1 w 2"/>
                <a:gd name="T1" fmla="*/ 0 h 3"/>
                <a:gd name="T2" fmla="*/ 0 w 2"/>
                <a:gd name="T3" fmla="*/ 0 h 3"/>
                <a:gd name="T4" fmla="*/ 0 w 2"/>
                <a:gd name="T5" fmla="*/ 0 h 3"/>
                <a:gd name="T6" fmla="*/ 0 w 2"/>
                <a:gd name="T7" fmla="*/ 0 h 3"/>
                <a:gd name="T8" fmla="*/ 0 w 2"/>
                <a:gd name="T9" fmla="*/ 1 h 3"/>
                <a:gd name="T10" fmla="*/ 1 w 2"/>
                <a:gd name="T11" fmla="*/ 2 h 3"/>
                <a:gd name="T12" fmla="*/ 1 w 2"/>
                <a:gd name="T13" fmla="*/ 3 h 3"/>
                <a:gd name="T14" fmla="*/ 2 w 2"/>
                <a:gd name="T15" fmla="*/ 3 h 3"/>
                <a:gd name="T16" fmla="*/ 2 w 2"/>
                <a:gd name="T17" fmla="*/ 3 h 3"/>
                <a:gd name="T18" fmla="*/ 2 w 2"/>
                <a:gd name="T19" fmla="*/ 3 h 3"/>
                <a:gd name="T20" fmla="*/ 2 w 2"/>
                <a:gd name="T21" fmla="*/ 2 h 3"/>
                <a:gd name="T22" fmla="*/ 2 w 2"/>
                <a:gd name="T23" fmla="*/ 2 h 3"/>
                <a:gd name="T24" fmla="*/ 2 w 2"/>
                <a:gd name="T25" fmla="*/ 2 h 3"/>
                <a:gd name="T26" fmla="*/ 2 w 2"/>
                <a:gd name="T27" fmla="*/ 1 h 3"/>
                <a:gd name="T28" fmla="*/ 1 w 2"/>
                <a:gd name="T29" fmla="*/ 1 h 3"/>
                <a:gd name="T30" fmla="*/ 1 w 2"/>
                <a:gd name="T3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 h="3">
                  <a:moveTo>
                    <a:pt x="1" y="0"/>
                  </a:moveTo>
                  <a:cubicBezTo>
                    <a:pt x="0" y="0"/>
                    <a:pt x="0" y="0"/>
                    <a:pt x="0" y="0"/>
                  </a:cubicBezTo>
                  <a:cubicBezTo>
                    <a:pt x="0" y="0"/>
                    <a:pt x="0" y="0"/>
                    <a:pt x="0" y="0"/>
                  </a:cubicBezTo>
                  <a:cubicBezTo>
                    <a:pt x="0" y="0"/>
                    <a:pt x="0" y="0"/>
                    <a:pt x="0" y="0"/>
                  </a:cubicBezTo>
                  <a:cubicBezTo>
                    <a:pt x="0" y="1"/>
                    <a:pt x="0" y="1"/>
                    <a:pt x="0" y="1"/>
                  </a:cubicBezTo>
                  <a:cubicBezTo>
                    <a:pt x="0" y="1"/>
                    <a:pt x="0" y="2"/>
                    <a:pt x="1" y="2"/>
                  </a:cubicBezTo>
                  <a:cubicBezTo>
                    <a:pt x="1" y="3"/>
                    <a:pt x="1" y="3"/>
                    <a:pt x="1" y="3"/>
                  </a:cubicBezTo>
                  <a:cubicBezTo>
                    <a:pt x="1" y="3"/>
                    <a:pt x="2" y="3"/>
                    <a:pt x="2" y="3"/>
                  </a:cubicBezTo>
                  <a:cubicBezTo>
                    <a:pt x="2" y="3"/>
                    <a:pt x="2" y="3"/>
                    <a:pt x="2" y="3"/>
                  </a:cubicBezTo>
                  <a:cubicBezTo>
                    <a:pt x="2" y="3"/>
                    <a:pt x="2" y="3"/>
                    <a:pt x="2" y="3"/>
                  </a:cubicBezTo>
                  <a:cubicBezTo>
                    <a:pt x="2" y="2"/>
                    <a:pt x="2" y="2"/>
                    <a:pt x="2" y="2"/>
                  </a:cubicBezTo>
                  <a:cubicBezTo>
                    <a:pt x="2" y="2"/>
                    <a:pt x="2" y="2"/>
                    <a:pt x="2" y="2"/>
                  </a:cubicBezTo>
                  <a:cubicBezTo>
                    <a:pt x="2" y="2"/>
                    <a:pt x="2" y="2"/>
                    <a:pt x="2" y="2"/>
                  </a:cubicBezTo>
                  <a:cubicBezTo>
                    <a:pt x="2" y="1"/>
                    <a:pt x="2" y="1"/>
                    <a:pt x="2" y="1"/>
                  </a:cubicBezTo>
                  <a:cubicBezTo>
                    <a:pt x="1" y="1"/>
                    <a:pt x="1" y="1"/>
                    <a:pt x="1" y="1"/>
                  </a:cubicBezTo>
                  <a:lnTo>
                    <a:pt x="1" y="0"/>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1" name="Freeform 82">
              <a:extLst>
                <a:ext uri="{FF2B5EF4-FFF2-40B4-BE49-F238E27FC236}">
                  <a16:creationId xmlns:a16="http://schemas.microsoft.com/office/drawing/2014/main" id="{F469A1AC-6248-4D49-817B-CB1836CCFE95}"/>
                </a:ext>
              </a:extLst>
            </p:cNvPr>
            <p:cNvSpPr>
              <a:spLocks/>
            </p:cNvSpPr>
            <p:nvPr userDrawn="1"/>
          </p:nvSpPr>
          <p:spPr bwMode="auto">
            <a:xfrm>
              <a:off x="370" y="125"/>
              <a:ext cx="8" cy="10"/>
            </a:xfrm>
            <a:custGeom>
              <a:avLst/>
              <a:gdLst>
                <a:gd name="T0" fmla="*/ 2 w 4"/>
                <a:gd name="T1" fmla="*/ 1 h 5"/>
                <a:gd name="T2" fmla="*/ 2 w 4"/>
                <a:gd name="T3" fmla="*/ 1 h 5"/>
                <a:gd name="T4" fmla="*/ 1 w 4"/>
                <a:gd name="T5" fmla="*/ 1 h 5"/>
                <a:gd name="T6" fmla="*/ 1 w 4"/>
                <a:gd name="T7" fmla="*/ 0 h 5"/>
                <a:gd name="T8" fmla="*/ 0 w 4"/>
                <a:gd name="T9" fmla="*/ 0 h 5"/>
                <a:gd name="T10" fmla="*/ 0 w 4"/>
                <a:gd name="T11" fmla="*/ 1 h 5"/>
                <a:gd name="T12" fmla="*/ 0 w 4"/>
                <a:gd name="T13" fmla="*/ 2 h 5"/>
                <a:gd name="T14" fmla="*/ 1 w 4"/>
                <a:gd name="T15" fmla="*/ 3 h 5"/>
                <a:gd name="T16" fmla="*/ 2 w 4"/>
                <a:gd name="T17" fmla="*/ 5 h 5"/>
                <a:gd name="T18" fmla="*/ 3 w 4"/>
                <a:gd name="T19" fmla="*/ 3 h 5"/>
                <a:gd name="T20" fmla="*/ 3 w 4"/>
                <a:gd name="T21" fmla="*/ 2 h 5"/>
                <a:gd name="T22" fmla="*/ 4 w 4"/>
                <a:gd name="T23" fmla="*/ 1 h 5"/>
                <a:gd name="T24" fmla="*/ 3 w 4"/>
                <a:gd name="T25" fmla="*/ 0 h 5"/>
                <a:gd name="T26" fmla="*/ 3 w 4"/>
                <a:gd name="T27" fmla="*/ 0 h 5"/>
                <a:gd name="T28" fmla="*/ 3 w 4"/>
                <a:gd name="T29" fmla="*/ 1 h 5"/>
                <a:gd name="T30" fmla="*/ 2 w 4"/>
                <a:gd name="T31"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 h="5">
                  <a:moveTo>
                    <a:pt x="2" y="1"/>
                  </a:moveTo>
                  <a:cubicBezTo>
                    <a:pt x="2" y="1"/>
                    <a:pt x="2" y="1"/>
                    <a:pt x="2" y="1"/>
                  </a:cubicBezTo>
                  <a:cubicBezTo>
                    <a:pt x="1" y="1"/>
                    <a:pt x="1" y="1"/>
                    <a:pt x="1" y="1"/>
                  </a:cubicBezTo>
                  <a:cubicBezTo>
                    <a:pt x="1" y="1"/>
                    <a:pt x="1" y="0"/>
                    <a:pt x="1" y="0"/>
                  </a:cubicBezTo>
                  <a:cubicBezTo>
                    <a:pt x="1" y="0"/>
                    <a:pt x="0" y="0"/>
                    <a:pt x="0" y="0"/>
                  </a:cubicBezTo>
                  <a:cubicBezTo>
                    <a:pt x="0" y="0"/>
                    <a:pt x="0" y="0"/>
                    <a:pt x="0" y="1"/>
                  </a:cubicBezTo>
                  <a:cubicBezTo>
                    <a:pt x="0" y="1"/>
                    <a:pt x="0" y="1"/>
                    <a:pt x="0" y="2"/>
                  </a:cubicBezTo>
                  <a:cubicBezTo>
                    <a:pt x="0" y="2"/>
                    <a:pt x="1" y="3"/>
                    <a:pt x="1" y="3"/>
                  </a:cubicBezTo>
                  <a:cubicBezTo>
                    <a:pt x="1" y="4"/>
                    <a:pt x="1" y="5"/>
                    <a:pt x="2" y="5"/>
                  </a:cubicBezTo>
                  <a:cubicBezTo>
                    <a:pt x="2" y="5"/>
                    <a:pt x="3" y="4"/>
                    <a:pt x="3" y="3"/>
                  </a:cubicBezTo>
                  <a:cubicBezTo>
                    <a:pt x="3" y="2"/>
                    <a:pt x="3" y="2"/>
                    <a:pt x="3" y="2"/>
                  </a:cubicBezTo>
                  <a:cubicBezTo>
                    <a:pt x="4" y="1"/>
                    <a:pt x="4" y="1"/>
                    <a:pt x="4" y="1"/>
                  </a:cubicBezTo>
                  <a:cubicBezTo>
                    <a:pt x="4" y="0"/>
                    <a:pt x="4" y="0"/>
                    <a:pt x="3" y="0"/>
                  </a:cubicBezTo>
                  <a:cubicBezTo>
                    <a:pt x="3" y="0"/>
                    <a:pt x="3" y="0"/>
                    <a:pt x="3" y="0"/>
                  </a:cubicBezTo>
                  <a:cubicBezTo>
                    <a:pt x="3" y="1"/>
                    <a:pt x="3" y="1"/>
                    <a:pt x="3" y="1"/>
                  </a:cubicBezTo>
                  <a:lnTo>
                    <a:pt x="2" y="1"/>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2" name="Freeform 83">
              <a:extLst>
                <a:ext uri="{FF2B5EF4-FFF2-40B4-BE49-F238E27FC236}">
                  <a16:creationId xmlns:a16="http://schemas.microsoft.com/office/drawing/2014/main" id="{DE023DF2-41B3-45BD-8202-6C41AC05D070}"/>
                </a:ext>
              </a:extLst>
            </p:cNvPr>
            <p:cNvSpPr>
              <a:spLocks/>
            </p:cNvSpPr>
            <p:nvPr userDrawn="1"/>
          </p:nvSpPr>
          <p:spPr bwMode="auto">
            <a:xfrm>
              <a:off x="372" y="127"/>
              <a:ext cx="4" cy="6"/>
            </a:xfrm>
            <a:custGeom>
              <a:avLst/>
              <a:gdLst>
                <a:gd name="T0" fmla="*/ 1 w 2"/>
                <a:gd name="T1" fmla="*/ 0 h 3"/>
                <a:gd name="T2" fmla="*/ 0 w 2"/>
                <a:gd name="T3" fmla="*/ 0 h 3"/>
                <a:gd name="T4" fmla="*/ 0 w 2"/>
                <a:gd name="T5" fmla="*/ 1 h 3"/>
                <a:gd name="T6" fmla="*/ 0 w 2"/>
                <a:gd name="T7" fmla="*/ 1 h 3"/>
                <a:gd name="T8" fmla="*/ 0 w 2"/>
                <a:gd name="T9" fmla="*/ 2 h 3"/>
                <a:gd name="T10" fmla="*/ 0 w 2"/>
                <a:gd name="T11" fmla="*/ 2 h 3"/>
                <a:gd name="T12" fmla="*/ 1 w 2"/>
                <a:gd name="T13" fmla="*/ 3 h 3"/>
                <a:gd name="T14" fmla="*/ 1 w 2"/>
                <a:gd name="T15" fmla="*/ 2 h 3"/>
                <a:gd name="T16" fmla="*/ 2 w 2"/>
                <a:gd name="T17" fmla="*/ 1 h 3"/>
                <a:gd name="T18" fmla="*/ 2 w 2"/>
                <a:gd name="T19" fmla="*/ 1 h 3"/>
                <a:gd name="T20" fmla="*/ 2 w 2"/>
                <a:gd name="T21" fmla="*/ 0 h 3"/>
                <a:gd name="T22" fmla="*/ 1 w 2"/>
                <a:gd name="T23" fmla="*/ 0 h 3"/>
                <a:gd name="T24" fmla="*/ 1 w 2"/>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 h="3">
                  <a:moveTo>
                    <a:pt x="1" y="0"/>
                  </a:moveTo>
                  <a:cubicBezTo>
                    <a:pt x="0" y="0"/>
                    <a:pt x="0" y="0"/>
                    <a:pt x="0" y="0"/>
                  </a:cubicBezTo>
                  <a:cubicBezTo>
                    <a:pt x="0" y="0"/>
                    <a:pt x="0" y="1"/>
                    <a:pt x="0" y="1"/>
                  </a:cubicBezTo>
                  <a:cubicBezTo>
                    <a:pt x="0" y="1"/>
                    <a:pt x="0" y="1"/>
                    <a:pt x="0" y="1"/>
                  </a:cubicBezTo>
                  <a:cubicBezTo>
                    <a:pt x="0" y="2"/>
                    <a:pt x="0" y="2"/>
                    <a:pt x="0" y="2"/>
                  </a:cubicBezTo>
                  <a:cubicBezTo>
                    <a:pt x="0" y="2"/>
                    <a:pt x="0" y="2"/>
                    <a:pt x="0" y="2"/>
                  </a:cubicBezTo>
                  <a:cubicBezTo>
                    <a:pt x="0" y="3"/>
                    <a:pt x="1" y="3"/>
                    <a:pt x="1" y="3"/>
                  </a:cubicBezTo>
                  <a:cubicBezTo>
                    <a:pt x="1" y="3"/>
                    <a:pt x="1" y="3"/>
                    <a:pt x="1" y="2"/>
                  </a:cubicBezTo>
                  <a:cubicBezTo>
                    <a:pt x="2" y="1"/>
                    <a:pt x="2" y="1"/>
                    <a:pt x="2" y="1"/>
                  </a:cubicBezTo>
                  <a:cubicBezTo>
                    <a:pt x="2" y="1"/>
                    <a:pt x="2" y="1"/>
                    <a:pt x="2" y="1"/>
                  </a:cubicBezTo>
                  <a:cubicBezTo>
                    <a:pt x="2" y="1"/>
                    <a:pt x="2" y="1"/>
                    <a:pt x="2" y="0"/>
                  </a:cubicBezTo>
                  <a:cubicBezTo>
                    <a:pt x="1" y="0"/>
                    <a:pt x="1" y="0"/>
                    <a:pt x="1" y="0"/>
                  </a:cubicBezTo>
                  <a:cubicBezTo>
                    <a:pt x="1" y="0"/>
                    <a:pt x="1" y="0"/>
                    <a:pt x="1" y="0"/>
                  </a:cubicBez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3" name="Freeform 84">
              <a:extLst>
                <a:ext uri="{FF2B5EF4-FFF2-40B4-BE49-F238E27FC236}">
                  <a16:creationId xmlns:a16="http://schemas.microsoft.com/office/drawing/2014/main" id="{ECBBEEA2-27C9-46CF-B058-62D1E81B641D}"/>
                </a:ext>
              </a:extLst>
            </p:cNvPr>
            <p:cNvSpPr>
              <a:spLocks/>
            </p:cNvSpPr>
            <p:nvPr userDrawn="1"/>
          </p:nvSpPr>
          <p:spPr bwMode="auto">
            <a:xfrm>
              <a:off x="213" y="241"/>
              <a:ext cx="73" cy="89"/>
            </a:xfrm>
            <a:custGeom>
              <a:avLst/>
              <a:gdLst>
                <a:gd name="T0" fmla="*/ 32 w 35"/>
                <a:gd name="T1" fmla="*/ 25 h 42"/>
                <a:gd name="T2" fmla="*/ 34 w 35"/>
                <a:gd name="T3" fmla="*/ 25 h 42"/>
                <a:gd name="T4" fmla="*/ 33 w 35"/>
                <a:gd name="T5" fmla="*/ 30 h 42"/>
                <a:gd name="T6" fmla="*/ 33 w 35"/>
                <a:gd name="T7" fmla="*/ 36 h 42"/>
                <a:gd name="T8" fmla="*/ 33 w 35"/>
                <a:gd name="T9" fmla="*/ 38 h 42"/>
                <a:gd name="T10" fmla="*/ 30 w 35"/>
                <a:gd name="T11" fmla="*/ 41 h 42"/>
                <a:gd name="T12" fmla="*/ 28 w 35"/>
                <a:gd name="T13" fmla="*/ 38 h 42"/>
                <a:gd name="T14" fmla="*/ 26 w 35"/>
                <a:gd name="T15" fmla="*/ 38 h 42"/>
                <a:gd name="T16" fmla="*/ 29 w 35"/>
                <a:gd name="T17" fmla="*/ 30 h 42"/>
                <a:gd name="T18" fmla="*/ 27 w 35"/>
                <a:gd name="T19" fmla="*/ 28 h 42"/>
                <a:gd name="T20" fmla="*/ 24 w 35"/>
                <a:gd name="T21" fmla="*/ 33 h 42"/>
                <a:gd name="T22" fmla="*/ 22 w 35"/>
                <a:gd name="T23" fmla="*/ 37 h 42"/>
                <a:gd name="T24" fmla="*/ 18 w 35"/>
                <a:gd name="T25" fmla="*/ 35 h 42"/>
                <a:gd name="T26" fmla="*/ 18 w 35"/>
                <a:gd name="T27" fmla="*/ 31 h 42"/>
                <a:gd name="T28" fmla="*/ 17 w 35"/>
                <a:gd name="T29" fmla="*/ 29 h 42"/>
                <a:gd name="T30" fmla="*/ 22 w 35"/>
                <a:gd name="T31" fmla="*/ 28 h 42"/>
                <a:gd name="T32" fmla="*/ 21 w 35"/>
                <a:gd name="T33" fmla="*/ 20 h 42"/>
                <a:gd name="T34" fmla="*/ 20 w 35"/>
                <a:gd name="T35" fmla="*/ 22 h 42"/>
                <a:gd name="T36" fmla="*/ 14 w 35"/>
                <a:gd name="T37" fmla="*/ 31 h 42"/>
                <a:gd name="T38" fmla="*/ 12 w 35"/>
                <a:gd name="T39" fmla="*/ 29 h 42"/>
                <a:gd name="T40" fmla="*/ 9 w 35"/>
                <a:gd name="T41" fmla="*/ 29 h 42"/>
                <a:gd name="T42" fmla="*/ 9 w 35"/>
                <a:gd name="T43" fmla="*/ 25 h 42"/>
                <a:gd name="T44" fmla="*/ 9 w 35"/>
                <a:gd name="T45" fmla="*/ 23 h 42"/>
                <a:gd name="T46" fmla="*/ 14 w 35"/>
                <a:gd name="T47" fmla="*/ 23 h 42"/>
                <a:gd name="T48" fmla="*/ 8 w 35"/>
                <a:gd name="T49" fmla="*/ 21 h 42"/>
                <a:gd name="T50" fmla="*/ 5 w 35"/>
                <a:gd name="T51" fmla="*/ 20 h 42"/>
                <a:gd name="T52" fmla="*/ 3 w 35"/>
                <a:gd name="T53" fmla="*/ 16 h 42"/>
                <a:gd name="T54" fmla="*/ 1 w 35"/>
                <a:gd name="T55" fmla="*/ 9 h 42"/>
                <a:gd name="T56" fmla="*/ 1 w 35"/>
                <a:gd name="T57" fmla="*/ 7 h 42"/>
                <a:gd name="T58" fmla="*/ 2 w 35"/>
                <a:gd name="T59" fmla="*/ 4 h 42"/>
                <a:gd name="T60" fmla="*/ 2 w 35"/>
                <a:gd name="T61" fmla="*/ 2 h 42"/>
                <a:gd name="T62" fmla="*/ 6 w 35"/>
                <a:gd name="T63" fmla="*/ 7 h 42"/>
                <a:gd name="T64" fmla="*/ 7 w 35"/>
                <a:gd name="T65" fmla="*/ 10 h 42"/>
                <a:gd name="T66" fmla="*/ 8 w 35"/>
                <a:gd name="T67" fmla="*/ 16 h 42"/>
                <a:gd name="T68" fmla="*/ 9 w 35"/>
                <a:gd name="T69" fmla="*/ 9 h 42"/>
                <a:gd name="T70" fmla="*/ 9 w 35"/>
                <a:gd name="T71" fmla="*/ 4 h 42"/>
                <a:gd name="T72" fmla="*/ 10 w 35"/>
                <a:gd name="T73" fmla="*/ 2 h 42"/>
                <a:gd name="T74" fmla="*/ 13 w 35"/>
                <a:gd name="T75" fmla="*/ 0 h 42"/>
                <a:gd name="T76" fmla="*/ 15 w 35"/>
                <a:gd name="T77" fmla="*/ 2 h 42"/>
                <a:gd name="T78" fmla="*/ 17 w 35"/>
                <a:gd name="T79" fmla="*/ 1 h 42"/>
                <a:gd name="T80" fmla="*/ 17 w 35"/>
                <a:gd name="T81" fmla="*/ 9 h 42"/>
                <a:gd name="T82" fmla="*/ 30 w 35"/>
                <a:gd name="T83" fmla="*/ 16 h 42"/>
                <a:gd name="T84" fmla="*/ 24 w 35"/>
                <a:gd name="T85" fmla="*/ 1 h 42"/>
                <a:gd name="T86" fmla="*/ 32 w 35"/>
                <a:gd name="T87" fmla="*/ 2 h 42"/>
                <a:gd name="T88" fmla="*/ 32 w 35"/>
                <a:gd name="T89" fmla="*/ 8 h 42"/>
                <a:gd name="T90" fmla="*/ 23 w 35"/>
                <a:gd name="T91" fmla="*/ 6 h 42"/>
                <a:gd name="T92" fmla="*/ 26 w 35"/>
                <a:gd name="T93" fmla="*/ 10 h 42"/>
                <a:gd name="T94" fmla="*/ 31 w 35"/>
                <a:gd name="T95" fmla="*/ 1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 h="42">
                  <a:moveTo>
                    <a:pt x="30" y="20"/>
                  </a:moveTo>
                  <a:cubicBezTo>
                    <a:pt x="30" y="20"/>
                    <a:pt x="30" y="21"/>
                    <a:pt x="30" y="21"/>
                  </a:cubicBezTo>
                  <a:cubicBezTo>
                    <a:pt x="30" y="23"/>
                    <a:pt x="30" y="23"/>
                    <a:pt x="30" y="23"/>
                  </a:cubicBezTo>
                  <a:cubicBezTo>
                    <a:pt x="31" y="24"/>
                    <a:pt x="31" y="25"/>
                    <a:pt x="32" y="25"/>
                  </a:cubicBezTo>
                  <a:cubicBezTo>
                    <a:pt x="32" y="25"/>
                    <a:pt x="33" y="25"/>
                    <a:pt x="33" y="24"/>
                  </a:cubicBezTo>
                  <a:cubicBezTo>
                    <a:pt x="33" y="24"/>
                    <a:pt x="33" y="24"/>
                    <a:pt x="33" y="24"/>
                  </a:cubicBezTo>
                  <a:cubicBezTo>
                    <a:pt x="33" y="24"/>
                    <a:pt x="33" y="24"/>
                    <a:pt x="33" y="24"/>
                  </a:cubicBezTo>
                  <a:cubicBezTo>
                    <a:pt x="33" y="24"/>
                    <a:pt x="34" y="24"/>
                    <a:pt x="34" y="25"/>
                  </a:cubicBezTo>
                  <a:cubicBezTo>
                    <a:pt x="34" y="25"/>
                    <a:pt x="34" y="25"/>
                    <a:pt x="34" y="25"/>
                  </a:cubicBezTo>
                  <a:cubicBezTo>
                    <a:pt x="34" y="25"/>
                    <a:pt x="34" y="26"/>
                    <a:pt x="34" y="27"/>
                  </a:cubicBezTo>
                  <a:cubicBezTo>
                    <a:pt x="34" y="27"/>
                    <a:pt x="34" y="28"/>
                    <a:pt x="34" y="28"/>
                  </a:cubicBezTo>
                  <a:cubicBezTo>
                    <a:pt x="34" y="29"/>
                    <a:pt x="34" y="29"/>
                    <a:pt x="33" y="30"/>
                  </a:cubicBezTo>
                  <a:cubicBezTo>
                    <a:pt x="34" y="30"/>
                    <a:pt x="34" y="31"/>
                    <a:pt x="34" y="32"/>
                  </a:cubicBezTo>
                  <a:cubicBezTo>
                    <a:pt x="34" y="33"/>
                    <a:pt x="34" y="33"/>
                    <a:pt x="33" y="33"/>
                  </a:cubicBezTo>
                  <a:cubicBezTo>
                    <a:pt x="34" y="34"/>
                    <a:pt x="34" y="34"/>
                    <a:pt x="34" y="35"/>
                  </a:cubicBezTo>
                  <a:cubicBezTo>
                    <a:pt x="34" y="35"/>
                    <a:pt x="34" y="35"/>
                    <a:pt x="33" y="36"/>
                  </a:cubicBezTo>
                  <a:cubicBezTo>
                    <a:pt x="33" y="37"/>
                    <a:pt x="33" y="37"/>
                    <a:pt x="33" y="38"/>
                  </a:cubicBezTo>
                  <a:cubicBezTo>
                    <a:pt x="33" y="38"/>
                    <a:pt x="33" y="38"/>
                    <a:pt x="33" y="38"/>
                  </a:cubicBezTo>
                  <a:cubicBezTo>
                    <a:pt x="33" y="38"/>
                    <a:pt x="33" y="38"/>
                    <a:pt x="33" y="38"/>
                  </a:cubicBezTo>
                  <a:cubicBezTo>
                    <a:pt x="33" y="38"/>
                    <a:pt x="33" y="38"/>
                    <a:pt x="33" y="38"/>
                  </a:cubicBezTo>
                  <a:cubicBezTo>
                    <a:pt x="33" y="37"/>
                    <a:pt x="32" y="37"/>
                    <a:pt x="32" y="37"/>
                  </a:cubicBezTo>
                  <a:cubicBezTo>
                    <a:pt x="32" y="37"/>
                    <a:pt x="32" y="37"/>
                    <a:pt x="32" y="38"/>
                  </a:cubicBezTo>
                  <a:cubicBezTo>
                    <a:pt x="31" y="39"/>
                    <a:pt x="31" y="39"/>
                    <a:pt x="31" y="40"/>
                  </a:cubicBezTo>
                  <a:cubicBezTo>
                    <a:pt x="30" y="40"/>
                    <a:pt x="30" y="40"/>
                    <a:pt x="30" y="41"/>
                  </a:cubicBezTo>
                  <a:cubicBezTo>
                    <a:pt x="30" y="41"/>
                    <a:pt x="30" y="41"/>
                    <a:pt x="30" y="41"/>
                  </a:cubicBezTo>
                  <a:cubicBezTo>
                    <a:pt x="30" y="42"/>
                    <a:pt x="30" y="42"/>
                    <a:pt x="30" y="42"/>
                  </a:cubicBezTo>
                  <a:cubicBezTo>
                    <a:pt x="30" y="42"/>
                    <a:pt x="30" y="42"/>
                    <a:pt x="30" y="42"/>
                  </a:cubicBezTo>
                  <a:cubicBezTo>
                    <a:pt x="29" y="42"/>
                    <a:pt x="28" y="40"/>
                    <a:pt x="28" y="38"/>
                  </a:cubicBezTo>
                  <a:cubicBezTo>
                    <a:pt x="28" y="37"/>
                    <a:pt x="27" y="37"/>
                    <a:pt x="27" y="37"/>
                  </a:cubicBezTo>
                  <a:cubicBezTo>
                    <a:pt x="27" y="37"/>
                    <a:pt x="26" y="37"/>
                    <a:pt x="26" y="38"/>
                  </a:cubicBezTo>
                  <a:cubicBezTo>
                    <a:pt x="26" y="38"/>
                    <a:pt x="26" y="38"/>
                    <a:pt x="26" y="38"/>
                  </a:cubicBezTo>
                  <a:cubicBezTo>
                    <a:pt x="26" y="38"/>
                    <a:pt x="26" y="38"/>
                    <a:pt x="26" y="38"/>
                  </a:cubicBezTo>
                  <a:cubicBezTo>
                    <a:pt x="26" y="38"/>
                    <a:pt x="25" y="38"/>
                    <a:pt x="25" y="37"/>
                  </a:cubicBezTo>
                  <a:cubicBezTo>
                    <a:pt x="25" y="37"/>
                    <a:pt x="25" y="36"/>
                    <a:pt x="25" y="35"/>
                  </a:cubicBezTo>
                  <a:cubicBezTo>
                    <a:pt x="25" y="34"/>
                    <a:pt x="26" y="34"/>
                    <a:pt x="28" y="32"/>
                  </a:cubicBezTo>
                  <a:cubicBezTo>
                    <a:pt x="29" y="32"/>
                    <a:pt x="29" y="31"/>
                    <a:pt x="29" y="30"/>
                  </a:cubicBezTo>
                  <a:cubicBezTo>
                    <a:pt x="29" y="29"/>
                    <a:pt x="29" y="28"/>
                    <a:pt x="28" y="27"/>
                  </a:cubicBezTo>
                  <a:cubicBezTo>
                    <a:pt x="27" y="27"/>
                    <a:pt x="27" y="26"/>
                    <a:pt x="27" y="26"/>
                  </a:cubicBezTo>
                  <a:cubicBezTo>
                    <a:pt x="26" y="26"/>
                    <a:pt x="26" y="27"/>
                    <a:pt x="26" y="27"/>
                  </a:cubicBezTo>
                  <a:cubicBezTo>
                    <a:pt x="26" y="27"/>
                    <a:pt x="26" y="27"/>
                    <a:pt x="27" y="28"/>
                  </a:cubicBezTo>
                  <a:cubicBezTo>
                    <a:pt x="27" y="28"/>
                    <a:pt x="27" y="28"/>
                    <a:pt x="27" y="28"/>
                  </a:cubicBezTo>
                  <a:cubicBezTo>
                    <a:pt x="27" y="28"/>
                    <a:pt x="27" y="29"/>
                    <a:pt x="27" y="29"/>
                  </a:cubicBezTo>
                  <a:cubicBezTo>
                    <a:pt x="26" y="30"/>
                    <a:pt x="26" y="30"/>
                    <a:pt x="26" y="31"/>
                  </a:cubicBezTo>
                  <a:cubicBezTo>
                    <a:pt x="26" y="32"/>
                    <a:pt x="25" y="32"/>
                    <a:pt x="24" y="33"/>
                  </a:cubicBezTo>
                  <a:cubicBezTo>
                    <a:pt x="24" y="33"/>
                    <a:pt x="24" y="34"/>
                    <a:pt x="23" y="34"/>
                  </a:cubicBezTo>
                  <a:cubicBezTo>
                    <a:pt x="23" y="35"/>
                    <a:pt x="23" y="35"/>
                    <a:pt x="23" y="35"/>
                  </a:cubicBezTo>
                  <a:cubicBezTo>
                    <a:pt x="22" y="35"/>
                    <a:pt x="22" y="36"/>
                    <a:pt x="22" y="36"/>
                  </a:cubicBezTo>
                  <a:cubicBezTo>
                    <a:pt x="22" y="37"/>
                    <a:pt x="22" y="37"/>
                    <a:pt x="22" y="37"/>
                  </a:cubicBezTo>
                  <a:cubicBezTo>
                    <a:pt x="22" y="37"/>
                    <a:pt x="21" y="36"/>
                    <a:pt x="20" y="36"/>
                  </a:cubicBezTo>
                  <a:cubicBezTo>
                    <a:pt x="20" y="35"/>
                    <a:pt x="20" y="35"/>
                    <a:pt x="20" y="34"/>
                  </a:cubicBezTo>
                  <a:cubicBezTo>
                    <a:pt x="20" y="35"/>
                    <a:pt x="20" y="35"/>
                    <a:pt x="19" y="35"/>
                  </a:cubicBezTo>
                  <a:cubicBezTo>
                    <a:pt x="18" y="35"/>
                    <a:pt x="18" y="35"/>
                    <a:pt x="18" y="35"/>
                  </a:cubicBezTo>
                  <a:cubicBezTo>
                    <a:pt x="17" y="35"/>
                    <a:pt x="17" y="35"/>
                    <a:pt x="17" y="35"/>
                  </a:cubicBezTo>
                  <a:cubicBezTo>
                    <a:pt x="17" y="35"/>
                    <a:pt x="17" y="35"/>
                    <a:pt x="17" y="35"/>
                  </a:cubicBezTo>
                  <a:cubicBezTo>
                    <a:pt x="17" y="34"/>
                    <a:pt x="17" y="34"/>
                    <a:pt x="17" y="34"/>
                  </a:cubicBezTo>
                  <a:cubicBezTo>
                    <a:pt x="17" y="33"/>
                    <a:pt x="17" y="32"/>
                    <a:pt x="18" y="31"/>
                  </a:cubicBezTo>
                  <a:cubicBezTo>
                    <a:pt x="17" y="31"/>
                    <a:pt x="17" y="30"/>
                    <a:pt x="16" y="30"/>
                  </a:cubicBezTo>
                  <a:cubicBezTo>
                    <a:pt x="16" y="30"/>
                    <a:pt x="16" y="30"/>
                    <a:pt x="16" y="30"/>
                  </a:cubicBezTo>
                  <a:cubicBezTo>
                    <a:pt x="16" y="30"/>
                    <a:pt x="16" y="30"/>
                    <a:pt x="16" y="30"/>
                  </a:cubicBezTo>
                  <a:cubicBezTo>
                    <a:pt x="17" y="29"/>
                    <a:pt x="17" y="29"/>
                    <a:pt x="17" y="29"/>
                  </a:cubicBezTo>
                  <a:cubicBezTo>
                    <a:pt x="17" y="29"/>
                    <a:pt x="18" y="28"/>
                    <a:pt x="19" y="28"/>
                  </a:cubicBezTo>
                  <a:cubicBezTo>
                    <a:pt x="19" y="28"/>
                    <a:pt x="20" y="28"/>
                    <a:pt x="21" y="29"/>
                  </a:cubicBezTo>
                  <a:cubicBezTo>
                    <a:pt x="21" y="29"/>
                    <a:pt x="21" y="29"/>
                    <a:pt x="22" y="29"/>
                  </a:cubicBezTo>
                  <a:cubicBezTo>
                    <a:pt x="22" y="29"/>
                    <a:pt x="22" y="29"/>
                    <a:pt x="22" y="28"/>
                  </a:cubicBezTo>
                  <a:cubicBezTo>
                    <a:pt x="22" y="28"/>
                    <a:pt x="22" y="27"/>
                    <a:pt x="21" y="25"/>
                  </a:cubicBezTo>
                  <a:cubicBezTo>
                    <a:pt x="21" y="24"/>
                    <a:pt x="21" y="23"/>
                    <a:pt x="21" y="23"/>
                  </a:cubicBezTo>
                  <a:cubicBezTo>
                    <a:pt x="21" y="22"/>
                    <a:pt x="21" y="20"/>
                    <a:pt x="22" y="20"/>
                  </a:cubicBezTo>
                  <a:cubicBezTo>
                    <a:pt x="22" y="20"/>
                    <a:pt x="21" y="20"/>
                    <a:pt x="21" y="20"/>
                  </a:cubicBezTo>
                  <a:cubicBezTo>
                    <a:pt x="21" y="20"/>
                    <a:pt x="20" y="20"/>
                    <a:pt x="20" y="20"/>
                  </a:cubicBezTo>
                  <a:cubicBezTo>
                    <a:pt x="20" y="20"/>
                    <a:pt x="19" y="21"/>
                    <a:pt x="19" y="21"/>
                  </a:cubicBezTo>
                  <a:cubicBezTo>
                    <a:pt x="19" y="21"/>
                    <a:pt x="19" y="21"/>
                    <a:pt x="20" y="21"/>
                  </a:cubicBezTo>
                  <a:cubicBezTo>
                    <a:pt x="20" y="21"/>
                    <a:pt x="20" y="21"/>
                    <a:pt x="20" y="22"/>
                  </a:cubicBezTo>
                  <a:cubicBezTo>
                    <a:pt x="20" y="23"/>
                    <a:pt x="19" y="24"/>
                    <a:pt x="18" y="24"/>
                  </a:cubicBezTo>
                  <a:cubicBezTo>
                    <a:pt x="18" y="26"/>
                    <a:pt x="17" y="26"/>
                    <a:pt x="16" y="27"/>
                  </a:cubicBezTo>
                  <a:cubicBezTo>
                    <a:pt x="16" y="27"/>
                    <a:pt x="16" y="28"/>
                    <a:pt x="16" y="28"/>
                  </a:cubicBezTo>
                  <a:cubicBezTo>
                    <a:pt x="15" y="30"/>
                    <a:pt x="14" y="30"/>
                    <a:pt x="14" y="31"/>
                  </a:cubicBezTo>
                  <a:cubicBezTo>
                    <a:pt x="14" y="31"/>
                    <a:pt x="14" y="31"/>
                    <a:pt x="14" y="31"/>
                  </a:cubicBezTo>
                  <a:cubicBezTo>
                    <a:pt x="14" y="31"/>
                    <a:pt x="14" y="31"/>
                    <a:pt x="13" y="31"/>
                  </a:cubicBezTo>
                  <a:cubicBezTo>
                    <a:pt x="13" y="30"/>
                    <a:pt x="13" y="30"/>
                    <a:pt x="13" y="30"/>
                  </a:cubicBezTo>
                  <a:cubicBezTo>
                    <a:pt x="13" y="30"/>
                    <a:pt x="12" y="30"/>
                    <a:pt x="12" y="29"/>
                  </a:cubicBezTo>
                  <a:cubicBezTo>
                    <a:pt x="12" y="29"/>
                    <a:pt x="12" y="29"/>
                    <a:pt x="12" y="29"/>
                  </a:cubicBezTo>
                  <a:cubicBezTo>
                    <a:pt x="11" y="29"/>
                    <a:pt x="11" y="29"/>
                    <a:pt x="11" y="29"/>
                  </a:cubicBezTo>
                  <a:cubicBezTo>
                    <a:pt x="11" y="29"/>
                    <a:pt x="11" y="29"/>
                    <a:pt x="11" y="29"/>
                  </a:cubicBezTo>
                  <a:cubicBezTo>
                    <a:pt x="10" y="29"/>
                    <a:pt x="9" y="29"/>
                    <a:pt x="9" y="29"/>
                  </a:cubicBezTo>
                  <a:cubicBezTo>
                    <a:pt x="9" y="30"/>
                    <a:pt x="9" y="30"/>
                    <a:pt x="9" y="30"/>
                  </a:cubicBezTo>
                  <a:cubicBezTo>
                    <a:pt x="8" y="30"/>
                    <a:pt x="8" y="29"/>
                    <a:pt x="8" y="29"/>
                  </a:cubicBezTo>
                  <a:cubicBezTo>
                    <a:pt x="8" y="27"/>
                    <a:pt x="9" y="26"/>
                    <a:pt x="9" y="25"/>
                  </a:cubicBezTo>
                  <a:cubicBezTo>
                    <a:pt x="9" y="25"/>
                    <a:pt x="9" y="25"/>
                    <a:pt x="9" y="25"/>
                  </a:cubicBezTo>
                  <a:cubicBezTo>
                    <a:pt x="9" y="24"/>
                    <a:pt x="9" y="24"/>
                    <a:pt x="9" y="24"/>
                  </a:cubicBezTo>
                  <a:cubicBezTo>
                    <a:pt x="8" y="24"/>
                    <a:pt x="8" y="24"/>
                    <a:pt x="8" y="24"/>
                  </a:cubicBezTo>
                  <a:cubicBezTo>
                    <a:pt x="8" y="24"/>
                    <a:pt x="8" y="24"/>
                    <a:pt x="8" y="24"/>
                  </a:cubicBezTo>
                  <a:cubicBezTo>
                    <a:pt x="8" y="24"/>
                    <a:pt x="8" y="23"/>
                    <a:pt x="9" y="23"/>
                  </a:cubicBezTo>
                  <a:cubicBezTo>
                    <a:pt x="10" y="22"/>
                    <a:pt x="10" y="22"/>
                    <a:pt x="11" y="22"/>
                  </a:cubicBezTo>
                  <a:cubicBezTo>
                    <a:pt x="11" y="22"/>
                    <a:pt x="12" y="22"/>
                    <a:pt x="12" y="23"/>
                  </a:cubicBezTo>
                  <a:cubicBezTo>
                    <a:pt x="13" y="23"/>
                    <a:pt x="13" y="24"/>
                    <a:pt x="13" y="24"/>
                  </a:cubicBezTo>
                  <a:cubicBezTo>
                    <a:pt x="13" y="24"/>
                    <a:pt x="14" y="23"/>
                    <a:pt x="14" y="23"/>
                  </a:cubicBezTo>
                  <a:cubicBezTo>
                    <a:pt x="14" y="23"/>
                    <a:pt x="14" y="23"/>
                    <a:pt x="14" y="23"/>
                  </a:cubicBezTo>
                  <a:cubicBezTo>
                    <a:pt x="14" y="22"/>
                    <a:pt x="13" y="21"/>
                    <a:pt x="12" y="20"/>
                  </a:cubicBezTo>
                  <a:cubicBezTo>
                    <a:pt x="12" y="20"/>
                    <a:pt x="11" y="20"/>
                    <a:pt x="10" y="20"/>
                  </a:cubicBezTo>
                  <a:cubicBezTo>
                    <a:pt x="9" y="20"/>
                    <a:pt x="8" y="20"/>
                    <a:pt x="8" y="21"/>
                  </a:cubicBezTo>
                  <a:cubicBezTo>
                    <a:pt x="8" y="22"/>
                    <a:pt x="8" y="22"/>
                    <a:pt x="8" y="22"/>
                  </a:cubicBezTo>
                  <a:cubicBezTo>
                    <a:pt x="8" y="22"/>
                    <a:pt x="8" y="22"/>
                    <a:pt x="7" y="22"/>
                  </a:cubicBezTo>
                  <a:cubicBezTo>
                    <a:pt x="7" y="22"/>
                    <a:pt x="7" y="22"/>
                    <a:pt x="6" y="21"/>
                  </a:cubicBezTo>
                  <a:cubicBezTo>
                    <a:pt x="5" y="20"/>
                    <a:pt x="5" y="20"/>
                    <a:pt x="5" y="20"/>
                  </a:cubicBezTo>
                  <a:cubicBezTo>
                    <a:pt x="5" y="20"/>
                    <a:pt x="5" y="19"/>
                    <a:pt x="5" y="19"/>
                  </a:cubicBezTo>
                  <a:cubicBezTo>
                    <a:pt x="5" y="19"/>
                    <a:pt x="5" y="19"/>
                    <a:pt x="5" y="19"/>
                  </a:cubicBezTo>
                  <a:cubicBezTo>
                    <a:pt x="5" y="19"/>
                    <a:pt x="5" y="19"/>
                    <a:pt x="4" y="18"/>
                  </a:cubicBezTo>
                  <a:cubicBezTo>
                    <a:pt x="4" y="18"/>
                    <a:pt x="3" y="17"/>
                    <a:pt x="3" y="16"/>
                  </a:cubicBezTo>
                  <a:cubicBezTo>
                    <a:pt x="3" y="15"/>
                    <a:pt x="3" y="15"/>
                    <a:pt x="3" y="15"/>
                  </a:cubicBezTo>
                  <a:cubicBezTo>
                    <a:pt x="2" y="14"/>
                    <a:pt x="1" y="13"/>
                    <a:pt x="1" y="12"/>
                  </a:cubicBezTo>
                  <a:cubicBezTo>
                    <a:pt x="1" y="12"/>
                    <a:pt x="1" y="11"/>
                    <a:pt x="2" y="11"/>
                  </a:cubicBezTo>
                  <a:cubicBezTo>
                    <a:pt x="1" y="11"/>
                    <a:pt x="1" y="11"/>
                    <a:pt x="1" y="9"/>
                  </a:cubicBezTo>
                  <a:cubicBezTo>
                    <a:pt x="0" y="8"/>
                    <a:pt x="0" y="8"/>
                    <a:pt x="0" y="8"/>
                  </a:cubicBezTo>
                  <a:cubicBezTo>
                    <a:pt x="0" y="7"/>
                    <a:pt x="0" y="7"/>
                    <a:pt x="0" y="7"/>
                  </a:cubicBezTo>
                  <a:cubicBezTo>
                    <a:pt x="0" y="7"/>
                    <a:pt x="0" y="7"/>
                    <a:pt x="0" y="7"/>
                  </a:cubicBezTo>
                  <a:cubicBezTo>
                    <a:pt x="1" y="7"/>
                    <a:pt x="1" y="7"/>
                    <a:pt x="1" y="7"/>
                  </a:cubicBezTo>
                  <a:cubicBezTo>
                    <a:pt x="2" y="7"/>
                    <a:pt x="2" y="7"/>
                    <a:pt x="2" y="7"/>
                  </a:cubicBezTo>
                  <a:cubicBezTo>
                    <a:pt x="2" y="6"/>
                    <a:pt x="2" y="6"/>
                    <a:pt x="2" y="6"/>
                  </a:cubicBezTo>
                  <a:cubicBezTo>
                    <a:pt x="2" y="5"/>
                    <a:pt x="2" y="5"/>
                    <a:pt x="2" y="4"/>
                  </a:cubicBezTo>
                  <a:cubicBezTo>
                    <a:pt x="2" y="4"/>
                    <a:pt x="2" y="4"/>
                    <a:pt x="2" y="4"/>
                  </a:cubicBezTo>
                  <a:cubicBezTo>
                    <a:pt x="2" y="4"/>
                    <a:pt x="2" y="3"/>
                    <a:pt x="2" y="3"/>
                  </a:cubicBezTo>
                  <a:cubicBezTo>
                    <a:pt x="2" y="3"/>
                    <a:pt x="2" y="3"/>
                    <a:pt x="2" y="3"/>
                  </a:cubicBezTo>
                  <a:cubicBezTo>
                    <a:pt x="2" y="2"/>
                    <a:pt x="2" y="2"/>
                    <a:pt x="2" y="2"/>
                  </a:cubicBezTo>
                  <a:cubicBezTo>
                    <a:pt x="2" y="2"/>
                    <a:pt x="2" y="2"/>
                    <a:pt x="2" y="2"/>
                  </a:cubicBezTo>
                  <a:cubicBezTo>
                    <a:pt x="2" y="2"/>
                    <a:pt x="2" y="2"/>
                    <a:pt x="2" y="2"/>
                  </a:cubicBezTo>
                  <a:cubicBezTo>
                    <a:pt x="3" y="2"/>
                    <a:pt x="4" y="3"/>
                    <a:pt x="4" y="3"/>
                  </a:cubicBezTo>
                  <a:cubicBezTo>
                    <a:pt x="5" y="4"/>
                    <a:pt x="6" y="5"/>
                    <a:pt x="6" y="6"/>
                  </a:cubicBezTo>
                  <a:cubicBezTo>
                    <a:pt x="6" y="7"/>
                    <a:pt x="6" y="7"/>
                    <a:pt x="6" y="7"/>
                  </a:cubicBezTo>
                  <a:cubicBezTo>
                    <a:pt x="6" y="7"/>
                    <a:pt x="6" y="7"/>
                    <a:pt x="6" y="7"/>
                  </a:cubicBezTo>
                  <a:cubicBezTo>
                    <a:pt x="6" y="7"/>
                    <a:pt x="6" y="7"/>
                    <a:pt x="6" y="8"/>
                  </a:cubicBezTo>
                  <a:cubicBezTo>
                    <a:pt x="7" y="8"/>
                    <a:pt x="7" y="8"/>
                    <a:pt x="7" y="8"/>
                  </a:cubicBezTo>
                  <a:cubicBezTo>
                    <a:pt x="7" y="9"/>
                    <a:pt x="7" y="9"/>
                    <a:pt x="7" y="10"/>
                  </a:cubicBezTo>
                  <a:cubicBezTo>
                    <a:pt x="7" y="10"/>
                    <a:pt x="7" y="10"/>
                    <a:pt x="7" y="11"/>
                  </a:cubicBezTo>
                  <a:cubicBezTo>
                    <a:pt x="6" y="11"/>
                    <a:pt x="6" y="12"/>
                    <a:pt x="6" y="12"/>
                  </a:cubicBezTo>
                  <a:cubicBezTo>
                    <a:pt x="6" y="13"/>
                    <a:pt x="6" y="14"/>
                    <a:pt x="7" y="14"/>
                  </a:cubicBezTo>
                  <a:cubicBezTo>
                    <a:pt x="7" y="15"/>
                    <a:pt x="7" y="16"/>
                    <a:pt x="8" y="16"/>
                  </a:cubicBezTo>
                  <a:cubicBezTo>
                    <a:pt x="9" y="16"/>
                    <a:pt x="9" y="15"/>
                    <a:pt x="9" y="13"/>
                  </a:cubicBezTo>
                  <a:cubicBezTo>
                    <a:pt x="9" y="12"/>
                    <a:pt x="9" y="11"/>
                    <a:pt x="9" y="10"/>
                  </a:cubicBezTo>
                  <a:cubicBezTo>
                    <a:pt x="9" y="10"/>
                    <a:pt x="9" y="10"/>
                    <a:pt x="9" y="10"/>
                  </a:cubicBezTo>
                  <a:cubicBezTo>
                    <a:pt x="9" y="10"/>
                    <a:pt x="9" y="10"/>
                    <a:pt x="9" y="9"/>
                  </a:cubicBezTo>
                  <a:cubicBezTo>
                    <a:pt x="8" y="8"/>
                    <a:pt x="8" y="8"/>
                    <a:pt x="8" y="8"/>
                  </a:cubicBezTo>
                  <a:cubicBezTo>
                    <a:pt x="7" y="7"/>
                    <a:pt x="7" y="6"/>
                    <a:pt x="7" y="6"/>
                  </a:cubicBezTo>
                  <a:cubicBezTo>
                    <a:pt x="7" y="5"/>
                    <a:pt x="7" y="4"/>
                    <a:pt x="8" y="4"/>
                  </a:cubicBezTo>
                  <a:cubicBezTo>
                    <a:pt x="9" y="4"/>
                    <a:pt x="9" y="4"/>
                    <a:pt x="9" y="4"/>
                  </a:cubicBezTo>
                  <a:cubicBezTo>
                    <a:pt x="9" y="4"/>
                    <a:pt x="9" y="4"/>
                    <a:pt x="9" y="4"/>
                  </a:cubicBezTo>
                  <a:cubicBezTo>
                    <a:pt x="9" y="4"/>
                    <a:pt x="9" y="3"/>
                    <a:pt x="9" y="3"/>
                  </a:cubicBezTo>
                  <a:cubicBezTo>
                    <a:pt x="9" y="2"/>
                    <a:pt x="9" y="2"/>
                    <a:pt x="10" y="2"/>
                  </a:cubicBezTo>
                  <a:cubicBezTo>
                    <a:pt x="10" y="2"/>
                    <a:pt x="10" y="2"/>
                    <a:pt x="10" y="2"/>
                  </a:cubicBezTo>
                  <a:cubicBezTo>
                    <a:pt x="10" y="2"/>
                    <a:pt x="10" y="2"/>
                    <a:pt x="10" y="2"/>
                  </a:cubicBezTo>
                  <a:cubicBezTo>
                    <a:pt x="11" y="2"/>
                    <a:pt x="11" y="2"/>
                    <a:pt x="11" y="2"/>
                  </a:cubicBezTo>
                  <a:cubicBezTo>
                    <a:pt x="11" y="2"/>
                    <a:pt x="11" y="1"/>
                    <a:pt x="12" y="1"/>
                  </a:cubicBezTo>
                  <a:cubicBezTo>
                    <a:pt x="12" y="0"/>
                    <a:pt x="13" y="0"/>
                    <a:pt x="13" y="0"/>
                  </a:cubicBezTo>
                  <a:cubicBezTo>
                    <a:pt x="13" y="0"/>
                    <a:pt x="13" y="0"/>
                    <a:pt x="13" y="0"/>
                  </a:cubicBezTo>
                  <a:cubicBezTo>
                    <a:pt x="14" y="1"/>
                    <a:pt x="14" y="1"/>
                    <a:pt x="14" y="1"/>
                  </a:cubicBezTo>
                  <a:cubicBezTo>
                    <a:pt x="14" y="1"/>
                    <a:pt x="14" y="1"/>
                    <a:pt x="14" y="2"/>
                  </a:cubicBezTo>
                  <a:cubicBezTo>
                    <a:pt x="15" y="2"/>
                    <a:pt x="15" y="2"/>
                    <a:pt x="15" y="2"/>
                  </a:cubicBezTo>
                  <a:cubicBezTo>
                    <a:pt x="15" y="2"/>
                    <a:pt x="15" y="2"/>
                    <a:pt x="15" y="2"/>
                  </a:cubicBezTo>
                  <a:cubicBezTo>
                    <a:pt x="15" y="2"/>
                    <a:pt x="15" y="2"/>
                    <a:pt x="16" y="2"/>
                  </a:cubicBezTo>
                  <a:cubicBezTo>
                    <a:pt x="16" y="1"/>
                    <a:pt x="16" y="1"/>
                    <a:pt x="16" y="1"/>
                  </a:cubicBezTo>
                  <a:cubicBezTo>
                    <a:pt x="16" y="1"/>
                    <a:pt x="16" y="1"/>
                    <a:pt x="17" y="1"/>
                  </a:cubicBezTo>
                  <a:cubicBezTo>
                    <a:pt x="17" y="1"/>
                    <a:pt x="17" y="1"/>
                    <a:pt x="17" y="2"/>
                  </a:cubicBezTo>
                  <a:cubicBezTo>
                    <a:pt x="17" y="3"/>
                    <a:pt x="17" y="3"/>
                    <a:pt x="17" y="4"/>
                  </a:cubicBezTo>
                  <a:cubicBezTo>
                    <a:pt x="18" y="4"/>
                    <a:pt x="19" y="5"/>
                    <a:pt x="19" y="6"/>
                  </a:cubicBezTo>
                  <a:cubicBezTo>
                    <a:pt x="19" y="7"/>
                    <a:pt x="18" y="8"/>
                    <a:pt x="17" y="9"/>
                  </a:cubicBezTo>
                  <a:cubicBezTo>
                    <a:pt x="17" y="10"/>
                    <a:pt x="17" y="10"/>
                    <a:pt x="17" y="10"/>
                  </a:cubicBezTo>
                  <a:cubicBezTo>
                    <a:pt x="17" y="13"/>
                    <a:pt x="18" y="14"/>
                    <a:pt x="22" y="15"/>
                  </a:cubicBezTo>
                  <a:cubicBezTo>
                    <a:pt x="24" y="15"/>
                    <a:pt x="25" y="15"/>
                    <a:pt x="27" y="16"/>
                  </a:cubicBezTo>
                  <a:cubicBezTo>
                    <a:pt x="29" y="16"/>
                    <a:pt x="30" y="16"/>
                    <a:pt x="30" y="16"/>
                  </a:cubicBezTo>
                  <a:cubicBezTo>
                    <a:pt x="31" y="16"/>
                    <a:pt x="31" y="16"/>
                    <a:pt x="31" y="16"/>
                  </a:cubicBezTo>
                  <a:cubicBezTo>
                    <a:pt x="31" y="15"/>
                    <a:pt x="31" y="15"/>
                    <a:pt x="28" y="14"/>
                  </a:cubicBezTo>
                  <a:cubicBezTo>
                    <a:pt x="22" y="13"/>
                    <a:pt x="19" y="11"/>
                    <a:pt x="19" y="7"/>
                  </a:cubicBezTo>
                  <a:cubicBezTo>
                    <a:pt x="19" y="4"/>
                    <a:pt x="21" y="1"/>
                    <a:pt x="24" y="1"/>
                  </a:cubicBezTo>
                  <a:cubicBezTo>
                    <a:pt x="26" y="1"/>
                    <a:pt x="27" y="2"/>
                    <a:pt x="29" y="3"/>
                  </a:cubicBezTo>
                  <a:cubicBezTo>
                    <a:pt x="31" y="4"/>
                    <a:pt x="31" y="4"/>
                    <a:pt x="31" y="4"/>
                  </a:cubicBezTo>
                  <a:cubicBezTo>
                    <a:pt x="32" y="4"/>
                    <a:pt x="32" y="4"/>
                    <a:pt x="32" y="3"/>
                  </a:cubicBezTo>
                  <a:cubicBezTo>
                    <a:pt x="32" y="3"/>
                    <a:pt x="32" y="2"/>
                    <a:pt x="32" y="2"/>
                  </a:cubicBezTo>
                  <a:cubicBezTo>
                    <a:pt x="33" y="2"/>
                    <a:pt x="33" y="3"/>
                    <a:pt x="33" y="3"/>
                  </a:cubicBezTo>
                  <a:cubicBezTo>
                    <a:pt x="34" y="4"/>
                    <a:pt x="34" y="4"/>
                    <a:pt x="34" y="5"/>
                  </a:cubicBezTo>
                  <a:cubicBezTo>
                    <a:pt x="34" y="6"/>
                    <a:pt x="34" y="7"/>
                    <a:pt x="32" y="7"/>
                  </a:cubicBezTo>
                  <a:cubicBezTo>
                    <a:pt x="32" y="8"/>
                    <a:pt x="32" y="8"/>
                    <a:pt x="32" y="8"/>
                  </a:cubicBezTo>
                  <a:cubicBezTo>
                    <a:pt x="31" y="9"/>
                    <a:pt x="31" y="9"/>
                    <a:pt x="30" y="9"/>
                  </a:cubicBezTo>
                  <a:cubicBezTo>
                    <a:pt x="29" y="9"/>
                    <a:pt x="27" y="8"/>
                    <a:pt x="26" y="8"/>
                  </a:cubicBezTo>
                  <a:cubicBezTo>
                    <a:pt x="25" y="7"/>
                    <a:pt x="25" y="7"/>
                    <a:pt x="25" y="7"/>
                  </a:cubicBezTo>
                  <a:cubicBezTo>
                    <a:pt x="24" y="6"/>
                    <a:pt x="24" y="6"/>
                    <a:pt x="23" y="6"/>
                  </a:cubicBezTo>
                  <a:cubicBezTo>
                    <a:pt x="22" y="6"/>
                    <a:pt x="22" y="6"/>
                    <a:pt x="22" y="7"/>
                  </a:cubicBezTo>
                  <a:cubicBezTo>
                    <a:pt x="22" y="8"/>
                    <a:pt x="22" y="8"/>
                    <a:pt x="23" y="9"/>
                  </a:cubicBezTo>
                  <a:cubicBezTo>
                    <a:pt x="25" y="9"/>
                    <a:pt x="25" y="9"/>
                    <a:pt x="25" y="9"/>
                  </a:cubicBezTo>
                  <a:cubicBezTo>
                    <a:pt x="25" y="9"/>
                    <a:pt x="26" y="9"/>
                    <a:pt x="26" y="10"/>
                  </a:cubicBezTo>
                  <a:cubicBezTo>
                    <a:pt x="27" y="10"/>
                    <a:pt x="27" y="10"/>
                    <a:pt x="27" y="10"/>
                  </a:cubicBezTo>
                  <a:cubicBezTo>
                    <a:pt x="28" y="10"/>
                    <a:pt x="29" y="10"/>
                    <a:pt x="30" y="10"/>
                  </a:cubicBezTo>
                  <a:cubicBezTo>
                    <a:pt x="30" y="10"/>
                    <a:pt x="30" y="10"/>
                    <a:pt x="30" y="11"/>
                  </a:cubicBezTo>
                  <a:cubicBezTo>
                    <a:pt x="31" y="11"/>
                    <a:pt x="31" y="11"/>
                    <a:pt x="31" y="11"/>
                  </a:cubicBezTo>
                  <a:cubicBezTo>
                    <a:pt x="33" y="11"/>
                    <a:pt x="35" y="13"/>
                    <a:pt x="35" y="16"/>
                  </a:cubicBezTo>
                  <a:cubicBezTo>
                    <a:pt x="35" y="18"/>
                    <a:pt x="33" y="20"/>
                    <a:pt x="31" y="20"/>
                  </a:cubicBezTo>
                  <a:lnTo>
                    <a:pt x="30" y="20"/>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4" name="Freeform 85">
              <a:extLst>
                <a:ext uri="{FF2B5EF4-FFF2-40B4-BE49-F238E27FC236}">
                  <a16:creationId xmlns:a16="http://schemas.microsoft.com/office/drawing/2014/main" id="{C12CFBE4-70A2-4AA8-9C09-0663C925A9F4}"/>
                </a:ext>
              </a:extLst>
            </p:cNvPr>
            <p:cNvSpPr>
              <a:spLocks/>
            </p:cNvSpPr>
            <p:nvPr userDrawn="1"/>
          </p:nvSpPr>
          <p:spPr bwMode="auto">
            <a:xfrm>
              <a:off x="230" y="243"/>
              <a:ext cx="54" cy="82"/>
            </a:xfrm>
            <a:custGeom>
              <a:avLst/>
              <a:gdLst>
                <a:gd name="T0" fmla="*/ 23 w 26"/>
                <a:gd name="T1" fmla="*/ 35 h 39"/>
                <a:gd name="T2" fmla="*/ 24 w 26"/>
                <a:gd name="T3" fmla="*/ 35 h 39"/>
                <a:gd name="T4" fmla="*/ 23 w 26"/>
                <a:gd name="T5" fmla="*/ 31 h 39"/>
                <a:gd name="T6" fmla="*/ 23 w 26"/>
                <a:gd name="T7" fmla="*/ 28 h 39"/>
                <a:gd name="T8" fmla="*/ 25 w 26"/>
                <a:gd name="T9" fmla="*/ 27 h 39"/>
                <a:gd name="T10" fmla="*/ 21 w 26"/>
                <a:gd name="T11" fmla="*/ 21 h 39"/>
                <a:gd name="T12" fmla="*/ 23 w 26"/>
                <a:gd name="T13" fmla="*/ 17 h 39"/>
                <a:gd name="T14" fmla="*/ 23 w 26"/>
                <a:gd name="T15" fmla="*/ 11 h 39"/>
                <a:gd name="T16" fmla="*/ 23 w 26"/>
                <a:gd name="T17" fmla="*/ 12 h 39"/>
                <a:gd name="T18" fmla="*/ 20 w 26"/>
                <a:gd name="T19" fmla="*/ 11 h 39"/>
                <a:gd name="T20" fmla="*/ 16 w 26"/>
                <a:gd name="T21" fmla="*/ 9 h 39"/>
                <a:gd name="T22" fmla="*/ 16 w 26"/>
                <a:gd name="T23" fmla="*/ 10 h 39"/>
                <a:gd name="T24" fmla="*/ 19 w 26"/>
                <a:gd name="T25" fmla="*/ 6 h 39"/>
                <a:gd name="T26" fmla="*/ 21 w 26"/>
                <a:gd name="T27" fmla="*/ 5 h 39"/>
                <a:gd name="T28" fmla="*/ 17 w 26"/>
                <a:gd name="T29" fmla="*/ 3 h 39"/>
                <a:gd name="T30" fmla="*/ 25 w 26"/>
                <a:gd name="T31" fmla="*/ 3 h 39"/>
                <a:gd name="T32" fmla="*/ 24 w 26"/>
                <a:gd name="T33" fmla="*/ 4 h 39"/>
                <a:gd name="T34" fmla="*/ 12 w 26"/>
                <a:gd name="T35" fmla="*/ 6 h 39"/>
                <a:gd name="T36" fmla="*/ 18 w 26"/>
                <a:gd name="T37" fmla="*/ 15 h 39"/>
                <a:gd name="T38" fmla="*/ 7 w 26"/>
                <a:gd name="T39" fmla="*/ 17 h 39"/>
                <a:gd name="T40" fmla="*/ 3 w 26"/>
                <a:gd name="T41" fmla="*/ 14 h 39"/>
                <a:gd name="T42" fmla="*/ 5 w 26"/>
                <a:gd name="T43" fmla="*/ 15 h 39"/>
                <a:gd name="T44" fmla="*/ 7 w 26"/>
                <a:gd name="T45" fmla="*/ 16 h 39"/>
                <a:gd name="T46" fmla="*/ 8 w 26"/>
                <a:gd name="T47" fmla="*/ 14 h 39"/>
                <a:gd name="T48" fmla="*/ 9 w 26"/>
                <a:gd name="T49" fmla="*/ 14 h 39"/>
                <a:gd name="T50" fmla="*/ 7 w 26"/>
                <a:gd name="T51" fmla="*/ 12 h 39"/>
                <a:gd name="T52" fmla="*/ 8 w 26"/>
                <a:gd name="T53" fmla="*/ 10 h 39"/>
                <a:gd name="T54" fmla="*/ 9 w 26"/>
                <a:gd name="T55" fmla="*/ 6 h 39"/>
                <a:gd name="T56" fmla="*/ 10 w 26"/>
                <a:gd name="T57" fmla="*/ 6 h 39"/>
                <a:gd name="T58" fmla="*/ 8 w 26"/>
                <a:gd name="T59" fmla="*/ 3 h 39"/>
                <a:gd name="T60" fmla="*/ 8 w 26"/>
                <a:gd name="T61" fmla="*/ 1 h 39"/>
                <a:gd name="T62" fmla="*/ 6 w 26"/>
                <a:gd name="T63" fmla="*/ 2 h 39"/>
                <a:gd name="T64" fmla="*/ 4 w 26"/>
                <a:gd name="T65" fmla="*/ 1 h 39"/>
                <a:gd name="T66" fmla="*/ 2 w 26"/>
                <a:gd name="T67" fmla="*/ 2 h 39"/>
                <a:gd name="T68" fmla="*/ 2 w 26"/>
                <a:gd name="T69" fmla="*/ 4 h 39"/>
                <a:gd name="T70" fmla="*/ 0 w 26"/>
                <a:gd name="T71" fmla="*/ 5 h 39"/>
                <a:gd name="T72" fmla="*/ 1 w 26"/>
                <a:gd name="T73" fmla="*/ 6 h 39"/>
                <a:gd name="T74" fmla="*/ 4 w 26"/>
                <a:gd name="T75" fmla="*/ 11 h 39"/>
                <a:gd name="T76" fmla="*/ 2 w 26"/>
                <a:gd name="T77" fmla="*/ 13 h 39"/>
                <a:gd name="T78" fmla="*/ 3 w 26"/>
                <a:gd name="T79" fmla="*/ 25 h 39"/>
                <a:gd name="T80" fmla="*/ 4 w 26"/>
                <a:gd name="T81" fmla="*/ 26 h 39"/>
                <a:gd name="T82" fmla="*/ 5 w 26"/>
                <a:gd name="T83" fmla="*/ 25 h 39"/>
                <a:gd name="T84" fmla="*/ 6 w 26"/>
                <a:gd name="T85" fmla="*/ 28 h 39"/>
                <a:gd name="T86" fmla="*/ 7 w 26"/>
                <a:gd name="T87" fmla="*/ 24 h 39"/>
                <a:gd name="T88" fmla="*/ 9 w 26"/>
                <a:gd name="T89" fmla="*/ 23 h 39"/>
                <a:gd name="T90" fmla="*/ 9 w 26"/>
                <a:gd name="T91" fmla="*/ 22 h 39"/>
                <a:gd name="T92" fmla="*/ 10 w 26"/>
                <a:gd name="T93" fmla="*/ 21 h 39"/>
                <a:gd name="T94" fmla="*/ 10 w 26"/>
                <a:gd name="T95" fmla="*/ 17 h 39"/>
                <a:gd name="T96" fmla="*/ 11 w 26"/>
                <a:gd name="T97" fmla="*/ 18 h 39"/>
                <a:gd name="T98" fmla="*/ 15 w 26"/>
                <a:gd name="T99" fmla="*/ 18 h 39"/>
                <a:gd name="T100" fmla="*/ 20 w 26"/>
                <a:gd name="T101" fmla="*/ 25 h 39"/>
                <a:gd name="T102" fmla="*/ 21 w 26"/>
                <a:gd name="T103" fmla="*/ 3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6" h="39">
                  <a:moveTo>
                    <a:pt x="21" y="39"/>
                  </a:moveTo>
                  <a:cubicBezTo>
                    <a:pt x="22" y="38"/>
                    <a:pt x="22" y="38"/>
                    <a:pt x="22" y="38"/>
                  </a:cubicBezTo>
                  <a:cubicBezTo>
                    <a:pt x="22" y="38"/>
                    <a:pt x="22" y="38"/>
                    <a:pt x="22" y="38"/>
                  </a:cubicBezTo>
                  <a:cubicBezTo>
                    <a:pt x="22" y="38"/>
                    <a:pt x="23" y="37"/>
                    <a:pt x="23" y="36"/>
                  </a:cubicBezTo>
                  <a:cubicBezTo>
                    <a:pt x="23" y="36"/>
                    <a:pt x="23" y="35"/>
                    <a:pt x="23" y="35"/>
                  </a:cubicBezTo>
                  <a:cubicBezTo>
                    <a:pt x="22" y="35"/>
                    <a:pt x="22" y="35"/>
                    <a:pt x="22" y="34"/>
                  </a:cubicBezTo>
                  <a:cubicBezTo>
                    <a:pt x="22" y="34"/>
                    <a:pt x="23" y="34"/>
                    <a:pt x="23" y="34"/>
                  </a:cubicBezTo>
                  <a:cubicBezTo>
                    <a:pt x="23" y="34"/>
                    <a:pt x="23" y="34"/>
                    <a:pt x="23" y="34"/>
                  </a:cubicBezTo>
                  <a:cubicBezTo>
                    <a:pt x="23" y="35"/>
                    <a:pt x="23" y="35"/>
                    <a:pt x="23" y="35"/>
                  </a:cubicBezTo>
                  <a:cubicBezTo>
                    <a:pt x="24" y="35"/>
                    <a:pt x="24" y="35"/>
                    <a:pt x="24" y="35"/>
                  </a:cubicBezTo>
                  <a:cubicBezTo>
                    <a:pt x="24" y="35"/>
                    <a:pt x="24" y="35"/>
                    <a:pt x="24" y="35"/>
                  </a:cubicBezTo>
                  <a:cubicBezTo>
                    <a:pt x="24" y="34"/>
                    <a:pt x="24" y="34"/>
                    <a:pt x="24" y="34"/>
                  </a:cubicBezTo>
                  <a:cubicBezTo>
                    <a:pt x="24" y="33"/>
                    <a:pt x="24" y="33"/>
                    <a:pt x="24" y="32"/>
                  </a:cubicBezTo>
                  <a:cubicBezTo>
                    <a:pt x="23" y="32"/>
                    <a:pt x="23" y="31"/>
                    <a:pt x="23" y="31"/>
                  </a:cubicBezTo>
                  <a:cubicBezTo>
                    <a:pt x="23" y="31"/>
                    <a:pt x="23" y="31"/>
                    <a:pt x="23" y="31"/>
                  </a:cubicBezTo>
                  <a:cubicBezTo>
                    <a:pt x="23" y="31"/>
                    <a:pt x="23" y="31"/>
                    <a:pt x="24" y="31"/>
                  </a:cubicBezTo>
                  <a:cubicBezTo>
                    <a:pt x="24" y="31"/>
                    <a:pt x="24" y="31"/>
                    <a:pt x="24" y="31"/>
                  </a:cubicBezTo>
                  <a:cubicBezTo>
                    <a:pt x="24" y="31"/>
                    <a:pt x="24" y="31"/>
                    <a:pt x="24" y="31"/>
                  </a:cubicBezTo>
                  <a:cubicBezTo>
                    <a:pt x="24" y="30"/>
                    <a:pt x="24" y="29"/>
                    <a:pt x="24" y="29"/>
                  </a:cubicBezTo>
                  <a:cubicBezTo>
                    <a:pt x="24" y="28"/>
                    <a:pt x="23" y="28"/>
                    <a:pt x="23" y="28"/>
                  </a:cubicBezTo>
                  <a:cubicBezTo>
                    <a:pt x="23" y="28"/>
                    <a:pt x="23" y="28"/>
                    <a:pt x="23" y="28"/>
                  </a:cubicBezTo>
                  <a:cubicBezTo>
                    <a:pt x="23" y="28"/>
                    <a:pt x="23" y="28"/>
                    <a:pt x="24" y="28"/>
                  </a:cubicBezTo>
                  <a:cubicBezTo>
                    <a:pt x="24" y="28"/>
                    <a:pt x="24" y="28"/>
                    <a:pt x="24" y="28"/>
                  </a:cubicBezTo>
                  <a:cubicBezTo>
                    <a:pt x="24" y="28"/>
                    <a:pt x="24" y="28"/>
                    <a:pt x="24" y="28"/>
                  </a:cubicBezTo>
                  <a:cubicBezTo>
                    <a:pt x="25" y="28"/>
                    <a:pt x="25" y="28"/>
                    <a:pt x="25" y="27"/>
                  </a:cubicBezTo>
                  <a:cubicBezTo>
                    <a:pt x="25" y="26"/>
                    <a:pt x="25" y="26"/>
                    <a:pt x="25" y="26"/>
                  </a:cubicBezTo>
                  <a:cubicBezTo>
                    <a:pt x="25" y="26"/>
                    <a:pt x="25" y="26"/>
                    <a:pt x="25" y="26"/>
                  </a:cubicBezTo>
                  <a:cubicBezTo>
                    <a:pt x="25" y="25"/>
                    <a:pt x="24" y="25"/>
                    <a:pt x="24" y="25"/>
                  </a:cubicBezTo>
                  <a:cubicBezTo>
                    <a:pt x="24" y="25"/>
                    <a:pt x="24" y="25"/>
                    <a:pt x="24" y="25"/>
                  </a:cubicBezTo>
                  <a:cubicBezTo>
                    <a:pt x="22" y="25"/>
                    <a:pt x="21" y="24"/>
                    <a:pt x="21" y="21"/>
                  </a:cubicBezTo>
                  <a:cubicBezTo>
                    <a:pt x="21" y="19"/>
                    <a:pt x="20" y="17"/>
                    <a:pt x="19" y="17"/>
                  </a:cubicBezTo>
                  <a:cubicBezTo>
                    <a:pt x="18" y="17"/>
                    <a:pt x="18" y="17"/>
                    <a:pt x="18" y="16"/>
                  </a:cubicBezTo>
                  <a:cubicBezTo>
                    <a:pt x="18" y="16"/>
                    <a:pt x="18" y="16"/>
                    <a:pt x="19" y="16"/>
                  </a:cubicBezTo>
                  <a:cubicBezTo>
                    <a:pt x="19" y="16"/>
                    <a:pt x="19" y="16"/>
                    <a:pt x="19" y="16"/>
                  </a:cubicBezTo>
                  <a:cubicBezTo>
                    <a:pt x="21" y="17"/>
                    <a:pt x="22" y="17"/>
                    <a:pt x="23" y="17"/>
                  </a:cubicBezTo>
                  <a:cubicBezTo>
                    <a:pt x="24" y="17"/>
                    <a:pt x="26" y="16"/>
                    <a:pt x="26" y="15"/>
                  </a:cubicBezTo>
                  <a:cubicBezTo>
                    <a:pt x="26" y="13"/>
                    <a:pt x="25" y="12"/>
                    <a:pt x="24" y="11"/>
                  </a:cubicBezTo>
                  <a:cubicBezTo>
                    <a:pt x="24" y="11"/>
                    <a:pt x="24" y="11"/>
                    <a:pt x="23" y="11"/>
                  </a:cubicBezTo>
                  <a:cubicBezTo>
                    <a:pt x="23" y="11"/>
                    <a:pt x="23" y="11"/>
                    <a:pt x="23" y="11"/>
                  </a:cubicBezTo>
                  <a:cubicBezTo>
                    <a:pt x="23" y="11"/>
                    <a:pt x="23" y="11"/>
                    <a:pt x="23" y="11"/>
                  </a:cubicBezTo>
                  <a:cubicBezTo>
                    <a:pt x="23" y="11"/>
                    <a:pt x="23" y="11"/>
                    <a:pt x="23" y="11"/>
                  </a:cubicBezTo>
                  <a:cubicBezTo>
                    <a:pt x="23" y="12"/>
                    <a:pt x="23" y="12"/>
                    <a:pt x="23" y="12"/>
                  </a:cubicBezTo>
                  <a:cubicBezTo>
                    <a:pt x="23" y="12"/>
                    <a:pt x="23" y="12"/>
                    <a:pt x="23" y="12"/>
                  </a:cubicBezTo>
                  <a:cubicBezTo>
                    <a:pt x="23" y="12"/>
                    <a:pt x="23" y="12"/>
                    <a:pt x="23" y="12"/>
                  </a:cubicBezTo>
                  <a:cubicBezTo>
                    <a:pt x="23" y="12"/>
                    <a:pt x="23" y="12"/>
                    <a:pt x="23" y="12"/>
                  </a:cubicBezTo>
                  <a:cubicBezTo>
                    <a:pt x="22" y="11"/>
                    <a:pt x="22" y="11"/>
                    <a:pt x="22" y="11"/>
                  </a:cubicBezTo>
                  <a:cubicBezTo>
                    <a:pt x="22" y="10"/>
                    <a:pt x="21" y="9"/>
                    <a:pt x="20" y="9"/>
                  </a:cubicBezTo>
                  <a:cubicBezTo>
                    <a:pt x="20" y="9"/>
                    <a:pt x="19" y="10"/>
                    <a:pt x="19" y="10"/>
                  </a:cubicBezTo>
                  <a:cubicBezTo>
                    <a:pt x="19" y="10"/>
                    <a:pt x="19" y="10"/>
                    <a:pt x="20" y="10"/>
                  </a:cubicBezTo>
                  <a:cubicBezTo>
                    <a:pt x="20" y="10"/>
                    <a:pt x="20" y="11"/>
                    <a:pt x="20" y="11"/>
                  </a:cubicBezTo>
                  <a:cubicBezTo>
                    <a:pt x="20" y="11"/>
                    <a:pt x="20" y="11"/>
                    <a:pt x="20" y="11"/>
                  </a:cubicBezTo>
                  <a:cubicBezTo>
                    <a:pt x="20" y="11"/>
                    <a:pt x="20" y="11"/>
                    <a:pt x="20" y="11"/>
                  </a:cubicBezTo>
                  <a:cubicBezTo>
                    <a:pt x="20" y="11"/>
                    <a:pt x="20" y="11"/>
                    <a:pt x="20" y="11"/>
                  </a:cubicBezTo>
                  <a:cubicBezTo>
                    <a:pt x="20" y="11"/>
                    <a:pt x="19" y="11"/>
                    <a:pt x="19" y="10"/>
                  </a:cubicBezTo>
                  <a:cubicBezTo>
                    <a:pt x="18" y="9"/>
                    <a:pt x="17" y="9"/>
                    <a:pt x="16" y="9"/>
                  </a:cubicBezTo>
                  <a:cubicBezTo>
                    <a:pt x="16" y="9"/>
                    <a:pt x="16" y="9"/>
                    <a:pt x="16" y="9"/>
                  </a:cubicBezTo>
                  <a:cubicBezTo>
                    <a:pt x="16" y="9"/>
                    <a:pt x="16" y="9"/>
                    <a:pt x="16" y="9"/>
                  </a:cubicBezTo>
                  <a:cubicBezTo>
                    <a:pt x="16" y="9"/>
                    <a:pt x="16" y="9"/>
                    <a:pt x="16" y="9"/>
                  </a:cubicBezTo>
                  <a:cubicBezTo>
                    <a:pt x="16" y="10"/>
                    <a:pt x="16" y="10"/>
                    <a:pt x="16" y="10"/>
                  </a:cubicBezTo>
                  <a:cubicBezTo>
                    <a:pt x="16" y="10"/>
                    <a:pt x="16" y="10"/>
                    <a:pt x="16" y="10"/>
                  </a:cubicBezTo>
                  <a:cubicBezTo>
                    <a:pt x="16" y="10"/>
                    <a:pt x="16" y="10"/>
                    <a:pt x="15" y="9"/>
                  </a:cubicBezTo>
                  <a:cubicBezTo>
                    <a:pt x="14" y="8"/>
                    <a:pt x="13" y="7"/>
                    <a:pt x="13" y="6"/>
                  </a:cubicBezTo>
                  <a:cubicBezTo>
                    <a:pt x="13" y="5"/>
                    <a:pt x="14" y="4"/>
                    <a:pt x="15" y="4"/>
                  </a:cubicBezTo>
                  <a:cubicBezTo>
                    <a:pt x="16" y="4"/>
                    <a:pt x="17" y="4"/>
                    <a:pt x="17" y="4"/>
                  </a:cubicBezTo>
                  <a:cubicBezTo>
                    <a:pt x="19" y="6"/>
                    <a:pt x="19" y="6"/>
                    <a:pt x="19" y="6"/>
                  </a:cubicBezTo>
                  <a:cubicBezTo>
                    <a:pt x="20" y="6"/>
                    <a:pt x="21" y="7"/>
                    <a:pt x="22" y="7"/>
                  </a:cubicBezTo>
                  <a:cubicBezTo>
                    <a:pt x="22" y="7"/>
                    <a:pt x="22" y="7"/>
                    <a:pt x="22" y="6"/>
                  </a:cubicBezTo>
                  <a:cubicBezTo>
                    <a:pt x="23" y="6"/>
                    <a:pt x="23" y="6"/>
                    <a:pt x="23" y="6"/>
                  </a:cubicBezTo>
                  <a:cubicBezTo>
                    <a:pt x="23" y="6"/>
                    <a:pt x="23" y="6"/>
                    <a:pt x="22" y="6"/>
                  </a:cubicBezTo>
                  <a:cubicBezTo>
                    <a:pt x="22" y="6"/>
                    <a:pt x="21" y="6"/>
                    <a:pt x="21" y="5"/>
                  </a:cubicBezTo>
                  <a:cubicBezTo>
                    <a:pt x="19" y="4"/>
                    <a:pt x="19" y="4"/>
                    <a:pt x="19" y="4"/>
                  </a:cubicBezTo>
                  <a:cubicBezTo>
                    <a:pt x="19" y="4"/>
                    <a:pt x="18" y="3"/>
                    <a:pt x="18" y="3"/>
                  </a:cubicBezTo>
                  <a:cubicBezTo>
                    <a:pt x="17" y="3"/>
                    <a:pt x="17" y="3"/>
                    <a:pt x="17" y="3"/>
                  </a:cubicBezTo>
                  <a:cubicBezTo>
                    <a:pt x="17" y="3"/>
                    <a:pt x="17" y="2"/>
                    <a:pt x="17" y="2"/>
                  </a:cubicBezTo>
                  <a:cubicBezTo>
                    <a:pt x="17" y="2"/>
                    <a:pt x="17" y="2"/>
                    <a:pt x="17" y="3"/>
                  </a:cubicBezTo>
                  <a:cubicBezTo>
                    <a:pt x="18" y="3"/>
                    <a:pt x="18" y="3"/>
                    <a:pt x="18" y="3"/>
                  </a:cubicBezTo>
                  <a:cubicBezTo>
                    <a:pt x="18" y="3"/>
                    <a:pt x="19" y="3"/>
                    <a:pt x="20" y="4"/>
                  </a:cubicBezTo>
                  <a:cubicBezTo>
                    <a:pt x="21" y="5"/>
                    <a:pt x="22" y="5"/>
                    <a:pt x="23" y="5"/>
                  </a:cubicBezTo>
                  <a:cubicBezTo>
                    <a:pt x="24" y="5"/>
                    <a:pt x="25" y="5"/>
                    <a:pt x="25" y="4"/>
                  </a:cubicBezTo>
                  <a:cubicBezTo>
                    <a:pt x="25" y="3"/>
                    <a:pt x="25" y="3"/>
                    <a:pt x="25" y="3"/>
                  </a:cubicBezTo>
                  <a:cubicBezTo>
                    <a:pt x="25" y="3"/>
                    <a:pt x="25" y="3"/>
                    <a:pt x="25" y="3"/>
                  </a:cubicBezTo>
                  <a:cubicBezTo>
                    <a:pt x="25" y="3"/>
                    <a:pt x="25" y="3"/>
                    <a:pt x="25" y="3"/>
                  </a:cubicBezTo>
                  <a:cubicBezTo>
                    <a:pt x="25" y="3"/>
                    <a:pt x="25" y="3"/>
                    <a:pt x="25" y="3"/>
                  </a:cubicBezTo>
                  <a:cubicBezTo>
                    <a:pt x="25" y="3"/>
                    <a:pt x="25" y="3"/>
                    <a:pt x="25" y="3"/>
                  </a:cubicBezTo>
                  <a:cubicBezTo>
                    <a:pt x="25" y="3"/>
                    <a:pt x="24" y="4"/>
                    <a:pt x="24" y="4"/>
                  </a:cubicBezTo>
                  <a:cubicBezTo>
                    <a:pt x="24" y="4"/>
                    <a:pt x="24" y="4"/>
                    <a:pt x="24" y="4"/>
                  </a:cubicBezTo>
                  <a:cubicBezTo>
                    <a:pt x="24" y="4"/>
                    <a:pt x="24" y="4"/>
                    <a:pt x="24" y="4"/>
                  </a:cubicBezTo>
                  <a:cubicBezTo>
                    <a:pt x="23" y="4"/>
                    <a:pt x="22" y="4"/>
                    <a:pt x="21" y="3"/>
                  </a:cubicBezTo>
                  <a:cubicBezTo>
                    <a:pt x="19" y="2"/>
                    <a:pt x="18" y="1"/>
                    <a:pt x="17" y="1"/>
                  </a:cubicBezTo>
                  <a:cubicBezTo>
                    <a:pt x="14" y="1"/>
                    <a:pt x="12" y="3"/>
                    <a:pt x="12" y="6"/>
                  </a:cubicBezTo>
                  <a:cubicBezTo>
                    <a:pt x="12" y="9"/>
                    <a:pt x="14" y="11"/>
                    <a:pt x="21" y="12"/>
                  </a:cubicBezTo>
                  <a:cubicBezTo>
                    <a:pt x="23" y="13"/>
                    <a:pt x="24" y="14"/>
                    <a:pt x="24" y="15"/>
                  </a:cubicBezTo>
                  <a:cubicBezTo>
                    <a:pt x="24" y="16"/>
                    <a:pt x="24" y="16"/>
                    <a:pt x="22" y="16"/>
                  </a:cubicBezTo>
                  <a:cubicBezTo>
                    <a:pt x="22" y="16"/>
                    <a:pt x="22" y="16"/>
                    <a:pt x="21" y="16"/>
                  </a:cubicBezTo>
                  <a:cubicBezTo>
                    <a:pt x="21" y="16"/>
                    <a:pt x="20" y="16"/>
                    <a:pt x="18" y="15"/>
                  </a:cubicBezTo>
                  <a:cubicBezTo>
                    <a:pt x="16" y="15"/>
                    <a:pt x="15" y="15"/>
                    <a:pt x="13" y="15"/>
                  </a:cubicBezTo>
                  <a:cubicBezTo>
                    <a:pt x="11" y="15"/>
                    <a:pt x="9" y="15"/>
                    <a:pt x="8" y="17"/>
                  </a:cubicBezTo>
                  <a:cubicBezTo>
                    <a:pt x="8" y="17"/>
                    <a:pt x="7" y="17"/>
                    <a:pt x="7" y="17"/>
                  </a:cubicBezTo>
                  <a:cubicBezTo>
                    <a:pt x="7" y="17"/>
                    <a:pt x="7" y="17"/>
                    <a:pt x="7" y="17"/>
                  </a:cubicBezTo>
                  <a:cubicBezTo>
                    <a:pt x="7" y="17"/>
                    <a:pt x="7" y="17"/>
                    <a:pt x="7" y="17"/>
                  </a:cubicBezTo>
                  <a:cubicBezTo>
                    <a:pt x="6" y="17"/>
                    <a:pt x="6" y="16"/>
                    <a:pt x="5" y="16"/>
                  </a:cubicBezTo>
                  <a:cubicBezTo>
                    <a:pt x="5" y="16"/>
                    <a:pt x="5" y="16"/>
                    <a:pt x="5" y="17"/>
                  </a:cubicBezTo>
                  <a:cubicBezTo>
                    <a:pt x="4" y="17"/>
                    <a:pt x="4" y="17"/>
                    <a:pt x="4" y="17"/>
                  </a:cubicBezTo>
                  <a:cubicBezTo>
                    <a:pt x="4" y="17"/>
                    <a:pt x="4" y="16"/>
                    <a:pt x="3" y="16"/>
                  </a:cubicBezTo>
                  <a:cubicBezTo>
                    <a:pt x="3" y="15"/>
                    <a:pt x="3" y="14"/>
                    <a:pt x="3" y="14"/>
                  </a:cubicBezTo>
                  <a:cubicBezTo>
                    <a:pt x="3" y="13"/>
                    <a:pt x="3" y="13"/>
                    <a:pt x="3" y="13"/>
                  </a:cubicBezTo>
                  <a:cubicBezTo>
                    <a:pt x="3" y="13"/>
                    <a:pt x="3" y="13"/>
                    <a:pt x="3" y="13"/>
                  </a:cubicBezTo>
                  <a:cubicBezTo>
                    <a:pt x="4" y="14"/>
                    <a:pt x="4" y="14"/>
                    <a:pt x="4" y="14"/>
                  </a:cubicBezTo>
                  <a:cubicBezTo>
                    <a:pt x="4" y="15"/>
                    <a:pt x="4" y="15"/>
                    <a:pt x="4" y="15"/>
                  </a:cubicBezTo>
                  <a:cubicBezTo>
                    <a:pt x="4" y="15"/>
                    <a:pt x="5" y="15"/>
                    <a:pt x="5" y="15"/>
                  </a:cubicBezTo>
                  <a:cubicBezTo>
                    <a:pt x="5" y="15"/>
                    <a:pt x="5" y="15"/>
                    <a:pt x="5" y="14"/>
                  </a:cubicBezTo>
                  <a:cubicBezTo>
                    <a:pt x="5" y="14"/>
                    <a:pt x="5" y="14"/>
                    <a:pt x="6" y="14"/>
                  </a:cubicBezTo>
                  <a:cubicBezTo>
                    <a:pt x="6" y="14"/>
                    <a:pt x="6" y="14"/>
                    <a:pt x="6" y="14"/>
                  </a:cubicBezTo>
                  <a:cubicBezTo>
                    <a:pt x="6" y="15"/>
                    <a:pt x="6" y="15"/>
                    <a:pt x="6" y="15"/>
                  </a:cubicBezTo>
                  <a:cubicBezTo>
                    <a:pt x="6" y="15"/>
                    <a:pt x="7" y="15"/>
                    <a:pt x="7" y="16"/>
                  </a:cubicBezTo>
                  <a:cubicBezTo>
                    <a:pt x="7" y="16"/>
                    <a:pt x="7" y="16"/>
                    <a:pt x="7" y="16"/>
                  </a:cubicBezTo>
                  <a:cubicBezTo>
                    <a:pt x="7" y="16"/>
                    <a:pt x="8" y="15"/>
                    <a:pt x="8" y="15"/>
                  </a:cubicBezTo>
                  <a:cubicBezTo>
                    <a:pt x="8" y="15"/>
                    <a:pt x="8" y="15"/>
                    <a:pt x="8" y="15"/>
                  </a:cubicBezTo>
                  <a:cubicBezTo>
                    <a:pt x="8" y="14"/>
                    <a:pt x="8" y="14"/>
                    <a:pt x="8" y="14"/>
                  </a:cubicBezTo>
                  <a:cubicBezTo>
                    <a:pt x="8" y="14"/>
                    <a:pt x="8" y="14"/>
                    <a:pt x="8" y="14"/>
                  </a:cubicBezTo>
                  <a:cubicBezTo>
                    <a:pt x="8" y="14"/>
                    <a:pt x="8" y="14"/>
                    <a:pt x="8" y="14"/>
                  </a:cubicBezTo>
                  <a:cubicBezTo>
                    <a:pt x="8" y="14"/>
                    <a:pt x="8" y="14"/>
                    <a:pt x="9" y="14"/>
                  </a:cubicBezTo>
                  <a:cubicBezTo>
                    <a:pt x="9" y="14"/>
                    <a:pt x="9" y="14"/>
                    <a:pt x="9" y="14"/>
                  </a:cubicBezTo>
                  <a:cubicBezTo>
                    <a:pt x="9" y="14"/>
                    <a:pt x="9" y="14"/>
                    <a:pt x="9" y="14"/>
                  </a:cubicBezTo>
                  <a:cubicBezTo>
                    <a:pt x="9" y="14"/>
                    <a:pt x="9" y="14"/>
                    <a:pt x="9" y="14"/>
                  </a:cubicBezTo>
                  <a:cubicBezTo>
                    <a:pt x="9" y="14"/>
                    <a:pt x="9" y="14"/>
                    <a:pt x="9" y="13"/>
                  </a:cubicBezTo>
                  <a:cubicBezTo>
                    <a:pt x="9" y="13"/>
                    <a:pt x="9" y="13"/>
                    <a:pt x="8" y="12"/>
                  </a:cubicBezTo>
                  <a:cubicBezTo>
                    <a:pt x="8" y="12"/>
                    <a:pt x="8" y="12"/>
                    <a:pt x="8" y="12"/>
                  </a:cubicBezTo>
                  <a:cubicBezTo>
                    <a:pt x="8" y="12"/>
                    <a:pt x="8" y="12"/>
                    <a:pt x="8" y="12"/>
                  </a:cubicBezTo>
                  <a:cubicBezTo>
                    <a:pt x="7" y="12"/>
                    <a:pt x="7" y="12"/>
                    <a:pt x="7" y="12"/>
                  </a:cubicBezTo>
                  <a:cubicBezTo>
                    <a:pt x="7" y="12"/>
                    <a:pt x="7" y="12"/>
                    <a:pt x="7" y="12"/>
                  </a:cubicBezTo>
                  <a:cubicBezTo>
                    <a:pt x="7" y="12"/>
                    <a:pt x="7" y="12"/>
                    <a:pt x="7" y="12"/>
                  </a:cubicBezTo>
                  <a:cubicBezTo>
                    <a:pt x="7" y="12"/>
                    <a:pt x="7" y="12"/>
                    <a:pt x="7" y="12"/>
                  </a:cubicBezTo>
                  <a:cubicBezTo>
                    <a:pt x="7" y="12"/>
                    <a:pt x="7" y="11"/>
                    <a:pt x="7" y="11"/>
                  </a:cubicBezTo>
                  <a:cubicBezTo>
                    <a:pt x="8" y="11"/>
                    <a:pt x="8" y="10"/>
                    <a:pt x="8" y="10"/>
                  </a:cubicBezTo>
                  <a:cubicBezTo>
                    <a:pt x="8" y="9"/>
                    <a:pt x="8" y="9"/>
                    <a:pt x="8" y="9"/>
                  </a:cubicBezTo>
                  <a:cubicBezTo>
                    <a:pt x="8" y="8"/>
                    <a:pt x="8" y="8"/>
                    <a:pt x="8" y="8"/>
                  </a:cubicBezTo>
                  <a:cubicBezTo>
                    <a:pt x="8" y="7"/>
                    <a:pt x="8" y="6"/>
                    <a:pt x="9" y="5"/>
                  </a:cubicBezTo>
                  <a:cubicBezTo>
                    <a:pt x="9" y="5"/>
                    <a:pt x="9" y="5"/>
                    <a:pt x="9" y="5"/>
                  </a:cubicBezTo>
                  <a:cubicBezTo>
                    <a:pt x="9" y="5"/>
                    <a:pt x="9" y="5"/>
                    <a:pt x="9" y="6"/>
                  </a:cubicBezTo>
                  <a:cubicBezTo>
                    <a:pt x="9" y="6"/>
                    <a:pt x="9" y="6"/>
                    <a:pt x="9" y="6"/>
                  </a:cubicBezTo>
                  <a:cubicBezTo>
                    <a:pt x="9" y="6"/>
                    <a:pt x="9" y="6"/>
                    <a:pt x="9" y="6"/>
                  </a:cubicBezTo>
                  <a:cubicBezTo>
                    <a:pt x="9" y="7"/>
                    <a:pt x="9" y="7"/>
                    <a:pt x="9" y="7"/>
                  </a:cubicBezTo>
                  <a:cubicBezTo>
                    <a:pt x="9" y="7"/>
                    <a:pt x="9" y="7"/>
                    <a:pt x="10" y="6"/>
                  </a:cubicBezTo>
                  <a:cubicBezTo>
                    <a:pt x="10" y="6"/>
                    <a:pt x="10" y="6"/>
                    <a:pt x="10" y="6"/>
                  </a:cubicBezTo>
                  <a:cubicBezTo>
                    <a:pt x="10" y="5"/>
                    <a:pt x="10" y="5"/>
                    <a:pt x="10" y="5"/>
                  </a:cubicBezTo>
                  <a:cubicBezTo>
                    <a:pt x="10" y="4"/>
                    <a:pt x="10" y="4"/>
                    <a:pt x="9" y="4"/>
                  </a:cubicBezTo>
                  <a:cubicBezTo>
                    <a:pt x="9" y="4"/>
                    <a:pt x="9" y="4"/>
                    <a:pt x="9" y="4"/>
                  </a:cubicBezTo>
                  <a:cubicBezTo>
                    <a:pt x="9" y="4"/>
                    <a:pt x="9" y="4"/>
                    <a:pt x="9" y="4"/>
                  </a:cubicBezTo>
                  <a:cubicBezTo>
                    <a:pt x="8" y="4"/>
                    <a:pt x="8" y="4"/>
                    <a:pt x="8" y="3"/>
                  </a:cubicBezTo>
                  <a:cubicBezTo>
                    <a:pt x="8" y="3"/>
                    <a:pt x="8" y="3"/>
                    <a:pt x="8" y="3"/>
                  </a:cubicBezTo>
                  <a:cubicBezTo>
                    <a:pt x="8" y="2"/>
                    <a:pt x="8" y="2"/>
                    <a:pt x="8" y="2"/>
                  </a:cubicBezTo>
                  <a:cubicBezTo>
                    <a:pt x="8" y="2"/>
                    <a:pt x="8" y="2"/>
                    <a:pt x="8" y="2"/>
                  </a:cubicBezTo>
                  <a:cubicBezTo>
                    <a:pt x="8" y="1"/>
                    <a:pt x="8" y="1"/>
                    <a:pt x="8" y="1"/>
                  </a:cubicBezTo>
                  <a:cubicBezTo>
                    <a:pt x="8" y="1"/>
                    <a:pt x="8" y="1"/>
                    <a:pt x="8" y="1"/>
                  </a:cubicBezTo>
                  <a:cubicBezTo>
                    <a:pt x="7" y="2"/>
                    <a:pt x="7" y="2"/>
                    <a:pt x="7" y="2"/>
                  </a:cubicBezTo>
                  <a:cubicBezTo>
                    <a:pt x="7" y="2"/>
                    <a:pt x="7" y="2"/>
                    <a:pt x="7" y="2"/>
                  </a:cubicBezTo>
                  <a:cubicBezTo>
                    <a:pt x="6" y="2"/>
                    <a:pt x="6" y="2"/>
                    <a:pt x="6" y="2"/>
                  </a:cubicBezTo>
                  <a:cubicBezTo>
                    <a:pt x="6" y="3"/>
                    <a:pt x="6" y="3"/>
                    <a:pt x="6" y="3"/>
                  </a:cubicBezTo>
                  <a:cubicBezTo>
                    <a:pt x="6" y="3"/>
                    <a:pt x="6" y="2"/>
                    <a:pt x="6" y="2"/>
                  </a:cubicBezTo>
                  <a:cubicBezTo>
                    <a:pt x="6" y="2"/>
                    <a:pt x="6" y="2"/>
                    <a:pt x="6" y="2"/>
                  </a:cubicBezTo>
                  <a:cubicBezTo>
                    <a:pt x="6" y="1"/>
                    <a:pt x="6" y="1"/>
                    <a:pt x="5" y="0"/>
                  </a:cubicBezTo>
                  <a:cubicBezTo>
                    <a:pt x="5" y="0"/>
                    <a:pt x="5" y="0"/>
                    <a:pt x="5" y="0"/>
                  </a:cubicBezTo>
                  <a:cubicBezTo>
                    <a:pt x="5" y="0"/>
                    <a:pt x="5" y="0"/>
                    <a:pt x="5" y="0"/>
                  </a:cubicBezTo>
                  <a:cubicBezTo>
                    <a:pt x="4" y="1"/>
                    <a:pt x="4" y="1"/>
                    <a:pt x="4" y="1"/>
                  </a:cubicBezTo>
                  <a:cubicBezTo>
                    <a:pt x="4" y="2"/>
                    <a:pt x="4" y="2"/>
                    <a:pt x="4" y="2"/>
                  </a:cubicBezTo>
                  <a:cubicBezTo>
                    <a:pt x="4" y="2"/>
                    <a:pt x="4" y="2"/>
                    <a:pt x="4" y="2"/>
                  </a:cubicBezTo>
                  <a:cubicBezTo>
                    <a:pt x="4" y="3"/>
                    <a:pt x="4" y="3"/>
                    <a:pt x="4" y="3"/>
                  </a:cubicBezTo>
                  <a:cubicBezTo>
                    <a:pt x="4" y="3"/>
                    <a:pt x="3" y="3"/>
                    <a:pt x="3" y="3"/>
                  </a:cubicBezTo>
                  <a:cubicBezTo>
                    <a:pt x="3" y="2"/>
                    <a:pt x="3" y="2"/>
                    <a:pt x="2" y="2"/>
                  </a:cubicBezTo>
                  <a:cubicBezTo>
                    <a:pt x="2" y="2"/>
                    <a:pt x="2" y="2"/>
                    <a:pt x="2" y="2"/>
                  </a:cubicBezTo>
                  <a:cubicBezTo>
                    <a:pt x="2" y="2"/>
                    <a:pt x="2" y="2"/>
                    <a:pt x="2" y="2"/>
                  </a:cubicBezTo>
                  <a:cubicBezTo>
                    <a:pt x="2" y="3"/>
                    <a:pt x="2" y="3"/>
                    <a:pt x="2" y="3"/>
                  </a:cubicBezTo>
                  <a:cubicBezTo>
                    <a:pt x="2" y="3"/>
                    <a:pt x="2" y="3"/>
                    <a:pt x="2" y="3"/>
                  </a:cubicBezTo>
                  <a:cubicBezTo>
                    <a:pt x="2" y="4"/>
                    <a:pt x="2" y="4"/>
                    <a:pt x="2" y="4"/>
                  </a:cubicBezTo>
                  <a:cubicBezTo>
                    <a:pt x="2" y="4"/>
                    <a:pt x="1" y="4"/>
                    <a:pt x="1" y="4"/>
                  </a:cubicBezTo>
                  <a:cubicBezTo>
                    <a:pt x="1" y="4"/>
                    <a:pt x="1" y="4"/>
                    <a:pt x="1" y="4"/>
                  </a:cubicBezTo>
                  <a:cubicBezTo>
                    <a:pt x="1" y="4"/>
                    <a:pt x="1" y="4"/>
                    <a:pt x="1" y="4"/>
                  </a:cubicBezTo>
                  <a:cubicBezTo>
                    <a:pt x="1" y="4"/>
                    <a:pt x="1" y="4"/>
                    <a:pt x="1" y="4"/>
                  </a:cubicBezTo>
                  <a:cubicBezTo>
                    <a:pt x="0" y="4"/>
                    <a:pt x="0" y="4"/>
                    <a:pt x="0" y="5"/>
                  </a:cubicBezTo>
                  <a:cubicBezTo>
                    <a:pt x="0" y="5"/>
                    <a:pt x="0" y="5"/>
                    <a:pt x="0" y="6"/>
                  </a:cubicBezTo>
                  <a:cubicBezTo>
                    <a:pt x="1" y="7"/>
                    <a:pt x="1" y="7"/>
                    <a:pt x="1" y="7"/>
                  </a:cubicBezTo>
                  <a:cubicBezTo>
                    <a:pt x="1" y="7"/>
                    <a:pt x="1" y="7"/>
                    <a:pt x="1" y="7"/>
                  </a:cubicBezTo>
                  <a:cubicBezTo>
                    <a:pt x="1" y="6"/>
                    <a:pt x="1" y="6"/>
                    <a:pt x="1" y="6"/>
                  </a:cubicBezTo>
                  <a:cubicBezTo>
                    <a:pt x="1" y="6"/>
                    <a:pt x="1" y="6"/>
                    <a:pt x="1" y="6"/>
                  </a:cubicBezTo>
                  <a:cubicBezTo>
                    <a:pt x="1" y="5"/>
                    <a:pt x="1" y="5"/>
                    <a:pt x="1" y="5"/>
                  </a:cubicBezTo>
                  <a:cubicBezTo>
                    <a:pt x="2" y="5"/>
                    <a:pt x="2" y="6"/>
                    <a:pt x="2" y="7"/>
                  </a:cubicBezTo>
                  <a:cubicBezTo>
                    <a:pt x="2" y="9"/>
                    <a:pt x="2" y="9"/>
                    <a:pt x="2" y="9"/>
                  </a:cubicBezTo>
                  <a:cubicBezTo>
                    <a:pt x="2" y="9"/>
                    <a:pt x="2" y="10"/>
                    <a:pt x="3" y="10"/>
                  </a:cubicBezTo>
                  <a:cubicBezTo>
                    <a:pt x="3" y="11"/>
                    <a:pt x="3" y="11"/>
                    <a:pt x="4" y="11"/>
                  </a:cubicBezTo>
                  <a:cubicBezTo>
                    <a:pt x="4" y="12"/>
                    <a:pt x="4" y="12"/>
                    <a:pt x="4" y="12"/>
                  </a:cubicBezTo>
                  <a:cubicBezTo>
                    <a:pt x="4" y="12"/>
                    <a:pt x="4" y="12"/>
                    <a:pt x="4" y="12"/>
                  </a:cubicBezTo>
                  <a:cubicBezTo>
                    <a:pt x="4" y="12"/>
                    <a:pt x="4" y="12"/>
                    <a:pt x="3" y="12"/>
                  </a:cubicBezTo>
                  <a:cubicBezTo>
                    <a:pt x="3" y="12"/>
                    <a:pt x="3" y="12"/>
                    <a:pt x="3" y="12"/>
                  </a:cubicBezTo>
                  <a:cubicBezTo>
                    <a:pt x="2" y="12"/>
                    <a:pt x="2" y="12"/>
                    <a:pt x="2" y="13"/>
                  </a:cubicBezTo>
                  <a:cubicBezTo>
                    <a:pt x="2" y="15"/>
                    <a:pt x="3" y="17"/>
                    <a:pt x="4" y="18"/>
                  </a:cubicBezTo>
                  <a:cubicBezTo>
                    <a:pt x="6" y="19"/>
                    <a:pt x="6" y="19"/>
                    <a:pt x="6" y="19"/>
                  </a:cubicBezTo>
                  <a:cubicBezTo>
                    <a:pt x="6" y="20"/>
                    <a:pt x="7" y="21"/>
                    <a:pt x="7" y="21"/>
                  </a:cubicBezTo>
                  <a:cubicBezTo>
                    <a:pt x="7" y="22"/>
                    <a:pt x="6" y="23"/>
                    <a:pt x="4" y="24"/>
                  </a:cubicBezTo>
                  <a:cubicBezTo>
                    <a:pt x="3" y="25"/>
                    <a:pt x="3" y="25"/>
                    <a:pt x="3" y="25"/>
                  </a:cubicBezTo>
                  <a:cubicBezTo>
                    <a:pt x="2" y="25"/>
                    <a:pt x="2" y="25"/>
                    <a:pt x="1" y="27"/>
                  </a:cubicBezTo>
                  <a:cubicBezTo>
                    <a:pt x="2" y="27"/>
                    <a:pt x="2" y="27"/>
                    <a:pt x="2" y="27"/>
                  </a:cubicBezTo>
                  <a:cubicBezTo>
                    <a:pt x="2" y="27"/>
                    <a:pt x="2" y="27"/>
                    <a:pt x="2" y="27"/>
                  </a:cubicBezTo>
                  <a:cubicBezTo>
                    <a:pt x="3" y="27"/>
                    <a:pt x="3" y="27"/>
                    <a:pt x="3" y="27"/>
                  </a:cubicBezTo>
                  <a:cubicBezTo>
                    <a:pt x="3" y="27"/>
                    <a:pt x="4" y="27"/>
                    <a:pt x="4" y="26"/>
                  </a:cubicBezTo>
                  <a:cubicBezTo>
                    <a:pt x="4" y="26"/>
                    <a:pt x="4" y="26"/>
                    <a:pt x="4" y="26"/>
                  </a:cubicBezTo>
                  <a:cubicBezTo>
                    <a:pt x="4" y="26"/>
                    <a:pt x="4" y="26"/>
                    <a:pt x="4" y="26"/>
                  </a:cubicBezTo>
                  <a:cubicBezTo>
                    <a:pt x="4" y="25"/>
                    <a:pt x="5" y="25"/>
                    <a:pt x="5" y="25"/>
                  </a:cubicBezTo>
                  <a:cubicBezTo>
                    <a:pt x="5" y="25"/>
                    <a:pt x="5" y="25"/>
                    <a:pt x="5" y="25"/>
                  </a:cubicBezTo>
                  <a:cubicBezTo>
                    <a:pt x="5" y="25"/>
                    <a:pt x="5" y="25"/>
                    <a:pt x="5" y="25"/>
                  </a:cubicBezTo>
                  <a:cubicBezTo>
                    <a:pt x="5" y="25"/>
                    <a:pt x="5" y="25"/>
                    <a:pt x="5" y="25"/>
                  </a:cubicBezTo>
                  <a:cubicBezTo>
                    <a:pt x="5" y="25"/>
                    <a:pt x="5" y="25"/>
                    <a:pt x="5" y="26"/>
                  </a:cubicBezTo>
                  <a:cubicBezTo>
                    <a:pt x="5" y="26"/>
                    <a:pt x="5" y="26"/>
                    <a:pt x="5" y="27"/>
                  </a:cubicBezTo>
                  <a:cubicBezTo>
                    <a:pt x="5" y="28"/>
                    <a:pt x="5" y="28"/>
                    <a:pt x="6" y="29"/>
                  </a:cubicBezTo>
                  <a:cubicBezTo>
                    <a:pt x="6" y="28"/>
                    <a:pt x="6" y="28"/>
                    <a:pt x="6" y="28"/>
                  </a:cubicBezTo>
                  <a:cubicBezTo>
                    <a:pt x="6" y="28"/>
                    <a:pt x="6" y="28"/>
                    <a:pt x="6" y="27"/>
                  </a:cubicBezTo>
                  <a:cubicBezTo>
                    <a:pt x="7" y="27"/>
                    <a:pt x="7" y="26"/>
                    <a:pt x="7" y="25"/>
                  </a:cubicBezTo>
                  <a:cubicBezTo>
                    <a:pt x="7" y="25"/>
                    <a:pt x="7" y="25"/>
                    <a:pt x="7" y="25"/>
                  </a:cubicBezTo>
                  <a:cubicBezTo>
                    <a:pt x="7" y="24"/>
                    <a:pt x="7" y="24"/>
                    <a:pt x="7" y="24"/>
                  </a:cubicBezTo>
                  <a:cubicBezTo>
                    <a:pt x="7" y="24"/>
                    <a:pt x="7" y="24"/>
                    <a:pt x="7" y="24"/>
                  </a:cubicBezTo>
                  <a:cubicBezTo>
                    <a:pt x="7" y="24"/>
                    <a:pt x="7" y="24"/>
                    <a:pt x="7" y="24"/>
                  </a:cubicBezTo>
                  <a:cubicBezTo>
                    <a:pt x="8" y="24"/>
                    <a:pt x="8" y="24"/>
                    <a:pt x="8" y="24"/>
                  </a:cubicBezTo>
                  <a:cubicBezTo>
                    <a:pt x="8" y="24"/>
                    <a:pt x="8" y="24"/>
                    <a:pt x="8" y="24"/>
                  </a:cubicBezTo>
                  <a:cubicBezTo>
                    <a:pt x="8" y="24"/>
                    <a:pt x="8" y="24"/>
                    <a:pt x="9" y="24"/>
                  </a:cubicBezTo>
                  <a:cubicBezTo>
                    <a:pt x="9" y="23"/>
                    <a:pt x="9" y="23"/>
                    <a:pt x="9" y="23"/>
                  </a:cubicBezTo>
                  <a:cubicBezTo>
                    <a:pt x="9" y="23"/>
                    <a:pt x="9" y="23"/>
                    <a:pt x="9" y="23"/>
                  </a:cubicBezTo>
                  <a:cubicBezTo>
                    <a:pt x="9" y="22"/>
                    <a:pt x="9" y="22"/>
                    <a:pt x="9" y="22"/>
                  </a:cubicBezTo>
                  <a:cubicBezTo>
                    <a:pt x="9" y="22"/>
                    <a:pt x="9" y="22"/>
                    <a:pt x="9" y="22"/>
                  </a:cubicBezTo>
                  <a:cubicBezTo>
                    <a:pt x="9" y="22"/>
                    <a:pt x="9" y="22"/>
                    <a:pt x="9" y="22"/>
                  </a:cubicBezTo>
                  <a:cubicBezTo>
                    <a:pt x="9" y="22"/>
                    <a:pt x="9" y="22"/>
                    <a:pt x="9" y="22"/>
                  </a:cubicBezTo>
                  <a:cubicBezTo>
                    <a:pt x="9" y="22"/>
                    <a:pt x="9" y="22"/>
                    <a:pt x="9" y="22"/>
                  </a:cubicBezTo>
                  <a:cubicBezTo>
                    <a:pt x="9" y="22"/>
                    <a:pt x="10" y="22"/>
                    <a:pt x="10" y="22"/>
                  </a:cubicBezTo>
                  <a:cubicBezTo>
                    <a:pt x="10" y="22"/>
                    <a:pt x="10" y="22"/>
                    <a:pt x="10" y="22"/>
                  </a:cubicBezTo>
                  <a:cubicBezTo>
                    <a:pt x="10" y="21"/>
                    <a:pt x="11" y="21"/>
                    <a:pt x="11" y="21"/>
                  </a:cubicBezTo>
                  <a:cubicBezTo>
                    <a:pt x="11" y="21"/>
                    <a:pt x="11" y="21"/>
                    <a:pt x="10" y="21"/>
                  </a:cubicBezTo>
                  <a:cubicBezTo>
                    <a:pt x="10" y="20"/>
                    <a:pt x="9" y="19"/>
                    <a:pt x="9" y="19"/>
                  </a:cubicBezTo>
                  <a:cubicBezTo>
                    <a:pt x="9" y="19"/>
                    <a:pt x="9" y="18"/>
                    <a:pt x="9" y="18"/>
                  </a:cubicBezTo>
                  <a:cubicBezTo>
                    <a:pt x="10" y="17"/>
                    <a:pt x="10" y="17"/>
                    <a:pt x="10" y="17"/>
                  </a:cubicBezTo>
                  <a:cubicBezTo>
                    <a:pt x="10" y="17"/>
                    <a:pt x="10" y="17"/>
                    <a:pt x="10" y="17"/>
                  </a:cubicBezTo>
                  <a:cubicBezTo>
                    <a:pt x="10" y="17"/>
                    <a:pt x="10" y="17"/>
                    <a:pt x="10" y="17"/>
                  </a:cubicBezTo>
                  <a:cubicBezTo>
                    <a:pt x="10" y="17"/>
                    <a:pt x="10" y="17"/>
                    <a:pt x="10" y="17"/>
                  </a:cubicBezTo>
                  <a:cubicBezTo>
                    <a:pt x="10" y="17"/>
                    <a:pt x="10" y="17"/>
                    <a:pt x="10" y="17"/>
                  </a:cubicBezTo>
                  <a:cubicBezTo>
                    <a:pt x="10" y="17"/>
                    <a:pt x="10" y="18"/>
                    <a:pt x="10" y="18"/>
                  </a:cubicBezTo>
                  <a:cubicBezTo>
                    <a:pt x="10" y="18"/>
                    <a:pt x="10" y="18"/>
                    <a:pt x="10" y="18"/>
                  </a:cubicBezTo>
                  <a:cubicBezTo>
                    <a:pt x="11" y="18"/>
                    <a:pt x="11" y="18"/>
                    <a:pt x="11" y="18"/>
                  </a:cubicBezTo>
                  <a:cubicBezTo>
                    <a:pt x="12" y="18"/>
                    <a:pt x="13" y="17"/>
                    <a:pt x="13" y="17"/>
                  </a:cubicBezTo>
                  <a:cubicBezTo>
                    <a:pt x="14" y="17"/>
                    <a:pt x="14" y="18"/>
                    <a:pt x="15" y="18"/>
                  </a:cubicBezTo>
                  <a:cubicBezTo>
                    <a:pt x="15" y="18"/>
                    <a:pt x="15" y="18"/>
                    <a:pt x="15" y="18"/>
                  </a:cubicBezTo>
                  <a:cubicBezTo>
                    <a:pt x="15" y="18"/>
                    <a:pt x="15" y="18"/>
                    <a:pt x="15" y="18"/>
                  </a:cubicBezTo>
                  <a:cubicBezTo>
                    <a:pt x="15" y="18"/>
                    <a:pt x="15" y="18"/>
                    <a:pt x="15" y="18"/>
                  </a:cubicBezTo>
                  <a:cubicBezTo>
                    <a:pt x="15" y="18"/>
                    <a:pt x="15" y="17"/>
                    <a:pt x="15" y="17"/>
                  </a:cubicBezTo>
                  <a:cubicBezTo>
                    <a:pt x="15" y="17"/>
                    <a:pt x="15" y="17"/>
                    <a:pt x="15" y="17"/>
                  </a:cubicBezTo>
                  <a:cubicBezTo>
                    <a:pt x="15" y="17"/>
                    <a:pt x="15" y="17"/>
                    <a:pt x="15" y="17"/>
                  </a:cubicBezTo>
                  <a:cubicBezTo>
                    <a:pt x="15" y="17"/>
                    <a:pt x="16" y="18"/>
                    <a:pt x="17" y="21"/>
                  </a:cubicBezTo>
                  <a:cubicBezTo>
                    <a:pt x="18" y="23"/>
                    <a:pt x="18" y="23"/>
                    <a:pt x="20" y="25"/>
                  </a:cubicBezTo>
                  <a:cubicBezTo>
                    <a:pt x="22" y="25"/>
                    <a:pt x="22" y="26"/>
                    <a:pt x="22" y="28"/>
                  </a:cubicBezTo>
                  <a:cubicBezTo>
                    <a:pt x="22" y="30"/>
                    <a:pt x="22" y="32"/>
                    <a:pt x="21" y="34"/>
                  </a:cubicBezTo>
                  <a:cubicBezTo>
                    <a:pt x="21" y="35"/>
                    <a:pt x="21" y="35"/>
                    <a:pt x="21" y="36"/>
                  </a:cubicBezTo>
                  <a:cubicBezTo>
                    <a:pt x="21" y="36"/>
                    <a:pt x="21" y="37"/>
                    <a:pt x="21" y="38"/>
                  </a:cubicBezTo>
                  <a:cubicBezTo>
                    <a:pt x="21" y="38"/>
                    <a:pt x="21" y="38"/>
                    <a:pt x="21" y="38"/>
                  </a:cubicBezTo>
                  <a:cubicBezTo>
                    <a:pt x="21" y="38"/>
                    <a:pt x="21" y="39"/>
                    <a:pt x="21" y="39"/>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5" name="Freeform 86">
              <a:extLst>
                <a:ext uri="{FF2B5EF4-FFF2-40B4-BE49-F238E27FC236}">
                  <a16:creationId xmlns:a16="http://schemas.microsoft.com/office/drawing/2014/main" id="{E8DDA895-C5B9-4805-90B9-29EA7D156BBB}"/>
                </a:ext>
              </a:extLst>
            </p:cNvPr>
            <p:cNvSpPr>
              <a:spLocks/>
            </p:cNvSpPr>
            <p:nvPr userDrawn="1"/>
          </p:nvSpPr>
          <p:spPr bwMode="auto">
            <a:xfrm>
              <a:off x="251" y="285"/>
              <a:ext cx="16" cy="30"/>
            </a:xfrm>
            <a:custGeom>
              <a:avLst/>
              <a:gdLst>
                <a:gd name="T0" fmla="*/ 3 w 8"/>
                <a:gd name="T1" fmla="*/ 14 h 14"/>
                <a:gd name="T2" fmla="*/ 4 w 8"/>
                <a:gd name="T3" fmla="*/ 13 h 14"/>
                <a:gd name="T4" fmla="*/ 5 w 8"/>
                <a:gd name="T5" fmla="*/ 11 h 14"/>
                <a:gd name="T6" fmla="*/ 5 w 8"/>
                <a:gd name="T7" fmla="*/ 11 h 14"/>
                <a:gd name="T8" fmla="*/ 5 w 8"/>
                <a:gd name="T9" fmla="*/ 10 h 14"/>
                <a:gd name="T10" fmla="*/ 5 w 8"/>
                <a:gd name="T11" fmla="*/ 10 h 14"/>
                <a:gd name="T12" fmla="*/ 5 w 8"/>
                <a:gd name="T13" fmla="*/ 10 h 14"/>
                <a:gd name="T14" fmla="*/ 6 w 8"/>
                <a:gd name="T15" fmla="*/ 10 h 14"/>
                <a:gd name="T16" fmla="*/ 6 w 8"/>
                <a:gd name="T17" fmla="*/ 10 h 14"/>
                <a:gd name="T18" fmla="*/ 7 w 8"/>
                <a:gd name="T19" fmla="*/ 9 h 14"/>
                <a:gd name="T20" fmla="*/ 6 w 8"/>
                <a:gd name="T21" fmla="*/ 9 h 14"/>
                <a:gd name="T22" fmla="*/ 6 w 8"/>
                <a:gd name="T23" fmla="*/ 8 h 14"/>
                <a:gd name="T24" fmla="*/ 7 w 8"/>
                <a:gd name="T25" fmla="*/ 8 h 14"/>
                <a:gd name="T26" fmla="*/ 7 w 8"/>
                <a:gd name="T27" fmla="*/ 8 h 14"/>
                <a:gd name="T28" fmla="*/ 7 w 8"/>
                <a:gd name="T29" fmla="*/ 8 h 14"/>
                <a:gd name="T30" fmla="*/ 8 w 8"/>
                <a:gd name="T31" fmla="*/ 8 h 14"/>
                <a:gd name="T32" fmla="*/ 8 w 8"/>
                <a:gd name="T33" fmla="*/ 8 h 14"/>
                <a:gd name="T34" fmla="*/ 8 w 8"/>
                <a:gd name="T35" fmla="*/ 8 h 14"/>
                <a:gd name="T36" fmla="*/ 8 w 8"/>
                <a:gd name="T37" fmla="*/ 7 h 14"/>
                <a:gd name="T38" fmla="*/ 8 w 8"/>
                <a:gd name="T39" fmla="*/ 7 h 14"/>
                <a:gd name="T40" fmla="*/ 7 w 8"/>
                <a:gd name="T41" fmla="*/ 5 h 14"/>
                <a:gd name="T42" fmla="*/ 7 w 8"/>
                <a:gd name="T43" fmla="*/ 3 h 14"/>
                <a:gd name="T44" fmla="*/ 6 w 8"/>
                <a:gd name="T45" fmla="*/ 1 h 14"/>
                <a:gd name="T46" fmla="*/ 6 w 8"/>
                <a:gd name="T47" fmla="*/ 0 h 14"/>
                <a:gd name="T48" fmla="*/ 5 w 8"/>
                <a:gd name="T49" fmla="*/ 0 h 14"/>
                <a:gd name="T50" fmla="*/ 4 w 8"/>
                <a:gd name="T51" fmla="*/ 1 h 14"/>
                <a:gd name="T52" fmla="*/ 4 w 8"/>
                <a:gd name="T53" fmla="*/ 4 h 14"/>
                <a:gd name="T54" fmla="*/ 5 w 8"/>
                <a:gd name="T55" fmla="*/ 7 h 14"/>
                <a:gd name="T56" fmla="*/ 3 w 8"/>
                <a:gd name="T57" fmla="*/ 10 h 14"/>
                <a:gd name="T58" fmla="*/ 0 w 8"/>
                <a:gd name="T59" fmla="*/ 13 h 14"/>
                <a:gd name="T60" fmla="*/ 0 w 8"/>
                <a:gd name="T61" fmla="*/ 13 h 14"/>
                <a:gd name="T62" fmla="*/ 1 w 8"/>
                <a:gd name="T63" fmla="*/ 13 h 14"/>
                <a:gd name="T64" fmla="*/ 1 w 8"/>
                <a:gd name="T65" fmla="*/ 13 h 14"/>
                <a:gd name="T66" fmla="*/ 2 w 8"/>
                <a:gd name="T67" fmla="*/ 12 h 14"/>
                <a:gd name="T68" fmla="*/ 2 w 8"/>
                <a:gd name="T69" fmla="*/ 11 h 14"/>
                <a:gd name="T70" fmla="*/ 2 w 8"/>
                <a:gd name="T71" fmla="*/ 11 h 14"/>
                <a:gd name="T72" fmla="*/ 3 w 8"/>
                <a:gd name="T73" fmla="*/ 11 h 14"/>
                <a:gd name="T74" fmla="*/ 3 w 8"/>
                <a:gd name="T75" fmla="*/ 11 h 14"/>
                <a:gd name="T76" fmla="*/ 3 w 8"/>
                <a:gd name="T77" fmla="*/ 11 h 14"/>
                <a:gd name="T78" fmla="*/ 3 w 8"/>
                <a:gd name="T79" fmla="*/ 12 h 14"/>
                <a:gd name="T80" fmla="*/ 3 w 8"/>
                <a:gd name="T81" fmla="*/ 12 h 14"/>
                <a:gd name="T82" fmla="*/ 3 w 8"/>
                <a:gd name="T83"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 h="14">
                  <a:moveTo>
                    <a:pt x="3" y="14"/>
                  </a:moveTo>
                  <a:cubicBezTo>
                    <a:pt x="4" y="14"/>
                    <a:pt x="4" y="13"/>
                    <a:pt x="4" y="13"/>
                  </a:cubicBezTo>
                  <a:cubicBezTo>
                    <a:pt x="5" y="12"/>
                    <a:pt x="5" y="12"/>
                    <a:pt x="5" y="11"/>
                  </a:cubicBezTo>
                  <a:cubicBezTo>
                    <a:pt x="5" y="11"/>
                    <a:pt x="5" y="11"/>
                    <a:pt x="5" y="11"/>
                  </a:cubicBezTo>
                  <a:cubicBezTo>
                    <a:pt x="5" y="10"/>
                    <a:pt x="5" y="10"/>
                    <a:pt x="5" y="10"/>
                  </a:cubicBezTo>
                  <a:cubicBezTo>
                    <a:pt x="5" y="10"/>
                    <a:pt x="5" y="10"/>
                    <a:pt x="5" y="10"/>
                  </a:cubicBezTo>
                  <a:cubicBezTo>
                    <a:pt x="5" y="10"/>
                    <a:pt x="5" y="10"/>
                    <a:pt x="5" y="10"/>
                  </a:cubicBezTo>
                  <a:cubicBezTo>
                    <a:pt x="6" y="10"/>
                    <a:pt x="6" y="10"/>
                    <a:pt x="6" y="10"/>
                  </a:cubicBezTo>
                  <a:cubicBezTo>
                    <a:pt x="6" y="10"/>
                    <a:pt x="6" y="10"/>
                    <a:pt x="6" y="10"/>
                  </a:cubicBezTo>
                  <a:cubicBezTo>
                    <a:pt x="6" y="10"/>
                    <a:pt x="7" y="9"/>
                    <a:pt x="7" y="9"/>
                  </a:cubicBezTo>
                  <a:cubicBezTo>
                    <a:pt x="6" y="9"/>
                    <a:pt x="6" y="9"/>
                    <a:pt x="6" y="9"/>
                  </a:cubicBezTo>
                  <a:cubicBezTo>
                    <a:pt x="6" y="8"/>
                    <a:pt x="6" y="8"/>
                    <a:pt x="6" y="8"/>
                  </a:cubicBezTo>
                  <a:cubicBezTo>
                    <a:pt x="6" y="8"/>
                    <a:pt x="7" y="8"/>
                    <a:pt x="7" y="8"/>
                  </a:cubicBezTo>
                  <a:cubicBezTo>
                    <a:pt x="7" y="8"/>
                    <a:pt x="7" y="8"/>
                    <a:pt x="7" y="8"/>
                  </a:cubicBezTo>
                  <a:cubicBezTo>
                    <a:pt x="7" y="8"/>
                    <a:pt x="7" y="8"/>
                    <a:pt x="7" y="8"/>
                  </a:cubicBezTo>
                  <a:cubicBezTo>
                    <a:pt x="7" y="8"/>
                    <a:pt x="7" y="8"/>
                    <a:pt x="8" y="8"/>
                  </a:cubicBezTo>
                  <a:cubicBezTo>
                    <a:pt x="8" y="8"/>
                    <a:pt x="8" y="8"/>
                    <a:pt x="8" y="8"/>
                  </a:cubicBezTo>
                  <a:cubicBezTo>
                    <a:pt x="8" y="8"/>
                    <a:pt x="8" y="8"/>
                    <a:pt x="8" y="8"/>
                  </a:cubicBezTo>
                  <a:cubicBezTo>
                    <a:pt x="8" y="7"/>
                    <a:pt x="8" y="7"/>
                    <a:pt x="8" y="7"/>
                  </a:cubicBezTo>
                  <a:cubicBezTo>
                    <a:pt x="8" y="7"/>
                    <a:pt x="8" y="7"/>
                    <a:pt x="8" y="7"/>
                  </a:cubicBezTo>
                  <a:cubicBezTo>
                    <a:pt x="7" y="7"/>
                    <a:pt x="7" y="6"/>
                    <a:pt x="7" y="5"/>
                  </a:cubicBezTo>
                  <a:cubicBezTo>
                    <a:pt x="7" y="4"/>
                    <a:pt x="7" y="3"/>
                    <a:pt x="7" y="3"/>
                  </a:cubicBezTo>
                  <a:cubicBezTo>
                    <a:pt x="7" y="3"/>
                    <a:pt x="6" y="2"/>
                    <a:pt x="6" y="1"/>
                  </a:cubicBezTo>
                  <a:cubicBezTo>
                    <a:pt x="6" y="1"/>
                    <a:pt x="6" y="0"/>
                    <a:pt x="6" y="0"/>
                  </a:cubicBezTo>
                  <a:cubicBezTo>
                    <a:pt x="6" y="0"/>
                    <a:pt x="6" y="0"/>
                    <a:pt x="5" y="0"/>
                  </a:cubicBezTo>
                  <a:cubicBezTo>
                    <a:pt x="4" y="0"/>
                    <a:pt x="4" y="0"/>
                    <a:pt x="4" y="1"/>
                  </a:cubicBezTo>
                  <a:cubicBezTo>
                    <a:pt x="4" y="2"/>
                    <a:pt x="4" y="3"/>
                    <a:pt x="4" y="4"/>
                  </a:cubicBezTo>
                  <a:cubicBezTo>
                    <a:pt x="5" y="6"/>
                    <a:pt x="5" y="6"/>
                    <a:pt x="5" y="7"/>
                  </a:cubicBezTo>
                  <a:cubicBezTo>
                    <a:pt x="5" y="8"/>
                    <a:pt x="5" y="9"/>
                    <a:pt x="3" y="10"/>
                  </a:cubicBezTo>
                  <a:cubicBezTo>
                    <a:pt x="1" y="10"/>
                    <a:pt x="0" y="11"/>
                    <a:pt x="0" y="13"/>
                  </a:cubicBezTo>
                  <a:cubicBezTo>
                    <a:pt x="0" y="13"/>
                    <a:pt x="0" y="13"/>
                    <a:pt x="0" y="13"/>
                  </a:cubicBezTo>
                  <a:cubicBezTo>
                    <a:pt x="0" y="13"/>
                    <a:pt x="0" y="13"/>
                    <a:pt x="1" y="13"/>
                  </a:cubicBezTo>
                  <a:cubicBezTo>
                    <a:pt x="1" y="13"/>
                    <a:pt x="1" y="13"/>
                    <a:pt x="1" y="13"/>
                  </a:cubicBezTo>
                  <a:cubicBezTo>
                    <a:pt x="2" y="12"/>
                    <a:pt x="2" y="12"/>
                    <a:pt x="2" y="12"/>
                  </a:cubicBezTo>
                  <a:cubicBezTo>
                    <a:pt x="2" y="11"/>
                    <a:pt x="2" y="11"/>
                    <a:pt x="2" y="11"/>
                  </a:cubicBezTo>
                  <a:cubicBezTo>
                    <a:pt x="2" y="11"/>
                    <a:pt x="2" y="11"/>
                    <a:pt x="2" y="11"/>
                  </a:cubicBezTo>
                  <a:cubicBezTo>
                    <a:pt x="3" y="11"/>
                    <a:pt x="3" y="11"/>
                    <a:pt x="3" y="11"/>
                  </a:cubicBezTo>
                  <a:cubicBezTo>
                    <a:pt x="3" y="11"/>
                    <a:pt x="3" y="11"/>
                    <a:pt x="3" y="11"/>
                  </a:cubicBezTo>
                  <a:cubicBezTo>
                    <a:pt x="3" y="11"/>
                    <a:pt x="3" y="11"/>
                    <a:pt x="3" y="11"/>
                  </a:cubicBezTo>
                  <a:cubicBezTo>
                    <a:pt x="3" y="12"/>
                    <a:pt x="3" y="12"/>
                    <a:pt x="3" y="12"/>
                  </a:cubicBezTo>
                  <a:cubicBezTo>
                    <a:pt x="3" y="12"/>
                    <a:pt x="3" y="12"/>
                    <a:pt x="3" y="12"/>
                  </a:cubicBezTo>
                  <a:cubicBezTo>
                    <a:pt x="3" y="13"/>
                    <a:pt x="3" y="14"/>
                    <a:pt x="3" y="14"/>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6" name="Freeform 87">
              <a:extLst>
                <a:ext uri="{FF2B5EF4-FFF2-40B4-BE49-F238E27FC236}">
                  <a16:creationId xmlns:a16="http://schemas.microsoft.com/office/drawing/2014/main" id="{F8657E25-B2D5-49F5-977A-94AA9460416B}"/>
                </a:ext>
              </a:extLst>
            </p:cNvPr>
            <p:cNvSpPr>
              <a:spLocks/>
            </p:cNvSpPr>
            <p:nvPr userDrawn="1"/>
          </p:nvSpPr>
          <p:spPr bwMode="auto">
            <a:xfrm>
              <a:off x="215" y="247"/>
              <a:ext cx="19" cy="36"/>
            </a:xfrm>
            <a:custGeom>
              <a:avLst/>
              <a:gdLst>
                <a:gd name="T0" fmla="*/ 2 w 9"/>
                <a:gd name="T1" fmla="*/ 0 h 17"/>
                <a:gd name="T2" fmla="*/ 2 w 9"/>
                <a:gd name="T3" fmla="*/ 1 h 17"/>
                <a:gd name="T4" fmla="*/ 2 w 9"/>
                <a:gd name="T5" fmla="*/ 2 h 17"/>
                <a:gd name="T6" fmla="*/ 2 w 9"/>
                <a:gd name="T7" fmla="*/ 2 h 17"/>
                <a:gd name="T8" fmla="*/ 2 w 9"/>
                <a:gd name="T9" fmla="*/ 4 h 17"/>
                <a:gd name="T10" fmla="*/ 2 w 9"/>
                <a:gd name="T11" fmla="*/ 5 h 17"/>
                <a:gd name="T12" fmla="*/ 2 w 9"/>
                <a:gd name="T13" fmla="*/ 5 h 17"/>
                <a:gd name="T14" fmla="*/ 2 w 9"/>
                <a:gd name="T15" fmla="*/ 5 h 17"/>
                <a:gd name="T16" fmla="*/ 2 w 9"/>
                <a:gd name="T17" fmla="*/ 5 h 17"/>
                <a:gd name="T18" fmla="*/ 1 w 9"/>
                <a:gd name="T19" fmla="*/ 5 h 17"/>
                <a:gd name="T20" fmla="*/ 0 w 9"/>
                <a:gd name="T21" fmla="*/ 5 h 17"/>
                <a:gd name="T22" fmla="*/ 0 w 9"/>
                <a:gd name="T23" fmla="*/ 5 h 17"/>
                <a:gd name="T24" fmla="*/ 1 w 9"/>
                <a:gd name="T25" fmla="*/ 6 h 17"/>
                <a:gd name="T26" fmla="*/ 1 w 9"/>
                <a:gd name="T27" fmla="*/ 7 h 17"/>
                <a:gd name="T28" fmla="*/ 2 w 9"/>
                <a:gd name="T29" fmla="*/ 8 h 17"/>
                <a:gd name="T30" fmla="*/ 2 w 9"/>
                <a:gd name="T31" fmla="*/ 8 h 17"/>
                <a:gd name="T32" fmla="*/ 3 w 9"/>
                <a:gd name="T33" fmla="*/ 8 h 17"/>
                <a:gd name="T34" fmla="*/ 2 w 9"/>
                <a:gd name="T35" fmla="*/ 8 h 17"/>
                <a:gd name="T36" fmla="*/ 2 w 9"/>
                <a:gd name="T37" fmla="*/ 8 h 17"/>
                <a:gd name="T38" fmla="*/ 2 w 9"/>
                <a:gd name="T39" fmla="*/ 9 h 17"/>
                <a:gd name="T40" fmla="*/ 2 w 9"/>
                <a:gd name="T41" fmla="*/ 10 h 17"/>
                <a:gd name="T42" fmla="*/ 2 w 9"/>
                <a:gd name="T43" fmla="*/ 11 h 17"/>
                <a:gd name="T44" fmla="*/ 3 w 9"/>
                <a:gd name="T45" fmla="*/ 11 h 17"/>
                <a:gd name="T46" fmla="*/ 3 w 9"/>
                <a:gd name="T47" fmla="*/ 12 h 17"/>
                <a:gd name="T48" fmla="*/ 4 w 9"/>
                <a:gd name="T49" fmla="*/ 12 h 17"/>
                <a:gd name="T50" fmla="*/ 4 w 9"/>
                <a:gd name="T51" fmla="*/ 12 h 17"/>
                <a:gd name="T52" fmla="*/ 3 w 9"/>
                <a:gd name="T53" fmla="*/ 12 h 17"/>
                <a:gd name="T54" fmla="*/ 3 w 9"/>
                <a:gd name="T55" fmla="*/ 13 h 17"/>
                <a:gd name="T56" fmla="*/ 4 w 9"/>
                <a:gd name="T57" fmla="*/ 14 h 17"/>
                <a:gd name="T58" fmla="*/ 5 w 9"/>
                <a:gd name="T59" fmla="*/ 15 h 17"/>
                <a:gd name="T60" fmla="*/ 6 w 9"/>
                <a:gd name="T61" fmla="*/ 15 h 17"/>
                <a:gd name="T62" fmla="*/ 6 w 9"/>
                <a:gd name="T63" fmla="*/ 15 h 17"/>
                <a:gd name="T64" fmla="*/ 6 w 9"/>
                <a:gd name="T65" fmla="*/ 15 h 17"/>
                <a:gd name="T66" fmla="*/ 5 w 9"/>
                <a:gd name="T67" fmla="*/ 16 h 17"/>
                <a:gd name="T68" fmla="*/ 5 w 9"/>
                <a:gd name="T69" fmla="*/ 16 h 17"/>
                <a:gd name="T70" fmla="*/ 6 w 9"/>
                <a:gd name="T71" fmla="*/ 17 h 17"/>
                <a:gd name="T72" fmla="*/ 6 w 9"/>
                <a:gd name="T73" fmla="*/ 17 h 17"/>
                <a:gd name="T74" fmla="*/ 7 w 9"/>
                <a:gd name="T75" fmla="*/ 17 h 17"/>
                <a:gd name="T76" fmla="*/ 8 w 9"/>
                <a:gd name="T77" fmla="*/ 16 h 17"/>
                <a:gd name="T78" fmla="*/ 9 w 9"/>
                <a:gd name="T79" fmla="*/ 15 h 17"/>
                <a:gd name="T80" fmla="*/ 9 w 9"/>
                <a:gd name="T81" fmla="*/ 15 h 17"/>
                <a:gd name="T82" fmla="*/ 9 w 9"/>
                <a:gd name="T83" fmla="*/ 13 h 17"/>
                <a:gd name="T84" fmla="*/ 8 w 9"/>
                <a:gd name="T85" fmla="*/ 13 h 17"/>
                <a:gd name="T86" fmla="*/ 8 w 9"/>
                <a:gd name="T87" fmla="*/ 13 h 17"/>
                <a:gd name="T88" fmla="*/ 7 w 9"/>
                <a:gd name="T89" fmla="*/ 14 h 17"/>
                <a:gd name="T90" fmla="*/ 4 w 9"/>
                <a:gd name="T91" fmla="*/ 9 h 17"/>
                <a:gd name="T92" fmla="*/ 3 w 9"/>
                <a:gd name="T93" fmla="*/ 7 h 17"/>
                <a:gd name="T94" fmla="*/ 4 w 9"/>
                <a:gd name="T95" fmla="*/ 5 h 17"/>
                <a:gd name="T96" fmla="*/ 4 w 9"/>
                <a:gd name="T97" fmla="*/ 4 h 17"/>
                <a:gd name="T98" fmla="*/ 4 w 9"/>
                <a:gd name="T99" fmla="*/ 3 h 17"/>
                <a:gd name="T100" fmla="*/ 2 w 9"/>
                <a:gd name="T10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 h="17">
                  <a:moveTo>
                    <a:pt x="2" y="0"/>
                  </a:moveTo>
                  <a:cubicBezTo>
                    <a:pt x="2" y="1"/>
                    <a:pt x="2" y="1"/>
                    <a:pt x="2" y="1"/>
                  </a:cubicBezTo>
                  <a:cubicBezTo>
                    <a:pt x="2" y="1"/>
                    <a:pt x="2" y="1"/>
                    <a:pt x="2" y="2"/>
                  </a:cubicBezTo>
                  <a:cubicBezTo>
                    <a:pt x="2" y="2"/>
                    <a:pt x="2" y="2"/>
                    <a:pt x="2" y="2"/>
                  </a:cubicBezTo>
                  <a:cubicBezTo>
                    <a:pt x="2" y="3"/>
                    <a:pt x="2" y="4"/>
                    <a:pt x="2" y="4"/>
                  </a:cubicBezTo>
                  <a:cubicBezTo>
                    <a:pt x="2" y="5"/>
                    <a:pt x="2" y="5"/>
                    <a:pt x="2" y="5"/>
                  </a:cubicBezTo>
                  <a:cubicBezTo>
                    <a:pt x="2" y="5"/>
                    <a:pt x="2" y="5"/>
                    <a:pt x="2" y="5"/>
                  </a:cubicBezTo>
                  <a:cubicBezTo>
                    <a:pt x="2" y="5"/>
                    <a:pt x="2" y="5"/>
                    <a:pt x="2" y="5"/>
                  </a:cubicBezTo>
                  <a:cubicBezTo>
                    <a:pt x="2" y="5"/>
                    <a:pt x="2" y="5"/>
                    <a:pt x="2" y="5"/>
                  </a:cubicBezTo>
                  <a:cubicBezTo>
                    <a:pt x="2" y="5"/>
                    <a:pt x="1" y="5"/>
                    <a:pt x="1" y="5"/>
                  </a:cubicBezTo>
                  <a:cubicBezTo>
                    <a:pt x="0" y="5"/>
                    <a:pt x="0" y="5"/>
                    <a:pt x="0" y="5"/>
                  </a:cubicBezTo>
                  <a:cubicBezTo>
                    <a:pt x="0" y="5"/>
                    <a:pt x="0" y="5"/>
                    <a:pt x="0" y="5"/>
                  </a:cubicBezTo>
                  <a:cubicBezTo>
                    <a:pt x="1" y="6"/>
                    <a:pt x="1" y="6"/>
                    <a:pt x="1" y="6"/>
                  </a:cubicBezTo>
                  <a:cubicBezTo>
                    <a:pt x="1" y="7"/>
                    <a:pt x="1" y="7"/>
                    <a:pt x="1" y="7"/>
                  </a:cubicBezTo>
                  <a:cubicBezTo>
                    <a:pt x="2" y="8"/>
                    <a:pt x="2" y="8"/>
                    <a:pt x="2" y="8"/>
                  </a:cubicBezTo>
                  <a:cubicBezTo>
                    <a:pt x="2" y="8"/>
                    <a:pt x="2" y="8"/>
                    <a:pt x="2" y="8"/>
                  </a:cubicBezTo>
                  <a:cubicBezTo>
                    <a:pt x="2" y="8"/>
                    <a:pt x="3" y="8"/>
                    <a:pt x="3" y="8"/>
                  </a:cubicBezTo>
                  <a:cubicBezTo>
                    <a:pt x="3" y="8"/>
                    <a:pt x="2" y="8"/>
                    <a:pt x="2" y="8"/>
                  </a:cubicBezTo>
                  <a:cubicBezTo>
                    <a:pt x="2" y="8"/>
                    <a:pt x="2" y="8"/>
                    <a:pt x="2" y="8"/>
                  </a:cubicBezTo>
                  <a:cubicBezTo>
                    <a:pt x="2" y="8"/>
                    <a:pt x="2" y="9"/>
                    <a:pt x="2" y="9"/>
                  </a:cubicBezTo>
                  <a:cubicBezTo>
                    <a:pt x="2" y="9"/>
                    <a:pt x="2" y="9"/>
                    <a:pt x="2" y="10"/>
                  </a:cubicBezTo>
                  <a:cubicBezTo>
                    <a:pt x="2" y="11"/>
                    <a:pt x="2" y="11"/>
                    <a:pt x="2" y="11"/>
                  </a:cubicBezTo>
                  <a:cubicBezTo>
                    <a:pt x="3" y="11"/>
                    <a:pt x="3" y="11"/>
                    <a:pt x="3" y="11"/>
                  </a:cubicBezTo>
                  <a:cubicBezTo>
                    <a:pt x="3" y="12"/>
                    <a:pt x="3" y="12"/>
                    <a:pt x="3" y="12"/>
                  </a:cubicBezTo>
                  <a:cubicBezTo>
                    <a:pt x="4" y="12"/>
                    <a:pt x="4" y="12"/>
                    <a:pt x="4" y="12"/>
                  </a:cubicBezTo>
                  <a:cubicBezTo>
                    <a:pt x="4" y="12"/>
                    <a:pt x="4" y="12"/>
                    <a:pt x="4" y="12"/>
                  </a:cubicBezTo>
                  <a:cubicBezTo>
                    <a:pt x="3" y="12"/>
                    <a:pt x="3" y="12"/>
                    <a:pt x="3" y="12"/>
                  </a:cubicBezTo>
                  <a:cubicBezTo>
                    <a:pt x="3" y="12"/>
                    <a:pt x="3" y="12"/>
                    <a:pt x="3" y="13"/>
                  </a:cubicBezTo>
                  <a:cubicBezTo>
                    <a:pt x="3" y="13"/>
                    <a:pt x="3" y="13"/>
                    <a:pt x="4" y="14"/>
                  </a:cubicBezTo>
                  <a:cubicBezTo>
                    <a:pt x="4" y="15"/>
                    <a:pt x="5" y="15"/>
                    <a:pt x="5" y="15"/>
                  </a:cubicBezTo>
                  <a:cubicBezTo>
                    <a:pt x="6" y="15"/>
                    <a:pt x="6" y="15"/>
                    <a:pt x="6" y="15"/>
                  </a:cubicBezTo>
                  <a:cubicBezTo>
                    <a:pt x="6" y="15"/>
                    <a:pt x="6" y="15"/>
                    <a:pt x="6" y="15"/>
                  </a:cubicBezTo>
                  <a:cubicBezTo>
                    <a:pt x="6" y="15"/>
                    <a:pt x="6" y="15"/>
                    <a:pt x="6" y="15"/>
                  </a:cubicBezTo>
                  <a:cubicBezTo>
                    <a:pt x="5" y="16"/>
                    <a:pt x="5" y="16"/>
                    <a:pt x="5" y="16"/>
                  </a:cubicBezTo>
                  <a:cubicBezTo>
                    <a:pt x="5" y="16"/>
                    <a:pt x="5" y="16"/>
                    <a:pt x="5" y="16"/>
                  </a:cubicBezTo>
                  <a:cubicBezTo>
                    <a:pt x="6" y="17"/>
                    <a:pt x="6" y="17"/>
                    <a:pt x="6" y="17"/>
                  </a:cubicBezTo>
                  <a:cubicBezTo>
                    <a:pt x="6" y="17"/>
                    <a:pt x="6" y="17"/>
                    <a:pt x="6" y="17"/>
                  </a:cubicBezTo>
                  <a:cubicBezTo>
                    <a:pt x="6" y="17"/>
                    <a:pt x="7" y="17"/>
                    <a:pt x="7" y="17"/>
                  </a:cubicBezTo>
                  <a:cubicBezTo>
                    <a:pt x="7" y="16"/>
                    <a:pt x="7" y="16"/>
                    <a:pt x="8" y="16"/>
                  </a:cubicBezTo>
                  <a:cubicBezTo>
                    <a:pt x="9" y="16"/>
                    <a:pt x="9" y="16"/>
                    <a:pt x="9" y="15"/>
                  </a:cubicBezTo>
                  <a:cubicBezTo>
                    <a:pt x="9" y="15"/>
                    <a:pt x="9" y="15"/>
                    <a:pt x="9" y="15"/>
                  </a:cubicBezTo>
                  <a:cubicBezTo>
                    <a:pt x="9" y="14"/>
                    <a:pt x="9" y="14"/>
                    <a:pt x="9" y="13"/>
                  </a:cubicBezTo>
                  <a:cubicBezTo>
                    <a:pt x="9" y="13"/>
                    <a:pt x="9" y="13"/>
                    <a:pt x="8" y="13"/>
                  </a:cubicBezTo>
                  <a:cubicBezTo>
                    <a:pt x="8" y="13"/>
                    <a:pt x="8" y="13"/>
                    <a:pt x="8" y="13"/>
                  </a:cubicBezTo>
                  <a:cubicBezTo>
                    <a:pt x="8" y="13"/>
                    <a:pt x="7" y="14"/>
                    <a:pt x="7" y="14"/>
                  </a:cubicBezTo>
                  <a:cubicBezTo>
                    <a:pt x="6" y="14"/>
                    <a:pt x="4" y="12"/>
                    <a:pt x="4" y="9"/>
                  </a:cubicBezTo>
                  <a:cubicBezTo>
                    <a:pt x="3" y="9"/>
                    <a:pt x="3" y="8"/>
                    <a:pt x="3" y="7"/>
                  </a:cubicBezTo>
                  <a:cubicBezTo>
                    <a:pt x="3" y="7"/>
                    <a:pt x="3" y="6"/>
                    <a:pt x="4" y="5"/>
                  </a:cubicBezTo>
                  <a:cubicBezTo>
                    <a:pt x="4" y="4"/>
                    <a:pt x="4" y="4"/>
                    <a:pt x="4" y="4"/>
                  </a:cubicBezTo>
                  <a:cubicBezTo>
                    <a:pt x="4" y="3"/>
                    <a:pt x="4" y="3"/>
                    <a:pt x="4" y="3"/>
                  </a:cubicBezTo>
                  <a:cubicBezTo>
                    <a:pt x="4" y="2"/>
                    <a:pt x="3" y="1"/>
                    <a:pt x="2" y="0"/>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7" name="Freeform 88">
              <a:extLst>
                <a:ext uri="{FF2B5EF4-FFF2-40B4-BE49-F238E27FC236}">
                  <a16:creationId xmlns:a16="http://schemas.microsoft.com/office/drawing/2014/main" id="{05B2003A-9788-4399-BFFC-CEA2CBD446AE}"/>
                </a:ext>
              </a:extLst>
            </p:cNvPr>
            <p:cNvSpPr>
              <a:spLocks/>
            </p:cNvSpPr>
            <p:nvPr userDrawn="1"/>
          </p:nvSpPr>
          <p:spPr bwMode="auto">
            <a:xfrm>
              <a:off x="224" y="258"/>
              <a:ext cx="2" cy="6"/>
            </a:xfrm>
            <a:custGeom>
              <a:avLst/>
              <a:gdLst>
                <a:gd name="T0" fmla="*/ 0 w 1"/>
                <a:gd name="T1" fmla="*/ 0 h 3"/>
                <a:gd name="T2" fmla="*/ 0 w 1"/>
                <a:gd name="T3" fmla="*/ 2 h 3"/>
                <a:gd name="T4" fmla="*/ 0 w 1"/>
                <a:gd name="T5" fmla="*/ 3 h 3"/>
                <a:gd name="T6" fmla="*/ 0 w 1"/>
                <a:gd name="T7" fmla="*/ 3 h 3"/>
                <a:gd name="T8" fmla="*/ 1 w 1"/>
                <a:gd name="T9" fmla="*/ 2 h 3"/>
                <a:gd name="T10" fmla="*/ 1 w 1"/>
                <a:gd name="T11" fmla="*/ 2 h 3"/>
                <a:gd name="T12" fmla="*/ 1 w 1"/>
                <a:gd name="T13" fmla="*/ 1 h 3"/>
                <a:gd name="T14" fmla="*/ 0 w 1"/>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3">
                  <a:moveTo>
                    <a:pt x="0" y="0"/>
                  </a:moveTo>
                  <a:cubicBezTo>
                    <a:pt x="0" y="1"/>
                    <a:pt x="0" y="2"/>
                    <a:pt x="0" y="2"/>
                  </a:cubicBezTo>
                  <a:cubicBezTo>
                    <a:pt x="0" y="3"/>
                    <a:pt x="0" y="3"/>
                    <a:pt x="0" y="3"/>
                  </a:cubicBezTo>
                  <a:cubicBezTo>
                    <a:pt x="0" y="3"/>
                    <a:pt x="0" y="3"/>
                    <a:pt x="0" y="3"/>
                  </a:cubicBezTo>
                  <a:cubicBezTo>
                    <a:pt x="1" y="2"/>
                    <a:pt x="1" y="2"/>
                    <a:pt x="1" y="2"/>
                  </a:cubicBezTo>
                  <a:cubicBezTo>
                    <a:pt x="1" y="2"/>
                    <a:pt x="1" y="2"/>
                    <a:pt x="1" y="2"/>
                  </a:cubicBezTo>
                  <a:cubicBezTo>
                    <a:pt x="1" y="2"/>
                    <a:pt x="1" y="1"/>
                    <a:pt x="1" y="1"/>
                  </a:cubicBezTo>
                  <a:cubicBezTo>
                    <a:pt x="1" y="1"/>
                    <a:pt x="1" y="0"/>
                    <a:pt x="0" y="0"/>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8" name="Freeform 89">
              <a:extLst>
                <a:ext uri="{FF2B5EF4-FFF2-40B4-BE49-F238E27FC236}">
                  <a16:creationId xmlns:a16="http://schemas.microsoft.com/office/drawing/2014/main" id="{B4A7D046-9B72-4E59-97DD-520A1B9CFE63}"/>
                </a:ext>
              </a:extLst>
            </p:cNvPr>
            <p:cNvSpPr>
              <a:spLocks/>
            </p:cNvSpPr>
            <p:nvPr userDrawn="1"/>
          </p:nvSpPr>
          <p:spPr bwMode="auto">
            <a:xfrm>
              <a:off x="232" y="289"/>
              <a:ext cx="6" cy="5"/>
            </a:xfrm>
            <a:custGeom>
              <a:avLst/>
              <a:gdLst>
                <a:gd name="T0" fmla="*/ 0 w 3"/>
                <a:gd name="T1" fmla="*/ 1 h 2"/>
                <a:gd name="T2" fmla="*/ 0 w 3"/>
                <a:gd name="T3" fmla="*/ 1 h 2"/>
                <a:gd name="T4" fmla="*/ 1 w 3"/>
                <a:gd name="T5" fmla="*/ 1 h 2"/>
                <a:gd name="T6" fmla="*/ 2 w 3"/>
                <a:gd name="T7" fmla="*/ 2 h 2"/>
                <a:gd name="T8" fmla="*/ 3 w 3"/>
                <a:gd name="T9" fmla="*/ 1 h 2"/>
                <a:gd name="T10" fmla="*/ 3 w 3"/>
                <a:gd name="T11" fmla="*/ 1 h 2"/>
                <a:gd name="T12" fmla="*/ 3 w 3"/>
                <a:gd name="T13" fmla="*/ 1 h 2"/>
                <a:gd name="T14" fmla="*/ 3 w 3"/>
                <a:gd name="T15" fmla="*/ 0 h 2"/>
                <a:gd name="T16" fmla="*/ 2 w 3"/>
                <a:gd name="T17" fmla="*/ 0 h 2"/>
                <a:gd name="T18" fmla="*/ 0 w 3"/>
                <a:gd name="T1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2">
                  <a:moveTo>
                    <a:pt x="0" y="1"/>
                  </a:moveTo>
                  <a:cubicBezTo>
                    <a:pt x="0" y="1"/>
                    <a:pt x="0" y="1"/>
                    <a:pt x="0" y="1"/>
                  </a:cubicBezTo>
                  <a:cubicBezTo>
                    <a:pt x="1" y="1"/>
                    <a:pt x="1" y="1"/>
                    <a:pt x="1" y="1"/>
                  </a:cubicBezTo>
                  <a:cubicBezTo>
                    <a:pt x="1" y="2"/>
                    <a:pt x="1" y="2"/>
                    <a:pt x="2" y="2"/>
                  </a:cubicBezTo>
                  <a:cubicBezTo>
                    <a:pt x="2" y="2"/>
                    <a:pt x="3" y="2"/>
                    <a:pt x="3" y="1"/>
                  </a:cubicBezTo>
                  <a:cubicBezTo>
                    <a:pt x="3" y="1"/>
                    <a:pt x="3" y="1"/>
                    <a:pt x="3" y="1"/>
                  </a:cubicBezTo>
                  <a:cubicBezTo>
                    <a:pt x="3" y="1"/>
                    <a:pt x="3" y="1"/>
                    <a:pt x="3" y="1"/>
                  </a:cubicBezTo>
                  <a:cubicBezTo>
                    <a:pt x="3" y="0"/>
                    <a:pt x="3" y="0"/>
                    <a:pt x="3" y="0"/>
                  </a:cubicBezTo>
                  <a:cubicBezTo>
                    <a:pt x="2" y="0"/>
                    <a:pt x="2" y="0"/>
                    <a:pt x="2" y="0"/>
                  </a:cubicBezTo>
                  <a:cubicBezTo>
                    <a:pt x="1" y="0"/>
                    <a:pt x="1" y="0"/>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9" name="Freeform 90">
              <a:extLst>
                <a:ext uri="{FF2B5EF4-FFF2-40B4-BE49-F238E27FC236}">
                  <a16:creationId xmlns:a16="http://schemas.microsoft.com/office/drawing/2014/main" id="{D6BC1E5E-7C48-4FC0-BCCE-9290A9FCB08A}"/>
                </a:ext>
              </a:extLst>
            </p:cNvPr>
            <p:cNvSpPr>
              <a:spLocks/>
            </p:cNvSpPr>
            <p:nvPr userDrawn="1"/>
          </p:nvSpPr>
          <p:spPr bwMode="auto">
            <a:xfrm>
              <a:off x="249" y="302"/>
              <a:ext cx="8" cy="4"/>
            </a:xfrm>
            <a:custGeom>
              <a:avLst/>
              <a:gdLst>
                <a:gd name="T0" fmla="*/ 0 w 4"/>
                <a:gd name="T1" fmla="*/ 1 h 2"/>
                <a:gd name="T2" fmla="*/ 1 w 4"/>
                <a:gd name="T3" fmla="*/ 1 h 2"/>
                <a:gd name="T4" fmla="*/ 1 w 4"/>
                <a:gd name="T5" fmla="*/ 1 h 2"/>
                <a:gd name="T6" fmla="*/ 2 w 4"/>
                <a:gd name="T7" fmla="*/ 2 h 2"/>
                <a:gd name="T8" fmla="*/ 2 w 4"/>
                <a:gd name="T9" fmla="*/ 1 h 2"/>
                <a:gd name="T10" fmla="*/ 3 w 4"/>
                <a:gd name="T11" fmla="*/ 1 h 2"/>
                <a:gd name="T12" fmla="*/ 4 w 4"/>
                <a:gd name="T13" fmla="*/ 1 h 2"/>
                <a:gd name="T14" fmla="*/ 4 w 4"/>
                <a:gd name="T15" fmla="*/ 1 h 2"/>
                <a:gd name="T16" fmla="*/ 4 w 4"/>
                <a:gd name="T17" fmla="*/ 1 h 2"/>
                <a:gd name="T18" fmla="*/ 3 w 4"/>
                <a:gd name="T19" fmla="*/ 0 h 2"/>
                <a:gd name="T20" fmla="*/ 2 w 4"/>
                <a:gd name="T21" fmla="*/ 0 h 2"/>
                <a:gd name="T22" fmla="*/ 0 w 4"/>
                <a:gd name="T2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2">
                  <a:moveTo>
                    <a:pt x="0" y="1"/>
                  </a:moveTo>
                  <a:cubicBezTo>
                    <a:pt x="1" y="1"/>
                    <a:pt x="1" y="1"/>
                    <a:pt x="1" y="1"/>
                  </a:cubicBezTo>
                  <a:cubicBezTo>
                    <a:pt x="1" y="1"/>
                    <a:pt x="1" y="1"/>
                    <a:pt x="1" y="1"/>
                  </a:cubicBezTo>
                  <a:cubicBezTo>
                    <a:pt x="2" y="2"/>
                    <a:pt x="2" y="2"/>
                    <a:pt x="2" y="2"/>
                  </a:cubicBezTo>
                  <a:cubicBezTo>
                    <a:pt x="2" y="2"/>
                    <a:pt x="2" y="2"/>
                    <a:pt x="2" y="1"/>
                  </a:cubicBezTo>
                  <a:cubicBezTo>
                    <a:pt x="3" y="1"/>
                    <a:pt x="3" y="1"/>
                    <a:pt x="3" y="1"/>
                  </a:cubicBezTo>
                  <a:cubicBezTo>
                    <a:pt x="4" y="1"/>
                    <a:pt x="4" y="1"/>
                    <a:pt x="4" y="1"/>
                  </a:cubicBezTo>
                  <a:cubicBezTo>
                    <a:pt x="4" y="1"/>
                    <a:pt x="4" y="1"/>
                    <a:pt x="4" y="1"/>
                  </a:cubicBezTo>
                  <a:cubicBezTo>
                    <a:pt x="4" y="1"/>
                    <a:pt x="4" y="1"/>
                    <a:pt x="4" y="1"/>
                  </a:cubicBezTo>
                  <a:cubicBezTo>
                    <a:pt x="4" y="0"/>
                    <a:pt x="3" y="0"/>
                    <a:pt x="3" y="0"/>
                  </a:cubicBezTo>
                  <a:cubicBezTo>
                    <a:pt x="2" y="0"/>
                    <a:pt x="2" y="0"/>
                    <a:pt x="2" y="0"/>
                  </a:cubicBezTo>
                  <a:cubicBezTo>
                    <a:pt x="1" y="0"/>
                    <a:pt x="1" y="0"/>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0" name="Freeform 91">
              <a:extLst>
                <a:ext uri="{FF2B5EF4-FFF2-40B4-BE49-F238E27FC236}">
                  <a16:creationId xmlns:a16="http://schemas.microsoft.com/office/drawing/2014/main" id="{44E1DD09-BCB2-4595-BBEF-10BA88A34262}"/>
                </a:ext>
              </a:extLst>
            </p:cNvPr>
            <p:cNvSpPr>
              <a:spLocks/>
            </p:cNvSpPr>
            <p:nvPr userDrawn="1"/>
          </p:nvSpPr>
          <p:spPr bwMode="auto">
            <a:xfrm>
              <a:off x="267" y="311"/>
              <a:ext cx="7" cy="8"/>
            </a:xfrm>
            <a:custGeom>
              <a:avLst/>
              <a:gdLst>
                <a:gd name="T0" fmla="*/ 0 w 3"/>
                <a:gd name="T1" fmla="*/ 4 h 4"/>
                <a:gd name="T2" fmla="*/ 1 w 3"/>
                <a:gd name="T3" fmla="*/ 3 h 4"/>
                <a:gd name="T4" fmla="*/ 3 w 3"/>
                <a:gd name="T5" fmla="*/ 0 h 4"/>
                <a:gd name="T6" fmla="*/ 3 w 3"/>
                <a:gd name="T7" fmla="*/ 0 h 4"/>
                <a:gd name="T8" fmla="*/ 2 w 3"/>
                <a:gd name="T9" fmla="*/ 0 h 4"/>
                <a:gd name="T10" fmla="*/ 2 w 3"/>
                <a:gd name="T11" fmla="*/ 1 h 4"/>
                <a:gd name="T12" fmla="*/ 1 w 3"/>
                <a:gd name="T13" fmla="*/ 1 h 4"/>
                <a:gd name="T14" fmla="*/ 0 w 3"/>
                <a:gd name="T15" fmla="*/ 3 h 4"/>
                <a:gd name="T16" fmla="*/ 0 w 3"/>
                <a:gd name="T1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4">
                  <a:moveTo>
                    <a:pt x="0" y="4"/>
                  </a:moveTo>
                  <a:cubicBezTo>
                    <a:pt x="0" y="3"/>
                    <a:pt x="0" y="3"/>
                    <a:pt x="1" y="3"/>
                  </a:cubicBezTo>
                  <a:cubicBezTo>
                    <a:pt x="2" y="3"/>
                    <a:pt x="3" y="1"/>
                    <a:pt x="3" y="0"/>
                  </a:cubicBezTo>
                  <a:cubicBezTo>
                    <a:pt x="3" y="0"/>
                    <a:pt x="3" y="0"/>
                    <a:pt x="3" y="0"/>
                  </a:cubicBezTo>
                  <a:cubicBezTo>
                    <a:pt x="3" y="0"/>
                    <a:pt x="3" y="0"/>
                    <a:pt x="2" y="0"/>
                  </a:cubicBezTo>
                  <a:cubicBezTo>
                    <a:pt x="2" y="0"/>
                    <a:pt x="2" y="0"/>
                    <a:pt x="2" y="1"/>
                  </a:cubicBezTo>
                  <a:cubicBezTo>
                    <a:pt x="1" y="1"/>
                    <a:pt x="1" y="1"/>
                    <a:pt x="1" y="1"/>
                  </a:cubicBezTo>
                  <a:cubicBezTo>
                    <a:pt x="0" y="1"/>
                    <a:pt x="0" y="2"/>
                    <a:pt x="0" y="3"/>
                  </a:cubicBezTo>
                  <a:cubicBezTo>
                    <a:pt x="0" y="3"/>
                    <a:pt x="0" y="3"/>
                    <a:pt x="0" y="4"/>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1" name="Freeform 92">
              <a:extLst>
                <a:ext uri="{FF2B5EF4-FFF2-40B4-BE49-F238E27FC236}">
                  <a16:creationId xmlns:a16="http://schemas.microsoft.com/office/drawing/2014/main" id="{58564472-816D-4F37-95AC-BA466C902B51}"/>
                </a:ext>
              </a:extLst>
            </p:cNvPr>
            <p:cNvSpPr>
              <a:spLocks/>
            </p:cNvSpPr>
            <p:nvPr userDrawn="1"/>
          </p:nvSpPr>
          <p:spPr bwMode="auto">
            <a:xfrm>
              <a:off x="234" y="251"/>
              <a:ext cx="6" cy="7"/>
            </a:xfrm>
            <a:custGeom>
              <a:avLst/>
              <a:gdLst>
                <a:gd name="T0" fmla="*/ 1 w 3"/>
                <a:gd name="T1" fmla="*/ 2 h 3"/>
                <a:gd name="T2" fmla="*/ 1 w 3"/>
                <a:gd name="T3" fmla="*/ 2 h 3"/>
                <a:gd name="T4" fmla="*/ 2 w 3"/>
                <a:gd name="T5" fmla="*/ 3 h 3"/>
                <a:gd name="T6" fmla="*/ 2 w 3"/>
                <a:gd name="T7" fmla="*/ 3 h 3"/>
                <a:gd name="T8" fmla="*/ 3 w 3"/>
                <a:gd name="T9" fmla="*/ 2 h 3"/>
                <a:gd name="T10" fmla="*/ 3 w 3"/>
                <a:gd name="T11" fmla="*/ 2 h 3"/>
                <a:gd name="T12" fmla="*/ 1 w 3"/>
                <a:gd name="T13" fmla="*/ 1 h 3"/>
                <a:gd name="T14" fmla="*/ 1 w 3"/>
                <a:gd name="T15" fmla="*/ 0 h 3"/>
                <a:gd name="T16" fmla="*/ 1 w 3"/>
                <a:gd name="T17" fmla="*/ 0 h 3"/>
                <a:gd name="T18" fmla="*/ 0 w 3"/>
                <a:gd name="T19" fmla="*/ 0 h 3"/>
                <a:gd name="T20" fmla="*/ 0 w 3"/>
                <a:gd name="T21" fmla="*/ 1 h 3"/>
                <a:gd name="T22" fmla="*/ 1 w 3"/>
                <a:gd name="T23" fmla="*/ 1 h 3"/>
                <a:gd name="T24" fmla="*/ 1 w 3"/>
                <a:gd name="T25"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3">
                  <a:moveTo>
                    <a:pt x="1" y="2"/>
                  </a:moveTo>
                  <a:cubicBezTo>
                    <a:pt x="1" y="2"/>
                    <a:pt x="1" y="2"/>
                    <a:pt x="1" y="2"/>
                  </a:cubicBezTo>
                  <a:cubicBezTo>
                    <a:pt x="1" y="2"/>
                    <a:pt x="2" y="3"/>
                    <a:pt x="2" y="3"/>
                  </a:cubicBezTo>
                  <a:cubicBezTo>
                    <a:pt x="2" y="3"/>
                    <a:pt x="2" y="3"/>
                    <a:pt x="2" y="3"/>
                  </a:cubicBezTo>
                  <a:cubicBezTo>
                    <a:pt x="3" y="2"/>
                    <a:pt x="3" y="2"/>
                    <a:pt x="3" y="2"/>
                  </a:cubicBezTo>
                  <a:cubicBezTo>
                    <a:pt x="3" y="2"/>
                    <a:pt x="3" y="2"/>
                    <a:pt x="3" y="2"/>
                  </a:cubicBezTo>
                  <a:cubicBezTo>
                    <a:pt x="3" y="1"/>
                    <a:pt x="2" y="1"/>
                    <a:pt x="1" y="1"/>
                  </a:cubicBezTo>
                  <a:cubicBezTo>
                    <a:pt x="1" y="1"/>
                    <a:pt x="1" y="1"/>
                    <a:pt x="1" y="0"/>
                  </a:cubicBezTo>
                  <a:cubicBezTo>
                    <a:pt x="1" y="0"/>
                    <a:pt x="1" y="0"/>
                    <a:pt x="1" y="0"/>
                  </a:cubicBezTo>
                  <a:cubicBezTo>
                    <a:pt x="0" y="0"/>
                    <a:pt x="0" y="0"/>
                    <a:pt x="0" y="0"/>
                  </a:cubicBezTo>
                  <a:cubicBezTo>
                    <a:pt x="0" y="1"/>
                    <a:pt x="0" y="1"/>
                    <a:pt x="0" y="1"/>
                  </a:cubicBezTo>
                  <a:cubicBezTo>
                    <a:pt x="1" y="1"/>
                    <a:pt x="1" y="1"/>
                    <a:pt x="1" y="1"/>
                  </a:cubicBezTo>
                  <a:lnTo>
                    <a:pt x="1" y="2"/>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2" name="Freeform 93">
              <a:extLst>
                <a:ext uri="{FF2B5EF4-FFF2-40B4-BE49-F238E27FC236}">
                  <a16:creationId xmlns:a16="http://schemas.microsoft.com/office/drawing/2014/main" id="{164ABE6A-60C7-40D7-88C9-C61629130D68}"/>
                </a:ext>
              </a:extLst>
            </p:cNvPr>
            <p:cNvSpPr>
              <a:spLocks/>
            </p:cNvSpPr>
            <p:nvPr userDrawn="1"/>
          </p:nvSpPr>
          <p:spPr bwMode="auto">
            <a:xfrm>
              <a:off x="242" y="251"/>
              <a:ext cx="5" cy="7"/>
            </a:xfrm>
            <a:custGeom>
              <a:avLst/>
              <a:gdLst>
                <a:gd name="T0" fmla="*/ 1 w 2"/>
                <a:gd name="T1" fmla="*/ 2 h 3"/>
                <a:gd name="T2" fmla="*/ 0 w 2"/>
                <a:gd name="T3" fmla="*/ 3 h 3"/>
                <a:gd name="T4" fmla="*/ 0 w 2"/>
                <a:gd name="T5" fmla="*/ 3 h 3"/>
                <a:gd name="T6" fmla="*/ 0 w 2"/>
                <a:gd name="T7" fmla="*/ 3 h 3"/>
                <a:gd name="T8" fmla="*/ 0 w 2"/>
                <a:gd name="T9" fmla="*/ 2 h 3"/>
                <a:gd name="T10" fmla="*/ 0 w 2"/>
                <a:gd name="T11" fmla="*/ 1 h 3"/>
                <a:gd name="T12" fmla="*/ 0 w 2"/>
                <a:gd name="T13" fmla="*/ 1 h 3"/>
                <a:gd name="T14" fmla="*/ 1 w 2"/>
                <a:gd name="T15" fmla="*/ 1 h 3"/>
                <a:gd name="T16" fmla="*/ 2 w 2"/>
                <a:gd name="T17" fmla="*/ 0 h 3"/>
                <a:gd name="T18" fmla="*/ 2 w 2"/>
                <a:gd name="T19" fmla="*/ 0 h 3"/>
                <a:gd name="T20" fmla="*/ 2 w 2"/>
                <a:gd name="T21" fmla="*/ 0 h 3"/>
                <a:gd name="T22" fmla="*/ 2 w 2"/>
                <a:gd name="T23" fmla="*/ 0 h 3"/>
                <a:gd name="T24" fmla="*/ 1 w 2"/>
                <a:gd name="T25" fmla="*/ 1 h 3"/>
                <a:gd name="T26" fmla="*/ 1 w 2"/>
                <a:gd name="T2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 h="3">
                  <a:moveTo>
                    <a:pt x="1" y="2"/>
                  </a:moveTo>
                  <a:cubicBezTo>
                    <a:pt x="0" y="3"/>
                    <a:pt x="0" y="3"/>
                    <a:pt x="0" y="3"/>
                  </a:cubicBezTo>
                  <a:cubicBezTo>
                    <a:pt x="0" y="3"/>
                    <a:pt x="0" y="3"/>
                    <a:pt x="0" y="3"/>
                  </a:cubicBezTo>
                  <a:cubicBezTo>
                    <a:pt x="0" y="3"/>
                    <a:pt x="0" y="3"/>
                    <a:pt x="0" y="3"/>
                  </a:cubicBezTo>
                  <a:cubicBezTo>
                    <a:pt x="0" y="3"/>
                    <a:pt x="0" y="2"/>
                    <a:pt x="0" y="2"/>
                  </a:cubicBezTo>
                  <a:cubicBezTo>
                    <a:pt x="0" y="1"/>
                    <a:pt x="0" y="1"/>
                    <a:pt x="0" y="1"/>
                  </a:cubicBezTo>
                  <a:cubicBezTo>
                    <a:pt x="0" y="1"/>
                    <a:pt x="0" y="1"/>
                    <a:pt x="0" y="1"/>
                  </a:cubicBezTo>
                  <a:cubicBezTo>
                    <a:pt x="1" y="1"/>
                    <a:pt x="1" y="1"/>
                    <a:pt x="1" y="1"/>
                  </a:cubicBezTo>
                  <a:cubicBezTo>
                    <a:pt x="1" y="0"/>
                    <a:pt x="1" y="0"/>
                    <a:pt x="2" y="0"/>
                  </a:cubicBezTo>
                  <a:cubicBezTo>
                    <a:pt x="2" y="0"/>
                    <a:pt x="2" y="0"/>
                    <a:pt x="2" y="0"/>
                  </a:cubicBezTo>
                  <a:cubicBezTo>
                    <a:pt x="2" y="0"/>
                    <a:pt x="2" y="0"/>
                    <a:pt x="2" y="0"/>
                  </a:cubicBezTo>
                  <a:cubicBezTo>
                    <a:pt x="2" y="0"/>
                    <a:pt x="2" y="0"/>
                    <a:pt x="2" y="0"/>
                  </a:cubicBezTo>
                  <a:cubicBezTo>
                    <a:pt x="1" y="1"/>
                    <a:pt x="1" y="1"/>
                    <a:pt x="1" y="1"/>
                  </a:cubicBezTo>
                  <a:lnTo>
                    <a:pt x="1" y="2"/>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 name="Freeform 94">
              <a:extLst>
                <a:ext uri="{FF2B5EF4-FFF2-40B4-BE49-F238E27FC236}">
                  <a16:creationId xmlns:a16="http://schemas.microsoft.com/office/drawing/2014/main" id="{5FBE2E6F-E070-4457-B53B-06C9458D4C30}"/>
                </a:ext>
              </a:extLst>
            </p:cNvPr>
            <p:cNvSpPr>
              <a:spLocks/>
            </p:cNvSpPr>
            <p:nvPr userDrawn="1"/>
          </p:nvSpPr>
          <p:spPr bwMode="auto">
            <a:xfrm>
              <a:off x="236" y="260"/>
              <a:ext cx="9" cy="6"/>
            </a:xfrm>
            <a:custGeom>
              <a:avLst/>
              <a:gdLst>
                <a:gd name="T0" fmla="*/ 3 w 4"/>
                <a:gd name="T1" fmla="*/ 0 h 3"/>
                <a:gd name="T2" fmla="*/ 3 w 4"/>
                <a:gd name="T3" fmla="*/ 0 h 3"/>
                <a:gd name="T4" fmla="*/ 4 w 4"/>
                <a:gd name="T5" fmla="*/ 0 h 3"/>
                <a:gd name="T6" fmla="*/ 4 w 4"/>
                <a:gd name="T7" fmla="*/ 0 h 3"/>
                <a:gd name="T8" fmla="*/ 3 w 4"/>
                <a:gd name="T9" fmla="*/ 2 h 3"/>
                <a:gd name="T10" fmla="*/ 2 w 4"/>
                <a:gd name="T11" fmla="*/ 3 h 3"/>
                <a:gd name="T12" fmla="*/ 0 w 4"/>
                <a:gd name="T13" fmla="*/ 1 h 3"/>
                <a:gd name="T14" fmla="*/ 0 w 4"/>
                <a:gd name="T15" fmla="*/ 0 h 3"/>
                <a:gd name="T16" fmla="*/ 1 w 4"/>
                <a:gd name="T17" fmla="*/ 0 h 3"/>
                <a:gd name="T18" fmla="*/ 1 w 4"/>
                <a:gd name="T19" fmla="*/ 0 h 3"/>
                <a:gd name="T20" fmla="*/ 1 w 4"/>
                <a:gd name="T21" fmla="*/ 0 h 3"/>
                <a:gd name="T22" fmla="*/ 2 w 4"/>
                <a:gd name="T23" fmla="*/ 0 h 3"/>
                <a:gd name="T24" fmla="*/ 3 w 4"/>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3">
                  <a:moveTo>
                    <a:pt x="3" y="0"/>
                  </a:moveTo>
                  <a:cubicBezTo>
                    <a:pt x="3" y="0"/>
                    <a:pt x="3" y="0"/>
                    <a:pt x="3" y="0"/>
                  </a:cubicBezTo>
                  <a:cubicBezTo>
                    <a:pt x="3" y="0"/>
                    <a:pt x="4" y="0"/>
                    <a:pt x="4" y="0"/>
                  </a:cubicBezTo>
                  <a:cubicBezTo>
                    <a:pt x="4" y="0"/>
                    <a:pt x="4" y="0"/>
                    <a:pt x="4" y="0"/>
                  </a:cubicBezTo>
                  <a:cubicBezTo>
                    <a:pt x="4" y="1"/>
                    <a:pt x="4" y="1"/>
                    <a:pt x="3" y="2"/>
                  </a:cubicBezTo>
                  <a:cubicBezTo>
                    <a:pt x="3" y="3"/>
                    <a:pt x="3" y="3"/>
                    <a:pt x="2" y="3"/>
                  </a:cubicBezTo>
                  <a:cubicBezTo>
                    <a:pt x="2" y="3"/>
                    <a:pt x="1" y="3"/>
                    <a:pt x="0" y="1"/>
                  </a:cubicBezTo>
                  <a:cubicBezTo>
                    <a:pt x="0" y="1"/>
                    <a:pt x="0" y="1"/>
                    <a:pt x="0" y="0"/>
                  </a:cubicBezTo>
                  <a:cubicBezTo>
                    <a:pt x="0" y="0"/>
                    <a:pt x="0" y="0"/>
                    <a:pt x="1" y="0"/>
                  </a:cubicBezTo>
                  <a:cubicBezTo>
                    <a:pt x="1" y="0"/>
                    <a:pt x="1" y="0"/>
                    <a:pt x="1" y="0"/>
                  </a:cubicBezTo>
                  <a:cubicBezTo>
                    <a:pt x="1" y="0"/>
                    <a:pt x="1" y="0"/>
                    <a:pt x="1" y="0"/>
                  </a:cubicBezTo>
                  <a:cubicBezTo>
                    <a:pt x="2" y="0"/>
                    <a:pt x="2" y="0"/>
                    <a:pt x="2" y="0"/>
                  </a:cubicBezTo>
                  <a:cubicBezTo>
                    <a:pt x="2" y="0"/>
                    <a:pt x="3" y="0"/>
                    <a:pt x="3" y="0"/>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4" name="Freeform 95">
              <a:extLst>
                <a:ext uri="{FF2B5EF4-FFF2-40B4-BE49-F238E27FC236}">
                  <a16:creationId xmlns:a16="http://schemas.microsoft.com/office/drawing/2014/main" id="{E744A7A6-BEBD-41F1-B523-CB7C7649657D}"/>
                </a:ext>
              </a:extLst>
            </p:cNvPr>
            <p:cNvSpPr>
              <a:spLocks/>
            </p:cNvSpPr>
            <p:nvPr userDrawn="1"/>
          </p:nvSpPr>
          <p:spPr bwMode="auto">
            <a:xfrm>
              <a:off x="238" y="262"/>
              <a:ext cx="4" cy="4"/>
            </a:xfrm>
            <a:custGeom>
              <a:avLst/>
              <a:gdLst>
                <a:gd name="T0" fmla="*/ 1 w 2"/>
                <a:gd name="T1" fmla="*/ 0 h 2"/>
                <a:gd name="T2" fmla="*/ 1 w 2"/>
                <a:gd name="T3" fmla="*/ 0 h 2"/>
                <a:gd name="T4" fmla="*/ 1 w 2"/>
                <a:gd name="T5" fmla="*/ 0 h 2"/>
                <a:gd name="T6" fmla="*/ 0 w 2"/>
                <a:gd name="T7" fmla="*/ 0 h 2"/>
                <a:gd name="T8" fmla="*/ 1 w 2"/>
                <a:gd name="T9" fmla="*/ 2 h 2"/>
                <a:gd name="T10" fmla="*/ 1 w 2"/>
                <a:gd name="T11" fmla="*/ 2 h 2"/>
                <a:gd name="T12" fmla="*/ 2 w 2"/>
                <a:gd name="T13" fmla="*/ 1 h 2"/>
                <a:gd name="T14" fmla="*/ 2 w 2"/>
                <a:gd name="T15" fmla="*/ 0 h 2"/>
                <a:gd name="T16" fmla="*/ 2 w 2"/>
                <a:gd name="T17" fmla="*/ 0 h 2"/>
                <a:gd name="T18" fmla="*/ 2 w 2"/>
                <a:gd name="T19" fmla="*/ 0 h 2"/>
                <a:gd name="T20" fmla="*/ 1 w 2"/>
                <a:gd name="T21"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2">
                  <a:moveTo>
                    <a:pt x="1" y="0"/>
                  </a:moveTo>
                  <a:cubicBezTo>
                    <a:pt x="1" y="0"/>
                    <a:pt x="1" y="0"/>
                    <a:pt x="1" y="0"/>
                  </a:cubicBezTo>
                  <a:cubicBezTo>
                    <a:pt x="1" y="0"/>
                    <a:pt x="1" y="0"/>
                    <a:pt x="1" y="0"/>
                  </a:cubicBezTo>
                  <a:cubicBezTo>
                    <a:pt x="0" y="0"/>
                    <a:pt x="0" y="0"/>
                    <a:pt x="0" y="0"/>
                  </a:cubicBezTo>
                  <a:cubicBezTo>
                    <a:pt x="0" y="1"/>
                    <a:pt x="1" y="1"/>
                    <a:pt x="1" y="2"/>
                  </a:cubicBezTo>
                  <a:cubicBezTo>
                    <a:pt x="1" y="2"/>
                    <a:pt x="1" y="2"/>
                    <a:pt x="1" y="2"/>
                  </a:cubicBezTo>
                  <a:cubicBezTo>
                    <a:pt x="1" y="2"/>
                    <a:pt x="2" y="2"/>
                    <a:pt x="2" y="1"/>
                  </a:cubicBezTo>
                  <a:cubicBezTo>
                    <a:pt x="2" y="0"/>
                    <a:pt x="2" y="0"/>
                    <a:pt x="2" y="0"/>
                  </a:cubicBezTo>
                  <a:cubicBezTo>
                    <a:pt x="2" y="0"/>
                    <a:pt x="2" y="0"/>
                    <a:pt x="2" y="0"/>
                  </a:cubicBezTo>
                  <a:cubicBezTo>
                    <a:pt x="2" y="0"/>
                    <a:pt x="2" y="0"/>
                    <a:pt x="2" y="0"/>
                  </a:cubicBezTo>
                  <a:cubicBezTo>
                    <a:pt x="1" y="0"/>
                    <a:pt x="1" y="0"/>
                    <a:pt x="1" y="0"/>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5" name="Freeform 96">
              <a:extLst>
                <a:ext uri="{FF2B5EF4-FFF2-40B4-BE49-F238E27FC236}">
                  <a16:creationId xmlns:a16="http://schemas.microsoft.com/office/drawing/2014/main" id="{C346ABED-EA03-4CD8-8E83-15B520967177}"/>
                </a:ext>
              </a:extLst>
            </p:cNvPr>
            <p:cNvSpPr>
              <a:spLocks/>
            </p:cNvSpPr>
            <p:nvPr userDrawn="1"/>
          </p:nvSpPr>
          <p:spPr bwMode="auto">
            <a:xfrm>
              <a:off x="345" y="241"/>
              <a:ext cx="70" cy="86"/>
            </a:xfrm>
            <a:custGeom>
              <a:avLst/>
              <a:gdLst>
                <a:gd name="T0" fmla="*/ 30 w 34"/>
                <a:gd name="T1" fmla="*/ 20 h 41"/>
                <a:gd name="T2" fmla="*/ 30 w 34"/>
                <a:gd name="T3" fmla="*/ 22 h 41"/>
                <a:gd name="T4" fmla="*/ 29 w 34"/>
                <a:gd name="T5" fmla="*/ 24 h 41"/>
                <a:gd name="T6" fmla="*/ 28 w 34"/>
                <a:gd name="T7" fmla="*/ 26 h 41"/>
                <a:gd name="T8" fmla="*/ 25 w 34"/>
                <a:gd name="T9" fmla="*/ 30 h 41"/>
                <a:gd name="T10" fmla="*/ 23 w 34"/>
                <a:gd name="T11" fmla="*/ 30 h 41"/>
                <a:gd name="T12" fmla="*/ 22 w 34"/>
                <a:gd name="T13" fmla="*/ 30 h 41"/>
                <a:gd name="T14" fmla="*/ 20 w 34"/>
                <a:gd name="T15" fmla="*/ 27 h 41"/>
                <a:gd name="T16" fmla="*/ 20 w 34"/>
                <a:gd name="T17" fmla="*/ 25 h 41"/>
                <a:gd name="T18" fmla="*/ 25 w 34"/>
                <a:gd name="T19" fmla="*/ 23 h 41"/>
                <a:gd name="T20" fmla="*/ 21 w 34"/>
                <a:gd name="T21" fmla="*/ 20 h 41"/>
                <a:gd name="T22" fmla="*/ 20 w 34"/>
                <a:gd name="T23" fmla="*/ 24 h 41"/>
                <a:gd name="T24" fmla="*/ 19 w 34"/>
                <a:gd name="T25" fmla="*/ 30 h 41"/>
                <a:gd name="T26" fmla="*/ 19 w 34"/>
                <a:gd name="T27" fmla="*/ 31 h 41"/>
                <a:gd name="T28" fmla="*/ 13 w 34"/>
                <a:gd name="T29" fmla="*/ 36 h 41"/>
                <a:gd name="T30" fmla="*/ 11 w 34"/>
                <a:gd name="T31" fmla="*/ 39 h 41"/>
                <a:gd name="T32" fmla="*/ 8 w 34"/>
                <a:gd name="T33" fmla="*/ 39 h 41"/>
                <a:gd name="T34" fmla="*/ 5 w 34"/>
                <a:gd name="T35" fmla="*/ 41 h 41"/>
                <a:gd name="T36" fmla="*/ 6 w 34"/>
                <a:gd name="T37" fmla="*/ 35 h 41"/>
                <a:gd name="T38" fmla="*/ 11 w 34"/>
                <a:gd name="T39" fmla="*/ 32 h 41"/>
                <a:gd name="T40" fmla="*/ 13 w 34"/>
                <a:gd name="T41" fmla="*/ 26 h 41"/>
                <a:gd name="T42" fmla="*/ 16 w 34"/>
                <a:gd name="T43" fmla="*/ 21 h 41"/>
                <a:gd name="T44" fmla="*/ 14 w 34"/>
                <a:gd name="T45" fmla="*/ 22 h 41"/>
                <a:gd name="T46" fmla="*/ 13 w 34"/>
                <a:gd name="T47" fmla="*/ 24 h 41"/>
                <a:gd name="T48" fmla="*/ 7 w 34"/>
                <a:gd name="T49" fmla="*/ 31 h 41"/>
                <a:gd name="T50" fmla="*/ 5 w 34"/>
                <a:gd name="T51" fmla="*/ 31 h 41"/>
                <a:gd name="T52" fmla="*/ 3 w 34"/>
                <a:gd name="T53" fmla="*/ 30 h 41"/>
                <a:gd name="T54" fmla="*/ 1 w 34"/>
                <a:gd name="T55" fmla="*/ 30 h 41"/>
                <a:gd name="T56" fmla="*/ 2 w 34"/>
                <a:gd name="T57" fmla="*/ 26 h 41"/>
                <a:gd name="T58" fmla="*/ 1 w 34"/>
                <a:gd name="T59" fmla="*/ 25 h 41"/>
                <a:gd name="T60" fmla="*/ 6 w 34"/>
                <a:gd name="T61" fmla="*/ 25 h 41"/>
                <a:gd name="T62" fmla="*/ 6 w 34"/>
                <a:gd name="T63" fmla="*/ 20 h 41"/>
                <a:gd name="T64" fmla="*/ 4 w 34"/>
                <a:gd name="T65" fmla="*/ 22 h 41"/>
                <a:gd name="T66" fmla="*/ 2 w 34"/>
                <a:gd name="T67" fmla="*/ 17 h 41"/>
                <a:gd name="T68" fmla="*/ 1 w 34"/>
                <a:gd name="T69" fmla="*/ 12 h 41"/>
                <a:gd name="T70" fmla="*/ 0 w 34"/>
                <a:gd name="T71" fmla="*/ 7 h 41"/>
                <a:gd name="T72" fmla="*/ 1 w 34"/>
                <a:gd name="T73" fmla="*/ 6 h 41"/>
                <a:gd name="T74" fmla="*/ 1 w 34"/>
                <a:gd name="T75" fmla="*/ 2 h 41"/>
                <a:gd name="T76" fmla="*/ 6 w 34"/>
                <a:gd name="T77" fmla="*/ 6 h 41"/>
                <a:gd name="T78" fmla="*/ 5 w 34"/>
                <a:gd name="T79" fmla="*/ 13 h 41"/>
                <a:gd name="T80" fmla="*/ 9 w 34"/>
                <a:gd name="T81" fmla="*/ 11 h 41"/>
                <a:gd name="T82" fmla="*/ 8 w 34"/>
                <a:gd name="T83" fmla="*/ 4 h 41"/>
                <a:gd name="T84" fmla="*/ 10 w 34"/>
                <a:gd name="T85" fmla="*/ 1 h 41"/>
                <a:gd name="T86" fmla="*/ 12 w 34"/>
                <a:gd name="T87" fmla="*/ 0 h 41"/>
                <a:gd name="T88" fmla="*/ 14 w 34"/>
                <a:gd name="T89" fmla="*/ 1 h 41"/>
                <a:gd name="T90" fmla="*/ 16 w 34"/>
                <a:gd name="T91" fmla="*/ 2 h 41"/>
                <a:gd name="T92" fmla="*/ 17 w 34"/>
                <a:gd name="T93" fmla="*/ 3 h 41"/>
                <a:gd name="T94" fmla="*/ 19 w 34"/>
                <a:gd name="T95" fmla="*/ 6 h 41"/>
                <a:gd name="T96" fmla="*/ 24 w 34"/>
                <a:gd name="T97" fmla="*/ 15 h 41"/>
                <a:gd name="T98" fmla="*/ 27 w 34"/>
                <a:gd name="T99" fmla="*/ 14 h 41"/>
                <a:gd name="T100" fmla="*/ 29 w 34"/>
                <a:gd name="T101" fmla="*/ 3 h 41"/>
                <a:gd name="T102" fmla="*/ 34 w 34"/>
                <a:gd name="T103" fmla="*/ 3 h 41"/>
                <a:gd name="T104" fmla="*/ 25 w 34"/>
                <a:gd name="T105" fmla="*/ 7 h 41"/>
                <a:gd name="T106" fmla="*/ 25 w 34"/>
                <a:gd name="T107" fmla="*/ 9 h 41"/>
                <a:gd name="T108" fmla="*/ 29 w 34"/>
                <a:gd name="T109" fmla="*/ 1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4" h="41">
                  <a:moveTo>
                    <a:pt x="27" y="19"/>
                  </a:moveTo>
                  <a:cubicBezTo>
                    <a:pt x="27" y="20"/>
                    <a:pt x="28" y="20"/>
                    <a:pt x="29" y="20"/>
                  </a:cubicBezTo>
                  <a:cubicBezTo>
                    <a:pt x="29" y="20"/>
                    <a:pt x="29" y="20"/>
                    <a:pt x="30" y="20"/>
                  </a:cubicBezTo>
                  <a:cubicBezTo>
                    <a:pt x="30" y="20"/>
                    <a:pt x="30" y="20"/>
                    <a:pt x="30" y="20"/>
                  </a:cubicBezTo>
                  <a:cubicBezTo>
                    <a:pt x="30" y="20"/>
                    <a:pt x="30" y="20"/>
                    <a:pt x="30" y="20"/>
                  </a:cubicBezTo>
                  <a:cubicBezTo>
                    <a:pt x="30" y="20"/>
                    <a:pt x="30" y="21"/>
                    <a:pt x="30" y="21"/>
                  </a:cubicBezTo>
                  <a:cubicBezTo>
                    <a:pt x="30" y="21"/>
                    <a:pt x="30" y="21"/>
                    <a:pt x="30" y="22"/>
                  </a:cubicBezTo>
                  <a:cubicBezTo>
                    <a:pt x="30" y="22"/>
                    <a:pt x="30" y="22"/>
                    <a:pt x="30" y="22"/>
                  </a:cubicBezTo>
                  <a:cubicBezTo>
                    <a:pt x="30" y="23"/>
                    <a:pt x="30" y="23"/>
                    <a:pt x="30" y="23"/>
                  </a:cubicBezTo>
                  <a:cubicBezTo>
                    <a:pt x="29" y="23"/>
                    <a:pt x="29" y="23"/>
                    <a:pt x="29" y="23"/>
                  </a:cubicBezTo>
                  <a:cubicBezTo>
                    <a:pt x="29" y="23"/>
                    <a:pt x="29" y="23"/>
                    <a:pt x="29" y="23"/>
                  </a:cubicBezTo>
                  <a:cubicBezTo>
                    <a:pt x="29" y="24"/>
                    <a:pt x="29" y="24"/>
                    <a:pt x="29" y="24"/>
                  </a:cubicBezTo>
                  <a:cubicBezTo>
                    <a:pt x="29" y="24"/>
                    <a:pt x="29" y="24"/>
                    <a:pt x="29" y="24"/>
                  </a:cubicBezTo>
                  <a:cubicBezTo>
                    <a:pt x="29" y="25"/>
                    <a:pt x="29" y="25"/>
                    <a:pt x="28" y="26"/>
                  </a:cubicBezTo>
                  <a:cubicBezTo>
                    <a:pt x="28" y="26"/>
                    <a:pt x="28" y="26"/>
                    <a:pt x="28" y="26"/>
                  </a:cubicBezTo>
                  <a:cubicBezTo>
                    <a:pt x="28" y="26"/>
                    <a:pt x="28" y="26"/>
                    <a:pt x="28" y="26"/>
                  </a:cubicBezTo>
                  <a:cubicBezTo>
                    <a:pt x="28" y="27"/>
                    <a:pt x="27" y="27"/>
                    <a:pt x="27" y="27"/>
                  </a:cubicBezTo>
                  <a:cubicBezTo>
                    <a:pt x="27" y="28"/>
                    <a:pt x="27" y="28"/>
                    <a:pt x="27" y="28"/>
                  </a:cubicBezTo>
                  <a:cubicBezTo>
                    <a:pt x="26" y="29"/>
                    <a:pt x="26" y="29"/>
                    <a:pt x="26" y="30"/>
                  </a:cubicBezTo>
                  <a:cubicBezTo>
                    <a:pt x="26" y="30"/>
                    <a:pt x="26" y="30"/>
                    <a:pt x="25" y="30"/>
                  </a:cubicBezTo>
                  <a:cubicBezTo>
                    <a:pt x="25" y="30"/>
                    <a:pt x="25" y="30"/>
                    <a:pt x="25" y="29"/>
                  </a:cubicBezTo>
                  <a:cubicBezTo>
                    <a:pt x="25" y="29"/>
                    <a:pt x="24" y="29"/>
                    <a:pt x="24" y="29"/>
                  </a:cubicBezTo>
                  <a:cubicBezTo>
                    <a:pt x="24" y="30"/>
                    <a:pt x="24" y="30"/>
                    <a:pt x="24" y="30"/>
                  </a:cubicBezTo>
                  <a:cubicBezTo>
                    <a:pt x="23" y="30"/>
                    <a:pt x="23" y="30"/>
                    <a:pt x="23" y="30"/>
                  </a:cubicBezTo>
                  <a:cubicBezTo>
                    <a:pt x="23" y="30"/>
                    <a:pt x="23" y="31"/>
                    <a:pt x="23" y="31"/>
                  </a:cubicBezTo>
                  <a:cubicBezTo>
                    <a:pt x="22" y="31"/>
                    <a:pt x="22" y="31"/>
                    <a:pt x="22" y="31"/>
                  </a:cubicBezTo>
                  <a:cubicBezTo>
                    <a:pt x="22" y="31"/>
                    <a:pt x="22" y="31"/>
                    <a:pt x="22" y="31"/>
                  </a:cubicBezTo>
                  <a:cubicBezTo>
                    <a:pt x="22" y="31"/>
                    <a:pt x="22" y="31"/>
                    <a:pt x="22" y="30"/>
                  </a:cubicBezTo>
                  <a:cubicBezTo>
                    <a:pt x="21" y="29"/>
                    <a:pt x="21" y="29"/>
                    <a:pt x="21" y="29"/>
                  </a:cubicBezTo>
                  <a:cubicBezTo>
                    <a:pt x="21" y="29"/>
                    <a:pt x="21" y="28"/>
                    <a:pt x="21" y="28"/>
                  </a:cubicBezTo>
                  <a:cubicBezTo>
                    <a:pt x="21" y="27"/>
                    <a:pt x="21" y="27"/>
                    <a:pt x="21" y="27"/>
                  </a:cubicBezTo>
                  <a:cubicBezTo>
                    <a:pt x="21" y="27"/>
                    <a:pt x="21" y="27"/>
                    <a:pt x="20" y="27"/>
                  </a:cubicBezTo>
                  <a:cubicBezTo>
                    <a:pt x="20" y="27"/>
                    <a:pt x="20" y="27"/>
                    <a:pt x="20" y="27"/>
                  </a:cubicBezTo>
                  <a:cubicBezTo>
                    <a:pt x="20" y="27"/>
                    <a:pt x="20" y="27"/>
                    <a:pt x="20" y="27"/>
                  </a:cubicBezTo>
                  <a:cubicBezTo>
                    <a:pt x="20" y="27"/>
                    <a:pt x="20" y="27"/>
                    <a:pt x="20" y="26"/>
                  </a:cubicBezTo>
                  <a:cubicBezTo>
                    <a:pt x="20" y="25"/>
                    <a:pt x="20" y="25"/>
                    <a:pt x="20" y="25"/>
                  </a:cubicBezTo>
                  <a:cubicBezTo>
                    <a:pt x="21" y="24"/>
                    <a:pt x="22" y="23"/>
                    <a:pt x="23" y="23"/>
                  </a:cubicBezTo>
                  <a:cubicBezTo>
                    <a:pt x="23" y="23"/>
                    <a:pt x="23" y="24"/>
                    <a:pt x="24" y="24"/>
                  </a:cubicBezTo>
                  <a:cubicBezTo>
                    <a:pt x="24" y="24"/>
                    <a:pt x="24" y="24"/>
                    <a:pt x="24" y="24"/>
                  </a:cubicBezTo>
                  <a:cubicBezTo>
                    <a:pt x="25" y="24"/>
                    <a:pt x="25" y="23"/>
                    <a:pt x="25" y="23"/>
                  </a:cubicBezTo>
                  <a:cubicBezTo>
                    <a:pt x="25" y="23"/>
                    <a:pt x="25" y="23"/>
                    <a:pt x="25" y="23"/>
                  </a:cubicBezTo>
                  <a:cubicBezTo>
                    <a:pt x="24" y="23"/>
                    <a:pt x="24" y="22"/>
                    <a:pt x="23" y="22"/>
                  </a:cubicBezTo>
                  <a:cubicBezTo>
                    <a:pt x="23" y="22"/>
                    <a:pt x="22" y="22"/>
                    <a:pt x="22" y="21"/>
                  </a:cubicBezTo>
                  <a:cubicBezTo>
                    <a:pt x="21" y="21"/>
                    <a:pt x="21" y="20"/>
                    <a:pt x="21" y="20"/>
                  </a:cubicBezTo>
                  <a:cubicBezTo>
                    <a:pt x="21" y="20"/>
                    <a:pt x="21" y="21"/>
                    <a:pt x="21" y="21"/>
                  </a:cubicBezTo>
                  <a:cubicBezTo>
                    <a:pt x="21" y="21"/>
                    <a:pt x="21" y="21"/>
                    <a:pt x="21" y="21"/>
                  </a:cubicBezTo>
                  <a:cubicBezTo>
                    <a:pt x="21" y="21"/>
                    <a:pt x="21" y="21"/>
                    <a:pt x="21" y="21"/>
                  </a:cubicBezTo>
                  <a:cubicBezTo>
                    <a:pt x="21" y="22"/>
                    <a:pt x="21" y="23"/>
                    <a:pt x="20" y="24"/>
                  </a:cubicBezTo>
                  <a:cubicBezTo>
                    <a:pt x="19" y="26"/>
                    <a:pt x="19" y="26"/>
                    <a:pt x="19" y="26"/>
                  </a:cubicBezTo>
                  <a:cubicBezTo>
                    <a:pt x="18" y="27"/>
                    <a:pt x="18" y="28"/>
                    <a:pt x="18" y="28"/>
                  </a:cubicBezTo>
                  <a:cubicBezTo>
                    <a:pt x="18" y="29"/>
                    <a:pt x="19" y="30"/>
                    <a:pt x="19" y="30"/>
                  </a:cubicBezTo>
                  <a:cubicBezTo>
                    <a:pt x="19" y="30"/>
                    <a:pt x="19" y="30"/>
                    <a:pt x="19" y="30"/>
                  </a:cubicBezTo>
                  <a:cubicBezTo>
                    <a:pt x="20" y="30"/>
                    <a:pt x="20" y="30"/>
                    <a:pt x="20" y="30"/>
                  </a:cubicBezTo>
                  <a:cubicBezTo>
                    <a:pt x="20" y="30"/>
                    <a:pt x="20" y="30"/>
                    <a:pt x="20" y="30"/>
                  </a:cubicBezTo>
                  <a:cubicBezTo>
                    <a:pt x="20" y="30"/>
                    <a:pt x="20" y="30"/>
                    <a:pt x="20" y="30"/>
                  </a:cubicBezTo>
                  <a:cubicBezTo>
                    <a:pt x="19" y="31"/>
                    <a:pt x="19" y="31"/>
                    <a:pt x="19" y="31"/>
                  </a:cubicBezTo>
                  <a:cubicBezTo>
                    <a:pt x="18" y="32"/>
                    <a:pt x="18" y="32"/>
                    <a:pt x="17" y="33"/>
                  </a:cubicBezTo>
                  <a:cubicBezTo>
                    <a:pt x="17" y="34"/>
                    <a:pt x="16" y="34"/>
                    <a:pt x="15" y="34"/>
                  </a:cubicBezTo>
                  <a:cubicBezTo>
                    <a:pt x="15" y="35"/>
                    <a:pt x="15" y="35"/>
                    <a:pt x="15" y="35"/>
                  </a:cubicBezTo>
                  <a:cubicBezTo>
                    <a:pt x="14" y="35"/>
                    <a:pt x="13" y="36"/>
                    <a:pt x="13" y="36"/>
                  </a:cubicBezTo>
                  <a:cubicBezTo>
                    <a:pt x="13" y="36"/>
                    <a:pt x="13" y="36"/>
                    <a:pt x="13" y="36"/>
                  </a:cubicBezTo>
                  <a:cubicBezTo>
                    <a:pt x="13" y="37"/>
                    <a:pt x="12" y="37"/>
                    <a:pt x="12" y="38"/>
                  </a:cubicBezTo>
                  <a:cubicBezTo>
                    <a:pt x="11" y="38"/>
                    <a:pt x="11" y="38"/>
                    <a:pt x="11" y="38"/>
                  </a:cubicBezTo>
                  <a:cubicBezTo>
                    <a:pt x="11" y="38"/>
                    <a:pt x="11" y="39"/>
                    <a:pt x="11" y="39"/>
                  </a:cubicBezTo>
                  <a:cubicBezTo>
                    <a:pt x="10" y="39"/>
                    <a:pt x="10" y="39"/>
                    <a:pt x="10" y="39"/>
                  </a:cubicBezTo>
                  <a:cubicBezTo>
                    <a:pt x="10" y="39"/>
                    <a:pt x="9" y="39"/>
                    <a:pt x="9" y="38"/>
                  </a:cubicBezTo>
                  <a:cubicBezTo>
                    <a:pt x="9" y="38"/>
                    <a:pt x="9" y="38"/>
                    <a:pt x="9" y="38"/>
                  </a:cubicBezTo>
                  <a:cubicBezTo>
                    <a:pt x="9" y="39"/>
                    <a:pt x="8" y="39"/>
                    <a:pt x="8" y="39"/>
                  </a:cubicBezTo>
                  <a:cubicBezTo>
                    <a:pt x="8" y="39"/>
                    <a:pt x="8" y="39"/>
                    <a:pt x="7" y="39"/>
                  </a:cubicBezTo>
                  <a:cubicBezTo>
                    <a:pt x="6" y="39"/>
                    <a:pt x="6" y="40"/>
                    <a:pt x="5" y="40"/>
                  </a:cubicBezTo>
                  <a:cubicBezTo>
                    <a:pt x="5" y="41"/>
                    <a:pt x="5" y="41"/>
                    <a:pt x="5" y="41"/>
                  </a:cubicBezTo>
                  <a:cubicBezTo>
                    <a:pt x="5" y="41"/>
                    <a:pt x="5" y="41"/>
                    <a:pt x="5" y="41"/>
                  </a:cubicBezTo>
                  <a:cubicBezTo>
                    <a:pt x="5" y="41"/>
                    <a:pt x="5" y="40"/>
                    <a:pt x="4" y="40"/>
                  </a:cubicBezTo>
                  <a:cubicBezTo>
                    <a:pt x="4" y="39"/>
                    <a:pt x="4" y="39"/>
                    <a:pt x="4" y="38"/>
                  </a:cubicBezTo>
                  <a:cubicBezTo>
                    <a:pt x="4" y="37"/>
                    <a:pt x="5" y="36"/>
                    <a:pt x="6" y="35"/>
                  </a:cubicBezTo>
                  <a:cubicBezTo>
                    <a:pt x="6" y="35"/>
                    <a:pt x="6" y="35"/>
                    <a:pt x="6" y="35"/>
                  </a:cubicBezTo>
                  <a:cubicBezTo>
                    <a:pt x="6" y="33"/>
                    <a:pt x="7" y="31"/>
                    <a:pt x="9" y="31"/>
                  </a:cubicBezTo>
                  <a:cubicBezTo>
                    <a:pt x="10" y="31"/>
                    <a:pt x="10" y="31"/>
                    <a:pt x="10" y="31"/>
                  </a:cubicBezTo>
                  <a:cubicBezTo>
                    <a:pt x="11" y="32"/>
                    <a:pt x="11" y="32"/>
                    <a:pt x="11" y="32"/>
                  </a:cubicBezTo>
                  <a:cubicBezTo>
                    <a:pt x="11" y="32"/>
                    <a:pt x="11" y="32"/>
                    <a:pt x="11" y="32"/>
                  </a:cubicBezTo>
                  <a:cubicBezTo>
                    <a:pt x="12" y="32"/>
                    <a:pt x="12" y="31"/>
                    <a:pt x="13" y="31"/>
                  </a:cubicBezTo>
                  <a:cubicBezTo>
                    <a:pt x="14" y="30"/>
                    <a:pt x="14" y="30"/>
                    <a:pt x="14" y="29"/>
                  </a:cubicBezTo>
                  <a:cubicBezTo>
                    <a:pt x="14" y="29"/>
                    <a:pt x="14" y="28"/>
                    <a:pt x="14" y="28"/>
                  </a:cubicBezTo>
                  <a:cubicBezTo>
                    <a:pt x="13" y="27"/>
                    <a:pt x="13" y="26"/>
                    <a:pt x="13" y="26"/>
                  </a:cubicBezTo>
                  <a:cubicBezTo>
                    <a:pt x="13" y="25"/>
                    <a:pt x="14" y="23"/>
                    <a:pt x="16" y="22"/>
                  </a:cubicBezTo>
                  <a:cubicBezTo>
                    <a:pt x="16" y="22"/>
                    <a:pt x="16" y="21"/>
                    <a:pt x="16" y="21"/>
                  </a:cubicBezTo>
                  <a:cubicBezTo>
                    <a:pt x="16" y="21"/>
                    <a:pt x="16" y="21"/>
                    <a:pt x="16" y="21"/>
                  </a:cubicBezTo>
                  <a:cubicBezTo>
                    <a:pt x="16" y="21"/>
                    <a:pt x="16" y="21"/>
                    <a:pt x="16" y="21"/>
                  </a:cubicBezTo>
                  <a:cubicBezTo>
                    <a:pt x="16" y="21"/>
                    <a:pt x="15" y="21"/>
                    <a:pt x="15" y="22"/>
                  </a:cubicBezTo>
                  <a:cubicBezTo>
                    <a:pt x="14" y="22"/>
                    <a:pt x="14" y="22"/>
                    <a:pt x="14" y="22"/>
                  </a:cubicBezTo>
                  <a:cubicBezTo>
                    <a:pt x="14" y="22"/>
                    <a:pt x="14" y="22"/>
                    <a:pt x="14" y="22"/>
                  </a:cubicBezTo>
                  <a:cubicBezTo>
                    <a:pt x="14" y="22"/>
                    <a:pt x="14" y="22"/>
                    <a:pt x="14" y="22"/>
                  </a:cubicBezTo>
                  <a:cubicBezTo>
                    <a:pt x="14" y="23"/>
                    <a:pt x="14" y="23"/>
                    <a:pt x="14" y="23"/>
                  </a:cubicBezTo>
                  <a:cubicBezTo>
                    <a:pt x="14" y="23"/>
                    <a:pt x="14" y="23"/>
                    <a:pt x="14" y="23"/>
                  </a:cubicBezTo>
                  <a:cubicBezTo>
                    <a:pt x="14" y="23"/>
                    <a:pt x="14" y="23"/>
                    <a:pt x="14" y="23"/>
                  </a:cubicBezTo>
                  <a:cubicBezTo>
                    <a:pt x="13" y="24"/>
                    <a:pt x="13" y="24"/>
                    <a:pt x="13" y="24"/>
                  </a:cubicBezTo>
                  <a:cubicBezTo>
                    <a:pt x="13" y="25"/>
                    <a:pt x="12" y="25"/>
                    <a:pt x="12" y="26"/>
                  </a:cubicBezTo>
                  <a:cubicBezTo>
                    <a:pt x="11" y="27"/>
                    <a:pt x="11" y="27"/>
                    <a:pt x="10" y="27"/>
                  </a:cubicBezTo>
                  <a:cubicBezTo>
                    <a:pt x="9" y="29"/>
                    <a:pt x="9" y="29"/>
                    <a:pt x="8" y="29"/>
                  </a:cubicBezTo>
                  <a:cubicBezTo>
                    <a:pt x="7" y="30"/>
                    <a:pt x="7" y="30"/>
                    <a:pt x="7" y="31"/>
                  </a:cubicBezTo>
                  <a:cubicBezTo>
                    <a:pt x="6" y="31"/>
                    <a:pt x="6" y="31"/>
                    <a:pt x="6" y="31"/>
                  </a:cubicBezTo>
                  <a:cubicBezTo>
                    <a:pt x="6" y="32"/>
                    <a:pt x="6" y="32"/>
                    <a:pt x="6" y="32"/>
                  </a:cubicBezTo>
                  <a:cubicBezTo>
                    <a:pt x="6" y="32"/>
                    <a:pt x="5" y="32"/>
                    <a:pt x="5" y="31"/>
                  </a:cubicBezTo>
                  <a:cubicBezTo>
                    <a:pt x="5" y="31"/>
                    <a:pt x="5" y="31"/>
                    <a:pt x="5" y="31"/>
                  </a:cubicBezTo>
                  <a:cubicBezTo>
                    <a:pt x="4" y="30"/>
                    <a:pt x="4" y="30"/>
                    <a:pt x="4" y="30"/>
                  </a:cubicBezTo>
                  <a:cubicBezTo>
                    <a:pt x="4" y="30"/>
                    <a:pt x="4" y="30"/>
                    <a:pt x="4" y="30"/>
                  </a:cubicBezTo>
                  <a:cubicBezTo>
                    <a:pt x="4" y="30"/>
                    <a:pt x="4" y="30"/>
                    <a:pt x="4" y="30"/>
                  </a:cubicBezTo>
                  <a:cubicBezTo>
                    <a:pt x="3" y="30"/>
                    <a:pt x="3" y="30"/>
                    <a:pt x="3" y="30"/>
                  </a:cubicBezTo>
                  <a:cubicBezTo>
                    <a:pt x="3" y="30"/>
                    <a:pt x="2" y="31"/>
                    <a:pt x="2" y="31"/>
                  </a:cubicBezTo>
                  <a:cubicBezTo>
                    <a:pt x="1" y="32"/>
                    <a:pt x="1" y="32"/>
                    <a:pt x="1" y="32"/>
                  </a:cubicBezTo>
                  <a:cubicBezTo>
                    <a:pt x="1" y="32"/>
                    <a:pt x="1" y="32"/>
                    <a:pt x="1" y="32"/>
                  </a:cubicBezTo>
                  <a:cubicBezTo>
                    <a:pt x="1" y="32"/>
                    <a:pt x="1" y="31"/>
                    <a:pt x="1" y="30"/>
                  </a:cubicBezTo>
                  <a:cubicBezTo>
                    <a:pt x="1" y="29"/>
                    <a:pt x="1" y="28"/>
                    <a:pt x="1" y="28"/>
                  </a:cubicBezTo>
                  <a:cubicBezTo>
                    <a:pt x="2" y="27"/>
                    <a:pt x="2" y="27"/>
                    <a:pt x="2" y="27"/>
                  </a:cubicBezTo>
                  <a:cubicBezTo>
                    <a:pt x="2" y="26"/>
                    <a:pt x="2" y="26"/>
                    <a:pt x="2" y="26"/>
                  </a:cubicBezTo>
                  <a:cubicBezTo>
                    <a:pt x="2" y="26"/>
                    <a:pt x="2" y="26"/>
                    <a:pt x="2" y="26"/>
                  </a:cubicBezTo>
                  <a:cubicBezTo>
                    <a:pt x="2" y="25"/>
                    <a:pt x="2" y="25"/>
                    <a:pt x="1" y="25"/>
                  </a:cubicBezTo>
                  <a:cubicBezTo>
                    <a:pt x="1" y="25"/>
                    <a:pt x="1" y="25"/>
                    <a:pt x="1" y="25"/>
                  </a:cubicBezTo>
                  <a:cubicBezTo>
                    <a:pt x="1" y="25"/>
                    <a:pt x="1" y="25"/>
                    <a:pt x="1" y="25"/>
                  </a:cubicBezTo>
                  <a:cubicBezTo>
                    <a:pt x="1" y="25"/>
                    <a:pt x="1" y="25"/>
                    <a:pt x="1" y="25"/>
                  </a:cubicBezTo>
                  <a:cubicBezTo>
                    <a:pt x="1" y="24"/>
                    <a:pt x="1" y="24"/>
                    <a:pt x="2" y="24"/>
                  </a:cubicBezTo>
                  <a:cubicBezTo>
                    <a:pt x="2" y="23"/>
                    <a:pt x="3" y="23"/>
                    <a:pt x="4" y="23"/>
                  </a:cubicBezTo>
                  <a:cubicBezTo>
                    <a:pt x="4" y="23"/>
                    <a:pt x="5" y="23"/>
                    <a:pt x="5" y="24"/>
                  </a:cubicBezTo>
                  <a:cubicBezTo>
                    <a:pt x="6" y="25"/>
                    <a:pt x="6" y="25"/>
                    <a:pt x="6" y="25"/>
                  </a:cubicBezTo>
                  <a:cubicBezTo>
                    <a:pt x="6" y="25"/>
                    <a:pt x="7" y="25"/>
                    <a:pt x="7" y="25"/>
                  </a:cubicBezTo>
                  <a:cubicBezTo>
                    <a:pt x="7" y="25"/>
                    <a:pt x="8" y="24"/>
                    <a:pt x="8" y="24"/>
                  </a:cubicBezTo>
                  <a:cubicBezTo>
                    <a:pt x="8" y="23"/>
                    <a:pt x="8" y="23"/>
                    <a:pt x="8" y="22"/>
                  </a:cubicBezTo>
                  <a:cubicBezTo>
                    <a:pt x="8" y="21"/>
                    <a:pt x="7" y="20"/>
                    <a:pt x="6" y="20"/>
                  </a:cubicBezTo>
                  <a:cubicBezTo>
                    <a:pt x="6" y="20"/>
                    <a:pt x="5" y="20"/>
                    <a:pt x="4" y="21"/>
                  </a:cubicBezTo>
                  <a:cubicBezTo>
                    <a:pt x="4" y="21"/>
                    <a:pt x="4" y="21"/>
                    <a:pt x="4" y="21"/>
                  </a:cubicBezTo>
                  <a:cubicBezTo>
                    <a:pt x="4" y="22"/>
                    <a:pt x="4" y="22"/>
                    <a:pt x="4" y="22"/>
                  </a:cubicBezTo>
                  <a:cubicBezTo>
                    <a:pt x="4" y="22"/>
                    <a:pt x="4" y="22"/>
                    <a:pt x="4" y="22"/>
                  </a:cubicBezTo>
                  <a:cubicBezTo>
                    <a:pt x="3" y="22"/>
                    <a:pt x="3" y="21"/>
                    <a:pt x="3" y="21"/>
                  </a:cubicBezTo>
                  <a:cubicBezTo>
                    <a:pt x="2" y="20"/>
                    <a:pt x="2" y="20"/>
                    <a:pt x="2" y="20"/>
                  </a:cubicBezTo>
                  <a:cubicBezTo>
                    <a:pt x="2" y="19"/>
                    <a:pt x="2" y="18"/>
                    <a:pt x="2" y="18"/>
                  </a:cubicBezTo>
                  <a:cubicBezTo>
                    <a:pt x="2" y="17"/>
                    <a:pt x="2" y="17"/>
                    <a:pt x="2" y="17"/>
                  </a:cubicBezTo>
                  <a:cubicBezTo>
                    <a:pt x="1" y="16"/>
                    <a:pt x="1" y="16"/>
                    <a:pt x="1" y="15"/>
                  </a:cubicBezTo>
                  <a:cubicBezTo>
                    <a:pt x="1" y="14"/>
                    <a:pt x="1" y="14"/>
                    <a:pt x="2" y="14"/>
                  </a:cubicBezTo>
                  <a:cubicBezTo>
                    <a:pt x="1" y="13"/>
                    <a:pt x="1" y="13"/>
                    <a:pt x="1" y="12"/>
                  </a:cubicBezTo>
                  <a:cubicBezTo>
                    <a:pt x="1" y="12"/>
                    <a:pt x="1" y="12"/>
                    <a:pt x="1" y="12"/>
                  </a:cubicBezTo>
                  <a:cubicBezTo>
                    <a:pt x="1" y="11"/>
                    <a:pt x="1" y="11"/>
                    <a:pt x="1" y="11"/>
                  </a:cubicBezTo>
                  <a:cubicBezTo>
                    <a:pt x="1" y="11"/>
                    <a:pt x="1" y="11"/>
                    <a:pt x="1" y="11"/>
                  </a:cubicBezTo>
                  <a:cubicBezTo>
                    <a:pt x="1" y="10"/>
                    <a:pt x="1" y="10"/>
                    <a:pt x="1" y="8"/>
                  </a:cubicBezTo>
                  <a:cubicBezTo>
                    <a:pt x="0" y="8"/>
                    <a:pt x="0" y="7"/>
                    <a:pt x="0" y="7"/>
                  </a:cubicBezTo>
                  <a:cubicBezTo>
                    <a:pt x="0" y="7"/>
                    <a:pt x="0" y="7"/>
                    <a:pt x="0" y="7"/>
                  </a:cubicBezTo>
                  <a:cubicBezTo>
                    <a:pt x="0" y="7"/>
                    <a:pt x="1" y="6"/>
                    <a:pt x="1" y="6"/>
                  </a:cubicBezTo>
                  <a:cubicBezTo>
                    <a:pt x="2" y="6"/>
                    <a:pt x="2" y="6"/>
                    <a:pt x="2" y="6"/>
                  </a:cubicBezTo>
                  <a:cubicBezTo>
                    <a:pt x="1" y="6"/>
                    <a:pt x="1" y="6"/>
                    <a:pt x="1" y="6"/>
                  </a:cubicBezTo>
                  <a:cubicBezTo>
                    <a:pt x="1" y="5"/>
                    <a:pt x="2" y="5"/>
                    <a:pt x="2" y="4"/>
                  </a:cubicBezTo>
                  <a:cubicBezTo>
                    <a:pt x="2" y="4"/>
                    <a:pt x="2" y="4"/>
                    <a:pt x="2" y="4"/>
                  </a:cubicBezTo>
                  <a:cubicBezTo>
                    <a:pt x="2" y="3"/>
                    <a:pt x="2" y="3"/>
                    <a:pt x="2" y="3"/>
                  </a:cubicBezTo>
                  <a:cubicBezTo>
                    <a:pt x="1" y="2"/>
                    <a:pt x="1" y="2"/>
                    <a:pt x="1" y="2"/>
                  </a:cubicBezTo>
                  <a:cubicBezTo>
                    <a:pt x="1" y="2"/>
                    <a:pt x="1" y="2"/>
                    <a:pt x="1" y="1"/>
                  </a:cubicBezTo>
                  <a:cubicBezTo>
                    <a:pt x="1" y="1"/>
                    <a:pt x="1" y="1"/>
                    <a:pt x="2" y="1"/>
                  </a:cubicBezTo>
                  <a:cubicBezTo>
                    <a:pt x="2" y="1"/>
                    <a:pt x="4" y="2"/>
                    <a:pt x="5" y="3"/>
                  </a:cubicBezTo>
                  <a:cubicBezTo>
                    <a:pt x="6" y="4"/>
                    <a:pt x="6" y="5"/>
                    <a:pt x="6" y="6"/>
                  </a:cubicBezTo>
                  <a:cubicBezTo>
                    <a:pt x="6" y="7"/>
                    <a:pt x="6" y="7"/>
                    <a:pt x="6" y="7"/>
                  </a:cubicBezTo>
                  <a:cubicBezTo>
                    <a:pt x="7" y="8"/>
                    <a:pt x="7" y="8"/>
                    <a:pt x="7" y="9"/>
                  </a:cubicBezTo>
                  <a:cubicBezTo>
                    <a:pt x="7" y="10"/>
                    <a:pt x="7" y="10"/>
                    <a:pt x="6" y="11"/>
                  </a:cubicBezTo>
                  <a:cubicBezTo>
                    <a:pt x="6" y="12"/>
                    <a:pt x="5" y="12"/>
                    <a:pt x="5" y="13"/>
                  </a:cubicBezTo>
                  <a:cubicBezTo>
                    <a:pt x="5" y="15"/>
                    <a:pt x="6" y="16"/>
                    <a:pt x="7" y="16"/>
                  </a:cubicBezTo>
                  <a:cubicBezTo>
                    <a:pt x="8" y="16"/>
                    <a:pt x="8" y="15"/>
                    <a:pt x="9" y="14"/>
                  </a:cubicBezTo>
                  <a:cubicBezTo>
                    <a:pt x="9" y="12"/>
                    <a:pt x="9" y="12"/>
                    <a:pt x="9" y="12"/>
                  </a:cubicBezTo>
                  <a:cubicBezTo>
                    <a:pt x="9" y="12"/>
                    <a:pt x="9" y="12"/>
                    <a:pt x="9" y="11"/>
                  </a:cubicBezTo>
                  <a:cubicBezTo>
                    <a:pt x="9" y="11"/>
                    <a:pt x="9" y="10"/>
                    <a:pt x="9" y="10"/>
                  </a:cubicBezTo>
                  <a:cubicBezTo>
                    <a:pt x="9" y="10"/>
                    <a:pt x="9" y="9"/>
                    <a:pt x="8" y="8"/>
                  </a:cubicBezTo>
                  <a:cubicBezTo>
                    <a:pt x="7" y="7"/>
                    <a:pt x="6" y="6"/>
                    <a:pt x="6" y="5"/>
                  </a:cubicBezTo>
                  <a:cubicBezTo>
                    <a:pt x="6" y="4"/>
                    <a:pt x="7" y="4"/>
                    <a:pt x="8" y="4"/>
                  </a:cubicBezTo>
                  <a:cubicBezTo>
                    <a:pt x="8" y="4"/>
                    <a:pt x="9" y="4"/>
                    <a:pt x="9" y="4"/>
                  </a:cubicBezTo>
                  <a:cubicBezTo>
                    <a:pt x="9" y="3"/>
                    <a:pt x="9" y="3"/>
                    <a:pt x="9" y="2"/>
                  </a:cubicBezTo>
                  <a:cubicBezTo>
                    <a:pt x="9" y="2"/>
                    <a:pt x="10" y="1"/>
                    <a:pt x="10" y="1"/>
                  </a:cubicBezTo>
                  <a:cubicBezTo>
                    <a:pt x="10" y="1"/>
                    <a:pt x="10" y="1"/>
                    <a:pt x="10" y="1"/>
                  </a:cubicBezTo>
                  <a:cubicBezTo>
                    <a:pt x="10" y="1"/>
                    <a:pt x="10" y="2"/>
                    <a:pt x="11" y="2"/>
                  </a:cubicBezTo>
                  <a:cubicBezTo>
                    <a:pt x="11" y="2"/>
                    <a:pt x="11" y="2"/>
                    <a:pt x="11" y="2"/>
                  </a:cubicBezTo>
                  <a:cubicBezTo>
                    <a:pt x="11" y="2"/>
                    <a:pt x="11" y="2"/>
                    <a:pt x="11" y="2"/>
                  </a:cubicBezTo>
                  <a:cubicBezTo>
                    <a:pt x="11" y="1"/>
                    <a:pt x="12" y="1"/>
                    <a:pt x="12" y="0"/>
                  </a:cubicBezTo>
                  <a:cubicBezTo>
                    <a:pt x="13" y="0"/>
                    <a:pt x="13" y="0"/>
                    <a:pt x="13" y="0"/>
                  </a:cubicBezTo>
                  <a:cubicBezTo>
                    <a:pt x="13" y="0"/>
                    <a:pt x="13" y="0"/>
                    <a:pt x="13" y="0"/>
                  </a:cubicBezTo>
                  <a:cubicBezTo>
                    <a:pt x="14" y="1"/>
                    <a:pt x="14" y="1"/>
                    <a:pt x="14" y="1"/>
                  </a:cubicBezTo>
                  <a:cubicBezTo>
                    <a:pt x="14" y="1"/>
                    <a:pt x="14" y="1"/>
                    <a:pt x="14" y="1"/>
                  </a:cubicBezTo>
                  <a:cubicBezTo>
                    <a:pt x="14" y="1"/>
                    <a:pt x="15" y="2"/>
                    <a:pt x="15" y="2"/>
                  </a:cubicBezTo>
                  <a:cubicBezTo>
                    <a:pt x="15" y="2"/>
                    <a:pt x="15" y="2"/>
                    <a:pt x="15" y="2"/>
                  </a:cubicBezTo>
                  <a:cubicBezTo>
                    <a:pt x="16" y="2"/>
                    <a:pt x="16" y="2"/>
                    <a:pt x="16" y="2"/>
                  </a:cubicBezTo>
                  <a:cubicBezTo>
                    <a:pt x="16" y="2"/>
                    <a:pt x="16" y="2"/>
                    <a:pt x="16" y="2"/>
                  </a:cubicBezTo>
                  <a:cubicBezTo>
                    <a:pt x="16" y="1"/>
                    <a:pt x="16" y="1"/>
                    <a:pt x="16" y="1"/>
                  </a:cubicBezTo>
                  <a:cubicBezTo>
                    <a:pt x="16" y="1"/>
                    <a:pt x="16" y="1"/>
                    <a:pt x="16" y="2"/>
                  </a:cubicBezTo>
                  <a:cubicBezTo>
                    <a:pt x="17" y="2"/>
                    <a:pt x="17" y="2"/>
                    <a:pt x="17" y="2"/>
                  </a:cubicBezTo>
                  <a:cubicBezTo>
                    <a:pt x="17" y="3"/>
                    <a:pt x="17" y="3"/>
                    <a:pt x="17" y="3"/>
                  </a:cubicBezTo>
                  <a:cubicBezTo>
                    <a:pt x="17" y="4"/>
                    <a:pt x="17" y="4"/>
                    <a:pt x="17" y="4"/>
                  </a:cubicBezTo>
                  <a:cubicBezTo>
                    <a:pt x="17" y="4"/>
                    <a:pt x="17" y="4"/>
                    <a:pt x="17" y="4"/>
                  </a:cubicBezTo>
                  <a:cubicBezTo>
                    <a:pt x="17" y="4"/>
                    <a:pt x="17" y="4"/>
                    <a:pt x="17" y="4"/>
                  </a:cubicBezTo>
                  <a:cubicBezTo>
                    <a:pt x="18" y="4"/>
                    <a:pt x="19" y="5"/>
                    <a:pt x="19" y="6"/>
                  </a:cubicBezTo>
                  <a:cubicBezTo>
                    <a:pt x="19" y="7"/>
                    <a:pt x="18" y="9"/>
                    <a:pt x="16" y="10"/>
                  </a:cubicBezTo>
                  <a:cubicBezTo>
                    <a:pt x="16" y="10"/>
                    <a:pt x="16" y="10"/>
                    <a:pt x="16" y="11"/>
                  </a:cubicBezTo>
                  <a:cubicBezTo>
                    <a:pt x="16" y="13"/>
                    <a:pt x="17" y="14"/>
                    <a:pt x="21" y="15"/>
                  </a:cubicBezTo>
                  <a:cubicBezTo>
                    <a:pt x="22" y="15"/>
                    <a:pt x="23" y="15"/>
                    <a:pt x="24" y="15"/>
                  </a:cubicBezTo>
                  <a:cubicBezTo>
                    <a:pt x="24" y="15"/>
                    <a:pt x="25" y="16"/>
                    <a:pt x="27" y="16"/>
                  </a:cubicBezTo>
                  <a:cubicBezTo>
                    <a:pt x="28" y="16"/>
                    <a:pt x="28" y="17"/>
                    <a:pt x="29" y="17"/>
                  </a:cubicBezTo>
                  <a:cubicBezTo>
                    <a:pt x="29" y="17"/>
                    <a:pt x="29" y="16"/>
                    <a:pt x="29" y="16"/>
                  </a:cubicBezTo>
                  <a:cubicBezTo>
                    <a:pt x="29" y="16"/>
                    <a:pt x="29" y="15"/>
                    <a:pt x="27" y="14"/>
                  </a:cubicBezTo>
                  <a:cubicBezTo>
                    <a:pt x="24" y="13"/>
                    <a:pt x="24" y="13"/>
                    <a:pt x="24" y="13"/>
                  </a:cubicBezTo>
                  <a:cubicBezTo>
                    <a:pt x="21" y="12"/>
                    <a:pt x="19" y="10"/>
                    <a:pt x="19" y="7"/>
                  </a:cubicBezTo>
                  <a:cubicBezTo>
                    <a:pt x="19" y="4"/>
                    <a:pt x="22" y="2"/>
                    <a:pt x="25" y="2"/>
                  </a:cubicBezTo>
                  <a:cubicBezTo>
                    <a:pt x="26" y="2"/>
                    <a:pt x="27" y="2"/>
                    <a:pt x="29" y="3"/>
                  </a:cubicBezTo>
                  <a:cubicBezTo>
                    <a:pt x="31" y="4"/>
                    <a:pt x="31" y="4"/>
                    <a:pt x="31" y="4"/>
                  </a:cubicBezTo>
                  <a:cubicBezTo>
                    <a:pt x="32" y="4"/>
                    <a:pt x="32" y="3"/>
                    <a:pt x="32" y="3"/>
                  </a:cubicBezTo>
                  <a:cubicBezTo>
                    <a:pt x="32" y="2"/>
                    <a:pt x="32" y="2"/>
                    <a:pt x="33" y="2"/>
                  </a:cubicBezTo>
                  <a:cubicBezTo>
                    <a:pt x="33" y="2"/>
                    <a:pt x="33" y="2"/>
                    <a:pt x="34" y="3"/>
                  </a:cubicBezTo>
                  <a:cubicBezTo>
                    <a:pt x="34" y="4"/>
                    <a:pt x="34" y="4"/>
                    <a:pt x="34" y="5"/>
                  </a:cubicBezTo>
                  <a:cubicBezTo>
                    <a:pt x="34" y="6"/>
                    <a:pt x="34" y="7"/>
                    <a:pt x="33" y="7"/>
                  </a:cubicBezTo>
                  <a:cubicBezTo>
                    <a:pt x="32" y="8"/>
                    <a:pt x="31" y="8"/>
                    <a:pt x="30" y="8"/>
                  </a:cubicBezTo>
                  <a:cubicBezTo>
                    <a:pt x="28" y="8"/>
                    <a:pt x="28" y="8"/>
                    <a:pt x="25" y="7"/>
                  </a:cubicBezTo>
                  <a:cubicBezTo>
                    <a:pt x="25" y="6"/>
                    <a:pt x="24" y="6"/>
                    <a:pt x="24" y="6"/>
                  </a:cubicBezTo>
                  <a:cubicBezTo>
                    <a:pt x="23" y="6"/>
                    <a:pt x="22" y="6"/>
                    <a:pt x="22" y="7"/>
                  </a:cubicBezTo>
                  <a:cubicBezTo>
                    <a:pt x="22" y="8"/>
                    <a:pt x="23" y="8"/>
                    <a:pt x="24" y="8"/>
                  </a:cubicBezTo>
                  <a:cubicBezTo>
                    <a:pt x="25" y="9"/>
                    <a:pt x="25" y="9"/>
                    <a:pt x="25" y="9"/>
                  </a:cubicBezTo>
                  <a:cubicBezTo>
                    <a:pt x="25" y="9"/>
                    <a:pt x="25" y="9"/>
                    <a:pt x="26" y="9"/>
                  </a:cubicBezTo>
                  <a:cubicBezTo>
                    <a:pt x="27" y="9"/>
                    <a:pt x="28" y="10"/>
                    <a:pt x="29" y="11"/>
                  </a:cubicBezTo>
                  <a:cubicBezTo>
                    <a:pt x="31" y="11"/>
                    <a:pt x="33" y="13"/>
                    <a:pt x="33" y="15"/>
                  </a:cubicBezTo>
                  <a:cubicBezTo>
                    <a:pt x="33" y="18"/>
                    <a:pt x="31" y="19"/>
                    <a:pt x="29" y="19"/>
                  </a:cubicBezTo>
                  <a:cubicBezTo>
                    <a:pt x="29" y="19"/>
                    <a:pt x="28" y="19"/>
                    <a:pt x="27" y="19"/>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6" name="Freeform 97">
              <a:extLst>
                <a:ext uri="{FF2B5EF4-FFF2-40B4-BE49-F238E27FC236}">
                  <a16:creationId xmlns:a16="http://schemas.microsoft.com/office/drawing/2014/main" id="{23CDF3CF-DC09-45DA-8833-F89AE80CDEF5}"/>
                </a:ext>
              </a:extLst>
            </p:cNvPr>
            <p:cNvSpPr>
              <a:spLocks/>
            </p:cNvSpPr>
            <p:nvPr userDrawn="1"/>
          </p:nvSpPr>
          <p:spPr bwMode="auto">
            <a:xfrm>
              <a:off x="349" y="243"/>
              <a:ext cx="64" cy="63"/>
            </a:xfrm>
            <a:custGeom>
              <a:avLst/>
              <a:gdLst>
                <a:gd name="T0" fmla="*/ 25 w 31"/>
                <a:gd name="T1" fmla="*/ 24 h 30"/>
                <a:gd name="T2" fmla="*/ 25 w 31"/>
                <a:gd name="T3" fmla="*/ 23 h 30"/>
                <a:gd name="T4" fmla="*/ 25 w 31"/>
                <a:gd name="T5" fmla="*/ 22 h 30"/>
                <a:gd name="T6" fmla="*/ 27 w 31"/>
                <a:gd name="T7" fmla="*/ 21 h 30"/>
                <a:gd name="T8" fmla="*/ 24 w 31"/>
                <a:gd name="T9" fmla="*/ 19 h 30"/>
                <a:gd name="T10" fmla="*/ 22 w 31"/>
                <a:gd name="T11" fmla="*/ 16 h 30"/>
                <a:gd name="T12" fmla="*/ 28 w 31"/>
                <a:gd name="T13" fmla="*/ 11 h 30"/>
                <a:gd name="T14" fmla="*/ 27 w 31"/>
                <a:gd name="T15" fmla="*/ 11 h 30"/>
                <a:gd name="T16" fmla="*/ 25 w 31"/>
                <a:gd name="T17" fmla="*/ 10 h 30"/>
                <a:gd name="T18" fmla="*/ 22 w 31"/>
                <a:gd name="T19" fmla="*/ 8 h 30"/>
                <a:gd name="T20" fmla="*/ 21 w 31"/>
                <a:gd name="T21" fmla="*/ 9 h 30"/>
                <a:gd name="T22" fmla="*/ 24 w 31"/>
                <a:gd name="T23" fmla="*/ 4 h 30"/>
                <a:gd name="T24" fmla="*/ 30 w 31"/>
                <a:gd name="T25" fmla="*/ 6 h 30"/>
                <a:gd name="T26" fmla="*/ 24 w 31"/>
                <a:gd name="T27" fmla="*/ 3 h 30"/>
                <a:gd name="T28" fmla="*/ 27 w 31"/>
                <a:gd name="T29" fmla="*/ 4 h 30"/>
                <a:gd name="T30" fmla="*/ 31 w 31"/>
                <a:gd name="T31" fmla="*/ 2 h 30"/>
                <a:gd name="T32" fmla="*/ 27 w 31"/>
                <a:gd name="T33" fmla="*/ 3 h 30"/>
                <a:gd name="T34" fmla="*/ 28 w 31"/>
                <a:gd name="T35" fmla="*/ 15 h 30"/>
                <a:gd name="T36" fmla="*/ 12 w 31"/>
                <a:gd name="T37" fmla="*/ 17 h 30"/>
                <a:gd name="T38" fmla="*/ 9 w 31"/>
                <a:gd name="T39" fmla="*/ 18 h 30"/>
                <a:gd name="T40" fmla="*/ 8 w 31"/>
                <a:gd name="T41" fmla="*/ 14 h 30"/>
                <a:gd name="T42" fmla="*/ 9 w 31"/>
                <a:gd name="T43" fmla="*/ 14 h 30"/>
                <a:gd name="T44" fmla="*/ 11 w 31"/>
                <a:gd name="T45" fmla="*/ 15 h 30"/>
                <a:gd name="T46" fmla="*/ 13 w 31"/>
                <a:gd name="T47" fmla="*/ 14 h 30"/>
                <a:gd name="T48" fmla="*/ 14 w 31"/>
                <a:gd name="T49" fmla="*/ 14 h 30"/>
                <a:gd name="T50" fmla="*/ 13 w 31"/>
                <a:gd name="T51" fmla="*/ 12 h 30"/>
                <a:gd name="T52" fmla="*/ 14 w 31"/>
                <a:gd name="T53" fmla="*/ 8 h 30"/>
                <a:gd name="T54" fmla="*/ 14 w 31"/>
                <a:gd name="T55" fmla="*/ 7 h 30"/>
                <a:gd name="T56" fmla="*/ 16 w 31"/>
                <a:gd name="T57" fmla="*/ 5 h 30"/>
                <a:gd name="T58" fmla="*/ 14 w 31"/>
                <a:gd name="T59" fmla="*/ 4 h 30"/>
                <a:gd name="T60" fmla="*/ 14 w 31"/>
                <a:gd name="T61" fmla="*/ 2 h 30"/>
                <a:gd name="T62" fmla="*/ 12 w 31"/>
                <a:gd name="T63" fmla="*/ 3 h 30"/>
                <a:gd name="T64" fmla="*/ 10 w 31"/>
                <a:gd name="T65" fmla="*/ 3 h 30"/>
                <a:gd name="T66" fmla="*/ 8 w 31"/>
                <a:gd name="T67" fmla="*/ 2 h 30"/>
                <a:gd name="T68" fmla="*/ 7 w 31"/>
                <a:gd name="T69" fmla="*/ 4 h 30"/>
                <a:gd name="T70" fmla="*/ 7 w 31"/>
                <a:gd name="T71" fmla="*/ 7 h 30"/>
                <a:gd name="T72" fmla="*/ 7 w 31"/>
                <a:gd name="T73" fmla="*/ 5 h 30"/>
                <a:gd name="T74" fmla="*/ 9 w 31"/>
                <a:gd name="T75" fmla="*/ 12 h 30"/>
                <a:gd name="T76" fmla="*/ 7 w 31"/>
                <a:gd name="T77" fmla="*/ 19 h 30"/>
                <a:gd name="T78" fmla="*/ 1 w 31"/>
                <a:gd name="T79" fmla="*/ 28 h 30"/>
                <a:gd name="T80" fmla="*/ 3 w 31"/>
                <a:gd name="T81" fmla="*/ 27 h 30"/>
                <a:gd name="T82" fmla="*/ 4 w 31"/>
                <a:gd name="T83" fmla="*/ 29 h 30"/>
                <a:gd name="T84" fmla="*/ 6 w 31"/>
                <a:gd name="T85" fmla="*/ 27 h 30"/>
                <a:gd name="T86" fmla="*/ 7 w 31"/>
                <a:gd name="T87" fmla="*/ 25 h 30"/>
                <a:gd name="T88" fmla="*/ 8 w 31"/>
                <a:gd name="T89" fmla="*/ 25 h 30"/>
                <a:gd name="T90" fmla="*/ 9 w 31"/>
                <a:gd name="T91" fmla="*/ 22 h 30"/>
                <a:gd name="T92" fmla="*/ 11 w 31"/>
                <a:gd name="T93" fmla="*/ 22 h 30"/>
                <a:gd name="T94" fmla="*/ 11 w 31"/>
                <a:gd name="T95" fmla="*/ 19 h 30"/>
                <a:gd name="T96" fmla="*/ 11 w 31"/>
                <a:gd name="T97" fmla="*/ 19 h 30"/>
                <a:gd name="T98" fmla="*/ 14 w 31"/>
                <a:gd name="T99" fmla="*/ 19 h 30"/>
                <a:gd name="T100" fmla="*/ 19 w 31"/>
                <a:gd name="T101" fmla="*/ 18 h 30"/>
                <a:gd name="T102" fmla="*/ 19 w 31"/>
                <a:gd name="T103" fmla="*/ 18 h 30"/>
                <a:gd name="T104" fmla="*/ 21 w 31"/>
                <a:gd name="T105" fmla="*/ 25 h 30"/>
                <a:gd name="T106" fmla="*/ 22 w 31"/>
                <a:gd name="T107" fmla="*/ 27 h 30"/>
                <a:gd name="T108" fmla="*/ 23 w 31"/>
                <a:gd name="T109" fmla="*/ 2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23" y="27"/>
                  </a:moveTo>
                  <a:cubicBezTo>
                    <a:pt x="24" y="27"/>
                    <a:pt x="24" y="27"/>
                    <a:pt x="24" y="27"/>
                  </a:cubicBezTo>
                  <a:cubicBezTo>
                    <a:pt x="24" y="27"/>
                    <a:pt x="24" y="27"/>
                    <a:pt x="24" y="27"/>
                  </a:cubicBezTo>
                  <a:cubicBezTo>
                    <a:pt x="24" y="27"/>
                    <a:pt x="24" y="26"/>
                    <a:pt x="24" y="26"/>
                  </a:cubicBezTo>
                  <a:cubicBezTo>
                    <a:pt x="24" y="26"/>
                    <a:pt x="25" y="25"/>
                    <a:pt x="25" y="24"/>
                  </a:cubicBezTo>
                  <a:cubicBezTo>
                    <a:pt x="25" y="24"/>
                    <a:pt x="25" y="24"/>
                    <a:pt x="24" y="24"/>
                  </a:cubicBezTo>
                  <a:cubicBezTo>
                    <a:pt x="24" y="24"/>
                    <a:pt x="24" y="23"/>
                    <a:pt x="24" y="23"/>
                  </a:cubicBezTo>
                  <a:cubicBezTo>
                    <a:pt x="24" y="23"/>
                    <a:pt x="24" y="23"/>
                    <a:pt x="24" y="23"/>
                  </a:cubicBezTo>
                  <a:cubicBezTo>
                    <a:pt x="24" y="23"/>
                    <a:pt x="24" y="23"/>
                    <a:pt x="25" y="23"/>
                  </a:cubicBezTo>
                  <a:cubicBezTo>
                    <a:pt x="25" y="23"/>
                    <a:pt x="25" y="23"/>
                    <a:pt x="25" y="23"/>
                  </a:cubicBezTo>
                  <a:cubicBezTo>
                    <a:pt x="25" y="23"/>
                    <a:pt x="25" y="23"/>
                    <a:pt x="25" y="23"/>
                  </a:cubicBezTo>
                  <a:cubicBezTo>
                    <a:pt x="25" y="24"/>
                    <a:pt x="25" y="24"/>
                    <a:pt x="25" y="24"/>
                  </a:cubicBezTo>
                  <a:cubicBezTo>
                    <a:pt x="25" y="24"/>
                    <a:pt x="26" y="23"/>
                    <a:pt x="26" y="23"/>
                  </a:cubicBezTo>
                  <a:cubicBezTo>
                    <a:pt x="26" y="23"/>
                    <a:pt x="26" y="23"/>
                    <a:pt x="26" y="23"/>
                  </a:cubicBezTo>
                  <a:cubicBezTo>
                    <a:pt x="26" y="22"/>
                    <a:pt x="26" y="22"/>
                    <a:pt x="25" y="22"/>
                  </a:cubicBezTo>
                  <a:cubicBezTo>
                    <a:pt x="25" y="22"/>
                    <a:pt x="25" y="21"/>
                    <a:pt x="25" y="21"/>
                  </a:cubicBezTo>
                  <a:cubicBezTo>
                    <a:pt x="25" y="21"/>
                    <a:pt x="25" y="21"/>
                    <a:pt x="25" y="21"/>
                  </a:cubicBezTo>
                  <a:cubicBezTo>
                    <a:pt x="26" y="21"/>
                    <a:pt x="26" y="21"/>
                    <a:pt x="26" y="21"/>
                  </a:cubicBezTo>
                  <a:cubicBezTo>
                    <a:pt x="26" y="21"/>
                    <a:pt x="26" y="22"/>
                    <a:pt x="26" y="22"/>
                  </a:cubicBezTo>
                  <a:cubicBezTo>
                    <a:pt x="26" y="22"/>
                    <a:pt x="27" y="21"/>
                    <a:pt x="27" y="21"/>
                  </a:cubicBezTo>
                  <a:cubicBezTo>
                    <a:pt x="27" y="20"/>
                    <a:pt x="27" y="20"/>
                    <a:pt x="27" y="20"/>
                  </a:cubicBezTo>
                  <a:cubicBezTo>
                    <a:pt x="27" y="20"/>
                    <a:pt x="27" y="20"/>
                    <a:pt x="27" y="20"/>
                  </a:cubicBezTo>
                  <a:cubicBezTo>
                    <a:pt x="27" y="20"/>
                    <a:pt x="27" y="20"/>
                    <a:pt x="27" y="20"/>
                  </a:cubicBezTo>
                  <a:cubicBezTo>
                    <a:pt x="26" y="20"/>
                    <a:pt x="26" y="20"/>
                    <a:pt x="26" y="20"/>
                  </a:cubicBezTo>
                  <a:cubicBezTo>
                    <a:pt x="26" y="20"/>
                    <a:pt x="25" y="20"/>
                    <a:pt x="24" y="19"/>
                  </a:cubicBezTo>
                  <a:cubicBezTo>
                    <a:pt x="23" y="18"/>
                    <a:pt x="23" y="18"/>
                    <a:pt x="23" y="18"/>
                  </a:cubicBezTo>
                  <a:cubicBezTo>
                    <a:pt x="23" y="18"/>
                    <a:pt x="22" y="17"/>
                    <a:pt x="22" y="17"/>
                  </a:cubicBezTo>
                  <a:cubicBezTo>
                    <a:pt x="22" y="16"/>
                    <a:pt x="22" y="16"/>
                    <a:pt x="22" y="16"/>
                  </a:cubicBezTo>
                  <a:cubicBezTo>
                    <a:pt x="22" y="16"/>
                    <a:pt x="21" y="16"/>
                    <a:pt x="21" y="16"/>
                  </a:cubicBezTo>
                  <a:cubicBezTo>
                    <a:pt x="21" y="16"/>
                    <a:pt x="22" y="16"/>
                    <a:pt x="22" y="16"/>
                  </a:cubicBezTo>
                  <a:cubicBezTo>
                    <a:pt x="22" y="16"/>
                    <a:pt x="23" y="16"/>
                    <a:pt x="24" y="17"/>
                  </a:cubicBezTo>
                  <a:cubicBezTo>
                    <a:pt x="25" y="17"/>
                    <a:pt x="26" y="17"/>
                    <a:pt x="27" y="17"/>
                  </a:cubicBezTo>
                  <a:cubicBezTo>
                    <a:pt x="29" y="17"/>
                    <a:pt x="30" y="16"/>
                    <a:pt x="30" y="14"/>
                  </a:cubicBezTo>
                  <a:cubicBezTo>
                    <a:pt x="30" y="13"/>
                    <a:pt x="30" y="13"/>
                    <a:pt x="29" y="12"/>
                  </a:cubicBezTo>
                  <a:cubicBezTo>
                    <a:pt x="29" y="11"/>
                    <a:pt x="28" y="11"/>
                    <a:pt x="28" y="11"/>
                  </a:cubicBezTo>
                  <a:cubicBezTo>
                    <a:pt x="28" y="11"/>
                    <a:pt x="28" y="11"/>
                    <a:pt x="28" y="11"/>
                  </a:cubicBezTo>
                  <a:cubicBezTo>
                    <a:pt x="28" y="11"/>
                    <a:pt x="28" y="12"/>
                    <a:pt x="28" y="12"/>
                  </a:cubicBezTo>
                  <a:cubicBezTo>
                    <a:pt x="28" y="12"/>
                    <a:pt x="28" y="12"/>
                    <a:pt x="28" y="12"/>
                  </a:cubicBezTo>
                  <a:cubicBezTo>
                    <a:pt x="28" y="12"/>
                    <a:pt x="28" y="12"/>
                    <a:pt x="28" y="12"/>
                  </a:cubicBezTo>
                  <a:cubicBezTo>
                    <a:pt x="28" y="12"/>
                    <a:pt x="27" y="12"/>
                    <a:pt x="27" y="11"/>
                  </a:cubicBezTo>
                  <a:cubicBezTo>
                    <a:pt x="27" y="11"/>
                    <a:pt x="27" y="10"/>
                    <a:pt x="26" y="10"/>
                  </a:cubicBezTo>
                  <a:cubicBezTo>
                    <a:pt x="25" y="9"/>
                    <a:pt x="25" y="9"/>
                    <a:pt x="24" y="9"/>
                  </a:cubicBezTo>
                  <a:cubicBezTo>
                    <a:pt x="24" y="9"/>
                    <a:pt x="24" y="9"/>
                    <a:pt x="24" y="9"/>
                  </a:cubicBezTo>
                  <a:cubicBezTo>
                    <a:pt x="24" y="9"/>
                    <a:pt x="24" y="10"/>
                    <a:pt x="24" y="10"/>
                  </a:cubicBezTo>
                  <a:cubicBezTo>
                    <a:pt x="25" y="10"/>
                    <a:pt x="25" y="10"/>
                    <a:pt x="25" y="10"/>
                  </a:cubicBezTo>
                  <a:cubicBezTo>
                    <a:pt x="25" y="10"/>
                    <a:pt x="25" y="10"/>
                    <a:pt x="25" y="10"/>
                  </a:cubicBezTo>
                  <a:cubicBezTo>
                    <a:pt x="25" y="11"/>
                    <a:pt x="25" y="11"/>
                    <a:pt x="25" y="11"/>
                  </a:cubicBezTo>
                  <a:cubicBezTo>
                    <a:pt x="24" y="11"/>
                    <a:pt x="24" y="11"/>
                    <a:pt x="24" y="10"/>
                  </a:cubicBezTo>
                  <a:cubicBezTo>
                    <a:pt x="24" y="9"/>
                    <a:pt x="23" y="9"/>
                    <a:pt x="22" y="9"/>
                  </a:cubicBezTo>
                  <a:cubicBezTo>
                    <a:pt x="22" y="9"/>
                    <a:pt x="22" y="8"/>
                    <a:pt x="22" y="8"/>
                  </a:cubicBezTo>
                  <a:cubicBezTo>
                    <a:pt x="22" y="8"/>
                    <a:pt x="22" y="8"/>
                    <a:pt x="22" y="8"/>
                  </a:cubicBezTo>
                  <a:cubicBezTo>
                    <a:pt x="22" y="8"/>
                    <a:pt x="21" y="9"/>
                    <a:pt x="21" y="9"/>
                  </a:cubicBezTo>
                  <a:cubicBezTo>
                    <a:pt x="21" y="9"/>
                    <a:pt x="21" y="9"/>
                    <a:pt x="22" y="9"/>
                  </a:cubicBezTo>
                  <a:cubicBezTo>
                    <a:pt x="22" y="9"/>
                    <a:pt x="22" y="9"/>
                    <a:pt x="22" y="9"/>
                  </a:cubicBezTo>
                  <a:cubicBezTo>
                    <a:pt x="22" y="9"/>
                    <a:pt x="22" y="9"/>
                    <a:pt x="21" y="9"/>
                  </a:cubicBezTo>
                  <a:cubicBezTo>
                    <a:pt x="21" y="9"/>
                    <a:pt x="21" y="9"/>
                    <a:pt x="20" y="8"/>
                  </a:cubicBezTo>
                  <a:cubicBezTo>
                    <a:pt x="20" y="8"/>
                    <a:pt x="19" y="7"/>
                    <a:pt x="19" y="6"/>
                  </a:cubicBezTo>
                  <a:cubicBezTo>
                    <a:pt x="19" y="5"/>
                    <a:pt x="20" y="4"/>
                    <a:pt x="22" y="4"/>
                  </a:cubicBezTo>
                  <a:cubicBezTo>
                    <a:pt x="22" y="4"/>
                    <a:pt x="23" y="4"/>
                    <a:pt x="23" y="4"/>
                  </a:cubicBezTo>
                  <a:cubicBezTo>
                    <a:pt x="24" y="4"/>
                    <a:pt x="24" y="4"/>
                    <a:pt x="24" y="4"/>
                  </a:cubicBezTo>
                  <a:cubicBezTo>
                    <a:pt x="25" y="5"/>
                    <a:pt x="25" y="5"/>
                    <a:pt x="25" y="5"/>
                  </a:cubicBezTo>
                  <a:cubicBezTo>
                    <a:pt x="26" y="6"/>
                    <a:pt x="27" y="6"/>
                    <a:pt x="28" y="6"/>
                  </a:cubicBezTo>
                  <a:cubicBezTo>
                    <a:pt x="28" y="6"/>
                    <a:pt x="28" y="6"/>
                    <a:pt x="29" y="6"/>
                  </a:cubicBezTo>
                  <a:cubicBezTo>
                    <a:pt x="29" y="6"/>
                    <a:pt x="30" y="6"/>
                    <a:pt x="30" y="6"/>
                  </a:cubicBezTo>
                  <a:cubicBezTo>
                    <a:pt x="30" y="6"/>
                    <a:pt x="30" y="6"/>
                    <a:pt x="30" y="6"/>
                  </a:cubicBezTo>
                  <a:cubicBezTo>
                    <a:pt x="29" y="6"/>
                    <a:pt x="29" y="6"/>
                    <a:pt x="29" y="6"/>
                  </a:cubicBezTo>
                  <a:cubicBezTo>
                    <a:pt x="29" y="6"/>
                    <a:pt x="29" y="6"/>
                    <a:pt x="29" y="6"/>
                  </a:cubicBezTo>
                  <a:cubicBezTo>
                    <a:pt x="28" y="6"/>
                    <a:pt x="27" y="5"/>
                    <a:pt x="27" y="5"/>
                  </a:cubicBezTo>
                  <a:cubicBezTo>
                    <a:pt x="25" y="4"/>
                    <a:pt x="25" y="4"/>
                    <a:pt x="25" y="4"/>
                  </a:cubicBezTo>
                  <a:cubicBezTo>
                    <a:pt x="24" y="3"/>
                    <a:pt x="24" y="3"/>
                    <a:pt x="24" y="3"/>
                  </a:cubicBezTo>
                  <a:cubicBezTo>
                    <a:pt x="23" y="3"/>
                    <a:pt x="23" y="3"/>
                    <a:pt x="23" y="3"/>
                  </a:cubicBezTo>
                  <a:cubicBezTo>
                    <a:pt x="23" y="3"/>
                    <a:pt x="23" y="3"/>
                    <a:pt x="24" y="3"/>
                  </a:cubicBezTo>
                  <a:cubicBezTo>
                    <a:pt x="24" y="3"/>
                    <a:pt x="24" y="3"/>
                    <a:pt x="24" y="3"/>
                  </a:cubicBezTo>
                  <a:cubicBezTo>
                    <a:pt x="25" y="3"/>
                    <a:pt x="25" y="3"/>
                    <a:pt x="25" y="3"/>
                  </a:cubicBezTo>
                  <a:cubicBezTo>
                    <a:pt x="26" y="3"/>
                    <a:pt x="26" y="3"/>
                    <a:pt x="27" y="4"/>
                  </a:cubicBezTo>
                  <a:cubicBezTo>
                    <a:pt x="28" y="5"/>
                    <a:pt x="29" y="5"/>
                    <a:pt x="30" y="5"/>
                  </a:cubicBezTo>
                  <a:cubicBezTo>
                    <a:pt x="31" y="5"/>
                    <a:pt x="31" y="4"/>
                    <a:pt x="31" y="4"/>
                  </a:cubicBezTo>
                  <a:cubicBezTo>
                    <a:pt x="31" y="3"/>
                    <a:pt x="31" y="3"/>
                    <a:pt x="31" y="3"/>
                  </a:cubicBezTo>
                  <a:cubicBezTo>
                    <a:pt x="31" y="3"/>
                    <a:pt x="31" y="2"/>
                    <a:pt x="31" y="2"/>
                  </a:cubicBezTo>
                  <a:cubicBezTo>
                    <a:pt x="31" y="2"/>
                    <a:pt x="31" y="2"/>
                    <a:pt x="31" y="2"/>
                  </a:cubicBezTo>
                  <a:cubicBezTo>
                    <a:pt x="31" y="2"/>
                    <a:pt x="31" y="2"/>
                    <a:pt x="31" y="2"/>
                  </a:cubicBezTo>
                  <a:cubicBezTo>
                    <a:pt x="31" y="3"/>
                    <a:pt x="31" y="3"/>
                    <a:pt x="31" y="3"/>
                  </a:cubicBezTo>
                  <a:cubicBezTo>
                    <a:pt x="31" y="3"/>
                    <a:pt x="31" y="3"/>
                    <a:pt x="31" y="3"/>
                  </a:cubicBezTo>
                  <a:cubicBezTo>
                    <a:pt x="31" y="3"/>
                    <a:pt x="30" y="4"/>
                    <a:pt x="30" y="4"/>
                  </a:cubicBezTo>
                  <a:cubicBezTo>
                    <a:pt x="29" y="4"/>
                    <a:pt x="28" y="3"/>
                    <a:pt x="27" y="3"/>
                  </a:cubicBezTo>
                  <a:cubicBezTo>
                    <a:pt x="25" y="2"/>
                    <a:pt x="24" y="2"/>
                    <a:pt x="23" y="2"/>
                  </a:cubicBezTo>
                  <a:cubicBezTo>
                    <a:pt x="20" y="2"/>
                    <a:pt x="18" y="4"/>
                    <a:pt x="18" y="6"/>
                  </a:cubicBezTo>
                  <a:cubicBezTo>
                    <a:pt x="18" y="8"/>
                    <a:pt x="19" y="10"/>
                    <a:pt x="22" y="11"/>
                  </a:cubicBezTo>
                  <a:cubicBezTo>
                    <a:pt x="25" y="12"/>
                    <a:pt x="25" y="12"/>
                    <a:pt x="25" y="12"/>
                  </a:cubicBezTo>
                  <a:cubicBezTo>
                    <a:pt x="28" y="13"/>
                    <a:pt x="28" y="14"/>
                    <a:pt x="28" y="15"/>
                  </a:cubicBezTo>
                  <a:cubicBezTo>
                    <a:pt x="28" y="16"/>
                    <a:pt x="28" y="16"/>
                    <a:pt x="27" y="16"/>
                  </a:cubicBezTo>
                  <a:cubicBezTo>
                    <a:pt x="26" y="16"/>
                    <a:pt x="26" y="16"/>
                    <a:pt x="24" y="16"/>
                  </a:cubicBezTo>
                  <a:cubicBezTo>
                    <a:pt x="22" y="15"/>
                    <a:pt x="20" y="15"/>
                    <a:pt x="18" y="15"/>
                  </a:cubicBezTo>
                  <a:cubicBezTo>
                    <a:pt x="16" y="15"/>
                    <a:pt x="14" y="15"/>
                    <a:pt x="13" y="17"/>
                  </a:cubicBezTo>
                  <a:cubicBezTo>
                    <a:pt x="12" y="17"/>
                    <a:pt x="12" y="17"/>
                    <a:pt x="12" y="17"/>
                  </a:cubicBezTo>
                  <a:cubicBezTo>
                    <a:pt x="12" y="17"/>
                    <a:pt x="12" y="17"/>
                    <a:pt x="12" y="17"/>
                  </a:cubicBezTo>
                  <a:cubicBezTo>
                    <a:pt x="11" y="17"/>
                    <a:pt x="11" y="17"/>
                    <a:pt x="11" y="17"/>
                  </a:cubicBezTo>
                  <a:cubicBezTo>
                    <a:pt x="11" y="17"/>
                    <a:pt x="10" y="17"/>
                    <a:pt x="10" y="17"/>
                  </a:cubicBezTo>
                  <a:cubicBezTo>
                    <a:pt x="10" y="18"/>
                    <a:pt x="10" y="18"/>
                    <a:pt x="10" y="18"/>
                  </a:cubicBezTo>
                  <a:cubicBezTo>
                    <a:pt x="10" y="18"/>
                    <a:pt x="9" y="18"/>
                    <a:pt x="9" y="18"/>
                  </a:cubicBezTo>
                  <a:cubicBezTo>
                    <a:pt x="9" y="18"/>
                    <a:pt x="9" y="17"/>
                    <a:pt x="8" y="17"/>
                  </a:cubicBezTo>
                  <a:cubicBezTo>
                    <a:pt x="8" y="17"/>
                    <a:pt x="8" y="16"/>
                    <a:pt x="8" y="16"/>
                  </a:cubicBezTo>
                  <a:cubicBezTo>
                    <a:pt x="8" y="16"/>
                    <a:pt x="8" y="15"/>
                    <a:pt x="8" y="15"/>
                  </a:cubicBezTo>
                  <a:cubicBezTo>
                    <a:pt x="8" y="14"/>
                    <a:pt x="8" y="14"/>
                    <a:pt x="8" y="14"/>
                  </a:cubicBezTo>
                  <a:cubicBezTo>
                    <a:pt x="8" y="14"/>
                    <a:pt x="8" y="14"/>
                    <a:pt x="8" y="14"/>
                  </a:cubicBezTo>
                  <a:cubicBezTo>
                    <a:pt x="8" y="13"/>
                    <a:pt x="8" y="13"/>
                    <a:pt x="8" y="13"/>
                  </a:cubicBezTo>
                  <a:cubicBezTo>
                    <a:pt x="8" y="13"/>
                    <a:pt x="8" y="13"/>
                    <a:pt x="8" y="13"/>
                  </a:cubicBezTo>
                  <a:cubicBezTo>
                    <a:pt x="9" y="13"/>
                    <a:pt x="9" y="13"/>
                    <a:pt x="9" y="13"/>
                  </a:cubicBezTo>
                  <a:cubicBezTo>
                    <a:pt x="9" y="14"/>
                    <a:pt x="9" y="14"/>
                    <a:pt x="9" y="14"/>
                  </a:cubicBezTo>
                  <a:cubicBezTo>
                    <a:pt x="9" y="14"/>
                    <a:pt x="9" y="14"/>
                    <a:pt x="9" y="14"/>
                  </a:cubicBezTo>
                  <a:cubicBezTo>
                    <a:pt x="9" y="15"/>
                    <a:pt x="9" y="16"/>
                    <a:pt x="9" y="16"/>
                  </a:cubicBezTo>
                  <a:cubicBezTo>
                    <a:pt x="10" y="16"/>
                    <a:pt x="10" y="15"/>
                    <a:pt x="10" y="14"/>
                  </a:cubicBezTo>
                  <a:cubicBezTo>
                    <a:pt x="10" y="14"/>
                    <a:pt x="10" y="14"/>
                    <a:pt x="11" y="14"/>
                  </a:cubicBezTo>
                  <a:cubicBezTo>
                    <a:pt x="11" y="14"/>
                    <a:pt x="11" y="14"/>
                    <a:pt x="11" y="14"/>
                  </a:cubicBezTo>
                  <a:cubicBezTo>
                    <a:pt x="11" y="15"/>
                    <a:pt x="11" y="15"/>
                    <a:pt x="11" y="15"/>
                  </a:cubicBezTo>
                  <a:cubicBezTo>
                    <a:pt x="12" y="16"/>
                    <a:pt x="12" y="16"/>
                    <a:pt x="12" y="16"/>
                  </a:cubicBezTo>
                  <a:cubicBezTo>
                    <a:pt x="12" y="16"/>
                    <a:pt x="12" y="15"/>
                    <a:pt x="12" y="14"/>
                  </a:cubicBezTo>
                  <a:cubicBezTo>
                    <a:pt x="12" y="14"/>
                    <a:pt x="13" y="14"/>
                    <a:pt x="13" y="14"/>
                  </a:cubicBezTo>
                  <a:cubicBezTo>
                    <a:pt x="13" y="14"/>
                    <a:pt x="13" y="14"/>
                    <a:pt x="13" y="14"/>
                  </a:cubicBezTo>
                  <a:cubicBezTo>
                    <a:pt x="13" y="14"/>
                    <a:pt x="13" y="14"/>
                    <a:pt x="13" y="14"/>
                  </a:cubicBezTo>
                  <a:cubicBezTo>
                    <a:pt x="13" y="14"/>
                    <a:pt x="13" y="14"/>
                    <a:pt x="13" y="14"/>
                  </a:cubicBezTo>
                  <a:cubicBezTo>
                    <a:pt x="14" y="14"/>
                    <a:pt x="14" y="15"/>
                    <a:pt x="14" y="15"/>
                  </a:cubicBezTo>
                  <a:cubicBezTo>
                    <a:pt x="14" y="15"/>
                    <a:pt x="14" y="14"/>
                    <a:pt x="14" y="14"/>
                  </a:cubicBezTo>
                  <a:cubicBezTo>
                    <a:pt x="14" y="14"/>
                    <a:pt x="14" y="14"/>
                    <a:pt x="14" y="14"/>
                  </a:cubicBezTo>
                  <a:cubicBezTo>
                    <a:pt x="14" y="14"/>
                    <a:pt x="14" y="14"/>
                    <a:pt x="14" y="14"/>
                  </a:cubicBezTo>
                  <a:cubicBezTo>
                    <a:pt x="14" y="14"/>
                    <a:pt x="14" y="13"/>
                    <a:pt x="14" y="13"/>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2"/>
                    <a:pt x="12" y="12"/>
                  </a:cubicBezTo>
                  <a:cubicBezTo>
                    <a:pt x="12" y="12"/>
                    <a:pt x="12" y="12"/>
                    <a:pt x="12" y="12"/>
                  </a:cubicBezTo>
                  <a:cubicBezTo>
                    <a:pt x="12" y="12"/>
                    <a:pt x="12" y="12"/>
                    <a:pt x="12" y="12"/>
                  </a:cubicBezTo>
                  <a:cubicBezTo>
                    <a:pt x="12" y="12"/>
                    <a:pt x="12" y="11"/>
                    <a:pt x="12" y="11"/>
                  </a:cubicBezTo>
                  <a:cubicBezTo>
                    <a:pt x="13" y="11"/>
                    <a:pt x="13" y="9"/>
                    <a:pt x="14" y="8"/>
                  </a:cubicBezTo>
                  <a:cubicBezTo>
                    <a:pt x="14" y="7"/>
                    <a:pt x="14" y="6"/>
                    <a:pt x="14" y="6"/>
                  </a:cubicBezTo>
                  <a:cubicBezTo>
                    <a:pt x="14" y="6"/>
                    <a:pt x="14" y="6"/>
                    <a:pt x="14" y="6"/>
                  </a:cubicBezTo>
                  <a:cubicBezTo>
                    <a:pt x="15" y="6"/>
                    <a:pt x="15" y="6"/>
                    <a:pt x="15" y="6"/>
                  </a:cubicBezTo>
                  <a:cubicBezTo>
                    <a:pt x="15" y="6"/>
                    <a:pt x="15" y="6"/>
                    <a:pt x="15" y="6"/>
                  </a:cubicBezTo>
                  <a:cubicBezTo>
                    <a:pt x="15" y="7"/>
                    <a:pt x="14" y="7"/>
                    <a:pt x="14" y="7"/>
                  </a:cubicBezTo>
                  <a:cubicBezTo>
                    <a:pt x="14" y="7"/>
                    <a:pt x="14" y="7"/>
                    <a:pt x="14" y="7"/>
                  </a:cubicBezTo>
                  <a:cubicBezTo>
                    <a:pt x="15" y="7"/>
                    <a:pt x="15" y="7"/>
                    <a:pt x="15" y="7"/>
                  </a:cubicBezTo>
                  <a:cubicBezTo>
                    <a:pt x="15" y="7"/>
                    <a:pt x="15" y="7"/>
                    <a:pt x="15" y="7"/>
                  </a:cubicBezTo>
                  <a:cubicBezTo>
                    <a:pt x="15" y="7"/>
                    <a:pt x="15" y="7"/>
                    <a:pt x="15" y="7"/>
                  </a:cubicBezTo>
                  <a:cubicBezTo>
                    <a:pt x="16" y="6"/>
                    <a:pt x="16" y="6"/>
                    <a:pt x="16" y="5"/>
                  </a:cubicBezTo>
                  <a:cubicBezTo>
                    <a:pt x="16" y="5"/>
                    <a:pt x="16" y="5"/>
                    <a:pt x="16" y="4"/>
                  </a:cubicBezTo>
                  <a:cubicBezTo>
                    <a:pt x="15" y="4"/>
                    <a:pt x="15" y="4"/>
                    <a:pt x="15" y="4"/>
                  </a:cubicBezTo>
                  <a:cubicBezTo>
                    <a:pt x="15" y="4"/>
                    <a:pt x="15" y="4"/>
                    <a:pt x="15" y="4"/>
                  </a:cubicBezTo>
                  <a:cubicBezTo>
                    <a:pt x="15" y="4"/>
                    <a:pt x="15" y="4"/>
                    <a:pt x="15" y="4"/>
                  </a:cubicBezTo>
                  <a:cubicBezTo>
                    <a:pt x="14" y="4"/>
                    <a:pt x="14" y="4"/>
                    <a:pt x="14" y="4"/>
                  </a:cubicBezTo>
                  <a:cubicBezTo>
                    <a:pt x="14" y="4"/>
                    <a:pt x="14" y="4"/>
                    <a:pt x="14" y="4"/>
                  </a:cubicBezTo>
                  <a:cubicBezTo>
                    <a:pt x="14" y="3"/>
                    <a:pt x="14" y="3"/>
                    <a:pt x="14" y="3"/>
                  </a:cubicBezTo>
                  <a:cubicBezTo>
                    <a:pt x="14" y="2"/>
                    <a:pt x="14" y="2"/>
                    <a:pt x="14" y="2"/>
                  </a:cubicBezTo>
                  <a:cubicBezTo>
                    <a:pt x="14" y="2"/>
                    <a:pt x="14" y="2"/>
                    <a:pt x="14" y="2"/>
                  </a:cubicBezTo>
                  <a:cubicBezTo>
                    <a:pt x="14" y="2"/>
                    <a:pt x="14" y="2"/>
                    <a:pt x="14" y="2"/>
                  </a:cubicBezTo>
                  <a:cubicBezTo>
                    <a:pt x="14" y="2"/>
                    <a:pt x="14" y="2"/>
                    <a:pt x="14" y="2"/>
                  </a:cubicBezTo>
                  <a:cubicBezTo>
                    <a:pt x="13" y="2"/>
                    <a:pt x="13" y="2"/>
                    <a:pt x="13" y="2"/>
                  </a:cubicBezTo>
                  <a:cubicBezTo>
                    <a:pt x="13" y="2"/>
                    <a:pt x="13" y="2"/>
                    <a:pt x="13" y="2"/>
                  </a:cubicBezTo>
                  <a:cubicBezTo>
                    <a:pt x="12" y="3"/>
                    <a:pt x="12" y="3"/>
                    <a:pt x="12" y="3"/>
                  </a:cubicBezTo>
                  <a:cubicBezTo>
                    <a:pt x="12" y="3"/>
                    <a:pt x="12" y="3"/>
                    <a:pt x="12" y="3"/>
                  </a:cubicBezTo>
                  <a:cubicBezTo>
                    <a:pt x="12" y="3"/>
                    <a:pt x="12" y="3"/>
                    <a:pt x="12" y="3"/>
                  </a:cubicBezTo>
                  <a:cubicBezTo>
                    <a:pt x="12" y="2"/>
                    <a:pt x="12" y="2"/>
                    <a:pt x="12" y="2"/>
                  </a:cubicBezTo>
                  <a:cubicBezTo>
                    <a:pt x="12" y="1"/>
                    <a:pt x="11" y="1"/>
                    <a:pt x="11" y="0"/>
                  </a:cubicBezTo>
                  <a:cubicBezTo>
                    <a:pt x="10" y="1"/>
                    <a:pt x="10" y="1"/>
                    <a:pt x="10" y="2"/>
                  </a:cubicBezTo>
                  <a:cubicBezTo>
                    <a:pt x="10" y="3"/>
                    <a:pt x="10" y="3"/>
                    <a:pt x="10" y="3"/>
                  </a:cubicBezTo>
                  <a:cubicBezTo>
                    <a:pt x="10" y="3"/>
                    <a:pt x="10" y="3"/>
                    <a:pt x="10" y="3"/>
                  </a:cubicBezTo>
                  <a:cubicBezTo>
                    <a:pt x="10" y="3"/>
                    <a:pt x="10" y="3"/>
                    <a:pt x="10" y="3"/>
                  </a:cubicBezTo>
                  <a:cubicBezTo>
                    <a:pt x="10" y="3"/>
                    <a:pt x="9" y="3"/>
                    <a:pt x="9" y="3"/>
                  </a:cubicBezTo>
                  <a:cubicBezTo>
                    <a:pt x="9" y="2"/>
                    <a:pt x="9" y="2"/>
                    <a:pt x="9" y="2"/>
                  </a:cubicBezTo>
                  <a:cubicBezTo>
                    <a:pt x="9" y="2"/>
                    <a:pt x="9" y="2"/>
                    <a:pt x="8" y="2"/>
                  </a:cubicBezTo>
                  <a:cubicBezTo>
                    <a:pt x="8" y="2"/>
                    <a:pt x="8" y="2"/>
                    <a:pt x="8" y="1"/>
                  </a:cubicBezTo>
                  <a:cubicBezTo>
                    <a:pt x="8" y="2"/>
                    <a:pt x="8" y="2"/>
                    <a:pt x="8" y="2"/>
                  </a:cubicBezTo>
                  <a:cubicBezTo>
                    <a:pt x="8" y="2"/>
                    <a:pt x="8" y="3"/>
                    <a:pt x="8" y="3"/>
                  </a:cubicBezTo>
                  <a:cubicBezTo>
                    <a:pt x="8" y="4"/>
                    <a:pt x="7" y="4"/>
                    <a:pt x="7" y="4"/>
                  </a:cubicBezTo>
                  <a:cubicBezTo>
                    <a:pt x="7" y="4"/>
                    <a:pt x="7" y="4"/>
                    <a:pt x="7" y="4"/>
                  </a:cubicBezTo>
                  <a:cubicBezTo>
                    <a:pt x="7" y="4"/>
                    <a:pt x="7" y="4"/>
                    <a:pt x="6" y="4"/>
                  </a:cubicBezTo>
                  <a:cubicBezTo>
                    <a:pt x="6" y="4"/>
                    <a:pt x="5" y="4"/>
                    <a:pt x="5" y="5"/>
                  </a:cubicBezTo>
                  <a:cubicBezTo>
                    <a:pt x="5" y="5"/>
                    <a:pt x="5" y="5"/>
                    <a:pt x="6" y="6"/>
                  </a:cubicBezTo>
                  <a:cubicBezTo>
                    <a:pt x="6" y="6"/>
                    <a:pt x="7" y="7"/>
                    <a:pt x="7" y="7"/>
                  </a:cubicBezTo>
                  <a:cubicBezTo>
                    <a:pt x="7" y="7"/>
                    <a:pt x="7" y="7"/>
                    <a:pt x="7" y="7"/>
                  </a:cubicBezTo>
                  <a:cubicBezTo>
                    <a:pt x="7" y="7"/>
                    <a:pt x="7" y="7"/>
                    <a:pt x="7" y="7"/>
                  </a:cubicBezTo>
                  <a:cubicBezTo>
                    <a:pt x="7" y="6"/>
                    <a:pt x="7" y="6"/>
                    <a:pt x="7" y="6"/>
                  </a:cubicBezTo>
                  <a:cubicBezTo>
                    <a:pt x="7" y="6"/>
                    <a:pt x="7" y="6"/>
                    <a:pt x="7" y="6"/>
                  </a:cubicBezTo>
                  <a:cubicBezTo>
                    <a:pt x="7" y="5"/>
                    <a:pt x="7" y="5"/>
                    <a:pt x="7" y="5"/>
                  </a:cubicBezTo>
                  <a:cubicBezTo>
                    <a:pt x="7" y="5"/>
                    <a:pt x="7" y="5"/>
                    <a:pt x="7" y="5"/>
                  </a:cubicBezTo>
                  <a:cubicBezTo>
                    <a:pt x="7" y="5"/>
                    <a:pt x="7" y="6"/>
                    <a:pt x="8" y="8"/>
                  </a:cubicBezTo>
                  <a:cubicBezTo>
                    <a:pt x="8" y="10"/>
                    <a:pt x="8" y="11"/>
                    <a:pt x="9" y="11"/>
                  </a:cubicBezTo>
                  <a:cubicBezTo>
                    <a:pt x="9" y="12"/>
                    <a:pt x="9" y="12"/>
                    <a:pt x="9" y="12"/>
                  </a:cubicBezTo>
                  <a:cubicBezTo>
                    <a:pt x="9" y="12"/>
                    <a:pt x="9" y="12"/>
                    <a:pt x="9" y="12"/>
                  </a:cubicBezTo>
                  <a:cubicBezTo>
                    <a:pt x="9" y="12"/>
                    <a:pt x="9" y="12"/>
                    <a:pt x="9" y="12"/>
                  </a:cubicBezTo>
                  <a:cubicBezTo>
                    <a:pt x="9" y="12"/>
                    <a:pt x="8" y="12"/>
                    <a:pt x="8" y="12"/>
                  </a:cubicBezTo>
                  <a:cubicBezTo>
                    <a:pt x="8" y="12"/>
                    <a:pt x="8" y="12"/>
                    <a:pt x="8" y="12"/>
                  </a:cubicBezTo>
                  <a:cubicBezTo>
                    <a:pt x="7" y="14"/>
                    <a:pt x="7" y="14"/>
                    <a:pt x="7" y="14"/>
                  </a:cubicBezTo>
                  <a:cubicBezTo>
                    <a:pt x="7" y="17"/>
                    <a:pt x="7" y="17"/>
                    <a:pt x="7" y="17"/>
                  </a:cubicBezTo>
                  <a:cubicBezTo>
                    <a:pt x="7" y="18"/>
                    <a:pt x="7" y="18"/>
                    <a:pt x="7" y="19"/>
                  </a:cubicBezTo>
                  <a:cubicBezTo>
                    <a:pt x="7" y="20"/>
                    <a:pt x="7" y="20"/>
                    <a:pt x="7" y="21"/>
                  </a:cubicBezTo>
                  <a:cubicBezTo>
                    <a:pt x="7" y="23"/>
                    <a:pt x="6" y="24"/>
                    <a:pt x="4" y="25"/>
                  </a:cubicBezTo>
                  <a:cubicBezTo>
                    <a:pt x="2" y="26"/>
                    <a:pt x="2" y="26"/>
                    <a:pt x="2" y="26"/>
                  </a:cubicBezTo>
                  <a:cubicBezTo>
                    <a:pt x="0" y="26"/>
                    <a:pt x="0" y="27"/>
                    <a:pt x="0" y="29"/>
                  </a:cubicBezTo>
                  <a:cubicBezTo>
                    <a:pt x="0" y="28"/>
                    <a:pt x="0" y="28"/>
                    <a:pt x="1" y="28"/>
                  </a:cubicBezTo>
                  <a:cubicBezTo>
                    <a:pt x="1" y="28"/>
                    <a:pt x="1" y="28"/>
                    <a:pt x="1" y="28"/>
                  </a:cubicBezTo>
                  <a:cubicBezTo>
                    <a:pt x="2" y="28"/>
                    <a:pt x="2" y="28"/>
                    <a:pt x="2" y="28"/>
                  </a:cubicBezTo>
                  <a:cubicBezTo>
                    <a:pt x="2" y="28"/>
                    <a:pt x="2" y="28"/>
                    <a:pt x="2" y="28"/>
                  </a:cubicBezTo>
                  <a:cubicBezTo>
                    <a:pt x="3" y="27"/>
                    <a:pt x="3" y="27"/>
                    <a:pt x="3" y="27"/>
                  </a:cubicBezTo>
                  <a:cubicBezTo>
                    <a:pt x="3" y="27"/>
                    <a:pt x="3" y="27"/>
                    <a:pt x="3" y="27"/>
                  </a:cubicBezTo>
                  <a:cubicBezTo>
                    <a:pt x="3" y="27"/>
                    <a:pt x="3" y="27"/>
                    <a:pt x="3" y="27"/>
                  </a:cubicBezTo>
                  <a:cubicBezTo>
                    <a:pt x="3" y="27"/>
                    <a:pt x="3" y="27"/>
                    <a:pt x="3" y="27"/>
                  </a:cubicBezTo>
                  <a:cubicBezTo>
                    <a:pt x="3" y="28"/>
                    <a:pt x="3" y="28"/>
                    <a:pt x="3" y="28"/>
                  </a:cubicBezTo>
                  <a:cubicBezTo>
                    <a:pt x="3" y="29"/>
                    <a:pt x="3" y="29"/>
                    <a:pt x="4" y="30"/>
                  </a:cubicBezTo>
                  <a:cubicBezTo>
                    <a:pt x="4" y="29"/>
                    <a:pt x="4" y="29"/>
                    <a:pt x="4" y="29"/>
                  </a:cubicBezTo>
                  <a:cubicBezTo>
                    <a:pt x="4" y="29"/>
                    <a:pt x="4" y="29"/>
                    <a:pt x="4" y="28"/>
                  </a:cubicBezTo>
                  <a:cubicBezTo>
                    <a:pt x="5" y="28"/>
                    <a:pt x="5" y="27"/>
                    <a:pt x="5" y="27"/>
                  </a:cubicBezTo>
                  <a:cubicBezTo>
                    <a:pt x="5" y="26"/>
                    <a:pt x="5" y="26"/>
                    <a:pt x="5" y="26"/>
                  </a:cubicBezTo>
                  <a:cubicBezTo>
                    <a:pt x="5" y="26"/>
                    <a:pt x="5" y="26"/>
                    <a:pt x="5" y="27"/>
                  </a:cubicBezTo>
                  <a:cubicBezTo>
                    <a:pt x="5" y="27"/>
                    <a:pt x="5" y="27"/>
                    <a:pt x="6" y="27"/>
                  </a:cubicBezTo>
                  <a:cubicBezTo>
                    <a:pt x="6" y="27"/>
                    <a:pt x="6" y="27"/>
                    <a:pt x="6" y="27"/>
                  </a:cubicBezTo>
                  <a:cubicBezTo>
                    <a:pt x="6" y="27"/>
                    <a:pt x="6" y="27"/>
                    <a:pt x="6" y="27"/>
                  </a:cubicBezTo>
                  <a:cubicBezTo>
                    <a:pt x="6" y="27"/>
                    <a:pt x="6" y="26"/>
                    <a:pt x="7" y="26"/>
                  </a:cubicBezTo>
                  <a:cubicBezTo>
                    <a:pt x="7" y="26"/>
                    <a:pt x="7" y="26"/>
                    <a:pt x="7" y="26"/>
                  </a:cubicBezTo>
                  <a:cubicBezTo>
                    <a:pt x="7" y="25"/>
                    <a:pt x="7" y="25"/>
                    <a:pt x="7" y="25"/>
                  </a:cubicBezTo>
                  <a:cubicBezTo>
                    <a:pt x="7" y="25"/>
                    <a:pt x="7" y="25"/>
                    <a:pt x="7" y="25"/>
                  </a:cubicBezTo>
                  <a:cubicBezTo>
                    <a:pt x="7" y="24"/>
                    <a:pt x="7" y="24"/>
                    <a:pt x="7" y="24"/>
                  </a:cubicBezTo>
                  <a:cubicBezTo>
                    <a:pt x="7" y="24"/>
                    <a:pt x="7" y="25"/>
                    <a:pt x="8" y="25"/>
                  </a:cubicBezTo>
                  <a:cubicBezTo>
                    <a:pt x="8" y="25"/>
                    <a:pt x="8" y="25"/>
                    <a:pt x="8" y="25"/>
                  </a:cubicBezTo>
                  <a:cubicBezTo>
                    <a:pt x="8" y="25"/>
                    <a:pt x="8" y="25"/>
                    <a:pt x="8" y="25"/>
                  </a:cubicBezTo>
                  <a:cubicBezTo>
                    <a:pt x="8" y="25"/>
                    <a:pt x="8" y="25"/>
                    <a:pt x="8" y="25"/>
                  </a:cubicBezTo>
                  <a:cubicBezTo>
                    <a:pt x="8" y="24"/>
                    <a:pt x="9" y="24"/>
                    <a:pt x="9" y="23"/>
                  </a:cubicBezTo>
                  <a:cubicBezTo>
                    <a:pt x="9" y="23"/>
                    <a:pt x="9" y="23"/>
                    <a:pt x="9" y="23"/>
                  </a:cubicBezTo>
                  <a:cubicBezTo>
                    <a:pt x="9" y="22"/>
                    <a:pt x="9" y="22"/>
                    <a:pt x="9" y="22"/>
                  </a:cubicBezTo>
                  <a:cubicBezTo>
                    <a:pt x="9" y="22"/>
                    <a:pt x="9" y="22"/>
                    <a:pt x="9" y="22"/>
                  </a:cubicBezTo>
                  <a:cubicBezTo>
                    <a:pt x="9" y="22"/>
                    <a:pt x="9" y="22"/>
                    <a:pt x="9" y="22"/>
                  </a:cubicBezTo>
                  <a:cubicBezTo>
                    <a:pt x="9" y="22"/>
                    <a:pt x="9" y="22"/>
                    <a:pt x="9" y="23"/>
                  </a:cubicBezTo>
                  <a:cubicBezTo>
                    <a:pt x="9" y="23"/>
                    <a:pt x="10" y="23"/>
                    <a:pt x="10" y="23"/>
                  </a:cubicBezTo>
                  <a:cubicBezTo>
                    <a:pt x="10" y="23"/>
                    <a:pt x="10" y="23"/>
                    <a:pt x="10" y="23"/>
                  </a:cubicBezTo>
                  <a:cubicBezTo>
                    <a:pt x="11" y="22"/>
                    <a:pt x="11" y="22"/>
                    <a:pt x="11" y="22"/>
                  </a:cubicBezTo>
                  <a:cubicBezTo>
                    <a:pt x="11" y="22"/>
                    <a:pt x="11" y="22"/>
                    <a:pt x="11" y="22"/>
                  </a:cubicBezTo>
                  <a:cubicBezTo>
                    <a:pt x="11" y="22"/>
                    <a:pt x="11" y="22"/>
                    <a:pt x="11" y="21"/>
                  </a:cubicBezTo>
                  <a:cubicBezTo>
                    <a:pt x="10" y="21"/>
                    <a:pt x="10" y="21"/>
                    <a:pt x="10" y="21"/>
                  </a:cubicBezTo>
                  <a:cubicBezTo>
                    <a:pt x="10" y="21"/>
                    <a:pt x="10" y="21"/>
                    <a:pt x="10" y="21"/>
                  </a:cubicBezTo>
                  <a:cubicBezTo>
                    <a:pt x="10" y="20"/>
                    <a:pt x="10" y="20"/>
                    <a:pt x="11" y="19"/>
                  </a:cubicBezTo>
                  <a:cubicBezTo>
                    <a:pt x="11" y="19"/>
                    <a:pt x="11" y="18"/>
                    <a:pt x="11" y="18"/>
                  </a:cubicBezTo>
                  <a:cubicBezTo>
                    <a:pt x="11" y="18"/>
                    <a:pt x="11" y="18"/>
                    <a:pt x="11" y="18"/>
                  </a:cubicBezTo>
                  <a:cubicBezTo>
                    <a:pt x="11" y="18"/>
                    <a:pt x="11" y="18"/>
                    <a:pt x="11" y="18"/>
                  </a:cubicBezTo>
                  <a:cubicBezTo>
                    <a:pt x="11" y="19"/>
                    <a:pt x="11" y="19"/>
                    <a:pt x="11" y="19"/>
                  </a:cubicBezTo>
                  <a:cubicBezTo>
                    <a:pt x="11" y="19"/>
                    <a:pt x="11" y="19"/>
                    <a:pt x="11" y="19"/>
                  </a:cubicBezTo>
                  <a:cubicBezTo>
                    <a:pt x="11" y="19"/>
                    <a:pt x="11" y="19"/>
                    <a:pt x="11" y="19"/>
                  </a:cubicBezTo>
                  <a:cubicBezTo>
                    <a:pt x="11" y="19"/>
                    <a:pt x="12" y="19"/>
                    <a:pt x="12" y="19"/>
                  </a:cubicBezTo>
                  <a:cubicBezTo>
                    <a:pt x="12" y="19"/>
                    <a:pt x="12" y="19"/>
                    <a:pt x="12" y="19"/>
                  </a:cubicBezTo>
                  <a:cubicBezTo>
                    <a:pt x="13" y="19"/>
                    <a:pt x="13" y="19"/>
                    <a:pt x="13" y="19"/>
                  </a:cubicBezTo>
                  <a:cubicBezTo>
                    <a:pt x="13" y="19"/>
                    <a:pt x="13" y="19"/>
                    <a:pt x="14" y="19"/>
                  </a:cubicBezTo>
                  <a:cubicBezTo>
                    <a:pt x="15" y="18"/>
                    <a:pt x="15" y="18"/>
                    <a:pt x="16" y="18"/>
                  </a:cubicBezTo>
                  <a:cubicBezTo>
                    <a:pt x="17" y="18"/>
                    <a:pt x="17" y="18"/>
                    <a:pt x="18" y="18"/>
                  </a:cubicBezTo>
                  <a:cubicBezTo>
                    <a:pt x="18" y="18"/>
                    <a:pt x="18" y="18"/>
                    <a:pt x="18" y="18"/>
                  </a:cubicBezTo>
                  <a:cubicBezTo>
                    <a:pt x="18" y="18"/>
                    <a:pt x="18" y="18"/>
                    <a:pt x="18" y="18"/>
                  </a:cubicBezTo>
                  <a:cubicBezTo>
                    <a:pt x="19" y="18"/>
                    <a:pt x="19" y="18"/>
                    <a:pt x="19" y="18"/>
                  </a:cubicBezTo>
                  <a:cubicBezTo>
                    <a:pt x="19" y="18"/>
                    <a:pt x="18" y="17"/>
                    <a:pt x="18" y="17"/>
                  </a:cubicBezTo>
                  <a:cubicBezTo>
                    <a:pt x="18" y="17"/>
                    <a:pt x="18" y="17"/>
                    <a:pt x="18" y="17"/>
                  </a:cubicBezTo>
                  <a:cubicBezTo>
                    <a:pt x="18" y="17"/>
                    <a:pt x="18" y="17"/>
                    <a:pt x="18" y="17"/>
                  </a:cubicBezTo>
                  <a:cubicBezTo>
                    <a:pt x="18" y="17"/>
                    <a:pt x="19" y="17"/>
                    <a:pt x="19" y="17"/>
                  </a:cubicBezTo>
                  <a:cubicBezTo>
                    <a:pt x="19" y="17"/>
                    <a:pt x="19" y="17"/>
                    <a:pt x="19" y="18"/>
                  </a:cubicBezTo>
                  <a:cubicBezTo>
                    <a:pt x="20" y="19"/>
                    <a:pt x="21" y="20"/>
                    <a:pt x="22" y="20"/>
                  </a:cubicBezTo>
                  <a:cubicBezTo>
                    <a:pt x="23" y="21"/>
                    <a:pt x="23" y="21"/>
                    <a:pt x="23" y="21"/>
                  </a:cubicBezTo>
                  <a:cubicBezTo>
                    <a:pt x="24" y="21"/>
                    <a:pt x="24" y="21"/>
                    <a:pt x="24" y="22"/>
                  </a:cubicBezTo>
                  <a:cubicBezTo>
                    <a:pt x="24" y="23"/>
                    <a:pt x="23" y="24"/>
                    <a:pt x="22" y="24"/>
                  </a:cubicBezTo>
                  <a:cubicBezTo>
                    <a:pt x="21" y="25"/>
                    <a:pt x="21" y="25"/>
                    <a:pt x="21" y="25"/>
                  </a:cubicBezTo>
                  <a:cubicBezTo>
                    <a:pt x="21" y="25"/>
                    <a:pt x="20" y="26"/>
                    <a:pt x="20" y="27"/>
                  </a:cubicBezTo>
                  <a:cubicBezTo>
                    <a:pt x="20" y="27"/>
                    <a:pt x="20" y="28"/>
                    <a:pt x="20" y="28"/>
                  </a:cubicBezTo>
                  <a:cubicBezTo>
                    <a:pt x="21" y="28"/>
                    <a:pt x="21" y="28"/>
                    <a:pt x="21" y="28"/>
                  </a:cubicBezTo>
                  <a:cubicBezTo>
                    <a:pt x="21" y="28"/>
                    <a:pt x="21" y="28"/>
                    <a:pt x="21" y="28"/>
                  </a:cubicBezTo>
                  <a:cubicBezTo>
                    <a:pt x="22" y="27"/>
                    <a:pt x="22" y="27"/>
                    <a:pt x="22" y="27"/>
                  </a:cubicBezTo>
                  <a:cubicBezTo>
                    <a:pt x="22" y="27"/>
                    <a:pt x="22" y="27"/>
                    <a:pt x="22" y="27"/>
                  </a:cubicBezTo>
                  <a:cubicBezTo>
                    <a:pt x="22" y="26"/>
                    <a:pt x="22" y="26"/>
                    <a:pt x="22" y="26"/>
                  </a:cubicBezTo>
                  <a:cubicBezTo>
                    <a:pt x="23" y="26"/>
                    <a:pt x="23" y="25"/>
                    <a:pt x="23" y="25"/>
                  </a:cubicBezTo>
                  <a:cubicBezTo>
                    <a:pt x="23" y="25"/>
                    <a:pt x="23" y="25"/>
                    <a:pt x="23" y="26"/>
                  </a:cubicBezTo>
                  <a:cubicBezTo>
                    <a:pt x="23" y="26"/>
                    <a:pt x="23" y="26"/>
                    <a:pt x="23" y="26"/>
                  </a:cubicBezTo>
                  <a:cubicBezTo>
                    <a:pt x="23" y="26"/>
                    <a:pt x="23" y="26"/>
                    <a:pt x="23" y="26"/>
                  </a:cubicBezTo>
                  <a:cubicBezTo>
                    <a:pt x="23" y="27"/>
                    <a:pt x="23" y="27"/>
                    <a:pt x="23" y="27"/>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7" name="Freeform 98">
              <a:extLst>
                <a:ext uri="{FF2B5EF4-FFF2-40B4-BE49-F238E27FC236}">
                  <a16:creationId xmlns:a16="http://schemas.microsoft.com/office/drawing/2014/main" id="{C580C596-2720-4776-95D2-441B2E2A31BF}"/>
                </a:ext>
              </a:extLst>
            </p:cNvPr>
            <p:cNvSpPr>
              <a:spLocks/>
            </p:cNvSpPr>
            <p:nvPr userDrawn="1"/>
          </p:nvSpPr>
          <p:spPr bwMode="auto">
            <a:xfrm>
              <a:off x="355" y="283"/>
              <a:ext cx="31" cy="40"/>
            </a:xfrm>
            <a:custGeom>
              <a:avLst/>
              <a:gdLst>
                <a:gd name="T0" fmla="*/ 0 w 15"/>
                <a:gd name="T1" fmla="*/ 18 h 19"/>
                <a:gd name="T2" fmla="*/ 3 w 15"/>
                <a:gd name="T3" fmla="*/ 15 h 19"/>
                <a:gd name="T4" fmla="*/ 10 w 15"/>
                <a:gd name="T5" fmla="*/ 9 h 19"/>
                <a:gd name="T6" fmla="*/ 10 w 15"/>
                <a:gd name="T7" fmla="*/ 7 h 19"/>
                <a:gd name="T8" fmla="*/ 10 w 15"/>
                <a:gd name="T9" fmla="*/ 5 h 19"/>
                <a:gd name="T10" fmla="*/ 11 w 15"/>
                <a:gd name="T11" fmla="*/ 3 h 19"/>
                <a:gd name="T12" fmla="*/ 12 w 15"/>
                <a:gd name="T13" fmla="*/ 2 h 19"/>
                <a:gd name="T14" fmla="*/ 12 w 15"/>
                <a:gd name="T15" fmla="*/ 1 h 19"/>
                <a:gd name="T16" fmla="*/ 12 w 15"/>
                <a:gd name="T17" fmla="*/ 1 h 19"/>
                <a:gd name="T18" fmla="*/ 12 w 15"/>
                <a:gd name="T19" fmla="*/ 1 h 19"/>
                <a:gd name="T20" fmla="*/ 13 w 15"/>
                <a:gd name="T21" fmla="*/ 0 h 19"/>
                <a:gd name="T22" fmla="*/ 13 w 15"/>
                <a:gd name="T23" fmla="*/ 0 h 19"/>
                <a:gd name="T24" fmla="*/ 13 w 15"/>
                <a:gd name="T25" fmla="*/ 0 h 19"/>
                <a:gd name="T26" fmla="*/ 14 w 15"/>
                <a:gd name="T27" fmla="*/ 0 h 19"/>
                <a:gd name="T28" fmla="*/ 14 w 15"/>
                <a:gd name="T29" fmla="*/ 0 h 19"/>
                <a:gd name="T30" fmla="*/ 14 w 15"/>
                <a:gd name="T31" fmla="*/ 1 h 19"/>
                <a:gd name="T32" fmla="*/ 14 w 15"/>
                <a:gd name="T33" fmla="*/ 1 h 19"/>
                <a:gd name="T34" fmla="*/ 14 w 15"/>
                <a:gd name="T35" fmla="*/ 1 h 19"/>
                <a:gd name="T36" fmla="*/ 15 w 15"/>
                <a:gd name="T37" fmla="*/ 1 h 19"/>
                <a:gd name="T38" fmla="*/ 15 w 15"/>
                <a:gd name="T39" fmla="*/ 1 h 19"/>
                <a:gd name="T40" fmla="*/ 14 w 15"/>
                <a:gd name="T41" fmla="*/ 4 h 19"/>
                <a:gd name="T42" fmla="*/ 12 w 15"/>
                <a:gd name="T43" fmla="*/ 8 h 19"/>
                <a:gd name="T44" fmla="*/ 13 w 15"/>
                <a:gd name="T45" fmla="*/ 10 h 19"/>
                <a:gd name="T46" fmla="*/ 13 w 15"/>
                <a:gd name="T47" fmla="*/ 10 h 19"/>
                <a:gd name="T48" fmla="*/ 13 w 15"/>
                <a:gd name="T49" fmla="*/ 11 h 19"/>
                <a:gd name="T50" fmla="*/ 13 w 15"/>
                <a:gd name="T51" fmla="*/ 11 h 19"/>
                <a:gd name="T52" fmla="*/ 12 w 15"/>
                <a:gd name="T53" fmla="*/ 11 h 19"/>
                <a:gd name="T54" fmla="*/ 12 w 15"/>
                <a:gd name="T55" fmla="*/ 11 h 19"/>
                <a:gd name="T56" fmla="*/ 11 w 15"/>
                <a:gd name="T57" fmla="*/ 11 h 19"/>
                <a:gd name="T58" fmla="*/ 11 w 15"/>
                <a:gd name="T59" fmla="*/ 11 h 19"/>
                <a:gd name="T60" fmla="*/ 11 w 15"/>
                <a:gd name="T61" fmla="*/ 11 h 19"/>
                <a:gd name="T62" fmla="*/ 11 w 15"/>
                <a:gd name="T63" fmla="*/ 11 h 19"/>
                <a:gd name="T64" fmla="*/ 11 w 15"/>
                <a:gd name="T65" fmla="*/ 12 h 19"/>
                <a:gd name="T66" fmla="*/ 11 w 15"/>
                <a:gd name="T67" fmla="*/ 12 h 19"/>
                <a:gd name="T68" fmla="*/ 10 w 15"/>
                <a:gd name="T69" fmla="*/ 13 h 19"/>
                <a:gd name="T70" fmla="*/ 10 w 15"/>
                <a:gd name="T71" fmla="*/ 13 h 19"/>
                <a:gd name="T72" fmla="*/ 10 w 15"/>
                <a:gd name="T73" fmla="*/ 13 h 19"/>
                <a:gd name="T74" fmla="*/ 10 w 15"/>
                <a:gd name="T75" fmla="*/ 12 h 19"/>
                <a:gd name="T76" fmla="*/ 9 w 15"/>
                <a:gd name="T77" fmla="*/ 12 h 19"/>
                <a:gd name="T78" fmla="*/ 9 w 15"/>
                <a:gd name="T79" fmla="*/ 12 h 19"/>
                <a:gd name="T80" fmla="*/ 9 w 15"/>
                <a:gd name="T81" fmla="*/ 14 h 19"/>
                <a:gd name="T82" fmla="*/ 8 w 15"/>
                <a:gd name="T83" fmla="*/ 14 h 19"/>
                <a:gd name="T84" fmla="*/ 8 w 15"/>
                <a:gd name="T85" fmla="*/ 15 h 19"/>
                <a:gd name="T86" fmla="*/ 8 w 15"/>
                <a:gd name="T87" fmla="*/ 14 h 19"/>
                <a:gd name="T88" fmla="*/ 7 w 15"/>
                <a:gd name="T89" fmla="*/ 14 h 19"/>
                <a:gd name="T90" fmla="*/ 7 w 15"/>
                <a:gd name="T91" fmla="*/ 14 h 19"/>
                <a:gd name="T92" fmla="*/ 7 w 15"/>
                <a:gd name="T93" fmla="*/ 15 h 19"/>
                <a:gd name="T94" fmla="*/ 6 w 15"/>
                <a:gd name="T95" fmla="*/ 17 h 19"/>
                <a:gd name="T96" fmla="*/ 5 w 15"/>
                <a:gd name="T97" fmla="*/ 18 h 19"/>
                <a:gd name="T98" fmla="*/ 5 w 15"/>
                <a:gd name="T99" fmla="*/ 16 h 19"/>
                <a:gd name="T100" fmla="*/ 5 w 15"/>
                <a:gd name="T101" fmla="*/ 16 h 19"/>
                <a:gd name="T102" fmla="*/ 5 w 15"/>
                <a:gd name="T103" fmla="*/ 15 h 19"/>
                <a:gd name="T104" fmla="*/ 5 w 15"/>
                <a:gd name="T105" fmla="*/ 15 h 19"/>
                <a:gd name="T106" fmla="*/ 5 w 15"/>
                <a:gd name="T107" fmla="*/ 15 h 19"/>
                <a:gd name="T108" fmla="*/ 4 w 15"/>
                <a:gd name="T109" fmla="*/ 16 h 19"/>
                <a:gd name="T110" fmla="*/ 3 w 15"/>
                <a:gd name="T111" fmla="*/ 17 h 19"/>
                <a:gd name="T112" fmla="*/ 2 w 15"/>
                <a:gd name="T113" fmla="*/ 18 h 19"/>
                <a:gd name="T114" fmla="*/ 0 w 15"/>
                <a:gd name="T115" fmla="*/ 19 h 19"/>
                <a:gd name="T116" fmla="*/ 0 w 15"/>
                <a:gd name="T117"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 h="19">
                  <a:moveTo>
                    <a:pt x="0" y="18"/>
                  </a:moveTo>
                  <a:cubicBezTo>
                    <a:pt x="0" y="17"/>
                    <a:pt x="1" y="16"/>
                    <a:pt x="3" y="15"/>
                  </a:cubicBezTo>
                  <a:cubicBezTo>
                    <a:pt x="8" y="12"/>
                    <a:pt x="10" y="10"/>
                    <a:pt x="10" y="9"/>
                  </a:cubicBezTo>
                  <a:cubicBezTo>
                    <a:pt x="10" y="8"/>
                    <a:pt x="10" y="8"/>
                    <a:pt x="10" y="7"/>
                  </a:cubicBezTo>
                  <a:cubicBezTo>
                    <a:pt x="10" y="6"/>
                    <a:pt x="10" y="6"/>
                    <a:pt x="10" y="5"/>
                  </a:cubicBezTo>
                  <a:cubicBezTo>
                    <a:pt x="10" y="4"/>
                    <a:pt x="10" y="3"/>
                    <a:pt x="11" y="3"/>
                  </a:cubicBezTo>
                  <a:cubicBezTo>
                    <a:pt x="12" y="2"/>
                    <a:pt x="12" y="2"/>
                    <a:pt x="12" y="2"/>
                  </a:cubicBezTo>
                  <a:cubicBezTo>
                    <a:pt x="12" y="2"/>
                    <a:pt x="12" y="1"/>
                    <a:pt x="12" y="1"/>
                  </a:cubicBezTo>
                  <a:cubicBezTo>
                    <a:pt x="12" y="1"/>
                    <a:pt x="12" y="1"/>
                    <a:pt x="12" y="1"/>
                  </a:cubicBezTo>
                  <a:cubicBezTo>
                    <a:pt x="12" y="1"/>
                    <a:pt x="12" y="1"/>
                    <a:pt x="12" y="1"/>
                  </a:cubicBezTo>
                  <a:cubicBezTo>
                    <a:pt x="12" y="0"/>
                    <a:pt x="12" y="0"/>
                    <a:pt x="13" y="0"/>
                  </a:cubicBezTo>
                  <a:cubicBezTo>
                    <a:pt x="13" y="0"/>
                    <a:pt x="13" y="0"/>
                    <a:pt x="13" y="0"/>
                  </a:cubicBezTo>
                  <a:cubicBezTo>
                    <a:pt x="13" y="0"/>
                    <a:pt x="13" y="0"/>
                    <a:pt x="13" y="0"/>
                  </a:cubicBezTo>
                  <a:cubicBezTo>
                    <a:pt x="13" y="0"/>
                    <a:pt x="13" y="0"/>
                    <a:pt x="14" y="0"/>
                  </a:cubicBezTo>
                  <a:cubicBezTo>
                    <a:pt x="14" y="0"/>
                    <a:pt x="14" y="0"/>
                    <a:pt x="14" y="0"/>
                  </a:cubicBezTo>
                  <a:cubicBezTo>
                    <a:pt x="14" y="1"/>
                    <a:pt x="14" y="1"/>
                    <a:pt x="14" y="1"/>
                  </a:cubicBezTo>
                  <a:cubicBezTo>
                    <a:pt x="14" y="1"/>
                    <a:pt x="14" y="1"/>
                    <a:pt x="14" y="1"/>
                  </a:cubicBezTo>
                  <a:cubicBezTo>
                    <a:pt x="14" y="1"/>
                    <a:pt x="14" y="1"/>
                    <a:pt x="14" y="1"/>
                  </a:cubicBezTo>
                  <a:cubicBezTo>
                    <a:pt x="15" y="1"/>
                    <a:pt x="15" y="1"/>
                    <a:pt x="15" y="1"/>
                  </a:cubicBezTo>
                  <a:cubicBezTo>
                    <a:pt x="15" y="1"/>
                    <a:pt x="15" y="1"/>
                    <a:pt x="15" y="1"/>
                  </a:cubicBezTo>
                  <a:cubicBezTo>
                    <a:pt x="15" y="2"/>
                    <a:pt x="15" y="3"/>
                    <a:pt x="14" y="4"/>
                  </a:cubicBezTo>
                  <a:cubicBezTo>
                    <a:pt x="13" y="5"/>
                    <a:pt x="12" y="6"/>
                    <a:pt x="12" y="8"/>
                  </a:cubicBezTo>
                  <a:cubicBezTo>
                    <a:pt x="12" y="8"/>
                    <a:pt x="12" y="9"/>
                    <a:pt x="13" y="10"/>
                  </a:cubicBezTo>
                  <a:cubicBezTo>
                    <a:pt x="13" y="10"/>
                    <a:pt x="13" y="10"/>
                    <a:pt x="13" y="10"/>
                  </a:cubicBezTo>
                  <a:cubicBezTo>
                    <a:pt x="13" y="10"/>
                    <a:pt x="13" y="10"/>
                    <a:pt x="13" y="11"/>
                  </a:cubicBezTo>
                  <a:cubicBezTo>
                    <a:pt x="13" y="11"/>
                    <a:pt x="13" y="11"/>
                    <a:pt x="13" y="11"/>
                  </a:cubicBezTo>
                  <a:cubicBezTo>
                    <a:pt x="12" y="11"/>
                    <a:pt x="12" y="11"/>
                    <a:pt x="12" y="11"/>
                  </a:cubicBezTo>
                  <a:cubicBezTo>
                    <a:pt x="12" y="11"/>
                    <a:pt x="12" y="11"/>
                    <a:pt x="12" y="11"/>
                  </a:cubicBezTo>
                  <a:cubicBezTo>
                    <a:pt x="11" y="11"/>
                    <a:pt x="11" y="11"/>
                    <a:pt x="11" y="11"/>
                  </a:cubicBezTo>
                  <a:cubicBezTo>
                    <a:pt x="11" y="11"/>
                    <a:pt x="11" y="11"/>
                    <a:pt x="11" y="11"/>
                  </a:cubicBezTo>
                  <a:cubicBezTo>
                    <a:pt x="11" y="11"/>
                    <a:pt x="11" y="11"/>
                    <a:pt x="11" y="11"/>
                  </a:cubicBezTo>
                  <a:cubicBezTo>
                    <a:pt x="11" y="11"/>
                    <a:pt x="11" y="11"/>
                    <a:pt x="11" y="11"/>
                  </a:cubicBezTo>
                  <a:cubicBezTo>
                    <a:pt x="11" y="12"/>
                    <a:pt x="11" y="12"/>
                    <a:pt x="11" y="12"/>
                  </a:cubicBezTo>
                  <a:cubicBezTo>
                    <a:pt x="11" y="12"/>
                    <a:pt x="11" y="12"/>
                    <a:pt x="11" y="12"/>
                  </a:cubicBezTo>
                  <a:cubicBezTo>
                    <a:pt x="11" y="13"/>
                    <a:pt x="10" y="13"/>
                    <a:pt x="10" y="13"/>
                  </a:cubicBezTo>
                  <a:cubicBezTo>
                    <a:pt x="10" y="13"/>
                    <a:pt x="10" y="13"/>
                    <a:pt x="10" y="13"/>
                  </a:cubicBezTo>
                  <a:cubicBezTo>
                    <a:pt x="10" y="13"/>
                    <a:pt x="10" y="13"/>
                    <a:pt x="10" y="13"/>
                  </a:cubicBezTo>
                  <a:cubicBezTo>
                    <a:pt x="10" y="12"/>
                    <a:pt x="10" y="12"/>
                    <a:pt x="10" y="12"/>
                  </a:cubicBezTo>
                  <a:cubicBezTo>
                    <a:pt x="10" y="12"/>
                    <a:pt x="9" y="12"/>
                    <a:pt x="9" y="12"/>
                  </a:cubicBezTo>
                  <a:cubicBezTo>
                    <a:pt x="9" y="12"/>
                    <a:pt x="9" y="12"/>
                    <a:pt x="9" y="12"/>
                  </a:cubicBezTo>
                  <a:cubicBezTo>
                    <a:pt x="9" y="13"/>
                    <a:pt x="9" y="14"/>
                    <a:pt x="9" y="14"/>
                  </a:cubicBezTo>
                  <a:cubicBezTo>
                    <a:pt x="8" y="14"/>
                    <a:pt x="8" y="14"/>
                    <a:pt x="8" y="14"/>
                  </a:cubicBezTo>
                  <a:cubicBezTo>
                    <a:pt x="8" y="14"/>
                    <a:pt x="8" y="15"/>
                    <a:pt x="8" y="15"/>
                  </a:cubicBezTo>
                  <a:cubicBezTo>
                    <a:pt x="8" y="15"/>
                    <a:pt x="8" y="14"/>
                    <a:pt x="8" y="14"/>
                  </a:cubicBezTo>
                  <a:cubicBezTo>
                    <a:pt x="7" y="14"/>
                    <a:pt x="7" y="14"/>
                    <a:pt x="7" y="14"/>
                  </a:cubicBezTo>
                  <a:cubicBezTo>
                    <a:pt x="7" y="14"/>
                    <a:pt x="7" y="14"/>
                    <a:pt x="7" y="14"/>
                  </a:cubicBezTo>
                  <a:cubicBezTo>
                    <a:pt x="7" y="14"/>
                    <a:pt x="7" y="14"/>
                    <a:pt x="7" y="15"/>
                  </a:cubicBezTo>
                  <a:cubicBezTo>
                    <a:pt x="7" y="16"/>
                    <a:pt x="7" y="16"/>
                    <a:pt x="6" y="17"/>
                  </a:cubicBezTo>
                  <a:cubicBezTo>
                    <a:pt x="5" y="17"/>
                    <a:pt x="5" y="17"/>
                    <a:pt x="5" y="18"/>
                  </a:cubicBezTo>
                  <a:cubicBezTo>
                    <a:pt x="5" y="17"/>
                    <a:pt x="5" y="17"/>
                    <a:pt x="5" y="16"/>
                  </a:cubicBezTo>
                  <a:cubicBezTo>
                    <a:pt x="5" y="16"/>
                    <a:pt x="5" y="16"/>
                    <a:pt x="5" y="16"/>
                  </a:cubicBezTo>
                  <a:cubicBezTo>
                    <a:pt x="5" y="16"/>
                    <a:pt x="5" y="15"/>
                    <a:pt x="5" y="15"/>
                  </a:cubicBezTo>
                  <a:cubicBezTo>
                    <a:pt x="5" y="15"/>
                    <a:pt x="5" y="15"/>
                    <a:pt x="5" y="15"/>
                  </a:cubicBezTo>
                  <a:cubicBezTo>
                    <a:pt x="5" y="15"/>
                    <a:pt x="5" y="15"/>
                    <a:pt x="5" y="15"/>
                  </a:cubicBezTo>
                  <a:cubicBezTo>
                    <a:pt x="5" y="15"/>
                    <a:pt x="4" y="15"/>
                    <a:pt x="4" y="16"/>
                  </a:cubicBezTo>
                  <a:cubicBezTo>
                    <a:pt x="4" y="16"/>
                    <a:pt x="4" y="16"/>
                    <a:pt x="3" y="17"/>
                  </a:cubicBezTo>
                  <a:cubicBezTo>
                    <a:pt x="3" y="18"/>
                    <a:pt x="3" y="18"/>
                    <a:pt x="2" y="18"/>
                  </a:cubicBezTo>
                  <a:cubicBezTo>
                    <a:pt x="1" y="18"/>
                    <a:pt x="1" y="18"/>
                    <a:pt x="0" y="19"/>
                  </a:cubicBezTo>
                  <a:lnTo>
                    <a:pt x="0" y="18"/>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8" name="Freeform 99">
              <a:extLst>
                <a:ext uri="{FF2B5EF4-FFF2-40B4-BE49-F238E27FC236}">
                  <a16:creationId xmlns:a16="http://schemas.microsoft.com/office/drawing/2014/main" id="{B0BE7562-886D-42DB-9423-1CE17920B495}"/>
                </a:ext>
              </a:extLst>
            </p:cNvPr>
            <p:cNvSpPr>
              <a:spLocks/>
            </p:cNvSpPr>
            <p:nvPr userDrawn="1"/>
          </p:nvSpPr>
          <p:spPr bwMode="auto">
            <a:xfrm>
              <a:off x="347" y="247"/>
              <a:ext cx="14" cy="36"/>
            </a:xfrm>
            <a:custGeom>
              <a:avLst/>
              <a:gdLst>
                <a:gd name="T0" fmla="*/ 2 w 7"/>
                <a:gd name="T1" fmla="*/ 0 h 17"/>
                <a:gd name="T2" fmla="*/ 2 w 7"/>
                <a:gd name="T3" fmla="*/ 0 h 17"/>
                <a:gd name="T4" fmla="*/ 2 w 7"/>
                <a:gd name="T5" fmla="*/ 1 h 17"/>
                <a:gd name="T6" fmla="*/ 2 w 7"/>
                <a:gd name="T7" fmla="*/ 1 h 17"/>
                <a:gd name="T8" fmla="*/ 2 w 7"/>
                <a:gd name="T9" fmla="*/ 2 h 17"/>
                <a:gd name="T10" fmla="*/ 2 w 7"/>
                <a:gd name="T11" fmla="*/ 4 h 17"/>
                <a:gd name="T12" fmla="*/ 2 w 7"/>
                <a:gd name="T13" fmla="*/ 5 h 17"/>
                <a:gd name="T14" fmla="*/ 2 w 7"/>
                <a:gd name="T15" fmla="*/ 5 h 17"/>
                <a:gd name="T16" fmla="*/ 2 w 7"/>
                <a:gd name="T17" fmla="*/ 5 h 17"/>
                <a:gd name="T18" fmla="*/ 2 w 7"/>
                <a:gd name="T19" fmla="*/ 5 h 17"/>
                <a:gd name="T20" fmla="*/ 1 w 7"/>
                <a:gd name="T21" fmla="*/ 4 h 17"/>
                <a:gd name="T22" fmla="*/ 0 w 7"/>
                <a:gd name="T23" fmla="*/ 4 h 17"/>
                <a:gd name="T24" fmla="*/ 1 w 7"/>
                <a:gd name="T25" fmla="*/ 5 h 17"/>
                <a:gd name="T26" fmla="*/ 2 w 7"/>
                <a:gd name="T27" fmla="*/ 7 h 17"/>
                <a:gd name="T28" fmla="*/ 2 w 7"/>
                <a:gd name="T29" fmla="*/ 8 h 17"/>
                <a:gd name="T30" fmla="*/ 2 w 7"/>
                <a:gd name="T31" fmla="*/ 8 h 17"/>
                <a:gd name="T32" fmla="*/ 2 w 7"/>
                <a:gd name="T33" fmla="*/ 8 h 17"/>
                <a:gd name="T34" fmla="*/ 2 w 7"/>
                <a:gd name="T35" fmla="*/ 8 h 17"/>
                <a:gd name="T36" fmla="*/ 1 w 7"/>
                <a:gd name="T37" fmla="*/ 9 h 17"/>
                <a:gd name="T38" fmla="*/ 2 w 7"/>
                <a:gd name="T39" fmla="*/ 10 h 17"/>
                <a:gd name="T40" fmla="*/ 2 w 7"/>
                <a:gd name="T41" fmla="*/ 10 h 17"/>
                <a:gd name="T42" fmla="*/ 2 w 7"/>
                <a:gd name="T43" fmla="*/ 11 h 17"/>
                <a:gd name="T44" fmla="*/ 2 w 7"/>
                <a:gd name="T45" fmla="*/ 11 h 17"/>
                <a:gd name="T46" fmla="*/ 2 w 7"/>
                <a:gd name="T47" fmla="*/ 11 h 17"/>
                <a:gd name="T48" fmla="*/ 2 w 7"/>
                <a:gd name="T49" fmla="*/ 11 h 17"/>
                <a:gd name="T50" fmla="*/ 2 w 7"/>
                <a:gd name="T51" fmla="*/ 11 h 17"/>
                <a:gd name="T52" fmla="*/ 1 w 7"/>
                <a:gd name="T53" fmla="*/ 11 h 17"/>
                <a:gd name="T54" fmla="*/ 1 w 7"/>
                <a:gd name="T55" fmla="*/ 12 h 17"/>
                <a:gd name="T56" fmla="*/ 2 w 7"/>
                <a:gd name="T57" fmla="*/ 13 h 17"/>
                <a:gd name="T58" fmla="*/ 2 w 7"/>
                <a:gd name="T59" fmla="*/ 13 h 17"/>
                <a:gd name="T60" fmla="*/ 2 w 7"/>
                <a:gd name="T61" fmla="*/ 14 h 17"/>
                <a:gd name="T62" fmla="*/ 3 w 7"/>
                <a:gd name="T63" fmla="*/ 14 h 17"/>
                <a:gd name="T64" fmla="*/ 3 w 7"/>
                <a:gd name="T65" fmla="*/ 14 h 17"/>
                <a:gd name="T66" fmla="*/ 3 w 7"/>
                <a:gd name="T67" fmla="*/ 15 h 17"/>
                <a:gd name="T68" fmla="*/ 3 w 7"/>
                <a:gd name="T69" fmla="*/ 15 h 17"/>
                <a:gd name="T70" fmla="*/ 2 w 7"/>
                <a:gd name="T71" fmla="*/ 15 h 17"/>
                <a:gd name="T72" fmla="*/ 2 w 7"/>
                <a:gd name="T73" fmla="*/ 15 h 17"/>
                <a:gd name="T74" fmla="*/ 2 w 7"/>
                <a:gd name="T75" fmla="*/ 15 h 17"/>
                <a:gd name="T76" fmla="*/ 2 w 7"/>
                <a:gd name="T77" fmla="*/ 16 h 17"/>
                <a:gd name="T78" fmla="*/ 3 w 7"/>
                <a:gd name="T79" fmla="*/ 17 h 17"/>
                <a:gd name="T80" fmla="*/ 3 w 7"/>
                <a:gd name="T81" fmla="*/ 17 h 17"/>
                <a:gd name="T82" fmla="*/ 5 w 7"/>
                <a:gd name="T83" fmla="*/ 16 h 17"/>
                <a:gd name="T84" fmla="*/ 7 w 7"/>
                <a:gd name="T85" fmla="*/ 16 h 17"/>
                <a:gd name="T86" fmla="*/ 7 w 7"/>
                <a:gd name="T87" fmla="*/ 16 h 17"/>
                <a:gd name="T88" fmla="*/ 7 w 7"/>
                <a:gd name="T89" fmla="*/ 16 h 17"/>
                <a:gd name="T90" fmla="*/ 7 w 7"/>
                <a:gd name="T91" fmla="*/ 15 h 17"/>
                <a:gd name="T92" fmla="*/ 7 w 7"/>
                <a:gd name="T93" fmla="*/ 14 h 17"/>
                <a:gd name="T94" fmla="*/ 7 w 7"/>
                <a:gd name="T95" fmla="*/ 13 h 17"/>
                <a:gd name="T96" fmla="*/ 7 w 7"/>
                <a:gd name="T97" fmla="*/ 13 h 17"/>
                <a:gd name="T98" fmla="*/ 7 w 7"/>
                <a:gd name="T99" fmla="*/ 13 h 17"/>
                <a:gd name="T100" fmla="*/ 6 w 7"/>
                <a:gd name="T101" fmla="*/ 14 h 17"/>
                <a:gd name="T102" fmla="*/ 3 w 7"/>
                <a:gd name="T103" fmla="*/ 9 h 17"/>
                <a:gd name="T104" fmla="*/ 4 w 7"/>
                <a:gd name="T105" fmla="*/ 4 h 17"/>
                <a:gd name="T106" fmla="*/ 4 w 7"/>
                <a:gd name="T107" fmla="*/ 3 h 17"/>
                <a:gd name="T108" fmla="*/ 2 w 7"/>
                <a:gd name="T10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 h="17">
                  <a:moveTo>
                    <a:pt x="2" y="0"/>
                  </a:moveTo>
                  <a:cubicBezTo>
                    <a:pt x="2" y="0"/>
                    <a:pt x="2" y="0"/>
                    <a:pt x="2" y="0"/>
                  </a:cubicBezTo>
                  <a:cubicBezTo>
                    <a:pt x="2" y="1"/>
                    <a:pt x="2" y="1"/>
                    <a:pt x="2" y="1"/>
                  </a:cubicBezTo>
                  <a:cubicBezTo>
                    <a:pt x="2" y="1"/>
                    <a:pt x="2" y="1"/>
                    <a:pt x="2" y="1"/>
                  </a:cubicBezTo>
                  <a:cubicBezTo>
                    <a:pt x="2" y="2"/>
                    <a:pt x="2" y="2"/>
                    <a:pt x="2" y="2"/>
                  </a:cubicBezTo>
                  <a:cubicBezTo>
                    <a:pt x="2" y="3"/>
                    <a:pt x="2" y="3"/>
                    <a:pt x="2" y="4"/>
                  </a:cubicBezTo>
                  <a:cubicBezTo>
                    <a:pt x="2" y="4"/>
                    <a:pt x="2" y="5"/>
                    <a:pt x="2" y="5"/>
                  </a:cubicBezTo>
                  <a:cubicBezTo>
                    <a:pt x="2" y="5"/>
                    <a:pt x="2" y="5"/>
                    <a:pt x="2" y="5"/>
                  </a:cubicBezTo>
                  <a:cubicBezTo>
                    <a:pt x="2" y="5"/>
                    <a:pt x="2" y="5"/>
                    <a:pt x="2" y="5"/>
                  </a:cubicBezTo>
                  <a:cubicBezTo>
                    <a:pt x="2" y="5"/>
                    <a:pt x="2" y="5"/>
                    <a:pt x="2" y="5"/>
                  </a:cubicBezTo>
                  <a:cubicBezTo>
                    <a:pt x="2" y="4"/>
                    <a:pt x="1" y="4"/>
                    <a:pt x="1" y="4"/>
                  </a:cubicBezTo>
                  <a:cubicBezTo>
                    <a:pt x="0" y="4"/>
                    <a:pt x="0" y="4"/>
                    <a:pt x="0" y="4"/>
                  </a:cubicBezTo>
                  <a:cubicBezTo>
                    <a:pt x="1" y="5"/>
                    <a:pt x="1" y="5"/>
                    <a:pt x="1" y="5"/>
                  </a:cubicBezTo>
                  <a:cubicBezTo>
                    <a:pt x="1" y="7"/>
                    <a:pt x="1" y="7"/>
                    <a:pt x="2" y="7"/>
                  </a:cubicBezTo>
                  <a:cubicBezTo>
                    <a:pt x="2" y="8"/>
                    <a:pt x="2" y="8"/>
                    <a:pt x="2" y="8"/>
                  </a:cubicBezTo>
                  <a:cubicBezTo>
                    <a:pt x="2" y="8"/>
                    <a:pt x="2" y="8"/>
                    <a:pt x="2" y="8"/>
                  </a:cubicBezTo>
                  <a:cubicBezTo>
                    <a:pt x="2" y="8"/>
                    <a:pt x="2" y="8"/>
                    <a:pt x="2" y="8"/>
                  </a:cubicBezTo>
                  <a:cubicBezTo>
                    <a:pt x="2" y="8"/>
                    <a:pt x="2" y="8"/>
                    <a:pt x="2" y="8"/>
                  </a:cubicBezTo>
                  <a:cubicBezTo>
                    <a:pt x="2" y="8"/>
                    <a:pt x="1" y="9"/>
                    <a:pt x="1" y="9"/>
                  </a:cubicBezTo>
                  <a:cubicBezTo>
                    <a:pt x="1" y="9"/>
                    <a:pt x="1" y="10"/>
                    <a:pt x="2" y="10"/>
                  </a:cubicBezTo>
                  <a:cubicBezTo>
                    <a:pt x="2" y="10"/>
                    <a:pt x="2" y="10"/>
                    <a:pt x="2" y="10"/>
                  </a:cubicBezTo>
                  <a:cubicBezTo>
                    <a:pt x="2" y="11"/>
                    <a:pt x="2" y="11"/>
                    <a:pt x="2" y="11"/>
                  </a:cubicBezTo>
                  <a:cubicBezTo>
                    <a:pt x="2" y="11"/>
                    <a:pt x="2" y="11"/>
                    <a:pt x="2" y="11"/>
                  </a:cubicBezTo>
                  <a:cubicBezTo>
                    <a:pt x="2" y="11"/>
                    <a:pt x="2" y="11"/>
                    <a:pt x="2" y="11"/>
                  </a:cubicBezTo>
                  <a:cubicBezTo>
                    <a:pt x="2" y="11"/>
                    <a:pt x="2" y="11"/>
                    <a:pt x="2" y="11"/>
                  </a:cubicBezTo>
                  <a:cubicBezTo>
                    <a:pt x="2" y="11"/>
                    <a:pt x="2" y="11"/>
                    <a:pt x="2" y="11"/>
                  </a:cubicBezTo>
                  <a:cubicBezTo>
                    <a:pt x="1" y="11"/>
                    <a:pt x="1" y="11"/>
                    <a:pt x="1" y="11"/>
                  </a:cubicBezTo>
                  <a:cubicBezTo>
                    <a:pt x="1" y="12"/>
                    <a:pt x="1" y="12"/>
                    <a:pt x="1" y="12"/>
                  </a:cubicBezTo>
                  <a:cubicBezTo>
                    <a:pt x="2" y="13"/>
                    <a:pt x="2" y="13"/>
                    <a:pt x="2" y="13"/>
                  </a:cubicBezTo>
                  <a:cubicBezTo>
                    <a:pt x="2" y="13"/>
                    <a:pt x="2" y="13"/>
                    <a:pt x="2" y="13"/>
                  </a:cubicBezTo>
                  <a:cubicBezTo>
                    <a:pt x="2" y="14"/>
                    <a:pt x="2" y="14"/>
                    <a:pt x="2" y="14"/>
                  </a:cubicBezTo>
                  <a:cubicBezTo>
                    <a:pt x="3" y="14"/>
                    <a:pt x="3" y="14"/>
                    <a:pt x="3" y="14"/>
                  </a:cubicBezTo>
                  <a:cubicBezTo>
                    <a:pt x="3" y="14"/>
                    <a:pt x="3" y="14"/>
                    <a:pt x="3" y="14"/>
                  </a:cubicBezTo>
                  <a:cubicBezTo>
                    <a:pt x="3" y="15"/>
                    <a:pt x="3" y="15"/>
                    <a:pt x="3" y="15"/>
                  </a:cubicBezTo>
                  <a:cubicBezTo>
                    <a:pt x="3" y="15"/>
                    <a:pt x="3" y="15"/>
                    <a:pt x="3" y="15"/>
                  </a:cubicBezTo>
                  <a:cubicBezTo>
                    <a:pt x="2" y="15"/>
                    <a:pt x="2" y="15"/>
                    <a:pt x="2" y="15"/>
                  </a:cubicBezTo>
                  <a:cubicBezTo>
                    <a:pt x="2" y="15"/>
                    <a:pt x="2" y="15"/>
                    <a:pt x="2" y="15"/>
                  </a:cubicBezTo>
                  <a:cubicBezTo>
                    <a:pt x="2" y="15"/>
                    <a:pt x="2" y="15"/>
                    <a:pt x="2" y="15"/>
                  </a:cubicBezTo>
                  <a:cubicBezTo>
                    <a:pt x="2" y="16"/>
                    <a:pt x="2" y="16"/>
                    <a:pt x="2" y="16"/>
                  </a:cubicBezTo>
                  <a:cubicBezTo>
                    <a:pt x="2" y="17"/>
                    <a:pt x="3" y="17"/>
                    <a:pt x="3" y="17"/>
                  </a:cubicBezTo>
                  <a:cubicBezTo>
                    <a:pt x="3" y="17"/>
                    <a:pt x="3" y="17"/>
                    <a:pt x="3" y="17"/>
                  </a:cubicBezTo>
                  <a:cubicBezTo>
                    <a:pt x="3" y="16"/>
                    <a:pt x="4" y="16"/>
                    <a:pt x="5" y="16"/>
                  </a:cubicBezTo>
                  <a:cubicBezTo>
                    <a:pt x="6" y="16"/>
                    <a:pt x="6" y="16"/>
                    <a:pt x="7" y="16"/>
                  </a:cubicBezTo>
                  <a:cubicBezTo>
                    <a:pt x="7" y="16"/>
                    <a:pt x="7" y="16"/>
                    <a:pt x="7" y="16"/>
                  </a:cubicBezTo>
                  <a:cubicBezTo>
                    <a:pt x="7" y="16"/>
                    <a:pt x="7" y="16"/>
                    <a:pt x="7" y="16"/>
                  </a:cubicBezTo>
                  <a:cubicBezTo>
                    <a:pt x="7" y="15"/>
                    <a:pt x="7" y="15"/>
                    <a:pt x="7" y="15"/>
                  </a:cubicBezTo>
                  <a:cubicBezTo>
                    <a:pt x="7" y="14"/>
                    <a:pt x="7" y="14"/>
                    <a:pt x="7" y="14"/>
                  </a:cubicBezTo>
                  <a:cubicBezTo>
                    <a:pt x="7" y="13"/>
                    <a:pt x="7" y="13"/>
                    <a:pt x="7" y="13"/>
                  </a:cubicBezTo>
                  <a:cubicBezTo>
                    <a:pt x="7" y="13"/>
                    <a:pt x="7" y="13"/>
                    <a:pt x="7" y="13"/>
                  </a:cubicBezTo>
                  <a:cubicBezTo>
                    <a:pt x="7" y="13"/>
                    <a:pt x="7" y="13"/>
                    <a:pt x="7" y="13"/>
                  </a:cubicBezTo>
                  <a:cubicBezTo>
                    <a:pt x="7" y="14"/>
                    <a:pt x="6" y="14"/>
                    <a:pt x="6" y="14"/>
                  </a:cubicBezTo>
                  <a:cubicBezTo>
                    <a:pt x="4" y="14"/>
                    <a:pt x="3" y="12"/>
                    <a:pt x="3" y="9"/>
                  </a:cubicBezTo>
                  <a:cubicBezTo>
                    <a:pt x="3" y="8"/>
                    <a:pt x="3" y="6"/>
                    <a:pt x="4" y="4"/>
                  </a:cubicBezTo>
                  <a:cubicBezTo>
                    <a:pt x="4" y="3"/>
                    <a:pt x="4" y="3"/>
                    <a:pt x="4" y="3"/>
                  </a:cubicBezTo>
                  <a:cubicBezTo>
                    <a:pt x="4" y="2"/>
                    <a:pt x="3" y="1"/>
                    <a:pt x="2" y="0"/>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9" name="Freeform 100">
              <a:extLst>
                <a:ext uri="{FF2B5EF4-FFF2-40B4-BE49-F238E27FC236}">
                  <a16:creationId xmlns:a16="http://schemas.microsoft.com/office/drawing/2014/main" id="{8BA8CE21-E201-46B0-99C9-9C7E5CB555F7}"/>
                </a:ext>
              </a:extLst>
            </p:cNvPr>
            <p:cNvSpPr>
              <a:spLocks/>
            </p:cNvSpPr>
            <p:nvPr userDrawn="1"/>
          </p:nvSpPr>
          <p:spPr bwMode="auto">
            <a:xfrm>
              <a:off x="355" y="258"/>
              <a:ext cx="2" cy="6"/>
            </a:xfrm>
            <a:custGeom>
              <a:avLst/>
              <a:gdLst>
                <a:gd name="T0" fmla="*/ 0 w 1"/>
                <a:gd name="T1" fmla="*/ 3 h 3"/>
                <a:gd name="T2" fmla="*/ 1 w 1"/>
                <a:gd name="T3" fmla="*/ 2 h 3"/>
                <a:gd name="T4" fmla="*/ 1 w 1"/>
                <a:gd name="T5" fmla="*/ 2 h 3"/>
                <a:gd name="T6" fmla="*/ 1 w 1"/>
                <a:gd name="T7" fmla="*/ 1 h 3"/>
                <a:gd name="T8" fmla="*/ 1 w 1"/>
                <a:gd name="T9" fmla="*/ 0 h 3"/>
                <a:gd name="T10" fmla="*/ 1 w 1"/>
                <a:gd name="T11" fmla="*/ 0 h 3"/>
                <a:gd name="T12" fmla="*/ 0 w 1"/>
                <a:gd name="T13" fmla="*/ 1 h 3"/>
                <a:gd name="T14" fmla="*/ 0 w 1"/>
                <a:gd name="T15" fmla="*/ 1 h 3"/>
                <a:gd name="T16" fmla="*/ 0 w 1"/>
                <a:gd name="T17" fmla="*/ 2 h 3"/>
                <a:gd name="T18" fmla="*/ 0 w 1"/>
                <a:gd name="T19" fmla="*/ 2 h 3"/>
                <a:gd name="T20" fmla="*/ 0 w 1"/>
                <a:gd name="T2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 h="3">
                  <a:moveTo>
                    <a:pt x="0" y="3"/>
                  </a:moveTo>
                  <a:cubicBezTo>
                    <a:pt x="1" y="2"/>
                    <a:pt x="1" y="2"/>
                    <a:pt x="1" y="2"/>
                  </a:cubicBezTo>
                  <a:cubicBezTo>
                    <a:pt x="1" y="2"/>
                    <a:pt x="1" y="2"/>
                    <a:pt x="1" y="2"/>
                  </a:cubicBezTo>
                  <a:cubicBezTo>
                    <a:pt x="1" y="2"/>
                    <a:pt x="1" y="1"/>
                    <a:pt x="1" y="1"/>
                  </a:cubicBezTo>
                  <a:cubicBezTo>
                    <a:pt x="1" y="1"/>
                    <a:pt x="1" y="1"/>
                    <a:pt x="1" y="0"/>
                  </a:cubicBezTo>
                  <a:cubicBezTo>
                    <a:pt x="1" y="0"/>
                    <a:pt x="1" y="0"/>
                    <a:pt x="1" y="0"/>
                  </a:cubicBezTo>
                  <a:cubicBezTo>
                    <a:pt x="1" y="0"/>
                    <a:pt x="0" y="0"/>
                    <a:pt x="0" y="1"/>
                  </a:cubicBezTo>
                  <a:cubicBezTo>
                    <a:pt x="0" y="1"/>
                    <a:pt x="0" y="1"/>
                    <a:pt x="0" y="1"/>
                  </a:cubicBezTo>
                  <a:cubicBezTo>
                    <a:pt x="0" y="2"/>
                    <a:pt x="0" y="2"/>
                    <a:pt x="0" y="2"/>
                  </a:cubicBezTo>
                  <a:cubicBezTo>
                    <a:pt x="0" y="2"/>
                    <a:pt x="0" y="2"/>
                    <a:pt x="0" y="2"/>
                  </a:cubicBezTo>
                  <a:lnTo>
                    <a:pt x="0" y="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0" name="Freeform 101">
              <a:extLst>
                <a:ext uri="{FF2B5EF4-FFF2-40B4-BE49-F238E27FC236}">
                  <a16:creationId xmlns:a16="http://schemas.microsoft.com/office/drawing/2014/main" id="{197D64E6-699A-464A-9EDE-6B1F175D7C79}"/>
                </a:ext>
              </a:extLst>
            </p:cNvPr>
            <p:cNvSpPr>
              <a:spLocks/>
            </p:cNvSpPr>
            <p:nvPr userDrawn="1"/>
          </p:nvSpPr>
          <p:spPr bwMode="auto">
            <a:xfrm>
              <a:off x="349" y="291"/>
              <a:ext cx="8" cy="5"/>
            </a:xfrm>
            <a:custGeom>
              <a:avLst/>
              <a:gdLst>
                <a:gd name="T0" fmla="*/ 0 w 4"/>
                <a:gd name="T1" fmla="*/ 1 h 2"/>
                <a:gd name="T2" fmla="*/ 1 w 4"/>
                <a:gd name="T3" fmla="*/ 1 h 2"/>
                <a:gd name="T4" fmla="*/ 2 w 4"/>
                <a:gd name="T5" fmla="*/ 2 h 2"/>
                <a:gd name="T6" fmla="*/ 3 w 4"/>
                <a:gd name="T7" fmla="*/ 2 h 2"/>
                <a:gd name="T8" fmla="*/ 3 w 4"/>
                <a:gd name="T9" fmla="*/ 2 h 2"/>
                <a:gd name="T10" fmla="*/ 4 w 4"/>
                <a:gd name="T11" fmla="*/ 2 h 2"/>
                <a:gd name="T12" fmla="*/ 4 w 4"/>
                <a:gd name="T13" fmla="*/ 1 h 2"/>
                <a:gd name="T14" fmla="*/ 3 w 4"/>
                <a:gd name="T15" fmla="*/ 1 h 2"/>
                <a:gd name="T16" fmla="*/ 2 w 4"/>
                <a:gd name="T17" fmla="*/ 0 h 2"/>
                <a:gd name="T18" fmla="*/ 2 w 4"/>
                <a:gd name="T19" fmla="*/ 0 h 2"/>
                <a:gd name="T20" fmla="*/ 0 w 4"/>
                <a:gd name="T21"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2">
                  <a:moveTo>
                    <a:pt x="0" y="1"/>
                  </a:moveTo>
                  <a:cubicBezTo>
                    <a:pt x="1" y="1"/>
                    <a:pt x="1" y="1"/>
                    <a:pt x="1" y="1"/>
                  </a:cubicBezTo>
                  <a:cubicBezTo>
                    <a:pt x="1" y="2"/>
                    <a:pt x="2" y="2"/>
                    <a:pt x="2" y="2"/>
                  </a:cubicBezTo>
                  <a:cubicBezTo>
                    <a:pt x="3" y="2"/>
                    <a:pt x="3" y="2"/>
                    <a:pt x="3" y="2"/>
                  </a:cubicBezTo>
                  <a:cubicBezTo>
                    <a:pt x="3" y="2"/>
                    <a:pt x="3" y="2"/>
                    <a:pt x="3" y="2"/>
                  </a:cubicBezTo>
                  <a:cubicBezTo>
                    <a:pt x="4" y="2"/>
                    <a:pt x="4" y="2"/>
                    <a:pt x="4" y="2"/>
                  </a:cubicBezTo>
                  <a:cubicBezTo>
                    <a:pt x="4" y="2"/>
                    <a:pt x="4" y="1"/>
                    <a:pt x="4" y="1"/>
                  </a:cubicBezTo>
                  <a:cubicBezTo>
                    <a:pt x="4" y="1"/>
                    <a:pt x="4" y="1"/>
                    <a:pt x="3" y="1"/>
                  </a:cubicBezTo>
                  <a:cubicBezTo>
                    <a:pt x="3" y="1"/>
                    <a:pt x="3" y="1"/>
                    <a:pt x="2" y="0"/>
                  </a:cubicBezTo>
                  <a:cubicBezTo>
                    <a:pt x="2" y="0"/>
                    <a:pt x="2" y="0"/>
                    <a:pt x="2" y="0"/>
                  </a:cubicBezTo>
                  <a:cubicBezTo>
                    <a:pt x="1" y="0"/>
                    <a:pt x="1" y="0"/>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1" name="Freeform 102">
              <a:extLst>
                <a:ext uri="{FF2B5EF4-FFF2-40B4-BE49-F238E27FC236}">
                  <a16:creationId xmlns:a16="http://schemas.microsoft.com/office/drawing/2014/main" id="{FFDCB4DF-6892-45B7-8072-FDB5F6CACFDF}"/>
                </a:ext>
              </a:extLst>
            </p:cNvPr>
            <p:cNvSpPr>
              <a:spLocks/>
            </p:cNvSpPr>
            <p:nvPr userDrawn="1"/>
          </p:nvSpPr>
          <p:spPr bwMode="auto">
            <a:xfrm>
              <a:off x="359" y="308"/>
              <a:ext cx="6" cy="7"/>
            </a:xfrm>
            <a:custGeom>
              <a:avLst/>
              <a:gdLst>
                <a:gd name="T0" fmla="*/ 0 w 3"/>
                <a:gd name="T1" fmla="*/ 2 h 3"/>
                <a:gd name="T2" fmla="*/ 2 w 3"/>
                <a:gd name="T3" fmla="*/ 0 h 3"/>
                <a:gd name="T4" fmla="*/ 3 w 3"/>
                <a:gd name="T5" fmla="*/ 1 h 3"/>
                <a:gd name="T6" fmla="*/ 2 w 3"/>
                <a:gd name="T7" fmla="*/ 1 h 3"/>
                <a:gd name="T8" fmla="*/ 1 w 3"/>
                <a:gd name="T9" fmla="*/ 2 h 3"/>
                <a:gd name="T10" fmla="*/ 0 w 3"/>
                <a:gd name="T11" fmla="*/ 3 h 3"/>
                <a:gd name="T12" fmla="*/ 0 w 3"/>
                <a:gd name="T13" fmla="*/ 2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0" y="2"/>
                  </a:moveTo>
                  <a:cubicBezTo>
                    <a:pt x="0" y="1"/>
                    <a:pt x="1" y="0"/>
                    <a:pt x="2" y="0"/>
                  </a:cubicBezTo>
                  <a:cubicBezTo>
                    <a:pt x="3" y="0"/>
                    <a:pt x="3" y="0"/>
                    <a:pt x="3" y="1"/>
                  </a:cubicBezTo>
                  <a:cubicBezTo>
                    <a:pt x="3" y="1"/>
                    <a:pt x="3" y="1"/>
                    <a:pt x="2" y="1"/>
                  </a:cubicBezTo>
                  <a:cubicBezTo>
                    <a:pt x="2" y="1"/>
                    <a:pt x="2" y="2"/>
                    <a:pt x="1" y="2"/>
                  </a:cubicBezTo>
                  <a:cubicBezTo>
                    <a:pt x="1" y="2"/>
                    <a:pt x="0" y="2"/>
                    <a:pt x="0" y="3"/>
                  </a:cubicBezTo>
                  <a:lnTo>
                    <a:pt x="0" y="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2" name="Freeform 103">
              <a:extLst>
                <a:ext uri="{FF2B5EF4-FFF2-40B4-BE49-F238E27FC236}">
                  <a16:creationId xmlns:a16="http://schemas.microsoft.com/office/drawing/2014/main" id="{7251C93A-FAD9-488A-A2E9-F4867EE027EB}"/>
                </a:ext>
              </a:extLst>
            </p:cNvPr>
            <p:cNvSpPr>
              <a:spLocks/>
            </p:cNvSpPr>
            <p:nvPr userDrawn="1"/>
          </p:nvSpPr>
          <p:spPr bwMode="auto">
            <a:xfrm>
              <a:off x="388" y="291"/>
              <a:ext cx="7" cy="5"/>
            </a:xfrm>
            <a:custGeom>
              <a:avLst/>
              <a:gdLst>
                <a:gd name="T0" fmla="*/ 0 w 3"/>
                <a:gd name="T1" fmla="*/ 2 h 2"/>
                <a:gd name="T2" fmla="*/ 1 w 3"/>
                <a:gd name="T3" fmla="*/ 2 h 2"/>
                <a:gd name="T4" fmla="*/ 1 w 3"/>
                <a:gd name="T5" fmla="*/ 2 h 2"/>
                <a:gd name="T6" fmla="*/ 2 w 3"/>
                <a:gd name="T7" fmla="*/ 1 h 2"/>
                <a:gd name="T8" fmla="*/ 2 w 3"/>
                <a:gd name="T9" fmla="*/ 1 h 2"/>
                <a:gd name="T10" fmla="*/ 3 w 3"/>
                <a:gd name="T11" fmla="*/ 0 h 2"/>
                <a:gd name="T12" fmla="*/ 2 w 3"/>
                <a:gd name="T13" fmla="*/ 0 h 2"/>
                <a:gd name="T14" fmla="*/ 0 w 3"/>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
                  <a:moveTo>
                    <a:pt x="0" y="2"/>
                  </a:moveTo>
                  <a:cubicBezTo>
                    <a:pt x="0" y="2"/>
                    <a:pt x="0" y="2"/>
                    <a:pt x="1" y="2"/>
                  </a:cubicBezTo>
                  <a:cubicBezTo>
                    <a:pt x="1" y="2"/>
                    <a:pt x="1" y="2"/>
                    <a:pt x="1" y="2"/>
                  </a:cubicBezTo>
                  <a:cubicBezTo>
                    <a:pt x="1" y="2"/>
                    <a:pt x="2" y="2"/>
                    <a:pt x="2" y="1"/>
                  </a:cubicBezTo>
                  <a:cubicBezTo>
                    <a:pt x="2" y="1"/>
                    <a:pt x="2" y="1"/>
                    <a:pt x="2" y="1"/>
                  </a:cubicBezTo>
                  <a:cubicBezTo>
                    <a:pt x="3" y="1"/>
                    <a:pt x="3" y="1"/>
                    <a:pt x="3" y="0"/>
                  </a:cubicBezTo>
                  <a:cubicBezTo>
                    <a:pt x="3" y="0"/>
                    <a:pt x="3" y="0"/>
                    <a:pt x="2" y="0"/>
                  </a:cubicBezTo>
                  <a:cubicBezTo>
                    <a:pt x="1" y="0"/>
                    <a:pt x="0" y="1"/>
                    <a:pt x="0" y="2"/>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3" name="Freeform 104">
              <a:extLst>
                <a:ext uri="{FF2B5EF4-FFF2-40B4-BE49-F238E27FC236}">
                  <a16:creationId xmlns:a16="http://schemas.microsoft.com/office/drawing/2014/main" id="{33772A02-2A49-4ECC-86F2-139131E0D095}"/>
                </a:ext>
              </a:extLst>
            </p:cNvPr>
            <p:cNvSpPr>
              <a:spLocks/>
            </p:cNvSpPr>
            <p:nvPr userDrawn="1"/>
          </p:nvSpPr>
          <p:spPr bwMode="auto">
            <a:xfrm>
              <a:off x="365" y="251"/>
              <a:ext cx="5" cy="7"/>
            </a:xfrm>
            <a:custGeom>
              <a:avLst/>
              <a:gdLst>
                <a:gd name="T0" fmla="*/ 0 w 2"/>
                <a:gd name="T1" fmla="*/ 0 h 3"/>
                <a:gd name="T2" fmla="*/ 1 w 2"/>
                <a:gd name="T3" fmla="*/ 0 h 3"/>
                <a:gd name="T4" fmla="*/ 2 w 2"/>
                <a:gd name="T5" fmla="*/ 1 h 3"/>
                <a:gd name="T6" fmla="*/ 2 w 2"/>
                <a:gd name="T7" fmla="*/ 1 h 3"/>
                <a:gd name="T8" fmla="*/ 2 w 2"/>
                <a:gd name="T9" fmla="*/ 2 h 3"/>
                <a:gd name="T10" fmla="*/ 2 w 2"/>
                <a:gd name="T11" fmla="*/ 2 h 3"/>
                <a:gd name="T12" fmla="*/ 2 w 2"/>
                <a:gd name="T13" fmla="*/ 3 h 3"/>
                <a:gd name="T14" fmla="*/ 1 w 2"/>
                <a:gd name="T15" fmla="*/ 2 h 3"/>
                <a:gd name="T16" fmla="*/ 0 w 2"/>
                <a:gd name="T17" fmla="*/ 0 h 3"/>
                <a:gd name="T18" fmla="*/ 0 w 2"/>
                <a:gd name="T19" fmla="*/ 0 h 3"/>
                <a:gd name="T20" fmla="*/ 0 w 2"/>
                <a:gd name="T2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3">
                  <a:moveTo>
                    <a:pt x="0" y="0"/>
                  </a:moveTo>
                  <a:cubicBezTo>
                    <a:pt x="1" y="0"/>
                    <a:pt x="1" y="0"/>
                    <a:pt x="1" y="0"/>
                  </a:cubicBezTo>
                  <a:cubicBezTo>
                    <a:pt x="1" y="1"/>
                    <a:pt x="1" y="1"/>
                    <a:pt x="2" y="1"/>
                  </a:cubicBezTo>
                  <a:cubicBezTo>
                    <a:pt x="2" y="1"/>
                    <a:pt x="2" y="1"/>
                    <a:pt x="2" y="1"/>
                  </a:cubicBezTo>
                  <a:cubicBezTo>
                    <a:pt x="2" y="1"/>
                    <a:pt x="2" y="2"/>
                    <a:pt x="2" y="2"/>
                  </a:cubicBezTo>
                  <a:cubicBezTo>
                    <a:pt x="2" y="2"/>
                    <a:pt x="2" y="2"/>
                    <a:pt x="2" y="2"/>
                  </a:cubicBezTo>
                  <a:cubicBezTo>
                    <a:pt x="2" y="3"/>
                    <a:pt x="2" y="3"/>
                    <a:pt x="2" y="3"/>
                  </a:cubicBezTo>
                  <a:cubicBezTo>
                    <a:pt x="1" y="3"/>
                    <a:pt x="1" y="2"/>
                    <a:pt x="1" y="2"/>
                  </a:cubicBezTo>
                  <a:cubicBezTo>
                    <a:pt x="1" y="1"/>
                    <a:pt x="0" y="1"/>
                    <a:pt x="0" y="0"/>
                  </a:cubicBezTo>
                  <a:cubicBezTo>
                    <a:pt x="0" y="0"/>
                    <a:pt x="0" y="0"/>
                    <a:pt x="0" y="0"/>
                  </a:cubicBezTo>
                  <a:cubicBezTo>
                    <a:pt x="0" y="0"/>
                    <a:pt x="0" y="0"/>
                    <a:pt x="0" y="0"/>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4" name="Freeform 105">
              <a:extLst>
                <a:ext uri="{FF2B5EF4-FFF2-40B4-BE49-F238E27FC236}">
                  <a16:creationId xmlns:a16="http://schemas.microsoft.com/office/drawing/2014/main" id="{FF7A79F0-0860-46B1-A897-50858140C5FD}"/>
                </a:ext>
              </a:extLst>
            </p:cNvPr>
            <p:cNvSpPr>
              <a:spLocks/>
            </p:cNvSpPr>
            <p:nvPr userDrawn="1"/>
          </p:nvSpPr>
          <p:spPr bwMode="auto">
            <a:xfrm>
              <a:off x="372" y="251"/>
              <a:ext cx="4" cy="7"/>
            </a:xfrm>
            <a:custGeom>
              <a:avLst/>
              <a:gdLst>
                <a:gd name="T0" fmla="*/ 2 w 2"/>
                <a:gd name="T1" fmla="*/ 1 h 3"/>
                <a:gd name="T2" fmla="*/ 1 w 2"/>
                <a:gd name="T3" fmla="*/ 2 h 3"/>
                <a:gd name="T4" fmla="*/ 1 w 2"/>
                <a:gd name="T5" fmla="*/ 3 h 3"/>
                <a:gd name="T6" fmla="*/ 1 w 2"/>
                <a:gd name="T7" fmla="*/ 3 h 3"/>
                <a:gd name="T8" fmla="*/ 1 w 2"/>
                <a:gd name="T9" fmla="*/ 3 h 3"/>
                <a:gd name="T10" fmla="*/ 0 w 2"/>
                <a:gd name="T11" fmla="*/ 3 h 3"/>
                <a:gd name="T12" fmla="*/ 0 w 2"/>
                <a:gd name="T13" fmla="*/ 2 h 3"/>
                <a:gd name="T14" fmla="*/ 0 w 2"/>
                <a:gd name="T15" fmla="*/ 1 h 3"/>
                <a:gd name="T16" fmla="*/ 0 w 2"/>
                <a:gd name="T17" fmla="*/ 1 h 3"/>
                <a:gd name="T18" fmla="*/ 1 w 2"/>
                <a:gd name="T19" fmla="*/ 1 h 3"/>
                <a:gd name="T20" fmla="*/ 1 w 2"/>
                <a:gd name="T21" fmla="*/ 1 h 3"/>
                <a:gd name="T22" fmla="*/ 2 w 2"/>
                <a:gd name="T23" fmla="*/ 0 h 3"/>
                <a:gd name="T24" fmla="*/ 2 w 2"/>
                <a:gd name="T25" fmla="*/ 0 h 3"/>
                <a:gd name="T26" fmla="*/ 2 w 2"/>
                <a:gd name="T27" fmla="*/ 0 h 3"/>
                <a:gd name="T28" fmla="*/ 2 w 2"/>
                <a:gd name="T29"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 h="3">
                  <a:moveTo>
                    <a:pt x="2" y="1"/>
                  </a:moveTo>
                  <a:cubicBezTo>
                    <a:pt x="1" y="2"/>
                    <a:pt x="1" y="2"/>
                    <a:pt x="1" y="2"/>
                  </a:cubicBezTo>
                  <a:cubicBezTo>
                    <a:pt x="1" y="2"/>
                    <a:pt x="1" y="3"/>
                    <a:pt x="1" y="3"/>
                  </a:cubicBezTo>
                  <a:cubicBezTo>
                    <a:pt x="1" y="3"/>
                    <a:pt x="1" y="3"/>
                    <a:pt x="1" y="3"/>
                  </a:cubicBezTo>
                  <a:cubicBezTo>
                    <a:pt x="1" y="3"/>
                    <a:pt x="1" y="3"/>
                    <a:pt x="1" y="3"/>
                  </a:cubicBezTo>
                  <a:cubicBezTo>
                    <a:pt x="0" y="3"/>
                    <a:pt x="0" y="3"/>
                    <a:pt x="0" y="3"/>
                  </a:cubicBezTo>
                  <a:cubicBezTo>
                    <a:pt x="0" y="2"/>
                    <a:pt x="0" y="2"/>
                    <a:pt x="0" y="2"/>
                  </a:cubicBezTo>
                  <a:cubicBezTo>
                    <a:pt x="0" y="1"/>
                    <a:pt x="0" y="1"/>
                    <a:pt x="0" y="1"/>
                  </a:cubicBezTo>
                  <a:cubicBezTo>
                    <a:pt x="0" y="1"/>
                    <a:pt x="0" y="1"/>
                    <a:pt x="0" y="1"/>
                  </a:cubicBezTo>
                  <a:cubicBezTo>
                    <a:pt x="0" y="1"/>
                    <a:pt x="0" y="1"/>
                    <a:pt x="1" y="1"/>
                  </a:cubicBezTo>
                  <a:cubicBezTo>
                    <a:pt x="1" y="1"/>
                    <a:pt x="1" y="1"/>
                    <a:pt x="1" y="1"/>
                  </a:cubicBezTo>
                  <a:cubicBezTo>
                    <a:pt x="2" y="0"/>
                    <a:pt x="2" y="0"/>
                    <a:pt x="2" y="0"/>
                  </a:cubicBezTo>
                  <a:cubicBezTo>
                    <a:pt x="2" y="0"/>
                    <a:pt x="2" y="0"/>
                    <a:pt x="2" y="0"/>
                  </a:cubicBezTo>
                  <a:cubicBezTo>
                    <a:pt x="2" y="0"/>
                    <a:pt x="2" y="0"/>
                    <a:pt x="2" y="0"/>
                  </a:cubicBezTo>
                  <a:cubicBezTo>
                    <a:pt x="2" y="1"/>
                    <a:pt x="2" y="1"/>
                    <a:pt x="2" y="1"/>
                  </a:cubicBez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5" name="Freeform 106">
              <a:extLst>
                <a:ext uri="{FF2B5EF4-FFF2-40B4-BE49-F238E27FC236}">
                  <a16:creationId xmlns:a16="http://schemas.microsoft.com/office/drawing/2014/main" id="{2D6A6B62-B66D-47F5-9AB2-96874CC93E8E}"/>
                </a:ext>
              </a:extLst>
            </p:cNvPr>
            <p:cNvSpPr>
              <a:spLocks/>
            </p:cNvSpPr>
            <p:nvPr userDrawn="1"/>
          </p:nvSpPr>
          <p:spPr bwMode="auto">
            <a:xfrm>
              <a:off x="367" y="260"/>
              <a:ext cx="9" cy="6"/>
            </a:xfrm>
            <a:custGeom>
              <a:avLst/>
              <a:gdLst>
                <a:gd name="T0" fmla="*/ 1 w 4"/>
                <a:gd name="T1" fmla="*/ 0 h 3"/>
                <a:gd name="T2" fmla="*/ 1 w 4"/>
                <a:gd name="T3" fmla="*/ 0 h 3"/>
                <a:gd name="T4" fmla="*/ 2 w 4"/>
                <a:gd name="T5" fmla="*/ 0 h 3"/>
                <a:gd name="T6" fmla="*/ 2 w 4"/>
                <a:gd name="T7" fmla="*/ 0 h 3"/>
                <a:gd name="T8" fmla="*/ 3 w 4"/>
                <a:gd name="T9" fmla="*/ 0 h 3"/>
                <a:gd name="T10" fmla="*/ 3 w 4"/>
                <a:gd name="T11" fmla="*/ 0 h 3"/>
                <a:gd name="T12" fmla="*/ 4 w 4"/>
                <a:gd name="T13" fmla="*/ 0 h 3"/>
                <a:gd name="T14" fmla="*/ 3 w 4"/>
                <a:gd name="T15" fmla="*/ 2 h 3"/>
                <a:gd name="T16" fmla="*/ 2 w 4"/>
                <a:gd name="T17" fmla="*/ 3 h 3"/>
                <a:gd name="T18" fmla="*/ 2 w 4"/>
                <a:gd name="T19" fmla="*/ 3 h 3"/>
                <a:gd name="T20" fmla="*/ 0 w 4"/>
                <a:gd name="T21" fmla="*/ 2 h 3"/>
                <a:gd name="T22" fmla="*/ 0 w 4"/>
                <a:gd name="T23" fmla="*/ 0 h 3"/>
                <a:gd name="T24" fmla="*/ 0 w 4"/>
                <a:gd name="T25" fmla="*/ 0 h 3"/>
                <a:gd name="T26" fmla="*/ 1 w 4"/>
                <a:gd name="T2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3">
                  <a:moveTo>
                    <a:pt x="1" y="0"/>
                  </a:moveTo>
                  <a:cubicBezTo>
                    <a:pt x="1" y="0"/>
                    <a:pt x="1" y="0"/>
                    <a:pt x="1" y="0"/>
                  </a:cubicBezTo>
                  <a:cubicBezTo>
                    <a:pt x="1" y="0"/>
                    <a:pt x="1" y="0"/>
                    <a:pt x="2" y="0"/>
                  </a:cubicBezTo>
                  <a:cubicBezTo>
                    <a:pt x="2" y="0"/>
                    <a:pt x="2" y="0"/>
                    <a:pt x="2" y="0"/>
                  </a:cubicBezTo>
                  <a:cubicBezTo>
                    <a:pt x="3" y="0"/>
                    <a:pt x="3" y="0"/>
                    <a:pt x="3" y="0"/>
                  </a:cubicBezTo>
                  <a:cubicBezTo>
                    <a:pt x="3" y="0"/>
                    <a:pt x="3" y="0"/>
                    <a:pt x="3" y="0"/>
                  </a:cubicBezTo>
                  <a:cubicBezTo>
                    <a:pt x="3" y="0"/>
                    <a:pt x="4" y="0"/>
                    <a:pt x="4" y="0"/>
                  </a:cubicBezTo>
                  <a:cubicBezTo>
                    <a:pt x="4" y="1"/>
                    <a:pt x="3" y="1"/>
                    <a:pt x="3" y="2"/>
                  </a:cubicBezTo>
                  <a:cubicBezTo>
                    <a:pt x="2" y="3"/>
                    <a:pt x="2" y="3"/>
                    <a:pt x="2" y="3"/>
                  </a:cubicBezTo>
                  <a:cubicBezTo>
                    <a:pt x="2" y="3"/>
                    <a:pt x="2" y="3"/>
                    <a:pt x="2" y="3"/>
                  </a:cubicBezTo>
                  <a:cubicBezTo>
                    <a:pt x="1" y="3"/>
                    <a:pt x="1" y="3"/>
                    <a:pt x="0" y="2"/>
                  </a:cubicBezTo>
                  <a:cubicBezTo>
                    <a:pt x="0" y="1"/>
                    <a:pt x="0" y="1"/>
                    <a:pt x="0" y="0"/>
                  </a:cubicBezTo>
                  <a:cubicBezTo>
                    <a:pt x="0" y="0"/>
                    <a:pt x="0" y="0"/>
                    <a:pt x="0" y="0"/>
                  </a:cubicBezTo>
                  <a:cubicBezTo>
                    <a:pt x="0" y="0"/>
                    <a:pt x="0" y="0"/>
                    <a:pt x="1" y="0"/>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6" name="Freeform 107">
              <a:extLst>
                <a:ext uri="{FF2B5EF4-FFF2-40B4-BE49-F238E27FC236}">
                  <a16:creationId xmlns:a16="http://schemas.microsoft.com/office/drawing/2014/main" id="{39F2AE8D-68C4-4A70-8C21-DAE27C08F3D3}"/>
                </a:ext>
              </a:extLst>
            </p:cNvPr>
            <p:cNvSpPr>
              <a:spLocks/>
            </p:cNvSpPr>
            <p:nvPr userDrawn="1"/>
          </p:nvSpPr>
          <p:spPr bwMode="auto">
            <a:xfrm>
              <a:off x="370" y="262"/>
              <a:ext cx="2" cy="4"/>
            </a:xfrm>
            <a:custGeom>
              <a:avLst/>
              <a:gdLst>
                <a:gd name="T0" fmla="*/ 0 w 1"/>
                <a:gd name="T1" fmla="*/ 0 h 2"/>
                <a:gd name="T2" fmla="*/ 0 w 1"/>
                <a:gd name="T3" fmla="*/ 1 h 2"/>
                <a:gd name="T4" fmla="*/ 1 w 1"/>
                <a:gd name="T5" fmla="*/ 2 h 2"/>
                <a:gd name="T6" fmla="*/ 1 w 1"/>
                <a:gd name="T7" fmla="*/ 1 h 2"/>
                <a:gd name="T8" fmla="*/ 1 w 1"/>
                <a:gd name="T9" fmla="*/ 0 h 2"/>
                <a:gd name="T10" fmla="*/ 1 w 1"/>
                <a:gd name="T11" fmla="*/ 0 h 2"/>
                <a:gd name="T12" fmla="*/ 1 w 1"/>
                <a:gd name="T13" fmla="*/ 0 h 2"/>
                <a:gd name="T14" fmla="*/ 0 w 1"/>
                <a:gd name="T15" fmla="*/ 0 h 2"/>
                <a:gd name="T16" fmla="*/ 0 w 1"/>
                <a:gd name="T17" fmla="*/ 0 h 2"/>
                <a:gd name="T18" fmla="*/ 0 w 1"/>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2">
                  <a:moveTo>
                    <a:pt x="0" y="0"/>
                  </a:moveTo>
                  <a:cubicBezTo>
                    <a:pt x="0" y="1"/>
                    <a:pt x="0" y="1"/>
                    <a:pt x="0" y="1"/>
                  </a:cubicBezTo>
                  <a:cubicBezTo>
                    <a:pt x="0" y="1"/>
                    <a:pt x="0" y="2"/>
                    <a:pt x="1" y="2"/>
                  </a:cubicBezTo>
                  <a:cubicBezTo>
                    <a:pt x="1" y="2"/>
                    <a:pt x="1" y="1"/>
                    <a:pt x="1" y="1"/>
                  </a:cubicBezTo>
                  <a:cubicBezTo>
                    <a:pt x="1" y="0"/>
                    <a:pt x="1" y="0"/>
                    <a:pt x="1" y="0"/>
                  </a:cubicBezTo>
                  <a:cubicBezTo>
                    <a:pt x="1" y="0"/>
                    <a:pt x="1" y="0"/>
                    <a:pt x="1" y="0"/>
                  </a:cubicBezTo>
                  <a:cubicBezTo>
                    <a:pt x="1" y="0"/>
                    <a:pt x="1" y="0"/>
                    <a:pt x="1" y="0"/>
                  </a:cubicBezTo>
                  <a:cubicBezTo>
                    <a:pt x="0" y="0"/>
                    <a:pt x="0" y="0"/>
                    <a:pt x="0" y="0"/>
                  </a:cubicBezTo>
                  <a:cubicBezTo>
                    <a:pt x="0" y="0"/>
                    <a:pt x="0" y="0"/>
                    <a:pt x="0" y="0"/>
                  </a:cubicBezTo>
                  <a:cubicBezTo>
                    <a:pt x="0" y="0"/>
                    <a:pt x="0" y="0"/>
                    <a:pt x="0" y="0"/>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7" name="Freeform 108">
              <a:extLst>
                <a:ext uri="{FF2B5EF4-FFF2-40B4-BE49-F238E27FC236}">
                  <a16:creationId xmlns:a16="http://schemas.microsoft.com/office/drawing/2014/main" id="{48E7E4C6-4794-48ED-8EA0-35228E023C57}"/>
                </a:ext>
              </a:extLst>
            </p:cNvPr>
            <p:cNvSpPr>
              <a:spLocks/>
            </p:cNvSpPr>
            <p:nvPr userDrawn="1"/>
          </p:nvSpPr>
          <p:spPr bwMode="auto">
            <a:xfrm>
              <a:off x="288" y="190"/>
              <a:ext cx="52" cy="55"/>
            </a:xfrm>
            <a:custGeom>
              <a:avLst/>
              <a:gdLst>
                <a:gd name="T0" fmla="*/ 0 w 25"/>
                <a:gd name="T1" fmla="*/ 19 h 26"/>
                <a:gd name="T2" fmla="*/ 4 w 25"/>
                <a:gd name="T3" fmla="*/ 19 h 26"/>
                <a:gd name="T4" fmla="*/ 4 w 25"/>
                <a:gd name="T5" fmla="*/ 26 h 26"/>
                <a:gd name="T6" fmla="*/ 8 w 25"/>
                <a:gd name="T7" fmla="*/ 26 h 26"/>
                <a:gd name="T8" fmla="*/ 8 w 25"/>
                <a:gd name="T9" fmla="*/ 19 h 26"/>
                <a:gd name="T10" fmla="*/ 18 w 25"/>
                <a:gd name="T11" fmla="*/ 19 h 26"/>
                <a:gd name="T12" fmla="*/ 18 w 25"/>
                <a:gd name="T13" fmla="*/ 26 h 26"/>
                <a:gd name="T14" fmla="*/ 22 w 25"/>
                <a:gd name="T15" fmla="*/ 26 h 26"/>
                <a:gd name="T16" fmla="*/ 22 w 25"/>
                <a:gd name="T17" fmla="*/ 19 h 26"/>
                <a:gd name="T18" fmla="*/ 25 w 25"/>
                <a:gd name="T19" fmla="*/ 19 h 26"/>
                <a:gd name="T20" fmla="*/ 25 w 25"/>
                <a:gd name="T21" fmla="*/ 1 h 26"/>
                <a:gd name="T22" fmla="*/ 21 w 25"/>
                <a:gd name="T23" fmla="*/ 1 h 26"/>
                <a:gd name="T24" fmla="*/ 21 w 25"/>
                <a:gd name="T25" fmla="*/ 1 h 26"/>
                <a:gd name="T26" fmla="*/ 19 w 25"/>
                <a:gd name="T27" fmla="*/ 0 h 26"/>
                <a:gd name="T28" fmla="*/ 17 w 25"/>
                <a:gd name="T29" fmla="*/ 1 h 26"/>
                <a:gd name="T30" fmla="*/ 15 w 25"/>
                <a:gd name="T31" fmla="*/ 1 h 26"/>
                <a:gd name="T32" fmla="*/ 13 w 25"/>
                <a:gd name="T33" fmla="*/ 0 h 26"/>
                <a:gd name="T34" fmla="*/ 11 w 25"/>
                <a:gd name="T35" fmla="*/ 1 h 26"/>
                <a:gd name="T36" fmla="*/ 8 w 25"/>
                <a:gd name="T37" fmla="*/ 1 h 26"/>
                <a:gd name="T38" fmla="*/ 6 w 25"/>
                <a:gd name="T39" fmla="*/ 0 h 26"/>
                <a:gd name="T40" fmla="*/ 4 w 25"/>
                <a:gd name="T41" fmla="*/ 1 h 26"/>
                <a:gd name="T42" fmla="*/ 0 w 25"/>
                <a:gd name="T43" fmla="*/ 1 h 26"/>
                <a:gd name="T44" fmla="*/ 0 w 25"/>
                <a:gd name="T45" fmla="*/ 19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 h="26">
                  <a:moveTo>
                    <a:pt x="0" y="19"/>
                  </a:moveTo>
                  <a:cubicBezTo>
                    <a:pt x="4" y="19"/>
                    <a:pt x="4" y="19"/>
                    <a:pt x="4" y="19"/>
                  </a:cubicBezTo>
                  <a:cubicBezTo>
                    <a:pt x="4" y="26"/>
                    <a:pt x="4" y="26"/>
                    <a:pt x="4" y="26"/>
                  </a:cubicBezTo>
                  <a:cubicBezTo>
                    <a:pt x="8" y="26"/>
                    <a:pt x="8" y="26"/>
                    <a:pt x="8" y="26"/>
                  </a:cubicBezTo>
                  <a:cubicBezTo>
                    <a:pt x="8" y="19"/>
                    <a:pt x="8" y="19"/>
                    <a:pt x="8" y="19"/>
                  </a:cubicBezTo>
                  <a:cubicBezTo>
                    <a:pt x="18" y="19"/>
                    <a:pt x="18" y="19"/>
                    <a:pt x="18" y="19"/>
                  </a:cubicBezTo>
                  <a:cubicBezTo>
                    <a:pt x="18" y="26"/>
                    <a:pt x="18" y="26"/>
                    <a:pt x="18" y="26"/>
                  </a:cubicBezTo>
                  <a:cubicBezTo>
                    <a:pt x="22" y="26"/>
                    <a:pt x="22" y="26"/>
                    <a:pt x="22" y="26"/>
                  </a:cubicBezTo>
                  <a:cubicBezTo>
                    <a:pt x="22" y="19"/>
                    <a:pt x="22" y="19"/>
                    <a:pt x="22" y="19"/>
                  </a:cubicBezTo>
                  <a:cubicBezTo>
                    <a:pt x="25" y="19"/>
                    <a:pt x="25" y="19"/>
                    <a:pt x="25" y="19"/>
                  </a:cubicBezTo>
                  <a:cubicBezTo>
                    <a:pt x="25" y="1"/>
                    <a:pt x="25" y="1"/>
                    <a:pt x="25" y="1"/>
                  </a:cubicBezTo>
                  <a:cubicBezTo>
                    <a:pt x="21" y="1"/>
                    <a:pt x="21" y="1"/>
                    <a:pt x="21" y="1"/>
                  </a:cubicBezTo>
                  <a:cubicBezTo>
                    <a:pt x="21" y="1"/>
                    <a:pt x="21" y="1"/>
                    <a:pt x="21" y="1"/>
                  </a:cubicBezTo>
                  <a:cubicBezTo>
                    <a:pt x="21" y="0"/>
                    <a:pt x="20" y="0"/>
                    <a:pt x="19" y="0"/>
                  </a:cubicBezTo>
                  <a:cubicBezTo>
                    <a:pt x="18" y="0"/>
                    <a:pt x="18" y="0"/>
                    <a:pt x="17" y="1"/>
                  </a:cubicBezTo>
                  <a:cubicBezTo>
                    <a:pt x="15" y="1"/>
                    <a:pt x="15" y="1"/>
                    <a:pt x="15" y="1"/>
                  </a:cubicBezTo>
                  <a:cubicBezTo>
                    <a:pt x="14" y="1"/>
                    <a:pt x="14" y="0"/>
                    <a:pt x="13" y="0"/>
                  </a:cubicBezTo>
                  <a:cubicBezTo>
                    <a:pt x="12" y="0"/>
                    <a:pt x="11" y="0"/>
                    <a:pt x="11" y="1"/>
                  </a:cubicBezTo>
                  <a:cubicBezTo>
                    <a:pt x="8" y="1"/>
                    <a:pt x="8" y="1"/>
                    <a:pt x="8" y="1"/>
                  </a:cubicBezTo>
                  <a:cubicBezTo>
                    <a:pt x="7" y="0"/>
                    <a:pt x="7" y="0"/>
                    <a:pt x="6" y="0"/>
                  </a:cubicBezTo>
                  <a:cubicBezTo>
                    <a:pt x="5" y="0"/>
                    <a:pt x="4" y="0"/>
                    <a:pt x="4" y="1"/>
                  </a:cubicBezTo>
                  <a:cubicBezTo>
                    <a:pt x="0" y="1"/>
                    <a:pt x="0" y="1"/>
                    <a:pt x="0" y="1"/>
                  </a:cubicBezTo>
                  <a:lnTo>
                    <a:pt x="0" y="19"/>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8" name="Rectangle 109">
              <a:extLst>
                <a:ext uri="{FF2B5EF4-FFF2-40B4-BE49-F238E27FC236}">
                  <a16:creationId xmlns:a16="http://schemas.microsoft.com/office/drawing/2014/main" id="{E117E800-EF00-4DE7-BDD7-1C402B12777D}"/>
                </a:ext>
              </a:extLst>
            </p:cNvPr>
            <p:cNvSpPr>
              <a:spLocks noChangeArrowheads="1"/>
            </p:cNvSpPr>
            <p:nvPr userDrawn="1"/>
          </p:nvSpPr>
          <p:spPr bwMode="auto">
            <a:xfrm>
              <a:off x="292" y="196"/>
              <a:ext cx="46" cy="32"/>
            </a:xfrm>
            <a:prstGeom prst="rect">
              <a:avLst/>
            </a:prstGeom>
            <a:solidFill>
              <a:srgbClr val="E633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9" name="Oval 110">
              <a:extLst>
                <a:ext uri="{FF2B5EF4-FFF2-40B4-BE49-F238E27FC236}">
                  <a16:creationId xmlns:a16="http://schemas.microsoft.com/office/drawing/2014/main" id="{1F840D84-1A0B-4E17-8D4E-B014AF71AC91}"/>
                </a:ext>
              </a:extLst>
            </p:cNvPr>
            <p:cNvSpPr>
              <a:spLocks noChangeArrowheads="1"/>
            </p:cNvSpPr>
            <p:nvPr userDrawn="1"/>
          </p:nvSpPr>
          <p:spPr bwMode="auto">
            <a:xfrm>
              <a:off x="295" y="203"/>
              <a:ext cx="4" cy="4"/>
            </a:xfrm>
            <a:prstGeom prst="ellipse">
              <a:avLst/>
            </a:pr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0" name="Freeform 111">
              <a:extLst>
                <a:ext uri="{FF2B5EF4-FFF2-40B4-BE49-F238E27FC236}">
                  <a16:creationId xmlns:a16="http://schemas.microsoft.com/office/drawing/2014/main" id="{21199E70-F3C8-4E20-A327-28B137A4C4DC}"/>
                </a:ext>
              </a:extLst>
            </p:cNvPr>
            <p:cNvSpPr>
              <a:spLocks noEditPoints="1"/>
            </p:cNvSpPr>
            <p:nvPr userDrawn="1"/>
          </p:nvSpPr>
          <p:spPr bwMode="auto">
            <a:xfrm>
              <a:off x="295" y="203"/>
              <a:ext cx="4" cy="4"/>
            </a:xfrm>
            <a:custGeom>
              <a:avLst/>
              <a:gdLst>
                <a:gd name="T0" fmla="*/ 1 w 2"/>
                <a:gd name="T1" fmla="*/ 0 h 2"/>
                <a:gd name="T2" fmla="*/ 0 w 2"/>
                <a:gd name="T3" fmla="*/ 1 h 2"/>
                <a:gd name="T4" fmla="*/ 1 w 2"/>
                <a:gd name="T5" fmla="*/ 2 h 2"/>
                <a:gd name="T6" fmla="*/ 2 w 2"/>
                <a:gd name="T7" fmla="*/ 1 h 2"/>
                <a:gd name="T8" fmla="*/ 1 w 2"/>
                <a:gd name="T9" fmla="*/ 0 h 2"/>
                <a:gd name="T10" fmla="*/ 1 w 2"/>
                <a:gd name="T11" fmla="*/ 2 h 2"/>
                <a:gd name="T12" fmla="*/ 0 w 2"/>
                <a:gd name="T13" fmla="*/ 1 h 2"/>
                <a:gd name="T14" fmla="*/ 1 w 2"/>
                <a:gd name="T15" fmla="*/ 0 h 2"/>
                <a:gd name="T16" fmla="*/ 2 w 2"/>
                <a:gd name="T17" fmla="*/ 1 h 2"/>
                <a:gd name="T18" fmla="*/ 1 w 2"/>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1" y="0"/>
                  </a:moveTo>
                  <a:cubicBezTo>
                    <a:pt x="1" y="0"/>
                    <a:pt x="0" y="1"/>
                    <a:pt x="0" y="1"/>
                  </a:cubicBezTo>
                  <a:cubicBezTo>
                    <a:pt x="0" y="2"/>
                    <a:pt x="1" y="2"/>
                    <a:pt x="1" y="2"/>
                  </a:cubicBezTo>
                  <a:cubicBezTo>
                    <a:pt x="2" y="2"/>
                    <a:pt x="2" y="2"/>
                    <a:pt x="2" y="1"/>
                  </a:cubicBezTo>
                  <a:cubicBezTo>
                    <a:pt x="2" y="1"/>
                    <a:pt x="2" y="0"/>
                    <a:pt x="1" y="0"/>
                  </a:cubicBezTo>
                  <a:moveTo>
                    <a:pt x="1" y="2"/>
                  </a:moveTo>
                  <a:cubicBezTo>
                    <a:pt x="0" y="2"/>
                    <a:pt x="0" y="2"/>
                    <a:pt x="0" y="1"/>
                  </a:cubicBezTo>
                  <a:cubicBezTo>
                    <a:pt x="0" y="1"/>
                    <a:pt x="0" y="0"/>
                    <a:pt x="1" y="0"/>
                  </a:cubicBezTo>
                  <a:cubicBezTo>
                    <a:pt x="2" y="0"/>
                    <a:pt x="2" y="1"/>
                    <a:pt x="2" y="1"/>
                  </a:cubicBezTo>
                  <a:cubicBezTo>
                    <a:pt x="2" y="2"/>
                    <a:pt x="2" y="2"/>
                    <a:pt x="1" y="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1" name="Oval 112">
              <a:extLst>
                <a:ext uri="{FF2B5EF4-FFF2-40B4-BE49-F238E27FC236}">
                  <a16:creationId xmlns:a16="http://schemas.microsoft.com/office/drawing/2014/main" id="{AFF22259-C8E5-4341-9A13-DFA2740614CA}"/>
                </a:ext>
              </a:extLst>
            </p:cNvPr>
            <p:cNvSpPr>
              <a:spLocks noChangeArrowheads="1"/>
            </p:cNvSpPr>
            <p:nvPr userDrawn="1"/>
          </p:nvSpPr>
          <p:spPr bwMode="auto">
            <a:xfrm>
              <a:off x="330" y="203"/>
              <a:ext cx="4" cy="4"/>
            </a:xfrm>
            <a:prstGeom prst="ellipse">
              <a:avLst/>
            </a:pr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2" name="Freeform 113">
              <a:extLst>
                <a:ext uri="{FF2B5EF4-FFF2-40B4-BE49-F238E27FC236}">
                  <a16:creationId xmlns:a16="http://schemas.microsoft.com/office/drawing/2014/main" id="{1D62884A-AEE2-4824-831E-AD85D54354EE}"/>
                </a:ext>
              </a:extLst>
            </p:cNvPr>
            <p:cNvSpPr>
              <a:spLocks noEditPoints="1"/>
            </p:cNvSpPr>
            <p:nvPr userDrawn="1"/>
          </p:nvSpPr>
          <p:spPr bwMode="auto">
            <a:xfrm>
              <a:off x="330" y="203"/>
              <a:ext cx="4" cy="4"/>
            </a:xfrm>
            <a:custGeom>
              <a:avLst/>
              <a:gdLst>
                <a:gd name="T0" fmla="*/ 1 w 2"/>
                <a:gd name="T1" fmla="*/ 0 h 2"/>
                <a:gd name="T2" fmla="*/ 0 w 2"/>
                <a:gd name="T3" fmla="*/ 1 h 2"/>
                <a:gd name="T4" fmla="*/ 1 w 2"/>
                <a:gd name="T5" fmla="*/ 2 h 2"/>
                <a:gd name="T6" fmla="*/ 2 w 2"/>
                <a:gd name="T7" fmla="*/ 1 h 2"/>
                <a:gd name="T8" fmla="*/ 1 w 2"/>
                <a:gd name="T9" fmla="*/ 0 h 2"/>
                <a:gd name="T10" fmla="*/ 1 w 2"/>
                <a:gd name="T11" fmla="*/ 2 h 2"/>
                <a:gd name="T12" fmla="*/ 0 w 2"/>
                <a:gd name="T13" fmla="*/ 1 h 2"/>
                <a:gd name="T14" fmla="*/ 1 w 2"/>
                <a:gd name="T15" fmla="*/ 0 h 2"/>
                <a:gd name="T16" fmla="*/ 2 w 2"/>
                <a:gd name="T17" fmla="*/ 1 h 2"/>
                <a:gd name="T18" fmla="*/ 1 w 2"/>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1" y="0"/>
                  </a:moveTo>
                  <a:cubicBezTo>
                    <a:pt x="1" y="0"/>
                    <a:pt x="0" y="1"/>
                    <a:pt x="0" y="1"/>
                  </a:cubicBezTo>
                  <a:cubicBezTo>
                    <a:pt x="0" y="2"/>
                    <a:pt x="1" y="2"/>
                    <a:pt x="1" y="2"/>
                  </a:cubicBezTo>
                  <a:cubicBezTo>
                    <a:pt x="2" y="2"/>
                    <a:pt x="2" y="2"/>
                    <a:pt x="2" y="1"/>
                  </a:cubicBezTo>
                  <a:cubicBezTo>
                    <a:pt x="2" y="1"/>
                    <a:pt x="2" y="0"/>
                    <a:pt x="1" y="0"/>
                  </a:cubicBezTo>
                  <a:moveTo>
                    <a:pt x="1" y="2"/>
                  </a:moveTo>
                  <a:cubicBezTo>
                    <a:pt x="1" y="2"/>
                    <a:pt x="0" y="2"/>
                    <a:pt x="0" y="1"/>
                  </a:cubicBezTo>
                  <a:cubicBezTo>
                    <a:pt x="0" y="1"/>
                    <a:pt x="1" y="0"/>
                    <a:pt x="1" y="0"/>
                  </a:cubicBezTo>
                  <a:cubicBezTo>
                    <a:pt x="2" y="0"/>
                    <a:pt x="2" y="1"/>
                    <a:pt x="2" y="1"/>
                  </a:cubicBezTo>
                  <a:cubicBezTo>
                    <a:pt x="2" y="2"/>
                    <a:pt x="2" y="2"/>
                    <a:pt x="1" y="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3" name="Oval 114">
              <a:extLst>
                <a:ext uri="{FF2B5EF4-FFF2-40B4-BE49-F238E27FC236}">
                  <a16:creationId xmlns:a16="http://schemas.microsoft.com/office/drawing/2014/main" id="{DC44585C-841F-42C5-8759-5397ED7C768D}"/>
                </a:ext>
              </a:extLst>
            </p:cNvPr>
            <p:cNvSpPr>
              <a:spLocks noChangeArrowheads="1"/>
            </p:cNvSpPr>
            <p:nvPr userDrawn="1"/>
          </p:nvSpPr>
          <p:spPr bwMode="auto">
            <a:xfrm>
              <a:off x="295" y="220"/>
              <a:ext cx="4" cy="4"/>
            </a:xfrm>
            <a:prstGeom prst="ellipse">
              <a:avLst/>
            </a:pr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4" name="Freeform 115">
              <a:extLst>
                <a:ext uri="{FF2B5EF4-FFF2-40B4-BE49-F238E27FC236}">
                  <a16:creationId xmlns:a16="http://schemas.microsoft.com/office/drawing/2014/main" id="{DA9F6A29-D5EE-40D8-BDBD-D26575CBD191}"/>
                </a:ext>
              </a:extLst>
            </p:cNvPr>
            <p:cNvSpPr>
              <a:spLocks noEditPoints="1"/>
            </p:cNvSpPr>
            <p:nvPr userDrawn="1"/>
          </p:nvSpPr>
          <p:spPr bwMode="auto">
            <a:xfrm>
              <a:off x="295" y="220"/>
              <a:ext cx="4" cy="4"/>
            </a:xfrm>
            <a:custGeom>
              <a:avLst/>
              <a:gdLst>
                <a:gd name="T0" fmla="*/ 1 w 2"/>
                <a:gd name="T1" fmla="*/ 0 h 2"/>
                <a:gd name="T2" fmla="*/ 0 w 2"/>
                <a:gd name="T3" fmla="*/ 1 h 2"/>
                <a:gd name="T4" fmla="*/ 1 w 2"/>
                <a:gd name="T5" fmla="*/ 2 h 2"/>
                <a:gd name="T6" fmla="*/ 2 w 2"/>
                <a:gd name="T7" fmla="*/ 1 h 2"/>
                <a:gd name="T8" fmla="*/ 1 w 2"/>
                <a:gd name="T9" fmla="*/ 0 h 2"/>
                <a:gd name="T10" fmla="*/ 1 w 2"/>
                <a:gd name="T11" fmla="*/ 2 h 2"/>
                <a:gd name="T12" fmla="*/ 0 w 2"/>
                <a:gd name="T13" fmla="*/ 1 h 2"/>
                <a:gd name="T14" fmla="*/ 1 w 2"/>
                <a:gd name="T15" fmla="*/ 0 h 2"/>
                <a:gd name="T16" fmla="*/ 2 w 2"/>
                <a:gd name="T17" fmla="*/ 1 h 2"/>
                <a:gd name="T18" fmla="*/ 1 w 2"/>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1" y="0"/>
                  </a:moveTo>
                  <a:cubicBezTo>
                    <a:pt x="1" y="0"/>
                    <a:pt x="0" y="1"/>
                    <a:pt x="0" y="1"/>
                  </a:cubicBezTo>
                  <a:cubicBezTo>
                    <a:pt x="0" y="2"/>
                    <a:pt x="1" y="2"/>
                    <a:pt x="1" y="2"/>
                  </a:cubicBezTo>
                  <a:cubicBezTo>
                    <a:pt x="2" y="2"/>
                    <a:pt x="2" y="2"/>
                    <a:pt x="2" y="1"/>
                  </a:cubicBezTo>
                  <a:cubicBezTo>
                    <a:pt x="2" y="1"/>
                    <a:pt x="2" y="0"/>
                    <a:pt x="1" y="0"/>
                  </a:cubicBezTo>
                  <a:moveTo>
                    <a:pt x="1" y="2"/>
                  </a:moveTo>
                  <a:cubicBezTo>
                    <a:pt x="0" y="2"/>
                    <a:pt x="0" y="2"/>
                    <a:pt x="0" y="1"/>
                  </a:cubicBezTo>
                  <a:cubicBezTo>
                    <a:pt x="0" y="1"/>
                    <a:pt x="0" y="0"/>
                    <a:pt x="1" y="0"/>
                  </a:cubicBezTo>
                  <a:cubicBezTo>
                    <a:pt x="2" y="0"/>
                    <a:pt x="2" y="1"/>
                    <a:pt x="2" y="1"/>
                  </a:cubicBezTo>
                  <a:cubicBezTo>
                    <a:pt x="2" y="2"/>
                    <a:pt x="2" y="2"/>
                    <a:pt x="1" y="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5" name="Oval 116">
              <a:extLst>
                <a:ext uri="{FF2B5EF4-FFF2-40B4-BE49-F238E27FC236}">
                  <a16:creationId xmlns:a16="http://schemas.microsoft.com/office/drawing/2014/main" id="{E078CAFA-9162-4CE2-97CF-F02001D1D9C6}"/>
                </a:ext>
              </a:extLst>
            </p:cNvPr>
            <p:cNvSpPr>
              <a:spLocks noChangeArrowheads="1"/>
            </p:cNvSpPr>
            <p:nvPr userDrawn="1"/>
          </p:nvSpPr>
          <p:spPr bwMode="auto">
            <a:xfrm>
              <a:off x="330" y="220"/>
              <a:ext cx="4" cy="4"/>
            </a:xfrm>
            <a:prstGeom prst="ellipse">
              <a:avLst/>
            </a:pr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6" name="Freeform 117">
              <a:extLst>
                <a:ext uri="{FF2B5EF4-FFF2-40B4-BE49-F238E27FC236}">
                  <a16:creationId xmlns:a16="http://schemas.microsoft.com/office/drawing/2014/main" id="{A1E49A4B-8DE2-4D2C-A4D5-C43BC965D4F3}"/>
                </a:ext>
              </a:extLst>
            </p:cNvPr>
            <p:cNvSpPr>
              <a:spLocks noEditPoints="1"/>
            </p:cNvSpPr>
            <p:nvPr userDrawn="1"/>
          </p:nvSpPr>
          <p:spPr bwMode="auto">
            <a:xfrm>
              <a:off x="330" y="220"/>
              <a:ext cx="4" cy="4"/>
            </a:xfrm>
            <a:custGeom>
              <a:avLst/>
              <a:gdLst>
                <a:gd name="T0" fmla="*/ 1 w 2"/>
                <a:gd name="T1" fmla="*/ 0 h 2"/>
                <a:gd name="T2" fmla="*/ 0 w 2"/>
                <a:gd name="T3" fmla="*/ 1 h 2"/>
                <a:gd name="T4" fmla="*/ 1 w 2"/>
                <a:gd name="T5" fmla="*/ 2 h 2"/>
                <a:gd name="T6" fmla="*/ 2 w 2"/>
                <a:gd name="T7" fmla="*/ 1 h 2"/>
                <a:gd name="T8" fmla="*/ 1 w 2"/>
                <a:gd name="T9" fmla="*/ 0 h 2"/>
                <a:gd name="T10" fmla="*/ 1 w 2"/>
                <a:gd name="T11" fmla="*/ 2 h 2"/>
                <a:gd name="T12" fmla="*/ 0 w 2"/>
                <a:gd name="T13" fmla="*/ 1 h 2"/>
                <a:gd name="T14" fmla="*/ 1 w 2"/>
                <a:gd name="T15" fmla="*/ 0 h 2"/>
                <a:gd name="T16" fmla="*/ 2 w 2"/>
                <a:gd name="T17" fmla="*/ 1 h 2"/>
                <a:gd name="T18" fmla="*/ 1 w 2"/>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1" y="0"/>
                  </a:moveTo>
                  <a:cubicBezTo>
                    <a:pt x="1" y="0"/>
                    <a:pt x="0" y="1"/>
                    <a:pt x="0" y="1"/>
                  </a:cubicBezTo>
                  <a:cubicBezTo>
                    <a:pt x="0" y="2"/>
                    <a:pt x="1" y="2"/>
                    <a:pt x="1" y="2"/>
                  </a:cubicBezTo>
                  <a:cubicBezTo>
                    <a:pt x="2" y="2"/>
                    <a:pt x="2" y="2"/>
                    <a:pt x="2" y="1"/>
                  </a:cubicBezTo>
                  <a:cubicBezTo>
                    <a:pt x="2" y="1"/>
                    <a:pt x="2" y="0"/>
                    <a:pt x="1" y="0"/>
                  </a:cubicBezTo>
                  <a:moveTo>
                    <a:pt x="1" y="2"/>
                  </a:moveTo>
                  <a:cubicBezTo>
                    <a:pt x="1" y="2"/>
                    <a:pt x="0" y="2"/>
                    <a:pt x="0" y="1"/>
                  </a:cubicBezTo>
                  <a:cubicBezTo>
                    <a:pt x="0" y="1"/>
                    <a:pt x="1" y="0"/>
                    <a:pt x="1" y="0"/>
                  </a:cubicBezTo>
                  <a:cubicBezTo>
                    <a:pt x="2" y="0"/>
                    <a:pt x="2" y="1"/>
                    <a:pt x="2" y="1"/>
                  </a:cubicBezTo>
                  <a:cubicBezTo>
                    <a:pt x="2" y="2"/>
                    <a:pt x="2" y="2"/>
                    <a:pt x="1" y="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7" name="Freeform 118">
              <a:extLst>
                <a:ext uri="{FF2B5EF4-FFF2-40B4-BE49-F238E27FC236}">
                  <a16:creationId xmlns:a16="http://schemas.microsoft.com/office/drawing/2014/main" id="{4C71EFB4-CC84-4B97-9F9A-AFD282367C86}"/>
                </a:ext>
              </a:extLst>
            </p:cNvPr>
            <p:cNvSpPr>
              <a:spLocks/>
            </p:cNvSpPr>
            <p:nvPr userDrawn="1"/>
          </p:nvSpPr>
          <p:spPr bwMode="auto">
            <a:xfrm>
              <a:off x="303" y="209"/>
              <a:ext cx="23" cy="11"/>
            </a:xfrm>
            <a:custGeom>
              <a:avLst/>
              <a:gdLst>
                <a:gd name="T0" fmla="*/ 0 w 11"/>
                <a:gd name="T1" fmla="*/ 2 h 5"/>
                <a:gd name="T2" fmla="*/ 6 w 11"/>
                <a:gd name="T3" fmla="*/ 5 h 5"/>
                <a:gd name="T4" fmla="*/ 11 w 11"/>
                <a:gd name="T5" fmla="*/ 2 h 5"/>
                <a:gd name="T6" fmla="*/ 6 w 11"/>
                <a:gd name="T7" fmla="*/ 0 h 5"/>
                <a:gd name="T8" fmla="*/ 0 w 11"/>
                <a:gd name="T9" fmla="*/ 2 h 5"/>
              </a:gdLst>
              <a:ahLst/>
              <a:cxnLst>
                <a:cxn ang="0">
                  <a:pos x="T0" y="T1"/>
                </a:cxn>
                <a:cxn ang="0">
                  <a:pos x="T2" y="T3"/>
                </a:cxn>
                <a:cxn ang="0">
                  <a:pos x="T4" y="T5"/>
                </a:cxn>
                <a:cxn ang="0">
                  <a:pos x="T6" y="T7"/>
                </a:cxn>
                <a:cxn ang="0">
                  <a:pos x="T8" y="T9"/>
                </a:cxn>
              </a:cxnLst>
              <a:rect l="0" t="0" r="r" b="b"/>
              <a:pathLst>
                <a:path w="11" h="5">
                  <a:moveTo>
                    <a:pt x="0" y="2"/>
                  </a:moveTo>
                  <a:cubicBezTo>
                    <a:pt x="2" y="4"/>
                    <a:pt x="4" y="5"/>
                    <a:pt x="6" y="5"/>
                  </a:cubicBezTo>
                  <a:cubicBezTo>
                    <a:pt x="8" y="5"/>
                    <a:pt x="9" y="4"/>
                    <a:pt x="11" y="2"/>
                  </a:cubicBezTo>
                  <a:cubicBezTo>
                    <a:pt x="9" y="0"/>
                    <a:pt x="8" y="0"/>
                    <a:pt x="6" y="0"/>
                  </a:cubicBezTo>
                  <a:cubicBezTo>
                    <a:pt x="4" y="0"/>
                    <a:pt x="2" y="1"/>
                    <a:pt x="0" y="2"/>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8" name="Freeform 119">
              <a:extLst>
                <a:ext uri="{FF2B5EF4-FFF2-40B4-BE49-F238E27FC236}">
                  <a16:creationId xmlns:a16="http://schemas.microsoft.com/office/drawing/2014/main" id="{4BE570BD-5AD2-4210-B91F-5940506C31CB}"/>
                </a:ext>
              </a:extLst>
            </p:cNvPr>
            <p:cNvSpPr>
              <a:spLocks/>
            </p:cNvSpPr>
            <p:nvPr userDrawn="1"/>
          </p:nvSpPr>
          <p:spPr bwMode="auto">
            <a:xfrm>
              <a:off x="305" y="211"/>
              <a:ext cx="19" cy="7"/>
            </a:xfrm>
            <a:custGeom>
              <a:avLst/>
              <a:gdLst>
                <a:gd name="T0" fmla="*/ 0 w 9"/>
                <a:gd name="T1" fmla="*/ 1 h 3"/>
                <a:gd name="T2" fmla="*/ 5 w 9"/>
                <a:gd name="T3" fmla="*/ 0 h 3"/>
                <a:gd name="T4" fmla="*/ 9 w 9"/>
                <a:gd name="T5" fmla="*/ 1 h 3"/>
                <a:gd name="T6" fmla="*/ 5 w 9"/>
                <a:gd name="T7" fmla="*/ 3 h 3"/>
                <a:gd name="T8" fmla="*/ 0 w 9"/>
                <a:gd name="T9" fmla="*/ 1 h 3"/>
              </a:gdLst>
              <a:ahLst/>
              <a:cxnLst>
                <a:cxn ang="0">
                  <a:pos x="T0" y="T1"/>
                </a:cxn>
                <a:cxn ang="0">
                  <a:pos x="T2" y="T3"/>
                </a:cxn>
                <a:cxn ang="0">
                  <a:pos x="T4" y="T5"/>
                </a:cxn>
                <a:cxn ang="0">
                  <a:pos x="T6" y="T7"/>
                </a:cxn>
                <a:cxn ang="0">
                  <a:pos x="T8" y="T9"/>
                </a:cxn>
              </a:cxnLst>
              <a:rect l="0" t="0" r="r" b="b"/>
              <a:pathLst>
                <a:path w="9" h="3">
                  <a:moveTo>
                    <a:pt x="0" y="1"/>
                  </a:moveTo>
                  <a:cubicBezTo>
                    <a:pt x="2" y="0"/>
                    <a:pt x="3" y="0"/>
                    <a:pt x="5" y="0"/>
                  </a:cubicBezTo>
                  <a:cubicBezTo>
                    <a:pt x="6" y="0"/>
                    <a:pt x="7" y="0"/>
                    <a:pt x="9" y="1"/>
                  </a:cubicBezTo>
                  <a:cubicBezTo>
                    <a:pt x="7" y="2"/>
                    <a:pt x="6" y="3"/>
                    <a:pt x="5" y="3"/>
                  </a:cubicBezTo>
                  <a:cubicBezTo>
                    <a:pt x="3" y="3"/>
                    <a:pt x="2" y="2"/>
                    <a:pt x="0" y="1"/>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9" name="Freeform 120">
              <a:extLst>
                <a:ext uri="{FF2B5EF4-FFF2-40B4-BE49-F238E27FC236}">
                  <a16:creationId xmlns:a16="http://schemas.microsoft.com/office/drawing/2014/main" id="{9756F422-3A56-425F-A947-0DF575CE516E}"/>
                </a:ext>
              </a:extLst>
            </p:cNvPr>
            <p:cNvSpPr>
              <a:spLocks/>
            </p:cNvSpPr>
            <p:nvPr userDrawn="1"/>
          </p:nvSpPr>
          <p:spPr bwMode="auto">
            <a:xfrm>
              <a:off x="309" y="211"/>
              <a:ext cx="11" cy="4"/>
            </a:xfrm>
            <a:custGeom>
              <a:avLst/>
              <a:gdLst>
                <a:gd name="T0" fmla="*/ 0 w 5"/>
                <a:gd name="T1" fmla="*/ 1 h 2"/>
                <a:gd name="T2" fmla="*/ 3 w 5"/>
                <a:gd name="T3" fmla="*/ 2 h 2"/>
                <a:gd name="T4" fmla="*/ 5 w 5"/>
                <a:gd name="T5" fmla="*/ 1 h 2"/>
                <a:gd name="T6" fmla="*/ 3 w 5"/>
                <a:gd name="T7" fmla="*/ 0 h 2"/>
                <a:gd name="T8" fmla="*/ 0 w 5"/>
                <a:gd name="T9" fmla="*/ 1 h 2"/>
              </a:gdLst>
              <a:ahLst/>
              <a:cxnLst>
                <a:cxn ang="0">
                  <a:pos x="T0" y="T1"/>
                </a:cxn>
                <a:cxn ang="0">
                  <a:pos x="T2" y="T3"/>
                </a:cxn>
                <a:cxn ang="0">
                  <a:pos x="T4" y="T5"/>
                </a:cxn>
                <a:cxn ang="0">
                  <a:pos x="T6" y="T7"/>
                </a:cxn>
                <a:cxn ang="0">
                  <a:pos x="T8" y="T9"/>
                </a:cxn>
              </a:cxnLst>
              <a:rect l="0" t="0" r="r" b="b"/>
              <a:pathLst>
                <a:path w="5" h="2">
                  <a:moveTo>
                    <a:pt x="0" y="1"/>
                  </a:moveTo>
                  <a:cubicBezTo>
                    <a:pt x="1" y="1"/>
                    <a:pt x="2" y="2"/>
                    <a:pt x="3" y="2"/>
                  </a:cubicBezTo>
                  <a:cubicBezTo>
                    <a:pt x="3" y="2"/>
                    <a:pt x="4" y="1"/>
                    <a:pt x="5" y="1"/>
                  </a:cubicBezTo>
                  <a:cubicBezTo>
                    <a:pt x="4" y="0"/>
                    <a:pt x="3" y="0"/>
                    <a:pt x="3" y="0"/>
                  </a:cubicBezTo>
                  <a:cubicBezTo>
                    <a:pt x="2" y="0"/>
                    <a:pt x="1" y="0"/>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0" name="Rectangle 121">
              <a:extLst>
                <a:ext uri="{FF2B5EF4-FFF2-40B4-BE49-F238E27FC236}">
                  <a16:creationId xmlns:a16="http://schemas.microsoft.com/office/drawing/2014/main" id="{7CEFCD09-E4D5-4344-B10B-D4BF8FF693B1}"/>
                </a:ext>
              </a:extLst>
            </p:cNvPr>
            <p:cNvSpPr>
              <a:spLocks noChangeArrowheads="1"/>
            </p:cNvSpPr>
            <p:nvPr userDrawn="1"/>
          </p:nvSpPr>
          <p:spPr bwMode="auto">
            <a:xfrm>
              <a:off x="292" y="196"/>
              <a:ext cx="46" cy="2"/>
            </a:xfrm>
            <a:prstGeom prst="rect">
              <a:avLst/>
            </a:prstGeom>
            <a:solidFill>
              <a:srgbClr val="13110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1" name="Freeform 122">
              <a:extLst>
                <a:ext uri="{FF2B5EF4-FFF2-40B4-BE49-F238E27FC236}">
                  <a16:creationId xmlns:a16="http://schemas.microsoft.com/office/drawing/2014/main" id="{10BED231-D616-442D-85EF-D3486A2DBD0E}"/>
                </a:ext>
              </a:extLst>
            </p:cNvPr>
            <p:cNvSpPr>
              <a:spLocks noEditPoints="1"/>
            </p:cNvSpPr>
            <p:nvPr userDrawn="1"/>
          </p:nvSpPr>
          <p:spPr bwMode="auto">
            <a:xfrm>
              <a:off x="292" y="196"/>
              <a:ext cx="46" cy="2"/>
            </a:xfrm>
            <a:custGeom>
              <a:avLst/>
              <a:gdLst>
                <a:gd name="T0" fmla="*/ 0 w 46"/>
                <a:gd name="T1" fmla="*/ 2 h 2"/>
                <a:gd name="T2" fmla="*/ 46 w 46"/>
                <a:gd name="T3" fmla="*/ 2 h 2"/>
                <a:gd name="T4" fmla="*/ 46 w 46"/>
                <a:gd name="T5" fmla="*/ 2 h 2"/>
                <a:gd name="T6" fmla="*/ 0 w 46"/>
                <a:gd name="T7" fmla="*/ 2 h 2"/>
                <a:gd name="T8" fmla="*/ 0 w 46"/>
                <a:gd name="T9" fmla="*/ 2 h 2"/>
                <a:gd name="T10" fmla="*/ 0 w 46"/>
                <a:gd name="T11" fmla="*/ 2 h 2"/>
                <a:gd name="T12" fmla="*/ 46 w 46"/>
                <a:gd name="T13" fmla="*/ 2 h 2"/>
                <a:gd name="T14" fmla="*/ 46 w 46"/>
                <a:gd name="T15" fmla="*/ 0 h 2"/>
                <a:gd name="T16" fmla="*/ 0 w 46"/>
                <a:gd name="T17" fmla="*/ 0 h 2"/>
                <a:gd name="T18" fmla="*/ 0 w 46"/>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2">
                  <a:moveTo>
                    <a:pt x="0" y="2"/>
                  </a:moveTo>
                  <a:lnTo>
                    <a:pt x="46" y="2"/>
                  </a:lnTo>
                  <a:lnTo>
                    <a:pt x="46" y="2"/>
                  </a:lnTo>
                  <a:lnTo>
                    <a:pt x="0" y="2"/>
                  </a:lnTo>
                  <a:lnTo>
                    <a:pt x="0" y="2"/>
                  </a:lnTo>
                  <a:close/>
                  <a:moveTo>
                    <a:pt x="0" y="2"/>
                  </a:moveTo>
                  <a:lnTo>
                    <a:pt x="46" y="2"/>
                  </a:lnTo>
                  <a:lnTo>
                    <a:pt x="46" y="0"/>
                  </a:lnTo>
                  <a:lnTo>
                    <a:pt x="0" y="0"/>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2" name="Freeform 123">
              <a:extLst>
                <a:ext uri="{FF2B5EF4-FFF2-40B4-BE49-F238E27FC236}">
                  <a16:creationId xmlns:a16="http://schemas.microsoft.com/office/drawing/2014/main" id="{CD1D0748-CADD-485F-A3F7-FB3485431214}"/>
                </a:ext>
              </a:extLst>
            </p:cNvPr>
            <p:cNvSpPr>
              <a:spLocks/>
            </p:cNvSpPr>
            <p:nvPr userDrawn="1"/>
          </p:nvSpPr>
          <p:spPr bwMode="auto">
            <a:xfrm>
              <a:off x="299" y="192"/>
              <a:ext cx="4" cy="11"/>
            </a:xfrm>
            <a:custGeom>
              <a:avLst/>
              <a:gdLst>
                <a:gd name="T0" fmla="*/ 0 w 2"/>
                <a:gd name="T1" fmla="*/ 2 h 5"/>
                <a:gd name="T2" fmla="*/ 0 w 2"/>
                <a:gd name="T3" fmla="*/ 3 h 5"/>
                <a:gd name="T4" fmla="*/ 0 w 2"/>
                <a:gd name="T5" fmla="*/ 4 h 5"/>
                <a:gd name="T6" fmla="*/ 1 w 2"/>
                <a:gd name="T7" fmla="*/ 5 h 5"/>
                <a:gd name="T8" fmla="*/ 2 w 2"/>
                <a:gd name="T9" fmla="*/ 4 h 5"/>
                <a:gd name="T10" fmla="*/ 2 w 2"/>
                <a:gd name="T11" fmla="*/ 3 h 5"/>
                <a:gd name="T12" fmla="*/ 2 w 2"/>
                <a:gd name="T13" fmla="*/ 2 h 5"/>
                <a:gd name="T14" fmla="*/ 1 w 2"/>
                <a:gd name="T15" fmla="*/ 0 h 5"/>
                <a:gd name="T16" fmla="*/ 1 w 2"/>
                <a:gd name="T17" fmla="*/ 0 h 5"/>
                <a:gd name="T18" fmla="*/ 0 w 2"/>
                <a:gd name="T19" fmla="*/ 0 h 5"/>
                <a:gd name="T20" fmla="*/ 0 w 2"/>
                <a:gd name="T21" fmla="*/ 1 h 5"/>
                <a:gd name="T22" fmla="*/ 0 w 2"/>
                <a:gd name="T23"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 h="5">
                  <a:moveTo>
                    <a:pt x="0" y="2"/>
                  </a:moveTo>
                  <a:cubicBezTo>
                    <a:pt x="0" y="3"/>
                    <a:pt x="0" y="3"/>
                    <a:pt x="0" y="3"/>
                  </a:cubicBezTo>
                  <a:cubicBezTo>
                    <a:pt x="0" y="4"/>
                    <a:pt x="0" y="4"/>
                    <a:pt x="0" y="4"/>
                  </a:cubicBezTo>
                  <a:cubicBezTo>
                    <a:pt x="0" y="4"/>
                    <a:pt x="0" y="5"/>
                    <a:pt x="1" y="5"/>
                  </a:cubicBezTo>
                  <a:cubicBezTo>
                    <a:pt x="2" y="5"/>
                    <a:pt x="2" y="4"/>
                    <a:pt x="2" y="4"/>
                  </a:cubicBezTo>
                  <a:cubicBezTo>
                    <a:pt x="2" y="3"/>
                    <a:pt x="2" y="3"/>
                    <a:pt x="2" y="3"/>
                  </a:cubicBezTo>
                  <a:cubicBezTo>
                    <a:pt x="2" y="2"/>
                    <a:pt x="2" y="2"/>
                    <a:pt x="2" y="2"/>
                  </a:cubicBezTo>
                  <a:cubicBezTo>
                    <a:pt x="2" y="1"/>
                    <a:pt x="2" y="0"/>
                    <a:pt x="1" y="0"/>
                  </a:cubicBezTo>
                  <a:cubicBezTo>
                    <a:pt x="1" y="0"/>
                    <a:pt x="1" y="0"/>
                    <a:pt x="1" y="0"/>
                  </a:cubicBezTo>
                  <a:cubicBezTo>
                    <a:pt x="0" y="0"/>
                    <a:pt x="0" y="0"/>
                    <a:pt x="0" y="0"/>
                  </a:cubicBezTo>
                  <a:cubicBezTo>
                    <a:pt x="0" y="1"/>
                    <a:pt x="0" y="1"/>
                    <a:pt x="0" y="1"/>
                  </a:cubicBezTo>
                  <a:cubicBezTo>
                    <a:pt x="0" y="1"/>
                    <a:pt x="0" y="1"/>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3" name="Freeform 124">
              <a:extLst>
                <a:ext uri="{FF2B5EF4-FFF2-40B4-BE49-F238E27FC236}">
                  <a16:creationId xmlns:a16="http://schemas.microsoft.com/office/drawing/2014/main" id="{0B8717C2-14CE-4995-9722-6748EFC682EC}"/>
                </a:ext>
              </a:extLst>
            </p:cNvPr>
            <p:cNvSpPr>
              <a:spLocks/>
            </p:cNvSpPr>
            <p:nvPr userDrawn="1"/>
          </p:nvSpPr>
          <p:spPr bwMode="auto">
            <a:xfrm>
              <a:off x="313" y="192"/>
              <a:ext cx="4" cy="11"/>
            </a:xfrm>
            <a:custGeom>
              <a:avLst/>
              <a:gdLst>
                <a:gd name="T0" fmla="*/ 0 w 2"/>
                <a:gd name="T1" fmla="*/ 3 h 5"/>
                <a:gd name="T2" fmla="*/ 0 w 2"/>
                <a:gd name="T3" fmla="*/ 4 h 5"/>
                <a:gd name="T4" fmla="*/ 1 w 2"/>
                <a:gd name="T5" fmla="*/ 5 h 5"/>
                <a:gd name="T6" fmla="*/ 2 w 2"/>
                <a:gd name="T7" fmla="*/ 4 h 5"/>
                <a:gd name="T8" fmla="*/ 2 w 2"/>
                <a:gd name="T9" fmla="*/ 3 h 5"/>
                <a:gd name="T10" fmla="*/ 2 w 2"/>
                <a:gd name="T11" fmla="*/ 2 h 5"/>
                <a:gd name="T12" fmla="*/ 1 w 2"/>
                <a:gd name="T13" fmla="*/ 0 h 5"/>
                <a:gd name="T14" fmla="*/ 0 w 2"/>
                <a:gd name="T15" fmla="*/ 2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5">
                  <a:moveTo>
                    <a:pt x="0" y="3"/>
                  </a:moveTo>
                  <a:cubicBezTo>
                    <a:pt x="0" y="4"/>
                    <a:pt x="0" y="4"/>
                    <a:pt x="0" y="4"/>
                  </a:cubicBezTo>
                  <a:cubicBezTo>
                    <a:pt x="0" y="4"/>
                    <a:pt x="0" y="5"/>
                    <a:pt x="1" y="5"/>
                  </a:cubicBezTo>
                  <a:cubicBezTo>
                    <a:pt x="1" y="5"/>
                    <a:pt x="2" y="4"/>
                    <a:pt x="2" y="4"/>
                  </a:cubicBezTo>
                  <a:cubicBezTo>
                    <a:pt x="2" y="3"/>
                    <a:pt x="2" y="3"/>
                    <a:pt x="2" y="3"/>
                  </a:cubicBezTo>
                  <a:cubicBezTo>
                    <a:pt x="2" y="2"/>
                    <a:pt x="2" y="2"/>
                    <a:pt x="2" y="2"/>
                  </a:cubicBezTo>
                  <a:cubicBezTo>
                    <a:pt x="2" y="1"/>
                    <a:pt x="1" y="0"/>
                    <a:pt x="1" y="0"/>
                  </a:cubicBezTo>
                  <a:cubicBezTo>
                    <a:pt x="0" y="0"/>
                    <a:pt x="0" y="1"/>
                    <a:pt x="0" y="2"/>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4" name="Freeform 125">
              <a:extLst>
                <a:ext uri="{FF2B5EF4-FFF2-40B4-BE49-F238E27FC236}">
                  <a16:creationId xmlns:a16="http://schemas.microsoft.com/office/drawing/2014/main" id="{EF5A9EE1-151F-4BD7-AE0B-9496987B45BC}"/>
                </a:ext>
              </a:extLst>
            </p:cNvPr>
            <p:cNvSpPr>
              <a:spLocks/>
            </p:cNvSpPr>
            <p:nvPr userDrawn="1"/>
          </p:nvSpPr>
          <p:spPr bwMode="auto">
            <a:xfrm>
              <a:off x="326" y="192"/>
              <a:ext cx="4" cy="11"/>
            </a:xfrm>
            <a:custGeom>
              <a:avLst/>
              <a:gdLst>
                <a:gd name="T0" fmla="*/ 0 w 2"/>
                <a:gd name="T1" fmla="*/ 2 h 5"/>
                <a:gd name="T2" fmla="*/ 0 w 2"/>
                <a:gd name="T3" fmla="*/ 3 h 5"/>
                <a:gd name="T4" fmla="*/ 0 w 2"/>
                <a:gd name="T5" fmla="*/ 4 h 5"/>
                <a:gd name="T6" fmla="*/ 1 w 2"/>
                <a:gd name="T7" fmla="*/ 5 h 5"/>
                <a:gd name="T8" fmla="*/ 2 w 2"/>
                <a:gd name="T9" fmla="*/ 4 h 5"/>
                <a:gd name="T10" fmla="*/ 2 w 2"/>
                <a:gd name="T11" fmla="*/ 3 h 5"/>
                <a:gd name="T12" fmla="*/ 2 w 2"/>
                <a:gd name="T13" fmla="*/ 2 h 5"/>
                <a:gd name="T14" fmla="*/ 1 w 2"/>
                <a:gd name="T15" fmla="*/ 0 h 5"/>
                <a:gd name="T16" fmla="*/ 1 w 2"/>
                <a:gd name="T17" fmla="*/ 0 h 5"/>
                <a:gd name="T18" fmla="*/ 1 w 2"/>
                <a:gd name="T19" fmla="*/ 0 h 5"/>
                <a:gd name="T20" fmla="*/ 0 w 2"/>
                <a:gd name="T21" fmla="*/ 1 h 5"/>
                <a:gd name="T22" fmla="*/ 0 w 2"/>
                <a:gd name="T23"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 h="5">
                  <a:moveTo>
                    <a:pt x="0" y="2"/>
                  </a:moveTo>
                  <a:cubicBezTo>
                    <a:pt x="0" y="3"/>
                    <a:pt x="0" y="3"/>
                    <a:pt x="0" y="3"/>
                  </a:cubicBezTo>
                  <a:cubicBezTo>
                    <a:pt x="0" y="4"/>
                    <a:pt x="0" y="4"/>
                    <a:pt x="0" y="4"/>
                  </a:cubicBezTo>
                  <a:cubicBezTo>
                    <a:pt x="0" y="4"/>
                    <a:pt x="1" y="5"/>
                    <a:pt x="1" y="5"/>
                  </a:cubicBezTo>
                  <a:cubicBezTo>
                    <a:pt x="2" y="5"/>
                    <a:pt x="2" y="4"/>
                    <a:pt x="2" y="4"/>
                  </a:cubicBezTo>
                  <a:cubicBezTo>
                    <a:pt x="2" y="3"/>
                    <a:pt x="2" y="3"/>
                    <a:pt x="2" y="3"/>
                  </a:cubicBezTo>
                  <a:cubicBezTo>
                    <a:pt x="2" y="2"/>
                    <a:pt x="2" y="2"/>
                    <a:pt x="2" y="2"/>
                  </a:cubicBezTo>
                  <a:cubicBezTo>
                    <a:pt x="2" y="1"/>
                    <a:pt x="2" y="0"/>
                    <a:pt x="1" y="0"/>
                  </a:cubicBezTo>
                  <a:cubicBezTo>
                    <a:pt x="1" y="0"/>
                    <a:pt x="1" y="0"/>
                    <a:pt x="1" y="0"/>
                  </a:cubicBezTo>
                  <a:cubicBezTo>
                    <a:pt x="1" y="0"/>
                    <a:pt x="1" y="0"/>
                    <a:pt x="1" y="0"/>
                  </a:cubicBezTo>
                  <a:cubicBezTo>
                    <a:pt x="1" y="1"/>
                    <a:pt x="0" y="1"/>
                    <a:pt x="0" y="1"/>
                  </a:cubicBezTo>
                  <a:cubicBezTo>
                    <a:pt x="0" y="1"/>
                    <a:pt x="0" y="1"/>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5" name="Rectangle 126">
              <a:extLst>
                <a:ext uri="{FF2B5EF4-FFF2-40B4-BE49-F238E27FC236}">
                  <a16:creationId xmlns:a16="http://schemas.microsoft.com/office/drawing/2014/main" id="{84A86AC1-5639-40DA-95CE-FA395866CD9F}"/>
                </a:ext>
              </a:extLst>
            </p:cNvPr>
            <p:cNvSpPr>
              <a:spLocks noChangeArrowheads="1"/>
            </p:cNvSpPr>
            <p:nvPr userDrawn="1"/>
          </p:nvSpPr>
          <p:spPr bwMode="auto">
            <a:xfrm>
              <a:off x="297" y="234"/>
              <a:ext cx="6" cy="5"/>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6" name="Rectangle 127">
              <a:extLst>
                <a:ext uri="{FF2B5EF4-FFF2-40B4-BE49-F238E27FC236}">
                  <a16:creationId xmlns:a16="http://schemas.microsoft.com/office/drawing/2014/main" id="{A9C4B3E4-3155-4C1F-B9B6-72DC358629C8}"/>
                </a:ext>
              </a:extLst>
            </p:cNvPr>
            <p:cNvSpPr>
              <a:spLocks noChangeArrowheads="1"/>
            </p:cNvSpPr>
            <p:nvPr userDrawn="1"/>
          </p:nvSpPr>
          <p:spPr bwMode="auto">
            <a:xfrm>
              <a:off x="297" y="241"/>
              <a:ext cx="6" cy="2"/>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7" name="Rectangle 128">
              <a:extLst>
                <a:ext uri="{FF2B5EF4-FFF2-40B4-BE49-F238E27FC236}">
                  <a16:creationId xmlns:a16="http://schemas.microsoft.com/office/drawing/2014/main" id="{12970D0F-44F3-401E-95D2-E99F4F09F215}"/>
                </a:ext>
              </a:extLst>
            </p:cNvPr>
            <p:cNvSpPr>
              <a:spLocks noChangeArrowheads="1"/>
            </p:cNvSpPr>
            <p:nvPr userDrawn="1"/>
          </p:nvSpPr>
          <p:spPr bwMode="auto">
            <a:xfrm>
              <a:off x="326" y="234"/>
              <a:ext cx="4" cy="5"/>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8" name="Rectangle 129">
              <a:extLst>
                <a:ext uri="{FF2B5EF4-FFF2-40B4-BE49-F238E27FC236}">
                  <a16:creationId xmlns:a16="http://schemas.microsoft.com/office/drawing/2014/main" id="{D3B8C858-BD17-4CD9-ABDD-0306479B5606}"/>
                </a:ext>
              </a:extLst>
            </p:cNvPr>
            <p:cNvSpPr>
              <a:spLocks noChangeArrowheads="1"/>
            </p:cNvSpPr>
            <p:nvPr userDrawn="1"/>
          </p:nvSpPr>
          <p:spPr bwMode="auto">
            <a:xfrm>
              <a:off x="326" y="241"/>
              <a:ext cx="4" cy="2"/>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3616227017"/>
      </p:ext>
    </p:extLst>
  </p:cSld>
  <p:clrMap bg1="lt1" tx1="dk1" bg2="lt2" tx2="dk2" accent1="accent1" accent2="accent2" accent3="accent3" accent4="accent4" accent5="accent5" accent6="accent6" hlink="hlink" folHlink="folHlink"/>
  <p:sldLayoutIdLst>
    <p:sldLayoutId id="2147483649" r:id="rId1"/>
    <p:sldLayoutId id="2147483653" r:id="rId2"/>
    <p:sldLayoutId id="2147483657" r:id="rId3"/>
    <p:sldLayoutId id="2147483658" r:id="rId4"/>
    <p:sldLayoutId id="2147483689" r:id="rId5"/>
    <p:sldLayoutId id="2147483756" r:id="rId6"/>
    <p:sldLayoutId id="2147483655" r:id="rId7"/>
    <p:sldLayoutId id="2147483656" r:id="rId8"/>
    <p:sldLayoutId id="2147483659" r:id="rId9"/>
    <p:sldLayoutId id="2147483758" r:id="rId10"/>
    <p:sldLayoutId id="2147483771" r:id="rId11"/>
    <p:sldLayoutId id="2147483660" r:id="rId12"/>
    <p:sldLayoutId id="2147483651" r:id="rId13"/>
    <p:sldLayoutId id="2147483663" r:id="rId14"/>
    <p:sldLayoutId id="2147483664" r:id="rId15"/>
    <p:sldLayoutId id="2147483661" r:id="rId16"/>
    <p:sldLayoutId id="2147483662" r:id="rId17"/>
    <p:sldLayoutId id="2147483665" r:id="rId18"/>
    <p:sldLayoutId id="2147483666" r:id="rId19"/>
    <p:sldLayoutId id="2147483667" r:id="rId20"/>
    <p:sldLayoutId id="2147483668" r:id="rId21"/>
    <p:sldLayoutId id="2147483669" r:id="rId22"/>
    <p:sldLayoutId id="2147483675" r:id="rId23"/>
    <p:sldLayoutId id="2147483671" r:id="rId24"/>
    <p:sldLayoutId id="2147483670" r:id="rId25"/>
    <p:sldLayoutId id="2147483672" r:id="rId26"/>
    <p:sldLayoutId id="2147483673" r:id="rId27"/>
    <p:sldLayoutId id="2147483674" r:id="rId28"/>
    <p:sldLayoutId id="2147483676" r:id="rId29"/>
    <p:sldLayoutId id="2147483692" r:id="rId30"/>
    <p:sldLayoutId id="2147483767" r:id="rId31"/>
    <p:sldLayoutId id="2147483768" r:id="rId32"/>
    <p:sldLayoutId id="2147483757" r:id="rId33"/>
    <p:sldLayoutId id="2147483693" r:id="rId34"/>
    <p:sldLayoutId id="2147483759" r:id="rId35"/>
    <p:sldLayoutId id="2147483769" r:id="rId36"/>
  </p:sldLayoutIdLst>
  <p:hf sldNum="0" hdr="0" dt="0"/>
  <p:txStyles>
    <p:titleStyle>
      <a:lvl1pPr algn="l" defTabSz="914400" rtl="0" eaLnBrk="1" latinLnBrk="0" hangingPunct="1">
        <a:lnSpc>
          <a:spcPct val="90000"/>
        </a:lnSpc>
        <a:spcBef>
          <a:spcPct val="0"/>
        </a:spcBef>
        <a:spcAft>
          <a:spcPts val="600"/>
        </a:spcAft>
        <a:buNone/>
        <a:defRPr sz="30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spcAft>
          <a:spcPts val="600"/>
        </a:spcAft>
        <a:buFont typeface="Arial" panose="020B0604020202020204" pitchFamily="34" charset="0"/>
        <a:buNone/>
        <a:defRPr sz="1600" kern="1200">
          <a:solidFill>
            <a:schemeClr val="tx1"/>
          </a:solidFill>
          <a:latin typeface="+mn-lt"/>
          <a:ea typeface="+mn-ea"/>
          <a:cs typeface="+mn-cs"/>
        </a:defRPr>
      </a:lvl1pPr>
      <a:lvl2pPr marL="171450" indent="-133350" algn="l" defTabSz="914400" rtl="0" eaLnBrk="1" latinLnBrk="0" hangingPunct="1">
        <a:lnSpc>
          <a:spcPct val="90000"/>
        </a:lnSpc>
        <a:spcBef>
          <a:spcPts val="500"/>
        </a:spcBef>
        <a:spcAft>
          <a:spcPts val="600"/>
        </a:spcAft>
        <a:buFont typeface="Arial" panose="020B0604020202020204" pitchFamily="34" charset="0"/>
        <a:buChar char="•"/>
        <a:defRPr sz="1600" kern="1200">
          <a:solidFill>
            <a:schemeClr val="tx1"/>
          </a:solidFill>
          <a:latin typeface="+mn-lt"/>
          <a:ea typeface="+mn-ea"/>
          <a:cs typeface="+mn-cs"/>
        </a:defRPr>
      </a:lvl2pPr>
      <a:lvl3pPr marL="323850" indent="-107950" algn="l" defTabSz="914400" rtl="0" eaLnBrk="1" latinLnBrk="0" hangingPunct="1">
        <a:lnSpc>
          <a:spcPct val="90000"/>
        </a:lnSpc>
        <a:spcBef>
          <a:spcPts val="500"/>
        </a:spcBef>
        <a:spcAft>
          <a:spcPts val="600"/>
        </a:spcAft>
        <a:buFont typeface="Arial" panose="020B0604020202020204" pitchFamily="34" charset="0"/>
        <a:buChar char="•"/>
        <a:defRPr sz="1200" kern="1200">
          <a:solidFill>
            <a:schemeClr val="tx1"/>
          </a:solidFill>
          <a:latin typeface="+mn-lt"/>
          <a:ea typeface="+mn-ea"/>
          <a:cs typeface="+mn-cs"/>
        </a:defRPr>
      </a:lvl3pPr>
      <a:lvl4pPr marL="457200" indent="-107950" algn="l" defTabSz="914400" rtl="0" eaLnBrk="1" latinLnBrk="0" hangingPunct="1">
        <a:lnSpc>
          <a:spcPct val="90000"/>
        </a:lnSpc>
        <a:spcBef>
          <a:spcPts val="500"/>
        </a:spcBef>
        <a:spcAft>
          <a:spcPts val="600"/>
        </a:spcAft>
        <a:buFont typeface="Arial" panose="020B0604020202020204" pitchFamily="34" charset="0"/>
        <a:buChar char="•"/>
        <a:tabLst/>
        <a:defRPr sz="800" kern="1200">
          <a:solidFill>
            <a:schemeClr val="tx1"/>
          </a:solidFill>
          <a:latin typeface="+mn-lt"/>
          <a:ea typeface="+mn-ea"/>
          <a:cs typeface="+mn-cs"/>
        </a:defRPr>
      </a:lvl4pPr>
      <a:lvl5pPr marL="558800" indent="-95250" algn="l" defTabSz="914400" rtl="0" eaLnBrk="1" latinLnBrk="0" hangingPunct="1">
        <a:lnSpc>
          <a:spcPct val="90000"/>
        </a:lnSpc>
        <a:spcBef>
          <a:spcPts val="500"/>
        </a:spcBef>
        <a:spcAft>
          <a:spcPts val="600"/>
        </a:spcAft>
        <a:buFont typeface="Arial" panose="020B0604020202020204" pitchFamily="34" charset="0"/>
        <a:buChar char="•"/>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84" userDrawn="1">
          <p15:clr>
            <a:srgbClr val="F26B43"/>
          </p15:clr>
        </p15:guide>
        <p15:guide id="2" pos="135" userDrawn="1">
          <p15:clr>
            <a:srgbClr val="F26B43"/>
          </p15:clr>
        </p15:guide>
        <p15:guide id="3" orient="horz" pos="99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431D72-9204-4172-9926-43DAE937D9F1}"/>
              </a:ext>
            </a:extLst>
          </p:cNvPr>
          <p:cNvSpPr>
            <a:spLocks noGrp="1"/>
          </p:cNvSpPr>
          <p:nvPr>
            <p:ph type="title"/>
          </p:nvPr>
        </p:nvSpPr>
        <p:spPr>
          <a:xfrm>
            <a:off x="216218" y="1089501"/>
            <a:ext cx="11747182" cy="1157994"/>
          </a:xfrm>
          <a:prstGeom prst="rect">
            <a:avLst/>
          </a:prstGeom>
        </p:spPr>
        <p:txBody>
          <a:bodyPr vert="horz" lIns="91440" tIns="45720" rIns="91440" bIns="45720" rtlCol="0" anchor="t">
            <a:no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84B6D5BA-A683-48E5-B5B3-9955B4A1AEC0}"/>
              </a:ext>
            </a:extLst>
          </p:cNvPr>
          <p:cNvSpPr>
            <a:spLocks noGrp="1"/>
          </p:cNvSpPr>
          <p:nvPr>
            <p:ph type="body" idx="1"/>
          </p:nvPr>
        </p:nvSpPr>
        <p:spPr>
          <a:xfrm>
            <a:off x="216218" y="2675729"/>
            <a:ext cx="11747182" cy="3801271"/>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5839CF70-8687-41F4-A016-68F378509776}"/>
              </a:ext>
            </a:extLst>
          </p:cNvPr>
          <p:cNvSpPr>
            <a:spLocks noGrp="1"/>
          </p:cNvSpPr>
          <p:nvPr>
            <p:ph type="dt" sz="half" idx="2"/>
          </p:nvPr>
        </p:nvSpPr>
        <p:spPr>
          <a:xfrm>
            <a:off x="9210675" y="6484937"/>
            <a:ext cx="2743200" cy="365125"/>
          </a:xfrm>
          <a:prstGeom prst="rect">
            <a:avLst/>
          </a:prstGeom>
        </p:spPr>
        <p:txBody>
          <a:bodyPr vert="horz" lIns="91440" tIns="45720" rIns="91440" bIns="45720" rtlCol="0" anchor="b">
            <a:noAutofit/>
          </a:bodyPr>
          <a:lstStyle>
            <a:lvl1pPr algn="r">
              <a:defRPr sz="1000">
                <a:solidFill>
                  <a:schemeClr val="tx1"/>
                </a:solidFill>
              </a:defRPr>
            </a:lvl1pPr>
          </a:lstStyle>
          <a:p>
            <a:endParaRPr lang="en-GB" dirty="0"/>
          </a:p>
        </p:txBody>
      </p:sp>
      <p:sp>
        <p:nvSpPr>
          <p:cNvPr id="5" name="Footer Placeholder 4">
            <a:extLst>
              <a:ext uri="{FF2B5EF4-FFF2-40B4-BE49-F238E27FC236}">
                <a16:creationId xmlns:a16="http://schemas.microsoft.com/office/drawing/2014/main" id="{8C75FDEB-DFC1-4DB8-BE5F-BEC3D9273C48}"/>
              </a:ext>
            </a:extLst>
          </p:cNvPr>
          <p:cNvSpPr>
            <a:spLocks noGrp="1"/>
          </p:cNvSpPr>
          <p:nvPr>
            <p:ph type="ftr" sz="quarter" idx="3"/>
          </p:nvPr>
        </p:nvSpPr>
        <p:spPr>
          <a:xfrm>
            <a:off x="214312" y="6484937"/>
            <a:ext cx="6167437" cy="365125"/>
          </a:xfrm>
          <a:prstGeom prst="rect">
            <a:avLst/>
          </a:prstGeom>
        </p:spPr>
        <p:txBody>
          <a:bodyPr vert="horz" lIns="91440" tIns="45720" rIns="91440" bIns="45720" rtlCol="0" anchor="b">
            <a:noAutofit/>
          </a:bodyPr>
          <a:lstStyle>
            <a:lvl1pPr algn="l">
              <a:defRPr sz="1000">
                <a:solidFill>
                  <a:schemeClr val="tx1"/>
                </a:solidFill>
              </a:defRPr>
            </a:lvl1pPr>
          </a:lstStyle>
          <a:p>
            <a:endParaRPr lang="en-GB" dirty="0"/>
          </a:p>
        </p:txBody>
      </p:sp>
      <p:sp>
        <p:nvSpPr>
          <p:cNvPr id="17" name="Rectangle 16">
            <a:extLst>
              <a:ext uri="{FF2B5EF4-FFF2-40B4-BE49-F238E27FC236}">
                <a16:creationId xmlns:a16="http://schemas.microsoft.com/office/drawing/2014/main" id="{31268000-7ADB-4398-AAFF-DC240E515540}"/>
              </a:ext>
            </a:extLst>
          </p:cNvPr>
          <p:cNvSpPr/>
          <p:nvPr userDrawn="1"/>
        </p:nvSpPr>
        <p:spPr>
          <a:xfrm>
            <a:off x="0" y="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sz="1600" dirty="0"/>
          </a:p>
        </p:txBody>
      </p:sp>
      <p:grpSp>
        <p:nvGrpSpPr>
          <p:cNvPr id="22" name="Group 4">
            <a:extLst>
              <a:ext uri="{FF2B5EF4-FFF2-40B4-BE49-F238E27FC236}">
                <a16:creationId xmlns:a16="http://schemas.microsoft.com/office/drawing/2014/main" id="{1DD86458-1638-4E31-93B8-4CB7ACC11877}"/>
              </a:ext>
            </a:extLst>
          </p:cNvPr>
          <p:cNvGrpSpPr>
            <a:grpSpLocks noChangeAspect="1"/>
          </p:cNvGrpSpPr>
          <p:nvPr userDrawn="1"/>
        </p:nvGrpSpPr>
        <p:grpSpPr bwMode="auto">
          <a:xfrm>
            <a:off x="316705" y="146050"/>
            <a:ext cx="2271502" cy="394494"/>
            <a:chOff x="203" y="97"/>
            <a:chExt cx="1618" cy="281"/>
          </a:xfrm>
        </p:grpSpPr>
        <p:sp>
          <p:nvSpPr>
            <p:cNvPr id="24" name="Freeform 5">
              <a:extLst>
                <a:ext uri="{FF2B5EF4-FFF2-40B4-BE49-F238E27FC236}">
                  <a16:creationId xmlns:a16="http://schemas.microsoft.com/office/drawing/2014/main" id="{E14D73E0-497D-4DF4-BF11-CC1B2FA7E5F1}"/>
                </a:ext>
              </a:extLst>
            </p:cNvPr>
            <p:cNvSpPr>
              <a:spLocks noEditPoints="1"/>
            </p:cNvSpPr>
            <p:nvPr userDrawn="1"/>
          </p:nvSpPr>
          <p:spPr bwMode="auto">
            <a:xfrm>
              <a:off x="1132" y="105"/>
              <a:ext cx="89" cy="98"/>
            </a:xfrm>
            <a:custGeom>
              <a:avLst/>
              <a:gdLst>
                <a:gd name="T0" fmla="*/ 16 w 43"/>
                <a:gd name="T1" fmla="*/ 27 h 46"/>
                <a:gd name="T2" fmla="*/ 19 w 43"/>
                <a:gd name="T3" fmla="*/ 18 h 46"/>
                <a:gd name="T4" fmla="*/ 21 w 43"/>
                <a:gd name="T5" fmla="*/ 11 h 46"/>
                <a:gd name="T6" fmla="*/ 21 w 43"/>
                <a:gd name="T7" fmla="*/ 11 h 46"/>
                <a:gd name="T8" fmla="*/ 24 w 43"/>
                <a:gd name="T9" fmla="*/ 18 h 46"/>
                <a:gd name="T10" fmla="*/ 27 w 43"/>
                <a:gd name="T11" fmla="*/ 27 h 46"/>
                <a:gd name="T12" fmla="*/ 16 w 43"/>
                <a:gd name="T13" fmla="*/ 27 h 46"/>
                <a:gd name="T14" fmla="*/ 25 w 43"/>
                <a:gd name="T15" fmla="*/ 0 h 46"/>
                <a:gd name="T16" fmla="*/ 18 w 43"/>
                <a:gd name="T17" fmla="*/ 0 h 46"/>
                <a:gd name="T18" fmla="*/ 0 w 43"/>
                <a:gd name="T19" fmla="*/ 46 h 46"/>
                <a:gd name="T20" fmla="*/ 9 w 43"/>
                <a:gd name="T21" fmla="*/ 46 h 46"/>
                <a:gd name="T22" fmla="*/ 13 w 43"/>
                <a:gd name="T23" fmla="*/ 34 h 46"/>
                <a:gd name="T24" fmla="*/ 30 w 43"/>
                <a:gd name="T25" fmla="*/ 34 h 46"/>
                <a:gd name="T26" fmla="*/ 34 w 43"/>
                <a:gd name="T27" fmla="*/ 46 h 46"/>
                <a:gd name="T28" fmla="*/ 43 w 43"/>
                <a:gd name="T29" fmla="*/ 46 h 46"/>
                <a:gd name="T30" fmla="*/ 25 w 43"/>
                <a:gd name="T3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3" h="46">
                  <a:moveTo>
                    <a:pt x="16" y="27"/>
                  </a:moveTo>
                  <a:cubicBezTo>
                    <a:pt x="19" y="18"/>
                    <a:pt x="19" y="18"/>
                    <a:pt x="19" y="18"/>
                  </a:cubicBezTo>
                  <a:cubicBezTo>
                    <a:pt x="20" y="15"/>
                    <a:pt x="21" y="13"/>
                    <a:pt x="21" y="11"/>
                  </a:cubicBezTo>
                  <a:cubicBezTo>
                    <a:pt x="21" y="11"/>
                    <a:pt x="21" y="11"/>
                    <a:pt x="21" y="11"/>
                  </a:cubicBezTo>
                  <a:cubicBezTo>
                    <a:pt x="22" y="13"/>
                    <a:pt x="23" y="15"/>
                    <a:pt x="24" y="18"/>
                  </a:cubicBezTo>
                  <a:cubicBezTo>
                    <a:pt x="27" y="27"/>
                    <a:pt x="27" y="27"/>
                    <a:pt x="27" y="27"/>
                  </a:cubicBezTo>
                  <a:lnTo>
                    <a:pt x="16" y="27"/>
                  </a:lnTo>
                  <a:close/>
                  <a:moveTo>
                    <a:pt x="25" y="0"/>
                  </a:moveTo>
                  <a:cubicBezTo>
                    <a:pt x="18" y="0"/>
                    <a:pt x="18" y="0"/>
                    <a:pt x="18" y="0"/>
                  </a:cubicBezTo>
                  <a:cubicBezTo>
                    <a:pt x="0" y="46"/>
                    <a:pt x="0" y="46"/>
                    <a:pt x="0" y="46"/>
                  </a:cubicBezTo>
                  <a:cubicBezTo>
                    <a:pt x="9" y="46"/>
                    <a:pt x="9" y="46"/>
                    <a:pt x="9" y="46"/>
                  </a:cubicBezTo>
                  <a:cubicBezTo>
                    <a:pt x="13" y="34"/>
                    <a:pt x="13" y="34"/>
                    <a:pt x="13" y="34"/>
                  </a:cubicBezTo>
                  <a:cubicBezTo>
                    <a:pt x="30" y="34"/>
                    <a:pt x="30" y="34"/>
                    <a:pt x="30" y="34"/>
                  </a:cubicBezTo>
                  <a:cubicBezTo>
                    <a:pt x="34" y="46"/>
                    <a:pt x="34" y="46"/>
                    <a:pt x="34" y="46"/>
                  </a:cubicBezTo>
                  <a:cubicBezTo>
                    <a:pt x="43" y="46"/>
                    <a:pt x="43" y="46"/>
                    <a:pt x="43" y="46"/>
                  </a:cubicBezTo>
                  <a:lnTo>
                    <a:pt x="25" y="0"/>
                  </a:ln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6">
              <a:extLst>
                <a:ext uri="{FF2B5EF4-FFF2-40B4-BE49-F238E27FC236}">
                  <a16:creationId xmlns:a16="http://schemas.microsoft.com/office/drawing/2014/main" id="{233E06AA-EBCC-45B8-8E92-6B1BEFC07F79}"/>
                </a:ext>
              </a:extLst>
            </p:cNvPr>
            <p:cNvSpPr>
              <a:spLocks noEditPoints="1"/>
            </p:cNvSpPr>
            <p:nvPr userDrawn="1"/>
          </p:nvSpPr>
          <p:spPr bwMode="auto">
            <a:xfrm>
              <a:off x="1336" y="131"/>
              <a:ext cx="60" cy="72"/>
            </a:xfrm>
            <a:custGeom>
              <a:avLst/>
              <a:gdLst>
                <a:gd name="T0" fmla="*/ 8 w 29"/>
                <a:gd name="T1" fmla="*/ 14 h 34"/>
                <a:gd name="T2" fmla="*/ 14 w 29"/>
                <a:gd name="T3" fmla="*/ 6 h 34"/>
                <a:gd name="T4" fmla="*/ 20 w 29"/>
                <a:gd name="T5" fmla="*/ 14 h 34"/>
                <a:gd name="T6" fmla="*/ 8 w 29"/>
                <a:gd name="T7" fmla="*/ 14 h 34"/>
                <a:gd name="T8" fmla="*/ 14 w 29"/>
                <a:gd name="T9" fmla="*/ 0 h 34"/>
                <a:gd name="T10" fmla="*/ 0 w 29"/>
                <a:gd name="T11" fmla="*/ 17 h 34"/>
                <a:gd name="T12" fmla="*/ 16 w 29"/>
                <a:gd name="T13" fmla="*/ 34 h 34"/>
                <a:gd name="T14" fmla="*/ 28 w 29"/>
                <a:gd name="T15" fmla="*/ 31 h 34"/>
                <a:gd name="T16" fmla="*/ 25 w 29"/>
                <a:gd name="T17" fmla="*/ 26 h 34"/>
                <a:gd name="T18" fmla="*/ 17 w 29"/>
                <a:gd name="T19" fmla="*/ 28 h 34"/>
                <a:gd name="T20" fmla="*/ 8 w 29"/>
                <a:gd name="T21" fmla="*/ 20 h 34"/>
                <a:gd name="T22" fmla="*/ 29 w 29"/>
                <a:gd name="T23" fmla="*/ 20 h 34"/>
                <a:gd name="T24" fmla="*/ 29 w 29"/>
                <a:gd name="T25" fmla="*/ 18 h 34"/>
                <a:gd name="T26" fmla="*/ 14 w 29"/>
                <a:gd name="T2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34">
                  <a:moveTo>
                    <a:pt x="8" y="14"/>
                  </a:moveTo>
                  <a:cubicBezTo>
                    <a:pt x="8" y="10"/>
                    <a:pt x="10" y="6"/>
                    <a:pt x="14" y="6"/>
                  </a:cubicBezTo>
                  <a:cubicBezTo>
                    <a:pt x="19" y="6"/>
                    <a:pt x="20" y="10"/>
                    <a:pt x="20" y="14"/>
                  </a:cubicBezTo>
                  <a:lnTo>
                    <a:pt x="8" y="14"/>
                  </a:lnTo>
                  <a:close/>
                  <a:moveTo>
                    <a:pt x="14" y="0"/>
                  </a:moveTo>
                  <a:cubicBezTo>
                    <a:pt x="5" y="0"/>
                    <a:pt x="0" y="8"/>
                    <a:pt x="0" y="17"/>
                  </a:cubicBezTo>
                  <a:cubicBezTo>
                    <a:pt x="0" y="26"/>
                    <a:pt x="4" y="34"/>
                    <a:pt x="16" y="34"/>
                  </a:cubicBezTo>
                  <a:cubicBezTo>
                    <a:pt x="20" y="34"/>
                    <a:pt x="24" y="33"/>
                    <a:pt x="28" y="31"/>
                  </a:cubicBezTo>
                  <a:cubicBezTo>
                    <a:pt x="25" y="26"/>
                    <a:pt x="25" y="26"/>
                    <a:pt x="25" y="26"/>
                  </a:cubicBezTo>
                  <a:cubicBezTo>
                    <a:pt x="23" y="27"/>
                    <a:pt x="20" y="28"/>
                    <a:pt x="17" y="28"/>
                  </a:cubicBezTo>
                  <a:cubicBezTo>
                    <a:pt x="12" y="28"/>
                    <a:pt x="8" y="25"/>
                    <a:pt x="8" y="20"/>
                  </a:cubicBezTo>
                  <a:cubicBezTo>
                    <a:pt x="29" y="20"/>
                    <a:pt x="29" y="20"/>
                    <a:pt x="29" y="20"/>
                  </a:cubicBezTo>
                  <a:cubicBezTo>
                    <a:pt x="29" y="18"/>
                    <a:pt x="29" y="18"/>
                    <a:pt x="29" y="18"/>
                  </a:cubicBezTo>
                  <a:cubicBezTo>
                    <a:pt x="29" y="7"/>
                    <a:pt x="23" y="0"/>
                    <a:pt x="14"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7">
              <a:extLst>
                <a:ext uri="{FF2B5EF4-FFF2-40B4-BE49-F238E27FC236}">
                  <a16:creationId xmlns:a16="http://schemas.microsoft.com/office/drawing/2014/main" id="{58CDF65A-B74D-4964-AEE1-EEAEBB095E4B}"/>
                </a:ext>
              </a:extLst>
            </p:cNvPr>
            <p:cNvSpPr>
              <a:spLocks noEditPoints="1"/>
            </p:cNvSpPr>
            <p:nvPr userDrawn="1"/>
          </p:nvSpPr>
          <p:spPr bwMode="auto">
            <a:xfrm>
              <a:off x="1631" y="131"/>
              <a:ext cx="61" cy="72"/>
            </a:xfrm>
            <a:custGeom>
              <a:avLst/>
              <a:gdLst>
                <a:gd name="T0" fmla="*/ 8 w 29"/>
                <a:gd name="T1" fmla="*/ 14 h 34"/>
                <a:gd name="T2" fmla="*/ 15 w 29"/>
                <a:gd name="T3" fmla="*/ 6 h 34"/>
                <a:gd name="T4" fmla="*/ 21 w 29"/>
                <a:gd name="T5" fmla="*/ 14 h 34"/>
                <a:gd name="T6" fmla="*/ 8 w 29"/>
                <a:gd name="T7" fmla="*/ 14 h 34"/>
                <a:gd name="T8" fmla="*/ 15 w 29"/>
                <a:gd name="T9" fmla="*/ 0 h 34"/>
                <a:gd name="T10" fmla="*/ 0 w 29"/>
                <a:gd name="T11" fmla="*/ 17 h 34"/>
                <a:gd name="T12" fmla="*/ 17 w 29"/>
                <a:gd name="T13" fmla="*/ 34 h 34"/>
                <a:gd name="T14" fmla="*/ 28 w 29"/>
                <a:gd name="T15" fmla="*/ 31 h 34"/>
                <a:gd name="T16" fmla="*/ 26 w 29"/>
                <a:gd name="T17" fmla="*/ 26 h 34"/>
                <a:gd name="T18" fmla="*/ 18 w 29"/>
                <a:gd name="T19" fmla="*/ 28 h 34"/>
                <a:gd name="T20" fmla="*/ 9 w 29"/>
                <a:gd name="T21" fmla="*/ 20 h 34"/>
                <a:gd name="T22" fmla="*/ 29 w 29"/>
                <a:gd name="T23" fmla="*/ 20 h 34"/>
                <a:gd name="T24" fmla="*/ 29 w 29"/>
                <a:gd name="T25" fmla="*/ 18 h 34"/>
                <a:gd name="T26" fmla="*/ 15 w 29"/>
                <a:gd name="T2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34">
                  <a:moveTo>
                    <a:pt x="8" y="14"/>
                  </a:moveTo>
                  <a:cubicBezTo>
                    <a:pt x="9" y="10"/>
                    <a:pt x="11" y="6"/>
                    <a:pt x="15" y="6"/>
                  </a:cubicBezTo>
                  <a:cubicBezTo>
                    <a:pt x="19" y="6"/>
                    <a:pt x="21" y="10"/>
                    <a:pt x="21" y="14"/>
                  </a:cubicBezTo>
                  <a:lnTo>
                    <a:pt x="8" y="14"/>
                  </a:lnTo>
                  <a:close/>
                  <a:moveTo>
                    <a:pt x="15" y="0"/>
                  </a:moveTo>
                  <a:cubicBezTo>
                    <a:pt x="6" y="0"/>
                    <a:pt x="0" y="8"/>
                    <a:pt x="0" y="17"/>
                  </a:cubicBezTo>
                  <a:cubicBezTo>
                    <a:pt x="0" y="26"/>
                    <a:pt x="5" y="34"/>
                    <a:pt x="17" y="34"/>
                  </a:cubicBezTo>
                  <a:cubicBezTo>
                    <a:pt x="21" y="34"/>
                    <a:pt x="25" y="33"/>
                    <a:pt x="28" y="31"/>
                  </a:cubicBezTo>
                  <a:cubicBezTo>
                    <a:pt x="26" y="26"/>
                    <a:pt x="26" y="26"/>
                    <a:pt x="26" y="26"/>
                  </a:cubicBezTo>
                  <a:cubicBezTo>
                    <a:pt x="24" y="27"/>
                    <a:pt x="21" y="28"/>
                    <a:pt x="18" y="28"/>
                  </a:cubicBezTo>
                  <a:cubicBezTo>
                    <a:pt x="12" y="28"/>
                    <a:pt x="9" y="25"/>
                    <a:pt x="9" y="20"/>
                  </a:cubicBezTo>
                  <a:cubicBezTo>
                    <a:pt x="29" y="20"/>
                    <a:pt x="29" y="20"/>
                    <a:pt x="29" y="20"/>
                  </a:cubicBezTo>
                  <a:cubicBezTo>
                    <a:pt x="29" y="18"/>
                    <a:pt x="29" y="18"/>
                    <a:pt x="29" y="18"/>
                  </a:cubicBezTo>
                  <a:cubicBezTo>
                    <a:pt x="29" y="7"/>
                    <a:pt x="24" y="0"/>
                    <a:pt x="15"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8">
              <a:extLst>
                <a:ext uri="{FF2B5EF4-FFF2-40B4-BE49-F238E27FC236}">
                  <a16:creationId xmlns:a16="http://schemas.microsoft.com/office/drawing/2014/main" id="{C8BE295A-28A9-49AC-A4BD-B24FA44A9726}"/>
                </a:ext>
              </a:extLst>
            </p:cNvPr>
            <p:cNvSpPr>
              <a:spLocks/>
            </p:cNvSpPr>
            <p:nvPr userDrawn="1"/>
          </p:nvSpPr>
          <p:spPr bwMode="auto">
            <a:xfrm>
              <a:off x="1771" y="112"/>
              <a:ext cx="50" cy="91"/>
            </a:xfrm>
            <a:custGeom>
              <a:avLst/>
              <a:gdLst>
                <a:gd name="T0" fmla="*/ 14 w 24"/>
                <a:gd name="T1" fmla="*/ 0 h 43"/>
                <a:gd name="T2" fmla="*/ 6 w 24"/>
                <a:gd name="T3" fmla="*/ 2 h 43"/>
                <a:gd name="T4" fmla="*/ 6 w 24"/>
                <a:gd name="T5" fmla="*/ 10 h 43"/>
                <a:gd name="T6" fmla="*/ 0 w 24"/>
                <a:gd name="T7" fmla="*/ 10 h 43"/>
                <a:gd name="T8" fmla="*/ 0 w 24"/>
                <a:gd name="T9" fmla="*/ 16 h 43"/>
                <a:gd name="T10" fmla="*/ 6 w 24"/>
                <a:gd name="T11" fmla="*/ 16 h 43"/>
                <a:gd name="T12" fmla="*/ 6 w 24"/>
                <a:gd name="T13" fmla="*/ 35 h 43"/>
                <a:gd name="T14" fmla="*/ 15 w 24"/>
                <a:gd name="T15" fmla="*/ 43 h 43"/>
                <a:gd name="T16" fmla="*/ 24 w 24"/>
                <a:gd name="T17" fmla="*/ 41 h 43"/>
                <a:gd name="T18" fmla="*/ 22 w 24"/>
                <a:gd name="T19" fmla="*/ 35 h 43"/>
                <a:gd name="T20" fmla="*/ 17 w 24"/>
                <a:gd name="T21" fmla="*/ 37 h 43"/>
                <a:gd name="T22" fmla="*/ 14 w 24"/>
                <a:gd name="T23" fmla="*/ 33 h 43"/>
                <a:gd name="T24" fmla="*/ 14 w 24"/>
                <a:gd name="T25" fmla="*/ 16 h 43"/>
                <a:gd name="T26" fmla="*/ 14 w 24"/>
                <a:gd name="T27" fmla="*/ 16 h 43"/>
                <a:gd name="T28" fmla="*/ 14 w 24"/>
                <a:gd name="T29" fmla="*/ 16 h 43"/>
                <a:gd name="T30" fmla="*/ 17 w 24"/>
                <a:gd name="T31" fmla="*/ 16 h 43"/>
                <a:gd name="T32" fmla="*/ 22 w 24"/>
                <a:gd name="T33" fmla="*/ 13 h 43"/>
                <a:gd name="T34" fmla="*/ 24 w 24"/>
                <a:gd name="T35" fmla="*/ 10 h 43"/>
                <a:gd name="T36" fmla="*/ 24 w 24"/>
                <a:gd name="T37" fmla="*/ 10 h 43"/>
                <a:gd name="T38" fmla="*/ 24 w 24"/>
                <a:gd name="T39" fmla="*/ 10 h 43"/>
                <a:gd name="T40" fmla="*/ 14 w 24"/>
                <a:gd name="T41" fmla="*/ 10 h 43"/>
                <a:gd name="T42" fmla="*/ 14 w 24"/>
                <a:gd name="T43" fmla="*/ 10 h 43"/>
                <a:gd name="T44" fmla="*/ 14 w 24"/>
                <a:gd name="T45" fmla="*/ 10 h 43"/>
                <a:gd name="T46" fmla="*/ 14 w 24"/>
                <a:gd name="T4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 h="43">
                  <a:moveTo>
                    <a:pt x="14" y="0"/>
                  </a:moveTo>
                  <a:cubicBezTo>
                    <a:pt x="6" y="2"/>
                    <a:pt x="6" y="2"/>
                    <a:pt x="6" y="2"/>
                  </a:cubicBezTo>
                  <a:cubicBezTo>
                    <a:pt x="6" y="10"/>
                    <a:pt x="6" y="10"/>
                    <a:pt x="6" y="10"/>
                  </a:cubicBezTo>
                  <a:cubicBezTo>
                    <a:pt x="0" y="10"/>
                    <a:pt x="0" y="10"/>
                    <a:pt x="0" y="10"/>
                  </a:cubicBezTo>
                  <a:cubicBezTo>
                    <a:pt x="0" y="16"/>
                    <a:pt x="0" y="16"/>
                    <a:pt x="0" y="16"/>
                  </a:cubicBezTo>
                  <a:cubicBezTo>
                    <a:pt x="6" y="16"/>
                    <a:pt x="6" y="16"/>
                    <a:pt x="6" y="16"/>
                  </a:cubicBezTo>
                  <a:cubicBezTo>
                    <a:pt x="6" y="35"/>
                    <a:pt x="6" y="35"/>
                    <a:pt x="6" y="35"/>
                  </a:cubicBezTo>
                  <a:cubicBezTo>
                    <a:pt x="6" y="40"/>
                    <a:pt x="9" y="43"/>
                    <a:pt x="15" y="43"/>
                  </a:cubicBezTo>
                  <a:cubicBezTo>
                    <a:pt x="18" y="43"/>
                    <a:pt x="22" y="42"/>
                    <a:pt x="24" y="41"/>
                  </a:cubicBezTo>
                  <a:cubicBezTo>
                    <a:pt x="22" y="35"/>
                    <a:pt x="22" y="35"/>
                    <a:pt x="22" y="35"/>
                  </a:cubicBezTo>
                  <a:cubicBezTo>
                    <a:pt x="21" y="36"/>
                    <a:pt x="19" y="37"/>
                    <a:pt x="17" y="37"/>
                  </a:cubicBezTo>
                  <a:cubicBezTo>
                    <a:pt x="15" y="37"/>
                    <a:pt x="14" y="36"/>
                    <a:pt x="14" y="33"/>
                  </a:cubicBezTo>
                  <a:cubicBezTo>
                    <a:pt x="14" y="16"/>
                    <a:pt x="14" y="16"/>
                    <a:pt x="14" y="16"/>
                  </a:cubicBezTo>
                  <a:cubicBezTo>
                    <a:pt x="14" y="16"/>
                    <a:pt x="14" y="16"/>
                    <a:pt x="14" y="16"/>
                  </a:cubicBezTo>
                  <a:cubicBezTo>
                    <a:pt x="14" y="16"/>
                    <a:pt x="14" y="16"/>
                    <a:pt x="14" y="16"/>
                  </a:cubicBezTo>
                  <a:cubicBezTo>
                    <a:pt x="17" y="16"/>
                    <a:pt x="17" y="16"/>
                    <a:pt x="17" y="16"/>
                  </a:cubicBezTo>
                  <a:cubicBezTo>
                    <a:pt x="20" y="16"/>
                    <a:pt x="22" y="14"/>
                    <a:pt x="22" y="13"/>
                  </a:cubicBezTo>
                  <a:cubicBezTo>
                    <a:pt x="24" y="10"/>
                    <a:pt x="24" y="10"/>
                    <a:pt x="24" y="10"/>
                  </a:cubicBezTo>
                  <a:cubicBezTo>
                    <a:pt x="24" y="10"/>
                    <a:pt x="24" y="10"/>
                    <a:pt x="24" y="10"/>
                  </a:cubicBezTo>
                  <a:cubicBezTo>
                    <a:pt x="24" y="10"/>
                    <a:pt x="24" y="10"/>
                    <a:pt x="24" y="10"/>
                  </a:cubicBezTo>
                  <a:cubicBezTo>
                    <a:pt x="14" y="10"/>
                    <a:pt x="14" y="10"/>
                    <a:pt x="14" y="10"/>
                  </a:cubicBezTo>
                  <a:cubicBezTo>
                    <a:pt x="14" y="10"/>
                    <a:pt x="14" y="10"/>
                    <a:pt x="14" y="10"/>
                  </a:cubicBezTo>
                  <a:cubicBezTo>
                    <a:pt x="14" y="10"/>
                    <a:pt x="14" y="10"/>
                    <a:pt x="14" y="10"/>
                  </a:cubicBezTo>
                  <a:lnTo>
                    <a:pt x="14" y="0"/>
                  </a:ln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9">
              <a:extLst>
                <a:ext uri="{FF2B5EF4-FFF2-40B4-BE49-F238E27FC236}">
                  <a16:creationId xmlns:a16="http://schemas.microsoft.com/office/drawing/2014/main" id="{3165C417-6357-4F29-B0B0-81EC50DB58E0}"/>
                </a:ext>
              </a:extLst>
            </p:cNvPr>
            <p:cNvSpPr>
              <a:spLocks/>
            </p:cNvSpPr>
            <p:nvPr userDrawn="1"/>
          </p:nvSpPr>
          <p:spPr bwMode="auto">
            <a:xfrm>
              <a:off x="1275" y="131"/>
              <a:ext cx="52" cy="72"/>
            </a:xfrm>
            <a:custGeom>
              <a:avLst/>
              <a:gdLst>
                <a:gd name="T0" fmla="*/ 14 w 25"/>
                <a:gd name="T1" fmla="*/ 0 h 34"/>
                <a:gd name="T2" fmla="*/ 2 w 25"/>
                <a:gd name="T3" fmla="*/ 10 h 34"/>
                <a:gd name="T4" fmla="*/ 17 w 25"/>
                <a:gd name="T5" fmla="*/ 24 h 34"/>
                <a:gd name="T6" fmla="*/ 11 w 25"/>
                <a:gd name="T7" fmla="*/ 28 h 34"/>
                <a:gd name="T8" fmla="*/ 2 w 25"/>
                <a:gd name="T9" fmla="*/ 25 h 34"/>
                <a:gd name="T10" fmla="*/ 2 w 25"/>
                <a:gd name="T11" fmla="*/ 26 h 34"/>
                <a:gd name="T12" fmla="*/ 0 w 25"/>
                <a:gd name="T13" fmla="*/ 32 h 34"/>
                <a:gd name="T14" fmla="*/ 12 w 25"/>
                <a:gd name="T15" fmla="*/ 34 h 34"/>
                <a:gd name="T16" fmla="*/ 25 w 25"/>
                <a:gd name="T17" fmla="*/ 24 h 34"/>
                <a:gd name="T18" fmla="*/ 10 w 25"/>
                <a:gd name="T19" fmla="*/ 10 h 34"/>
                <a:gd name="T20" fmla="*/ 14 w 25"/>
                <a:gd name="T21" fmla="*/ 7 h 34"/>
                <a:gd name="T22" fmla="*/ 22 w 25"/>
                <a:gd name="T23" fmla="*/ 8 h 34"/>
                <a:gd name="T24" fmla="*/ 24 w 25"/>
                <a:gd name="T25" fmla="*/ 2 h 34"/>
                <a:gd name="T26" fmla="*/ 24 w 25"/>
                <a:gd name="T27" fmla="*/ 2 h 34"/>
                <a:gd name="T28" fmla="*/ 14 w 25"/>
                <a:gd name="T2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34">
                  <a:moveTo>
                    <a:pt x="14" y="0"/>
                  </a:moveTo>
                  <a:cubicBezTo>
                    <a:pt x="6" y="0"/>
                    <a:pt x="2" y="4"/>
                    <a:pt x="2" y="10"/>
                  </a:cubicBezTo>
                  <a:cubicBezTo>
                    <a:pt x="2" y="21"/>
                    <a:pt x="17" y="19"/>
                    <a:pt x="17" y="24"/>
                  </a:cubicBezTo>
                  <a:cubicBezTo>
                    <a:pt x="17" y="27"/>
                    <a:pt x="15" y="28"/>
                    <a:pt x="11" y="28"/>
                  </a:cubicBezTo>
                  <a:cubicBezTo>
                    <a:pt x="8" y="28"/>
                    <a:pt x="5" y="27"/>
                    <a:pt x="2" y="25"/>
                  </a:cubicBezTo>
                  <a:cubicBezTo>
                    <a:pt x="2" y="26"/>
                    <a:pt x="2" y="26"/>
                    <a:pt x="2" y="26"/>
                  </a:cubicBezTo>
                  <a:cubicBezTo>
                    <a:pt x="0" y="32"/>
                    <a:pt x="0" y="32"/>
                    <a:pt x="0" y="32"/>
                  </a:cubicBezTo>
                  <a:cubicBezTo>
                    <a:pt x="3" y="33"/>
                    <a:pt x="7" y="34"/>
                    <a:pt x="12" y="34"/>
                  </a:cubicBezTo>
                  <a:cubicBezTo>
                    <a:pt x="19" y="34"/>
                    <a:pt x="25" y="31"/>
                    <a:pt x="25" y="24"/>
                  </a:cubicBezTo>
                  <a:cubicBezTo>
                    <a:pt x="25" y="13"/>
                    <a:pt x="10" y="15"/>
                    <a:pt x="10" y="10"/>
                  </a:cubicBezTo>
                  <a:cubicBezTo>
                    <a:pt x="10" y="7"/>
                    <a:pt x="12" y="7"/>
                    <a:pt x="14" y="7"/>
                  </a:cubicBezTo>
                  <a:cubicBezTo>
                    <a:pt x="17" y="7"/>
                    <a:pt x="20" y="7"/>
                    <a:pt x="22" y="8"/>
                  </a:cubicBezTo>
                  <a:cubicBezTo>
                    <a:pt x="24" y="2"/>
                    <a:pt x="24" y="2"/>
                    <a:pt x="24" y="2"/>
                  </a:cubicBezTo>
                  <a:cubicBezTo>
                    <a:pt x="24" y="2"/>
                    <a:pt x="24" y="2"/>
                    <a:pt x="24" y="2"/>
                  </a:cubicBezTo>
                  <a:cubicBezTo>
                    <a:pt x="21" y="1"/>
                    <a:pt x="18" y="0"/>
                    <a:pt x="14"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Freeform 10">
              <a:extLst>
                <a:ext uri="{FF2B5EF4-FFF2-40B4-BE49-F238E27FC236}">
                  <a16:creationId xmlns:a16="http://schemas.microsoft.com/office/drawing/2014/main" id="{FB9CFCDE-C003-40D5-A110-61A2EF1BBF3A}"/>
                </a:ext>
              </a:extLst>
            </p:cNvPr>
            <p:cNvSpPr>
              <a:spLocks/>
            </p:cNvSpPr>
            <p:nvPr userDrawn="1"/>
          </p:nvSpPr>
          <p:spPr bwMode="auto">
            <a:xfrm>
              <a:off x="1402" y="131"/>
              <a:ext cx="50" cy="72"/>
            </a:xfrm>
            <a:custGeom>
              <a:avLst/>
              <a:gdLst>
                <a:gd name="T0" fmla="*/ 13 w 24"/>
                <a:gd name="T1" fmla="*/ 0 h 34"/>
                <a:gd name="T2" fmla="*/ 1 w 24"/>
                <a:gd name="T3" fmla="*/ 10 h 34"/>
                <a:gd name="T4" fmla="*/ 16 w 24"/>
                <a:gd name="T5" fmla="*/ 24 h 34"/>
                <a:gd name="T6" fmla="*/ 10 w 24"/>
                <a:gd name="T7" fmla="*/ 28 h 34"/>
                <a:gd name="T8" fmla="*/ 2 w 24"/>
                <a:gd name="T9" fmla="*/ 25 h 34"/>
                <a:gd name="T10" fmla="*/ 0 w 24"/>
                <a:gd name="T11" fmla="*/ 32 h 34"/>
                <a:gd name="T12" fmla="*/ 11 w 24"/>
                <a:gd name="T13" fmla="*/ 34 h 34"/>
                <a:gd name="T14" fmla="*/ 24 w 24"/>
                <a:gd name="T15" fmla="*/ 24 h 34"/>
                <a:gd name="T16" fmla="*/ 9 w 24"/>
                <a:gd name="T17" fmla="*/ 10 h 34"/>
                <a:gd name="T18" fmla="*/ 13 w 24"/>
                <a:gd name="T19" fmla="*/ 7 h 34"/>
                <a:gd name="T20" fmla="*/ 21 w 24"/>
                <a:gd name="T21" fmla="*/ 8 h 34"/>
                <a:gd name="T22" fmla="*/ 23 w 24"/>
                <a:gd name="T23" fmla="*/ 2 h 34"/>
                <a:gd name="T24" fmla="*/ 23 w 24"/>
                <a:gd name="T25" fmla="*/ 2 h 34"/>
                <a:gd name="T26" fmla="*/ 13 w 24"/>
                <a:gd name="T2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4">
                  <a:moveTo>
                    <a:pt x="13" y="0"/>
                  </a:moveTo>
                  <a:cubicBezTo>
                    <a:pt x="5" y="0"/>
                    <a:pt x="1" y="4"/>
                    <a:pt x="1" y="10"/>
                  </a:cubicBezTo>
                  <a:cubicBezTo>
                    <a:pt x="1" y="21"/>
                    <a:pt x="16" y="19"/>
                    <a:pt x="16" y="24"/>
                  </a:cubicBezTo>
                  <a:cubicBezTo>
                    <a:pt x="16" y="27"/>
                    <a:pt x="14" y="28"/>
                    <a:pt x="10" y="28"/>
                  </a:cubicBezTo>
                  <a:cubicBezTo>
                    <a:pt x="7" y="28"/>
                    <a:pt x="4" y="27"/>
                    <a:pt x="2" y="25"/>
                  </a:cubicBezTo>
                  <a:cubicBezTo>
                    <a:pt x="0" y="32"/>
                    <a:pt x="0" y="32"/>
                    <a:pt x="0" y="32"/>
                  </a:cubicBezTo>
                  <a:cubicBezTo>
                    <a:pt x="3" y="33"/>
                    <a:pt x="6" y="34"/>
                    <a:pt x="11" y="34"/>
                  </a:cubicBezTo>
                  <a:cubicBezTo>
                    <a:pt x="18" y="34"/>
                    <a:pt x="24" y="31"/>
                    <a:pt x="24" y="24"/>
                  </a:cubicBezTo>
                  <a:cubicBezTo>
                    <a:pt x="24" y="13"/>
                    <a:pt x="9" y="15"/>
                    <a:pt x="9" y="10"/>
                  </a:cubicBezTo>
                  <a:cubicBezTo>
                    <a:pt x="9" y="7"/>
                    <a:pt x="11" y="7"/>
                    <a:pt x="13" y="7"/>
                  </a:cubicBezTo>
                  <a:cubicBezTo>
                    <a:pt x="16" y="7"/>
                    <a:pt x="19" y="7"/>
                    <a:pt x="21" y="8"/>
                  </a:cubicBezTo>
                  <a:cubicBezTo>
                    <a:pt x="23" y="2"/>
                    <a:pt x="23" y="2"/>
                    <a:pt x="23" y="2"/>
                  </a:cubicBezTo>
                  <a:cubicBezTo>
                    <a:pt x="23" y="2"/>
                    <a:pt x="23" y="2"/>
                    <a:pt x="23" y="2"/>
                  </a:cubicBezTo>
                  <a:cubicBezTo>
                    <a:pt x="20" y="1"/>
                    <a:pt x="17" y="0"/>
                    <a:pt x="13"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Freeform 11">
              <a:extLst>
                <a:ext uri="{FF2B5EF4-FFF2-40B4-BE49-F238E27FC236}">
                  <a16:creationId xmlns:a16="http://schemas.microsoft.com/office/drawing/2014/main" id="{F699172E-08D7-46C6-97F4-0B96FCC1F425}"/>
                </a:ext>
              </a:extLst>
            </p:cNvPr>
            <p:cNvSpPr>
              <a:spLocks/>
            </p:cNvSpPr>
            <p:nvPr userDrawn="1"/>
          </p:nvSpPr>
          <p:spPr bwMode="auto">
            <a:xfrm>
              <a:off x="1459" y="131"/>
              <a:ext cx="50" cy="72"/>
            </a:xfrm>
            <a:custGeom>
              <a:avLst/>
              <a:gdLst>
                <a:gd name="T0" fmla="*/ 13 w 24"/>
                <a:gd name="T1" fmla="*/ 0 h 34"/>
                <a:gd name="T2" fmla="*/ 1 w 24"/>
                <a:gd name="T3" fmla="*/ 10 h 34"/>
                <a:gd name="T4" fmla="*/ 16 w 24"/>
                <a:gd name="T5" fmla="*/ 24 h 34"/>
                <a:gd name="T6" fmla="*/ 11 w 24"/>
                <a:gd name="T7" fmla="*/ 28 h 34"/>
                <a:gd name="T8" fmla="*/ 2 w 24"/>
                <a:gd name="T9" fmla="*/ 25 h 34"/>
                <a:gd name="T10" fmla="*/ 0 w 24"/>
                <a:gd name="T11" fmla="*/ 32 h 34"/>
                <a:gd name="T12" fmla="*/ 11 w 24"/>
                <a:gd name="T13" fmla="*/ 34 h 34"/>
                <a:gd name="T14" fmla="*/ 24 w 24"/>
                <a:gd name="T15" fmla="*/ 24 h 34"/>
                <a:gd name="T16" fmla="*/ 9 w 24"/>
                <a:gd name="T17" fmla="*/ 10 h 34"/>
                <a:gd name="T18" fmla="*/ 14 w 24"/>
                <a:gd name="T19" fmla="*/ 7 h 34"/>
                <a:gd name="T20" fmla="*/ 21 w 24"/>
                <a:gd name="T21" fmla="*/ 8 h 34"/>
                <a:gd name="T22" fmla="*/ 23 w 24"/>
                <a:gd name="T23" fmla="*/ 2 h 34"/>
                <a:gd name="T24" fmla="*/ 23 w 24"/>
                <a:gd name="T25" fmla="*/ 2 h 34"/>
                <a:gd name="T26" fmla="*/ 13 w 24"/>
                <a:gd name="T2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4">
                  <a:moveTo>
                    <a:pt x="13" y="0"/>
                  </a:moveTo>
                  <a:cubicBezTo>
                    <a:pt x="6" y="0"/>
                    <a:pt x="1" y="4"/>
                    <a:pt x="1" y="10"/>
                  </a:cubicBezTo>
                  <a:cubicBezTo>
                    <a:pt x="1" y="21"/>
                    <a:pt x="16" y="19"/>
                    <a:pt x="16" y="24"/>
                  </a:cubicBezTo>
                  <a:cubicBezTo>
                    <a:pt x="16" y="27"/>
                    <a:pt x="14" y="28"/>
                    <a:pt x="11" y="28"/>
                  </a:cubicBezTo>
                  <a:cubicBezTo>
                    <a:pt x="7" y="28"/>
                    <a:pt x="4" y="27"/>
                    <a:pt x="2" y="25"/>
                  </a:cubicBezTo>
                  <a:cubicBezTo>
                    <a:pt x="0" y="32"/>
                    <a:pt x="0" y="32"/>
                    <a:pt x="0" y="32"/>
                  </a:cubicBezTo>
                  <a:cubicBezTo>
                    <a:pt x="3" y="33"/>
                    <a:pt x="7" y="34"/>
                    <a:pt x="11" y="34"/>
                  </a:cubicBezTo>
                  <a:cubicBezTo>
                    <a:pt x="18" y="34"/>
                    <a:pt x="24" y="31"/>
                    <a:pt x="24" y="24"/>
                  </a:cubicBezTo>
                  <a:cubicBezTo>
                    <a:pt x="24" y="13"/>
                    <a:pt x="9" y="15"/>
                    <a:pt x="9" y="10"/>
                  </a:cubicBezTo>
                  <a:cubicBezTo>
                    <a:pt x="9" y="7"/>
                    <a:pt x="11" y="7"/>
                    <a:pt x="14" y="7"/>
                  </a:cubicBezTo>
                  <a:cubicBezTo>
                    <a:pt x="17" y="7"/>
                    <a:pt x="19" y="7"/>
                    <a:pt x="21" y="8"/>
                  </a:cubicBezTo>
                  <a:cubicBezTo>
                    <a:pt x="23" y="2"/>
                    <a:pt x="23" y="2"/>
                    <a:pt x="23" y="2"/>
                  </a:cubicBezTo>
                  <a:cubicBezTo>
                    <a:pt x="23" y="2"/>
                    <a:pt x="23" y="2"/>
                    <a:pt x="23" y="2"/>
                  </a:cubicBezTo>
                  <a:cubicBezTo>
                    <a:pt x="20" y="1"/>
                    <a:pt x="17" y="0"/>
                    <a:pt x="13"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Freeform 12">
              <a:extLst>
                <a:ext uri="{FF2B5EF4-FFF2-40B4-BE49-F238E27FC236}">
                  <a16:creationId xmlns:a16="http://schemas.microsoft.com/office/drawing/2014/main" id="{EB8C754C-F5A3-4704-A15B-57978541F08A}"/>
                </a:ext>
              </a:extLst>
            </p:cNvPr>
            <p:cNvSpPr>
              <a:spLocks/>
            </p:cNvSpPr>
            <p:nvPr userDrawn="1"/>
          </p:nvSpPr>
          <p:spPr bwMode="auto">
            <a:xfrm>
              <a:off x="1221" y="131"/>
              <a:ext cx="50" cy="72"/>
            </a:xfrm>
            <a:custGeom>
              <a:avLst/>
              <a:gdLst>
                <a:gd name="T0" fmla="*/ 13 w 24"/>
                <a:gd name="T1" fmla="*/ 0 h 34"/>
                <a:gd name="T2" fmla="*/ 0 w 24"/>
                <a:gd name="T3" fmla="*/ 10 h 34"/>
                <a:gd name="T4" fmla="*/ 16 w 24"/>
                <a:gd name="T5" fmla="*/ 24 h 34"/>
                <a:gd name="T6" fmla="*/ 10 w 24"/>
                <a:gd name="T7" fmla="*/ 28 h 34"/>
                <a:gd name="T8" fmla="*/ 1 w 24"/>
                <a:gd name="T9" fmla="*/ 25 h 34"/>
                <a:gd name="T10" fmla="*/ 1 w 24"/>
                <a:gd name="T11" fmla="*/ 25 h 34"/>
                <a:gd name="T12" fmla="*/ 4 w 24"/>
                <a:gd name="T13" fmla="*/ 34 h 34"/>
                <a:gd name="T14" fmla="*/ 11 w 24"/>
                <a:gd name="T15" fmla="*/ 34 h 34"/>
                <a:gd name="T16" fmla="*/ 24 w 24"/>
                <a:gd name="T17" fmla="*/ 24 h 34"/>
                <a:gd name="T18" fmla="*/ 9 w 24"/>
                <a:gd name="T19" fmla="*/ 10 h 34"/>
                <a:gd name="T20" fmla="*/ 13 w 24"/>
                <a:gd name="T21" fmla="*/ 7 h 34"/>
                <a:gd name="T22" fmla="*/ 21 w 24"/>
                <a:gd name="T23" fmla="*/ 8 h 34"/>
                <a:gd name="T24" fmla="*/ 22 w 24"/>
                <a:gd name="T25" fmla="*/ 2 h 34"/>
                <a:gd name="T26" fmla="*/ 22 w 24"/>
                <a:gd name="T27" fmla="*/ 2 h 34"/>
                <a:gd name="T28" fmla="*/ 13 w 24"/>
                <a:gd name="T2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34">
                  <a:moveTo>
                    <a:pt x="13" y="0"/>
                  </a:moveTo>
                  <a:cubicBezTo>
                    <a:pt x="5" y="0"/>
                    <a:pt x="0" y="4"/>
                    <a:pt x="0" y="10"/>
                  </a:cubicBezTo>
                  <a:cubicBezTo>
                    <a:pt x="0" y="21"/>
                    <a:pt x="16" y="19"/>
                    <a:pt x="16" y="24"/>
                  </a:cubicBezTo>
                  <a:cubicBezTo>
                    <a:pt x="16" y="27"/>
                    <a:pt x="13" y="28"/>
                    <a:pt x="10" y="28"/>
                  </a:cubicBezTo>
                  <a:cubicBezTo>
                    <a:pt x="7" y="28"/>
                    <a:pt x="4" y="27"/>
                    <a:pt x="1" y="25"/>
                  </a:cubicBezTo>
                  <a:cubicBezTo>
                    <a:pt x="1" y="25"/>
                    <a:pt x="1" y="25"/>
                    <a:pt x="1" y="25"/>
                  </a:cubicBezTo>
                  <a:cubicBezTo>
                    <a:pt x="4" y="34"/>
                    <a:pt x="4" y="34"/>
                    <a:pt x="4" y="34"/>
                  </a:cubicBezTo>
                  <a:cubicBezTo>
                    <a:pt x="6" y="34"/>
                    <a:pt x="8" y="34"/>
                    <a:pt x="11" y="34"/>
                  </a:cubicBezTo>
                  <a:cubicBezTo>
                    <a:pt x="18" y="34"/>
                    <a:pt x="24" y="31"/>
                    <a:pt x="24" y="24"/>
                  </a:cubicBezTo>
                  <a:cubicBezTo>
                    <a:pt x="24" y="13"/>
                    <a:pt x="9" y="15"/>
                    <a:pt x="9" y="10"/>
                  </a:cubicBezTo>
                  <a:cubicBezTo>
                    <a:pt x="9" y="7"/>
                    <a:pt x="10" y="7"/>
                    <a:pt x="13" y="7"/>
                  </a:cubicBezTo>
                  <a:cubicBezTo>
                    <a:pt x="16" y="7"/>
                    <a:pt x="18" y="7"/>
                    <a:pt x="21" y="8"/>
                  </a:cubicBezTo>
                  <a:cubicBezTo>
                    <a:pt x="22" y="2"/>
                    <a:pt x="22" y="2"/>
                    <a:pt x="22" y="2"/>
                  </a:cubicBezTo>
                  <a:cubicBezTo>
                    <a:pt x="22" y="2"/>
                    <a:pt x="22" y="2"/>
                    <a:pt x="22" y="2"/>
                  </a:cubicBezTo>
                  <a:cubicBezTo>
                    <a:pt x="20" y="1"/>
                    <a:pt x="16" y="0"/>
                    <a:pt x="13"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Freeform 13">
              <a:extLst>
                <a:ext uri="{FF2B5EF4-FFF2-40B4-BE49-F238E27FC236}">
                  <a16:creationId xmlns:a16="http://schemas.microsoft.com/office/drawing/2014/main" id="{87584780-228F-4331-A549-DB8EE5821A4C}"/>
                </a:ext>
              </a:extLst>
            </p:cNvPr>
            <p:cNvSpPr>
              <a:spLocks/>
            </p:cNvSpPr>
            <p:nvPr userDrawn="1"/>
          </p:nvSpPr>
          <p:spPr bwMode="auto">
            <a:xfrm>
              <a:off x="1519" y="131"/>
              <a:ext cx="104" cy="72"/>
            </a:xfrm>
            <a:custGeom>
              <a:avLst/>
              <a:gdLst>
                <a:gd name="T0" fmla="*/ 0 w 50"/>
                <a:gd name="T1" fmla="*/ 0 h 34"/>
                <a:gd name="T2" fmla="*/ 0 w 50"/>
                <a:gd name="T3" fmla="*/ 0 h 34"/>
                <a:gd name="T4" fmla="*/ 0 w 50"/>
                <a:gd name="T5" fmla="*/ 18 h 34"/>
                <a:gd name="T6" fmla="*/ 0 w 50"/>
                <a:gd name="T7" fmla="*/ 34 h 34"/>
                <a:gd name="T8" fmla="*/ 8 w 50"/>
                <a:gd name="T9" fmla="*/ 34 h 34"/>
                <a:gd name="T10" fmla="*/ 8 w 50"/>
                <a:gd name="T11" fmla="*/ 11 h 34"/>
                <a:gd name="T12" fmla="*/ 16 w 50"/>
                <a:gd name="T13" fmla="*/ 7 h 34"/>
                <a:gd name="T14" fmla="*/ 21 w 50"/>
                <a:gd name="T15" fmla="*/ 14 h 34"/>
                <a:gd name="T16" fmla="*/ 21 w 50"/>
                <a:gd name="T17" fmla="*/ 34 h 34"/>
                <a:gd name="T18" fmla="*/ 29 w 50"/>
                <a:gd name="T19" fmla="*/ 34 h 34"/>
                <a:gd name="T20" fmla="*/ 29 w 50"/>
                <a:gd name="T21" fmla="*/ 12 h 34"/>
                <a:gd name="T22" fmla="*/ 29 w 50"/>
                <a:gd name="T23" fmla="*/ 11 h 34"/>
                <a:gd name="T24" fmla="*/ 37 w 50"/>
                <a:gd name="T25" fmla="*/ 7 h 34"/>
                <a:gd name="T26" fmla="*/ 42 w 50"/>
                <a:gd name="T27" fmla="*/ 14 h 34"/>
                <a:gd name="T28" fmla="*/ 42 w 50"/>
                <a:gd name="T29" fmla="*/ 34 h 34"/>
                <a:gd name="T30" fmla="*/ 50 w 50"/>
                <a:gd name="T31" fmla="*/ 34 h 34"/>
                <a:gd name="T32" fmla="*/ 50 w 50"/>
                <a:gd name="T33" fmla="*/ 12 h 34"/>
                <a:gd name="T34" fmla="*/ 39 w 50"/>
                <a:gd name="T35" fmla="*/ 0 h 34"/>
                <a:gd name="T36" fmla="*/ 27 w 50"/>
                <a:gd name="T37" fmla="*/ 5 h 34"/>
                <a:gd name="T38" fmla="*/ 18 w 50"/>
                <a:gd name="T39" fmla="*/ 0 h 34"/>
                <a:gd name="T40" fmla="*/ 7 w 50"/>
                <a:gd name="T41" fmla="*/ 5 h 34"/>
                <a:gd name="T42" fmla="*/ 7 w 50"/>
                <a:gd name="T43" fmla="*/ 5 h 34"/>
                <a:gd name="T44" fmla="*/ 4 w 50"/>
                <a:gd name="T45" fmla="*/ 2 h 34"/>
                <a:gd name="T46" fmla="*/ 0 w 50"/>
                <a:gd name="T4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0" h="34">
                  <a:moveTo>
                    <a:pt x="0" y="0"/>
                  </a:moveTo>
                  <a:cubicBezTo>
                    <a:pt x="0" y="0"/>
                    <a:pt x="0" y="0"/>
                    <a:pt x="0" y="0"/>
                  </a:cubicBezTo>
                  <a:cubicBezTo>
                    <a:pt x="0" y="18"/>
                    <a:pt x="0" y="18"/>
                    <a:pt x="0" y="18"/>
                  </a:cubicBezTo>
                  <a:cubicBezTo>
                    <a:pt x="0" y="34"/>
                    <a:pt x="0" y="34"/>
                    <a:pt x="0" y="34"/>
                  </a:cubicBezTo>
                  <a:cubicBezTo>
                    <a:pt x="8" y="34"/>
                    <a:pt x="8" y="34"/>
                    <a:pt x="8" y="34"/>
                  </a:cubicBezTo>
                  <a:cubicBezTo>
                    <a:pt x="8" y="11"/>
                    <a:pt x="8" y="11"/>
                    <a:pt x="8" y="11"/>
                  </a:cubicBezTo>
                  <a:cubicBezTo>
                    <a:pt x="10" y="9"/>
                    <a:pt x="13" y="7"/>
                    <a:pt x="16" y="7"/>
                  </a:cubicBezTo>
                  <a:cubicBezTo>
                    <a:pt x="20" y="7"/>
                    <a:pt x="21" y="10"/>
                    <a:pt x="21" y="14"/>
                  </a:cubicBezTo>
                  <a:cubicBezTo>
                    <a:pt x="21" y="34"/>
                    <a:pt x="21" y="34"/>
                    <a:pt x="21" y="34"/>
                  </a:cubicBezTo>
                  <a:cubicBezTo>
                    <a:pt x="29" y="34"/>
                    <a:pt x="29" y="34"/>
                    <a:pt x="29" y="34"/>
                  </a:cubicBezTo>
                  <a:cubicBezTo>
                    <a:pt x="29" y="12"/>
                    <a:pt x="29" y="12"/>
                    <a:pt x="29" y="12"/>
                  </a:cubicBezTo>
                  <a:cubicBezTo>
                    <a:pt x="29" y="11"/>
                    <a:pt x="29" y="11"/>
                    <a:pt x="29" y="11"/>
                  </a:cubicBezTo>
                  <a:cubicBezTo>
                    <a:pt x="31" y="9"/>
                    <a:pt x="34" y="7"/>
                    <a:pt x="37" y="7"/>
                  </a:cubicBezTo>
                  <a:cubicBezTo>
                    <a:pt x="41" y="7"/>
                    <a:pt x="42" y="10"/>
                    <a:pt x="42" y="14"/>
                  </a:cubicBezTo>
                  <a:cubicBezTo>
                    <a:pt x="42" y="34"/>
                    <a:pt x="42" y="34"/>
                    <a:pt x="42" y="34"/>
                  </a:cubicBezTo>
                  <a:cubicBezTo>
                    <a:pt x="50" y="34"/>
                    <a:pt x="50" y="34"/>
                    <a:pt x="50" y="34"/>
                  </a:cubicBezTo>
                  <a:cubicBezTo>
                    <a:pt x="50" y="12"/>
                    <a:pt x="50" y="12"/>
                    <a:pt x="50" y="12"/>
                  </a:cubicBezTo>
                  <a:cubicBezTo>
                    <a:pt x="50" y="3"/>
                    <a:pt x="45" y="0"/>
                    <a:pt x="39" y="0"/>
                  </a:cubicBezTo>
                  <a:cubicBezTo>
                    <a:pt x="35" y="0"/>
                    <a:pt x="31" y="2"/>
                    <a:pt x="27" y="5"/>
                  </a:cubicBezTo>
                  <a:cubicBezTo>
                    <a:pt x="26" y="2"/>
                    <a:pt x="22" y="0"/>
                    <a:pt x="18" y="0"/>
                  </a:cubicBezTo>
                  <a:cubicBezTo>
                    <a:pt x="14" y="0"/>
                    <a:pt x="11" y="2"/>
                    <a:pt x="7" y="5"/>
                  </a:cubicBezTo>
                  <a:cubicBezTo>
                    <a:pt x="7" y="5"/>
                    <a:pt x="7" y="5"/>
                    <a:pt x="7" y="5"/>
                  </a:cubicBezTo>
                  <a:cubicBezTo>
                    <a:pt x="6" y="3"/>
                    <a:pt x="5" y="2"/>
                    <a:pt x="4" y="2"/>
                  </a:cubicBezTo>
                  <a:cubicBezTo>
                    <a:pt x="0" y="0"/>
                    <a:pt x="0" y="0"/>
                    <a:pt x="0" y="0"/>
                  </a:cubicBez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Freeform 14">
              <a:extLst>
                <a:ext uri="{FF2B5EF4-FFF2-40B4-BE49-F238E27FC236}">
                  <a16:creationId xmlns:a16="http://schemas.microsoft.com/office/drawing/2014/main" id="{5A22E929-770F-404E-BFBA-19140523F262}"/>
                </a:ext>
              </a:extLst>
            </p:cNvPr>
            <p:cNvSpPr>
              <a:spLocks/>
            </p:cNvSpPr>
            <p:nvPr userDrawn="1"/>
          </p:nvSpPr>
          <p:spPr bwMode="auto">
            <a:xfrm>
              <a:off x="1702" y="131"/>
              <a:ext cx="63" cy="72"/>
            </a:xfrm>
            <a:custGeom>
              <a:avLst/>
              <a:gdLst>
                <a:gd name="T0" fmla="*/ 0 w 30"/>
                <a:gd name="T1" fmla="*/ 0 h 34"/>
                <a:gd name="T2" fmla="*/ 0 w 30"/>
                <a:gd name="T3" fmla="*/ 0 h 34"/>
                <a:gd name="T4" fmla="*/ 0 w 30"/>
                <a:gd name="T5" fmla="*/ 18 h 34"/>
                <a:gd name="T6" fmla="*/ 0 w 30"/>
                <a:gd name="T7" fmla="*/ 34 h 34"/>
                <a:gd name="T8" fmla="*/ 8 w 30"/>
                <a:gd name="T9" fmla="*/ 34 h 34"/>
                <a:gd name="T10" fmla="*/ 8 w 30"/>
                <a:gd name="T11" fmla="*/ 11 h 34"/>
                <a:gd name="T12" fmla="*/ 16 w 30"/>
                <a:gd name="T13" fmla="*/ 7 h 34"/>
                <a:gd name="T14" fmla="*/ 21 w 30"/>
                <a:gd name="T15" fmla="*/ 15 h 34"/>
                <a:gd name="T16" fmla="*/ 21 w 30"/>
                <a:gd name="T17" fmla="*/ 34 h 34"/>
                <a:gd name="T18" fmla="*/ 30 w 30"/>
                <a:gd name="T19" fmla="*/ 34 h 34"/>
                <a:gd name="T20" fmla="*/ 30 w 30"/>
                <a:gd name="T21" fmla="*/ 12 h 34"/>
                <a:gd name="T22" fmla="*/ 19 w 30"/>
                <a:gd name="T23" fmla="*/ 0 h 34"/>
                <a:gd name="T24" fmla="*/ 8 w 30"/>
                <a:gd name="T25" fmla="*/ 5 h 34"/>
                <a:gd name="T26" fmla="*/ 7 w 30"/>
                <a:gd name="T27" fmla="*/ 5 h 34"/>
                <a:gd name="T28" fmla="*/ 4 w 30"/>
                <a:gd name="T29" fmla="*/ 2 h 34"/>
                <a:gd name="T30" fmla="*/ 0 w 30"/>
                <a:gd name="T3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34">
                  <a:moveTo>
                    <a:pt x="0" y="0"/>
                  </a:moveTo>
                  <a:cubicBezTo>
                    <a:pt x="0" y="0"/>
                    <a:pt x="0" y="0"/>
                    <a:pt x="0" y="0"/>
                  </a:cubicBezTo>
                  <a:cubicBezTo>
                    <a:pt x="0" y="18"/>
                    <a:pt x="0" y="18"/>
                    <a:pt x="0" y="18"/>
                  </a:cubicBezTo>
                  <a:cubicBezTo>
                    <a:pt x="0" y="34"/>
                    <a:pt x="0" y="34"/>
                    <a:pt x="0" y="34"/>
                  </a:cubicBezTo>
                  <a:cubicBezTo>
                    <a:pt x="8" y="34"/>
                    <a:pt x="8" y="34"/>
                    <a:pt x="8" y="34"/>
                  </a:cubicBezTo>
                  <a:cubicBezTo>
                    <a:pt x="8" y="11"/>
                    <a:pt x="8" y="11"/>
                    <a:pt x="8" y="11"/>
                  </a:cubicBezTo>
                  <a:cubicBezTo>
                    <a:pt x="11" y="9"/>
                    <a:pt x="14" y="7"/>
                    <a:pt x="16" y="7"/>
                  </a:cubicBezTo>
                  <a:cubicBezTo>
                    <a:pt x="20" y="7"/>
                    <a:pt x="21" y="11"/>
                    <a:pt x="21" y="15"/>
                  </a:cubicBezTo>
                  <a:cubicBezTo>
                    <a:pt x="21" y="34"/>
                    <a:pt x="21" y="34"/>
                    <a:pt x="21" y="34"/>
                  </a:cubicBezTo>
                  <a:cubicBezTo>
                    <a:pt x="30" y="34"/>
                    <a:pt x="30" y="34"/>
                    <a:pt x="30" y="34"/>
                  </a:cubicBezTo>
                  <a:cubicBezTo>
                    <a:pt x="30" y="12"/>
                    <a:pt x="30" y="12"/>
                    <a:pt x="30" y="12"/>
                  </a:cubicBezTo>
                  <a:cubicBezTo>
                    <a:pt x="30" y="3"/>
                    <a:pt x="24" y="0"/>
                    <a:pt x="19" y="0"/>
                  </a:cubicBezTo>
                  <a:cubicBezTo>
                    <a:pt x="15" y="0"/>
                    <a:pt x="11" y="2"/>
                    <a:pt x="8" y="5"/>
                  </a:cubicBezTo>
                  <a:cubicBezTo>
                    <a:pt x="7" y="5"/>
                    <a:pt x="7" y="5"/>
                    <a:pt x="7" y="5"/>
                  </a:cubicBezTo>
                  <a:cubicBezTo>
                    <a:pt x="7" y="3"/>
                    <a:pt x="5" y="2"/>
                    <a:pt x="4" y="2"/>
                  </a:cubicBezTo>
                  <a:cubicBezTo>
                    <a:pt x="0" y="0"/>
                    <a:pt x="0" y="0"/>
                    <a:pt x="0" y="0"/>
                  </a:cubicBez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Freeform 15">
              <a:extLst>
                <a:ext uri="{FF2B5EF4-FFF2-40B4-BE49-F238E27FC236}">
                  <a16:creationId xmlns:a16="http://schemas.microsoft.com/office/drawing/2014/main" id="{E7327BD7-0466-47AC-9E98-076A5B7F5B92}"/>
                </a:ext>
              </a:extLst>
            </p:cNvPr>
            <p:cNvSpPr>
              <a:spLocks/>
            </p:cNvSpPr>
            <p:nvPr userDrawn="1"/>
          </p:nvSpPr>
          <p:spPr bwMode="auto">
            <a:xfrm>
              <a:off x="469" y="103"/>
              <a:ext cx="78" cy="100"/>
            </a:xfrm>
            <a:custGeom>
              <a:avLst/>
              <a:gdLst>
                <a:gd name="T0" fmla="*/ 24 w 37"/>
                <a:gd name="T1" fmla="*/ 0 h 47"/>
                <a:gd name="T2" fmla="*/ 0 w 37"/>
                <a:gd name="T3" fmla="*/ 24 h 47"/>
                <a:gd name="T4" fmla="*/ 23 w 37"/>
                <a:gd name="T5" fmla="*/ 47 h 47"/>
                <a:gd name="T6" fmla="*/ 37 w 37"/>
                <a:gd name="T7" fmla="*/ 44 h 47"/>
                <a:gd name="T8" fmla="*/ 35 w 37"/>
                <a:gd name="T9" fmla="*/ 37 h 47"/>
                <a:gd name="T10" fmla="*/ 24 w 37"/>
                <a:gd name="T11" fmla="*/ 40 h 47"/>
                <a:gd name="T12" fmla="*/ 9 w 37"/>
                <a:gd name="T13" fmla="*/ 24 h 47"/>
                <a:gd name="T14" fmla="*/ 24 w 37"/>
                <a:gd name="T15" fmla="*/ 7 h 47"/>
                <a:gd name="T16" fmla="*/ 36 w 37"/>
                <a:gd name="T17" fmla="*/ 10 h 47"/>
                <a:gd name="T18" fmla="*/ 36 w 37"/>
                <a:gd name="T19" fmla="*/ 3 h 47"/>
                <a:gd name="T20" fmla="*/ 24 w 37"/>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47">
                  <a:moveTo>
                    <a:pt x="24" y="0"/>
                  </a:moveTo>
                  <a:cubicBezTo>
                    <a:pt x="9" y="0"/>
                    <a:pt x="0" y="11"/>
                    <a:pt x="0" y="24"/>
                  </a:cubicBezTo>
                  <a:cubicBezTo>
                    <a:pt x="0" y="37"/>
                    <a:pt x="8" y="47"/>
                    <a:pt x="23" y="47"/>
                  </a:cubicBezTo>
                  <a:cubicBezTo>
                    <a:pt x="27" y="47"/>
                    <a:pt x="32" y="46"/>
                    <a:pt x="37" y="44"/>
                  </a:cubicBezTo>
                  <a:cubicBezTo>
                    <a:pt x="36" y="42"/>
                    <a:pt x="35" y="39"/>
                    <a:pt x="35" y="37"/>
                  </a:cubicBezTo>
                  <a:cubicBezTo>
                    <a:pt x="32" y="39"/>
                    <a:pt x="28" y="40"/>
                    <a:pt x="24" y="40"/>
                  </a:cubicBezTo>
                  <a:cubicBezTo>
                    <a:pt x="15" y="40"/>
                    <a:pt x="9" y="33"/>
                    <a:pt x="9" y="24"/>
                  </a:cubicBezTo>
                  <a:cubicBezTo>
                    <a:pt x="9" y="15"/>
                    <a:pt x="14" y="7"/>
                    <a:pt x="24" y="7"/>
                  </a:cubicBezTo>
                  <a:cubicBezTo>
                    <a:pt x="29" y="7"/>
                    <a:pt x="32" y="8"/>
                    <a:pt x="36" y="10"/>
                  </a:cubicBezTo>
                  <a:cubicBezTo>
                    <a:pt x="36" y="3"/>
                    <a:pt x="36" y="3"/>
                    <a:pt x="36" y="3"/>
                  </a:cubicBezTo>
                  <a:cubicBezTo>
                    <a:pt x="33" y="1"/>
                    <a:pt x="29" y="0"/>
                    <a:pt x="24"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16">
              <a:extLst>
                <a:ext uri="{FF2B5EF4-FFF2-40B4-BE49-F238E27FC236}">
                  <a16:creationId xmlns:a16="http://schemas.microsoft.com/office/drawing/2014/main" id="{81AFC736-4CAE-4D4A-B5AE-56E01C0DA8D2}"/>
                </a:ext>
              </a:extLst>
            </p:cNvPr>
            <p:cNvSpPr>
              <a:spLocks noEditPoints="1"/>
            </p:cNvSpPr>
            <p:nvPr userDrawn="1"/>
          </p:nvSpPr>
          <p:spPr bwMode="auto">
            <a:xfrm>
              <a:off x="736" y="97"/>
              <a:ext cx="62" cy="106"/>
            </a:xfrm>
            <a:custGeom>
              <a:avLst/>
              <a:gdLst>
                <a:gd name="T0" fmla="*/ 12 w 30"/>
                <a:gd name="T1" fmla="*/ 43 h 50"/>
                <a:gd name="T2" fmla="*/ 8 w 30"/>
                <a:gd name="T3" fmla="*/ 42 h 50"/>
                <a:gd name="T4" fmla="*/ 8 w 30"/>
                <a:gd name="T5" fmla="*/ 23 h 50"/>
                <a:gd name="T6" fmla="*/ 13 w 30"/>
                <a:gd name="T7" fmla="*/ 22 h 50"/>
                <a:gd name="T8" fmla="*/ 22 w 30"/>
                <a:gd name="T9" fmla="*/ 32 h 50"/>
                <a:gd name="T10" fmla="*/ 12 w 30"/>
                <a:gd name="T11" fmla="*/ 43 h 50"/>
                <a:gd name="T12" fmla="*/ 8 w 30"/>
                <a:gd name="T13" fmla="*/ 0 h 50"/>
                <a:gd name="T14" fmla="*/ 0 w 30"/>
                <a:gd name="T15" fmla="*/ 0 h 50"/>
                <a:gd name="T16" fmla="*/ 0 w 30"/>
                <a:gd name="T17" fmla="*/ 47 h 50"/>
                <a:gd name="T18" fmla="*/ 11 w 30"/>
                <a:gd name="T19" fmla="*/ 50 h 50"/>
                <a:gd name="T20" fmla="*/ 30 w 30"/>
                <a:gd name="T21" fmla="*/ 32 h 50"/>
                <a:gd name="T22" fmla="*/ 15 w 30"/>
                <a:gd name="T23" fmla="*/ 15 h 50"/>
                <a:gd name="T24" fmla="*/ 8 w 30"/>
                <a:gd name="T25" fmla="*/ 16 h 50"/>
                <a:gd name="T26" fmla="*/ 8 w 30"/>
                <a:gd name="T2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50">
                  <a:moveTo>
                    <a:pt x="12" y="43"/>
                  </a:moveTo>
                  <a:cubicBezTo>
                    <a:pt x="11" y="43"/>
                    <a:pt x="10" y="43"/>
                    <a:pt x="8" y="42"/>
                  </a:cubicBezTo>
                  <a:cubicBezTo>
                    <a:pt x="8" y="23"/>
                    <a:pt x="8" y="23"/>
                    <a:pt x="8" y="23"/>
                  </a:cubicBezTo>
                  <a:cubicBezTo>
                    <a:pt x="9" y="23"/>
                    <a:pt x="11" y="22"/>
                    <a:pt x="13" y="22"/>
                  </a:cubicBezTo>
                  <a:cubicBezTo>
                    <a:pt x="19" y="22"/>
                    <a:pt x="22" y="26"/>
                    <a:pt x="22" y="32"/>
                  </a:cubicBezTo>
                  <a:cubicBezTo>
                    <a:pt x="22" y="38"/>
                    <a:pt x="18" y="43"/>
                    <a:pt x="12" y="43"/>
                  </a:cubicBezTo>
                  <a:moveTo>
                    <a:pt x="8" y="0"/>
                  </a:moveTo>
                  <a:cubicBezTo>
                    <a:pt x="0" y="0"/>
                    <a:pt x="0" y="0"/>
                    <a:pt x="0" y="0"/>
                  </a:cubicBezTo>
                  <a:cubicBezTo>
                    <a:pt x="0" y="47"/>
                    <a:pt x="0" y="47"/>
                    <a:pt x="0" y="47"/>
                  </a:cubicBezTo>
                  <a:cubicBezTo>
                    <a:pt x="3" y="49"/>
                    <a:pt x="7" y="50"/>
                    <a:pt x="11" y="50"/>
                  </a:cubicBezTo>
                  <a:cubicBezTo>
                    <a:pt x="22" y="50"/>
                    <a:pt x="30" y="43"/>
                    <a:pt x="30" y="32"/>
                  </a:cubicBezTo>
                  <a:cubicBezTo>
                    <a:pt x="30" y="21"/>
                    <a:pt x="23" y="15"/>
                    <a:pt x="15" y="15"/>
                  </a:cubicBezTo>
                  <a:cubicBezTo>
                    <a:pt x="12" y="15"/>
                    <a:pt x="10" y="16"/>
                    <a:pt x="8" y="16"/>
                  </a:cubicBezTo>
                  <a:lnTo>
                    <a:pt x="8" y="0"/>
                  </a:ln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Freeform 17">
              <a:extLst>
                <a:ext uri="{FF2B5EF4-FFF2-40B4-BE49-F238E27FC236}">
                  <a16:creationId xmlns:a16="http://schemas.microsoft.com/office/drawing/2014/main" id="{4DC55DAF-6248-4AB6-8945-9CA5AADE5026}"/>
                </a:ext>
              </a:extLst>
            </p:cNvPr>
            <p:cNvSpPr>
              <a:spLocks noEditPoints="1"/>
            </p:cNvSpPr>
            <p:nvPr userDrawn="1"/>
          </p:nvSpPr>
          <p:spPr bwMode="auto">
            <a:xfrm>
              <a:off x="890" y="97"/>
              <a:ext cx="65" cy="106"/>
            </a:xfrm>
            <a:custGeom>
              <a:avLst/>
              <a:gdLst>
                <a:gd name="T0" fmla="*/ 18 w 31"/>
                <a:gd name="T1" fmla="*/ 43 h 50"/>
                <a:gd name="T2" fmla="*/ 8 w 31"/>
                <a:gd name="T3" fmla="*/ 33 h 50"/>
                <a:gd name="T4" fmla="*/ 18 w 31"/>
                <a:gd name="T5" fmla="*/ 23 h 50"/>
                <a:gd name="T6" fmla="*/ 22 w 31"/>
                <a:gd name="T7" fmla="*/ 23 h 50"/>
                <a:gd name="T8" fmla="*/ 22 w 31"/>
                <a:gd name="T9" fmla="*/ 43 h 50"/>
                <a:gd name="T10" fmla="*/ 18 w 31"/>
                <a:gd name="T11" fmla="*/ 43 h 50"/>
                <a:gd name="T12" fmla="*/ 31 w 31"/>
                <a:gd name="T13" fmla="*/ 0 h 50"/>
                <a:gd name="T14" fmla="*/ 22 w 31"/>
                <a:gd name="T15" fmla="*/ 0 h 50"/>
                <a:gd name="T16" fmla="*/ 22 w 31"/>
                <a:gd name="T17" fmla="*/ 16 h 50"/>
                <a:gd name="T18" fmla="*/ 18 w 31"/>
                <a:gd name="T19" fmla="*/ 16 h 50"/>
                <a:gd name="T20" fmla="*/ 0 w 31"/>
                <a:gd name="T21" fmla="*/ 33 h 50"/>
                <a:gd name="T22" fmla="*/ 19 w 31"/>
                <a:gd name="T23" fmla="*/ 50 h 50"/>
                <a:gd name="T24" fmla="*/ 31 w 31"/>
                <a:gd name="T25" fmla="*/ 48 h 50"/>
                <a:gd name="T26" fmla="*/ 31 w 31"/>
                <a:gd name="T2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50">
                  <a:moveTo>
                    <a:pt x="18" y="43"/>
                  </a:moveTo>
                  <a:cubicBezTo>
                    <a:pt x="13" y="43"/>
                    <a:pt x="8" y="40"/>
                    <a:pt x="8" y="33"/>
                  </a:cubicBezTo>
                  <a:cubicBezTo>
                    <a:pt x="8" y="26"/>
                    <a:pt x="13" y="23"/>
                    <a:pt x="18" y="23"/>
                  </a:cubicBezTo>
                  <a:cubicBezTo>
                    <a:pt x="20" y="23"/>
                    <a:pt x="21" y="23"/>
                    <a:pt x="22" y="23"/>
                  </a:cubicBezTo>
                  <a:cubicBezTo>
                    <a:pt x="22" y="43"/>
                    <a:pt x="22" y="43"/>
                    <a:pt x="22" y="43"/>
                  </a:cubicBezTo>
                  <a:cubicBezTo>
                    <a:pt x="21" y="43"/>
                    <a:pt x="20" y="43"/>
                    <a:pt x="18" y="43"/>
                  </a:cubicBezTo>
                  <a:moveTo>
                    <a:pt x="31" y="0"/>
                  </a:moveTo>
                  <a:cubicBezTo>
                    <a:pt x="22" y="0"/>
                    <a:pt x="22" y="0"/>
                    <a:pt x="22" y="0"/>
                  </a:cubicBezTo>
                  <a:cubicBezTo>
                    <a:pt x="22" y="16"/>
                    <a:pt x="22" y="16"/>
                    <a:pt x="22" y="16"/>
                  </a:cubicBezTo>
                  <a:cubicBezTo>
                    <a:pt x="21" y="16"/>
                    <a:pt x="19" y="16"/>
                    <a:pt x="18" y="16"/>
                  </a:cubicBezTo>
                  <a:cubicBezTo>
                    <a:pt x="8" y="16"/>
                    <a:pt x="0" y="23"/>
                    <a:pt x="0" y="33"/>
                  </a:cubicBezTo>
                  <a:cubicBezTo>
                    <a:pt x="0" y="44"/>
                    <a:pt x="8" y="50"/>
                    <a:pt x="19" y="50"/>
                  </a:cubicBezTo>
                  <a:cubicBezTo>
                    <a:pt x="23" y="50"/>
                    <a:pt x="27" y="49"/>
                    <a:pt x="31" y="48"/>
                  </a:cubicBezTo>
                  <a:lnTo>
                    <a:pt x="31" y="0"/>
                  </a:ln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Freeform 18">
              <a:extLst>
                <a:ext uri="{FF2B5EF4-FFF2-40B4-BE49-F238E27FC236}">
                  <a16:creationId xmlns:a16="http://schemas.microsoft.com/office/drawing/2014/main" id="{9DBEF689-4F97-42E5-8EFC-DB17B6610A23}"/>
                </a:ext>
              </a:extLst>
            </p:cNvPr>
            <p:cNvSpPr>
              <a:spLocks noEditPoints="1"/>
            </p:cNvSpPr>
            <p:nvPr userDrawn="1"/>
          </p:nvSpPr>
          <p:spPr bwMode="auto">
            <a:xfrm>
              <a:off x="1030" y="131"/>
              <a:ext cx="62" cy="72"/>
            </a:xfrm>
            <a:custGeom>
              <a:avLst/>
              <a:gdLst>
                <a:gd name="T0" fmla="*/ 9 w 30"/>
                <a:gd name="T1" fmla="*/ 13 h 34"/>
                <a:gd name="T2" fmla="*/ 15 w 30"/>
                <a:gd name="T3" fmla="*/ 6 h 34"/>
                <a:gd name="T4" fmla="*/ 21 w 30"/>
                <a:gd name="T5" fmla="*/ 13 h 34"/>
                <a:gd name="T6" fmla="*/ 9 w 30"/>
                <a:gd name="T7" fmla="*/ 13 h 34"/>
                <a:gd name="T8" fmla="*/ 15 w 30"/>
                <a:gd name="T9" fmla="*/ 0 h 34"/>
                <a:gd name="T10" fmla="*/ 0 w 30"/>
                <a:gd name="T11" fmla="*/ 17 h 34"/>
                <a:gd name="T12" fmla="*/ 17 w 30"/>
                <a:gd name="T13" fmla="*/ 34 h 34"/>
                <a:gd name="T14" fmla="*/ 29 w 30"/>
                <a:gd name="T15" fmla="*/ 31 h 34"/>
                <a:gd name="T16" fmla="*/ 26 w 30"/>
                <a:gd name="T17" fmla="*/ 25 h 34"/>
                <a:gd name="T18" fmla="*/ 18 w 30"/>
                <a:gd name="T19" fmla="*/ 28 h 34"/>
                <a:gd name="T20" fmla="*/ 9 w 30"/>
                <a:gd name="T21" fmla="*/ 19 h 34"/>
                <a:gd name="T22" fmla="*/ 30 w 30"/>
                <a:gd name="T23" fmla="*/ 19 h 34"/>
                <a:gd name="T24" fmla="*/ 30 w 30"/>
                <a:gd name="T25" fmla="*/ 17 h 34"/>
                <a:gd name="T26" fmla="*/ 15 w 30"/>
                <a:gd name="T2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34">
                  <a:moveTo>
                    <a:pt x="9" y="13"/>
                  </a:moveTo>
                  <a:cubicBezTo>
                    <a:pt x="9" y="10"/>
                    <a:pt x="11" y="6"/>
                    <a:pt x="15" y="6"/>
                  </a:cubicBezTo>
                  <a:cubicBezTo>
                    <a:pt x="19" y="6"/>
                    <a:pt x="21" y="10"/>
                    <a:pt x="21" y="13"/>
                  </a:cubicBezTo>
                  <a:lnTo>
                    <a:pt x="9" y="13"/>
                  </a:lnTo>
                  <a:close/>
                  <a:moveTo>
                    <a:pt x="15" y="0"/>
                  </a:moveTo>
                  <a:cubicBezTo>
                    <a:pt x="6" y="0"/>
                    <a:pt x="0" y="7"/>
                    <a:pt x="0" y="17"/>
                  </a:cubicBezTo>
                  <a:cubicBezTo>
                    <a:pt x="0" y="26"/>
                    <a:pt x="5" y="34"/>
                    <a:pt x="17" y="34"/>
                  </a:cubicBezTo>
                  <a:cubicBezTo>
                    <a:pt x="21" y="34"/>
                    <a:pt x="25" y="33"/>
                    <a:pt x="29" y="31"/>
                  </a:cubicBezTo>
                  <a:cubicBezTo>
                    <a:pt x="26" y="25"/>
                    <a:pt x="26" y="25"/>
                    <a:pt x="26" y="25"/>
                  </a:cubicBezTo>
                  <a:cubicBezTo>
                    <a:pt x="24" y="27"/>
                    <a:pt x="21" y="28"/>
                    <a:pt x="18" y="28"/>
                  </a:cubicBezTo>
                  <a:cubicBezTo>
                    <a:pt x="13" y="28"/>
                    <a:pt x="9" y="24"/>
                    <a:pt x="9" y="19"/>
                  </a:cubicBezTo>
                  <a:cubicBezTo>
                    <a:pt x="30" y="19"/>
                    <a:pt x="30" y="19"/>
                    <a:pt x="30" y="19"/>
                  </a:cubicBezTo>
                  <a:cubicBezTo>
                    <a:pt x="30" y="17"/>
                    <a:pt x="30" y="17"/>
                    <a:pt x="30" y="17"/>
                  </a:cubicBezTo>
                  <a:cubicBezTo>
                    <a:pt x="30" y="6"/>
                    <a:pt x="24" y="0"/>
                    <a:pt x="15"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Freeform 19">
              <a:extLst>
                <a:ext uri="{FF2B5EF4-FFF2-40B4-BE49-F238E27FC236}">
                  <a16:creationId xmlns:a16="http://schemas.microsoft.com/office/drawing/2014/main" id="{E91BA4F3-2E65-4A6F-BB2F-FD77364946CF}"/>
                </a:ext>
              </a:extLst>
            </p:cNvPr>
            <p:cNvSpPr>
              <a:spLocks noEditPoints="1"/>
            </p:cNvSpPr>
            <p:nvPr userDrawn="1"/>
          </p:nvSpPr>
          <p:spPr bwMode="auto">
            <a:xfrm>
              <a:off x="549" y="131"/>
              <a:ext cx="58" cy="72"/>
            </a:xfrm>
            <a:custGeom>
              <a:avLst/>
              <a:gdLst>
                <a:gd name="T0" fmla="*/ 13 w 28"/>
                <a:gd name="T1" fmla="*/ 28 h 34"/>
                <a:gd name="T2" fmla="*/ 9 w 28"/>
                <a:gd name="T3" fmla="*/ 23 h 34"/>
                <a:gd name="T4" fmla="*/ 11 w 28"/>
                <a:gd name="T5" fmla="*/ 19 h 34"/>
                <a:gd name="T6" fmla="*/ 15 w 28"/>
                <a:gd name="T7" fmla="*/ 18 h 34"/>
                <a:gd name="T8" fmla="*/ 20 w 28"/>
                <a:gd name="T9" fmla="*/ 18 h 34"/>
                <a:gd name="T10" fmla="*/ 20 w 28"/>
                <a:gd name="T11" fmla="*/ 25 h 34"/>
                <a:gd name="T12" fmla="*/ 20 w 28"/>
                <a:gd name="T13" fmla="*/ 25 h 34"/>
                <a:gd name="T14" fmla="*/ 13 w 28"/>
                <a:gd name="T15" fmla="*/ 28 h 34"/>
                <a:gd name="T16" fmla="*/ 15 w 28"/>
                <a:gd name="T17" fmla="*/ 0 h 34"/>
                <a:gd name="T18" fmla="*/ 2 w 28"/>
                <a:gd name="T19" fmla="*/ 3 h 34"/>
                <a:gd name="T20" fmla="*/ 5 w 28"/>
                <a:gd name="T21" fmla="*/ 8 h 34"/>
                <a:gd name="T22" fmla="*/ 14 w 28"/>
                <a:gd name="T23" fmla="*/ 6 h 34"/>
                <a:gd name="T24" fmla="*/ 20 w 28"/>
                <a:gd name="T25" fmla="*/ 12 h 34"/>
                <a:gd name="T26" fmla="*/ 20 w 28"/>
                <a:gd name="T27" fmla="*/ 13 h 34"/>
                <a:gd name="T28" fmla="*/ 14 w 28"/>
                <a:gd name="T29" fmla="*/ 13 h 34"/>
                <a:gd name="T30" fmla="*/ 6 w 28"/>
                <a:gd name="T31" fmla="*/ 15 h 34"/>
                <a:gd name="T32" fmla="*/ 0 w 28"/>
                <a:gd name="T33" fmla="*/ 24 h 34"/>
                <a:gd name="T34" fmla="*/ 11 w 28"/>
                <a:gd name="T35" fmla="*/ 34 h 34"/>
                <a:gd name="T36" fmla="*/ 21 w 28"/>
                <a:gd name="T37" fmla="*/ 30 h 34"/>
                <a:gd name="T38" fmla="*/ 21 w 28"/>
                <a:gd name="T39" fmla="*/ 30 h 34"/>
                <a:gd name="T40" fmla="*/ 23 w 28"/>
                <a:gd name="T41" fmla="*/ 32 h 34"/>
                <a:gd name="T42" fmla="*/ 28 w 28"/>
                <a:gd name="T43" fmla="*/ 34 h 34"/>
                <a:gd name="T44" fmla="*/ 28 w 28"/>
                <a:gd name="T45" fmla="*/ 34 h 34"/>
                <a:gd name="T46" fmla="*/ 28 w 28"/>
                <a:gd name="T47" fmla="*/ 34 h 34"/>
                <a:gd name="T48" fmla="*/ 28 w 28"/>
                <a:gd name="T49" fmla="*/ 15 h 34"/>
                <a:gd name="T50" fmla="*/ 28 w 28"/>
                <a:gd name="T51" fmla="*/ 15 h 34"/>
                <a:gd name="T52" fmla="*/ 28 w 28"/>
                <a:gd name="T53" fmla="*/ 12 h 34"/>
                <a:gd name="T54" fmla="*/ 15 w 28"/>
                <a:gd name="T55"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8" h="34">
                  <a:moveTo>
                    <a:pt x="13" y="28"/>
                  </a:moveTo>
                  <a:cubicBezTo>
                    <a:pt x="10" y="28"/>
                    <a:pt x="9" y="26"/>
                    <a:pt x="9" y="23"/>
                  </a:cubicBezTo>
                  <a:cubicBezTo>
                    <a:pt x="9" y="21"/>
                    <a:pt x="9" y="20"/>
                    <a:pt x="11" y="19"/>
                  </a:cubicBezTo>
                  <a:cubicBezTo>
                    <a:pt x="12" y="19"/>
                    <a:pt x="13" y="18"/>
                    <a:pt x="15" y="18"/>
                  </a:cubicBezTo>
                  <a:cubicBezTo>
                    <a:pt x="20" y="18"/>
                    <a:pt x="20" y="18"/>
                    <a:pt x="20" y="18"/>
                  </a:cubicBezTo>
                  <a:cubicBezTo>
                    <a:pt x="20" y="25"/>
                    <a:pt x="20" y="25"/>
                    <a:pt x="20" y="25"/>
                  </a:cubicBezTo>
                  <a:cubicBezTo>
                    <a:pt x="20" y="25"/>
                    <a:pt x="20" y="25"/>
                    <a:pt x="20" y="25"/>
                  </a:cubicBezTo>
                  <a:cubicBezTo>
                    <a:pt x="18" y="26"/>
                    <a:pt x="16" y="28"/>
                    <a:pt x="13" y="28"/>
                  </a:cubicBezTo>
                  <a:moveTo>
                    <a:pt x="15" y="0"/>
                  </a:moveTo>
                  <a:cubicBezTo>
                    <a:pt x="10" y="0"/>
                    <a:pt x="6" y="1"/>
                    <a:pt x="2" y="3"/>
                  </a:cubicBezTo>
                  <a:cubicBezTo>
                    <a:pt x="5" y="8"/>
                    <a:pt x="5" y="8"/>
                    <a:pt x="5" y="8"/>
                  </a:cubicBezTo>
                  <a:cubicBezTo>
                    <a:pt x="7" y="7"/>
                    <a:pt x="10" y="6"/>
                    <a:pt x="14" y="6"/>
                  </a:cubicBezTo>
                  <a:cubicBezTo>
                    <a:pt x="17" y="6"/>
                    <a:pt x="20" y="8"/>
                    <a:pt x="20" y="12"/>
                  </a:cubicBezTo>
                  <a:cubicBezTo>
                    <a:pt x="20" y="13"/>
                    <a:pt x="20" y="13"/>
                    <a:pt x="20" y="13"/>
                  </a:cubicBezTo>
                  <a:cubicBezTo>
                    <a:pt x="14" y="13"/>
                    <a:pt x="14" y="13"/>
                    <a:pt x="14" y="13"/>
                  </a:cubicBezTo>
                  <a:cubicBezTo>
                    <a:pt x="11" y="13"/>
                    <a:pt x="8" y="13"/>
                    <a:pt x="6" y="15"/>
                  </a:cubicBezTo>
                  <a:cubicBezTo>
                    <a:pt x="2" y="16"/>
                    <a:pt x="0" y="19"/>
                    <a:pt x="0" y="24"/>
                  </a:cubicBezTo>
                  <a:cubicBezTo>
                    <a:pt x="0" y="30"/>
                    <a:pt x="5" y="34"/>
                    <a:pt x="11" y="34"/>
                  </a:cubicBezTo>
                  <a:cubicBezTo>
                    <a:pt x="15" y="34"/>
                    <a:pt x="18" y="32"/>
                    <a:pt x="21" y="30"/>
                  </a:cubicBezTo>
                  <a:cubicBezTo>
                    <a:pt x="21" y="30"/>
                    <a:pt x="21" y="30"/>
                    <a:pt x="21" y="30"/>
                  </a:cubicBezTo>
                  <a:cubicBezTo>
                    <a:pt x="22" y="31"/>
                    <a:pt x="23" y="32"/>
                    <a:pt x="23" y="32"/>
                  </a:cubicBezTo>
                  <a:cubicBezTo>
                    <a:pt x="28" y="34"/>
                    <a:pt x="28" y="34"/>
                    <a:pt x="28" y="34"/>
                  </a:cubicBezTo>
                  <a:cubicBezTo>
                    <a:pt x="28" y="34"/>
                    <a:pt x="28" y="34"/>
                    <a:pt x="28" y="34"/>
                  </a:cubicBezTo>
                  <a:cubicBezTo>
                    <a:pt x="28" y="34"/>
                    <a:pt x="28" y="34"/>
                    <a:pt x="28" y="34"/>
                  </a:cubicBezTo>
                  <a:cubicBezTo>
                    <a:pt x="28" y="15"/>
                    <a:pt x="28" y="15"/>
                    <a:pt x="28" y="15"/>
                  </a:cubicBezTo>
                  <a:cubicBezTo>
                    <a:pt x="28" y="15"/>
                    <a:pt x="28" y="15"/>
                    <a:pt x="28" y="15"/>
                  </a:cubicBezTo>
                  <a:cubicBezTo>
                    <a:pt x="28" y="12"/>
                    <a:pt x="28" y="12"/>
                    <a:pt x="28" y="12"/>
                  </a:cubicBezTo>
                  <a:cubicBezTo>
                    <a:pt x="28" y="4"/>
                    <a:pt x="24" y="0"/>
                    <a:pt x="15"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Freeform 20">
              <a:extLst>
                <a:ext uri="{FF2B5EF4-FFF2-40B4-BE49-F238E27FC236}">
                  <a16:creationId xmlns:a16="http://schemas.microsoft.com/office/drawing/2014/main" id="{FDA9F99D-28D9-4473-ABAE-6B521216FD34}"/>
                </a:ext>
              </a:extLst>
            </p:cNvPr>
            <p:cNvSpPr>
              <a:spLocks/>
            </p:cNvSpPr>
            <p:nvPr userDrawn="1"/>
          </p:nvSpPr>
          <p:spPr bwMode="auto">
            <a:xfrm>
              <a:off x="619" y="129"/>
              <a:ext cx="105" cy="72"/>
            </a:xfrm>
            <a:custGeom>
              <a:avLst/>
              <a:gdLst>
                <a:gd name="T0" fmla="*/ 0 w 50"/>
                <a:gd name="T1" fmla="*/ 0 h 34"/>
                <a:gd name="T2" fmla="*/ 0 w 50"/>
                <a:gd name="T3" fmla="*/ 0 h 34"/>
                <a:gd name="T4" fmla="*/ 0 w 50"/>
                <a:gd name="T5" fmla="*/ 5 h 34"/>
                <a:gd name="T6" fmla="*/ 0 w 50"/>
                <a:gd name="T7" fmla="*/ 34 h 34"/>
                <a:gd name="T8" fmla="*/ 8 w 50"/>
                <a:gd name="T9" fmla="*/ 34 h 34"/>
                <a:gd name="T10" fmla="*/ 8 w 50"/>
                <a:gd name="T11" fmla="*/ 19 h 34"/>
                <a:gd name="T12" fmla="*/ 8 w 50"/>
                <a:gd name="T13" fmla="*/ 11 h 34"/>
                <a:gd name="T14" fmla="*/ 16 w 50"/>
                <a:gd name="T15" fmla="*/ 8 h 34"/>
                <a:gd name="T16" fmla="*/ 21 w 50"/>
                <a:gd name="T17" fmla="*/ 15 h 34"/>
                <a:gd name="T18" fmla="*/ 21 w 50"/>
                <a:gd name="T19" fmla="*/ 34 h 34"/>
                <a:gd name="T20" fmla="*/ 29 w 50"/>
                <a:gd name="T21" fmla="*/ 34 h 34"/>
                <a:gd name="T22" fmla="*/ 29 w 50"/>
                <a:gd name="T23" fmla="*/ 12 h 34"/>
                <a:gd name="T24" fmla="*/ 29 w 50"/>
                <a:gd name="T25" fmla="*/ 11 h 34"/>
                <a:gd name="T26" fmla="*/ 37 w 50"/>
                <a:gd name="T27" fmla="*/ 8 h 34"/>
                <a:gd name="T28" fmla="*/ 42 w 50"/>
                <a:gd name="T29" fmla="*/ 15 h 34"/>
                <a:gd name="T30" fmla="*/ 42 w 50"/>
                <a:gd name="T31" fmla="*/ 34 h 34"/>
                <a:gd name="T32" fmla="*/ 50 w 50"/>
                <a:gd name="T33" fmla="*/ 34 h 34"/>
                <a:gd name="T34" fmla="*/ 50 w 50"/>
                <a:gd name="T35" fmla="*/ 12 h 34"/>
                <a:gd name="T36" fmla="*/ 39 w 50"/>
                <a:gd name="T37" fmla="*/ 1 h 34"/>
                <a:gd name="T38" fmla="*/ 28 w 50"/>
                <a:gd name="T39" fmla="*/ 6 h 34"/>
                <a:gd name="T40" fmla="*/ 19 w 50"/>
                <a:gd name="T41" fmla="*/ 1 h 34"/>
                <a:gd name="T42" fmla="*/ 8 w 50"/>
                <a:gd name="T43" fmla="*/ 5 h 34"/>
                <a:gd name="T44" fmla="*/ 8 w 50"/>
                <a:gd name="T45" fmla="*/ 5 h 34"/>
                <a:gd name="T46" fmla="*/ 5 w 50"/>
                <a:gd name="T47" fmla="*/ 2 h 34"/>
                <a:gd name="T48" fmla="*/ 0 w 50"/>
                <a:gd name="T4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 h="34">
                  <a:moveTo>
                    <a:pt x="0" y="0"/>
                  </a:moveTo>
                  <a:cubicBezTo>
                    <a:pt x="0" y="0"/>
                    <a:pt x="0" y="0"/>
                    <a:pt x="0" y="0"/>
                  </a:cubicBezTo>
                  <a:cubicBezTo>
                    <a:pt x="0" y="5"/>
                    <a:pt x="0" y="5"/>
                    <a:pt x="0" y="5"/>
                  </a:cubicBezTo>
                  <a:cubicBezTo>
                    <a:pt x="0" y="34"/>
                    <a:pt x="0" y="34"/>
                    <a:pt x="0" y="34"/>
                  </a:cubicBezTo>
                  <a:cubicBezTo>
                    <a:pt x="8" y="34"/>
                    <a:pt x="8" y="34"/>
                    <a:pt x="8" y="34"/>
                  </a:cubicBezTo>
                  <a:cubicBezTo>
                    <a:pt x="8" y="19"/>
                    <a:pt x="8" y="19"/>
                    <a:pt x="8" y="19"/>
                  </a:cubicBezTo>
                  <a:cubicBezTo>
                    <a:pt x="8" y="11"/>
                    <a:pt x="8" y="11"/>
                    <a:pt x="8" y="11"/>
                  </a:cubicBezTo>
                  <a:cubicBezTo>
                    <a:pt x="11" y="9"/>
                    <a:pt x="14" y="8"/>
                    <a:pt x="16" y="8"/>
                  </a:cubicBezTo>
                  <a:cubicBezTo>
                    <a:pt x="20" y="8"/>
                    <a:pt x="21" y="11"/>
                    <a:pt x="21" y="15"/>
                  </a:cubicBezTo>
                  <a:cubicBezTo>
                    <a:pt x="21" y="34"/>
                    <a:pt x="21" y="34"/>
                    <a:pt x="21" y="34"/>
                  </a:cubicBezTo>
                  <a:cubicBezTo>
                    <a:pt x="29" y="34"/>
                    <a:pt x="29" y="34"/>
                    <a:pt x="29" y="34"/>
                  </a:cubicBezTo>
                  <a:cubicBezTo>
                    <a:pt x="29" y="12"/>
                    <a:pt x="29" y="12"/>
                    <a:pt x="29" y="12"/>
                  </a:cubicBezTo>
                  <a:cubicBezTo>
                    <a:pt x="29" y="11"/>
                    <a:pt x="29" y="11"/>
                    <a:pt x="29" y="11"/>
                  </a:cubicBezTo>
                  <a:cubicBezTo>
                    <a:pt x="32" y="9"/>
                    <a:pt x="34" y="8"/>
                    <a:pt x="37" y="8"/>
                  </a:cubicBezTo>
                  <a:cubicBezTo>
                    <a:pt x="41" y="8"/>
                    <a:pt x="42" y="11"/>
                    <a:pt x="42" y="15"/>
                  </a:cubicBezTo>
                  <a:cubicBezTo>
                    <a:pt x="42" y="34"/>
                    <a:pt x="42" y="34"/>
                    <a:pt x="42" y="34"/>
                  </a:cubicBezTo>
                  <a:cubicBezTo>
                    <a:pt x="50" y="34"/>
                    <a:pt x="50" y="34"/>
                    <a:pt x="50" y="34"/>
                  </a:cubicBezTo>
                  <a:cubicBezTo>
                    <a:pt x="50" y="12"/>
                    <a:pt x="50" y="12"/>
                    <a:pt x="50" y="12"/>
                  </a:cubicBezTo>
                  <a:cubicBezTo>
                    <a:pt x="50" y="4"/>
                    <a:pt x="45" y="1"/>
                    <a:pt x="39" y="1"/>
                  </a:cubicBezTo>
                  <a:cubicBezTo>
                    <a:pt x="36" y="1"/>
                    <a:pt x="31" y="2"/>
                    <a:pt x="28" y="6"/>
                  </a:cubicBezTo>
                  <a:cubicBezTo>
                    <a:pt x="26" y="2"/>
                    <a:pt x="23" y="1"/>
                    <a:pt x="19" y="1"/>
                  </a:cubicBezTo>
                  <a:cubicBezTo>
                    <a:pt x="15" y="1"/>
                    <a:pt x="11" y="3"/>
                    <a:pt x="8" y="5"/>
                  </a:cubicBezTo>
                  <a:cubicBezTo>
                    <a:pt x="8" y="5"/>
                    <a:pt x="8" y="5"/>
                    <a:pt x="8" y="5"/>
                  </a:cubicBezTo>
                  <a:cubicBezTo>
                    <a:pt x="7" y="3"/>
                    <a:pt x="5" y="3"/>
                    <a:pt x="5" y="2"/>
                  </a:cubicBezTo>
                  <a:cubicBezTo>
                    <a:pt x="0" y="0"/>
                    <a:pt x="0" y="0"/>
                    <a:pt x="0" y="0"/>
                  </a:cubicBez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21">
              <a:extLst>
                <a:ext uri="{FF2B5EF4-FFF2-40B4-BE49-F238E27FC236}">
                  <a16:creationId xmlns:a16="http://schemas.microsoft.com/office/drawing/2014/main" id="{3E4BB18F-D60F-4E54-B597-FBF8870A2456}"/>
                </a:ext>
              </a:extLst>
            </p:cNvPr>
            <p:cNvSpPr>
              <a:spLocks/>
            </p:cNvSpPr>
            <p:nvPr userDrawn="1"/>
          </p:nvSpPr>
          <p:spPr bwMode="auto">
            <a:xfrm>
              <a:off x="809" y="131"/>
              <a:ext cx="44" cy="70"/>
            </a:xfrm>
            <a:custGeom>
              <a:avLst/>
              <a:gdLst>
                <a:gd name="T0" fmla="*/ 17 w 21"/>
                <a:gd name="T1" fmla="*/ 0 h 33"/>
                <a:gd name="T2" fmla="*/ 8 w 21"/>
                <a:gd name="T3" fmla="*/ 4 h 33"/>
                <a:gd name="T4" fmla="*/ 7 w 21"/>
                <a:gd name="T5" fmla="*/ 1 h 33"/>
                <a:gd name="T6" fmla="*/ 0 w 21"/>
                <a:gd name="T7" fmla="*/ 1 h 33"/>
                <a:gd name="T8" fmla="*/ 0 w 21"/>
                <a:gd name="T9" fmla="*/ 33 h 33"/>
                <a:gd name="T10" fmla="*/ 8 w 21"/>
                <a:gd name="T11" fmla="*/ 33 h 33"/>
                <a:gd name="T12" fmla="*/ 8 w 21"/>
                <a:gd name="T13" fmla="*/ 10 h 33"/>
                <a:gd name="T14" fmla="*/ 15 w 21"/>
                <a:gd name="T15" fmla="*/ 6 h 33"/>
                <a:gd name="T16" fmla="*/ 21 w 21"/>
                <a:gd name="T17" fmla="*/ 8 h 33"/>
                <a:gd name="T18" fmla="*/ 21 w 21"/>
                <a:gd name="T19" fmla="*/ 1 h 33"/>
                <a:gd name="T20" fmla="*/ 17 w 21"/>
                <a:gd name="T2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33">
                  <a:moveTo>
                    <a:pt x="17" y="0"/>
                  </a:moveTo>
                  <a:cubicBezTo>
                    <a:pt x="13" y="0"/>
                    <a:pt x="10" y="2"/>
                    <a:pt x="8" y="4"/>
                  </a:cubicBezTo>
                  <a:cubicBezTo>
                    <a:pt x="7" y="1"/>
                    <a:pt x="7" y="1"/>
                    <a:pt x="7" y="1"/>
                  </a:cubicBezTo>
                  <a:cubicBezTo>
                    <a:pt x="0" y="1"/>
                    <a:pt x="0" y="1"/>
                    <a:pt x="0" y="1"/>
                  </a:cubicBezTo>
                  <a:cubicBezTo>
                    <a:pt x="0" y="33"/>
                    <a:pt x="0" y="33"/>
                    <a:pt x="0" y="33"/>
                  </a:cubicBezTo>
                  <a:cubicBezTo>
                    <a:pt x="8" y="33"/>
                    <a:pt x="8" y="33"/>
                    <a:pt x="8" y="33"/>
                  </a:cubicBezTo>
                  <a:cubicBezTo>
                    <a:pt x="8" y="10"/>
                    <a:pt x="8" y="10"/>
                    <a:pt x="8" y="10"/>
                  </a:cubicBezTo>
                  <a:cubicBezTo>
                    <a:pt x="11" y="7"/>
                    <a:pt x="13" y="6"/>
                    <a:pt x="15" y="6"/>
                  </a:cubicBezTo>
                  <a:cubicBezTo>
                    <a:pt x="18" y="6"/>
                    <a:pt x="21" y="8"/>
                    <a:pt x="21" y="8"/>
                  </a:cubicBezTo>
                  <a:cubicBezTo>
                    <a:pt x="21" y="1"/>
                    <a:pt x="21" y="1"/>
                    <a:pt x="21" y="1"/>
                  </a:cubicBezTo>
                  <a:cubicBezTo>
                    <a:pt x="19" y="0"/>
                    <a:pt x="18" y="0"/>
                    <a:pt x="17"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Freeform 22">
              <a:extLst>
                <a:ext uri="{FF2B5EF4-FFF2-40B4-BE49-F238E27FC236}">
                  <a16:creationId xmlns:a16="http://schemas.microsoft.com/office/drawing/2014/main" id="{1C262D55-5ACD-40EB-9985-8B64BAEB676E}"/>
                </a:ext>
              </a:extLst>
            </p:cNvPr>
            <p:cNvSpPr>
              <a:spLocks noEditPoints="1"/>
            </p:cNvSpPr>
            <p:nvPr userDrawn="1"/>
          </p:nvSpPr>
          <p:spPr bwMode="auto">
            <a:xfrm>
              <a:off x="861" y="99"/>
              <a:ext cx="21" cy="102"/>
            </a:xfrm>
            <a:custGeom>
              <a:avLst/>
              <a:gdLst>
                <a:gd name="T0" fmla="*/ 9 w 10"/>
                <a:gd name="T1" fmla="*/ 16 h 48"/>
                <a:gd name="T2" fmla="*/ 0 w 10"/>
                <a:gd name="T3" fmla="*/ 16 h 48"/>
                <a:gd name="T4" fmla="*/ 0 w 10"/>
                <a:gd name="T5" fmla="*/ 48 h 48"/>
                <a:gd name="T6" fmla="*/ 9 w 10"/>
                <a:gd name="T7" fmla="*/ 48 h 48"/>
                <a:gd name="T8" fmla="*/ 9 w 10"/>
                <a:gd name="T9" fmla="*/ 16 h 48"/>
                <a:gd name="T10" fmla="*/ 5 w 10"/>
                <a:gd name="T11" fmla="*/ 0 h 48"/>
                <a:gd name="T12" fmla="*/ 0 w 10"/>
                <a:gd name="T13" fmla="*/ 5 h 48"/>
                <a:gd name="T14" fmla="*/ 5 w 10"/>
                <a:gd name="T15" fmla="*/ 10 h 48"/>
                <a:gd name="T16" fmla="*/ 10 w 10"/>
                <a:gd name="T17" fmla="*/ 5 h 48"/>
                <a:gd name="T18" fmla="*/ 5 w 10"/>
                <a:gd name="T1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48">
                  <a:moveTo>
                    <a:pt x="9" y="16"/>
                  </a:moveTo>
                  <a:cubicBezTo>
                    <a:pt x="0" y="16"/>
                    <a:pt x="0" y="16"/>
                    <a:pt x="0" y="16"/>
                  </a:cubicBezTo>
                  <a:cubicBezTo>
                    <a:pt x="0" y="48"/>
                    <a:pt x="0" y="48"/>
                    <a:pt x="0" y="48"/>
                  </a:cubicBezTo>
                  <a:cubicBezTo>
                    <a:pt x="9" y="48"/>
                    <a:pt x="9" y="48"/>
                    <a:pt x="9" y="48"/>
                  </a:cubicBezTo>
                  <a:lnTo>
                    <a:pt x="9" y="16"/>
                  </a:lnTo>
                  <a:close/>
                  <a:moveTo>
                    <a:pt x="5" y="0"/>
                  </a:moveTo>
                  <a:cubicBezTo>
                    <a:pt x="2" y="0"/>
                    <a:pt x="0" y="3"/>
                    <a:pt x="0" y="5"/>
                  </a:cubicBezTo>
                  <a:cubicBezTo>
                    <a:pt x="0" y="8"/>
                    <a:pt x="2" y="10"/>
                    <a:pt x="5" y="10"/>
                  </a:cubicBezTo>
                  <a:cubicBezTo>
                    <a:pt x="7" y="10"/>
                    <a:pt x="10" y="8"/>
                    <a:pt x="10" y="5"/>
                  </a:cubicBezTo>
                  <a:cubicBezTo>
                    <a:pt x="10" y="3"/>
                    <a:pt x="7" y="0"/>
                    <a:pt x="5"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Freeform 23">
              <a:extLst>
                <a:ext uri="{FF2B5EF4-FFF2-40B4-BE49-F238E27FC236}">
                  <a16:creationId xmlns:a16="http://schemas.microsoft.com/office/drawing/2014/main" id="{222A495C-A4EB-4350-A834-4F3A6C31FE87}"/>
                </a:ext>
              </a:extLst>
            </p:cNvPr>
            <p:cNvSpPr>
              <a:spLocks noEditPoints="1"/>
            </p:cNvSpPr>
            <p:nvPr userDrawn="1"/>
          </p:nvSpPr>
          <p:spPr bwMode="auto">
            <a:xfrm>
              <a:off x="961" y="129"/>
              <a:ext cx="69" cy="103"/>
            </a:xfrm>
            <a:custGeom>
              <a:avLst/>
              <a:gdLst>
                <a:gd name="T0" fmla="*/ 16 w 33"/>
                <a:gd name="T1" fmla="*/ 44 h 49"/>
                <a:gd name="T2" fmla="*/ 7 w 33"/>
                <a:gd name="T3" fmla="*/ 38 h 49"/>
                <a:gd name="T4" fmla="*/ 10 w 33"/>
                <a:gd name="T5" fmla="*/ 34 h 49"/>
                <a:gd name="T6" fmla="*/ 24 w 33"/>
                <a:gd name="T7" fmla="*/ 40 h 49"/>
                <a:gd name="T8" fmla="*/ 16 w 33"/>
                <a:gd name="T9" fmla="*/ 44 h 49"/>
                <a:gd name="T10" fmla="*/ 16 w 33"/>
                <a:gd name="T11" fmla="*/ 18 h 49"/>
                <a:gd name="T12" fmla="*/ 10 w 33"/>
                <a:gd name="T13" fmla="*/ 12 h 49"/>
                <a:gd name="T14" fmla="*/ 16 w 33"/>
                <a:gd name="T15" fmla="*/ 6 h 49"/>
                <a:gd name="T16" fmla="*/ 21 w 33"/>
                <a:gd name="T17" fmla="*/ 12 h 49"/>
                <a:gd name="T18" fmla="*/ 16 w 33"/>
                <a:gd name="T19" fmla="*/ 18 h 49"/>
                <a:gd name="T20" fmla="*/ 33 w 33"/>
                <a:gd name="T21" fmla="*/ 0 h 49"/>
                <a:gd name="T22" fmla="*/ 27 w 33"/>
                <a:gd name="T23" fmla="*/ 0 h 49"/>
                <a:gd name="T24" fmla="*/ 21 w 33"/>
                <a:gd name="T25" fmla="*/ 0 h 49"/>
                <a:gd name="T26" fmla="*/ 20 w 33"/>
                <a:gd name="T27" fmla="*/ 0 h 49"/>
                <a:gd name="T28" fmla="*/ 20 w 33"/>
                <a:gd name="T29" fmla="*/ 0 h 49"/>
                <a:gd name="T30" fmla="*/ 15 w 33"/>
                <a:gd name="T31" fmla="*/ 0 h 49"/>
                <a:gd name="T32" fmla="*/ 2 w 33"/>
                <a:gd name="T33" fmla="*/ 12 h 49"/>
                <a:gd name="T34" fmla="*/ 7 w 33"/>
                <a:gd name="T35" fmla="*/ 22 h 49"/>
                <a:gd name="T36" fmla="*/ 4 w 33"/>
                <a:gd name="T37" fmla="*/ 28 h 49"/>
                <a:gd name="T38" fmla="*/ 6 w 33"/>
                <a:gd name="T39" fmla="*/ 32 h 49"/>
                <a:gd name="T40" fmla="*/ 0 w 33"/>
                <a:gd name="T41" fmla="*/ 40 h 49"/>
                <a:gd name="T42" fmla="*/ 15 w 33"/>
                <a:gd name="T43" fmla="*/ 49 h 49"/>
                <a:gd name="T44" fmla="*/ 32 w 33"/>
                <a:gd name="T45" fmla="*/ 39 h 49"/>
                <a:gd name="T46" fmla="*/ 11 w 33"/>
                <a:gd name="T47" fmla="*/ 26 h 49"/>
                <a:gd name="T48" fmla="*/ 12 w 33"/>
                <a:gd name="T49" fmla="*/ 24 h 49"/>
                <a:gd name="T50" fmla="*/ 16 w 33"/>
                <a:gd name="T51" fmla="*/ 24 h 49"/>
                <a:gd name="T52" fmla="*/ 29 w 33"/>
                <a:gd name="T53" fmla="*/ 12 h 49"/>
                <a:gd name="T54" fmla="*/ 27 w 33"/>
                <a:gd name="T55" fmla="*/ 5 h 49"/>
                <a:gd name="T56" fmla="*/ 27 w 33"/>
                <a:gd name="T57" fmla="*/ 5 h 49"/>
                <a:gd name="T58" fmla="*/ 28 w 33"/>
                <a:gd name="T59" fmla="*/ 5 h 49"/>
                <a:gd name="T60" fmla="*/ 28 w 33"/>
                <a:gd name="T61" fmla="*/ 5 h 49"/>
                <a:gd name="T62" fmla="*/ 32 w 33"/>
                <a:gd name="T63" fmla="*/ 3 h 49"/>
                <a:gd name="T64" fmla="*/ 33 w 33"/>
                <a:gd name="T65" fmla="*/ 0 h 49"/>
                <a:gd name="T66" fmla="*/ 33 w 33"/>
                <a:gd name="T67"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49">
                  <a:moveTo>
                    <a:pt x="16" y="44"/>
                  </a:moveTo>
                  <a:cubicBezTo>
                    <a:pt x="11" y="44"/>
                    <a:pt x="7" y="42"/>
                    <a:pt x="7" y="38"/>
                  </a:cubicBezTo>
                  <a:cubicBezTo>
                    <a:pt x="7" y="36"/>
                    <a:pt x="9" y="35"/>
                    <a:pt x="10" y="34"/>
                  </a:cubicBezTo>
                  <a:cubicBezTo>
                    <a:pt x="14" y="36"/>
                    <a:pt x="24" y="35"/>
                    <a:pt x="24" y="40"/>
                  </a:cubicBezTo>
                  <a:cubicBezTo>
                    <a:pt x="24" y="42"/>
                    <a:pt x="21" y="44"/>
                    <a:pt x="16" y="44"/>
                  </a:cubicBezTo>
                  <a:moveTo>
                    <a:pt x="16" y="18"/>
                  </a:moveTo>
                  <a:cubicBezTo>
                    <a:pt x="12" y="18"/>
                    <a:pt x="10" y="15"/>
                    <a:pt x="10" y="12"/>
                  </a:cubicBezTo>
                  <a:cubicBezTo>
                    <a:pt x="10" y="8"/>
                    <a:pt x="12" y="6"/>
                    <a:pt x="16" y="6"/>
                  </a:cubicBezTo>
                  <a:cubicBezTo>
                    <a:pt x="19" y="6"/>
                    <a:pt x="21" y="9"/>
                    <a:pt x="21" y="12"/>
                  </a:cubicBezTo>
                  <a:cubicBezTo>
                    <a:pt x="21" y="16"/>
                    <a:pt x="19" y="18"/>
                    <a:pt x="16" y="18"/>
                  </a:cubicBezTo>
                  <a:moveTo>
                    <a:pt x="33" y="0"/>
                  </a:moveTo>
                  <a:cubicBezTo>
                    <a:pt x="27" y="0"/>
                    <a:pt x="27" y="0"/>
                    <a:pt x="27" y="0"/>
                  </a:cubicBezTo>
                  <a:cubicBezTo>
                    <a:pt x="21" y="0"/>
                    <a:pt x="21" y="0"/>
                    <a:pt x="21" y="0"/>
                  </a:cubicBezTo>
                  <a:cubicBezTo>
                    <a:pt x="20" y="0"/>
                    <a:pt x="20" y="0"/>
                    <a:pt x="20" y="0"/>
                  </a:cubicBezTo>
                  <a:cubicBezTo>
                    <a:pt x="20" y="0"/>
                    <a:pt x="20" y="0"/>
                    <a:pt x="20" y="0"/>
                  </a:cubicBezTo>
                  <a:cubicBezTo>
                    <a:pt x="15" y="0"/>
                    <a:pt x="15" y="0"/>
                    <a:pt x="15" y="0"/>
                  </a:cubicBezTo>
                  <a:cubicBezTo>
                    <a:pt x="6" y="0"/>
                    <a:pt x="2" y="6"/>
                    <a:pt x="2" y="12"/>
                  </a:cubicBezTo>
                  <a:cubicBezTo>
                    <a:pt x="2" y="16"/>
                    <a:pt x="4" y="20"/>
                    <a:pt x="7" y="22"/>
                  </a:cubicBezTo>
                  <a:cubicBezTo>
                    <a:pt x="5" y="24"/>
                    <a:pt x="4" y="26"/>
                    <a:pt x="4" y="28"/>
                  </a:cubicBezTo>
                  <a:cubicBezTo>
                    <a:pt x="4" y="30"/>
                    <a:pt x="4" y="31"/>
                    <a:pt x="6" y="32"/>
                  </a:cubicBezTo>
                  <a:cubicBezTo>
                    <a:pt x="2" y="33"/>
                    <a:pt x="0" y="36"/>
                    <a:pt x="0" y="40"/>
                  </a:cubicBezTo>
                  <a:cubicBezTo>
                    <a:pt x="0" y="46"/>
                    <a:pt x="5" y="49"/>
                    <a:pt x="15" y="49"/>
                  </a:cubicBezTo>
                  <a:cubicBezTo>
                    <a:pt x="26" y="49"/>
                    <a:pt x="32" y="45"/>
                    <a:pt x="32" y="39"/>
                  </a:cubicBezTo>
                  <a:cubicBezTo>
                    <a:pt x="32" y="26"/>
                    <a:pt x="11" y="32"/>
                    <a:pt x="11" y="26"/>
                  </a:cubicBezTo>
                  <a:cubicBezTo>
                    <a:pt x="11" y="25"/>
                    <a:pt x="11" y="25"/>
                    <a:pt x="12" y="24"/>
                  </a:cubicBezTo>
                  <a:cubicBezTo>
                    <a:pt x="13" y="24"/>
                    <a:pt x="14" y="24"/>
                    <a:pt x="16" y="24"/>
                  </a:cubicBezTo>
                  <a:cubicBezTo>
                    <a:pt x="24" y="24"/>
                    <a:pt x="29" y="19"/>
                    <a:pt x="29" y="12"/>
                  </a:cubicBezTo>
                  <a:cubicBezTo>
                    <a:pt x="29" y="10"/>
                    <a:pt x="28" y="7"/>
                    <a:pt x="27" y="5"/>
                  </a:cubicBezTo>
                  <a:cubicBezTo>
                    <a:pt x="27" y="5"/>
                    <a:pt x="27" y="5"/>
                    <a:pt x="27" y="5"/>
                  </a:cubicBezTo>
                  <a:cubicBezTo>
                    <a:pt x="28" y="5"/>
                    <a:pt x="28" y="5"/>
                    <a:pt x="28" y="5"/>
                  </a:cubicBezTo>
                  <a:cubicBezTo>
                    <a:pt x="28" y="5"/>
                    <a:pt x="28" y="5"/>
                    <a:pt x="28" y="5"/>
                  </a:cubicBezTo>
                  <a:cubicBezTo>
                    <a:pt x="31" y="5"/>
                    <a:pt x="31" y="3"/>
                    <a:pt x="32" y="3"/>
                  </a:cubicBezTo>
                  <a:cubicBezTo>
                    <a:pt x="33" y="0"/>
                    <a:pt x="33" y="0"/>
                    <a:pt x="33" y="0"/>
                  </a:cubicBezTo>
                  <a:cubicBezTo>
                    <a:pt x="33" y="0"/>
                    <a:pt x="33" y="0"/>
                    <a:pt x="33" y="0"/>
                  </a:cubicBez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 name="Freeform 24">
              <a:extLst>
                <a:ext uri="{FF2B5EF4-FFF2-40B4-BE49-F238E27FC236}">
                  <a16:creationId xmlns:a16="http://schemas.microsoft.com/office/drawing/2014/main" id="{95E6A9F1-7E3F-48DF-BCB1-8BAEB06EFF4E}"/>
                </a:ext>
              </a:extLst>
            </p:cNvPr>
            <p:cNvSpPr>
              <a:spLocks/>
            </p:cNvSpPr>
            <p:nvPr userDrawn="1"/>
          </p:nvSpPr>
          <p:spPr bwMode="auto">
            <a:xfrm>
              <a:off x="474" y="247"/>
              <a:ext cx="48" cy="97"/>
            </a:xfrm>
            <a:custGeom>
              <a:avLst/>
              <a:gdLst>
                <a:gd name="T0" fmla="*/ 0 w 48"/>
                <a:gd name="T1" fmla="*/ 0 h 97"/>
                <a:gd name="T2" fmla="*/ 48 w 48"/>
                <a:gd name="T3" fmla="*/ 0 h 97"/>
                <a:gd name="T4" fmla="*/ 43 w 48"/>
                <a:gd name="T5" fmla="*/ 13 h 97"/>
                <a:gd name="T6" fmla="*/ 12 w 48"/>
                <a:gd name="T7" fmla="*/ 13 h 97"/>
                <a:gd name="T8" fmla="*/ 12 w 48"/>
                <a:gd name="T9" fmla="*/ 42 h 97"/>
                <a:gd name="T10" fmla="*/ 43 w 48"/>
                <a:gd name="T11" fmla="*/ 42 h 97"/>
                <a:gd name="T12" fmla="*/ 43 w 48"/>
                <a:gd name="T13" fmla="*/ 53 h 97"/>
                <a:gd name="T14" fmla="*/ 12 w 48"/>
                <a:gd name="T15" fmla="*/ 53 h 97"/>
                <a:gd name="T16" fmla="*/ 12 w 48"/>
                <a:gd name="T17" fmla="*/ 87 h 97"/>
                <a:gd name="T18" fmla="*/ 48 w 48"/>
                <a:gd name="T19" fmla="*/ 87 h 97"/>
                <a:gd name="T20" fmla="*/ 48 w 48"/>
                <a:gd name="T21" fmla="*/ 97 h 97"/>
                <a:gd name="T22" fmla="*/ 0 w 48"/>
                <a:gd name="T23" fmla="*/ 97 h 97"/>
                <a:gd name="T24" fmla="*/ 0 w 48"/>
                <a:gd name="T25"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 h="97">
                  <a:moveTo>
                    <a:pt x="0" y="0"/>
                  </a:moveTo>
                  <a:lnTo>
                    <a:pt x="48" y="0"/>
                  </a:lnTo>
                  <a:lnTo>
                    <a:pt x="43" y="13"/>
                  </a:lnTo>
                  <a:lnTo>
                    <a:pt x="12" y="13"/>
                  </a:lnTo>
                  <a:lnTo>
                    <a:pt x="12" y="42"/>
                  </a:lnTo>
                  <a:lnTo>
                    <a:pt x="43" y="42"/>
                  </a:lnTo>
                  <a:lnTo>
                    <a:pt x="43" y="53"/>
                  </a:lnTo>
                  <a:lnTo>
                    <a:pt x="12" y="53"/>
                  </a:lnTo>
                  <a:lnTo>
                    <a:pt x="12" y="87"/>
                  </a:lnTo>
                  <a:lnTo>
                    <a:pt x="48" y="87"/>
                  </a:lnTo>
                  <a:lnTo>
                    <a:pt x="48" y="97"/>
                  </a:lnTo>
                  <a:lnTo>
                    <a:pt x="0" y="97"/>
                  </a:lnTo>
                  <a:lnTo>
                    <a:pt x="0" y="0"/>
                  </a:ln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 name="Freeform 25">
              <a:extLst>
                <a:ext uri="{FF2B5EF4-FFF2-40B4-BE49-F238E27FC236}">
                  <a16:creationId xmlns:a16="http://schemas.microsoft.com/office/drawing/2014/main" id="{A90268F3-7C6F-4750-ADAB-CEF5841818CB}"/>
                </a:ext>
              </a:extLst>
            </p:cNvPr>
            <p:cNvSpPr>
              <a:spLocks/>
            </p:cNvSpPr>
            <p:nvPr userDrawn="1"/>
          </p:nvSpPr>
          <p:spPr bwMode="auto">
            <a:xfrm>
              <a:off x="536" y="272"/>
              <a:ext cx="56" cy="72"/>
            </a:xfrm>
            <a:custGeom>
              <a:avLst/>
              <a:gdLst>
                <a:gd name="T0" fmla="*/ 0 w 27"/>
                <a:gd name="T1" fmla="*/ 1 h 34"/>
                <a:gd name="T2" fmla="*/ 5 w 27"/>
                <a:gd name="T3" fmla="*/ 1 h 34"/>
                <a:gd name="T4" fmla="*/ 6 w 27"/>
                <a:gd name="T5" fmla="*/ 5 h 34"/>
                <a:gd name="T6" fmla="*/ 17 w 27"/>
                <a:gd name="T7" fmla="*/ 0 h 34"/>
                <a:gd name="T8" fmla="*/ 27 w 27"/>
                <a:gd name="T9" fmla="*/ 12 h 34"/>
                <a:gd name="T10" fmla="*/ 27 w 27"/>
                <a:gd name="T11" fmla="*/ 34 h 34"/>
                <a:gd name="T12" fmla="*/ 21 w 27"/>
                <a:gd name="T13" fmla="*/ 34 h 34"/>
                <a:gd name="T14" fmla="*/ 21 w 27"/>
                <a:gd name="T15" fmla="*/ 14 h 34"/>
                <a:gd name="T16" fmla="*/ 16 w 27"/>
                <a:gd name="T17" fmla="*/ 6 h 34"/>
                <a:gd name="T18" fmla="*/ 6 w 27"/>
                <a:gd name="T19" fmla="*/ 10 h 34"/>
                <a:gd name="T20" fmla="*/ 6 w 27"/>
                <a:gd name="T21" fmla="*/ 34 h 34"/>
                <a:gd name="T22" fmla="*/ 0 w 27"/>
                <a:gd name="T23" fmla="*/ 34 h 34"/>
                <a:gd name="T24" fmla="*/ 0 w 27"/>
                <a:gd name="T25"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34">
                  <a:moveTo>
                    <a:pt x="0" y="1"/>
                  </a:moveTo>
                  <a:cubicBezTo>
                    <a:pt x="5" y="1"/>
                    <a:pt x="5" y="1"/>
                    <a:pt x="5" y="1"/>
                  </a:cubicBezTo>
                  <a:cubicBezTo>
                    <a:pt x="6" y="5"/>
                    <a:pt x="6" y="5"/>
                    <a:pt x="6" y="5"/>
                  </a:cubicBezTo>
                  <a:cubicBezTo>
                    <a:pt x="9" y="2"/>
                    <a:pt x="13" y="0"/>
                    <a:pt x="17" y="0"/>
                  </a:cubicBezTo>
                  <a:cubicBezTo>
                    <a:pt x="22" y="0"/>
                    <a:pt x="27" y="4"/>
                    <a:pt x="27" y="12"/>
                  </a:cubicBezTo>
                  <a:cubicBezTo>
                    <a:pt x="27" y="34"/>
                    <a:pt x="27" y="34"/>
                    <a:pt x="27" y="34"/>
                  </a:cubicBezTo>
                  <a:cubicBezTo>
                    <a:pt x="21" y="34"/>
                    <a:pt x="21" y="34"/>
                    <a:pt x="21" y="34"/>
                  </a:cubicBezTo>
                  <a:cubicBezTo>
                    <a:pt x="21" y="14"/>
                    <a:pt x="21" y="14"/>
                    <a:pt x="21" y="14"/>
                  </a:cubicBezTo>
                  <a:cubicBezTo>
                    <a:pt x="21" y="9"/>
                    <a:pt x="20" y="6"/>
                    <a:pt x="16" y="6"/>
                  </a:cubicBezTo>
                  <a:cubicBezTo>
                    <a:pt x="12" y="6"/>
                    <a:pt x="9" y="8"/>
                    <a:pt x="6" y="10"/>
                  </a:cubicBezTo>
                  <a:cubicBezTo>
                    <a:pt x="6" y="34"/>
                    <a:pt x="6" y="34"/>
                    <a:pt x="6" y="34"/>
                  </a:cubicBezTo>
                  <a:cubicBezTo>
                    <a:pt x="0" y="34"/>
                    <a:pt x="0" y="34"/>
                    <a:pt x="0" y="34"/>
                  </a:cubicBezTo>
                  <a:lnTo>
                    <a:pt x="0" y="1"/>
                  </a:ln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 name="Freeform 26">
              <a:extLst>
                <a:ext uri="{FF2B5EF4-FFF2-40B4-BE49-F238E27FC236}">
                  <a16:creationId xmlns:a16="http://schemas.microsoft.com/office/drawing/2014/main" id="{657D9A0B-B435-41FC-B8BD-D2781EB5CBBE}"/>
                </a:ext>
              </a:extLst>
            </p:cNvPr>
            <p:cNvSpPr>
              <a:spLocks noEditPoints="1"/>
            </p:cNvSpPr>
            <p:nvPr userDrawn="1"/>
          </p:nvSpPr>
          <p:spPr bwMode="auto">
            <a:xfrm>
              <a:off x="601" y="270"/>
              <a:ext cx="64" cy="108"/>
            </a:xfrm>
            <a:custGeom>
              <a:avLst/>
              <a:gdLst>
                <a:gd name="T0" fmla="*/ 22 w 31"/>
                <a:gd name="T1" fmla="*/ 13 h 51"/>
                <a:gd name="T2" fmla="*/ 15 w 31"/>
                <a:gd name="T3" fmla="*/ 6 h 51"/>
                <a:gd name="T4" fmla="*/ 8 w 31"/>
                <a:gd name="T5" fmla="*/ 13 h 51"/>
                <a:gd name="T6" fmla="*/ 15 w 31"/>
                <a:gd name="T7" fmla="*/ 21 h 51"/>
                <a:gd name="T8" fmla="*/ 22 w 31"/>
                <a:gd name="T9" fmla="*/ 13 h 51"/>
                <a:gd name="T10" fmla="*/ 25 w 31"/>
                <a:gd name="T11" fmla="*/ 41 h 51"/>
                <a:gd name="T12" fmla="*/ 10 w 31"/>
                <a:gd name="T13" fmla="*/ 35 h 51"/>
                <a:gd name="T14" fmla="*/ 6 w 31"/>
                <a:gd name="T15" fmla="*/ 41 h 51"/>
                <a:gd name="T16" fmla="*/ 15 w 31"/>
                <a:gd name="T17" fmla="*/ 47 h 51"/>
                <a:gd name="T18" fmla="*/ 25 w 31"/>
                <a:gd name="T19" fmla="*/ 41 h 51"/>
                <a:gd name="T20" fmla="*/ 0 w 31"/>
                <a:gd name="T21" fmla="*/ 42 h 51"/>
                <a:gd name="T22" fmla="*/ 6 w 31"/>
                <a:gd name="T23" fmla="*/ 34 h 51"/>
                <a:gd name="T24" fmla="*/ 4 w 31"/>
                <a:gd name="T25" fmla="*/ 30 h 51"/>
                <a:gd name="T26" fmla="*/ 8 w 31"/>
                <a:gd name="T27" fmla="*/ 23 h 51"/>
                <a:gd name="T28" fmla="*/ 2 w 31"/>
                <a:gd name="T29" fmla="*/ 13 h 51"/>
                <a:gd name="T30" fmla="*/ 15 w 31"/>
                <a:gd name="T31" fmla="*/ 2 h 51"/>
                <a:gd name="T32" fmla="*/ 21 w 31"/>
                <a:gd name="T33" fmla="*/ 3 h 51"/>
                <a:gd name="T34" fmla="*/ 22 w 31"/>
                <a:gd name="T35" fmla="*/ 3 h 51"/>
                <a:gd name="T36" fmla="*/ 29 w 31"/>
                <a:gd name="T37" fmla="*/ 0 h 51"/>
                <a:gd name="T38" fmla="*/ 31 w 31"/>
                <a:gd name="T39" fmla="*/ 0 h 51"/>
                <a:gd name="T40" fmla="*/ 30 w 31"/>
                <a:gd name="T41" fmla="*/ 5 h 51"/>
                <a:gd name="T42" fmla="*/ 28 w 31"/>
                <a:gd name="T43" fmla="*/ 5 h 51"/>
                <a:gd name="T44" fmla="*/ 25 w 31"/>
                <a:gd name="T45" fmla="*/ 5 h 51"/>
                <a:gd name="T46" fmla="*/ 28 w 31"/>
                <a:gd name="T47" fmla="*/ 14 h 51"/>
                <a:gd name="T48" fmla="*/ 15 w 31"/>
                <a:gd name="T49" fmla="*/ 25 h 51"/>
                <a:gd name="T50" fmla="*/ 11 w 31"/>
                <a:gd name="T51" fmla="*/ 25 h 51"/>
                <a:gd name="T52" fmla="*/ 10 w 31"/>
                <a:gd name="T53" fmla="*/ 28 h 51"/>
                <a:gd name="T54" fmla="*/ 31 w 31"/>
                <a:gd name="T55" fmla="*/ 41 h 51"/>
                <a:gd name="T56" fmla="*/ 15 w 31"/>
                <a:gd name="T57" fmla="*/ 51 h 51"/>
                <a:gd name="T58" fmla="*/ 0 w 31"/>
                <a:gd name="T59" fmla="*/ 4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 h="51">
                  <a:moveTo>
                    <a:pt x="22" y="13"/>
                  </a:moveTo>
                  <a:cubicBezTo>
                    <a:pt x="22" y="9"/>
                    <a:pt x="19" y="6"/>
                    <a:pt x="15" y="6"/>
                  </a:cubicBezTo>
                  <a:cubicBezTo>
                    <a:pt x="11" y="6"/>
                    <a:pt x="8" y="9"/>
                    <a:pt x="8" y="13"/>
                  </a:cubicBezTo>
                  <a:cubicBezTo>
                    <a:pt x="8" y="17"/>
                    <a:pt x="11" y="21"/>
                    <a:pt x="15" y="21"/>
                  </a:cubicBezTo>
                  <a:cubicBezTo>
                    <a:pt x="19" y="21"/>
                    <a:pt x="22" y="18"/>
                    <a:pt x="22" y="13"/>
                  </a:cubicBezTo>
                  <a:moveTo>
                    <a:pt x="25" y="41"/>
                  </a:moveTo>
                  <a:cubicBezTo>
                    <a:pt x="25" y="36"/>
                    <a:pt x="15" y="37"/>
                    <a:pt x="10" y="35"/>
                  </a:cubicBezTo>
                  <a:cubicBezTo>
                    <a:pt x="8" y="36"/>
                    <a:pt x="6" y="38"/>
                    <a:pt x="6" y="41"/>
                  </a:cubicBezTo>
                  <a:cubicBezTo>
                    <a:pt x="6" y="44"/>
                    <a:pt x="10" y="47"/>
                    <a:pt x="15" y="47"/>
                  </a:cubicBezTo>
                  <a:cubicBezTo>
                    <a:pt x="22" y="47"/>
                    <a:pt x="25" y="44"/>
                    <a:pt x="25" y="41"/>
                  </a:cubicBezTo>
                  <a:moveTo>
                    <a:pt x="0" y="42"/>
                  </a:moveTo>
                  <a:cubicBezTo>
                    <a:pt x="0" y="38"/>
                    <a:pt x="2" y="35"/>
                    <a:pt x="6" y="34"/>
                  </a:cubicBezTo>
                  <a:cubicBezTo>
                    <a:pt x="5" y="33"/>
                    <a:pt x="4" y="31"/>
                    <a:pt x="4" y="30"/>
                  </a:cubicBezTo>
                  <a:cubicBezTo>
                    <a:pt x="4" y="28"/>
                    <a:pt x="5" y="26"/>
                    <a:pt x="8" y="23"/>
                  </a:cubicBezTo>
                  <a:cubicBezTo>
                    <a:pt x="4" y="21"/>
                    <a:pt x="2" y="18"/>
                    <a:pt x="2" y="13"/>
                  </a:cubicBezTo>
                  <a:cubicBezTo>
                    <a:pt x="2" y="7"/>
                    <a:pt x="7" y="2"/>
                    <a:pt x="15" y="2"/>
                  </a:cubicBezTo>
                  <a:cubicBezTo>
                    <a:pt x="18" y="2"/>
                    <a:pt x="20" y="2"/>
                    <a:pt x="21" y="3"/>
                  </a:cubicBezTo>
                  <a:cubicBezTo>
                    <a:pt x="21" y="3"/>
                    <a:pt x="22" y="3"/>
                    <a:pt x="22" y="3"/>
                  </a:cubicBezTo>
                  <a:cubicBezTo>
                    <a:pt x="23" y="1"/>
                    <a:pt x="26" y="0"/>
                    <a:pt x="29" y="0"/>
                  </a:cubicBezTo>
                  <a:cubicBezTo>
                    <a:pt x="30" y="0"/>
                    <a:pt x="31" y="0"/>
                    <a:pt x="31" y="0"/>
                  </a:cubicBezTo>
                  <a:cubicBezTo>
                    <a:pt x="30" y="5"/>
                    <a:pt x="30" y="5"/>
                    <a:pt x="30" y="5"/>
                  </a:cubicBezTo>
                  <a:cubicBezTo>
                    <a:pt x="29" y="5"/>
                    <a:pt x="28" y="5"/>
                    <a:pt x="28" y="5"/>
                  </a:cubicBezTo>
                  <a:cubicBezTo>
                    <a:pt x="27" y="5"/>
                    <a:pt x="26" y="5"/>
                    <a:pt x="25" y="5"/>
                  </a:cubicBezTo>
                  <a:cubicBezTo>
                    <a:pt x="27" y="8"/>
                    <a:pt x="28" y="10"/>
                    <a:pt x="28" y="14"/>
                  </a:cubicBezTo>
                  <a:cubicBezTo>
                    <a:pt x="28" y="21"/>
                    <a:pt x="23" y="25"/>
                    <a:pt x="15" y="25"/>
                  </a:cubicBezTo>
                  <a:cubicBezTo>
                    <a:pt x="14" y="25"/>
                    <a:pt x="12" y="25"/>
                    <a:pt x="11" y="25"/>
                  </a:cubicBezTo>
                  <a:cubicBezTo>
                    <a:pt x="10" y="26"/>
                    <a:pt x="10" y="27"/>
                    <a:pt x="10" y="28"/>
                  </a:cubicBezTo>
                  <a:cubicBezTo>
                    <a:pt x="10" y="34"/>
                    <a:pt x="31" y="29"/>
                    <a:pt x="31" y="41"/>
                  </a:cubicBezTo>
                  <a:cubicBezTo>
                    <a:pt x="31" y="47"/>
                    <a:pt x="25" y="51"/>
                    <a:pt x="15" y="51"/>
                  </a:cubicBezTo>
                  <a:cubicBezTo>
                    <a:pt x="6" y="51"/>
                    <a:pt x="0" y="48"/>
                    <a:pt x="0" y="42"/>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Freeform 27">
              <a:extLst>
                <a:ext uri="{FF2B5EF4-FFF2-40B4-BE49-F238E27FC236}">
                  <a16:creationId xmlns:a16="http://schemas.microsoft.com/office/drawing/2014/main" id="{DBFB8416-5D9F-4CC1-BF7E-E3EE4A343A4A}"/>
                </a:ext>
              </a:extLst>
            </p:cNvPr>
            <p:cNvSpPr>
              <a:spLocks/>
            </p:cNvSpPr>
            <p:nvPr userDrawn="1"/>
          </p:nvSpPr>
          <p:spPr bwMode="auto">
            <a:xfrm>
              <a:off x="676" y="241"/>
              <a:ext cx="23" cy="103"/>
            </a:xfrm>
            <a:custGeom>
              <a:avLst/>
              <a:gdLst>
                <a:gd name="T0" fmla="*/ 0 w 11"/>
                <a:gd name="T1" fmla="*/ 0 h 49"/>
                <a:gd name="T2" fmla="*/ 6 w 11"/>
                <a:gd name="T3" fmla="*/ 0 h 49"/>
                <a:gd name="T4" fmla="*/ 6 w 11"/>
                <a:gd name="T5" fmla="*/ 41 h 49"/>
                <a:gd name="T6" fmla="*/ 8 w 11"/>
                <a:gd name="T7" fmla="*/ 44 h 49"/>
                <a:gd name="T8" fmla="*/ 10 w 11"/>
                <a:gd name="T9" fmla="*/ 44 h 49"/>
                <a:gd name="T10" fmla="*/ 11 w 11"/>
                <a:gd name="T11" fmla="*/ 48 h 49"/>
                <a:gd name="T12" fmla="*/ 6 w 11"/>
                <a:gd name="T13" fmla="*/ 49 h 49"/>
                <a:gd name="T14" fmla="*/ 0 w 11"/>
                <a:gd name="T15" fmla="*/ 42 h 49"/>
                <a:gd name="T16" fmla="*/ 0 w 11"/>
                <a:gd name="T17"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49">
                  <a:moveTo>
                    <a:pt x="0" y="0"/>
                  </a:moveTo>
                  <a:cubicBezTo>
                    <a:pt x="6" y="0"/>
                    <a:pt x="6" y="0"/>
                    <a:pt x="6" y="0"/>
                  </a:cubicBezTo>
                  <a:cubicBezTo>
                    <a:pt x="6" y="41"/>
                    <a:pt x="6" y="41"/>
                    <a:pt x="6" y="41"/>
                  </a:cubicBezTo>
                  <a:cubicBezTo>
                    <a:pt x="6" y="43"/>
                    <a:pt x="6" y="44"/>
                    <a:pt x="8" y="44"/>
                  </a:cubicBezTo>
                  <a:cubicBezTo>
                    <a:pt x="9" y="44"/>
                    <a:pt x="10" y="44"/>
                    <a:pt x="10" y="44"/>
                  </a:cubicBezTo>
                  <a:cubicBezTo>
                    <a:pt x="11" y="48"/>
                    <a:pt x="11" y="48"/>
                    <a:pt x="11" y="48"/>
                  </a:cubicBezTo>
                  <a:cubicBezTo>
                    <a:pt x="10" y="49"/>
                    <a:pt x="8" y="49"/>
                    <a:pt x="6" y="49"/>
                  </a:cubicBezTo>
                  <a:cubicBezTo>
                    <a:pt x="2" y="49"/>
                    <a:pt x="0" y="47"/>
                    <a:pt x="0" y="42"/>
                  </a:cubicBezTo>
                  <a:lnTo>
                    <a:pt x="0" y="0"/>
                  </a:ln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Freeform 28">
              <a:extLst>
                <a:ext uri="{FF2B5EF4-FFF2-40B4-BE49-F238E27FC236}">
                  <a16:creationId xmlns:a16="http://schemas.microsoft.com/office/drawing/2014/main" id="{B43AF915-112D-4BC0-848F-AB0FEB9BE4BA}"/>
                </a:ext>
              </a:extLst>
            </p:cNvPr>
            <p:cNvSpPr>
              <a:spLocks noEditPoints="1"/>
            </p:cNvSpPr>
            <p:nvPr userDrawn="1"/>
          </p:nvSpPr>
          <p:spPr bwMode="auto">
            <a:xfrm>
              <a:off x="707" y="245"/>
              <a:ext cx="17" cy="99"/>
            </a:xfrm>
            <a:custGeom>
              <a:avLst/>
              <a:gdLst>
                <a:gd name="T0" fmla="*/ 1 w 8"/>
                <a:gd name="T1" fmla="*/ 14 h 47"/>
                <a:gd name="T2" fmla="*/ 7 w 8"/>
                <a:gd name="T3" fmla="*/ 14 h 47"/>
                <a:gd name="T4" fmla="*/ 7 w 8"/>
                <a:gd name="T5" fmla="*/ 47 h 47"/>
                <a:gd name="T6" fmla="*/ 1 w 8"/>
                <a:gd name="T7" fmla="*/ 47 h 47"/>
                <a:gd name="T8" fmla="*/ 1 w 8"/>
                <a:gd name="T9" fmla="*/ 14 h 47"/>
                <a:gd name="T10" fmla="*/ 0 w 8"/>
                <a:gd name="T11" fmla="*/ 4 h 47"/>
                <a:gd name="T12" fmla="*/ 4 w 8"/>
                <a:gd name="T13" fmla="*/ 0 h 47"/>
                <a:gd name="T14" fmla="*/ 8 w 8"/>
                <a:gd name="T15" fmla="*/ 4 h 47"/>
                <a:gd name="T16" fmla="*/ 4 w 8"/>
                <a:gd name="T17" fmla="*/ 8 h 47"/>
                <a:gd name="T18" fmla="*/ 0 w 8"/>
                <a:gd name="T19" fmla="*/ 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47">
                  <a:moveTo>
                    <a:pt x="1" y="14"/>
                  </a:moveTo>
                  <a:cubicBezTo>
                    <a:pt x="7" y="14"/>
                    <a:pt x="7" y="14"/>
                    <a:pt x="7" y="14"/>
                  </a:cubicBezTo>
                  <a:cubicBezTo>
                    <a:pt x="7" y="47"/>
                    <a:pt x="7" y="47"/>
                    <a:pt x="7" y="47"/>
                  </a:cubicBezTo>
                  <a:cubicBezTo>
                    <a:pt x="1" y="47"/>
                    <a:pt x="1" y="47"/>
                    <a:pt x="1" y="47"/>
                  </a:cubicBezTo>
                  <a:lnTo>
                    <a:pt x="1" y="14"/>
                  </a:lnTo>
                  <a:close/>
                  <a:moveTo>
                    <a:pt x="0" y="4"/>
                  </a:moveTo>
                  <a:cubicBezTo>
                    <a:pt x="0" y="2"/>
                    <a:pt x="2" y="0"/>
                    <a:pt x="4" y="0"/>
                  </a:cubicBezTo>
                  <a:cubicBezTo>
                    <a:pt x="6" y="0"/>
                    <a:pt x="8" y="1"/>
                    <a:pt x="8" y="4"/>
                  </a:cubicBezTo>
                  <a:cubicBezTo>
                    <a:pt x="8" y="6"/>
                    <a:pt x="6" y="8"/>
                    <a:pt x="4" y="8"/>
                  </a:cubicBezTo>
                  <a:cubicBezTo>
                    <a:pt x="2" y="8"/>
                    <a:pt x="0" y="6"/>
                    <a:pt x="0" y="4"/>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Freeform 29">
              <a:extLst>
                <a:ext uri="{FF2B5EF4-FFF2-40B4-BE49-F238E27FC236}">
                  <a16:creationId xmlns:a16="http://schemas.microsoft.com/office/drawing/2014/main" id="{A13722F5-A3E4-444B-8D18-201AF13DAA8D}"/>
                </a:ext>
              </a:extLst>
            </p:cNvPr>
            <p:cNvSpPr>
              <a:spLocks/>
            </p:cNvSpPr>
            <p:nvPr userDrawn="1"/>
          </p:nvSpPr>
          <p:spPr bwMode="auto">
            <a:xfrm>
              <a:off x="732" y="272"/>
              <a:ext cx="48" cy="74"/>
            </a:xfrm>
            <a:custGeom>
              <a:avLst/>
              <a:gdLst>
                <a:gd name="T0" fmla="*/ 2 w 23"/>
                <a:gd name="T1" fmla="*/ 27 h 35"/>
                <a:gd name="T2" fmla="*/ 11 w 23"/>
                <a:gd name="T3" fmla="*/ 30 h 35"/>
                <a:gd name="T4" fmla="*/ 17 w 23"/>
                <a:gd name="T5" fmla="*/ 25 h 35"/>
                <a:gd name="T6" fmla="*/ 2 w 23"/>
                <a:gd name="T7" fmla="*/ 10 h 35"/>
                <a:gd name="T8" fmla="*/ 13 w 23"/>
                <a:gd name="T9" fmla="*/ 0 h 35"/>
                <a:gd name="T10" fmla="*/ 22 w 23"/>
                <a:gd name="T11" fmla="*/ 2 h 35"/>
                <a:gd name="T12" fmla="*/ 22 w 23"/>
                <a:gd name="T13" fmla="*/ 7 h 35"/>
                <a:gd name="T14" fmla="*/ 14 w 23"/>
                <a:gd name="T15" fmla="*/ 5 h 35"/>
                <a:gd name="T16" fmla="*/ 8 w 23"/>
                <a:gd name="T17" fmla="*/ 9 h 35"/>
                <a:gd name="T18" fmla="*/ 23 w 23"/>
                <a:gd name="T19" fmla="*/ 25 h 35"/>
                <a:gd name="T20" fmla="*/ 11 w 23"/>
                <a:gd name="T21" fmla="*/ 35 h 35"/>
                <a:gd name="T22" fmla="*/ 0 w 23"/>
                <a:gd name="T23" fmla="*/ 32 h 35"/>
                <a:gd name="T24" fmla="*/ 2 w 23"/>
                <a:gd name="T25" fmla="*/ 2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35">
                  <a:moveTo>
                    <a:pt x="2" y="27"/>
                  </a:moveTo>
                  <a:cubicBezTo>
                    <a:pt x="4" y="28"/>
                    <a:pt x="7" y="30"/>
                    <a:pt x="11" y="30"/>
                  </a:cubicBezTo>
                  <a:cubicBezTo>
                    <a:pt x="14" y="30"/>
                    <a:pt x="17" y="28"/>
                    <a:pt x="17" y="25"/>
                  </a:cubicBezTo>
                  <a:cubicBezTo>
                    <a:pt x="17" y="18"/>
                    <a:pt x="2" y="21"/>
                    <a:pt x="2" y="10"/>
                  </a:cubicBezTo>
                  <a:cubicBezTo>
                    <a:pt x="2" y="5"/>
                    <a:pt x="6" y="0"/>
                    <a:pt x="13" y="0"/>
                  </a:cubicBezTo>
                  <a:cubicBezTo>
                    <a:pt x="17" y="0"/>
                    <a:pt x="20" y="1"/>
                    <a:pt x="22" y="2"/>
                  </a:cubicBezTo>
                  <a:cubicBezTo>
                    <a:pt x="22" y="7"/>
                    <a:pt x="22" y="7"/>
                    <a:pt x="22" y="7"/>
                  </a:cubicBezTo>
                  <a:cubicBezTo>
                    <a:pt x="20" y="6"/>
                    <a:pt x="17" y="5"/>
                    <a:pt x="14" y="5"/>
                  </a:cubicBezTo>
                  <a:cubicBezTo>
                    <a:pt x="11" y="5"/>
                    <a:pt x="8" y="6"/>
                    <a:pt x="8" y="9"/>
                  </a:cubicBezTo>
                  <a:cubicBezTo>
                    <a:pt x="8" y="16"/>
                    <a:pt x="23" y="14"/>
                    <a:pt x="23" y="25"/>
                  </a:cubicBezTo>
                  <a:cubicBezTo>
                    <a:pt x="23" y="32"/>
                    <a:pt x="18" y="35"/>
                    <a:pt x="11" y="35"/>
                  </a:cubicBezTo>
                  <a:cubicBezTo>
                    <a:pt x="6" y="35"/>
                    <a:pt x="3" y="33"/>
                    <a:pt x="0" y="32"/>
                  </a:cubicBezTo>
                  <a:lnTo>
                    <a:pt x="2" y="27"/>
                  </a:ln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 name="Freeform 30">
              <a:extLst>
                <a:ext uri="{FF2B5EF4-FFF2-40B4-BE49-F238E27FC236}">
                  <a16:creationId xmlns:a16="http://schemas.microsoft.com/office/drawing/2014/main" id="{F2A68FC6-B86B-4209-8392-4A36178E9774}"/>
                </a:ext>
              </a:extLst>
            </p:cNvPr>
            <p:cNvSpPr>
              <a:spLocks/>
            </p:cNvSpPr>
            <p:nvPr userDrawn="1"/>
          </p:nvSpPr>
          <p:spPr bwMode="auto">
            <a:xfrm>
              <a:off x="792" y="241"/>
              <a:ext cx="56" cy="103"/>
            </a:xfrm>
            <a:custGeom>
              <a:avLst/>
              <a:gdLst>
                <a:gd name="T0" fmla="*/ 0 w 27"/>
                <a:gd name="T1" fmla="*/ 0 h 49"/>
                <a:gd name="T2" fmla="*/ 6 w 27"/>
                <a:gd name="T3" fmla="*/ 0 h 49"/>
                <a:gd name="T4" fmla="*/ 6 w 27"/>
                <a:gd name="T5" fmla="*/ 20 h 49"/>
                <a:gd name="T6" fmla="*/ 17 w 27"/>
                <a:gd name="T7" fmla="*/ 15 h 49"/>
                <a:gd name="T8" fmla="*/ 27 w 27"/>
                <a:gd name="T9" fmla="*/ 27 h 49"/>
                <a:gd name="T10" fmla="*/ 27 w 27"/>
                <a:gd name="T11" fmla="*/ 49 h 49"/>
                <a:gd name="T12" fmla="*/ 21 w 27"/>
                <a:gd name="T13" fmla="*/ 49 h 49"/>
                <a:gd name="T14" fmla="*/ 21 w 27"/>
                <a:gd name="T15" fmla="*/ 29 h 49"/>
                <a:gd name="T16" fmla="*/ 15 w 27"/>
                <a:gd name="T17" fmla="*/ 21 h 49"/>
                <a:gd name="T18" fmla="*/ 6 w 27"/>
                <a:gd name="T19" fmla="*/ 25 h 49"/>
                <a:gd name="T20" fmla="*/ 6 w 27"/>
                <a:gd name="T21" fmla="*/ 49 h 49"/>
                <a:gd name="T22" fmla="*/ 0 w 27"/>
                <a:gd name="T23" fmla="*/ 49 h 49"/>
                <a:gd name="T24" fmla="*/ 0 w 27"/>
                <a:gd name="T2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9">
                  <a:moveTo>
                    <a:pt x="0" y="0"/>
                  </a:moveTo>
                  <a:cubicBezTo>
                    <a:pt x="6" y="0"/>
                    <a:pt x="6" y="0"/>
                    <a:pt x="6" y="0"/>
                  </a:cubicBezTo>
                  <a:cubicBezTo>
                    <a:pt x="6" y="20"/>
                    <a:pt x="6" y="20"/>
                    <a:pt x="6" y="20"/>
                  </a:cubicBezTo>
                  <a:cubicBezTo>
                    <a:pt x="9" y="17"/>
                    <a:pt x="13" y="15"/>
                    <a:pt x="17" y="15"/>
                  </a:cubicBezTo>
                  <a:cubicBezTo>
                    <a:pt x="22" y="15"/>
                    <a:pt x="27" y="19"/>
                    <a:pt x="27" y="27"/>
                  </a:cubicBezTo>
                  <a:cubicBezTo>
                    <a:pt x="27" y="49"/>
                    <a:pt x="27" y="49"/>
                    <a:pt x="27" y="49"/>
                  </a:cubicBezTo>
                  <a:cubicBezTo>
                    <a:pt x="21" y="49"/>
                    <a:pt x="21" y="49"/>
                    <a:pt x="21" y="49"/>
                  </a:cubicBezTo>
                  <a:cubicBezTo>
                    <a:pt x="21" y="29"/>
                    <a:pt x="21" y="29"/>
                    <a:pt x="21" y="29"/>
                  </a:cubicBezTo>
                  <a:cubicBezTo>
                    <a:pt x="21" y="24"/>
                    <a:pt x="20" y="21"/>
                    <a:pt x="15" y="21"/>
                  </a:cubicBezTo>
                  <a:cubicBezTo>
                    <a:pt x="12" y="21"/>
                    <a:pt x="9" y="23"/>
                    <a:pt x="6" y="25"/>
                  </a:cubicBezTo>
                  <a:cubicBezTo>
                    <a:pt x="6" y="49"/>
                    <a:pt x="6" y="49"/>
                    <a:pt x="6" y="49"/>
                  </a:cubicBezTo>
                  <a:cubicBezTo>
                    <a:pt x="0" y="49"/>
                    <a:pt x="0" y="49"/>
                    <a:pt x="0" y="49"/>
                  </a:cubicBezTo>
                  <a:lnTo>
                    <a:pt x="0" y="0"/>
                  </a:ln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 name="Freeform 31">
              <a:extLst>
                <a:ext uri="{FF2B5EF4-FFF2-40B4-BE49-F238E27FC236}">
                  <a16:creationId xmlns:a16="http://schemas.microsoft.com/office/drawing/2014/main" id="{F7FC3C74-97AD-4F6A-A259-91BE2AFCF76F}"/>
                </a:ext>
              </a:extLst>
            </p:cNvPr>
            <p:cNvSpPr>
              <a:spLocks noEditPoints="1"/>
            </p:cNvSpPr>
            <p:nvPr userDrawn="1"/>
          </p:nvSpPr>
          <p:spPr bwMode="auto">
            <a:xfrm>
              <a:off x="215" y="243"/>
              <a:ext cx="200" cy="91"/>
            </a:xfrm>
            <a:custGeom>
              <a:avLst/>
              <a:gdLst>
                <a:gd name="T0" fmla="*/ 35 w 96"/>
                <a:gd name="T1" fmla="*/ 0 h 43"/>
                <a:gd name="T2" fmla="*/ 35 w 96"/>
                <a:gd name="T3" fmla="*/ 43 h 43"/>
                <a:gd name="T4" fmla="*/ 22 w 96"/>
                <a:gd name="T5" fmla="*/ 36 h 43"/>
                <a:gd name="T6" fmla="*/ 8 w 96"/>
                <a:gd name="T7" fmla="*/ 25 h 43"/>
                <a:gd name="T8" fmla="*/ 2 w 96"/>
                <a:gd name="T9" fmla="*/ 14 h 43"/>
                <a:gd name="T10" fmla="*/ 0 w 96"/>
                <a:gd name="T11" fmla="*/ 0 h 43"/>
                <a:gd name="T12" fmla="*/ 35 w 96"/>
                <a:gd name="T13" fmla="*/ 0 h 43"/>
                <a:gd name="T14" fmla="*/ 96 w 96"/>
                <a:gd name="T15" fmla="*/ 0 h 43"/>
                <a:gd name="T16" fmla="*/ 94 w 96"/>
                <a:gd name="T17" fmla="*/ 14 h 43"/>
                <a:gd name="T18" fmla="*/ 88 w 96"/>
                <a:gd name="T19" fmla="*/ 25 h 43"/>
                <a:gd name="T20" fmla="*/ 74 w 96"/>
                <a:gd name="T21" fmla="*/ 36 h 43"/>
                <a:gd name="T22" fmla="*/ 61 w 96"/>
                <a:gd name="T23" fmla="*/ 43 h 43"/>
                <a:gd name="T24" fmla="*/ 61 w 96"/>
                <a:gd name="T25" fmla="*/ 0 h 43"/>
                <a:gd name="T26" fmla="*/ 96 w 96"/>
                <a:gd name="T2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43">
                  <a:moveTo>
                    <a:pt x="35" y="0"/>
                  </a:moveTo>
                  <a:cubicBezTo>
                    <a:pt x="35" y="43"/>
                    <a:pt x="35" y="43"/>
                    <a:pt x="35" y="43"/>
                  </a:cubicBezTo>
                  <a:cubicBezTo>
                    <a:pt x="24" y="38"/>
                    <a:pt x="22" y="37"/>
                    <a:pt x="22" y="36"/>
                  </a:cubicBezTo>
                  <a:cubicBezTo>
                    <a:pt x="18" y="34"/>
                    <a:pt x="12" y="31"/>
                    <a:pt x="8" y="25"/>
                  </a:cubicBezTo>
                  <a:cubicBezTo>
                    <a:pt x="5" y="22"/>
                    <a:pt x="3" y="19"/>
                    <a:pt x="2" y="14"/>
                  </a:cubicBezTo>
                  <a:cubicBezTo>
                    <a:pt x="1" y="10"/>
                    <a:pt x="0" y="5"/>
                    <a:pt x="0" y="0"/>
                  </a:cubicBezTo>
                  <a:lnTo>
                    <a:pt x="35" y="0"/>
                  </a:lnTo>
                  <a:close/>
                  <a:moveTo>
                    <a:pt x="96" y="0"/>
                  </a:moveTo>
                  <a:cubicBezTo>
                    <a:pt x="96" y="5"/>
                    <a:pt x="95" y="10"/>
                    <a:pt x="94" y="14"/>
                  </a:cubicBezTo>
                  <a:cubicBezTo>
                    <a:pt x="93" y="19"/>
                    <a:pt x="91" y="22"/>
                    <a:pt x="88" y="25"/>
                  </a:cubicBezTo>
                  <a:cubicBezTo>
                    <a:pt x="84" y="31"/>
                    <a:pt x="78" y="34"/>
                    <a:pt x="74" y="36"/>
                  </a:cubicBezTo>
                  <a:cubicBezTo>
                    <a:pt x="74" y="37"/>
                    <a:pt x="72" y="38"/>
                    <a:pt x="61" y="43"/>
                  </a:cubicBezTo>
                  <a:cubicBezTo>
                    <a:pt x="61" y="0"/>
                    <a:pt x="61" y="0"/>
                    <a:pt x="61" y="0"/>
                  </a:cubicBezTo>
                  <a:lnTo>
                    <a:pt x="96" y="0"/>
                  </a:lnTo>
                  <a:close/>
                </a:path>
              </a:pathLst>
            </a:custGeom>
            <a:noFill/>
            <a:ln w="3175" cap="flat">
              <a:solidFill>
                <a:srgbClr val="FFDD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1" name="Freeform 32">
              <a:extLst>
                <a:ext uri="{FF2B5EF4-FFF2-40B4-BE49-F238E27FC236}">
                  <a16:creationId xmlns:a16="http://schemas.microsoft.com/office/drawing/2014/main" id="{76CF05B4-702E-4974-B0E3-FAD1A8C5CBD0}"/>
                </a:ext>
              </a:extLst>
            </p:cNvPr>
            <p:cNvSpPr>
              <a:spLocks noEditPoints="1"/>
            </p:cNvSpPr>
            <p:nvPr userDrawn="1"/>
          </p:nvSpPr>
          <p:spPr bwMode="auto">
            <a:xfrm>
              <a:off x="215" y="108"/>
              <a:ext cx="200" cy="76"/>
            </a:xfrm>
            <a:custGeom>
              <a:avLst/>
              <a:gdLst>
                <a:gd name="T0" fmla="*/ 73 w 200"/>
                <a:gd name="T1" fmla="*/ 0 h 76"/>
                <a:gd name="T2" fmla="*/ 0 w 200"/>
                <a:gd name="T3" fmla="*/ 0 h 76"/>
                <a:gd name="T4" fmla="*/ 0 w 200"/>
                <a:gd name="T5" fmla="*/ 76 h 76"/>
                <a:gd name="T6" fmla="*/ 73 w 200"/>
                <a:gd name="T7" fmla="*/ 76 h 76"/>
                <a:gd name="T8" fmla="*/ 73 w 200"/>
                <a:gd name="T9" fmla="*/ 0 h 76"/>
                <a:gd name="T10" fmla="*/ 200 w 200"/>
                <a:gd name="T11" fmla="*/ 0 h 76"/>
                <a:gd name="T12" fmla="*/ 127 w 200"/>
                <a:gd name="T13" fmla="*/ 0 h 76"/>
                <a:gd name="T14" fmla="*/ 127 w 200"/>
                <a:gd name="T15" fmla="*/ 76 h 76"/>
                <a:gd name="T16" fmla="*/ 200 w 200"/>
                <a:gd name="T17" fmla="*/ 76 h 76"/>
                <a:gd name="T18" fmla="*/ 200 w 200"/>
                <a:gd name="T19"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76">
                  <a:moveTo>
                    <a:pt x="73" y="0"/>
                  </a:moveTo>
                  <a:lnTo>
                    <a:pt x="0" y="0"/>
                  </a:lnTo>
                  <a:lnTo>
                    <a:pt x="0" y="76"/>
                  </a:lnTo>
                  <a:lnTo>
                    <a:pt x="73" y="76"/>
                  </a:lnTo>
                  <a:lnTo>
                    <a:pt x="73" y="0"/>
                  </a:lnTo>
                  <a:close/>
                  <a:moveTo>
                    <a:pt x="200" y="0"/>
                  </a:moveTo>
                  <a:lnTo>
                    <a:pt x="127" y="0"/>
                  </a:lnTo>
                  <a:lnTo>
                    <a:pt x="127" y="76"/>
                  </a:lnTo>
                  <a:lnTo>
                    <a:pt x="200" y="76"/>
                  </a:lnTo>
                  <a:lnTo>
                    <a:pt x="200" y="0"/>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2" name="Freeform 33">
              <a:extLst>
                <a:ext uri="{FF2B5EF4-FFF2-40B4-BE49-F238E27FC236}">
                  <a16:creationId xmlns:a16="http://schemas.microsoft.com/office/drawing/2014/main" id="{D32280CA-964B-4044-9AE3-55FF31094FA1}"/>
                </a:ext>
              </a:extLst>
            </p:cNvPr>
            <p:cNvSpPr>
              <a:spLocks/>
            </p:cNvSpPr>
            <p:nvPr userDrawn="1"/>
          </p:nvSpPr>
          <p:spPr bwMode="auto">
            <a:xfrm>
              <a:off x="203" y="97"/>
              <a:ext cx="225" cy="264"/>
            </a:xfrm>
            <a:custGeom>
              <a:avLst/>
              <a:gdLst>
                <a:gd name="T0" fmla="*/ 54 w 108"/>
                <a:gd name="T1" fmla="*/ 125 h 125"/>
                <a:gd name="T2" fmla="*/ 53 w 108"/>
                <a:gd name="T3" fmla="*/ 124 h 125"/>
                <a:gd name="T4" fmla="*/ 25 w 108"/>
                <a:gd name="T5" fmla="*/ 110 h 125"/>
                <a:gd name="T6" fmla="*/ 0 w 108"/>
                <a:gd name="T7" fmla="*/ 65 h 125"/>
                <a:gd name="T8" fmla="*/ 0 w 108"/>
                <a:gd name="T9" fmla="*/ 0 h 125"/>
                <a:gd name="T10" fmla="*/ 108 w 108"/>
                <a:gd name="T11" fmla="*/ 0 h 125"/>
                <a:gd name="T12" fmla="*/ 108 w 108"/>
                <a:gd name="T13" fmla="*/ 65 h 125"/>
                <a:gd name="T14" fmla="*/ 83 w 108"/>
                <a:gd name="T15" fmla="*/ 110 h 125"/>
                <a:gd name="T16" fmla="*/ 55 w 108"/>
                <a:gd name="T17" fmla="*/ 124 h 125"/>
                <a:gd name="T18" fmla="*/ 54 w 108"/>
                <a:gd name="T19"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125">
                  <a:moveTo>
                    <a:pt x="54" y="125"/>
                  </a:moveTo>
                  <a:cubicBezTo>
                    <a:pt x="53" y="124"/>
                    <a:pt x="53" y="124"/>
                    <a:pt x="53" y="124"/>
                  </a:cubicBezTo>
                  <a:cubicBezTo>
                    <a:pt x="51" y="123"/>
                    <a:pt x="27" y="111"/>
                    <a:pt x="25" y="110"/>
                  </a:cubicBezTo>
                  <a:cubicBezTo>
                    <a:pt x="17" y="106"/>
                    <a:pt x="0" y="97"/>
                    <a:pt x="0" y="65"/>
                  </a:cubicBezTo>
                  <a:cubicBezTo>
                    <a:pt x="0" y="0"/>
                    <a:pt x="0" y="0"/>
                    <a:pt x="0" y="0"/>
                  </a:cubicBezTo>
                  <a:cubicBezTo>
                    <a:pt x="108" y="0"/>
                    <a:pt x="108" y="0"/>
                    <a:pt x="108" y="0"/>
                  </a:cubicBezTo>
                  <a:cubicBezTo>
                    <a:pt x="108" y="65"/>
                    <a:pt x="108" y="65"/>
                    <a:pt x="108" y="65"/>
                  </a:cubicBezTo>
                  <a:cubicBezTo>
                    <a:pt x="108" y="97"/>
                    <a:pt x="91" y="106"/>
                    <a:pt x="83" y="110"/>
                  </a:cubicBezTo>
                  <a:cubicBezTo>
                    <a:pt x="81" y="111"/>
                    <a:pt x="56" y="123"/>
                    <a:pt x="55" y="124"/>
                  </a:cubicBezTo>
                  <a:lnTo>
                    <a:pt x="54" y="125"/>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 name="Freeform 34">
              <a:extLst>
                <a:ext uri="{FF2B5EF4-FFF2-40B4-BE49-F238E27FC236}">
                  <a16:creationId xmlns:a16="http://schemas.microsoft.com/office/drawing/2014/main" id="{18F6AF13-FFD0-4C2E-9045-90495D8AD099}"/>
                </a:ext>
              </a:extLst>
            </p:cNvPr>
            <p:cNvSpPr>
              <a:spLocks/>
            </p:cNvSpPr>
            <p:nvPr userDrawn="1"/>
          </p:nvSpPr>
          <p:spPr bwMode="auto">
            <a:xfrm>
              <a:off x="209" y="101"/>
              <a:ext cx="213" cy="254"/>
            </a:xfrm>
            <a:custGeom>
              <a:avLst/>
              <a:gdLst>
                <a:gd name="T0" fmla="*/ 62 w 102"/>
                <a:gd name="T1" fmla="*/ 42 h 120"/>
                <a:gd name="T2" fmla="*/ 62 w 102"/>
                <a:gd name="T3" fmla="*/ 0 h 120"/>
                <a:gd name="T4" fmla="*/ 40 w 102"/>
                <a:gd name="T5" fmla="*/ 0 h 120"/>
                <a:gd name="T6" fmla="*/ 40 w 102"/>
                <a:gd name="T7" fmla="*/ 42 h 120"/>
                <a:gd name="T8" fmla="*/ 0 w 102"/>
                <a:gd name="T9" fmla="*/ 42 h 120"/>
                <a:gd name="T10" fmla="*/ 0 w 102"/>
                <a:gd name="T11" fmla="*/ 63 h 120"/>
                <a:gd name="T12" fmla="*/ 0 w 102"/>
                <a:gd name="T13" fmla="*/ 64 h 120"/>
                <a:gd name="T14" fmla="*/ 40 w 102"/>
                <a:gd name="T15" fmla="*/ 64 h 120"/>
                <a:gd name="T16" fmla="*/ 40 w 102"/>
                <a:gd name="T17" fmla="*/ 115 h 120"/>
                <a:gd name="T18" fmla="*/ 51 w 102"/>
                <a:gd name="T19" fmla="*/ 120 h 120"/>
                <a:gd name="T20" fmla="*/ 51 w 102"/>
                <a:gd name="T21" fmla="*/ 120 h 120"/>
                <a:gd name="T22" fmla="*/ 51 w 102"/>
                <a:gd name="T23" fmla="*/ 120 h 120"/>
                <a:gd name="T24" fmla="*/ 62 w 102"/>
                <a:gd name="T25" fmla="*/ 115 h 120"/>
                <a:gd name="T26" fmla="*/ 62 w 102"/>
                <a:gd name="T27" fmla="*/ 64 h 120"/>
                <a:gd name="T28" fmla="*/ 102 w 102"/>
                <a:gd name="T29" fmla="*/ 64 h 120"/>
                <a:gd name="T30" fmla="*/ 102 w 102"/>
                <a:gd name="T31" fmla="*/ 63 h 120"/>
                <a:gd name="T32" fmla="*/ 102 w 102"/>
                <a:gd name="T33" fmla="*/ 42 h 120"/>
                <a:gd name="T34" fmla="*/ 62 w 102"/>
                <a:gd name="T35" fmla="*/ 4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2" h="120">
                  <a:moveTo>
                    <a:pt x="62" y="42"/>
                  </a:moveTo>
                  <a:cubicBezTo>
                    <a:pt x="62" y="0"/>
                    <a:pt x="62" y="0"/>
                    <a:pt x="62" y="0"/>
                  </a:cubicBezTo>
                  <a:cubicBezTo>
                    <a:pt x="40" y="0"/>
                    <a:pt x="40" y="0"/>
                    <a:pt x="40" y="0"/>
                  </a:cubicBezTo>
                  <a:cubicBezTo>
                    <a:pt x="40" y="42"/>
                    <a:pt x="40" y="42"/>
                    <a:pt x="40" y="42"/>
                  </a:cubicBezTo>
                  <a:cubicBezTo>
                    <a:pt x="0" y="42"/>
                    <a:pt x="0" y="42"/>
                    <a:pt x="0" y="42"/>
                  </a:cubicBezTo>
                  <a:cubicBezTo>
                    <a:pt x="0" y="63"/>
                    <a:pt x="0" y="63"/>
                    <a:pt x="0" y="63"/>
                  </a:cubicBezTo>
                  <a:cubicBezTo>
                    <a:pt x="0" y="63"/>
                    <a:pt x="0" y="63"/>
                    <a:pt x="0" y="64"/>
                  </a:cubicBezTo>
                  <a:cubicBezTo>
                    <a:pt x="40" y="64"/>
                    <a:pt x="40" y="64"/>
                    <a:pt x="40" y="64"/>
                  </a:cubicBezTo>
                  <a:cubicBezTo>
                    <a:pt x="40" y="115"/>
                    <a:pt x="40" y="115"/>
                    <a:pt x="40" y="115"/>
                  </a:cubicBezTo>
                  <a:cubicBezTo>
                    <a:pt x="46" y="117"/>
                    <a:pt x="51" y="120"/>
                    <a:pt x="51" y="120"/>
                  </a:cubicBezTo>
                  <a:cubicBezTo>
                    <a:pt x="51" y="120"/>
                    <a:pt x="51" y="120"/>
                    <a:pt x="51" y="120"/>
                  </a:cubicBezTo>
                  <a:cubicBezTo>
                    <a:pt x="51" y="120"/>
                    <a:pt x="51" y="120"/>
                    <a:pt x="51" y="120"/>
                  </a:cubicBezTo>
                  <a:cubicBezTo>
                    <a:pt x="51" y="120"/>
                    <a:pt x="56" y="117"/>
                    <a:pt x="62" y="115"/>
                  </a:cubicBezTo>
                  <a:cubicBezTo>
                    <a:pt x="62" y="64"/>
                    <a:pt x="62" y="64"/>
                    <a:pt x="62" y="64"/>
                  </a:cubicBezTo>
                  <a:cubicBezTo>
                    <a:pt x="102" y="64"/>
                    <a:pt x="102" y="64"/>
                    <a:pt x="102" y="64"/>
                  </a:cubicBezTo>
                  <a:cubicBezTo>
                    <a:pt x="102" y="63"/>
                    <a:pt x="102" y="63"/>
                    <a:pt x="102" y="63"/>
                  </a:cubicBezTo>
                  <a:cubicBezTo>
                    <a:pt x="102" y="42"/>
                    <a:pt x="102" y="42"/>
                    <a:pt x="102" y="42"/>
                  </a:cubicBezTo>
                  <a:lnTo>
                    <a:pt x="62"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Rectangle 35">
              <a:extLst>
                <a:ext uri="{FF2B5EF4-FFF2-40B4-BE49-F238E27FC236}">
                  <a16:creationId xmlns:a16="http://schemas.microsoft.com/office/drawing/2014/main" id="{777CBFE5-3F7C-44BA-A514-AEFFEDCD51FB}"/>
                </a:ext>
              </a:extLst>
            </p:cNvPr>
            <p:cNvSpPr>
              <a:spLocks noChangeArrowheads="1"/>
            </p:cNvSpPr>
            <p:nvPr userDrawn="1"/>
          </p:nvSpPr>
          <p:spPr bwMode="auto">
            <a:xfrm>
              <a:off x="209" y="101"/>
              <a:ext cx="83" cy="89"/>
            </a:xfrm>
            <a:prstGeom prst="rect">
              <a:avLst/>
            </a:prstGeom>
            <a:solidFill>
              <a:srgbClr val="E633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 name="Rectangle 36">
              <a:extLst>
                <a:ext uri="{FF2B5EF4-FFF2-40B4-BE49-F238E27FC236}">
                  <a16:creationId xmlns:a16="http://schemas.microsoft.com/office/drawing/2014/main" id="{79053AE1-00EB-49D2-B965-F04C00FCB0EF}"/>
                </a:ext>
              </a:extLst>
            </p:cNvPr>
            <p:cNvSpPr>
              <a:spLocks noChangeArrowheads="1"/>
            </p:cNvSpPr>
            <p:nvPr userDrawn="1"/>
          </p:nvSpPr>
          <p:spPr bwMode="auto">
            <a:xfrm>
              <a:off x="338" y="101"/>
              <a:ext cx="84" cy="89"/>
            </a:xfrm>
            <a:prstGeom prst="rect">
              <a:avLst/>
            </a:prstGeom>
            <a:solidFill>
              <a:srgbClr val="E633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 name="Freeform 37">
              <a:extLst>
                <a:ext uri="{FF2B5EF4-FFF2-40B4-BE49-F238E27FC236}">
                  <a16:creationId xmlns:a16="http://schemas.microsoft.com/office/drawing/2014/main" id="{BFBAFA70-9F82-463E-B900-856CFE196A37}"/>
                </a:ext>
              </a:extLst>
            </p:cNvPr>
            <p:cNvSpPr>
              <a:spLocks/>
            </p:cNvSpPr>
            <p:nvPr userDrawn="1"/>
          </p:nvSpPr>
          <p:spPr bwMode="auto">
            <a:xfrm>
              <a:off x="209" y="237"/>
              <a:ext cx="83" cy="107"/>
            </a:xfrm>
            <a:custGeom>
              <a:avLst/>
              <a:gdLst>
                <a:gd name="T0" fmla="*/ 40 w 40"/>
                <a:gd name="T1" fmla="*/ 0 h 51"/>
                <a:gd name="T2" fmla="*/ 0 w 40"/>
                <a:gd name="T3" fmla="*/ 0 h 51"/>
                <a:gd name="T4" fmla="*/ 23 w 40"/>
                <a:gd name="T5" fmla="*/ 42 h 51"/>
                <a:gd name="T6" fmla="*/ 40 w 40"/>
                <a:gd name="T7" fmla="*/ 51 h 51"/>
                <a:gd name="T8" fmla="*/ 40 w 40"/>
                <a:gd name="T9" fmla="*/ 0 h 51"/>
              </a:gdLst>
              <a:ahLst/>
              <a:cxnLst>
                <a:cxn ang="0">
                  <a:pos x="T0" y="T1"/>
                </a:cxn>
                <a:cxn ang="0">
                  <a:pos x="T2" y="T3"/>
                </a:cxn>
                <a:cxn ang="0">
                  <a:pos x="T4" y="T5"/>
                </a:cxn>
                <a:cxn ang="0">
                  <a:pos x="T6" y="T7"/>
                </a:cxn>
                <a:cxn ang="0">
                  <a:pos x="T8" y="T9"/>
                </a:cxn>
              </a:cxnLst>
              <a:rect l="0" t="0" r="r" b="b"/>
              <a:pathLst>
                <a:path w="40" h="51">
                  <a:moveTo>
                    <a:pt x="40" y="0"/>
                  </a:moveTo>
                  <a:cubicBezTo>
                    <a:pt x="0" y="0"/>
                    <a:pt x="0" y="0"/>
                    <a:pt x="0" y="0"/>
                  </a:cubicBezTo>
                  <a:cubicBezTo>
                    <a:pt x="0" y="29"/>
                    <a:pt x="15" y="38"/>
                    <a:pt x="23" y="42"/>
                  </a:cubicBezTo>
                  <a:cubicBezTo>
                    <a:pt x="24" y="43"/>
                    <a:pt x="33" y="47"/>
                    <a:pt x="40" y="51"/>
                  </a:cubicBezTo>
                  <a:lnTo>
                    <a:pt x="40" y="0"/>
                  </a:lnTo>
                  <a:close/>
                </a:path>
              </a:pathLst>
            </a:custGeom>
            <a:solidFill>
              <a:srgbClr val="E633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 name="Freeform 38">
              <a:extLst>
                <a:ext uri="{FF2B5EF4-FFF2-40B4-BE49-F238E27FC236}">
                  <a16:creationId xmlns:a16="http://schemas.microsoft.com/office/drawing/2014/main" id="{C9BB7948-3689-4425-8D60-D17C2362CB2E}"/>
                </a:ext>
              </a:extLst>
            </p:cNvPr>
            <p:cNvSpPr>
              <a:spLocks/>
            </p:cNvSpPr>
            <p:nvPr userDrawn="1"/>
          </p:nvSpPr>
          <p:spPr bwMode="auto">
            <a:xfrm>
              <a:off x="338" y="237"/>
              <a:ext cx="84" cy="107"/>
            </a:xfrm>
            <a:custGeom>
              <a:avLst/>
              <a:gdLst>
                <a:gd name="T0" fmla="*/ 0 w 40"/>
                <a:gd name="T1" fmla="*/ 0 h 51"/>
                <a:gd name="T2" fmla="*/ 0 w 40"/>
                <a:gd name="T3" fmla="*/ 51 h 51"/>
                <a:gd name="T4" fmla="*/ 17 w 40"/>
                <a:gd name="T5" fmla="*/ 42 h 51"/>
                <a:gd name="T6" fmla="*/ 40 w 40"/>
                <a:gd name="T7" fmla="*/ 0 h 51"/>
                <a:gd name="T8" fmla="*/ 0 w 40"/>
                <a:gd name="T9" fmla="*/ 0 h 51"/>
              </a:gdLst>
              <a:ahLst/>
              <a:cxnLst>
                <a:cxn ang="0">
                  <a:pos x="T0" y="T1"/>
                </a:cxn>
                <a:cxn ang="0">
                  <a:pos x="T2" y="T3"/>
                </a:cxn>
                <a:cxn ang="0">
                  <a:pos x="T4" y="T5"/>
                </a:cxn>
                <a:cxn ang="0">
                  <a:pos x="T6" y="T7"/>
                </a:cxn>
                <a:cxn ang="0">
                  <a:pos x="T8" y="T9"/>
                </a:cxn>
              </a:cxnLst>
              <a:rect l="0" t="0" r="r" b="b"/>
              <a:pathLst>
                <a:path w="40" h="51">
                  <a:moveTo>
                    <a:pt x="0" y="0"/>
                  </a:moveTo>
                  <a:cubicBezTo>
                    <a:pt x="0" y="51"/>
                    <a:pt x="0" y="51"/>
                    <a:pt x="0" y="51"/>
                  </a:cubicBezTo>
                  <a:cubicBezTo>
                    <a:pt x="7" y="47"/>
                    <a:pt x="16" y="43"/>
                    <a:pt x="17" y="42"/>
                  </a:cubicBezTo>
                  <a:cubicBezTo>
                    <a:pt x="25" y="38"/>
                    <a:pt x="40" y="29"/>
                    <a:pt x="40" y="0"/>
                  </a:cubicBezTo>
                  <a:lnTo>
                    <a:pt x="0" y="0"/>
                  </a:lnTo>
                  <a:close/>
                </a:path>
              </a:pathLst>
            </a:custGeom>
            <a:solidFill>
              <a:srgbClr val="E633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 name="Freeform 39">
              <a:extLst>
                <a:ext uri="{FF2B5EF4-FFF2-40B4-BE49-F238E27FC236}">
                  <a16:creationId xmlns:a16="http://schemas.microsoft.com/office/drawing/2014/main" id="{A620AC47-232A-4C75-9660-9343796B2607}"/>
                </a:ext>
              </a:extLst>
            </p:cNvPr>
            <p:cNvSpPr>
              <a:spLocks/>
            </p:cNvSpPr>
            <p:nvPr userDrawn="1"/>
          </p:nvSpPr>
          <p:spPr bwMode="auto">
            <a:xfrm>
              <a:off x="361" y="209"/>
              <a:ext cx="11" cy="23"/>
            </a:xfrm>
            <a:custGeom>
              <a:avLst/>
              <a:gdLst>
                <a:gd name="T0" fmla="*/ 3 w 5"/>
                <a:gd name="T1" fmla="*/ 2 h 11"/>
                <a:gd name="T2" fmla="*/ 4 w 5"/>
                <a:gd name="T3" fmla="*/ 1 h 11"/>
                <a:gd name="T4" fmla="*/ 3 w 5"/>
                <a:gd name="T5" fmla="*/ 0 h 11"/>
                <a:gd name="T6" fmla="*/ 2 w 5"/>
                <a:gd name="T7" fmla="*/ 1 h 11"/>
                <a:gd name="T8" fmla="*/ 2 w 5"/>
                <a:gd name="T9" fmla="*/ 2 h 11"/>
                <a:gd name="T10" fmla="*/ 0 w 5"/>
                <a:gd name="T11" fmla="*/ 8 h 11"/>
                <a:gd name="T12" fmla="*/ 2 w 5"/>
                <a:gd name="T13" fmla="*/ 8 h 11"/>
                <a:gd name="T14" fmla="*/ 3 w 5"/>
                <a:gd name="T15" fmla="*/ 11 h 11"/>
                <a:gd name="T16" fmla="*/ 3 w 5"/>
                <a:gd name="T17" fmla="*/ 8 h 11"/>
                <a:gd name="T18" fmla="*/ 5 w 5"/>
                <a:gd name="T19" fmla="*/ 8 h 11"/>
                <a:gd name="T20" fmla="*/ 3 w 5"/>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1">
                  <a:moveTo>
                    <a:pt x="3" y="2"/>
                  </a:moveTo>
                  <a:cubicBezTo>
                    <a:pt x="4" y="1"/>
                    <a:pt x="4" y="1"/>
                    <a:pt x="4" y="1"/>
                  </a:cubicBezTo>
                  <a:cubicBezTo>
                    <a:pt x="3" y="0"/>
                    <a:pt x="3" y="0"/>
                    <a:pt x="3" y="0"/>
                  </a:cubicBezTo>
                  <a:cubicBezTo>
                    <a:pt x="2" y="1"/>
                    <a:pt x="2" y="1"/>
                    <a:pt x="2" y="1"/>
                  </a:cubicBezTo>
                  <a:cubicBezTo>
                    <a:pt x="2" y="2"/>
                    <a:pt x="2" y="2"/>
                    <a:pt x="2" y="2"/>
                  </a:cubicBezTo>
                  <a:cubicBezTo>
                    <a:pt x="2" y="2"/>
                    <a:pt x="2" y="7"/>
                    <a:pt x="0" y="8"/>
                  </a:cubicBezTo>
                  <a:cubicBezTo>
                    <a:pt x="0" y="8"/>
                    <a:pt x="1" y="9"/>
                    <a:pt x="2" y="8"/>
                  </a:cubicBezTo>
                  <a:cubicBezTo>
                    <a:pt x="2" y="8"/>
                    <a:pt x="2" y="9"/>
                    <a:pt x="3" y="11"/>
                  </a:cubicBezTo>
                  <a:cubicBezTo>
                    <a:pt x="3" y="9"/>
                    <a:pt x="3" y="8"/>
                    <a:pt x="3" y="8"/>
                  </a:cubicBezTo>
                  <a:cubicBezTo>
                    <a:pt x="4" y="9"/>
                    <a:pt x="5" y="8"/>
                    <a:pt x="5" y="8"/>
                  </a:cubicBezTo>
                  <a:cubicBezTo>
                    <a:pt x="3" y="7"/>
                    <a:pt x="3" y="2"/>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Freeform 40">
              <a:extLst>
                <a:ext uri="{FF2B5EF4-FFF2-40B4-BE49-F238E27FC236}">
                  <a16:creationId xmlns:a16="http://schemas.microsoft.com/office/drawing/2014/main" id="{3B2170E1-9E48-48B6-A735-72F1B63EB83C}"/>
                </a:ext>
              </a:extLst>
            </p:cNvPr>
            <p:cNvSpPr>
              <a:spLocks/>
            </p:cNvSpPr>
            <p:nvPr userDrawn="1"/>
          </p:nvSpPr>
          <p:spPr bwMode="auto">
            <a:xfrm>
              <a:off x="374" y="192"/>
              <a:ext cx="12" cy="23"/>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9 h 11"/>
                <a:gd name="T12" fmla="*/ 2 w 6"/>
                <a:gd name="T13" fmla="*/ 9 h 11"/>
                <a:gd name="T14" fmla="*/ 3 w 6"/>
                <a:gd name="T15" fmla="*/ 11 h 11"/>
                <a:gd name="T16" fmla="*/ 4 w 6"/>
                <a:gd name="T17" fmla="*/ 9 h 11"/>
                <a:gd name="T18" fmla="*/ 6 w 6"/>
                <a:gd name="T19" fmla="*/ 9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3"/>
                    <a:pt x="3" y="7"/>
                    <a:pt x="0" y="9"/>
                  </a:cubicBezTo>
                  <a:cubicBezTo>
                    <a:pt x="0" y="9"/>
                    <a:pt x="1" y="9"/>
                    <a:pt x="2" y="9"/>
                  </a:cubicBezTo>
                  <a:cubicBezTo>
                    <a:pt x="2" y="9"/>
                    <a:pt x="3" y="10"/>
                    <a:pt x="3" y="11"/>
                  </a:cubicBezTo>
                  <a:cubicBezTo>
                    <a:pt x="4" y="10"/>
                    <a:pt x="4" y="9"/>
                    <a:pt x="4" y="9"/>
                  </a:cubicBezTo>
                  <a:cubicBezTo>
                    <a:pt x="5" y="9"/>
                    <a:pt x="6" y="9"/>
                    <a:pt x="6" y="9"/>
                  </a:cubicBezTo>
                  <a:cubicBezTo>
                    <a:pt x="3" y="7"/>
                    <a:pt x="3" y="3"/>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 name="Freeform 41">
              <a:extLst>
                <a:ext uri="{FF2B5EF4-FFF2-40B4-BE49-F238E27FC236}">
                  <a16:creationId xmlns:a16="http://schemas.microsoft.com/office/drawing/2014/main" id="{1994905A-06D6-4B36-B86D-B9BF395707C6}"/>
                </a:ext>
              </a:extLst>
            </p:cNvPr>
            <p:cNvSpPr>
              <a:spLocks/>
            </p:cNvSpPr>
            <p:nvPr userDrawn="1"/>
          </p:nvSpPr>
          <p:spPr bwMode="auto">
            <a:xfrm>
              <a:off x="388" y="209"/>
              <a:ext cx="13" cy="23"/>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8 h 11"/>
                <a:gd name="T12" fmla="*/ 2 w 6"/>
                <a:gd name="T13" fmla="*/ 8 h 11"/>
                <a:gd name="T14" fmla="*/ 3 w 6"/>
                <a:gd name="T15" fmla="*/ 11 h 11"/>
                <a:gd name="T16" fmla="*/ 4 w 6"/>
                <a:gd name="T17" fmla="*/ 8 h 11"/>
                <a:gd name="T18" fmla="*/ 6 w 6"/>
                <a:gd name="T19" fmla="*/ 8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2"/>
                    <a:pt x="3" y="7"/>
                    <a:pt x="0" y="8"/>
                  </a:cubicBezTo>
                  <a:cubicBezTo>
                    <a:pt x="0" y="8"/>
                    <a:pt x="1" y="9"/>
                    <a:pt x="2" y="8"/>
                  </a:cubicBezTo>
                  <a:cubicBezTo>
                    <a:pt x="2" y="8"/>
                    <a:pt x="2" y="9"/>
                    <a:pt x="3" y="11"/>
                  </a:cubicBezTo>
                  <a:cubicBezTo>
                    <a:pt x="3" y="9"/>
                    <a:pt x="4" y="8"/>
                    <a:pt x="4" y="8"/>
                  </a:cubicBezTo>
                  <a:cubicBezTo>
                    <a:pt x="5" y="9"/>
                    <a:pt x="6" y="8"/>
                    <a:pt x="6" y="8"/>
                  </a:cubicBezTo>
                  <a:cubicBezTo>
                    <a:pt x="3" y="7"/>
                    <a:pt x="3" y="2"/>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 name="Freeform 42">
              <a:extLst>
                <a:ext uri="{FF2B5EF4-FFF2-40B4-BE49-F238E27FC236}">
                  <a16:creationId xmlns:a16="http://schemas.microsoft.com/office/drawing/2014/main" id="{D5DD2238-B7D3-41E8-8078-0429B9A197D0}"/>
                </a:ext>
              </a:extLst>
            </p:cNvPr>
            <p:cNvSpPr>
              <a:spLocks/>
            </p:cNvSpPr>
            <p:nvPr userDrawn="1"/>
          </p:nvSpPr>
          <p:spPr bwMode="auto">
            <a:xfrm>
              <a:off x="403" y="192"/>
              <a:ext cx="10" cy="23"/>
            </a:xfrm>
            <a:custGeom>
              <a:avLst/>
              <a:gdLst>
                <a:gd name="T0" fmla="*/ 3 w 5"/>
                <a:gd name="T1" fmla="*/ 2 h 11"/>
                <a:gd name="T2" fmla="*/ 3 w 5"/>
                <a:gd name="T3" fmla="*/ 1 h 11"/>
                <a:gd name="T4" fmla="*/ 2 w 5"/>
                <a:gd name="T5" fmla="*/ 0 h 11"/>
                <a:gd name="T6" fmla="*/ 1 w 5"/>
                <a:gd name="T7" fmla="*/ 1 h 11"/>
                <a:gd name="T8" fmla="*/ 2 w 5"/>
                <a:gd name="T9" fmla="*/ 2 h 11"/>
                <a:gd name="T10" fmla="*/ 0 w 5"/>
                <a:gd name="T11" fmla="*/ 9 h 11"/>
                <a:gd name="T12" fmla="*/ 2 w 5"/>
                <a:gd name="T13" fmla="*/ 9 h 11"/>
                <a:gd name="T14" fmla="*/ 2 w 5"/>
                <a:gd name="T15" fmla="*/ 11 h 11"/>
                <a:gd name="T16" fmla="*/ 3 w 5"/>
                <a:gd name="T17" fmla="*/ 9 h 11"/>
                <a:gd name="T18" fmla="*/ 5 w 5"/>
                <a:gd name="T19" fmla="*/ 9 h 11"/>
                <a:gd name="T20" fmla="*/ 3 w 5"/>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1">
                  <a:moveTo>
                    <a:pt x="3" y="2"/>
                  </a:moveTo>
                  <a:cubicBezTo>
                    <a:pt x="3" y="1"/>
                    <a:pt x="3" y="1"/>
                    <a:pt x="3" y="1"/>
                  </a:cubicBezTo>
                  <a:cubicBezTo>
                    <a:pt x="2" y="0"/>
                    <a:pt x="2" y="0"/>
                    <a:pt x="2" y="0"/>
                  </a:cubicBezTo>
                  <a:cubicBezTo>
                    <a:pt x="1" y="1"/>
                    <a:pt x="1" y="1"/>
                    <a:pt x="1" y="1"/>
                  </a:cubicBezTo>
                  <a:cubicBezTo>
                    <a:pt x="2" y="2"/>
                    <a:pt x="2" y="2"/>
                    <a:pt x="2" y="2"/>
                  </a:cubicBezTo>
                  <a:cubicBezTo>
                    <a:pt x="2" y="3"/>
                    <a:pt x="2" y="7"/>
                    <a:pt x="0" y="9"/>
                  </a:cubicBezTo>
                  <a:cubicBezTo>
                    <a:pt x="0" y="9"/>
                    <a:pt x="0" y="9"/>
                    <a:pt x="2" y="9"/>
                  </a:cubicBezTo>
                  <a:cubicBezTo>
                    <a:pt x="2" y="9"/>
                    <a:pt x="2" y="10"/>
                    <a:pt x="2" y="11"/>
                  </a:cubicBezTo>
                  <a:cubicBezTo>
                    <a:pt x="3" y="10"/>
                    <a:pt x="3" y="9"/>
                    <a:pt x="3" y="9"/>
                  </a:cubicBezTo>
                  <a:cubicBezTo>
                    <a:pt x="4" y="9"/>
                    <a:pt x="5" y="9"/>
                    <a:pt x="5" y="9"/>
                  </a:cubicBezTo>
                  <a:cubicBezTo>
                    <a:pt x="3" y="7"/>
                    <a:pt x="3" y="3"/>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 name="Freeform 43">
              <a:extLst>
                <a:ext uri="{FF2B5EF4-FFF2-40B4-BE49-F238E27FC236}">
                  <a16:creationId xmlns:a16="http://schemas.microsoft.com/office/drawing/2014/main" id="{F29E0BCA-D619-448A-A4DA-C5E357CBC616}"/>
                </a:ext>
              </a:extLst>
            </p:cNvPr>
            <p:cNvSpPr>
              <a:spLocks/>
            </p:cNvSpPr>
            <p:nvPr userDrawn="1"/>
          </p:nvSpPr>
          <p:spPr bwMode="auto">
            <a:xfrm>
              <a:off x="347" y="192"/>
              <a:ext cx="12" cy="23"/>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9 h 11"/>
                <a:gd name="T12" fmla="*/ 2 w 6"/>
                <a:gd name="T13" fmla="*/ 9 h 11"/>
                <a:gd name="T14" fmla="*/ 3 w 6"/>
                <a:gd name="T15" fmla="*/ 11 h 11"/>
                <a:gd name="T16" fmla="*/ 4 w 6"/>
                <a:gd name="T17" fmla="*/ 9 h 11"/>
                <a:gd name="T18" fmla="*/ 6 w 6"/>
                <a:gd name="T19" fmla="*/ 9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3"/>
                    <a:pt x="3" y="7"/>
                    <a:pt x="0" y="9"/>
                  </a:cubicBezTo>
                  <a:cubicBezTo>
                    <a:pt x="0" y="9"/>
                    <a:pt x="1" y="9"/>
                    <a:pt x="2" y="9"/>
                  </a:cubicBezTo>
                  <a:cubicBezTo>
                    <a:pt x="2" y="9"/>
                    <a:pt x="2" y="10"/>
                    <a:pt x="3" y="11"/>
                  </a:cubicBezTo>
                  <a:cubicBezTo>
                    <a:pt x="4" y="10"/>
                    <a:pt x="4" y="9"/>
                    <a:pt x="4" y="9"/>
                  </a:cubicBezTo>
                  <a:cubicBezTo>
                    <a:pt x="5" y="9"/>
                    <a:pt x="6" y="9"/>
                    <a:pt x="6" y="9"/>
                  </a:cubicBezTo>
                  <a:cubicBezTo>
                    <a:pt x="3" y="7"/>
                    <a:pt x="3" y="3"/>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 name="Freeform 44">
              <a:extLst>
                <a:ext uri="{FF2B5EF4-FFF2-40B4-BE49-F238E27FC236}">
                  <a16:creationId xmlns:a16="http://schemas.microsoft.com/office/drawing/2014/main" id="{37A7E205-2687-4D5A-9389-71A27D7867A0}"/>
                </a:ext>
              </a:extLst>
            </p:cNvPr>
            <p:cNvSpPr>
              <a:spLocks/>
            </p:cNvSpPr>
            <p:nvPr userDrawn="1"/>
          </p:nvSpPr>
          <p:spPr bwMode="auto">
            <a:xfrm>
              <a:off x="230" y="209"/>
              <a:ext cx="12" cy="23"/>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8 h 11"/>
                <a:gd name="T12" fmla="*/ 2 w 6"/>
                <a:gd name="T13" fmla="*/ 8 h 11"/>
                <a:gd name="T14" fmla="*/ 3 w 6"/>
                <a:gd name="T15" fmla="*/ 11 h 11"/>
                <a:gd name="T16" fmla="*/ 4 w 6"/>
                <a:gd name="T17" fmla="*/ 8 h 11"/>
                <a:gd name="T18" fmla="*/ 6 w 6"/>
                <a:gd name="T19" fmla="*/ 8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2"/>
                    <a:pt x="3" y="7"/>
                    <a:pt x="0" y="8"/>
                  </a:cubicBezTo>
                  <a:cubicBezTo>
                    <a:pt x="0" y="8"/>
                    <a:pt x="1" y="9"/>
                    <a:pt x="2" y="8"/>
                  </a:cubicBezTo>
                  <a:cubicBezTo>
                    <a:pt x="2" y="8"/>
                    <a:pt x="3" y="9"/>
                    <a:pt x="3" y="11"/>
                  </a:cubicBezTo>
                  <a:cubicBezTo>
                    <a:pt x="4" y="9"/>
                    <a:pt x="4" y="8"/>
                    <a:pt x="4" y="8"/>
                  </a:cubicBezTo>
                  <a:cubicBezTo>
                    <a:pt x="5" y="9"/>
                    <a:pt x="6" y="8"/>
                    <a:pt x="6" y="8"/>
                  </a:cubicBezTo>
                  <a:cubicBezTo>
                    <a:pt x="3" y="7"/>
                    <a:pt x="3" y="2"/>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 name="Freeform 45">
              <a:extLst>
                <a:ext uri="{FF2B5EF4-FFF2-40B4-BE49-F238E27FC236}">
                  <a16:creationId xmlns:a16="http://schemas.microsoft.com/office/drawing/2014/main" id="{BB804879-17EB-41B1-B285-C86EF7ABEF60}"/>
                </a:ext>
              </a:extLst>
            </p:cNvPr>
            <p:cNvSpPr>
              <a:spLocks/>
            </p:cNvSpPr>
            <p:nvPr userDrawn="1"/>
          </p:nvSpPr>
          <p:spPr bwMode="auto">
            <a:xfrm>
              <a:off x="245" y="192"/>
              <a:ext cx="12" cy="23"/>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9 h 11"/>
                <a:gd name="T12" fmla="*/ 2 w 6"/>
                <a:gd name="T13" fmla="*/ 9 h 11"/>
                <a:gd name="T14" fmla="*/ 3 w 6"/>
                <a:gd name="T15" fmla="*/ 11 h 11"/>
                <a:gd name="T16" fmla="*/ 4 w 6"/>
                <a:gd name="T17" fmla="*/ 9 h 11"/>
                <a:gd name="T18" fmla="*/ 6 w 6"/>
                <a:gd name="T19" fmla="*/ 9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3"/>
                    <a:pt x="3" y="7"/>
                    <a:pt x="0" y="9"/>
                  </a:cubicBezTo>
                  <a:cubicBezTo>
                    <a:pt x="0" y="9"/>
                    <a:pt x="1" y="9"/>
                    <a:pt x="2" y="9"/>
                  </a:cubicBezTo>
                  <a:cubicBezTo>
                    <a:pt x="2" y="9"/>
                    <a:pt x="2" y="10"/>
                    <a:pt x="3" y="11"/>
                  </a:cubicBezTo>
                  <a:cubicBezTo>
                    <a:pt x="3" y="10"/>
                    <a:pt x="4" y="9"/>
                    <a:pt x="4" y="9"/>
                  </a:cubicBezTo>
                  <a:cubicBezTo>
                    <a:pt x="5" y="9"/>
                    <a:pt x="6" y="9"/>
                    <a:pt x="6" y="9"/>
                  </a:cubicBezTo>
                  <a:cubicBezTo>
                    <a:pt x="3" y="7"/>
                    <a:pt x="3" y="3"/>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 name="Freeform 46">
              <a:extLst>
                <a:ext uri="{FF2B5EF4-FFF2-40B4-BE49-F238E27FC236}">
                  <a16:creationId xmlns:a16="http://schemas.microsoft.com/office/drawing/2014/main" id="{1C28758D-2377-41A3-A2F4-65DEE0301BD9}"/>
                </a:ext>
              </a:extLst>
            </p:cNvPr>
            <p:cNvSpPr>
              <a:spLocks/>
            </p:cNvSpPr>
            <p:nvPr userDrawn="1"/>
          </p:nvSpPr>
          <p:spPr bwMode="auto">
            <a:xfrm>
              <a:off x="259" y="209"/>
              <a:ext cx="11" cy="23"/>
            </a:xfrm>
            <a:custGeom>
              <a:avLst/>
              <a:gdLst>
                <a:gd name="T0" fmla="*/ 3 w 5"/>
                <a:gd name="T1" fmla="*/ 2 h 11"/>
                <a:gd name="T2" fmla="*/ 3 w 5"/>
                <a:gd name="T3" fmla="*/ 1 h 11"/>
                <a:gd name="T4" fmla="*/ 2 w 5"/>
                <a:gd name="T5" fmla="*/ 0 h 11"/>
                <a:gd name="T6" fmla="*/ 1 w 5"/>
                <a:gd name="T7" fmla="*/ 1 h 11"/>
                <a:gd name="T8" fmla="*/ 2 w 5"/>
                <a:gd name="T9" fmla="*/ 2 h 11"/>
                <a:gd name="T10" fmla="*/ 0 w 5"/>
                <a:gd name="T11" fmla="*/ 8 h 11"/>
                <a:gd name="T12" fmla="*/ 2 w 5"/>
                <a:gd name="T13" fmla="*/ 8 h 11"/>
                <a:gd name="T14" fmla="*/ 2 w 5"/>
                <a:gd name="T15" fmla="*/ 11 h 11"/>
                <a:gd name="T16" fmla="*/ 3 w 5"/>
                <a:gd name="T17" fmla="*/ 8 h 11"/>
                <a:gd name="T18" fmla="*/ 5 w 5"/>
                <a:gd name="T19" fmla="*/ 8 h 11"/>
                <a:gd name="T20" fmla="*/ 3 w 5"/>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1">
                  <a:moveTo>
                    <a:pt x="3" y="2"/>
                  </a:moveTo>
                  <a:cubicBezTo>
                    <a:pt x="3" y="1"/>
                    <a:pt x="3" y="1"/>
                    <a:pt x="3" y="1"/>
                  </a:cubicBezTo>
                  <a:cubicBezTo>
                    <a:pt x="2" y="0"/>
                    <a:pt x="2" y="0"/>
                    <a:pt x="2" y="0"/>
                  </a:cubicBezTo>
                  <a:cubicBezTo>
                    <a:pt x="1" y="1"/>
                    <a:pt x="1" y="1"/>
                    <a:pt x="1" y="1"/>
                  </a:cubicBezTo>
                  <a:cubicBezTo>
                    <a:pt x="2" y="2"/>
                    <a:pt x="2" y="2"/>
                    <a:pt x="2" y="2"/>
                  </a:cubicBezTo>
                  <a:cubicBezTo>
                    <a:pt x="2" y="2"/>
                    <a:pt x="2" y="7"/>
                    <a:pt x="0" y="8"/>
                  </a:cubicBezTo>
                  <a:cubicBezTo>
                    <a:pt x="0" y="8"/>
                    <a:pt x="0" y="9"/>
                    <a:pt x="2" y="8"/>
                  </a:cubicBezTo>
                  <a:cubicBezTo>
                    <a:pt x="2" y="8"/>
                    <a:pt x="2" y="9"/>
                    <a:pt x="2" y="11"/>
                  </a:cubicBezTo>
                  <a:cubicBezTo>
                    <a:pt x="3" y="9"/>
                    <a:pt x="3" y="8"/>
                    <a:pt x="3" y="8"/>
                  </a:cubicBezTo>
                  <a:cubicBezTo>
                    <a:pt x="4" y="9"/>
                    <a:pt x="5" y="8"/>
                    <a:pt x="5" y="8"/>
                  </a:cubicBezTo>
                  <a:cubicBezTo>
                    <a:pt x="3" y="7"/>
                    <a:pt x="3" y="2"/>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 name="Freeform 47">
              <a:extLst>
                <a:ext uri="{FF2B5EF4-FFF2-40B4-BE49-F238E27FC236}">
                  <a16:creationId xmlns:a16="http://schemas.microsoft.com/office/drawing/2014/main" id="{A972A2B5-6D18-4287-959B-78B6A4E89122}"/>
                </a:ext>
              </a:extLst>
            </p:cNvPr>
            <p:cNvSpPr>
              <a:spLocks/>
            </p:cNvSpPr>
            <p:nvPr userDrawn="1"/>
          </p:nvSpPr>
          <p:spPr bwMode="auto">
            <a:xfrm>
              <a:off x="272" y="192"/>
              <a:ext cx="12" cy="23"/>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9 h 11"/>
                <a:gd name="T12" fmla="*/ 2 w 6"/>
                <a:gd name="T13" fmla="*/ 9 h 11"/>
                <a:gd name="T14" fmla="*/ 3 w 6"/>
                <a:gd name="T15" fmla="*/ 11 h 11"/>
                <a:gd name="T16" fmla="*/ 4 w 6"/>
                <a:gd name="T17" fmla="*/ 9 h 11"/>
                <a:gd name="T18" fmla="*/ 6 w 6"/>
                <a:gd name="T19" fmla="*/ 9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3"/>
                    <a:pt x="3" y="7"/>
                    <a:pt x="0" y="9"/>
                  </a:cubicBezTo>
                  <a:cubicBezTo>
                    <a:pt x="0" y="9"/>
                    <a:pt x="1" y="9"/>
                    <a:pt x="2" y="9"/>
                  </a:cubicBezTo>
                  <a:cubicBezTo>
                    <a:pt x="2" y="9"/>
                    <a:pt x="2" y="10"/>
                    <a:pt x="3" y="11"/>
                  </a:cubicBezTo>
                  <a:cubicBezTo>
                    <a:pt x="4" y="10"/>
                    <a:pt x="4" y="9"/>
                    <a:pt x="4" y="9"/>
                  </a:cubicBezTo>
                  <a:cubicBezTo>
                    <a:pt x="5" y="9"/>
                    <a:pt x="6" y="9"/>
                    <a:pt x="6" y="9"/>
                  </a:cubicBezTo>
                  <a:cubicBezTo>
                    <a:pt x="3" y="7"/>
                    <a:pt x="3" y="3"/>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 name="Freeform 48">
              <a:extLst>
                <a:ext uri="{FF2B5EF4-FFF2-40B4-BE49-F238E27FC236}">
                  <a16:creationId xmlns:a16="http://schemas.microsoft.com/office/drawing/2014/main" id="{88CEF147-EA93-4F20-9A90-F3A9C7D34043}"/>
                </a:ext>
              </a:extLst>
            </p:cNvPr>
            <p:cNvSpPr>
              <a:spLocks/>
            </p:cNvSpPr>
            <p:nvPr userDrawn="1"/>
          </p:nvSpPr>
          <p:spPr bwMode="auto">
            <a:xfrm>
              <a:off x="218" y="192"/>
              <a:ext cx="10" cy="23"/>
            </a:xfrm>
            <a:custGeom>
              <a:avLst/>
              <a:gdLst>
                <a:gd name="T0" fmla="*/ 3 w 5"/>
                <a:gd name="T1" fmla="*/ 2 h 11"/>
                <a:gd name="T2" fmla="*/ 4 w 5"/>
                <a:gd name="T3" fmla="*/ 1 h 11"/>
                <a:gd name="T4" fmla="*/ 3 w 5"/>
                <a:gd name="T5" fmla="*/ 0 h 11"/>
                <a:gd name="T6" fmla="*/ 2 w 5"/>
                <a:gd name="T7" fmla="*/ 1 h 11"/>
                <a:gd name="T8" fmla="*/ 2 w 5"/>
                <a:gd name="T9" fmla="*/ 2 h 11"/>
                <a:gd name="T10" fmla="*/ 0 w 5"/>
                <a:gd name="T11" fmla="*/ 9 h 11"/>
                <a:gd name="T12" fmla="*/ 2 w 5"/>
                <a:gd name="T13" fmla="*/ 9 h 11"/>
                <a:gd name="T14" fmla="*/ 3 w 5"/>
                <a:gd name="T15" fmla="*/ 11 h 11"/>
                <a:gd name="T16" fmla="*/ 3 w 5"/>
                <a:gd name="T17" fmla="*/ 9 h 11"/>
                <a:gd name="T18" fmla="*/ 5 w 5"/>
                <a:gd name="T19" fmla="*/ 9 h 11"/>
                <a:gd name="T20" fmla="*/ 3 w 5"/>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1">
                  <a:moveTo>
                    <a:pt x="3" y="2"/>
                  </a:moveTo>
                  <a:cubicBezTo>
                    <a:pt x="4" y="1"/>
                    <a:pt x="4" y="1"/>
                    <a:pt x="4" y="1"/>
                  </a:cubicBezTo>
                  <a:cubicBezTo>
                    <a:pt x="3" y="0"/>
                    <a:pt x="3" y="0"/>
                    <a:pt x="3" y="0"/>
                  </a:cubicBezTo>
                  <a:cubicBezTo>
                    <a:pt x="2" y="1"/>
                    <a:pt x="2" y="1"/>
                    <a:pt x="2" y="1"/>
                  </a:cubicBezTo>
                  <a:cubicBezTo>
                    <a:pt x="2" y="2"/>
                    <a:pt x="2" y="2"/>
                    <a:pt x="2" y="2"/>
                  </a:cubicBezTo>
                  <a:cubicBezTo>
                    <a:pt x="2" y="3"/>
                    <a:pt x="2" y="7"/>
                    <a:pt x="0" y="9"/>
                  </a:cubicBezTo>
                  <a:cubicBezTo>
                    <a:pt x="0" y="9"/>
                    <a:pt x="1" y="9"/>
                    <a:pt x="2" y="9"/>
                  </a:cubicBezTo>
                  <a:cubicBezTo>
                    <a:pt x="2" y="9"/>
                    <a:pt x="2" y="10"/>
                    <a:pt x="3" y="11"/>
                  </a:cubicBezTo>
                  <a:cubicBezTo>
                    <a:pt x="3" y="10"/>
                    <a:pt x="3" y="9"/>
                    <a:pt x="3" y="9"/>
                  </a:cubicBezTo>
                  <a:cubicBezTo>
                    <a:pt x="5" y="9"/>
                    <a:pt x="5" y="9"/>
                    <a:pt x="5" y="9"/>
                  </a:cubicBezTo>
                  <a:cubicBezTo>
                    <a:pt x="3" y="7"/>
                    <a:pt x="3" y="3"/>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 name="Freeform 49">
              <a:extLst>
                <a:ext uri="{FF2B5EF4-FFF2-40B4-BE49-F238E27FC236}">
                  <a16:creationId xmlns:a16="http://schemas.microsoft.com/office/drawing/2014/main" id="{435EEA40-2BAF-4257-9F1C-C5809F327297}"/>
                </a:ext>
              </a:extLst>
            </p:cNvPr>
            <p:cNvSpPr>
              <a:spLocks/>
            </p:cNvSpPr>
            <p:nvPr userDrawn="1"/>
          </p:nvSpPr>
          <p:spPr bwMode="auto">
            <a:xfrm>
              <a:off x="309" y="243"/>
              <a:ext cx="13" cy="25"/>
            </a:xfrm>
            <a:custGeom>
              <a:avLst/>
              <a:gdLst>
                <a:gd name="T0" fmla="*/ 3 w 6"/>
                <a:gd name="T1" fmla="*/ 3 h 12"/>
                <a:gd name="T2" fmla="*/ 4 w 6"/>
                <a:gd name="T3" fmla="*/ 2 h 12"/>
                <a:gd name="T4" fmla="*/ 3 w 6"/>
                <a:gd name="T5" fmla="*/ 0 h 12"/>
                <a:gd name="T6" fmla="*/ 2 w 6"/>
                <a:gd name="T7" fmla="*/ 2 h 12"/>
                <a:gd name="T8" fmla="*/ 3 w 6"/>
                <a:gd name="T9" fmla="*/ 3 h 12"/>
                <a:gd name="T10" fmla="*/ 0 w 6"/>
                <a:gd name="T11" fmla="*/ 9 h 12"/>
                <a:gd name="T12" fmla="*/ 2 w 6"/>
                <a:gd name="T13" fmla="*/ 9 h 12"/>
                <a:gd name="T14" fmla="*/ 3 w 6"/>
                <a:gd name="T15" fmla="*/ 12 h 12"/>
                <a:gd name="T16" fmla="*/ 4 w 6"/>
                <a:gd name="T17" fmla="*/ 9 h 12"/>
                <a:gd name="T18" fmla="*/ 6 w 6"/>
                <a:gd name="T19" fmla="*/ 9 h 12"/>
                <a:gd name="T20" fmla="*/ 3 w 6"/>
                <a:gd name="T21"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2">
                  <a:moveTo>
                    <a:pt x="3" y="3"/>
                  </a:moveTo>
                  <a:cubicBezTo>
                    <a:pt x="4" y="2"/>
                    <a:pt x="4" y="2"/>
                    <a:pt x="4" y="2"/>
                  </a:cubicBezTo>
                  <a:cubicBezTo>
                    <a:pt x="3" y="0"/>
                    <a:pt x="3" y="0"/>
                    <a:pt x="3" y="0"/>
                  </a:cubicBezTo>
                  <a:cubicBezTo>
                    <a:pt x="2" y="2"/>
                    <a:pt x="2" y="2"/>
                    <a:pt x="2" y="2"/>
                  </a:cubicBezTo>
                  <a:cubicBezTo>
                    <a:pt x="3" y="3"/>
                    <a:pt x="3" y="3"/>
                    <a:pt x="3" y="3"/>
                  </a:cubicBezTo>
                  <a:cubicBezTo>
                    <a:pt x="3" y="3"/>
                    <a:pt x="3" y="8"/>
                    <a:pt x="0" y="9"/>
                  </a:cubicBezTo>
                  <a:cubicBezTo>
                    <a:pt x="0" y="9"/>
                    <a:pt x="1" y="9"/>
                    <a:pt x="2" y="9"/>
                  </a:cubicBezTo>
                  <a:cubicBezTo>
                    <a:pt x="2" y="9"/>
                    <a:pt x="2" y="10"/>
                    <a:pt x="3" y="12"/>
                  </a:cubicBezTo>
                  <a:cubicBezTo>
                    <a:pt x="4" y="10"/>
                    <a:pt x="4" y="9"/>
                    <a:pt x="4" y="9"/>
                  </a:cubicBezTo>
                  <a:cubicBezTo>
                    <a:pt x="5" y="9"/>
                    <a:pt x="6" y="9"/>
                    <a:pt x="6" y="9"/>
                  </a:cubicBezTo>
                  <a:cubicBezTo>
                    <a:pt x="3" y="8"/>
                    <a:pt x="3" y="3"/>
                    <a:pt x="3" y="3"/>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 name="Freeform 50">
              <a:extLst>
                <a:ext uri="{FF2B5EF4-FFF2-40B4-BE49-F238E27FC236}">
                  <a16:creationId xmlns:a16="http://schemas.microsoft.com/office/drawing/2014/main" id="{73470AD0-7CDD-4F7A-8DA1-ECF35E2A7149}"/>
                </a:ext>
              </a:extLst>
            </p:cNvPr>
            <p:cNvSpPr>
              <a:spLocks/>
            </p:cNvSpPr>
            <p:nvPr userDrawn="1"/>
          </p:nvSpPr>
          <p:spPr bwMode="auto">
            <a:xfrm>
              <a:off x="309" y="291"/>
              <a:ext cx="13" cy="24"/>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9 h 11"/>
                <a:gd name="T12" fmla="*/ 2 w 6"/>
                <a:gd name="T13" fmla="*/ 8 h 11"/>
                <a:gd name="T14" fmla="*/ 3 w 6"/>
                <a:gd name="T15" fmla="*/ 11 h 11"/>
                <a:gd name="T16" fmla="*/ 4 w 6"/>
                <a:gd name="T17" fmla="*/ 8 h 11"/>
                <a:gd name="T18" fmla="*/ 6 w 6"/>
                <a:gd name="T19" fmla="*/ 9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3"/>
                    <a:pt x="3" y="7"/>
                    <a:pt x="0" y="9"/>
                  </a:cubicBezTo>
                  <a:cubicBezTo>
                    <a:pt x="0" y="9"/>
                    <a:pt x="1" y="9"/>
                    <a:pt x="2" y="8"/>
                  </a:cubicBezTo>
                  <a:cubicBezTo>
                    <a:pt x="2" y="8"/>
                    <a:pt x="2" y="10"/>
                    <a:pt x="3" y="11"/>
                  </a:cubicBezTo>
                  <a:cubicBezTo>
                    <a:pt x="4" y="10"/>
                    <a:pt x="4" y="8"/>
                    <a:pt x="4" y="8"/>
                  </a:cubicBezTo>
                  <a:cubicBezTo>
                    <a:pt x="5" y="9"/>
                    <a:pt x="6" y="9"/>
                    <a:pt x="6" y="9"/>
                  </a:cubicBezTo>
                  <a:cubicBezTo>
                    <a:pt x="3" y="7"/>
                    <a:pt x="3" y="3"/>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 name="Freeform 51">
              <a:extLst>
                <a:ext uri="{FF2B5EF4-FFF2-40B4-BE49-F238E27FC236}">
                  <a16:creationId xmlns:a16="http://schemas.microsoft.com/office/drawing/2014/main" id="{CDFA6BE3-1F68-49C1-BCBA-107B91601091}"/>
                </a:ext>
              </a:extLst>
            </p:cNvPr>
            <p:cNvSpPr>
              <a:spLocks/>
            </p:cNvSpPr>
            <p:nvPr userDrawn="1"/>
          </p:nvSpPr>
          <p:spPr bwMode="auto">
            <a:xfrm>
              <a:off x="322" y="268"/>
              <a:ext cx="12" cy="23"/>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8 h 11"/>
                <a:gd name="T12" fmla="*/ 2 w 6"/>
                <a:gd name="T13" fmla="*/ 8 h 11"/>
                <a:gd name="T14" fmla="*/ 3 w 6"/>
                <a:gd name="T15" fmla="*/ 11 h 11"/>
                <a:gd name="T16" fmla="*/ 4 w 6"/>
                <a:gd name="T17" fmla="*/ 8 h 11"/>
                <a:gd name="T18" fmla="*/ 6 w 6"/>
                <a:gd name="T19" fmla="*/ 8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2"/>
                    <a:pt x="3" y="7"/>
                    <a:pt x="0" y="8"/>
                  </a:cubicBezTo>
                  <a:cubicBezTo>
                    <a:pt x="0" y="8"/>
                    <a:pt x="1" y="8"/>
                    <a:pt x="2" y="8"/>
                  </a:cubicBezTo>
                  <a:cubicBezTo>
                    <a:pt x="2" y="8"/>
                    <a:pt x="3" y="9"/>
                    <a:pt x="3" y="11"/>
                  </a:cubicBezTo>
                  <a:cubicBezTo>
                    <a:pt x="4" y="9"/>
                    <a:pt x="4" y="8"/>
                    <a:pt x="4" y="8"/>
                  </a:cubicBezTo>
                  <a:cubicBezTo>
                    <a:pt x="5" y="8"/>
                    <a:pt x="6" y="8"/>
                    <a:pt x="6" y="8"/>
                  </a:cubicBezTo>
                  <a:cubicBezTo>
                    <a:pt x="3" y="7"/>
                    <a:pt x="3" y="2"/>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 name="Freeform 52">
              <a:extLst>
                <a:ext uri="{FF2B5EF4-FFF2-40B4-BE49-F238E27FC236}">
                  <a16:creationId xmlns:a16="http://schemas.microsoft.com/office/drawing/2014/main" id="{AB9DFD63-5B04-46F7-8CED-5894D9499DD0}"/>
                </a:ext>
              </a:extLst>
            </p:cNvPr>
            <p:cNvSpPr>
              <a:spLocks/>
            </p:cNvSpPr>
            <p:nvPr userDrawn="1"/>
          </p:nvSpPr>
          <p:spPr bwMode="auto">
            <a:xfrm>
              <a:off x="297" y="268"/>
              <a:ext cx="12" cy="23"/>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8 h 11"/>
                <a:gd name="T12" fmla="*/ 2 w 6"/>
                <a:gd name="T13" fmla="*/ 8 h 11"/>
                <a:gd name="T14" fmla="*/ 3 w 6"/>
                <a:gd name="T15" fmla="*/ 11 h 11"/>
                <a:gd name="T16" fmla="*/ 4 w 6"/>
                <a:gd name="T17" fmla="*/ 8 h 11"/>
                <a:gd name="T18" fmla="*/ 6 w 6"/>
                <a:gd name="T19" fmla="*/ 8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2"/>
                    <a:pt x="3" y="7"/>
                    <a:pt x="0" y="8"/>
                  </a:cubicBezTo>
                  <a:cubicBezTo>
                    <a:pt x="0" y="8"/>
                    <a:pt x="1" y="8"/>
                    <a:pt x="2" y="8"/>
                  </a:cubicBezTo>
                  <a:cubicBezTo>
                    <a:pt x="2" y="8"/>
                    <a:pt x="2" y="9"/>
                    <a:pt x="3" y="11"/>
                  </a:cubicBezTo>
                  <a:cubicBezTo>
                    <a:pt x="3" y="9"/>
                    <a:pt x="4" y="8"/>
                    <a:pt x="4" y="8"/>
                  </a:cubicBezTo>
                  <a:cubicBezTo>
                    <a:pt x="5" y="8"/>
                    <a:pt x="6" y="8"/>
                    <a:pt x="6" y="8"/>
                  </a:cubicBezTo>
                  <a:cubicBezTo>
                    <a:pt x="3" y="7"/>
                    <a:pt x="3" y="2"/>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 name="Freeform 53">
              <a:extLst>
                <a:ext uri="{FF2B5EF4-FFF2-40B4-BE49-F238E27FC236}">
                  <a16:creationId xmlns:a16="http://schemas.microsoft.com/office/drawing/2014/main" id="{C5243EA2-3D35-42F3-ABEC-CC81E378AC04}"/>
                </a:ext>
              </a:extLst>
            </p:cNvPr>
            <p:cNvSpPr>
              <a:spLocks/>
            </p:cNvSpPr>
            <p:nvPr userDrawn="1"/>
          </p:nvSpPr>
          <p:spPr bwMode="auto">
            <a:xfrm>
              <a:off x="322" y="315"/>
              <a:ext cx="12" cy="23"/>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9 h 11"/>
                <a:gd name="T12" fmla="*/ 2 w 6"/>
                <a:gd name="T13" fmla="*/ 9 h 11"/>
                <a:gd name="T14" fmla="*/ 3 w 6"/>
                <a:gd name="T15" fmla="*/ 11 h 11"/>
                <a:gd name="T16" fmla="*/ 4 w 6"/>
                <a:gd name="T17" fmla="*/ 9 h 11"/>
                <a:gd name="T18" fmla="*/ 6 w 6"/>
                <a:gd name="T19" fmla="*/ 9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3"/>
                    <a:pt x="3" y="7"/>
                    <a:pt x="0" y="9"/>
                  </a:cubicBezTo>
                  <a:cubicBezTo>
                    <a:pt x="0" y="9"/>
                    <a:pt x="1" y="9"/>
                    <a:pt x="2" y="9"/>
                  </a:cubicBezTo>
                  <a:cubicBezTo>
                    <a:pt x="2" y="9"/>
                    <a:pt x="3" y="10"/>
                    <a:pt x="3" y="11"/>
                  </a:cubicBezTo>
                  <a:cubicBezTo>
                    <a:pt x="4" y="10"/>
                    <a:pt x="4" y="9"/>
                    <a:pt x="4" y="9"/>
                  </a:cubicBezTo>
                  <a:cubicBezTo>
                    <a:pt x="5" y="9"/>
                    <a:pt x="6" y="9"/>
                    <a:pt x="6" y="9"/>
                  </a:cubicBezTo>
                  <a:cubicBezTo>
                    <a:pt x="3" y="7"/>
                    <a:pt x="3" y="3"/>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 name="Freeform 54">
              <a:extLst>
                <a:ext uri="{FF2B5EF4-FFF2-40B4-BE49-F238E27FC236}">
                  <a16:creationId xmlns:a16="http://schemas.microsoft.com/office/drawing/2014/main" id="{74BAA26D-AB7D-45DE-A898-5746D65925B6}"/>
                </a:ext>
              </a:extLst>
            </p:cNvPr>
            <p:cNvSpPr>
              <a:spLocks/>
            </p:cNvSpPr>
            <p:nvPr userDrawn="1"/>
          </p:nvSpPr>
          <p:spPr bwMode="auto">
            <a:xfrm>
              <a:off x="297" y="315"/>
              <a:ext cx="12" cy="23"/>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9 h 11"/>
                <a:gd name="T12" fmla="*/ 2 w 6"/>
                <a:gd name="T13" fmla="*/ 9 h 11"/>
                <a:gd name="T14" fmla="*/ 3 w 6"/>
                <a:gd name="T15" fmla="*/ 11 h 11"/>
                <a:gd name="T16" fmla="*/ 4 w 6"/>
                <a:gd name="T17" fmla="*/ 9 h 11"/>
                <a:gd name="T18" fmla="*/ 6 w 6"/>
                <a:gd name="T19" fmla="*/ 9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3"/>
                    <a:pt x="3" y="7"/>
                    <a:pt x="0" y="9"/>
                  </a:cubicBezTo>
                  <a:cubicBezTo>
                    <a:pt x="0" y="9"/>
                    <a:pt x="1" y="9"/>
                    <a:pt x="2" y="9"/>
                  </a:cubicBezTo>
                  <a:cubicBezTo>
                    <a:pt x="2" y="9"/>
                    <a:pt x="2" y="10"/>
                    <a:pt x="3" y="11"/>
                  </a:cubicBezTo>
                  <a:cubicBezTo>
                    <a:pt x="3" y="10"/>
                    <a:pt x="4" y="9"/>
                    <a:pt x="4" y="9"/>
                  </a:cubicBezTo>
                  <a:cubicBezTo>
                    <a:pt x="5" y="9"/>
                    <a:pt x="6" y="9"/>
                    <a:pt x="6" y="9"/>
                  </a:cubicBezTo>
                  <a:cubicBezTo>
                    <a:pt x="3" y="7"/>
                    <a:pt x="3" y="3"/>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 name="Freeform 55">
              <a:extLst>
                <a:ext uri="{FF2B5EF4-FFF2-40B4-BE49-F238E27FC236}">
                  <a16:creationId xmlns:a16="http://schemas.microsoft.com/office/drawing/2014/main" id="{A33B69B4-5F9D-4B51-A0F7-CE134D4ADD42}"/>
                </a:ext>
              </a:extLst>
            </p:cNvPr>
            <p:cNvSpPr>
              <a:spLocks/>
            </p:cNvSpPr>
            <p:nvPr userDrawn="1"/>
          </p:nvSpPr>
          <p:spPr bwMode="auto">
            <a:xfrm>
              <a:off x="309" y="135"/>
              <a:ext cx="13" cy="25"/>
            </a:xfrm>
            <a:custGeom>
              <a:avLst/>
              <a:gdLst>
                <a:gd name="T0" fmla="*/ 3 w 6"/>
                <a:gd name="T1" fmla="*/ 3 h 12"/>
                <a:gd name="T2" fmla="*/ 4 w 6"/>
                <a:gd name="T3" fmla="*/ 2 h 12"/>
                <a:gd name="T4" fmla="*/ 3 w 6"/>
                <a:gd name="T5" fmla="*/ 0 h 12"/>
                <a:gd name="T6" fmla="*/ 2 w 6"/>
                <a:gd name="T7" fmla="*/ 2 h 12"/>
                <a:gd name="T8" fmla="*/ 3 w 6"/>
                <a:gd name="T9" fmla="*/ 3 h 12"/>
                <a:gd name="T10" fmla="*/ 0 w 6"/>
                <a:gd name="T11" fmla="*/ 9 h 12"/>
                <a:gd name="T12" fmla="*/ 2 w 6"/>
                <a:gd name="T13" fmla="*/ 9 h 12"/>
                <a:gd name="T14" fmla="*/ 3 w 6"/>
                <a:gd name="T15" fmla="*/ 12 h 12"/>
                <a:gd name="T16" fmla="*/ 4 w 6"/>
                <a:gd name="T17" fmla="*/ 9 h 12"/>
                <a:gd name="T18" fmla="*/ 6 w 6"/>
                <a:gd name="T19" fmla="*/ 9 h 12"/>
                <a:gd name="T20" fmla="*/ 3 w 6"/>
                <a:gd name="T21"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2">
                  <a:moveTo>
                    <a:pt x="3" y="3"/>
                  </a:moveTo>
                  <a:cubicBezTo>
                    <a:pt x="4" y="2"/>
                    <a:pt x="4" y="2"/>
                    <a:pt x="4" y="2"/>
                  </a:cubicBezTo>
                  <a:cubicBezTo>
                    <a:pt x="3" y="0"/>
                    <a:pt x="3" y="0"/>
                    <a:pt x="3" y="0"/>
                  </a:cubicBezTo>
                  <a:cubicBezTo>
                    <a:pt x="2" y="2"/>
                    <a:pt x="2" y="2"/>
                    <a:pt x="2" y="2"/>
                  </a:cubicBezTo>
                  <a:cubicBezTo>
                    <a:pt x="3" y="3"/>
                    <a:pt x="3" y="3"/>
                    <a:pt x="3" y="3"/>
                  </a:cubicBezTo>
                  <a:cubicBezTo>
                    <a:pt x="3" y="3"/>
                    <a:pt x="3" y="8"/>
                    <a:pt x="0" y="9"/>
                  </a:cubicBezTo>
                  <a:cubicBezTo>
                    <a:pt x="0" y="9"/>
                    <a:pt x="1" y="9"/>
                    <a:pt x="2" y="9"/>
                  </a:cubicBezTo>
                  <a:cubicBezTo>
                    <a:pt x="2" y="9"/>
                    <a:pt x="2" y="10"/>
                    <a:pt x="3" y="12"/>
                  </a:cubicBezTo>
                  <a:cubicBezTo>
                    <a:pt x="4" y="10"/>
                    <a:pt x="4" y="9"/>
                    <a:pt x="4" y="9"/>
                  </a:cubicBezTo>
                  <a:cubicBezTo>
                    <a:pt x="5" y="9"/>
                    <a:pt x="6" y="9"/>
                    <a:pt x="6" y="9"/>
                  </a:cubicBezTo>
                  <a:cubicBezTo>
                    <a:pt x="3" y="8"/>
                    <a:pt x="3" y="3"/>
                    <a:pt x="3" y="3"/>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5" name="Freeform 56">
              <a:extLst>
                <a:ext uri="{FF2B5EF4-FFF2-40B4-BE49-F238E27FC236}">
                  <a16:creationId xmlns:a16="http://schemas.microsoft.com/office/drawing/2014/main" id="{1C3E0368-EBFC-406E-86C5-90E22DAF78A6}"/>
                </a:ext>
              </a:extLst>
            </p:cNvPr>
            <p:cNvSpPr>
              <a:spLocks/>
            </p:cNvSpPr>
            <p:nvPr userDrawn="1"/>
          </p:nvSpPr>
          <p:spPr bwMode="auto">
            <a:xfrm>
              <a:off x="322" y="112"/>
              <a:ext cx="12" cy="23"/>
            </a:xfrm>
            <a:custGeom>
              <a:avLst/>
              <a:gdLst>
                <a:gd name="T0" fmla="*/ 3 w 6"/>
                <a:gd name="T1" fmla="*/ 3 h 11"/>
                <a:gd name="T2" fmla="*/ 4 w 6"/>
                <a:gd name="T3" fmla="*/ 2 h 11"/>
                <a:gd name="T4" fmla="*/ 3 w 6"/>
                <a:gd name="T5" fmla="*/ 0 h 11"/>
                <a:gd name="T6" fmla="*/ 2 w 6"/>
                <a:gd name="T7" fmla="*/ 2 h 11"/>
                <a:gd name="T8" fmla="*/ 3 w 6"/>
                <a:gd name="T9" fmla="*/ 3 h 11"/>
                <a:gd name="T10" fmla="*/ 0 w 6"/>
                <a:gd name="T11" fmla="*/ 9 h 11"/>
                <a:gd name="T12" fmla="*/ 2 w 6"/>
                <a:gd name="T13" fmla="*/ 9 h 11"/>
                <a:gd name="T14" fmla="*/ 3 w 6"/>
                <a:gd name="T15" fmla="*/ 11 h 11"/>
                <a:gd name="T16" fmla="*/ 4 w 6"/>
                <a:gd name="T17" fmla="*/ 9 h 11"/>
                <a:gd name="T18" fmla="*/ 6 w 6"/>
                <a:gd name="T19" fmla="*/ 9 h 11"/>
                <a:gd name="T20" fmla="*/ 3 w 6"/>
                <a:gd name="T21"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3"/>
                  </a:moveTo>
                  <a:cubicBezTo>
                    <a:pt x="4" y="2"/>
                    <a:pt x="4" y="2"/>
                    <a:pt x="4" y="2"/>
                  </a:cubicBezTo>
                  <a:cubicBezTo>
                    <a:pt x="3" y="0"/>
                    <a:pt x="3" y="0"/>
                    <a:pt x="3" y="0"/>
                  </a:cubicBezTo>
                  <a:cubicBezTo>
                    <a:pt x="2" y="2"/>
                    <a:pt x="2" y="2"/>
                    <a:pt x="2" y="2"/>
                  </a:cubicBezTo>
                  <a:cubicBezTo>
                    <a:pt x="3" y="3"/>
                    <a:pt x="3" y="3"/>
                    <a:pt x="3" y="3"/>
                  </a:cubicBezTo>
                  <a:cubicBezTo>
                    <a:pt x="3" y="3"/>
                    <a:pt x="3" y="7"/>
                    <a:pt x="0" y="9"/>
                  </a:cubicBezTo>
                  <a:cubicBezTo>
                    <a:pt x="0" y="9"/>
                    <a:pt x="1" y="9"/>
                    <a:pt x="2" y="9"/>
                  </a:cubicBezTo>
                  <a:cubicBezTo>
                    <a:pt x="2" y="9"/>
                    <a:pt x="3" y="10"/>
                    <a:pt x="3" y="11"/>
                  </a:cubicBezTo>
                  <a:cubicBezTo>
                    <a:pt x="4" y="10"/>
                    <a:pt x="4" y="9"/>
                    <a:pt x="4" y="9"/>
                  </a:cubicBezTo>
                  <a:cubicBezTo>
                    <a:pt x="5" y="9"/>
                    <a:pt x="6" y="9"/>
                    <a:pt x="6" y="9"/>
                  </a:cubicBezTo>
                  <a:cubicBezTo>
                    <a:pt x="3" y="7"/>
                    <a:pt x="3" y="3"/>
                    <a:pt x="3" y="3"/>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6" name="Freeform 57">
              <a:extLst>
                <a:ext uri="{FF2B5EF4-FFF2-40B4-BE49-F238E27FC236}">
                  <a16:creationId xmlns:a16="http://schemas.microsoft.com/office/drawing/2014/main" id="{E77786A2-F9D9-47D6-8ADD-750E653E13F2}"/>
                </a:ext>
              </a:extLst>
            </p:cNvPr>
            <p:cNvSpPr>
              <a:spLocks/>
            </p:cNvSpPr>
            <p:nvPr userDrawn="1"/>
          </p:nvSpPr>
          <p:spPr bwMode="auto">
            <a:xfrm>
              <a:off x="297" y="112"/>
              <a:ext cx="12" cy="23"/>
            </a:xfrm>
            <a:custGeom>
              <a:avLst/>
              <a:gdLst>
                <a:gd name="T0" fmla="*/ 3 w 6"/>
                <a:gd name="T1" fmla="*/ 3 h 11"/>
                <a:gd name="T2" fmla="*/ 4 w 6"/>
                <a:gd name="T3" fmla="*/ 2 h 11"/>
                <a:gd name="T4" fmla="*/ 3 w 6"/>
                <a:gd name="T5" fmla="*/ 0 h 11"/>
                <a:gd name="T6" fmla="*/ 2 w 6"/>
                <a:gd name="T7" fmla="*/ 2 h 11"/>
                <a:gd name="T8" fmla="*/ 3 w 6"/>
                <a:gd name="T9" fmla="*/ 3 h 11"/>
                <a:gd name="T10" fmla="*/ 0 w 6"/>
                <a:gd name="T11" fmla="*/ 9 h 11"/>
                <a:gd name="T12" fmla="*/ 2 w 6"/>
                <a:gd name="T13" fmla="*/ 9 h 11"/>
                <a:gd name="T14" fmla="*/ 3 w 6"/>
                <a:gd name="T15" fmla="*/ 11 h 11"/>
                <a:gd name="T16" fmla="*/ 4 w 6"/>
                <a:gd name="T17" fmla="*/ 9 h 11"/>
                <a:gd name="T18" fmla="*/ 6 w 6"/>
                <a:gd name="T19" fmla="*/ 9 h 11"/>
                <a:gd name="T20" fmla="*/ 3 w 6"/>
                <a:gd name="T21"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3"/>
                  </a:moveTo>
                  <a:cubicBezTo>
                    <a:pt x="4" y="2"/>
                    <a:pt x="4" y="2"/>
                    <a:pt x="4" y="2"/>
                  </a:cubicBezTo>
                  <a:cubicBezTo>
                    <a:pt x="3" y="0"/>
                    <a:pt x="3" y="0"/>
                    <a:pt x="3" y="0"/>
                  </a:cubicBezTo>
                  <a:cubicBezTo>
                    <a:pt x="2" y="2"/>
                    <a:pt x="2" y="2"/>
                    <a:pt x="2" y="2"/>
                  </a:cubicBezTo>
                  <a:cubicBezTo>
                    <a:pt x="3" y="3"/>
                    <a:pt x="3" y="3"/>
                    <a:pt x="3" y="3"/>
                  </a:cubicBezTo>
                  <a:cubicBezTo>
                    <a:pt x="3" y="3"/>
                    <a:pt x="3" y="7"/>
                    <a:pt x="0" y="9"/>
                  </a:cubicBezTo>
                  <a:cubicBezTo>
                    <a:pt x="0" y="9"/>
                    <a:pt x="1" y="9"/>
                    <a:pt x="2" y="9"/>
                  </a:cubicBezTo>
                  <a:cubicBezTo>
                    <a:pt x="2" y="9"/>
                    <a:pt x="2" y="10"/>
                    <a:pt x="3" y="11"/>
                  </a:cubicBezTo>
                  <a:cubicBezTo>
                    <a:pt x="3" y="10"/>
                    <a:pt x="4" y="9"/>
                    <a:pt x="4" y="9"/>
                  </a:cubicBezTo>
                  <a:cubicBezTo>
                    <a:pt x="5" y="9"/>
                    <a:pt x="6" y="9"/>
                    <a:pt x="6" y="9"/>
                  </a:cubicBezTo>
                  <a:cubicBezTo>
                    <a:pt x="3" y="7"/>
                    <a:pt x="3" y="3"/>
                    <a:pt x="3" y="3"/>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 name="Freeform 58">
              <a:extLst>
                <a:ext uri="{FF2B5EF4-FFF2-40B4-BE49-F238E27FC236}">
                  <a16:creationId xmlns:a16="http://schemas.microsoft.com/office/drawing/2014/main" id="{3260309A-81B4-4457-BACA-1AF1899CA8E1}"/>
                </a:ext>
              </a:extLst>
            </p:cNvPr>
            <p:cNvSpPr>
              <a:spLocks/>
            </p:cNvSpPr>
            <p:nvPr userDrawn="1"/>
          </p:nvSpPr>
          <p:spPr bwMode="auto">
            <a:xfrm>
              <a:off x="322" y="160"/>
              <a:ext cx="12" cy="24"/>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8 h 11"/>
                <a:gd name="T12" fmla="*/ 2 w 6"/>
                <a:gd name="T13" fmla="*/ 8 h 11"/>
                <a:gd name="T14" fmla="*/ 3 w 6"/>
                <a:gd name="T15" fmla="*/ 11 h 11"/>
                <a:gd name="T16" fmla="*/ 4 w 6"/>
                <a:gd name="T17" fmla="*/ 8 h 11"/>
                <a:gd name="T18" fmla="*/ 6 w 6"/>
                <a:gd name="T19" fmla="*/ 8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2"/>
                    <a:pt x="3" y="7"/>
                    <a:pt x="0" y="8"/>
                  </a:cubicBezTo>
                  <a:cubicBezTo>
                    <a:pt x="0" y="8"/>
                    <a:pt x="1" y="9"/>
                    <a:pt x="2" y="8"/>
                  </a:cubicBezTo>
                  <a:cubicBezTo>
                    <a:pt x="2" y="8"/>
                    <a:pt x="3" y="9"/>
                    <a:pt x="3" y="11"/>
                  </a:cubicBezTo>
                  <a:cubicBezTo>
                    <a:pt x="4" y="9"/>
                    <a:pt x="4" y="8"/>
                    <a:pt x="4" y="8"/>
                  </a:cubicBezTo>
                  <a:cubicBezTo>
                    <a:pt x="5" y="9"/>
                    <a:pt x="6" y="8"/>
                    <a:pt x="6" y="8"/>
                  </a:cubicBezTo>
                  <a:cubicBezTo>
                    <a:pt x="3" y="7"/>
                    <a:pt x="3" y="2"/>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8" name="Freeform 59">
              <a:extLst>
                <a:ext uri="{FF2B5EF4-FFF2-40B4-BE49-F238E27FC236}">
                  <a16:creationId xmlns:a16="http://schemas.microsoft.com/office/drawing/2014/main" id="{DCCE8012-3DCB-4AD4-8E38-EB94123BEDF4}"/>
                </a:ext>
              </a:extLst>
            </p:cNvPr>
            <p:cNvSpPr>
              <a:spLocks/>
            </p:cNvSpPr>
            <p:nvPr userDrawn="1"/>
          </p:nvSpPr>
          <p:spPr bwMode="auto">
            <a:xfrm>
              <a:off x="297" y="160"/>
              <a:ext cx="12" cy="24"/>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8 h 11"/>
                <a:gd name="T12" fmla="*/ 2 w 6"/>
                <a:gd name="T13" fmla="*/ 8 h 11"/>
                <a:gd name="T14" fmla="*/ 3 w 6"/>
                <a:gd name="T15" fmla="*/ 11 h 11"/>
                <a:gd name="T16" fmla="*/ 4 w 6"/>
                <a:gd name="T17" fmla="*/ 8 h 11"/>
                <a:gd name="T18" fmla="*/ 6 w 6"/>
                <a:gd name="T19" fmla="*/ 8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2"/>
                    <a:pt x="3" y="7"/>
                    <a:pt x="0" y="8"/>
                  </a:cubicBezTo>
                  <a:cubicBezTo>
                    <a:pt x="0" y="8"/>
                    <a:pt x="1" y="9"/>
                    <a:pt x="2" y="8"/>
                  </a:cubicBezTo>
                  <a:cubicBezTo>
                    <a:pt x="2" y="8"/>
                    <a:pt x="2" y="9"/>
                    <a:pt x="3" y="11"/>
                  </a:cubicBezTo>
                  <a:cubicBezTo>
                    <a:pt x="3" y="9"/>
                    <a:pt x="4" y="8"/>
                    <a:pt x="4" y="8"/>
                  </a:cubicBezTo>
                  <a:cubicBezTo>
                    <a:pt x="5" y="9"/>
                    <a:pt x="6" y="8"/>
                    <a:pt x="6" y="8"/>
                  </a:cubicBezTo>
                  <a:cubicBezTo>
                    <a:pt x="3" y="7"/>
                    <a:pt x="3" y="2"/>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9" name="Freeform 60">
              <a:extLst>
                <a:ext uri="{FF2B5EF4-FFF2-40B4-BE49-F238E27FC236}">
                  <a16:creationId xmlns:a16="http://schemas.microsoft.com/office/drawing/2014/main" id="{1594C071-B293-4C89-9C60-C458290572CA}"/>
                </a:ext>
              </a:extLst>
            </p:cNvPr>
            <p:cNvSpPr>
              <a:spLocks/>
            </p:cNvSpPr>
            <p:nvPr userDrawn="1"/>
          </p:nvSpPr>
          <p:spPr bwMode="auto">
            <a:xfrm>
              <a:off x="211" y="105"/>
              <a:ext cx="75" cy="77"/>
            </a:xfrm>
            <a:custGeom>
              <a:avLst/>
              <a:gdLst>
                <a:gd name="T0" fmla="*/ 32 w 36"/>
                <a:gd name="T1" fmla="*/ 23 h 36"/>
                <a:gd name="T2" fmla="*/ 35 w 36"/>
                <a:gd name="T3" fmla="*/ 22 h 36"/>
                <a:gd name="T4" fmla="*/ 35 w 36"/>
                <a:gd name="T5" fmla="*/ 29 h 36"/>
                <a:gd name="T6" fmla="*/ 35 w 36"/>
                <a:gd name="T7" fmla="*/ 34 h 36"/>
                <a:gd name="T8" fmla="*/ 34 w 36"/>
                <a:gd name="T9" fmla="*/ 35 h 36"/>
                <a:gd name="T10" fmla="*/ 29 w 36"/>
                <a:gd name="T11" fmla="*/ 36 h 36"/>
                <a:gd name="T12" fmla="*/ 27 w 36"/>
                <a:gd name="T13" fmla="*/ 32 h 36"/>
                <a:gd name="T14" fmla="*/ 27 w 36"/>
                <a:gd name="T15" fmla="*/ 31 h 36"/>
                <a:gd name="T16" fmla="*/ 30 w 36"/>
                <a:gd name="T17" fmla="*/ 29 h 36"/>
                <a:gd name="T18" fmla="*/ 27 w 36"/>
                <a:gd name="T19" fmla="*/ 25 h 36"/>
                <a:gd name="T20" fmla="*/ 27 w 36"/>
                <a:gd name="T21" fmla="*/ 26 h 36"/>
                <a:gd name="T22" fmla="*/ 27 w 36"/>
                <a:gd name="T23" fmla="*/ 27 h 36"/>
                <a:gd name="T24" fmla="*/ 24 w 36"/>
                <a:gd name="T25" fmla="*/ 33 h 36"/>
                <a:gd name="T26" fmla="*/ 21 w 36"/>
                <a:gd name="T27" fmla="*/ 35 h 36"/>
                <a:gd name="T28" fmla="*/ 19 w 36"/>
                <a:gd name="T29" fmla="*/ 35 h 36"/>
                <a:gd name="T30" fmla="*/ 15 w 36"/>
                <a:gd name="T31" fmla="*/ 35 h 36"/>
                <a:gd name="T32" fmla="*/ 15 w 36"/>
                <a:gd name="T33" fmla="*/ 32 h 36"/>
                <a:gd name="T34" fmla="*/ 15 w 36"/>
                <a:gd name="T35" fmla="*/ 30 h 36"/>
                <a:gd name="T36" fmla="*/ 21 w 36"/>
                <a:gd name="T37" fmla="*/ 30 h 36"/>
                <a:gd name="T38" fmla="*/ 20 w 36"/>
                <a:gd name="T39" fmla="*/ 22 h 36"/>
                <a:gd name="T40" fmla="*/ 18 w 36"/>
                <a:gd name="T41" fmla="*/ 22 h 36"/>
                <a:gd name="T42" fmla="*/ 18 w 36"/>
                <a:gd name="T43" fmla="*/ 23 h 36"/>
                <a:gd name="T44" fmla="*/ 15 w 36"/>
                <a:gd name="T45" fmla="*/ 26 h 36"/>
                <a:gd name="T46" fmla="*/ 13 w 36"/>
                <a:gd name="T47" fmla="*/ 29 h 36"/>
                <a:gd name="T48" fmla="*/ 9 w 36"/>
                <a:gd name="T49" fmla="*/ 34 h 36"/>
                <a:gd name="T50" fmla="*/ 7 w 36"/>
                <a:gd name="T51" fmla="*/ 34 h 36"/>
                <a:gd name="T52" fmla="*/ 2 w 36"/>
                <a:gd name="T53" fmla="*/ 36 h 36"/>
                <a:gd name="T54" fmla="*/ 3 w 36"/>
                <a:gd name="T55" fmla="*/ 32 h 36"/>
                <a:gd name="T56" fmla="*/ 2 w 36"/>
                <a:gd name="T57" fmla="*/ 29 h 36"/>
                <a:gd name="T58" fmla="*/ 7 w 36"/>
                <a:gd name="T59" fmla="*/ 28 h 36"/>
                <a:gd name="T60" fmla="*/ 9 w 36"/>
                <a:gd name="T61" fmla="*/ 22 h 36"/>
                <a:gd name="T62" fmla="*/ 7 w 36"/>
                <a:gd name="T63" fmla="*/ 25 h 36"/>
                <a:gd name="T64" fmla="*/ 2 w 36"/>
                <a:gd name="T65" fmla="*/ 17 h 36"/>
                <a:gd name="T66" fmla="*/ 1 w 36"/>
                <a:gd name="T67" fmla="*/ 11 h 36"/>
                <a:gd name="T68" fmla="*/ 1 w 36"/>
                <a:gd name="T69" fmla="*/ 8 h 36"/>
                <a:gd name="T70" fmla="*/ 2 w 36"/>
                <a:gd name="T71" fmla="*/ 4 h 36"/>
                <a:gd name="T72" fmla="*/ 1 w 36"/>
                <a:gd name="T73" fmla="*/ 1 h 36"/>
                <a:gd name="T74" fmla="*/ 8 w 36"/>
                <a:gd name="T75" fmla="*/ 10 h 36"/>
                <a:gd name="T76" fmla="*/ 7 w 36"/>
                <a:gd name="T77" fmla="*/ 17 h 36"/>
                <a:gd name="T78" fmla="*/ 10 w 36"/>
                <a:gd name="T79" fmla="*/ 14 h 36"/>
                <a:gd name="T80" fmla="*/ 10 w 36"/>
                <a:gd name="T81" fmla="*/ 10 h 36"/>
                <a:gd name="T82" fmla="*/ 9 w 36"/>
                <a:gd name="T83" fmla="*/ 4 h 36"/>
                <a:gd name="T84" fmla="*/ 11 w 36"/>
                <a:gd name="T85" fmla="*/ 1 h 36"/>
                <a:gd name="T86" fmla="*/ 13 w 36"/>
                <a:gd name="T87" fmla="*/ 1 h 36"/>
                <a:gd name="T88" fmla="*/ 14 w 36"/>
                <a:gd name="T89" fmla="*/ 0 h 36"/>
                <a:gd name="T90" fmla="*/ 16 w 36"/>
                <a:gd name="T91" fmla="*/ 2 h 36"/>
                <a:gd name="T92" fmla="*/ 17 w 36"/>
                <a:gd name="T93" fmla="*/ 1 h 36"/>
                <a:gd name="T94" fmla="*/ 18 w 36"/>
                <a:gd name="T95" fmla="*/ 4 h 36"/>
                <a:gd name="T96" fmla="*/ 18 w 36"/>
                <a:gd name="T97" fmla="*/ 10 h 36"/>
                <a:gd name="T98" fmla="*/ 31 w 36"/>
                <a:gd name="T99" fmla="*/ 16 h 36"/>
                <a:gd name="T100" fmla="*/ 20 w 36"/>
                <a:gd name="T101" fmla="*/ 6 h 36"/>
                <a:gd name="T102" fmla="*/ 31 w 36"/>
                <a:gd name="T103" fmla="*/ 2 h 36"/>
                <a:gd name="T104" fmla="*/ 35 w 36"/>
                <a:gd name="T105" fmla="*/ 4 h 36"/>
                <a:gd name="T106" fmla="*/ 24 w 36"/>
                <a:gd name="T107" fmla="*/ 5 h 36"/>
                <a:gd name="T108" fmla="*/ 31 w 36"/>
                <a:gd name="T109" fmla="*/ 1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6" h="36">
                  <a:moveTo>
                    <a:pt x="30" y="19"/>
                  </a:moveTo>
                  <a:cubicBezTo>
                    <a:pt x="30" y="19"/>
                    <a:pt x="30" y="19"/>
                    <a:pt x="30" y="19"/>
                  </a:cubicBezTo>
                  <a:cubicBezTo>
                    <a:pt x="31" y="20"/>
                    <a:pt x="31" y="20"/>
                    <a:pt x="31" y="20"/>
                  </a:cubicBezTo>
                  <a:cubicBezTo>
                    <a:pt x="31" y="22"/>
                    <a:pt x="32" y="23"/>
                    <a:pt x="32" y="23"/>
                  </a:cubicBezTo>
                  <a:cubicBezTo>
                    <a:pt x="33" y="23"/>
                    <a:pt x="33" y="23"/>
                    <a:pt x="34" y="22"/>
                  </a:cubicBezTo>
                  <a:cubicBezTo>
                    <a:pt x="34" y="21"/>
                    <a:pt x="34" y="21"/>
                    <a:pt x="34" y="21"/>
                  </a:cubicBezTo>
                  <a:cubicBezTo>
                    <a:pt x="34" y="21"/>
                    <a:pt x="34" y="21"/>
                    <a:pt x="34" y="21"/>
                  </a:cubicBezTo>
                  <a:cubicBezTo>
                    <a:pt x="35" y="21"/>
                    <a:pt x="35" y="22"/>
                    <a:pt x="35" y="22"/>
                  </a:cubicBezTo>
                  <a:cubicBezTo>
                    <a:pt x="35" y="23"/>
                    <a:pt x="35" y="23"/>
                    <a:pt x="35" y="24"/>
                  </a:cubicBezTo>
                  <a:cubicBezTo>
                    <a:pt x="35" y="25"/>
                    <a:pt x="35" y="25"/>
                    <a:pt x="35" y="26"/>
                  </a:cubicBezTo>
                  <a:cubicBezTo>
                    <a:pt x="35" y="26"/>
                    <a:pt x="35" y="26"/>
                    <a:pt x="35" y="27"/>
                  </a:cubicBezTo>
                  <a:cubicBezTo>
                    <a:pt x="35" y="27"/>
                    <a:pt x="35" y="28"/>
                    <a:pt x="35" y="29"/>
                  </a:cubicBezTo>
                  <a:cubicBezTo>
                    <a:pt x="35" y="30"/>
                    <a:pt x="35" y="30"/>
                    <a:pt x="35" y="31"/>
                  </a:cubicBezTo>
                  <a:cubicBezTo>
                    <a:pt x="35" y="31"/>
                    <a:pt x="35" y="32"/>
                    <a:pt x="35" y="32"/>
                  </a:cubicBezTo>
                  <a:cubicBezTo>
                    <a:pt x="35" y="32"/>
                    <a:pt x="35" y="33"/>
                    <a:pt x="35" y="33"/>
                  </a:cubicBezTo>
                  <a:cubicBezTo>
                    <a:pt x="35" y="34"/>
                    <a:pt x="35" y="34"/>
                    <a:pt x="35" y="34"/>
                  </a:cubicBezTo>
                  <a:cubicBezTo>
                    <a:pt x="35" y="35"/>
                    <a:pt x="35" y="35"/>
                    <a:pt x="35" y="35"/>
                  </a:cubicBezTo>
                  <a:cubicBezTo>
                    <a:pt x="35" y="35"/>
                    <a:pt x="35" y="35"/>
                    <a:pt x="35" y="35"/>
                  </a:cubicBezTo>
                  <a:cubicBezTo>
                    <a:pt x="35" y="35"/>
                    <a:pt x="35" y="35"/>
                    <a:pt x="35" y="35"/>
                  </a:cubicBezTo>
                  <a:cubicBezTo>
                    <a:pt x="34" y="35"/>
                    <a:pt x="34" y="35"/>
                    <a:pt x="34" y="35"/>
                  </a:cubicBezTo>
                  <a:cubicBezTo>
                    <a:pt x="33" y="35"/>
                    <a:pt x="33" y="35"/>
                    <a:pt x="33" y="35"/>
                  </a:cubicBezTo>
                  <a:cubicBezTo>
                    <a:pt x="33" y="35"/>
                    <a:pt x="33" y="35"/>
                    <a:pt x="32" y="34"/>
                  </a:cubicBezTo>
                  <a:cubicBezTo>
                    <a:pt x="32" y="35"/>
                    <a:pt x="32" y="35"/>
                    <a:pt x="30" y="35"/>
                  </a:cubicBezTo>
                  <a:cubicBezTo>
                    <a:pt x="29" y="35"/>
                    <a:pt x="29" y="36"/>
                    <a:pt x="29" y="36"/>
                  </a:cubicBezTo>
                  <a:cubicBezTo>
                    <a:pt x="29" y="36"/>
                    <a:pt x="29" y="36"/>
                    <a:pt x="29" y="36"/>
                  </a:cubicBezTo>
                  <a:cubicBezTo>
                    <a:pt x="28" y="36"/>
                    <a:pt x="28" y="35"/>
                    <a:pt x="28" y="34"/>
                  </a:cubicBezTo>
                  <a:cubicBezTo>
                    <a:pt x="28" y="34"/>
                    <a:pt x="28" y="33"/>
                    <a:pt x="28" y="33"/>
                  </a:cubicBezTo>
                  <a:cubicBezTo>
                    <a:pt x="28" y="32"/>
                    <a:pt x="27" y="32"/>
                    <a:pt x="27" y="32"/>
                  </a:cubicBezTo>
                  <a:cubicBezTo>
                    <a:pt x="27" y="32"/>
                    <a:pt x="27" y="32"/>
                    <a:pt x="27" y="32"/>
                  </a:cubicBezTo>
                  <a:cubicBezTo>
                    <a:pt x="26" y="32"/>
                    <a:pt x="26" y="32"/>
                    <a:pt x="26" y="32"/>
                  </a:cubicBezTo>
                  <a:cubicBezTo>
                    <a:pt x="26" y="32"/>
                    <a:pt x="26" y="32"/>
                    <a:pt x="26" y="32"/>
                  </a:cubicBezTo>
                  <a:cubicBezTo>
                    <a:pt x="26" y="32"/>
                    <a:pt x="26" y="31"/>
                    <a:pt x="27" y="31"/>
                  </a:cubicBezTo>
                  <a:cubicBezTo>
                    <a:pt x="27" y="30"/>
                    <a:pt x="27" y="30"/>
                    <a:pt x="27" y="30"/>
                  </a:cubicBezTo>
                  <a:cubicBezTo>
                    <a:pt x="27" y="30"/>
                    <a:pt x="27" y="30"/>
                    <a:pt x="28" y="29"/>
                  </a:cubicBezTo>
                  <a:cubicBezTo>
                    <a:pt x="28" y="29"/>
                    <a:pt x="28" y="29"/>
                    <a:pt x="29" y="29"/>
                  </a:cubicBezTo>
                  <a:cubicBezTo>
                    <a:pt x="30" y="29"/>
                    <a:pt x="30" y="29"/>
                    <a:pt x="30" y="29"/>
                  </a:cubicBezTo>
                  <a:cubicBezTo>
                    <a:pt x="31" y="28"/>
                    <a:pt x="31" y="28"/>
                    <a:pt x="31" y="28"/>
                  </a:cubicBezTo>
                  <a:cubicBezTo>
                    <a:pt x="31" y="27"/>
                    <a:pt x="31" y="27"/>
                    <a:pt x="30" y="27"/>
                  </a:cubicBezTo>
                  <a:cubicBezTo>
                    <a:pt x="28" y="26"/>
                    <a:pt x="28" y="26"/>
                    <a:pt x="28" y="26"/>
                  </a:cubicBezTo>
                  <a:cubicBezTo>
                    <a:pt x="28" y="26"/>
                    <a:pt x="28" y="26"/>
                    <a:pt x="27" y="25"/>
                  </a:cubicBezTo>
                  <a:cubicBezTo>
                    <a:pt x="26" y="25"/>
                    <a:pt x="26" y="25"/>
                    <a:pt x="26" y="25"/>
                  </a:cubicBezTo>
                  <a:cubicBezTo>
                    <a:pt x="26" y="25"/>
                    <a:pt x="25" y="25"/>
                    <a:pt x="25" y="25"/>
                  </a:cubicBezTo>
                  <a:cubicBezTo>
                    <a:pt x="25" y="26"/>
                    <a:pt x="26" y="26"/>
                    <a:pt x="26" y="26"/>
                  </a:cubicBezTo>
                  <a:cubicBezTo>
                    <a:pt x="27" y="26"/>
                    <a:pt x="27" y="26"/>
                    <a:pt x="27" y="26"/>
                  </a:cubicBezTo>
                  <a:cubicBezTo>
                    <a:pt x="27" y="26"/>
                    <a:pt x="27" y="26"/>
                    <a:pt x="27" y="26"/>
                  </a:cubicBezTo>
                  <a:cubicBezTo>
                    <a:pt x="27" y="26"/>
                    <a:pt x="27" y="26"/>
                    <a:pt x="27" y="27"/>
                  </a:cubicBezTo>
                  <a:cubicBezTo>
                    <a:pt x="27" y="27"/>
                    <a:pt x="27" y="27"/>
                    <a:pt x="27" y="27"/>
                  </a:cubicBezTo>
                  <a:cubicBezTo>
                    <a:pt x="27" y="27"/>
                    <a:pt x="27" y="27"/>
                    <a:pt x="27" y="27"/>
                  </a:cubicBezTo>
                  <a:cubicBezTo>
                    <a:pt x="27" y="28"/>
                    <a:pt x="27" y="28"/>
                    <a:pt x="26" y="29"/>
                  </a:cubicBezTo>
                  <a:cubicBezTo>
                    <a:pt x="26" y="30"/>
                    <a:pt x="26" y="30"/>
                    <a:pt x="26" y="30"/>
                  </a:cubicBezTo>
                  <a:cubicBezTo>
                    <a:pt x="26" y="31"/>
                    <a:pt x="25" y="32"/>
                    <a:pt x="24" y="32"/>
                  </a:cubicBezTo>
                  <a:cubicBezTo>
                    <a:pt x="24" y="33"/>
                    <a:pt x="24" y="33"/>
                    <a:pt x="24" y="33"/>
                  </a:cubicBezTo>
                  <a:cubicBezTo>
                    <a:pt x="24" y="33"/>
                    <a:pt x="24" y="33"/>
                    <a:pt x="23" y="33"/>
                  </a:cubicBezTo>
                  <a:cubicBezTo>
                    <a:pt x="23" y="33"/>
                    <a:pt x="23" y="34"/>
                    <a:pt x="23" y="34"/>
                  </a:cubicBezTo>
                  <a:cubicBezTo>
                    <a:pt x="22" y="34"/>
                    <a:pt x="22" y="35"/>
                    <a:pt x="22" y="35"/>
                  </a:cubicBezTo>
                  <a:cubicBezTo>
                    <a:pt x="21" y="35"/>
                    <a:pt x="21" y="35"/>
                    <a:pt x="21" y="35"/>
                  </a:cubicBezTo>
                  <a:cubicBezTo>
                    <a:pt x="21" y="36"/>
                    <a:pt x="21" y="36"/>
                    <a:pt x="21" y="36"/>
                  </a:cubicBezTo>
                  <a:cubicBezTo>
                    <a:pt x="21" y="36"/>
                    <a:pt x="21" y="36"/>
                    <a:pt x="21" y="36"/>
                  </a:cubicBezTo>
                  <a:cubicBezTo>
                    <a:pt x="20" y="36"/>
                    <a:pt x="20" y="36"/>
                    <a:pt x="20" y="35"/>
                  </a:cubicBezTo>
                  <a:cubicBezTo>
                    <a:pt x="20" y="35"/>
                    <a:pt x="20" y="35"/>
                    <a:pt x="19" y="35"/>
                  </a:cubicBezTo>
                  <a:cubicBezTo>
                    <a:pt x="19" y="35"/>
                    <a:pt x="19" y="35"/>
                    <a:pt x="19" y="35"/>
                  </a:cubicBezTo>
                  <a:cubicBezTo>
                    <a:pt x="18" y="35"/>
                    <a:pt x="18" y="35"/>
                    <a:pt x="18" y="35"/>
                  </a:cubicBezTo>
                  <a:cubicBezTo>
                    <a:pt x="17" y="35"/>
                    <a:pt x="17" y="35"/>
                    <a:pt x="17" y="35"/>
                  </a:cubicBezTo>
                  <a:cubicBezTo>
                    <a:pt x="16" y="35"/>
                    <a:pt x="15" y="35"/>
                    <a:pt x="15" y="35"/>
                  </a:cubicBezTo>
                  <a:cubicBezTo>
                    <a:pt x="15" y="35"/>
                    <a:pt x="15" y="35"/>
                    <a:pt x="15" y="35"/>
                  </a:cubicBezTo>
                  <a:cubicBezTo>
                    <a:pt x="15" y="35"/>
                    <a:pt x="15" y="35"/>
                    <a:pt x="15" y="35"/>
                  </a:cubicBezTo>
                  <a:cubicBezTo>
                    <a:pt x="14" y="35"/>
                    <a:pt x="14" y="35"/>
                    <a:pt x="14" y="35"/>
                  </a:cubicBezTo>
                  <a:cubicBezTo>
                    <a:pt x="14" y="34"/>
                    <a:pt x="15" y="33"/>
                    <a:pt x="15" y="32"/>
                  </a:cubicBezTo>
                  <a:cubicBezTo>
                    <a:pt x="16" y="32"/>
                    <a:pt x="16" y="31"/>
                    <a:pt x="16" y="31"/>
                  </a:cubicBezTo>
                  <a:cubicBezTo>
                    <a:pt x="16" y="31"/>
                    <a:pt x="16" y="30"/>
                    <a:pt x="15" y="30"/>
                  </a:cubicBezTo>
                  <a:cubicBezTo>
                    <a:pt x="15" y="30"/>
                    <a:pt x="15" y="30"/>
                    <a:pt x="15" y="30"/>
                  </a:cubicBezTo>
                  <a:cubicBezTo>
                    <a:pt x="15" y="30"/>
                    <a:pt x="15" y="30"/>
                    <a:pt x="15" y="30"/>
                  </a:cubicBezTo>
                  <a:cubicBezTo>
                    <a:pt x="15" y="29"/>
                    <a:pt x="15" y="29"/>
                    <a:pt x="16" y="29"/>
                  </a:cubicBezTo>
                  <a:cubicBezTo>
                    <a:pt x="16" y="29"/>
                    <a:pt x="17" y="28"/>
                    <a:pt x="17" y="28"/>
                  </a:cubicBezTo>
                  <a:cubicBezTo>
                    <a:pt x="18" y="28"/>
                    <a:pt x="19" y="29"/>
                    <a:pt x="19" y="29"/>
                  </a:cubicBezTo>
                  <a:cubicBezTo>
                    <a:pt x="20" y="30"/>
                    <a:pt x="20" y="30"/>
                    <a:pt x="21" y="30"/>
                  </a:cubicBezTo>
                  <a:cubicBezTo>
                    <a:pt x="22" y="30"/>
                    <a:pt x="22" y="29"/>
                    <a:pt x="22" y="29"/>
                  </a:cubicBezTo>
                  <a:cubicBezTo>
                    <a:pt x="22" y="28"/>
                    <a:pt x="22" y="28"/>
                    <a:pt x="21" y="27"/>
                  </a:cubicBezTo>
                  <a:cubicBezTo>
                    <a:pt x="20" y="26"/>
                    <a:pt x="20" y="25"/>
                    <a:pt x="20" y="24"/>
                  </a:cubicBezTo>
                  <a:cubicBezTo>
                    <a:pt x="20" y="23"/>
                    <a:pt x="20" y="23"/>
                    <a:pt x="20" y="22"/>
                  </a:cubicBezTo>
                  <a:cubicBezTo>
                    <a:pt x="21" y="22"/>
                    <a:pt x="21" y="22"/>
                    <a:pt x="21" y="22"/>
                  </a:cubicBezTo>
                  <a:cubicBezTo>
                    <a:pt x="21" y="22"/>
                    <a:pt x="21" y="22"/>
                    <a:pt x="21" y="22"/>
                  </a:cubicBezTo>
                  <a:cubicBezTo>
                    <a:pt x="21" y="21"/>
                    <a:pt x="21" y="21"/>
                    <a:pt x="20" y="21"/>
                  </a:cubicBezTo>
                  <a:cubicBezTo>
                    <a:pt x="20" y="21"/>
                    <a:pt x="19" y="22"/>
                    <a:pt x="18" y="22"/>
                  </a:cubicBezTo>
                  <a:cubicBezTo>
                    <a:pt x="17" y="22"/>
                    <a:pt x="17" y="23"/>
                    <a:pt x="17" y="23"/>
                  </a:cubicBezTo>
                  <a:cubicBezTo>
                    <a:pt x="17" y="23"/>
                    <a:pt x="17" y="23"/>
                    <a:pt x="17" y="23"/>
                  </a:cubicBezTo>
                  <a:cubicBezTo>
                    <a:pt x="18" y="23"/>
                    <a:pt x="18" y="23"/>
                    <a:pt x="18" y="23"/>
                  </a:cubicBezTo>
                  <a:cubicBezTo>
                    <a:pt x="18" y="23"/>
                    <a:pt x="18" y="23"/>
                    <a:pt x="18" y="23"/>
                  </a:cubicBezTo>
                  <a:cubicBezTo>
                    <a:pt x="18" y="23"/>
                    <a:pt x="18" y="24"/>
                    <a:pt x="18" y="24"/>
                  </a:cubicBezTo>
                  <a:cubicBezTo>
                    <a:pt x="17" y="25"/>
                    <a:pt x="17" y="25"/>
                    <a:pt x="17" y="25"/>
                  </a:cubicBezTo>
                  <a:cubicBezTo>
                    <a:pt x="17" y="25"/>
                    <a:pt x="16" y="26"/>
                    <a:pt x="16" y="26"/>
                  </a:cubicBezTo>
                  <a:cubicBezTo>
                    <a:pt x="15" y="26"/>
                    <a:pt x="15" y="26"/>
                    <a:pt x="15" y="26"/>
                  </a:cubicBezTo>
                  <a:cubicBezTo>
                    <a:pt x="15" y="26"/>
                    <a:pt x="15" y="27"/>
                    <a:pt x="15" y="27"/>
                  </a:cubicBezTo>
                  <a:cubicBezTo>
                    <a:pt x="15" y="27"/>
                    <a:pt x="14" y="28"/>
                    <a:pt x="13" y="28"/>
                  </a:cubicBezTo>
                  <a:cubicBezTo>
                    <a:pt x="13" y="29"/>
                    <a:pt x="13" y="29"/>
                    <a:pt x="13" y="29"/>
                  </a:cubicBezTo>
                  <a:cubicBezTo>
                    <a:pt x="13" y="29"/>
                    <a:pt x="13" y="29"/>
                    <a:pt x="13" y="29"/>
                  </a:cubicBezTo>
                  <a:cubicBezTo>
                    <a:pt x="13" y="29"/>
                    <a:pt x="12" y="30"/>
                    <a:pt x="12" y="30"/>
                  </a:cubicBezTo>
                  <a:cubicBezTo>
                    <a:pt x="12" y="31"/>
                    <a:pt x="12" y="31"/>
                    <a:pt x="11" y="31"/>
                  </a:cubicBezTo>
                  <a:cubicBezTo>
                    <a:pt x="10" y="32"/>
                    <a:pt x="10" y="32"/>
                    <a:pt x="10" y="32"/>
                  </a:cubicBezTo>
                  <a:cubicBezTo>
                    <a:pt x="10" y="32"/>
                    <a:pt x="10" y="33"/>
                    <a:pt x="9" y="34"/>
                  </a:cubicBezTo>
                  <a:cubicBezTo>
                    <a:pt x="9" y="35"/>
                    <a:pt x="9" y="35"/>
                    <a:pt x="9" y="35"/>
                  </a:cubicBezTo>
                  <a:cubicBezTo>
                    <a:pt x="9" y="35"/>
                    <a:pt x="9" y="35"/>
                    <a:pt x="9" y="35"/>
                  </a:cubicBezTo>
                  <a:cubicBezTo>
                    <a:pt x="8" y="34"/>
                    <a:pt x="7" y="34"/>
                    <a:pt x="7" y="34"/>
                  </a:cubicBezTo>
                  <a:cubicBezTo>
                    <a:pt x="7" y="34"/>
                    <a:pt x="7" y="34"/>
                    <a:pt x="7" y="34"/>
                  </a:cubicBezTo>
                  <a:cubicBezTo>
                    <a:pt x="6" y="34"/>
                    <a:pt x="6" y="34"/>
                    <a:pt x="6" y="34"/>
                  </a:cubicBezTo>
                  <a:cubicBezTo>
                    <a:pt x="4" y="35"/>
                    <a:pt x="4" y="35"/>
                    <a:pt x="4" y="35"/>
                  </a:cubicBezTo>
                  <a:cubicBezTo>
                    <a:pt x="3" y="35"/>
                    <a:pt x="3" y="35"/>
                    <a:pt x="3" y="36"/>
                  </a:cubicBezTo>
                  <a:cubicBezTo>
                    <a:pt x="2" y="36"/>
                    <a:pt x="2" y="36"/>
                    <a:pt x="2" y="36"/>
                  </a:cubicBezTo>
                  <a:cubicBezTo>
                    <a:pt x="2" y="36"/>
                    <a:pt x="2" y="36"/>
                    <a:pt x="2" y="36"/>
                  </a:cubicBezTo>
                  <a:cubicBezTo>
                    <a:pt x="2" y="35"/>
                    <a:pt x="2" y="35"/>
                    <a:pt x="2" y="35"/>
                  </a:cubicBezTo>
                  <a:cubicBezTo>
                    <a:pt x="2" y="34"/>
                    <a:pt x="2" y="34"/>
                    <a:pt x="2" y="34"/>
                  </a:cubicBezTo>
                  <a:cubicBezTo>
                    <a:pt x="2" y="33"/>
                    <a:pt x="3" y="33"/>
                    <a:pt x="3" y="32"/>
                  </a:cubicBezTo>
                  <a:cubicBezTo>
                    <a:pt x="4" y="31"/>
                    <a:pt x="4" y="31"/>
                    <a:pt x="4" y="31"/>
                  </a:cubicBezTo>
                  <a:cubicBezTo>
                    <a:pt x="4" y="31"/>
                    <a:pt x="4" y="31"/>
                    <a:pt x="4" y="30"/>
                  </a:cubicBezTo>
                  <a:cubicBezTo>
                    <a:pt x="4" y="30"/>
                    <a:pt x="3" y="29"/>
                    <a:pt x="2" y="29"/>
                  </a:cubicBezTo>
                  <a:cubicBezTo>
                    <a:pt x="2" y="29"/>
                    <a:pt x="2" y="29"/>
                    <a:pt x="2" y="29"/>
                  </a:cubicBezTo>
                  <a:cubicBezTo>
                    <a:pt x="2" y="28"/>
                    <a:pt x="2" y="28"/>
                    <a:pt x="2" y="28"/>
                  </a:cubicBezTo>
                  <a:cubicBezTo>
                    <a:pt x="3" y="27"/>
                    <a:pt x="4" y="27"/>
                    <a:pt x="4" y="27"/>
                  </a:cubicBezTo>
                  <a:cubicBezTo>
                    <a:pt x="5" y="27"/>
                    <a:pt x="5" y="27"/>
                    <a:pt x="6" y="27"/>
                  </a:cubicBezTo>
                  <a:cubicBezTo>
                    <a:pt x="7" y="28"/>
                    <a:pt x="7" y="28"/>
                    <a:pt x="7" y="28"/>
                  </a:cubicBezTo>
                  <a:cubicBezTo>
                    <a:pt x="7" y="28"/>
                    <a:pt x="7" y="28"/>
                    <a:pt x="7" y="28"/>
                  </a:cubicBezTo>
                  <a:cubicBezTo>
                    <a:pt x="8" y="28"/>
                    <a:pt x="9" y="27"/>
                    <a:pt x="10" y="25"/>
                  </a:cubicBezTo>
                  <a:cubicBezTo>
                    <a:pt x="10" y="25"/>
                    <a:pt x="11" y="24"/>
                    <a:pt x="11" y="24"/>
                  </a:cubicBezTo>
                  <a:cubicBezTo>
                    <a:pt x="11" y="23"/>
                    <a:pt x="10" y="22"/>
                    <a:pt x="9" y="22"/>
                  </a:cubicBezTo>
                  <a:cubicBezTo>
                    <a:pt x="9" y="22"/>
                    <a:pt x="8" y="23"/>
                    <a:pt x="8" y="23"/>
                  </a:cubicBezTo>
                  <a:cubicBezTo>
                    <a:pt x="8" y="23"/>
                    <a:pt x="7" y="24"/>
                    <a:pt x="7" y="24"/>
                  </a:cubicBezTo>
                  <a:cubicBezTo>
                    <a:pt x="7" y="24"/>
                    <a:pt x="7" y="24"/>
                    <a:pt x="7" y="24"/>
                  </a:cubicBezTo>
                  <a:cubicBezTo>
                    <a:pt x="7" y="25"/>
                    <a:pt x="7" y="25"/>
                    <a:pt x="7" y="25"/>
                  </a:cubicBezTo>
                  <a:cubicBezTo>
                    <a:pt x="7" y="25"/>
                    <a:pt x="7" y="25"/>
                    <a:pt x="7" y="25"/>
                  </a:cubicBezTo>
                  <a:cubicBezTo>
                    <a:pt x="7" y="25"/>
                    <a:pt x="6" y="25"/>
                    <a:pt x="5" y="23"/>
                  </a:cubicBezTo>
                  <a:cubicBezTo>
                    <a:pt x="4" y="22"/>
                    <a:pt x="4" y="21"/>
                    <a:pt x="4" y="20"/>
                  </a:cubicBezTo>
                  <a:cubicBezTo>
                    <a:pt x="3" y="18"/>
                    <a:pt x="2" y="18"/>
                    <a:pt x="2" y="17"/>
                  </a:cubicBezTo>
                  <a:cubicBezTo>
                    <a:pt x="2" y="16"/>
                    <a:pt x="2" y="16"/>
                    <a:pt x="2" y="16"/>
                  </a:cubicBezTo>
                  <a:cubicBezTo>
                    <a:pt x="2" y="15"/>
                    <a:pt x="1" y="15"/>
                    <a:pt x="1" y="14"/>
                  </a:cubicBezTo>
                  <a:cubicBezTo>
                    <a:pt x="1" y="13"/>
                    <a:pt x="1" y="13"/>
                    <a:pt x="2" y="13"/>
                  </a:cubicBezTo>
                  <a:cubicBezTo>
                    <a:pt x="1" y="12"/>
                    <a:pt x="1" y="12"/>
                    <a:pt x="1" y="11"/>
                  </a:cubicBezTo>
                  <a:cubicBezTo>
                    <a:pt x="1" y="11"/>
                    <a:pt x="1" y="11"/>
                    <a:pt x="1" y="11"/>
                  </a:cubicBezTo>
                  <a:cubicBezTo>
                    <a:pt x="1" y="10"/>
                    <a:pt x="0" y="10"/>
                    <a:pt x="0" y="9"/>
                  </a:cubicBezTo>
                  <a:cubicBezTo>
                    <a:pt x="0" y="9"/>
                    <a:pt x="0" y="9"/>
                    <a:pt x="0" y="9"/>
                  </a:cubicBezTo>
                  <a:cubicBezTo>
                    <a:pt x="0" y="8"/>
                    <a:pt x="0" y="8"/>
                    <a:pt x="1" y="8"/>
                  </a:cubicBezTo>
                  <a:cubicBezTo>
                    <a:pt x="1" y="8"/>
                    <a:pt x="1" y="7"/>
                    <a:pt x="1" y="7"/>
                  </a:cubicBezTo>
                  <a:cubicBezTo>
                    <a:pt x="1" y="7"/>
                    <a:pt x="1" y="7"/>
                    <a:pt x="1" y="6"/>
                  </a:cubicBezTo>
                  <a:cubicBezTo>
                    <a:pt x="2" y="5"/>
                    <a:pt x="2" y="5"/>
                    <a:pt x="2" y="5"/>
                  </a:cubicBezTo>
                  <a:cubicBezTo>
                    <a:pt x="2" y="5"/>
                    <a:pt x="2" y="4"/>
                    <a:pt x="2" y="4"/>
                  </a:cubicBezTo>
                  <a:cubicBezTo>
                    <a:pt x="2" y="4"/>
                    <a:pt x="2" y="4"/>
                    <a:pt x="2" y="3"/>
                  </a:cubicBezTo>
                  <a:cubicBezTo>
                    <a:pt x="1" y="3"/>
                    <a:pt x="1" y="2"/>
                    <a:pt x="1" y="2"/>
                  </a:cubicBezTo>
                  <a:cubicBezTo>
                    <a:pt x="1" y="2"/>
                    <a:pt x="1" y="2"/>
                    <a:pt x="1" y="2"/>
                  </a:cubicBezTo>
                  <a:cubicBezTo>
                    <a:pt x="1" y="2"/>
                    <a:pt x="1" y="1"/>
                    <a:pt x="1" y="1"/>
                  </a:cubicBezTo>
                  <a:cubicBezTo>
                    <a:pt x="2" y="1"/>
                    <a:pt x="2" y="2"/>
                    <a:pt x="3" y="3"/>
                  </a:cubicBezTo>
                  <a:cubicBezTo>
                    <a:pt x="5" y="4"/>
                    <a:pt x="6" y="5"/>
                    <a:pt x="6" y="7"/>
                  </a:cubicBezTo>
                  <a:cubicBezTo>
                    <a:pt x="6" y="7"/>
                    <a:pt x="6" y="7"/>
                    <a:pt x="6" y="8"/>
                  </a:cubicBezTo>
                  <a:cubicBezTo>
                    <a:pt x="7" y="8"/>
                    <a:pt x="8" y="9"/>
                    <a:pt x="8" y="10"/>
                  </a:cubicBezTo>
                  <a:cubicBezTo>
                    <a:pt x="8" y="11"/>
                    <a:pt x="7" y="12"/>
                    <a:pt x="7" y="12"/>
                  </a:cubicBezTo>
                  <a:cubicBezTo>
                    <a:pt x="6" y="13"/>
                    <a:pt x="6" y="13"/>
                    <a:pt x="6" y="13"/>
                  </a:cubicBezTo>
                  <a:cubicBezTo>
                    <a:pt x="6" y="14"/>
                    <a:pt x="6" y="14"/>
                    <a:pt x="6" y="15"/>
                  </a:cubicBezTo>
                  <a:cubicBezTo>
                    <a:pt x="6" y="15"/>
                    <a:pt x="6" y="16"/>
                    <a:pt x="7" y="17"/>
                  </a:cubicBezTo>
                  <a:cubicBezTo>
                    <a:pt x="7" y="18"/>
                    <a:pt x="8" y="18"/>
                    <a:pt x="8" y="18"/>
                  </a:cubicBezTo>
                  <a:cubicBezTo>
                    <a:pt x="9" y="18"/>
                    <a:pt x="10" y="16"/>
                    <a:pt x="10" y="15"/>
                  </a:cubicBezTo>
                  <a:cubicBezTo>
                    <a:pt x="10" y="14"/>
                    <a:pt x="10" y="14"/>
                    <a:pt x="10" y="14"/>
                  </a:cubicBezTo>
                  <a:cubicBezTo>
                    <a:pt x="10" y="14"/>
                    <a:pt x="10" y="14"/>
                    <a:pt x="10" y="14"/>
                  </a:cubicBezTo>
                  <a:cubicBezTo>
                    <a:pt x="10" y="13"/>
                    <a:pt x="10" y="13"/>
                    <a:pt x="10" y="13"/>
                  </a:cubicBezTo>
                  <a:cubicBezTo>
                    <a:pt x="10" y="12"/>
                    <a:pt x="10" y="12"/>
                    <a:pt x="10" y="12"/>
                  </a:cubicBezTo>
                  <a:cubicBezTo>
                    <a:pt x="10" y="11"/>
                    <a:pt x="10" y="11"/>
                    <a:pt x="10" y="11"/>
                  </a:cubicBezTo>
                  <a:cubicBezTo>
                    <a:pt x="10" y="10"/>
                    <a:pt x="10" y="10"/>
                    <a:pt x="10" y="10"/>
                  </a:cubicBezTo>
                  <a:cubicBezTo>
                    <a:pt x="10" y="10"/>
                    <a:pt x="10" y="10"/>
                    <a:pt x="10" y="10"/>
                  </a:cubicBezTo>
                  <a:cubicBezTo>
                    <a:pt x="9" y="9"/>
                    <a:pt x="9" y="9"/>
                    <a:pt x="9" y="9"/>
                  </a:cubicBezTo>
                  <a:cubicBezTo>
                    <a:pt x="8" y="8"/>
                    <a:pt x="7" y="6"/>
                    <a:pt x="7" y="6"/>
                  </a:cubicBezTo>
                  <a:cubicBezTo>
                    <a:pt x="7" y="5"/>
                    <a:pt x="8" y="4"/>
                    <a:pt x="9" y="4"/>
                  </a:cubicBezTo>
                  <a:cubicBezTo>
                    <a:pt x="9" y="4"/>
                    <a:pt x="9" y="4"/>
                    <a:pt x="10" y="4"/>
                  </a:cubicBezTo>
                  <a:cubicBezTo>
                    <a:pt x="10" y="4"/>
                    <a:pt x="10" y="4"/>
                    <a:pt x="10" y="4"/>
                  </a:cubicBezTo>
                  <a:cubicBezTo>
                    <a:pt x="10" y="2"/>
                    <a:pt x="10" y="1"/>
                    <a:pt x="10" y="1"/>
                  </a:cubicBezTo>
                  <a:cubicBezTo>
                    <a:pt x="11" y="1"/>
                    <a:pt x="11" y="1"/>
                    <a:pt x="11" y="1"/>
                  </a:cubicBezTo>
                  <a:cubicBezTo>
                    <a:pt x="11" y="2"/>
                    <a:pt x="11" y="2"/>
                    <a:pt x="11" y="2"/>
                  </a:cubicBezTo>
                  <a:cubicBezTo>
                    <a:pt x="12" y="2"/>
                    <a:pt x="12" y="2"/>
                    <a:pt x="12" y="2"/>
                  </a:cubicBezTo>
                  <a:cubicBezTo>
                    <a:pt x="12" y="2"/>
                    <a:pt x="12" y="2"/>
                    <a:pt x="12" y="2"/>
                  </a:cubicBezTo>
                  <a:cubicBezTo>
                    <a:pt x="12" y="2"/>
                    <a:pt x="12" y="2"/>
                    <a:pt x="13" y="1"/>
                  </a:cubicBezTo>
                  <a:cubicBezTo>
                    <a:pt x="13" y="1"/>
                    <a:pt x="13" y="1"/>
                    <a:pt x="13" y="1"/>
                  </a:cubicBezTo>
                  <a:cubicBezTo>
                    <a:pt x="13" y="0"/>
                    <a:pt x="13" y="0"/>
                    <a:pt x="13" y="0"/>
                  </a:cubicBezTo>
                  <a:cubicBezTo>
                    <a:pt x="13" y="0"/>
                    <a:pt x="14" y="0"/>
                    <a:pt x="14" y="0"/>
                  </a:cubicBezTo>
                  <a:cubicBezTo>
                    <a:pt x="14" y="0"/>
                    <a:pt x="14" y="0"/>
                    <a:pt x="14" y="0"/>
                  </a:cubicBezTo>
                  <a:cubicBezTo>
                    <a:pt x="14" y="0"/>
                    <a:pt x="14" y="0"/>
                    <a:pt x="14" y="0"/>
                  </a:cubicBezTo>
                  <a:cubicBezTo>
                    <a:pt x="14" y="0"/>
                    <a:pt x="14" y="0"/>
                    <a:pt x="15" y="1"/>
                  </a:cubicBezTo>
                  <a:cubicBezTo>
                    <a:pt x="15" y="1"/>
                    <a:pt x="15" y="1"/>
                    <a:pt x="15" y="1"/>
                  </a:cubicBezTo>
                  <a:cubicBezTo>
                    <a:pt x="15" y="1"/>
                    <a:pt x="15" y="2"/>
                    <a:pt x="16" y="2"/>
                  </a:cubicBezTo>
                  <a:cubicBezTo>
                    <a:pt x="16" y="2"/>
                    <a:pt x="16" y="2"/>
                    <a:pt x="16" y="2"/>
                  </a:cubicBezTo>
                  <a:cubicBezTo>
                    <a:pt x="16" y="2"/>
                    <a:pt x="16" y="2"/>
                    <a:pt x="16" y="2"/>
                  </a:cubicBezTo>
                  <a:cubicBezTo>
                    <a:pt x="17" y="1"/>
                    <a:pt x="17" y="1"/>
                    <a:pt x="17" y="1"/>
                  </a:cubicBezTo>
                  <a:cubicBezTo>
                    <a:pt x="17" y="1"/>
                    <a:pt x="17" y="1"/>
                    <a:pt x="17" y="1"/>
                  </a:cubicBezTo>
                  <a:cubicBezTo>
                    <a:pt x="17" y="1"/>
                    <a:pt x="17" y="1"/>
                    <a:pt x="17" y="1"/>
                  </a:cubicBezTo>
                  <a:cubicBezTo>
                    <a:pt x="17" y="2"/>
                    <a:pt x="18" y="2"/>
                    <a:pt x="18" y="2"/>
                  </a:cubicBezTo>
                  <a:cubicBezTo>
                    <a:pt x="18" y="3"/>
                    <a:pt x="18" y="3"/>
                    <a:pt x="18" y="3"/>
                  </a:cubicBezTo>
                  <a:cubicBezTo>
                    <a:pt x="18" y="4"/>
                    <a:pt x="18" y="4"/>
                    <a:pt x="18" y="4"/>
                  </a:cubicBezTo>
                  <a:cubicBezTo>
                    <a:pt x="18" y="4"/>
                    <a:pt x="18" y="4"/>
                    <a:pt x="18" y="4"/>
                  </a:cubicBezTo>
                  <a:cubicBezTo>
                    <a:pt x="19" y="4"/>
                    <a:pt x="20" y="5"/>
                    <a:pt x="20" y="6"/>
                  </a:cubicBezTo>
                  <a:cubicBezTo>
                    <a:pt x="20" y="7"/>
                    <a:pt x="19" y="8"/>
                    <a:pt x="18" y="9"/>
                  </a:cubicBezTo>
                  <a:cubicBezTo>
                    <a:pt x="18" y="10"/>
                    <a:pt x="18" y="10"/>
                    <a:pt x="18" y="10"/>
                  </a:cubicBezTo>
                  <a:cubicBezTo>
                    <a:pt x="18" y="13"/>
                    <a:pt x="19" y="14"/>
                    <a:pt x="23" y="14"/>
                  </a:cubicBezTo>
                  <a:cubicBezTo>
                    <a:pt x="25" y="14"/>
                    <a:pt x="25" y="14"/>
                    <a:pt x="25" y="14"/>
                  </a:cubicBezTo>
                  <a:cubicBezTo>
                    <a:pt x="26" y="14"/>
                    <a:pt x="27" y="15"/>
                    <a:pt x="29" y="15"/>
                  </a:cubicBezTo>
                  <a:cubicBezTo>
                    <a:pt x="30" y="16"/>
                    <a:pt x="31" y="16"/>
                    <a:pt x="31" y="16"/>
                  </a:cubicBezTo>
                  <a:cubicBezTo>
                    <a:pt x="31" y="16"/>
                    <a:pt x="32" y="16"/>
                    <a:pt x="32" y="16"/>
                  </a:cubicBezTo>
                  <a:cubicBezTo>
                    <a:pt x="32" y="15"/>
                    <a:pt x="32" y="15"/>
                    <a:pt x="32" y="15"/>
                  </a:cubicBezTo>
                  <a:cubicBezTo>
                    <a:pt x="32" y="15"/>
                    <a:pt x="31" y="14"/>
                    <a:pt x="28" y="14"/>
                  </a:cubicBezTo>
                  <a:cubicBezTo>
                    <a:pt x="23" y="12"/>
                    <a:pt x="20" y="10"/>
                    <a:pt x="20" y="6"/>
                  </a:cubicBezTo>
                  <a:cubicBezTo>
                    <a:pt x="20" y="3"/>
                    <a:pt x="23" y="1"/>
                    <a:pt x="26" y="1"/>
                  </a:cubicBezTo>
                  <a:cubicBezTo>
                    <a:pt x="27" y="1"/>
                    <a:pt x="28" y="1"/>
                    <a:pt x="29" y="1"/>
                  </a:cubicBezTo>
                  <a:cubicBezTo>
                    <a:pt x="31" y="2"/>
                    <a:pt x="31" y="2"/>
                    <a:pt x="31" y="2"/>
                  </a:cubicBezTo>
                  <a:cubicBezTo>
                    <a:pt x="31" y="2"/>
                    <a:pt x="31" y="2"/>
                    <a:pt x="31" y="2"/>
                  </a:cubicBezTo>
                  <a:cubicBezTo>
                    <a:pt x="32" y="2"/>
                    <a:pt x="32" y="2"/>
                    <a:pt x="32" y="1"/>
                  </a:cubicBezTo>
                  <a:cubicBezTo>
                    <a:pt x="32" y="0"/>
                    <a:pt x="32" y="0"/>
                    <a:pt x="32" y="0"/>
                  </a:cubicBezTo>
                  <a:cubicBezTo>
                    <a:pt x="33" y="0"/>
                    <a:pt x="33" y="1"/>
                    <a:pt x="34" y="2"/>
                  </a:cubicBezTo>
                  <a:cubicBezTo>
                    <a:pt x="35" y="2"/>
                    <a:pt x="35" y="3"/>
                    <a:pt x="35" y="4"/>
                  </a:cubicBezTo>
                  <a:cubicBezTo>
                    <a:pt x="35" y="5"/>
                    <a:pt x="35" y="5"/>
                    <a:pt x="34" y="6"/>
                  </a:cubicBezTo>
                  <a:cubicBezTo>
                    <a:pt x="33" y="7"/>
                    <a:pt x="32" y="7"/>
                    <a:pt x="31" y="7"/>
                  </a:cubicBezTo>
                  <a:cubicBezTo>
                    <a:pt x="30" y="7"/>
                    <a:pt x="28" y="7"/>
                    <a:pt x="26" y="5"/>
                  </a:cubicBezTo>
                  <a:cubicBezTo>
                    <a:pt x="25" y="5"/>
                    <a:pt x="25" y="5"/>
                    <a:pt x="24" y="5"/>
                  </a:cubicBezTo>
                  <a:cubicBezTo>
                    <a:pt x="24" y="5"/>
                    <a:pt x="23" y="5"/>
                    <a:pt x="23" y="6"/>
                  </a:cubicBezTo>
                  <a:cubicBezTo>
                    <a:pt x="23" y="6"/>
                    <a:pt x="24" y="7"/>
                    <a:pt x="25" y="7"/>
                  </a:cubicBezTo>
                  <a:cubicBezTo>
                    <a:pt x="26" y="7"/>
                    <a:pt x="27" y="8"/>
                    <a:pt x="27" y="8"/>
                  </a:cubicBezTo>
                  <a:cubicBezTo>
                    <a:pt x="29" y="9"/>
                    <a:pt x="30" y="9"/>
                    <a:pt x="31" y="10"/>
                  </a:cubicBezTo>
                  <a:cubicBezTo>
                    <a:pt x="34" y="11"/>
                    <a:pt x="36" y="13"/>
                    <a:pt x="36" y="15"/>
                  </a:cubicBezTo>
                  <a:cubicBezTo>
                    <a:pt x="36" y="17"/>
                    <a:pt x="34" y="19"/>
                    <a:pt x="32" y="19"/>
                  </a:cubicBezTo>
                  <a:cubicBezTo>
                    <a:pt x="31" y="19"/>
                    <a:pt x="31" y="19"/>
                    <a:pt x="30" y="19"/>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0" name="Freeform 61">
              <a:extLst>
                <a:ext uri="{FF2B5EF4-FFF2-40B4-BE49-F238E27FC236}">
                  <a16:creationId xmlns:a16="http://schemas.microsoft.com/office/drawing/2014/main" id="{A2716004-E17C-4E26-9AA5-E6952794C2E7}"/>
                </a:ext>
              </a:extLst>
            </p:cNvPr>
            <p:cNvSpPr>
              <a:spLocks/>
            </p:cNvSpPr>
            <p:nvPr userDrawn="1"/>
          </p:nvSpPr>
          <p:spPr bwMode="auto">
            <a:xfrm>
              <a:off x="218" y="108"/>
              <a:ext cx="64" cy="69"/>
            </a:xfrm>
            <a:custGeom>
              <a:avLst/>
              <a:gdLst>
                <a:gd name="T0" fmla="*/ 31 w 31"/>
                <a:gd name="T1" fmla="*/ 31 h 33"/>
                <a:gd name="T2" fmla="*/ 30 w 31"/>
                <a:gd name="T3" fmla="*/ 28 h 33"/>
                <a:gd name="T4" fmla="*/ 30 w 31"/>
                <a:gd name="T5" fmla="*/ 26 h 33"/>
                <a:gd name="T6" fmla="*/ 31 w 31"/>
                <a:gd name="T7" fmla="*/ 25 h 33"/>
                <a:gd name="T8" fmla="*/ 30 w 31"/>
                <a:gd name="T9" fmla="*/ 23 h 33"/>
                <a:gd name="T10" fmla="*/ 26 w 31"/>
                <a:gd name="T11" fmla="*/ 18 h 33"/>
                <a:gd name="T12" fmla="*/ 23 w 31"/>
                <a:gd name="T13" fmla="*/ 16 h 33"/>
                <a:gd name="T14" fmla="*/ 30 w 31"/>
                <a:gd name="T15" fmla="*/ 11 h 33"/>
                <a:gd name="T16" fmla="*/ 28 w 31"/>
                <a:gd name="T17" fmla="*/ 11 h 33"/>
                <a:gd name="T18" fmla="*/ 25 w 31"/>
                <a:gd name="T19" fmla="*/ 10 h 33"/>
                <a:gd name="T20" fmla="*/ 24 w 31"/>
                <a:gd name="T21" fmla="*/ 9 h 33"/>
                <a:gd name="T22" fmla="*/ 21 w 31"/>
                <a:gd name="T23" fmla="*/ 7 h 33"/>
                <a:gd name="T24" fmla="*/ 22 w 31"/>
                <a:gd name="T25" fmla="*/ 3 h 33"/>
                <a:gd name="T26" fmla="*/ 29 w 31"/>
                <a:gd name="T27" fmla="*/ 5 h 33"/>
                <a:gd name="T28" fmla="*/ 27 w 31"/>
                <a:gd name="T29" fmla="*/ 4 h 33"/>
                <a:gd name="T30" fmla="*/ 25 w 31"/>
                <a:gd name="T31" fmla="*/ 2 h 33"/>
                <a:gd name="T32" fmla="*/ 30 w 31"/>
                <a:gd name="T33" fmla="*/ 1 h 33"/>
                <a:gd name="T34" fmla="*/ 29 w 31"/>
                <a:gd name="T35" fmla="*/ 2 h 33"/>
                <a:gd name="T36" fmla="*/ 25 w 31"/>
                <a:gd name="T37" fmla="*/ 11 h 33"/>
                <a:gd name="T38" fmla="*/ 21 w 31"/>
                <a:gd name="T39" fmla="*/ 14 h 33"/>
                <a:gd name="T40" fmla="*/ 12 w 31"/>
                <a:gd name="T41" fmla="*/ 17 h 33"/>
                <a:gd name="T42" fmla="*/ 9 w 31"/>
                <a:gd name="T43" fmla="*/ 17 h 33"/>
                <a:gd name="T44" fmla="*/ 9 w 31"/>
                <a:gd name="T45" fmla="*/ 14 h 33"/>
                <a:gd name="T46" fmla="*/ 11 w 31"/>
                <a:gd name="T47" fmla="*/ 15 h 33"/>
                <a:gd name="T48" fmla="*/ 13 w 31"/>
                <a:gd name="T49" fmla="*/ 16 h 33"/>
                <a:gd name="T50" fmla="*/ 13 w 31"/>
                <a:gd name="T51" fmla="*/ 14 h 33"/>
                <a:gd name="T52" fmla="*/ 15 w 31"/>
                <a:gd name="T53" fmla="*/ 14 h 33"/>
                <a:gd name="T54" fmla="*/ 13 w 31"/>
                <a:gd name="T55" fmla="*/ 12 h 33"/>
                <a:gd name="T56" fmla="*/ 14 w 31"/>
                <a:gd name="T57" fmla="*/ 5 h 33"/>
                <a:gd name="T58" fmla="*/ 16 w 31"/>
                <a:gd name="T59" fmla="*/ 6 h 33"/>
                <a:gd name="T60" fmla="*/ 14 w 31"/>
                <a:gd name="T61" fmla="*/ 3 h 33"/>
                <a:gd name="T62" fmla="*/ 14 w 31"/>
                <a:gd name="T63" fmla="*/ 1 h 33"/>
                <a:gd name="T64" fmla="*/ 12 w 31"/>
                <a:gd name="T65" fmla="*/ 2 h 33"/>
                <a:gd name="T66" fmla="*/ 10 w 31"/>
                <a:gd name="T67" fmla="*/ 2 h 33"/>
                <a:gd name="T68" fmla="*/ 9 w 31"/>
                <a:gd name="T69" fmla="*/ 3 h 33"/>
                <a:gd name="T70" fmla="*/ 8 w 31"/>
                <a:gd name="T71" fmla="*/ 2 h 33"/>
                <a:gd name="T72" fmla="*/ 7 w 31"/>
                <a:gd name="T73" fmla="*/ 4 h 33"/>
                <a:gd name="T74" fmla="*/ 6 w 31"/>
                <a:gd name="T75" fmla="*/ 7 h 33"/>
                <a:gd name="T76" fmla="*/ 7 w 31"/>
                <a:gd name="T77" fmla="*/ 5 h 33"/>
                <a:gd name="T78" fmla="*/ 9 w 31"/>
                <a:gd name="T79" fmla="*/ 11 h 33"/>
                <a:gd name="T80" fmla="*/ 8 w 31"/>
                <a:gd name="T81" fmla="*/ 12 h 33"/>
                <a:gd name="T82" fmla="*/ 2 w 31"/>
                <a:gd name="T83" fmla="*/ 30 h 33"/>
                <a:gd name="T84" fmla="*/ 3 w 31"/>
                <a:gd name="T85" fmla="*/ 31 h 33"/>
                <a:gd name="T86" fmla="*/ 5 w 31"/>
                <a:gd name="T87" fmla="*/ 30 h 33"/>
                <a:gd name="T88" fmla="*/ 7 w 31"/>
                <a:gd name="T89" fmla="*/ 31 h 33"/>
                <a:gd name="T90" fmla="*/ 7 w 31"/>
                <a:gd name="T91" fmla="*/ 28 h 33"/>
                <a:gd name="T92" fmla="*/ 9 w 31"/>
                <a:gd name="T93" fmla="*/ 26 h 33"/>
                <a:gd name="T94" fmla="*/ 10 w 31"/>
                <a:gd name="T95" fmla="*/ 26 h 33"/>
                <a:gd name="T96" fmla="*/ 12 w 31"/>
                <a:gd name="T97" fmla="*/ 23 h 33"/>
                <a:gd name="T98" fmla="*/ 13 w 31"/>
                <a:gd name="T99" fmla="*/ 22 h 33"/>
                <a:gd name="T100" fmla="*/ 14 w 31"/>
                <a:gd name="T101" fmla="*/ 19 h 33"/>
                <a:gd name="T102" fmla="*/ 16 w 31"/>
                <a:gd name="T103" fmla="*/ 19 h 33"/>
                <a:gd name="T104" fmla="*/ 20 w 31"/>
                <a:gd name="T105" fmla="*/ 18 h 33"/>
                <a:gd name="T106" fmla="*/ 20 w 31"/>
                <a:gd name="T107" fmla="*/ 18 h 33"/>
                <a:gd name="T108" fmla="*/ 26 w 31"/>
                <a:gd name="T109" fmla="*/ 33 h 33"/>
                <a:gd name="T110" fmla="*/ 28 w 31"/>
                <a:gd name="T111" fmla="*/ 32 h 33"/>
                <a:gd name="T112" fmla="*/ 29 w 31"/>
                <a:gd name="T113" fmla="*/ 3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 h="33">
                  <a:moveTo>
                    <a:pt x="31" y="33"/>
                  </a:moveTo>
                  <a:cubicBezTo>
                    <a:pt x="31" y="32"/>
                    <a:pt x="31" y="32"/>
                    <a:pt x="31" y="32"/>
                  </a:cubicBezTo>
                  <a:cubicBezTo>
                    <a:pt x="31" y="32"/>
                    <a:pt x="31" y="32"/>
                    <a:pt x="31" y="32"/>
                  </a:cubicBezTo>
                  <a:cubicBezTo>
                    <a:pt x="31" y="31"/>
                    <a:pt x="31" y="31"/>
                    <a:pt x="31" y="31"/>
                  </a:cubicBezTo>
                  <a:cubicBezTo>
                    <a:pt x="31" y="31"/>
                    <a:pt x="31" y="31"/>
                    <a:pt x="31" y="31"/>
                  </a:cubicBezTo>
                  <a:cubicBezTo>
                    <a:pt x="31" y="30"/>
                    <a:pt x="31" y="30"/>
                    <a:pt x="31" y="30"/>
                  </a:cubicBezTo>
                  <a:cubicBezTo>
                    <a:pt x="30" y="29"/>
                    <a:pt x="30" y="29"/>
                    <a:pt x="30" y="29"/>
                  </a:cubicBezTo>
                  <a:cubicBezTo>
                    <a:pt x="30" y="29"/>
                    <a:pt x="30" y="29"/>
                    <a:pt x="30" y="28"/>
                  </a:cubicBezTo>
                  <a:cubicBezTo>
                    <a:pt x="30" y="28"/>
                    <a:pt x="30" y="28"/>
                    <a:pt x="30" y="28"/>
                  </a:cubicBezTo>
                  <a:cubicBezTo>
                    <a:pt x="30" y="28"/>
                    <a:pt x="30" y="28"/>
                    <a:pt x="30" y="28"/>
                  </a:cubicBezTo>
                  <a:cubicBezTo>
                    <a:pt x="30" y="28"/>
                    <a:pt x="30" y="28"/>
                    <a:pt x="30" y="28"/>
                  </a:cubicBezTo>
                  <a:cubicBezTo>
                    <a:pt x="31" y="28"/>
                    <a:pt x="31" y="28"/>
                    <a:pt x="31" y="28"/>
                  </a:cubicBezTo>
                  <a:cubicBezTo>
                    <a:pt x="31" y="28"/>
                    <a:pt x="31" y="28"/>
                    <a:pt x="31" y="27"/>
                  </a:cubicBezTo>
                  <a:cubicBezTo>
                    <a:pt x="31" y="27"/>
                    <a:pt x="31" y="26"/>
                    <a:pt x="31" y="26"/>
                  </a:cubicBezTo>
                  <a:cubicBezTo>
                    <a:pt x="30" y="26"/>
                    <a:pt x="30" y="26"/>
                    <a:pt x="30" y="26"/>
                  </a:cubicBezTo>
                  <a:cubicBezTo>
                    <a:pt x="30" y="25"/>
                    <a:pt x="30" y="25"/>
                    <a:pt x="30" y="25"/>
                  </a:cubicBezTo>
                  <a:cubicBezTo>
                    <a:pt x="30" y="25"/>
                    <a:pt x="30" y="25"/>
                    <a:pt x="30" y="25"/>
                  </a:cubicBezTo>
                  <a:cubicBezTo>
                    <a:pt x="30" y="25"/>
                    <a:pt x="30" y="25"/>
                    <a:pt x="30" y="25"/>
                  </a:cubicBezTo>
                  <a:cubicBezTo>
                    <a:pt x="30" y="25"/>
                    <a:pt x="30" y="25"/>
                    <a:pt x="31" y="25"/>
                  </a:cubicBezTo>
                  <a:cubicBezTo>
                    <a:pt x="31" y="25"/>
                    <a:pt x="31" y="25"/>
                    <a:pt x="31" y="25"/>
                  </a:cubicBezTo>
                  <a:cubicBezTo>
                    <a:pt x="31" y="25"/>
                    <a:pt x="31" y="25"/>
                    <a:pt x="31" y="25"/>
                  </a:cubicBezTo>
                  <a:cubicBezTo>
                    <a:pt x="31" y="24"/>
                    <a:pt x="31" y="24"/>
                    <a:pt x="31" y="24"/>
                  </a:cubicBezTo>
                  <a:cubicBezTo>
                    <a:pt x="31" y="24"/>
                    <a:pt x="31" y="24"/>
                    <a:pt x="31" y="24"/>
                  </a:cubicBezTo>
                  <a:cubicBezTo>
                    <a:pt x="31" y="23"/>
                    <a:pt x="31" y="23"/>
                    <a:pt x="31" y="23"/>
                  </a:cubicBezTo>
                  <a:cubicBezTo>
                    <a:pt x="31" y="23"/>
                    <a:pt x="31" y="23"/>
                    <a:pt x="30" y="23"/>
                  </a:cubicBezTo>
                  <a:cubicBezTo>
                    <a:pt x="30" y="23"/>
                    <a:pt x="30" y="23"/>
                    <a:pt x="30" y="23"/>
                  </a:cubicBezTo>
                  <a:cubicBezTo>
                    <a:pt x="30" y="23"/>
                    <a:pt x="30" y="23"/>
                    <a:pt x="30" y="23"/>
                  </a:cubicBezTo>
                  <a:cubicBezTo>
                    <a:pt x="29" y="23"/>
                    <a:pt x="29" y="23"/>
                    <a:pt x="29" y="23"/>
                  </a:cubicBezTo>
                  <a:cubicBezTo>
                    <a:pt x="28" y="23"/>
                    <a:pt x="27" y="22"/>
                    <a:pt x="27" y="21"/>
                  </a:cubicBezTo>
                  <a:cubicBezTo>
                    <a:pt x="26" y="18"/>
                    <a:pt x="26" y="18"/>
                    <a:pt x="26" y="18"/>
                  </a:cubicBezTo>
                  <a:cubicBezTo>
                    <a:pt x="26" y="18"/>
                    <a:pt x="25" y="17"/>
                    <a:pt x="24" y="16"/>
                  </a:cubicBezTo>
                  <a:cubicBezTo>
                    <a:pt x="24" y="16"/>
                    <a:pt x="24" y="16"/>
                    <a:pt x="24" y="16"/>
                  </a:cubicBezTo>
                  <a:cubicBezTo>
                    <a:pt x="23" y="16"/>
                    <a:pt x="23" y="16"/>
                    <a:pt x="23" y="16"/>
                  </a:cubicBezTo>
                  <a:cubicBezTo>
                    <a:pt x="23" y="16"/>
                    <a:pt x="23" y="16"/>
                    <a:pt x="23" y="16"/>
                  </a:cubicBezTo>
                  <a:cubicBezTo>
                    <a:pt x="23" y="16"/>
                    <a:pt x="23" y="16"/>
                    <a:pt x="23" y="16"/>
                  </a:cubicBezTo>
                  <a:cubicBezTo>
                    <a:pt x="24" y="16"/>
                    <a:pt x="24" y="16"/>
                    <a:pt x="24" y="16"/>
                  </a:cubicBezTo>
                  <a:cubicBezTo>
                    <a:pt x="25" y="16"/>
                    <a:pt x="26" y="16"/>
                    <a:pt x="26" y="16"/>
                  </a:cubicBezTo>
                  <a:cubicBezTo>
                    <a:pt x="27" y="17"/>
                    <a:pt x="28" y="17"/>
                    <a:pt x="29" y="17"/>
                  </a:cubicBezTo>
                  <a:cubicBezTo>
                    <a:pt x="30" y="17"/>
                    <a:pt x="31" y="16"/>
                    <a:pt x="31" y="14"/>
                  </a:cubicBezTo>
                  <a:cubicBezTo>
                    <a:pt x="31" y="13"/>
                    <a:pt x="31" y="12"/>
                    <a:pt x="30" y="11"/>
                  </a:cubicBezTo>
                  <a:cubicBezTo>
                    <a:pt x="29" y="11"/>
                    <a:pt x="29" y="10"/>
                    <a:pt x="29" y="10"/>
                  </a:cubicBezTo>
                  <a:cubicBezTo>
                    <a:pt x="29" y="10"/>
                    <a:pt x="29" y="10"/>
                    <a:pt x="29" y="11"/>
                  </a:cubicBezTo>
                  <a:cubicBezTo>
                    <a:pt x="29" y="11"/>
                    <a:pt x="29" y="11"/>
                    <a:pt x="29" y="11"/>
                  </a:cubicBezTo>
                  <a:cubicBezTo>
                    <a:pt x="29" y="11"/>
                    <a:pt x="29" y="11"/>
                    <a:pt x="29" y="11"/>
                  </a:cubicBezTo>
                  <a:cubicBezTo>
                    <a:pt x="29" y="11"/>
                    <a:pt x="29" y="11"/>
                    <a:pt x="28" y="11"/>
                  </a:cubicBezTo>
                  <a:cubicBezTo>
                    <a:pt x="28" y="11"/>
                    <a:pt x="28" y="11"/>
                    <a:pt x="28" y="11"/>
                  </a:cubicBezTo>
                  <a:cubicBezTo>
                    <a:pt x="27" y="9"/>
                    <a:pt x="26" y="9"/>
                    <a:pt x="25" y="9"/>
                  </a:cubicBezTo>
                  <a:cubicBezTo>
                    <a:pt x="25" y="9"/>
                    <a:pt x="25" y="9"/>
                    <a:pt x="25" y="9"/>
                  </a:cubicBezTo>
                  <a:cubicBezTo>
                    <a:pt x="25" y="9"/>
                    <a:pt x="25" y="9"/>
                    <a:pt x="25" y="9"/>
                  </a:cubicBezTo>
                  <a:cubicBezTo>
                    <a:pt x="25" y="10"/>
                    <a:pt x="25" y="10"/>
                    <a:pt x="25" y="10"/>
                  </a:cubicBezTo>
                  <a:cubicBezTo>
                    <a:pt x="25" y="10"/>
                    <a:pt x="25" y="10"/>
                    <a:pt x="25" y="10"/>
                  </a:cubicBezTo>
                  <a:cubicBezTo>
                    <a:pt x="25" y="10"/>
                    <a:pt x="25" y="10"/>
                    <a:pt x="25" y="10"/>
                  </a:cubicBezTo>
                  <a:cubicBezTo>
                    <a:pt x="25" y="10"/>
                    <a:pt x="25" y="10"/>
                    <a:pt x="25" y="10"/>
                  </a:cubicBezTo>
                  <a:cubicBezTo>
                    <a:pt x="24" y="9"/>
                    <a:pt x="24" y="9"/>
                    <a:pt x="24" y="9"/>
                  </a:cubicBezTo>
                  <a:cubicBezTo>
                    <a:pt x="24" y="9"/>
                    <a:pt x="24" y="9"/>
                    <a:pt x="24" y="9"/>
                  </a:cubicBezTo>
                  <a:cubicBezTo>
                    <a:pt x="23" y="8"/>
                    <a:pt x="23" y="8"/>
                    <a:pt x="22" y="7"/>
                  </a:cubicBezTo>
                  <a:cubicBezTo>
                    <a:pt x="22" y="7"/>
                    <a:pt x="22" y="7"/>
                    <a:pt x="21" y="7"/>
                  </a:cubicBezTo>
                  <a:cubicBezTo>
                    <a:pt x="21" y="7"/>
                    <a:pt x="21" y="7"/>
                    <a:pt x="21" y="7"/>
                  </a:cubicBezTo>
                  <a:cubicBezTo>
                    <a:pt x="21" y="7"/>
                    <a:pt x="21" y="7"/>
                    <a:pt x="21" y="7"/>
                  </a:cubicBezTo>
                  <a:cubicBezTo>
                    <a:pt x="21" y="7"/>
                    <a:pt x="21" y="7"/>
                    <a:pt x="21" y="7"/>
                  </a:cubicBezTo>
                  <a:cubicBezTo>
                    <a:pt x="21" y="8"/>
                    <a:pt x="21" y="8"/>
                    <a:pt x="21" y="8"/>
                  </a:cubicBezTo>
                  <a:cubicBezTo>
                    <a:pt x="21" y="8"/>
                    <a:pt x="21" y="8"/>
                    <a:pt x="21" y="8"/>
                  </a:cubicBezTo>
                  <a:cubicBezTo>
                    <a:pt x="21" y="8"/>
                    <a:pt x="20" y="8"/>
                    <a:pt x="20" y="7"/>
                  </a:cubicBezTo>
                  <a:cubicBezTo>
                    <a:pt x="19" y="6"/>
                    <a:pt x="19" y="6"/>
                    <a:pt x="19" y="5"/>
                  </a:cubicBezTo>
                  <a:cubicBezTo>
                    <a:pt x="19" y="4"/>
                    <a:pt x="20" y="3"/>
                    <a:pt x="22" y="3"/>
                  </a:cubicBezTo>
                  <a:cubicBezTo>
                    <a:pt x="23" y="3"/>
                    <a:pt x="23" y="3"/>
                    <a:pt x="24" y="3"/>
                  </a:cubicBezTo>
                  <a:cubicBezTo>
                    <a:pt x="26" y="4"/>
                    <a:pt x="26" y="4"/>
                    <a:pt x="26" y="4"/>
                  </a:cubicBezTo>
                  <a:cubicBezTo>
                    <a:pt x="27" y="5"/>
                    <a:pt x="27" y="5"/>
                    <a:pt x="28" y="5"/>
                  </a:cubicBezTo>
                  <a:cubicBezTo>
                    <a:pt x="28" y="5"/>
                    <a:pt x="28" y="5"/>
                    <a:pt x="29" y="5"/>
                  </a:cubicBezTo>
                  <a:cubicBezTo>
                    <a:pt x="29" y="5"/>
                    <a:pt x="29" y="5"/>
                    <a:pt x="29" y="5"/>
                  </a:cubicBezTo>
                  <a:cubicBezTo>
                    <a:pt x="29" y="5"/>
                    <a:pt x="29" y="5"/>
                    <a:pt x="29" y="4"/>
                  </a:cubicBezTo>
                  <a:cubicBezTo>
                    <a:pt x="29" y="4"/>
                    <a:pt x="29" y="4"/>
                    <a:pt x="29" y="4"/>
                  </a:cubicBezTo>
                  <a:cubicBezTo>
                    <a:pt x="29" y="4"/>
                    <a:pt x="29" y="4"/>
                    <a:pt x="29" y="4"/>
                  </a:cubicBezTo>
                  <a:cubicBezTo>
                    <a:pt x="28" y="4"/>
                    <a:pt x="28" y="4"/>
                    <a:pt x="28" y="4"/>
                  </a:cubicBezTo>
                  <a:cubicBezTo>
                    <a:pt x="28" y="4"/>
                    <a:pt x="28" y="4"/>
                    <a:pt x="27" y="4"/>
                  </a:cubicBezTo>
                  <a:cubicBezTo>
                    <a:pt x="27" y="3"/>
                    <a:pt x="26" y="3"/>
                    <a:pt x="26" y="3"/>
                  </a:cubicBezTo>
                  <a:cubicBezTo>
                    <a:pt x="25" y="3"/>
                    <a:pt x="25" y="2"/>
                    <a:pt x="25" y="2"/>
                  </a:cubicBezTo>
                  <a:cubicBezTo>
                    <a:pt x="24" y="2"/>
                    <a:pt x="24" y="2"/>
                    <a:pt x="24" y="2"/>
                  </a:cubicBezTo>
                  <a:cubicBezTo>
                    <a:pt x="24" y="2"/>
                    <a:pt x="24" y="2"/>
                    <a:pt x="24" y="2"/>
                  </a:cubicBezTo>
                  <a:cubicBezTo>
                    <a:pt x="24" y="2"/>
                    <a:pt x="25" y="2"/>
                    <a:pt x="25" y="2"/>
                  </a:cubicBezTo>
                  <a:cubicBezTo>
                    <a:pt x="25" y="2"/>
                    <a:pt x="26" y="2"/>
                    <a:pt x="26" y="2"/>
                  </a:cubicBezTo>
                  <a:cubicBezTo>
                    <a:pt x="27" y="3"/>
                    <a:pt x="27" y="3"/>
                    <a:pt x="27" y="3"/>
                  </a:cubicBezTo>
                  <a:cubicBezTo>
                    <a:pt x="28" y="3"/>
                    <a:pt x="29" y="3"/>
                    <a:pt x="30" y="3"/>
                  </a:cubicBezTo>
                  <a:cubicBezTo>
                    <a:pt x="30" y="3"/>
                    <a:pt x="31" y="3"/>
                    <a:pt x="31" y="2"/>
                  </a:cubicBezTo>
                  <a:cubicBezTo>
                    <a:pt x="31" y="2"/>
                    <a:pt x="31" y="1"/>
                    <a:pt x="30" y="1"/>
                  </a:cubicBezTo>
                  <a:cubicBezTo>
                    <a:pt x="30" y="1"/>
                    <a:pt x="30" y="1"/>
                    <a:pt x="30" y="1"/>
                  </a:cubicBezTo>
                  <a:cubicBezTo>
                    <a:pt x="30" y="1"/>
                    <a:pt x="30" y="1"/>
                    <a:pt x="30" y="1"/>
                  </a:cubicBezTo>
                  <a:cubicBezTo>
                    <a:pt x="30" y="1"/>
                    <a:pt x="30" y="1"/>
                    <a:pt x="30" y="1"/>
                  </a:cubicBezTo>
                  <a:cubicBezTo>
                    <a:pt x="30" y="2"/>
                    <a:pt x="30" y="2"/>
                    <a:pt x="30" y="2"/>
                  </a:cubicBezTo>
                  <a:cubicBezTo>
                    <a:pt x="30" y="2"/>
                    <a:pt x="30" y="2"/>
                    <a:pt x="29" y="2"/>
                  </a:cubicBezTo>
                  <a:cubicBezTo>
                    <a:pt x="29" y="2"/>
                    <a:pt x="29" y="2"/>
                    <a:pt x="29" y="2"/>
                  </a:cubicBezTo>
                  <a:cubicBezTo>
                    <a:pt x="26" y="2"/>
                    <a:pt x="26" y="2"/>
                    <a:pt x="26" y="2"/>
                  </a:cubicBezTo>
                  <a:cubicBezTo>
                    <a:pt x="25" y="1"/>
                    <a:pt x="24" y="1"/>
                    <a:pt x="23" y="1"/>
                  </a:cubicBezTo>
                  <a:cubicBezTo>
                    <a:pt x="20" y="1"/>
                    <a:pt x="18" y="3"/>
                    <a:pt x="18" y="5"/>
                  </a:cubicBezTo>
                  <a:cubicBezTo>
                    <a:pt x="18" y="8"/>
                    <a:pt x="20" y="9"/>
                    <a:pt x="25" y="11"/>
                  </a:cubicBezTo>
                  <a:cubicBezTo>
                    <a:pt x="29" y="13"/>
                    <a:pt x="30" y="13"/>
                    <a:pt x="30" y="14"/>
                  </a:cubicBezTo>
                  <a:cubicBezTo>
                    <a:pt x="30" y="15"/>
                    <a:pt x="29" y="16"/>
                    <a:pt x="29" y="16"/>
                  </a:cubicBezTo>
                  <a:cubicBezTo>
                    <a:pt x="28" y="16"/>
                    <a:pt x="28" y="16"/>
                    <a:pt x="28" y="15"/>
                  </a:cubicBezTo>
                  <a:cubicBezTo>
                    <a:pt x="28" y="15"/>
                    <a:pt x="27" y="15"/>
                    <a:pt x="25" y="15"/>
                  </a:cubicBezTo>
                  <a:cubicBezTo>
                    <a:pt x="24" y="15"/>
                    <a:pt x="23" y="14"/>
                    <a:pt x="21" y="14"/>
                  </a:cubicBezTo>
                  <a:cubicBezTo>
                    <a:pt x="18" y="14"/>
                    <a:pt x="16" y="15"/>
                    <a:pt x="14" y="17"/>
                  </a:cubicBezTo>
                  <a:cubicBezTo>
                    <a:pt x="14" y="17"/>
                    <a:pt x="14" y="17"/>
                    <a:pt x="13" y="17"/>
                  </a:cubicBezTo>
                  <a:cubicBezTo>
                    <a:pt x="13" y="17"/>
                    <a:pt x="13" y="17"/>
                    <a:pt x="13" y="17"/>
                  </a:cubicBezTo>
                  <a:cubicBezTo>
                    <a:pt x="13" y="17"/>
                    <a:pt x="13" y="17"/>
                    <a:pt x="13" y="17"/>
                  </a:cubicBezTo>
                  <a:cubicBezTo>
                    <a:pt x="12" y="17"/>
                    <a:pt x="12" y="17"/>
                    <a:pt x="12" y="17"/>
                  </a:cubicBezTo>
                  <a:cubicBezTo>
                    <a:pt x="12" y="17"/>
                    <a:pt x="12" y="17"/>
                    <a:pt x="12" y="18"/>
                  </a:cubicBezTo>
                  <a:cubicBezTo>
                    <a:pt x="11" y="18"/>
                    <a:pt x="11" y="19"/>
                    <a:pt x="11" y="19"/>
                  </a:cubicBezTo>
                  <a:cubicBezTo>
                    <a:pt x="11" y="19"/>
                    <a:pt x="11" y="19"/>
                    <a:pt x="11" y="19"/>
                  </a:cubicBezTo>
                  <a:cubicBezTo>
                    <a:pt x="10" y="19"/>
                    <a:pt x="10" y="19"/>
                    <a:pt x="10" y="18"/>
                  </a:cubicBezTo>
                  <a:cubicBezTo>
                    <a:pt x="10" y="17"/>
                    <a:pt x="9" y="17"/>
                    <a:pt x="9" y="17"/>
                  </a:cubicBezTo>
                  <a:cubicBezTo>
                    <a:pt x="8" y="16"/>
                    <a:pt x="8" y="16"/>
                    <a:pt x="8" y="16"/>
                  </a:cubicBezTo>
                  <a:cubicBezTo>
                    <a:pt x="8" y="16"/>
                    <a:pt x="8" y="16"/>
                    <a:pt x="8" y="16"/>
                  </a:cubicBezTo>
                  <a:cubicBezTo>
                    <a:pt x="8" y="16"/>
                    <a:pt x="8" y="16"/>
                    <a:pt x="8" y="15"/>
                  </a:cubicBezTo>
                  <a:cubicBezTo>
                    <a:pt x="9" y="15"/>
                    <a:pt x="9" y="15"/>
                    <a:pt x="9" y="15"/>
                  </a:cubicBezTo>
                  <a:cubicBezTo>
                    <a:pt x="9" y="14"/>
                    <a:pt x="9" y="14"/>
                    <a:pt x="9" y="14"/>
                  </a:cubicBezTo>
                  <a:cubicBezTo>
                    <a:pt x="9" y="14"/>
                    <a:pt x="9" y="14"/>
                    <a:pt x="9" y="15"/>
                  </a:cubicBezTo>
                  <a:cubicBezTo>
                    <a:pt x="9" y="15"/>
                    <a:pt x="9" y="16"/>
                    <a:pt x="10" y="16"/>
                  </a:cubicBezTo>
                  <a:cubicBezTo>
                    <a:pt x="10" y="17"/>
                    <a:pt x="10" y="17"/>
                    <a:pt x="10" y="17"/>
                  </a:cubicBezTo>
                  <a:cubicBezTo>
                    <a:pt x="10" y="17"/>
                    <a:pt x="10" y="17"/>
                    <a:pt x="10" y="17"/>
                  </a:cubicBezTo>
                  <a:cubicBezTo>
                    <a:pt x="11" y="17"/>
                    <a:pt x="11" y="16"/>
                    <a:pt x="11" y="15"/>
                  </a:cubicBezTo>
                  <a:cubicBezTo>
                    <a:pt x="11" y="15"/>
                    <a:pt x="11" y="14"/>
                    <a:pt x="12" y="14"/>
                  </a:cubicBezTo>
                  <a:cubicBezTo>
                    <a:pt x="12" y="14"/>
                    <a:pt x="12" y="14"/>
                    <a:pt x="12" y="14"/>
                  </a:cubicBezTo>
                  <a:cubicBezTo>
                    <a:pt x="12" y="14"/>
                    <a:pt x="12" y="15"/>
                    <a:pt x="12" y="15"/>
                  </a:cubicBezTo>
                  <a:cubicBezTo>
                    <a:pt x="12" y="15"/>
                    <a:pt x="12" y="15"/>
                    <a:pt x="12" y="16"/>
                  </a:cubicBezTo>
                  <a:cubicBezTo>
                    <a:pt x="13" y="16"/>
                    <a:pt x="13" y="16"/>
                    <a:pt x="13" y="16"/>
                  </a:cubicBezTo>
                  <a:cubicBezTo>
                    <a:pt x="13" y="16"/>
                    <a:pt x="13" y="16"/>
                    <a:pt x="13" y="16"/>
                  </a:cubicBezTo>
                  <a:cubicBezTo>
                    <a:pt x="13" y="16"/>
                    <a:pt x="13" y="16"/>
                    <a:pt x="13" y="15"/>
                  </a:cubicBezTo>
                  <a:cubicBezTo>
                    <a:pt x="13" y="15"/>
                    <a:pt x="13" y="15"/>
                    <a:pt x="13" y="15"/>
                  </a:cubicBezTo>
                  <a:cubicBezTo>
                    <a:pt x="13" y="14"/>
                    <a:pt x="13" y="14"/>
                    <a:pt x="13" y="14"/>
                  </a:cubicBezTo>
                  <a:cubicBezTo>
                    <a:pt x="13" y="14"/>
                    <a:pt x="13" y="14"/>
                    <a:pt x="13" y="14"/>
                  </a:cubicBezTo>
                  <a:cubicBezTo>
                    <a:pt x="13" y="14"/>
                    <a:pt x="13" y="13"/>
                    <a:pt x="13" y="13"/>
                  </a:cubicBezTo>
                  <a:cubicBezTo>
                    <a:pt x="14" y="13"/>
                    <a:pt x="14" y="14"/>
                    <a:pt x="14" y="14"/>
                  </a:cubicBezTo>
                  <a:cubicBezTo>
                    <a:pt x="14" y="14"/>
                    <a:pt x="14" y="14"/>
                    <a:pt x="14" y="14"/>
                  </a:cubicBezTo>
                  <a:cubicBezTo>
                    <a:pt x="14" y="14"/>
                    <a:pt x="15" y="14"/>
                    <a:pt x="15" y="14"/>
                  </a:cubicBezTo>
                  <a:cubicBezTo>
                    <a:pt x="15" y="14"/>
                    <a:pt x="15" y="14"/>
                    <a:pt x="15" y="14"/>
                  </a:cubicBezTo>
                  <a:cubicBezTo>
                    <a:pt x="15" y="14"/>
                    <a:pt x="15" y="14"/>
                    <a:pt x="15" y="13"/>
                  </a:cubicBezTo>
                  <a:cubicBezTo>
                    <a:pt x="15" y="13"/>
                    <a:pt x="15" y="13"/>
                    <a:pt x="15" y="13"/>
                  </a:cubicBezTo>
                  <a:cubicBezTo>
                    <a:pt x="14" y="12"/>
                    <a:pt x="14" y="12"/>
                    <a:pt x="14" y="12"/>
                  </a:cubicBezTo>
                  <a:cubicBezTo>
                    <a:pt x="14" y="12"/>
                    <a:pt x="14" y="12"/>
                    <a:pt x="14" y="12"/>
                  </a:cubicBezTo>
                  <a:cubicBezTo>
                    <a:pt x="13" y="12"/>
                    <a:pt x="13" y="12"/>
                    <a:pt x="13" y="12"/>
                  </a:cubicBezTo>
                  <a:cubicBezTo>
                    <a:pt x="13" y="12"/>
                    <a:pt x="13" y="12"/>
                    <a:pt x="13" y="12"/>
                  </a:cubicBezTo>
                  <a:cubicBezTo>
                    <a:pt x="13" y="12"/>
                    <a:pt x="13" y="12"/>
                    <a:pt x="13" y="12"/>
                  </a:cubicBezTo>
                  <a:cubicBezTo>
                    <a:pt x="13" y="12"/>
                    <a:pt x="13" y="11"/>
                    <a:pt x="13" y="11"/>
                  </a:cubicBezTo>
                  <a:cubicBezTo>
                    <a:pt x="14" y="10"/>
                    <a:pt x="14" y="9"/>
                    <a:pt x="14" y="8"/>
                  </a:cubicBezTo>
                  <a:cubicBezTo>
                    <a:pt x="14" y="6"/>
                    <a:pt x="14" y="5"/>
                    <a:pt x="14" y="5"/>
                  </a:cubicBezTo>
                  <a:cubicBezTo>
                    <a:pt x="15" y="5"/>
                    <a:pt x="15" y="5"/>
                    <a:pt x="15" y="6"/>
                  </a:cubicBezTo>
                  <a:cubicBezTo>
                    <a:pt x="15" y="6"/>
                    <a:pt x="15" y="6"/>
                    <a:pt x="15" y="6"/>
                  </a:cubicBezTo>
                  <a:cubicBezTo>
                    <a:pt x="15" y="6"/>
                    <a:pt x="15" y="6"/>
                    <a:pt x="15" y="6"/>
                  </a:cubicBezTo>
                  <a:cubicBezTo>
                    <a:pt x="15" y="7"/>
                    <a:pt x="15" y="7"/>
                    <a:pt x="15" y="7"/>
                  </a:cubicBezTo>
                  <a:cubicBezTo>
                    <a:pt x="15" y="7"/>
                    <a:pt x="15" y="7"/>
                    <a:pt x="16" y="6"/>
                  </a:cubicBezTo>
                  <a:cubicBezTo>
                    <a:pt x="16" y="6"/>
                    <a:pt x="16" y="5"/>
                    <a:pt x="16" y="5"/>
                  </a:cubicBezTo>
                  <a:cubicBezTo>
                    <a:pt x="16" y="5"/>
                    <a:pt x="16" y="5"/>
                    <a:pt x="16" y="5"/>
                  </a:cubicBezTo>
                  <a:cubicBezTo>
                    <a:pt x="15" y="4"/>
                    <a:pt x="15" y="4"/>
                    <a:pt x="15" y="4"/>
                  </a:cubicBezTo>
                  <a:cubicBezTo>
                    <a:pt x="15" y="4"/>
                    <a:pt x="15" y="4"/>
                    <a:pt x="15" y="4"/>
                  </a:cubicBezTo>
                  <a:cubicBezTo>
                    <a:pt x="14" y="4"/>
                    <a:pt x="14" y="3"/>
                    <a:pt x="14" y="3"/>
                  </a:cubicBezTo>
                  <a:cubicBezTo>
                    <a:pt x="14" y="3"/>
                    <a:pt x="14" y="3"/>
                    <a:pt x="14" y="3"/>
                  </a:cubicBezTo>
                  <a:cubicBezTo>
                    <a:pt x="14" y="3"/>
                    <a:pt x="14" y="3"/>
                    <a:pt x="14" y="3"/>
                  </a:cubicBezTo>
                  <a:cubicBezTo>
                    <a:pt x="14" y="2"/>
                    <a:pt x="14" y="2"/>
                    <a:pt x="14" y="2"/>
                  </a:cubicBezTo>
                  <a:cubicBezTo>
                    <a:pt x="14" y="2"/>
                    <a:pt x="14" y="2"/>
                    <a:pt x="14" y="2"/>
                  </a:cubicBezTo>
                  <a:cubicBezTo>
                    <a:pt x="14" y="1"/>
                    <a:pt x="14" y="1"/>
                    <a:pt x="14" y="1"/>
                  </a:cubicBezTo>
                  <a:cubicBezTo>
                    <a:pt x="13" y="2"/>
                    <a:pt x="13" y="2"/>
                    <a:pt x="13" y="2"/>
                  </a:cubicBezTo>
                  <a:cubicBezTo>
                    <a:pt x="12" y="3"/>
                    <a:pt x="12" y="3"/>
                    <a:pt x="12" y="3"/>
                  </a:cubicBezTo>
                  <a:cubicBezTo>
                    <a:pt x="12" y="3"/>
                    <a:pt x="12" y="3"/>
                    <a:pt x="12" y="3"/>
                  </a:cubicBezTo>
                  <a:cubicBezTo>
                    <a:pt x="12" y="3"/>
                    <a:pt x="12" y="3"/>
                    <a:pt x="12" y="2"/>
                  </a:cubicBezTo>
                  <a:cubicBezTo>
                    <a:pt x="12" y="2"/>
                    <a:pt x="12" y="2"/>
                    <a:pt x="12" y="2"/>
                  </a:cubicBezTo>
                  <a:cubicBezTo>
                    <a:pt x="12" y="1"/>
                    <a:pt x="11" y="1"/>
                    <a:pt x="11" y="0"/>
                  </a:cubicBezTo>
                  <a:cubicBezTo>
                    <a:pt x="11" y="0"/>
                    <a:pt x="11" y="0"/>
                    <a:pt x="11" y="0"/>
                  </a:cubicBezTo>
                  <a:cubicBezTo>
                    <a:pt x="10" y="1"/>
                    <a:pt x="10" y="1"/>
                    <a:pt x="10" y="1"/>
                  </a:cubicBezTo>
                  <a:cubicBezTo>
                    <a:pt x="10" y="1"/>
                    <a:pt x="10" y="1"/>
                    <a:pt x="10" y="1"/>
                  </a:cubicBezTo>
                  <a:cubicBezTo>
                    <a:pt x="10" y="1"/>
                    <a:pt x="10" y="2"/>
                    <a:pt x="10" y="2"/>
                  </a:cubicBezTo>
                  <a:cubicBezTo>
                    <a:pt x="10" y="2"/>
                    <a:pt x="9" y="2"/>
                    <a:pt x="9" y="2"/>
                  </a:cubicBezTo>
                  <a:cubicBezTo>
                    <a:pt x="9" y="2"/>
                    <a:pt x="9" y="2"/>
                    <a:pt x="9" y="2"/>
                  </a:cubicBezTo>
                  <a:cubicBezTo>
                    <a:pt x="9" y="2"/>
                    <a:pt x="9" y="2"/>
                    <a:pt x="9" y="2"/>
                  </a:cubicBezTo>
                  <a:cubicBezTo>
                    <a:pt x="9" y="3"/>
                    <a:pt x="9" y="3"/>
                    <a:pt x="9" y="3"/>
                  </a:cubicBezTo>
                  <a:cubicBezTo>
                    <a:pt x="9" y="3"/>
                    <a:pt x="9" y="3"/>
                    <a:pt x="9" y="3"/>
                  </a:cubicBezTo>
                  <a:cubicBezTo>
                    <a:pt x="9" y="2"/>
                    <a:pt x="9" y="2"/>
                    <a:pt x="9" y="2"/>
                  </a:cubicBezTo>
                  <a:cubicBezTo>
                    <a:pt x="9" y="2"/>
                    <a:pt x="9" y="2"/>
                    <a:pt x="9" y="2"/>
                  </a:cubicBezTo>
                  <a:cubicBezTo>
                    <a:pt x="8" y="2"/>
                    <a:pt x="8" y="2"/>
                    <a:pt x="8" y="2"/>
                  </a:cubicBezTo>
                  <a:cubicBezTo>
                    <a:pt x="8" y="1"/>
                    <a:pt x="8" y="1"/>
                    <a:pt x="8" y="1"/>
                  </a:cubicBezTo>
                  <a:cubicBezTo>
                    <a:pt x="8" y="2"/>
                    <a:pt x="8" y="2"/>
                    <a:pt x="8" y="2"/>
                  </a:cubicBezTo>
                  <a:cubicBezTo>
                    <a:pt x="7" y="2"/>
                    <a:pt x="7" y="2"/>
                    <a:pt x="7" y="2"/>
                  </a:cubicBezTo>
                  <a:cubicBezTo>
                    <a:pt x="7" y="3"/>
                    <a:pt x="7" y="3"/>
                    <a:pt x="7" y="3"/>
                  </a:cubicBezTo>
                  <a:cubicBezTo>
                    <a:pt x="7" y="3"/>
                    <a:pt x="7" y="3"/>
                    <a:pt x="7" y="3"/>
                  </a:cubicBezTo>
                  <a:cubicBezTo>
                    <a:pt x="7" y="3"/>
                    <a:pt x="7" y="3"/>
                    <a:pt x="7" y="3"/>
                  </a:cubicBezTo>
                  <a:cubicBezTo>
                    <a:pt x="7" y="4"/>
                    <a:pt x="7" y="4"/>
                    <a:pt x="7" y="4"/>
                  </a:cubicBezTo>
                  <a:cubicBezTo>
                    <a:pt x="7" y="4"/>
                    <a:pt x="7" y="4"/>
                    <a:pt x="7" y="4"/>
                  </a:cubicBezTo>
                  <a:cubicBezTo>
                    <a:pt x="7" y="4"/>
                    <a:pt x="6" y="4"/>
                    <a:pt x="6" y="4"/>
                  </a:cubicBezTo>
                  <a:cubicBezTo>
                    <a:pt x="6" y="4"/>
                    <a:pt x="5" y="4"/>
                    <a:pt x="5" y="5"/>
                  </a:cubicBezTo>
                  <a:cubicBezTo>
                    <a:pt x="5" y="5"/>
                    <a:pt x="6" y="6"/>
                    <a:pt x="6" y="6"/>
                  </a:cubicBezTo>
                  <a:cubicBezTo>
                    <a:pt x="6" y="7"/>
                    <a:pt x="6" y="7"/>
                    <a:pt x="6" y="7"/>
                  </a:cubicBezTo>
                  <a:cubicBezTo>
                    <a:pt x="6" y="7"/>
                    <a:pt x="7" y="7"/>
                    <a:pt x="7" y="7"/>
                  </a:cubicBezTo>
                  <a:cubicBezTo>
                    <a:pt x="7" y="6"/>
                    <a:pt x="7" y="6"/>
                    <a:pt x="7" y="6"/>
                  </a:cubicBezTo>
                  <a:cubicBezTo>
                    <a:pt x="7" y="6"/>
                    <a:pt x="7" y="6"/>
                    <a:pt x="7" y="6"/>
                  </a:cubicBezTo>
                  <a:cubicBezTo>
                    <a:pt x="7" y="6"/>
                    <a:pt x="7" y="6"/>
                    <a:pt x="7" y="6"/>
                  </a:cubicBezTo>
                  <a:cubicBezTo>
                    <a:pt x="7" y="5"/>
                    <a:pt x="7" y="5"/>
                    <a:pt x="7" y="5"/>
                  </a:cubicBezTo>
                  <a:cubicBezTo>
                    <a:pt x="7" y="5"/>
                    <a:pt x="7" y="5"/>
                    <a:pt x="7" y="6"/>
                  </a:cubicBezTo>
                  <a:cubicBezTo>
                    <a:pt x="8" y="7"/>
                    <a:pt x="8" y="7"/>
                    <a:pt x="8" y="7"/>
                  </a:cubicBezTo>
                  <a:cubicBezTo>
                    <a:pt x="8" y="9"/>
                    <a:pt x="8" y="9"/>
                    <a:pt x="8" y="9"/>
                  </a:cubicBezTo>
                  <a:cubicBezTo>
                    <a:pt x="8" y="9"/>
                    <a:pt x="8" y="10"/>
                    <a:pt x="8" y="10"/>
                  </a:cubicBezTo>
                  <a:cubicBezTo>
                    <a:pt x="9" y="11"/>
                    <a:pt x="9" y="11"/>
                    <a:pt x="9" y="11"/>
                  </a:cubicBezTo>
                  <a:cubicBezTo>
                    <a:pt x="9" y="12"/>
                    <a:pt x="9" y="12"/>
                    <a:pt x="9" y="12"/>
                  </a:cubicBezTo>
                  <a:cubicBezTo>
                    <a:pt x="9" y="12"/>
                    <a:pt x="9" y="12"/>
                    <a:pt x="9" y="12"/>
                  </a:cubicBezTo>
                  <a:cubicBezTo>
                    <a:pt x="9" y="12"/>
                    <a:pt x="9" y="12"/>
                    <a:pt x="9" y="12"/>
                  </a:cubicBezTo>
                  <a:cubicBezTo>
                    <a:pt x="9" y="12"/>
                    <a:pt x="9" y="12"/>
                    <a:pt x="8" y="12"/>
                  </a:cubicBezTo>
                  <a:cubicBezTo>
                    <a:pt x="8" y="12"/>
                    <a:pt x="8" y="12"/>
                    <a:pt x="8" y="12"/>
                  </a:cubicBezTo>
                  <a:cubicBezTo>
                    <a:pt x="8" y="12"/>
                    <a:pt x="7" y="12"/>
                    <a:pt x="7" y="15"/>
                  </a:cubicBezTo>
                  <a:cubicBezTo>
                    <a:pt x="7" y="16"/>
                    <a:pt x="8" y="18"/>
                    <a:pt x="8" y="19"/>
                  </a:cubicBezTo>
                  <a:cubicBezTo>
                    <a:pt x="9" y="21"/>
                    <a:pt x="9" y="21"/>
                    <a:pt x="9" y="21"/>
                  </a:cubicBezTo>
                  <a:cubicBezTo>
                    <a:pt x="9" y="21"/>
                    <a:pt x="9" y="21"/>
                    <a:pt x="9" y="22"/>
                  </a:cubicBezTo>
                  <a:cubicBezTo>
                    <a:pt x="9" y="24"/>
                    <a:pt x="6" y="28"/>
                    <a:pt x="2" y="30"/>
                  </a:cubicBezTo>
                  <a:cubicBezTo>
                    <a:pt x="1" y="31"/>
                    <a:pt x="0" y="31"/>
                    <a:pt x="0" y="33"/>
                  </a:cubicBezTo>
                  <a:cubicBezTo>
                    <a:pt x="0" y="33"/>
                    <a:pt x="0" y="33"/>
                    <a:pt x="0" y="33"/>
                  </a:cubicBezTo>
                  <a:cubicBezTo>
                    <a:pt x="1" y="33"/>
                    <a:pt x="1" y="33"/>
                    <a:pt x="1" y="33"/>
                  </a:cubicBezTo>
                  <a:cubicBezTo>
                    <a:pt x="2" y="32"/>
                    <a:pt x="3" y="32"/>
                    <a:pt x="3" y="32"/>
                  </a:cubicBezTo>
                  <a:cubicBezTo>
                    <a:pt x="3" y="31"/>
                    <a:pt x="3" y="31"/>
                    <a:pt x="3" y="31"/>
                  </a:cubicBezTo>
                  <a:cubicBezTo>
                    <a:pt x="3" y="31"/>
                    <a:pt x="3" y="31"/>
                    <a:pt x="4" y="31"/>
                  </a:cubicBezTo>
                  <a:cubicBezTo>
                    <a:pt x="4" y="31"/>
                    <a:pt x="4" y="30"/>
                    <a:pt x="4" y="30"/>
                  </a:cubicBezTo>
                  <a:cubicBezTo>
                    <a:pt x="4" y="30"/>
                    <a:pt x="5" y="30"/>
                    <a:pt x="5" y="30"/>
                  </a:cubicBezTo>
                  <a:cubicBezTo>
                    <a:pt x="5" y="30"/>
                    <a:pt x="5" y="30"/>
                    <a:pt x="5" y="30"/>
                  </a:cubicBezTo>
                  <a:cubicBezTo>
                    <a:pt x="5" y="30"/>
                    <a:pt x="5" y="30"/>
                    <a:pt x="5" y="30"/>
                  </a:cubicBezTo>
                  <a:cubicBezTo>
                    <a:pt x="4" y="31"/>
                    <a:pt x="4" y="31"/>
                    <a:pt x="4" y="31"/>
                  </a:cubicBezTo>
                  <a:cubicBezTo>
                    <a:pt x="4" y="31"/>
                    <a:pt x="4" y="31"/>
                    <a:pt x="4" y="31"/>
                  </a:cubicBezTo>
                  <a:cubicBezTo>
                    <a:pt x="4" y="32"/>
                    <a:pt x="5" y="33"/>
                    <a:pt x="6" y="33"/>
                  </a:cubicBezTo>
                  <a:cubicBezTo>
                    <a:pt x="6" y="32"/>
                    <a:pt x="6" y="32"/>
                    <a:pt x="6" y="31"/>
                  </a:cubicBezTo>
                  <a:cubicBezTo>
                    <a:pt x="7" y="31"/>
                    <a:pt x="7" y="31"/>
                    <a:pt x="7" y="31"/>
                  </a:cubicBezTo>
                  <a:cubicBezTo>
                    <a:pt x="7" y="30"/>
                    <a:pt x="7" y="30"/>
                    <a:pt x="7" y="29"/>
                  </a:cubicBezTo>
                  <a:cubicBezTo>
                    <a:pt x="7" y="29"/>
                    <a:pt x="7" y="28"/>
                    <a:pt x="7" y="28"/>
                  </a:cubicBezTo>
                  <a:cubicBezTo>
                    <a:pt x="7" y="28"/>
                    <a:pt x="7" y="28"/>
                    <a:pt x="7" y="28"/>
                  </a:cubicBezTo>
                  <a:cubicBezTo>
                    <a:pt x="7" y="28"/>
                    <a:pt x="7" y="27"/>
                    <a:pt x="7" y="27"/>
                  </a:cubicBezTo>
                  <a:cubicBezTo>
                    <a:pt x="7" y="27"/>
                    <a:pt x="7" y="27"/>
                    <a:pt x="7" y="28"/>
                  </a:cubicBezTo>
                  <a:cubicBezTo>
                    <a:pt x="7" y="28"/>
                    <a:pt x="7" y="28"/>
                    <a:pt x="7" y="28"/>
                  </a:cubicBezTo>
                  <a:cubicBezTo>
                    <a:pt x="7" y="28"/>
                    <a:pt x="8" y="28"/>
                    <a:pt x="8" y="28"/>
                  </a:cubicBezTo>
                  <a:cubicBezTo>
                    <a:pt x="8" y="28"/>
                    <a:pt x="9" y="28"/>
                    <a:pt x="9" y="27"/>
                  </a:cubicBezTo>
                  <a:cubicBezTo>
                    <a:pt x="9" y="27"/>
                    <a:pt x="9" y="27"/>
                    <a:pt x="9" y="26"/>
                  </a:cubicBezTo>
                  <a:cubicBezTo>
                    <a:pt x="9" y="26"/>
                    <a:pt x="9" y="26"/>
                    <a:pt x="9" y="26"/>
                  </a:cubicBezTo>
                  <a:cubicBezTo>
                    <a:pt x="9" y="25"/>
                    <a:pt x="9" y="25"/>
                    <a:pt x="9" y="25"/>
                  </a:cubicBezTo>
                  <a:cubicBezTo>
                    <a:pt x="9" y="25"/>
                    <a:pt x="9" y="25"/>
                    <a:pt x="9" y="25"/>
                  </a:cubicBezTo>
                  <a:cubicBezTo>
                    <a:pt x="9" y="25"/>
                    <a:pt x="9" y="25"/>
                    <a:pt x="9" y="25"/>
                  </a:cubicBezTo>
                  <a:cubicBezTo>
                    <a:pt x="9" y="25"/>
                    <a:pt x="10" y="25"/>
                    <a:pt x="10" y="25"/>
                  </a:cubicBezTo>
                  <a:cubicBezTo>
                    <a:pt x="10" y="26"/>
                    <a:pt x="10" y="26"/>
                    <a:pt x="10" y="26"/>
                  </a:cubicBezTo>
                  <a:cubicBezTo>
                    <a:pt x="10" y="26"/>
                    <a:pt x="10" y="26"/>
                    <a:pt x="10" y="26"/>
                  </a:cubicBezTo>
                  <a:cubicBezTo>
                    <a:pt x="10" y="26"/>
                    <a:pt x="11" y="26"/>
                    <a:pt x="11" y="25"/>
                  </a:cubicBezTo>
                  <a:cubicBezTo>
                    <a:pt x="11" y="25"/>
                    <a:pt x="11" y="24"/>
                    <a:pt x="11" y="24"/>
                  </a:cubicBezTo>
                  <a:cubicBezTo>
                    <a:pt x="11" y="23"/>
                    <a:pt x="11" y="23"/>
                    <a:pt x="12" y="23"/>
                  </a:cubicBezTo>
                  <a:cubicBezTo>
                    <a:pt x="12" y="23"/>
                    <a:pt x="12" y="23"/>
                    <a:pt x="12" y="23"/>
                  </a:cubicBezTo>
                  <a:cubicBezTo>
                    <a:pt x="12" y="23"/>
                    <a:pt x="12" y="23"/>
                    <a:pt x="12" y="23"/>
                  </a:cubicBezTo>
                  <a:cubicBezTo>
                    <a:pt x="12" y="24"/>
                    <a:pt x="12" y="24"/>
                    <a:pt x="12" y="24"/>
                  </a:cubicBezTo>
                  <a:cubicBezTo>
                    <a:pt x="12" y="24"/>
                    <a:pt x="13" y="23"/>
                    <a:pt x="13" y="23"/>
                  </a:cubicBezTo>
                  <a:cubicBezTo>
                    <a:pt x="13" y="23"/>
                    <a:pt x="13" y="23"/>
                    <a:pt x="13" y="23"/>
                  </a:cubicBezTo>
                  <a:cubicBezTo>
                    <a:pt x="13" y="22"/>
                    <a:pt x="13" y="22"/>
                    <a:pt x="13" y="22"/>
                  </a:cubicBezTo>
                  <a:cubicBezTo>
                    <a:pt x="12" y="22"/>
                    <a:pt x="12" y="22"/>
                    <a:pt x="12" y="21"/>
                  </a:cubicBezTo>
                  <a:cubicBezTo>
                    <a:pt x="12" y="21"/>
                    <a:pt x="13" y="21"/>
                    <a:pt x="13" y="20"/>
                  </a:cubicBezTo>
                  <a:cubicBezTo>
                    <a:pt x="13" y="20"/>
                    <a:pt x="13" y="20"/>
                    <a:pt x="13" y="19"/>
                  </a:cubicBezTo>
                  <a:cubicBezTo>
                    <a:pt x="14" y="18"/>
                    <a:pt x="14" y="18"/>
                    <a:pt x="14" y="18"/>
                  </a:cubicBezTo>
                  <a:cubicBezTo>
                    <a:pt x="14" y="18"/>
                    <a:pt x="14" y="18"/>
                    <a:pt x="14" y="19"/>
                  </a:cubicBezTo>
                  <a:cubicBezTo>
                    <a:pt x="14" y="19"/>
                    <a:pt x="14" y="19"/>
                    <a:pt x="14" y="19"/>
                  </a:cubicBezTo>
                  <a:cubicBezTo>
                    <a:pt x="14" y="19"/>
                    <a:pt x="14" y="19"/>
                    <a:pt x="14" y="19"/>
                  </a:cubicBezTo>
                  <a:cubicBezTo>
                    <a:pt x="14" y="19"/>
                    <a:pt x="14" y="19"/>
                    <a:pt x="14" y="19"/>
                  </a:cubicBezTo>
                  <a:cubicBezTo>
                    <a:pt x="14" y="19"/>
                    <a:pt x="15" y="19"/>
                    <a:pt x="15" y="19"/>
                  </a:cubicBezTo>
                  <a:cubicBezTo>
                    <a:pt x="15" y="19"/>
                    <a:pt x="15" y="19"/>
                    <a:pt x="16" y="19"/>
                  </a:cubicBezTo>
                  <a:cubicBezTo>
                    <a:pt x="17" y="18"/>
                    <a:pt x="17" y="18"/>
                    <a:pt x="17" y="18"/>
                  </a:cubicBezTo>
                  <a:cubicBezTo>
                    <a:pt x="17" y="18"/>
                    <a:pt x="17" y="18"/>
                    <a:pt x="18" y="18"/>
                  </a:cubicBezTo>
                  <a:cubicBezTo>
                    <a:pt x="18" y="18"/>
                    <a:pt x="18" y="18"/>
                    <a:pt x="18" y="18"/>
                  </a:cubicBezTo>
                  <a:cubicBezTo>
                    <a:pt x="19" y="19"/>
                    <a:pt x="19" y="19"/>
                    <a:pt x="19" y="19"/>
                  </a:cubicBezTo>
                  <a:cubicBezTo>
                    <a:pt x="19" y="19"/>
                    <a:pt x="20" y="18"/>
                    <a:pt x="20" y="18"/>
                  </a:cubicBezTo>
                  <a:cubicBezTo>
                    <a:pt x="20" y="18"/>
                    <a:pt x="19" y="17"/>
                    <a:pt x="19" y="17"/>
                  </a:cubicBezTo>
                  <a:cubicBezTo>
                    <a:pt x="19" y="17"/>
                    <a:pt x="19" y="17"/>
                    <a:pt x="19" y="17"/>
                  </a:cubicBezTo>
                  <a:cubicBezTo>
                    <a:pt x="19" y="17"/>
                    <a:pt x="19" y="17"/>
                    <a:pt x="19" y="17"/>
                  </a:cubicBezTo>
                  <a:cubicBezTo>
                    <a:pt x="19" y="16"/>
                    <a:pt x="19" y="16"/>
                    <a:pt x="19" y="16"/>
                  </a:cubicBezTo>
                  <a:cubicBezTo>
                    <a:pt x="19" y="16"/>
                    <a:pt x="20" y="17"/>
                    <a:pt x="20" y="18"/>
                  </a:cubicBezTo>
                  <a:cubicBezTo>
                    <a:pt x="23" y="22"/>
                    <a:pt x="24" y="24"/>
                    <a:pt x="26" y="24"/>
                  </a:cubicBezTo>
                  <a:cubicBezTo>
                    <a:pt x="28" y="25"/>
                    <a:pt x="29" y="25"/>
                    <a:pt x="29" y="26"/>
                  </a:cubicBezTo>
                  <a:cubicBezTo>
                    <a:pt x="29" y="27"/>
                    <a:pt x="29" y="28"/>
                    <a:pt x="28" y="29"/>
                  </a:cubicBezTo>
                  <a:cubicBezTo>
                    <a:pt x="26" y="31"/>
                    <a:pt x="26" y="32"/>
                    <a:pt x="26" y="33"/>
                  </a:cubicBezTo>
                  <a:cubicBezTo>
                    <a:pt x="26" y="33"/>
                    <a:pt x="26" y="33"/>
                    <a:pt x="26" y="33"/>
                  </a:cubicBezTo>
                  <a:cubicBezTo>
                    <a:pt x="26" y="33"/>
                    <a:pt x="26" y="33"/>
                    <a:pt x="26" y="33"/>
                  </a:cubicBezTo>
                  <a:cubicBezTo>
                    <a:pt x="27" y="33"/>
                    <a:pt x="27" y="33"/>
                    <a:pt x="27" y="33"/>
                  </a:cubicBezTo>
                  <a:cubicBezTo>
                    <a:pt x="28" y="33"/>
                    <a:pt x="28" y="33"/>
                    <a:pt x="28" y="33"/>
                  </a:cubicBezTo>
                  <a:cubicBezTo>
                    <a:pt x="28" y="33"/>
                    <a:pt x="28" y="32"/>
                    <a:pt x="28" y="32"/>
                  </a:cubicBezTo>
                  <a:cubicBezTo>
                    <a:pt x="28" y="32"/>
                    <a:pt x="28" y="32"/>
                    <a:pt x="28" y="32"/>
                  </a:cubicBezTo>
                  <a:cubicBezTo>
                    <a:pt x="28" y="31"/>
                    <a:pt x="28" y="31"/>
                    <a:pt x="28" y="31"/>
                  </a:cubicBezTo>
                  <a:cubicBezTo>
                    <a:pt x="28" y="31"/>
                    <a:pt x="28" y="31"/>
                    <a:pt x="28" y="31"/>
                  </a:cubicBezTo>
                  <a:cubicBezTo>
                    <a:pt x="28" y="31"/>
                    <a:pt x="28" y="31"/>
                    <a:pt x="29" y="30"/>
                  </a:cubicBezTo>
                  <a:cubicBezTo>
                    <a:pt x="29" y="30"/>
                    <a:pt x="29" y="30"/>
                    <a:pt x="29" y="30"/>
                  </a:cubicBezTo>
                  <a:cubicBezTo>
                    <a:pt x="29" y="30"/>
                    <a:pt x="29" y="30"/>
                    <a:pt x="29" y="31"/>
                  </a:cubicBezTo>
                  <a:cubicBezTo>
                    <a:pt x="30" y="32"/>
                    <a:pt x="30" y="32"/>
                    <a:pt x="30" y="32"/>
                  </a:cubicBezTo>
                  <a:cubicBezTo>
                    <a:pt x="30" y="32"/>
                    <a:pt x="30" y="32"/>
                    <a:pt x="31" y="33"/>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 name="Freeform 62">
              <a:extLst>
                <a:ext uri="{FF2B5EF4-FFF2-40B4-BE49-F238E27FC236}">
                  <a16:creationId xmlns:a16="http://schemas.microsoft.com/office/drawing/2014/main" id="{CCE8EDC9-7524-4A71-AE95-E2014C658DAB}"/>
                </a:ext>
              </a:extLst>
            </p:cNvPr>
            <p:cNvSpPr>
              <a:spLocks/>
            </p:cNvSpPr>
            <p:nvPr userDrawn="1"/>
          </p:nvSpPr>
          <p:spPr bwMode="auto">
            <a:xfrm>
              <a:off x="224" y="125"/>
              <a:ext cx="2" cy="6"/>
            </a:xfrm>
            <a:custGeom>
              <a:avLst/>
              <a:gdLst>
                <a:gd name="T0" fmla="*/ 0 w 1"/>
                <a:gd name="T1" fmla="*/ 0 h 3"/>
                <a:gd name="T2" fmla="*/ 0 w 1"/>
                <a:gd name="T3" fmla="*/ 1 h 3"/>
                <a:gd name="T4" fmla="*/ 0 w 1"/>
                <a:gd name="T5" fmla="*/ 1 h 3"/>
                <a:gd name="T6" fmla="*/ 0 w 1"/>
                <a:gd name="T7" fmla="*/ 2 h 3"/>
                <a:gd name="T8" fmla="*/ 0 w 1"/>
                <a:gd name="T9" fmla="*/ 3 h 3"/>
                <a:gd name="T10" fmla="*/ 1 w 1"/>
                <a:gd name="T11" fmla="*/ 2 h 3"/>
                <a:gd name="T12" fmla="*/ 1 w 1"/>
                <a:gd name="T13" fmla="*/ 1 h 3"/>
                <a:gd name="T14" fmla="*/ 1 w 1"/>
                <a:gd name="T15" fmla="*/ 0 h 3"/>
                <a:gd name="T16" fmla="*/ 0 w 1"/>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3">
                  <a:moveTo>
                    <a:pt x="0" y="0"/>
                  </a:moveTo>
                  <a:cubicBezTo>
                    <a:pt x="0" y="0"/>
                    <a:pt x="0" y="0"/>
                    <a:pt x="0" y="1"/>
                  </a:cubicBezTo>
                  <a:cubicBezTo>
                    <a:pt x="0" y="1"/>
                    <a:pt x="0" y="1"/>
                    <a:pt x="0" y="1"/>
                  </a:cubicBezTo>
                  <a:cubicBezTo>
                    <a:pt x="0" y="2"/>
                    <a:pt x="0" y="2"/>
                    <a:pt x="0" y="2"/>
                  </a:cubicBezTo>
                  <a:cubicBezTo>
                    <a:pt x="0" y="3"/>
                    <a:pt x="0" y="3"/>
                    <a:pt x="0" y="3"/>
                  </a:cubicBezTo>
                  <a:cubicBezTo>
                    <a:pt x="0" y="3"/>
                    <a:pt x="0" y="3"/>
                    <a:pt x="1" y="2"/>
                  </a:cubicBezTo>
                  <a:cubicBezTo>
                    <a:pt x="1" y="2"/>
                    <a:pt x="1" y="2"/>
                    <a:pt x="1" y="1"/>
                  </a:cubicBezTo>
                  <a:cubicBezTo>
                    <a:pt x="1" y="1"/>
                    <a:pt x="1" y="1"/>
                    <a:pt x="1" y="0"/>
                  </a:cubicBezTo>
                  <a:cubicBezTo>
                    <a:pt x="0" y="0"/>
                    <a:pt x="0" y="0"/>
                    <a:pt x="0" y="0"/>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 name="Freeform 63">
              <a:extLst>
                <a:ext uri="{FF2B5EF4-FFF2-40B4-BE49-F238E27FC236}">
                  <a16:creationId xmlns:a16="http://schemas.microsoft.com/office/drawing/2014/main" id="{093B434E-E1F3-450A-A628-2240B9B7B576}"/>
                </a:ext>
              </a:extLst>
            </p:cNvPr>
            <p:cNvSpPr>
              <a:spLocks/>
            </p:cNvSpPr>
            <p:nvPr userDrawn="1"/>
          </p:nvSpPr>
          <p:spPr bwMode="auto">
            <a:xfrm>
              <a:off x="213" y="114"/>
              <a:ext cx="19" cy="40"/>
            </a:xfrm>
            <a:custGeom>
              <a:avLst/>
              <a:gdLst>
                <a:gd name="T0" fmla="*/ 2 w 9"/>
                <a:gd name="T1" fmla="*/ 0 h 19"/>
                <a:gd name="T2" fmla="*/ 3 w 9"/>
                <a:gd name="T3" fmla="*/ 0 h 19"/>
                <a:gd name="T4" fmla="*/ 4 w 9"/>
                <a:gd name="T5" fmla="*/ 4 h 19"/>
                <a:gd name="T6" fmla="*/ 4 w 9"/>
                <a:gd name="T7" fmla="*/ 6 h 19"/>
                <a:gd name="T8" fmla="*/ 4 w 9"/>
                <a:gd name="T9" fmla="*/ 7 h 19"/>
                <a:gd name="T10" fmla="*/ 7 w 9"/>
                <a:gd name="T11" fmla="*/ 15 h 19"/>
                <a:gd name="T12" fmla="*/ 8 w 9"/>
                <a:gd name="T13" fmla="*/ 14 h 19"/>
                <a:gd name="T14" fmla="*/ 9 w 9"/>
                <a:gd name="T15" fmla="*/ 14 h 19"/>
                <a:gd name="T16" fmla="*/ 9 w 9"/>
                <a:gd name="T17" fmla="*/ 14 h 19"/>
                <a:gd name="T18" fmla="*/ 9 w 9"/>
                <a:gd name="T19" fmla="*/ 15 h 19"/>
                <a:gd name="T20" fmla="*/ 9 w 9"/>
                <a:gd name="T21" fmla="*/ 15 h 19"/>
                <a:gd name="T22" fmla="*/ 9 w 9"/>
                <a:gd name="T23" fmla="*/ 16 h 19"/>
                <a:gd name="T24" fmla="*/ 9 w 9"/>
                <a:gd name="T25" fmla="*/ 17 h 19"/>
                <a:gd name="T26" fmla="*/ 9 w 9"/>
                <a:gd name="T27" fmla="*/ 17 h 19"/>
                <a:gd name="T28" fmla="*/ 9 w 9"/>
                <a:gd name="T29" fmla="*/ 17 h 19"/>
                <a:gd name="T30" fmla="*/ 8 w 9"/>
                <a:gd name="T31" fmla="*/ 17 h 19"/>
                <a:gd name="T32" fmla="*/ 7 w 9"/>
                <a:gd name="T33" fmla="*/ 18 h 19"/>
                <a:gd name="T34" fmla="*/ 6 w 9"/>
                <a:gd name="T35" fmla="*/ 18 h 19"/>
                <a:gd name="T36" fmla="*/ 6 w 9"/>
                <a:gd name="T37" fmla="*/ 19 h 19"/>
                <a:gd name="T38" fmla="*/ 6 w 9"/>
                <a:gd name="T39" fmla="*/ 19 h 19"/>
                <a:gd name="T40" fmla="*/ 5 w 9"/>
                <a:gd name="T41" fmla="*/ 18 h 19"/>
                <a:gd name="T42" fmla="*/ 5 w 9"/>
                <a:gd name="T43" fmla="*/ 17 h 19"/>
                <a:gd name="T44" fmla="*/ 5 w 9"/>
                <a:gd name="T45" fmla="*/ 17 h 19"/>
                <a:gd name="T46" fmla="*/ 5 w 9"/>
                <a:gd name="T47" fmla="*/ 17 h 19"/>
                <a:gd name="T48" fmla="*/ 5 w 9"/>
                <a:gd name="T49" fmla="*/ 17 h 19"/>
                <a:gd name="T50" fmla="*/ 6 w 9"/>
                <a:gd name="T51" fmla="*/ 17 h 19"/>
                <a:gd name="T52" fmla="*/ 6 w 9"/>
                <a:gd name="T53" fmla="*/ 17 h 19"/>
                <a:gd name="T54" fmla="*/ 6 w 9"/>
                <a:gd name="T55" fmla="*/ 17 h 19"/>
                <a:gd name="T56" fmla="*/ 6 w 9"/>
                <a:gd name="T57" fmla="*/ 17 h 19"/>
                <a:gd name="T58" fmla="*/ 4 w 9"/>
                <a:gd name="T59" fmla="*/ 16 h 19"/>
                <a:gd name="T60" fmla="*/ 3 w 9"/>
                <a:gd name="T61" fmla="*/ 15 h 19"/>
                <a:gd name="T62" fmla="*/ 3 w 9"/>
                <a:gd name="T63" fmla="*/ 13 h 19"/>
                <a:gd name="T64" fmla="*/ 3 w 9"/>
                <a:gd name="T65" fmla="*/ 13 h 19"/>
                <a:gd name="T66" fmla="*/ 3 w 9"/>
                <a:gd name="T67" fmla="*/ 13 h 19"/>
                <a:gd name="T68" fmla="*/ 4 w 9"/>
                <a:gd name="T69" fmla="*/ 13 h 19"/>
                <a:gd name="T70" fmla="*/ 4 w 9"/>
                <a:gd name="T71" fmla="*/ 13 h 19"/>
                <a:gd name="T72" fmla="*/ 4 w 9"/>
                <a:gd name="T73" fmla="*/ 12 h 19"/>
                <a:gd name="T74" fmla="*/ 2 w 9"/>
                <a:gd name="T75" fmla="*/ 10 h 19"/>
                <a:gd name="T76" fmla="*/ 2 w 9"/>
                <a:gd name="T77" fmla="*/ 9 h 19"/>
                <a:gd name="T78" fmla="*/ 2 w 9"/>
                <a:gd name="T79" fmla="*/ 9 h 19"/>
                <a:gd name="T80" fmla="*/ 2 w 9"/>
                <a:gd name="T81" fmla="*/ 9 h 19"/>
                <a:gd name="T82" fmla="*/ 2 w 9"/>
                <a:gd name="T83" fmla="*/ 9 h 19"/>
                <a:gd name="T84" fmla="*/ 3 w 9"/>
                <a:gd name="T85" fmla="*/ 9 h 19"/>
                <a:gd name="T86" fmla="*/ 2 w 9"/>
                <a:gd name="T87" fmla="*/ 9 h 19"/>
                <a:gd name="T88" fmla="*/ 2 w 9"/>
                <a:gd name="T89" fmla="*/ 8 h 19"/>
                <a:gd name="T90" fmla="*/ 1 w 9"/>
                <a:gd name="T91" fmla="*/ 8 h 19"/>
                <a:gd name="T92" fmla="*/ 1 w 9"/>
                <a:gd name="T93" fmla="*/ 7 h 19"/>
                <a:gd name="T94" fmla="*/ 0 w 9"/>
                <a:gd name="T95" fmla="*/ 6 h 19"/>
                <a:gd name="T96" fmla="*/ 0 w 9"/>
                <a:gd name="T97" fmla="*/ 5 h 19"/>
                <a:gd name="T98" fmla="*/ 0 w 9"/>
                <a:gd name="T99" fmla="*/ 5 h 19"/>
                <a:gd name="T100" fmla="*/ 1 w 9"/>
                <a:gd name="T101" fmla="*/ 5 h 19"/>
                <a:gd name="T102" fmla="*/ 2 w 9"/>
                <a:gd name="T103" fmla="*/ 6 h 19"/>
                <a:gd name="T104" fmla="*/ 3 w 9"/>
                <a:gd name="T105" fmla="*/ 7 h 19"/>
                <a:gd name="T106" fmla="*/ 3 w 9"/>
                <a:gd name="T107" fmla="*/ 6 h 19"/>
                <a:gd name="T108" fmla="*/ 3 w 9"/>
                <a:gd name="T109" fmla="*/ 5 h 19"/>
                <a:gd name="T110" fmla="*/ 2 w 9"/>
                <a:gd name="T111" fmla="*/ 5 h 19"/>
                <a:gd name="T112" fmla="*/ 2 w 9"/>
                <a:gd name="T113" fmla="*/ 4 h 19"/>
                <a:gd name="T114" fmla="*/ 2 w 9"/>
                <a:gd name="T115" fmla="*/ 4 h 19"/>
                <a:gd name="T116" fmla="*/ 2 w 9"/>
                <a:gd name="T117" fmla="*/ 4 h 19"/>
                <a:gd name="T118" fmla="*/ 1 w 9"/>
                <a:gd name="T119" fmla="*/ 3 h 19"/>
                <a:gd name="T120" fmla="*/ 1 w 9"/>
                <a:gd name="T121" fmla="*/ 2 h 19"/>
                <a:gd name="T122" fmla="*/ 2 w 9"/>
                <a:gd name="T123" fmla="*/ 0 h 19"/>
                <a:gd name="T124" fmla="*/ 2 w 9"/>
                <a:gd name="T125"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 h="19">
                  <a:moveTo>
                    <a:pt x="2" y="0"/>
                  </a:moveTo>
                  <a:cubicBezTo>
                    <a:pt x="3" y="0"/>
                    <a:pt x="3" y="0"/>
                    <a:pt x="3" y="0"/>
                  </a:cubicBezTo>
                  <a:cubicBezTo>
                    <a:pt x="3" y="1"/>
                    <a:pt x="4" y="2"/>
                    <a:pt x="4" y="4"/>
                  </a:cubicBezTo>
                  <a:cubicBezTo>
                    <a:pt x="4" y="5"/>
                    <a:pt x="4" y="5"/>
                    <a:pt x="4" y="6"/>
                  </a:cubicBezTo>
                  <a:cubicBezTo>
                    <a:pt x="4" y="7"/>
                    <a:pt x="4" y="7"/>
                    <a:pt x="4" y="7"/>
                  </a:cubicBezTo>
                  <a:cubicBezTo>
                    <a:pt x="4" y="12"/>
                    <a:pt x="5" y="15"/>
                    <a:pt x="7" y="15"/>
                  </a:cubicBezTo>
                  <a:cubicBezTo>
                    <a:pt x="7" y="15"/>
                    <a:pt x="8" y="15"/>
                    <a:pt x="8" y="14"/>
                  </a:cubicBezTo>
                  <a:cubicBezTo>
                    <a:pt x="8" y="14"/>
                    <a:pt x="9" y="14"/>
                    <a:pt x="9" y="14"/>
                  </a:cubicBezTo>
                  <a:cubicBezTo>
                    <a:pt x="9" y="14"/>
                    <a:pt x="9" y="14"/>
                    <a:pt x="9" y="14"/>
                  </a:cubicBezTo>
                  <a:cubicBezTo>
                    <a:pt x="9" y="15"/>
                    <a:pt x="9" y="15"/>
                    <a:pt x="9" y="15"/>
                  </a:cubicBezTo>
                  <a:cubicBezTo>
                    <a:pt x="9" y="15"/>
                    <a:pt x="9" y="15"/>
                    <a:pt x="9" y="15"/>
                  </a:cubicBezTo>
                  <a:cubicBezTo>
                    <a:pt x="9" y="16"/>
                    <a:pt x="9" y="16"/>
                    <a:pt x="9" y="16"/>
                  </a:cubicBezTo>
                  <a:cubicBezTo>
                    <a:pt x="9" y="17"/>
                    <a:pt x="9" y="17"/>
                    <a:pt x="9" y="17"/>
                  </a:cubicBezTo>
                  <a:cubicBezTo>
                    <a:pt x="9" y="17"/>
                    <a:pt x="9" y="17"/>
                    <a:pt x="9" y="17"/>
                  </a:cubicBezTo>
                  <a:cubicBezTo>
                    <a:pt x="9" y="17"/>
                    <a:pt x="9" y="17"/>
                    <a:pt x="9" y="17"/>
                  </a:cubicBezTo>
                  <a:cubicBezTo>
                    <a:pt x="8" y="17"/>
                    <a:pt x="8" y="17"/>
                    <a:pt x="8" y="17"/>
                  </a:cubicBezTo>
                  <a:cubicBezTo>
                    <a:pt x="8" y="17"/>
                    <a:pt x="8" y="17"/>
                    <a:pt x="7" y="18"/>
                  </a:cubicBezTo>
                  <a:cubicBezTo>
                    <a:pt x="7" y="18"/>
                    <a:pt x="7" y="18"/>
                    <a:pt x="6" y="18"/>
                  </a:cubicBezTo>
                  <a:cubicBezTo>
                    <a:pt x="6" y="19"/>
                    <a:pt x="6" y="19"/>
                    <a:pt x="6" y="19"/>
                  </a:cubicBezTo>
                  <a:cubicBezTo>
                    <a:pt x="6" y="19"/>
                    <a:pt x="6" y="19"/>
                    <a:pt x="6" y="19"/>
                  </a:cubicBezTo>
                  <a:cubicBezTo>
                    <a:pt x="6" y="19"/>
                    <a:pt x="5" y="19"/>
                    <a:pt x="5" y="18"/>
                  </a:cubicBezTo>
                  <a:cubicBezTo>
                    <a:pt x="5" y="18"/>
                    <a:pt x="5" y="17"/>
                    <a:pt x="5" y="17"/>
                  </a:cubicBezTo>
                  <a:cubicBezTo>
                    <a:pt x="5" y="17"/>
                    <a:pt x="5" y="17"/>
                    <a:pt x="5" y="17"/>
                  </a:cubicBezTo>
                  <a:cubicBezTo>
                    <a:pt x="5" y="17"/>
                    <a:pt x="5" y="17"/>
                    <a:pt x="5" y="17"/>
                  </a:cubicBezTo>
                  <a:cubicBezTo>
                    <a:pt x="5" y="17"/>
                    <a:pt x="5" y="17"/>
                    <a:pt x="5" y="17"/>
                  </a:cubicBezTo>
                  <a:cubicBezTo>
                    <a:pt x="6" y="17"/>
                    <a:pt x="6" y="17"/>
                    <a:pt x="6" y="17"/>
                  </a:cubicBezTo>
                  <a:cubicBezTo>
                    <a:pt x="6" y="17"/>
                    <a:pt x="6" y="17"/>
                    <a:pt x="6" y="17"/>
                  </a:cubicBezTo>
                  <a:cubicBezTo>
                    <a:pt x="6" y="17"/>
                    <a:pt x="6" y="17"/>
                    <a:pt x="6" y="17"/>
                  </a:cubicBezTo>
                  <a:cubicBezTo>
                    <a:pt x="6" y="17"/>
                    <a:pt x="6" y="17"/>
                    <a:pt x="6" y="17"/>
                  </a:cubicBezTo>
                  <a:cubicBezTo>
                    <a:pt x="4" y="16"/>
                    <a:pt x="4" y="16"/>
                    <a:pt x="4" y="16"/>
                  </a:cubicBezTo>
                  <a:cubicBezTo>
                    <a:pt x="4" y="16"/>
                    <a:pt x="4" y="15"/>
                    <a:pt x="3" y="15"/>
                  </a:cubicBezTo>
                  <a:cubicBezTo>
                    <a:pt x="3" y="14"/>
                    <a:pt x="3" y="13"/>
                    <a:pt x="3" y="13"/>
                  </a:cubicBezTo>
                  <a:cubicBezTo>
                    <a:pt x="3" y="13"/>
                    <a:pt x="3" y="13"/>
                    <a:pt x="3" y="13"/>
                  </a:cubicBezTo>
                  <a:cubicBezTo>
                    <a:pt x="3" y="13"/>
                    <a:pt x="3" y="13"/>
                    <a:pt x="3" y="13"/>
                  </a:cubicBezTo>
                  <a:cubicBezTo>
                    <a:pt x="3" y="13"/>
                    <a:pt x="4" y="13"/>
                    <a:pt x="4" y="13"/>
                  </a:cubicBezTo>
                  <a:cubicBezTo>
                    <a:pt x="4" y="13"/>
                    <a:pt x="4" y="13"/>
                    <a:pt x="4" y="13"/>
                  </a:cubicBezTo>
                  <a:cubicBezTo>
                    <a:pt x="4" y="13"/>
                    <a:pt x="4" y="13"/>
                    <a:pt x="4" y="12"/>
                  </a:cubicBezTo>
                  <a:cubicBezTo>
                    <a:pt x="2" y="12"/>
                    <a:pt x="2" y="10"/>
                    <a:pt x="2" y="10"/>
                  </a:cubicBezTo>
                  <a:cubicBezTo>
                    <a:pt x="2" y="9"/>
                    <a:pt x="2" y="9"/>
                    <a:pt x="2" y="9"/>
                  </a:cubicBezTo>
                  <a:cubicBezTo>
                    <a:pt x="2" y="9"/>
                    <a:pt x="2" y="9"/>
                    <a:pt x="2" y="9"/>
                  </a:cubicBezTo>
                  <a:cubicBezTo>
                    <a:pt x="2" y="9"/>
                    <a:pt x="2" y="9"/>
                    <a:pt x="2" y="9"/>
                  </a:cubicBezTo>
                  <a:cubicBezTo>
                    <a:pt x="2" y="9"/>
                    <a:pt x="2" y="9"/>
                    <a:pt x="2" y="9"/>
                  </a:cubicBezTo>
                  <a:cubicBezTo>
                    <a:pt x="3" y="9"/>
                    <a:pt x="3" y="9"/>
                    <a:pt x="3" y="9"/>
                  </a:cubicBezTo>
                  <a:cubicBezTo>
                    <a:pt x="3" y="9"/>
                    <a:pt x="3" y="9"/>
                    <a:pt x="2" y="9"/>
                  </a:cubicBezTo>
                  <a:cubicBezTo>
                    <a:pt x="2" y="8"/>
                    <a:pt x="2" y="8"/>
                    <a:pt x="2" y="8"/>
                  </a:cubicBezTo>
                  <a:cubicBezTo>
                    <a:pt x="2" y="8"/>
                    <a:pt x="2" y="8"/>
                    <a:pt x="1" y="8"/>
                  </a:cubicBezTo>
                  <a:cubicBezTo>
                    <a:pt x="1" y="8"/>
                    <a:pt x="1" y="7"/>
                    <a:pt x="1" y="7"/>
                  </a:cubicBezTo>
                  <a:cubicBezTo>
                    <a:pt x="0" y="6"/>
                    <a:pt x="0" y="6"/>
                    <a:pt x="0" y="6"/>
                  </a:cubicBezTo>
                  <a:cubicBezTo>
                    <a:pt x="0" y="6"/>
                    <a:pt x="0" y="5"/>
                    <a:pt x="0" y="5"/>
                  </a:cubicBezTo>
                  <a:cubicBezTo>
                    <a:pt x="0" y="5"/>
                    <a:pt x="0" y="5"/>
                    <a:pt x="0" y="5"/>
                  </a:cubicBezTo>
                  <a:cubicBezTo>
                    <a:pt x="0" y="5"/>
                    <a:pt x="1" y="5"/>
                    <a:pt x="1" y="5"/>
                  </a:cubicBezTo>
                  <a:cubicBezTo>
                    <a:pt x="1" y="5"/>
                    <a:pt x="2" y="5"/>
                    <a:pt x="2" y="6"/>
                  </a:cubicBezTo>
                  <a:cubicBezTo>
                    <a:pt x="2" y="6"/>
                    <a:pt x="2" y="7"/>
                    <a:pt x="3" y="7"/>
                  </a:cubicBezTo>
                  <a:cubicBezTo>
                    <a:pt x="3" y="7"/>
                    <a:pt x="3" y="7"/>
                    <a:pt x="3" y="6"/>
                  </a:cubicBezTo>
                  <a:cubicBezTo>
                    <a:pt x="3" y="6"/>
                    <a:pt x="3" y="6"/>
                    <a:pt x="3" y="5"/>
                  </a:cubicBezTo>
                  <a:cubicBezTo>
                    <a:pt x="2" y="5"/>
                    <a:pt x="2" y="5"/>
                    <a:pt x="2" y="5"/>
                  </a:cubicBezTo>
                  <a:cubicBezTo>
                    <a:pt x="2" y="4"/>
                    <a:pt x="2" y="4"/>
                    <a:pt x="2" y="4"/>
                  </a:cubicBezTo>
                  <a:cubicBezTo>
                    <a:pt x="2" y="4"/>
                    <a:pt x="2" y="4"/>
                    <a:pt x="2" y="4"/>
                  </a:cubicBezTo>
                  <a:cubicBezTo>
                    <a:pt x="2" y="4"/>
                    <a:pt x="2" y="4"/>
                    <a:pt x="2" y="4"/>
                  </a:cubicBezTo>
                  <a:cubicBezTo>
                    <a:pt x="1" y="3"/>
                    <a:pt x="1" y="3"/>
                    <a:pt x="1" y="3"/>
                  </a:cubicBezTo>
                  <a:cubicBezTo>
                    <a:pt x="1" y="3"/>
                    <a:pt x="1" y="2"/>
                    <a:pt x="1" y="2"/>
                  </a:cubicBezTo>
                  <a:cubicBezTo>
                    <a:pt x="2" y="1"/>
                    <a:pt x="2" y="0"/>
                    <a:pt x="2" y="0"/>
                  </a:cubicBezTo>
                  <a:cubicBezTo>
                    <a:pt x="2" y="0"/>
                    <a:pt x="2" y="0"/>
                    <a:pt x="2" y="0"/>
                  </a:cubicBez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3" name="Freeform 64">
              <a:extLst>
                <a:ext uri="{FF2B5EF4-FFF2-40B4-BE49-F238E27FC236}">
                  <a16:creationId xmlns:a16="http://schemas.microsoft.com/office/drawing/2014/main" id="{E20DB1EA-10B7-479F-81DB-E781558CDDE2}"/>
                </a:ext>
              </a:extLst>
            </p:cNvPr>
            <p:cNvSpPr>
              <a:spLocks/>
            </p:cNvSpPr>
            <p:nvPr userDrawn="1"/>
          </p:nvSpPr>
          <p:spPr bwMode="auto">
            <a:xfrm>
              <a:off x="218" y="165"/>
              <a:ext cx="8" cy="4"/>
            </a:xfrm>
            <a:custGeom>
              <a:avLst/>
              <a:gdLst>
                <a:gd name="T0" fmla="*/ 4 w 4"/>
                <a:gd name="T1" fmla="*/ 1 h 2"/>
                <a:gd name="T2" fmla="*/ 3 w 4"/>
                <a:gd name="T3" fmla="*/ 0 h 2"/>
                <a:gd name="T4" fmla="*/ 3 w 4"/>
                <a:gd name="T5" fmla="*/ 0 h 2"/>
                <a:gd name="T6" fmla="*/ 1 w 4"/>
                <a:gd name="T7" fmla="*/ 0 h 2"/>
                <a:gd name="T8" fmla="*/ 0 w 4"/>
                <a:gd name="T9" fmla="*/ 0 h 2"/>
                <a:gd name="T10" fmla="*/ 0 w 4"/>
                <a:gd name="T11" fmla="*/ 1 h 2"/>
                <a:gd name="T12" fmla="*/ 1 w 4"/>
                <a:gd name="T13" fmla="*/ 1 h 2"/>
                <a:gd name="T14" fmla="*/ 2 w 4"/>
                <a:gd name="T15" fmla="*/ 2 h 2"/>
                <a:gd name="T16" fmla="*/ 2 w 4"/>
                <a:gd name="T17" fmla="*/ 2 h 2"/>
                <a:gd name="T18" fmla="*/ 4 w 4"/>
                <a:gd name="T1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
                  <a:moveTo>
                    <a:pt x="4" y="1"/>
                  </a:moveTo>
                  <a:cubicBezTo>
                    <a:pt x="4" y="1"/>
                    <a:pt x="4" y="1"/>
                    <a:pt x="3" y="0"/>
                  </a:cubicBezTo>
                  <a:cubicBezTo>
                    <a:pt x="3" y="0"/>
                    <a:pt x="3" y="0"/>
                    <a:pt x="3" y="0"/>
                  </a:cubicBezTo>
                  <a:cubicBezTo>
                    <a:pt x="2" y="0"/>
                    <a:pt x="2" y="0"/>
                    <a:pt x="1" y="0"/>
                  </a:cubicBezTo>
                  <a:cubicBezTo>
                    <a:pt x="1" y="0"/>
                    <a:pt x="0" y="0"/>
                    <a:pt x="0" y="0"/>
                  </a:cubicBezTo>
                  <a:cubicBezTo>
                    <a:pt x="0" y="1"/>
                    <a:pt x="0" y="1"/>
                    <a:pt x="0" y="1"/>
                  </a:cubicBezTo>
                  <a:cubicBezTo>
                    <a:pt x="1" y="1"/>
                    <a:pt x="1" y="1"/>
                    <a:pt x="1" y="1"/>
                  </a:cubicBezTo>
                  <a:cubicBezTo>
                    <a:pt x="2" y="2"/>
                    <a:pt x="2" y="2"/>
                    <a:pt x="2" y="2"/>
                  </a:cubicBezTo>
                  <a:cubicBezTo>
                    <a:pt x="2" y="2"/>
                    <a:pt x="2" y="2"/>
                    <a:pt x="2" y="2"/>
                  </a:cubicBezTo>
                  <a:cubicBezTo>
                    <a:pt x="3" y="2"/>
                    <a:pt x="3" y="1"/>
                    <a:pt x="4"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4" name="Freeform 65">
              <a:extLst>
                <a:ext uri="{FF2B5EF4-FFF2-40B4-BE49-F238E27FC236}">
                  <a16:creationId xmlns:a16="http://schemas.microsoft.com/office/drawing/2014/main" id="{064BE3EF-16D2-4301-A576-DBB928A41631}"/>
                </a:ext>
              </a:extLst>
            </p:cNvPr>
            <p:cNvSpPr>
              <a:spLocks/>
            </p:cNvSpPr>
            <p:nvPr userDrawn="1"/>
          </p:nvSpPr>
          <p:spPr bwMode="auto">
            <a:xfrm>
              <a:off x="245" y="150"/>
              <a:ext cx="20" cy="29"/>
            </a:xfrm>
            <a:custGeom>
              <a:avLst/>
              <a:gdLst>
                <a:gd name="T0" fmla="*/ 5 w 10"/>
                <a:gd name="T1" fmla="*/ 14 h 14"/>
                <a:gd name="T2" fmla="*/ 5 w 10"/>
                <a:gd name="T3" fmla="*/ 13 h 14"/>
                <a:gd name="T4" fmla="*/ 7 w 10"/>
                <a:gd name="T5" fmla="*/ 11 h 14"/>
                <a:gd name="T6" fmla="*/ 7 w 10"/>
                <a:gd name="T7" fmla="*/ 11 h 14"/>
                <a:gd name="T8" fmla="*/ 7 w 10"/>
                <a:gd name="T9" fmla="*/ 10 h 14"/>
                <a:gd name="T10" fmla="*/ 7 w 10"/>
                <a:gd name="T11" fmla="*/ 10 h 14"/>
                <a:gd name="T12" fmla="*/ 7 w 10"/>
                <a:gd name="T13" fmla="*/ 10 h 14"/>
                <a:gd name="T14" fmla="*/ 7 w 10"/>
                <a:gd name="T15" fmla="*/ 10 h 14"/>
                <a:gd name="T16" fmla="*/ 8 w 10"/>
                <a:gd name="T17" fmla="*/ 10 h 14"/>
                <a:gd name="T18" fmla="*/ 8 w 10"/>
                <a:gd name="T19" fmla="*/ 10 h 14"/>
                <a:gd name="T20" fmla="*/ 8 w 10"/>
                <a:gd name="T21" fmla="*/ 10 h 14"/>
                <a:gd name="T22" fmla="*/ 9 w 10"/>
                <a:gd name="T23" fmla="*/ 9 h 14"/>
                <a:gd name="T24" fmla="*/ 9 w 10"/>
                <a:gd name="T25" fmla="*/ 8 h 14"/>
                <a:gd name="T26" fmla="*/ 8 w 10"/>
                <a:gd name="T27" fmla="*/ 8 h 14"/>
                <a:gd name="T28" fmla="*/ 8 w 10"/>
                <a:gd name="T29" fmla="*/ 7 h 14"/>
                <a:gd name="T30" fmla="*/ 9 w 10"/>
                <a:gd name="T31" fmla="*/ 7 h 14"/>
                <a:gd name="T32" fmla="*/ 9 w 10"/>
                <a:gd name="T33" fmla="*/ 7 h 14"/>
                <a:gd name="T34" fmla="*/ 9 w 10"/>
                <a:gd name="T35" fmla="*/ 7 h 14"/>
                <a:gd name="T36" fmla="*/ 9 w 10"/>
                <a:gd name="T37" fmla="*/ 8 h 14"/>
                <a:gd name="T38" fmla="*/ 10 w 10"/>
                <a:gd name="T39" fmla="*/ 7 h 14"/>
                <a:gd name="T40" fmla="*/ 10 w 10"/>
                <a:gd name="T41" fmla="*/ 7 h 14"/>
                <a:gd name="T42" fmla="*/ 10 w 10"/>
                <a:gd name="T43" fmla="*/ 6 h 14"/>
                <a:gd name="T44" fmla="*/ 10 w 10"/>
                <a:gd name="T45" fmla="*/ 6 h 14"/>
                <a:gd name="T46" fmla="*/ 9 w 10"/>
                <a:gd name="T47" fmla="*/ 6 h 14"/>
                <a:gd name="T48" fmla="*/ 8 w 10"/>
                <a:gd name="T49" fmla="*/ 4 h 14"/>
                <a:gd name="T50" fmla="*/ 8 w 10"/>
                <a:gd name="T51" fmla="*/ 3 h 14"/>
                <a:gd name="T52" fmla="*/ 9 w 10"/>
                <a:gd name="T53" fmla="*/ 3 h 14"/>
                <a:gd name="T54" fmla="*/ 9 w 10"/>
                <a:gd name="T55" fmla="*/ 2 h 14"/>
                <a:gd name="T56" fmla="*/ 8 w 10"/>
                <a:gd name="T57" fmla="*/ 1 h 14"/>
                <a:gd name="T58" fmla="*/ 8 w 10"/>
                <a:gd name="T59" fmla="*/ 0 h 14"/>
                <a:gd name="T60" fmla="*/ 7 w 10"/>
                <a:gd name="T61" fmla="*/ 0 h 14"/>
                <a:gd name="T62" fmla="*/ 7 w 10"/>
                <a:gd name="T63" fmla="*/ 0 h 14"/>
                <a:gd name="T64" fmla="*/ 7 w 10"/>
                <a:gd name="T65" fmla="*/ 0 h 14"/>
                <a:gd name="T66" fmla="*/ 7 w 10"/>
                <a:gd name="T67" fmla="*/ 0 h 14"/>
                <a:gd name="T68" fmla="*/ 6 w 10"/>
                <a:gd name="T69" fmla="*/ 1 h 14"/>
                <a:gd name="T70" fmla="*/ 6 w 10"/>
                <a:gd name="T71" fmla="*/ 1 h 14"/>
                <a:gd name="T72" fmla="*/ 5 w 10"/>
                <a:gd name="T73" fmla="*/ 2 h 14"/>
                <a:gd name="T74" fmla="*/ 6 w 10"/>
                <a:gd name="T75" fmla="*/ 5 h 14"/>
                <a:gd name="T76" fmla="*/ 7 w 10"/>
                <a:gd name="T77" fmla="*/ 7 h 14"/>
                <a:gd name="T78" fmla="*/ 3 w 10"/>
                <a:gd name="T79" fmla="*/ 10 h 14"/>
                <a:gd name="T80" fmla="*/ 2 w 10"/>
                <a:gd name="T81" fmla="*/ 11 h 14"/>
                <a:gd name="T82" fmla="*/ 0 w 10"/>
                <a:gd name="T83" fmla="*/ 13 h 14"/>
                <a:gd name="T84" fmla="*/ 1 w 10"/>
                <a:gd name="T85" fmla="*/ 13 h 14"/>
                <a:gd name="T86" fmla="*/ 2 w 10"/>
                <a:gd name="T87" fmla="*/ 13 h 14"/>
                <a:gd name="T88" fmla="*/ 2 w 10"/>
                <a:gd name="T89" fmla="*/ 13 h 14"/>
                <a:gd name="T90" fmla="*/ 3 w 10"/>
                <a:gd name="T91" fmla="*/ 12 h 14"/>
                <a:gd name="T92" fmla="*/ 4 w 10"/>
                <a:gd name="T93" fmla="*/ 11 h 14"/>
                <a:gd name="T94" fmla="*/ 4 w 10"/>
                <a:gd name="T95" fmla="*/ 11 h 14"/>
                <a:gd name="T96" fmla="*/ 5 w 10"/>
                <a:gd name="T97" fmla="*/ 11 h 14"/>
                <a:gd name="T98" fmla="*/ 5 w 10"/>
                <a:gd name="T99" fmla="*/ 11 h 14"/>
                <a:gd name="T100" fmla="*/ 5 w 10"/>
                <a:gd name="T101" fmla="*/ 11 h 14"/>
                <a:gd name="T102" fmla="*/ 5 w 10"/>
                <a:gd name="T103" fmla="*/ 12 h 14"/>
                <a:gd name="T104" fmla="*/ 4 w 10"/>
                <a:gd name="T105" fmla="*/ 13 h 14"/>
                <a:gd name="T106" fmla="*/ 5 w 10"/>
                <a:gd name="T10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 h="14">
                  <a:moveTo>
                    <a:pt x="5" y="14"/>
                  </a:moveTo>
                  <a:cubicBezTo>
                    <a:pt x="5" y="13"/>
                    <a:pt x="5" y="13"/>
                    <a:pt x="5" y="13"/>
                  </a:cubicBezTo>
                  <a:cubicBezTo>
                    <a:pt x="6" y="12"/>
                    <a:pt x="7" y="12"/>
                    <a:pt x="7" y="11"/>
                  </a:cubicBezTo>
                  <a:cubicBezTo>
                    <a:pt x="7" y="11"/>
                    <a:pt x="7" y="11"/>
                    <a:pt x="7" y="11"/>
                  </a:cubicBezTo>
                  <a:cubicBezTo>
                    <a:pt x="7" y="10"/>
                    <a:pt x="7" y="10"/>
                    <a:pt x="7" y="10"/>
                  </a:cubicBezTo>
                  <a:cubicBezTo>
                    <a:pt x="7" y="10"/>
                    <a:pt x="7" y="10"/>
                    <a:pt x="7" y="10"/>
                  </a:cubicBezTo>
                  <a:cubicBezTo>
                    <a:pt x="7" y="10"/>
                    <a:pt x="7" y="10"/>
                    <a:pt x="7" y="10"/>
                  </a:cubicBezTo>
                  <a:cubicBezTo>
                    <a:pt x="7" y="10"/>
                    <a:pt x="7" y="10"/>
                    <a:pt x="7" y="10"/>
                  </a:cubicBezTo>
                  <a:cubicBezTo>
                    <a:pt x="7" y="10"/>
                    <a:pt x="7" y="10"/>
                    <a:pt x="8" y="10"/>
                  </a:cubicBezTo>
                  <a:cubicBezTo>
                    <a:pt x="8" y="10"/>
                    <a:pt x="8" y="10"/>
                    <a:pt x="8" y="10"/>
                  </a:cubicBezTo>
                  <a:cubicBezTo>
                    <a:pt x="8" y="10"/>
                    <a:pt x="8" y="10"/>
                    <a:pt x="8" y="10"/>
                  </a:cubicBezTo>
                  <a:cubicBezTo>
                    <a:pt x="9" y="9"/>
                    <a:pt x="9" y="9"/>
                    <a:pt x="9" y="9"/>
                  </a:cubicBezTo>
                  <a:cubicBezTo>
                    <a:pt x="9" y="9"/>
                    <a:pt x="9" y="9"/>
                    <a:pt x="9" y="8"/>
                  </a:cubicBezTo>
                  <a:cubicBezTo>
                    <a:pt x="9" y="8"/>
                    <a:pt x="9" y="8"/>
                    <a:pt x="8" y="8"/>
                  </a:cubicBezTo>
                  <a:cubicBezTo>
                    <a:pt x="8" y="8"/>
                    <a:pt x="8" y="8"/>
                    <a:pt x="8" y="7"/>
                  </a:cubicBezTo>
                  <a:cubicBezTo>
                    <a:pt x="8" y="7"/>
                    <a:pt x="8" y="7"/>
                    <a:pt x="9" y="7"/>
                  </a:cubicBezTo>
                  <a:cubicBezTo>
                    <a:pt x="9" y="7"/>
                    <a:pt x="9" y="7"/>
                    <a:pt x="9" y="7"/>
                  </a:cubicBezTo>
                  <a:cubicBezTo>
                    <a:pt x="9" y="7"/>
                    <a:pt x="9" y="7"/>
                    <a:pt x="9" y="7"/>
                  </a:cubicBezTo>
                  <a:cubicBezTo>
                    <a:pt x="9" y="8"/>
                    <a:pt x="9" y="8"/>
                    <a:pt x="9" y="8"/>
                  </a:cubicBezTo>
                  <a:cubicBezTo>
                    <a:pt x="9" y="8"/>
                    <a:pt x="10" y="7"/>
                    <a:pt x="10" y="7"/>
                  </a:cubicBezTo>
                  <a:cubicBezTo>
                    <a:pt x="10" y="7"/>
                    <a:pt x="10" y="7"/>
                    <a:pt x="10" y="7"/>
                  </a:cubicBezTo>
                  <a:cubicBezTo>
                    <a:pt x="10" y="7"/>
                    <a:pt x="10" y="7"/>
                    <a:pt x="10" y="6"/>
                  </a:cubicBezTo>
                  <a:cubicBezTo>
                    <a:pt x="10" y="6"/>
                    <a:pt x="10" y="6"/>
                    <a:pt x="10" y="6"/>
                  </a:cubicBezTo>
                  <a:cubicBezTo>
                    <a:pt x="9" y="6"/>
                    <a:pt x="9" y="6"/>
                    <a:pt x="9" y="6"/>
                  </a:cubicBezTo>
                  <a:cubicBezTo>
                    <a:pt x="9" y="6"/>
                    <a:pt x="8" y="5"/>
                    <a:pt x="8" y="4"/>
                  </a:cubicBezTo>
                  <a:cubicBezTo>
                    <a:pt x="8" y="4"/>
                    <a:pt x="8" y="3"/>
                    <a:pt x="8" y="3"/>
                  </a:cubicBezTo>
                  <a:cubicBezTo>
                    <a:pt x="9" y="3"/>
                    <a:pt x="9" y="3"/>
                    <a:pt x="9" y="3"/>
                  </a:cubicBezTo>
                  <a:cubicBezTo>
                    <a:pt x="9" y="3"/>
                    <a:pt x="9" y="2"/>
                    <a:pt x="9" y="2"/>
                  </a:cubicBezTo>
                  <a:cubicBezTo>
                    <a:pt x="9" y="2"/>
                    <a:pt x="9" y="2"/>
                    <a:pt x="8" y="1"/>
                  </a:cubicBezTo>
                  <a:cubicBezTo>
                    <a:pt x="8" y="1"/>
                    <a:pt x="8" y="0"/>
                    <a:pt x="8" y="0"/>
                  </a:cubicBezTo>
                  <a:cubicBezTo>
                    <a:pt x="8" y="0"/>
                    <a:pt x="8" y="0"/>
                    <a:pt x="7" y="0"/>
                  </a:cubicBezTo>
                  <a:cubicBezTo>
                    <a:pt x="7" y="0"/>
                    <a:pt x="7" y="0"/>
                    <a:pt x="7" y="0"/>
                  </a:cubicBezTo>
                  <a:cubicBezTo>
                    <a:pt x="7" y="0"/>
                    <a:pt x="7" y="0"/>
                    <a:pt x="7" y="0"/>
                  </a:cubicBezTo>
                  <a:cubicBezTo>
                    <a:pt x="7" y="0"/>
                    <a:pt x="7" y="0"/>
                    <a:pt x="7" y="0"/>
                  </a:cubicBezTo>
                  <a:cubicBezTo>
                    <a:pt x="6" y="1"/>
                    <a:pt x="6" y="1"/>
                    <a:pt x="6" y="1"/>
                  </a:cubicBezTo>
                  <a:cubicBezTo>
                    <a:pt x="6" y="1"/>
                    <a:pt x="6" y="1"/>
                    <a:pt x="6" y="1"/>
                  </a:cubicBezTo>
                  <a:cubicBezTo>
                    <a:pt x="5" y="1"/>
                    <a:pt x="5" y="2"/>
                    <a:pt x="5" y="2"/>
                  </a:cubicBezTo>
                  <a:cubicBezTo>
                    <a:pt x="5" y="3"/>
                    <a:pt x="5" y="3"/>
                    <a:pt x="6" y="5"/>
                  </a:cubicBezTo>
                  <a:cubicBezTo>
                    <a:pt x="7" y="6"/>
                    <a:pt x="7" y="7"/>
                    <a:pt x="7" y="7"/>
                  </a:cubicBezTo>
                  <a:cubicBezTo>
                    <a:pt x="7" y="9"/>
                    <a:pt x="6" y="10"/>
                    <a:pt x="3" y="10"/>
                  </a:cubicBezTo>
                  <a:cubicBezTo>
                    <a:pt x="2" y="11"/>
                    <a:pt x="2" y="11"/>
                    <a:pt x="2" y="11"/>
                  </a:cubicBezTo>
                  <a:cubicBezTo>
                    <a:pt x="1" y="11"/>
                    <a:pt x="0" y="12"/>
                    <a:pt x="0" y="13"/>
                  </a:cubicBezTo>
                  <a:cubicBezTo>
                    <a:pt x="0" y="13"/>
                    <a:pt x="0" y="13"/>
                    <a:pt x="1" y="13"/>
                  </a:cubicBezTo>
                  <a:cubicBezTo>
                    <a:pt x="2" y="13"/>
                    <a:pt x="2" y="13"/>
                    <a:pt x="2" y="13"/>
                  </a:cubicBezTo>
                  <a:cubicBezTo>
                    <a:pt x="2" y="13"/>
                    <a:pt x="2" y="13"/>
                    <a:pt x="2" y="13"/>
                  </a:cubicBezTo>
                  <a:cubicBezTo>
                    <a:pt x="2" y="13"/>
                    <a:pt x="2" y="13"/>
                    <a:pt x="3" y="12"/>
                  </a:cubicBezTo>
                  <a:cubicBezTo>
                    <a:pt x="3" y="12"/>
                    <a:pt x="3" y="12"/>
                    <a:pt x="4" y="11"/>
                  </a:cubicBezTo>
                  <a:cubicBezTo>
                    <a:pt x="4" y="11"/>
                    <a:pt x="4" y="11"/>
                    <a:pt x="4" y="11"/>
                  </a:cubicBezTo>
                  <a:cubicBezTo>
                    <a:pt x="5" y="11"/>
                    <a:pt x="5" y="11"/>
                    <a:pt x="5" y="11"/>
                  </a:cubicBezTo>
                  <a:cubicBezTo>
                    <a:pt x="5" y="11"/>
                    <a:pt x="5" y="11"/>
                    <a:pt x="5" y="11"/>
                  </a:cubicBezTo>
                  <a:cubicBezTo>
                    <a:pt x="5" y="11"/>
                    <a:pt x="5" y="11"/>
                    <a:pt x="5" y="11"/>
                  </a:cubicBezTo>
                  <a:cubicBezTo>
                    <a:pt x="5" y="11"/>
                    <a:pt x="5" y="11"/>
                    <a:pt x="5" y="12"/>
                  </a:cubicBezTo>
                  <a:cubicBezTo>
                    <a:pt x="4" y="12"/>
                    <a:pt x="4" y="12"/>
                    <a:pt x="4" y="13"/>
                  </a:cubicBezTo>
                  <a:cubicBezTo>
                    <a:pt x="4" y="13"/>
                    <a:pt x="4" y="14"/>
                    <a:pt x="5" y="14"/>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5" name="Freeform 66">
              <a:extLst>
                <a:ext uri="{FF2B5EF4-FFF2-40B4-BE49-F238E27FC236}">
                  <a16:creationId xmlns:a16="http://schemas.microsoft.com/office/drawing/2014/main" id="{E9F78AF8-4D6C-4750-BF8C-D696E0A474D1}"/>
                </a:ext>
              </a:extLst>
            </p:cNvPr>
            <p:cNvSpPr>
              <a:spLocks/>
            </p:cNvSpPr>
            <p:nvPr userDrawn="1"/>
          </p:nvSpPr>
          <p:spPr bwMode="auto">
            <a:xfrm>
              <a:off x="245" y="167"/>
              <a:ext cx="8" cy="4"/>
            </a:xfrm>
            <a:custGeom>
              <a:avLst/>
              <a:gdLst>
                <a:gd name="T0" fmla="*/ 0 w 4"/>
                <a:gd name="T1" fmla="*/ 1 h 2"/>
                <a:gd name="T2" fmla="*/ 1 w 4"/>
                <a:gd name="T3" fmla="*/ 1 h 2"/>
                <a:gd name="T4" fmla="*/ 2 w 4"/>
                <a:gd name="T5" fmla="*/ 2 h 2"/>
                <a:gd name="T6" fmla="*/ 2 w 4"/>
                <a:gd name="T7" fmla="*/ 2 h 2"/>
                <a:gd name="T8" fmla="*/ 3 w 4"/>
                <a:gd name="T9" fmla="*/ 2 h 2"/>
                <a:gd name="T10" fmla="*/ 4 w 4"/>
                <a:gd name="T11" fmla="*/ 2 h 2"/>
                <a:gd name="T12" fmla="*/ 3 w 4"/>
                <a:gd name="T13" fmla="*/ 1 h 2"/>
                <a:gd name="T14" fmla="*/ 3 w 4"/>
                <a:gd name="T15" fmla="*/ 1 h 2"/>
                <a:gd name="T16" fmla="*/ 3 w 4"/>
                <a:gd name="T17" fmla="*/ 1 h 2"/>
                <a:gd name="T18" fmla="*/ 1 w 4"/>
                <a:gd name="T19" fmla="*/ 0 h 2"/>
                <a:gd name="T20" fmla="*/ 0 w 4"/>
                <a:gd name="T21"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2">
                  <a:moveTo>
                    <a:pt x="0" y="1"/>
                  </a:moveTo>
                  <a:cubicBezTo>
                    <a:pt x="1" y="1"/>
                    <a:pt x="1" y="1"/>
                    <a:pt x="1" y="1"/>
                  </a:cubicBezTo>
                  <a:cubicBezTo>
                    <a:pt x="2" y="2"/>
                    <a:pt x="2" y="2"/>
                    <a:pt x="2" y="2"/>
                  </a:cubicBezTo>
                  <a:cubicBezTo>
                    <a:pt x="2" y="2"/>
                    <a:pt x="2" y="2"/>
                    <a:pt x="2" y="2"/>
                  </a:cubicBezTo>
                  <a:cubicBezTo>
                    <a:pt x="3" y="2"/>
                    <a:pt x="3" y="2"/>
                    <a:pt x="3" y="2"/>
                  </a:cubicBezTo>
                  <a:cubicBezTo>
                    <a:pt x="3" y="2"/>
                    <a:pt x="4" y="2"/>
                    <a:pt x="4" y="2"/>
                  </a:cubicBezTo>
                  <a:cubicBezTo>
                    <a:pt x="4" y="1"/>
                    <a:pt x="3" y="1"/>
                    <a:pt x="3" y="1"/>
                  </a:cubicBezTo>
                  <a:cubicBezTo>
                    <a:pt x="3" y="1"/>
                    <a:pt x="3" y="1"/>
                    <a:pt x="3" y="1"/>
                  </a:cubicBezTo>
                  <a:cubicBezTo>
                    <a:pt x="3" y="1"/>
                    <a:pt x="3" y="1"/>
                    <a:pt x="3" y="1"/>
                  </a:cubicBezTo>
                  <a:cubicBezTo>
                    <a:pt x="2" y="0"/>
                    <a:pt x="2" y="0"/>
                    <a:pt x="1" y="0"/>
                  </a:cubicBezTo>
                  <a:cubicBezTo>
                    <a:pt x="1" y="0"/>
                    <a:pt x="1" y="0"/>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6" name="Freeform 67">
              <a:extLst>
                <a:ext uri="{FF2B5EF4-FFF2-40B4-BE49-F238E27FC236}">
                  <a16:creationId xmlns:a16="http://schemas.microsoft.com/office/drawing/2014/main" id="{61AAAFC7-E9A5-4FDB-8CE1-6D7D17E52D3A}"/>
                </a:ext>
              </a:extLst>
            </p:cNvPr>
            <p:cNvSpPr>
              <a:spLocks/>
            </p:cNvSpPr>
            <p:nvPr userDrawn="1"/>
          </p:nvSpPr>
          <p:spPr bwMode="auto">
            <a:xfrm>
              <a:off x="267" y="169"/>
              <a:ext cx="7" cy="2"/>
            </a:xfrm>
            <a:custGeom>
              <a:avLst/>
              <a:gdLst>
                <a:gd name="T0" fmla="*/ 0 w 3"/>
                <a:gd name="T1" fmla="*/ 1 h 1"/>
                <a:gd name="T2" fmla="*/ 1 w 3"/>
                <a:gd name="T3" fmla="*/ 1 h 1"/>
                <a:gd name="T4" fmla="*/ 1 w 3"/>
                <a:gd name="T5" fmla="*/ 1 h 1"/>
                <a:gd name="T6" fmla="*/ 1 w 3"/>
                <a:gd name="T7" fmla="*/ 1 h 1"/>
                <a:gd name="T8" fmla="*/ 1 w 3"/>
                <a:gd name="T9" fmla="*/ 1 h 1"/>
                <a:gd name="T10" fmla="*/ 3 w 3"/>
                <a:gd name="T11" fmla="*/ 0 h 1"/>
                <a:gd name="T12" fmla="*/ 2 w 3"/>
                <a:gd name="T13" fmla="*/ 0 h 1"/>
                <a:gd name="T14" fmla="*/ 0 w 3"/>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1">
                  <a:moveTo>
                    <a:pt x="0" y="1"/>
                  </a:moveTo>
                  <a:cubicBezTo>
                    <a:pt x="1" y="1"/>
                    <a:pt x="1" y="1"/>
                    <a:pt x="1" y="1"/>
                  </a:cubicBezTo>
                  <a:cubicBezTo>
                    <a:pt x="1" y="1"/>
                    <a:pt x="1" y="1"/>
                    <a:pt x="1" y="1"/>
                  </a:cubicBezTo>
                  <a:cubicBezTo>
                    <a:pt x="1" y="1"/>
                    <a:pt x="1" y="1"/>
                    <a:pt x="1" y="1"/>
                  </a:cubicBezTo>
                  <a:cubicBezTo>
                    <a:pt x="1" y="1"/>
                    <a:pt x="1" y="1"/>
                    <a:pt x="1" y="1"/>
                  </a:cubicBezTo>
                  <a:cubicBezTo>
                    <a:pt x="2" y="1"/>
                    <a:pt x="3" y="1"/>
                    <a:pt x="3" y="0"/>
                  </a:cubicBezTo>
                  <a:cubicBezTo>
                    <a:pt x="3" y="0"/>
                    <a:pt x="3" y="0"/>
                    <a:pt x="2" y="0"/>
                  </a:cubicBezTo>
                  <a:cubicBezTo>
                    <a:pt x="1" y="0"/>
                    <a:pt x="1" y="0"/>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 name="Freeform 68">
              <a:extLst>
                <a:ext uri="{FF2B5EF4-FFF2-40B4-BE49-F238E27FC236}">
                  <a16:creationId xmlns:a16="http://schemas.microsoft.com/office/drawing/2014/main" id="{B943A04C-EF2A-46B5-AC93-F0BF29A52F37}"/>
                </a:ext>
              </a:extLst>
            </p:cNvPr>
            <p:cNvSpPr>
              <a:spLocks/>
            </p:cNvSpPr>
            <p:nvPr userDrawn="1"/>
          </p:nvSpPr>
          <p:spPr bwMode="auto">
            <a:xfrm>
              <a:off x="240" y="116"/>
              <a:ext cx="7" cy="6"/>
            </a:xfrm>
            <a:custGeom>
              <a:avLst/>
              <a:gdLst>
                <a:gd name="T0" fmla="*/ 1 w 3"/>
                <a:gd name="T1" fmla="*/ 3 h 3"/>
                <a:gd name="T2" fmla="*/ 1 w 3"/>
                <a:gd name="T3" fmla="*/ 3 h 3"/>
                <a:gd name="T4" fmla="*/ 2 w 3"/>
                <a:gd name="T5" fmla="*/ 2 h 3"/>
                <a:gd name="T6" fmla="*/ 3 w 3"/>
                <a:gd name="T7" fmla="*/ 0 h 3"/>
                <a:gd name="T8" fmla="*/ 2 w 3"/>
                <a:gd name="T9" fmla="*/ 0 h 3"/>
                <a:gd name="T10" fmla="*/ 2 w 3"/>
                <a:gd name="T11" fmla="*/ 0 h 3"/>
                <a:gd name="T12" fmla="*/ 2 w 3"/>
                <a:gd name="T13" fmla="*/ 0 h 3"/>
                <a:gd name="T14" fmla="*/ 1 w 3"/>
                <a:gd name="T15" fmla="*/ 1 h 3"/>
                <a:gd name="T16" fmla="*/ 0 w 3"/>
                <a:gd name="T17" fmla="*/ 2 h 3"/>
                <a:gd name="T18" fmla="*/ 0 w 3"/>
                <a:gd name="T19" fmla="*/ 2 h 3"/>
                <a:gd name="T20" fmla="*/ 0 w 3"/>
                <a:gd name="T21" fmla="*/ 2 h 3"/>
                <a:gd name="T22" fmla="*/ 1 w 3"/>
                <a:gd name="T2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3">
                  <a:moveTo>
                    <a:pt x="1" y="3"/>
                  </a:moveTo>
                  <a:cubicBezTo>
                    <a:pt x="1" y="3"/>
                    <a:pt x="1" y="3"/>
                    <a:pt x="1" y="3"/>
                  </a:cubicBezTo>
                  <a:cubicBezTo>
                    <a:pt x="1" y="3"/>
                    <a:pt x="1" y="3"/>
                    <a:pt x="2" y="2"/>
                  </a:cubicBezTo>
                  <a:cubicBezTo>
                    <a:pt x="2" y="1"/>
                    <a:pt x="3" y="1"/>
                    <a:pt x="3" y="0"/>
                  </a:cubicBezTo>
                  <a:cubicBezTo>
                    <a:pt x="3" y="0"/>
                    <a:pt x="2" y="0"/>
                    <a:pt x="2" y="0"/>
                  </a:cubicBezTo>
                  <a:cubicBezTo>
                    <a:pt x="2" y="0"/>
                    <a:pt x="2" y="0"/>
                    <a:pt x="2" y="0"/>
                  </a:cubicBezTo>
                  <a:cubicBezTo>
                    <a:pt x="2" y="0"/>
                    <a:pt x="2" y="0"/>
                    <a:pt x="2" y="0"/>
                  </a:cubicBezTo>
                  <a:cubicBezTo>
                    <a:pt x="2" y="1"/>
                    <a:pt x="1" y="1"/>
                    <a:pt x="1" y="1"/>
                  </a:cubicBezTo>
                  <a:cubicBezTo>
                    <a:pt x="0" y="1"/>
                    <a:pt x="0" y="1"/>
                    <a:pt x="0" y="2"/>
                  </a:cubicBezTo>
                  <a:cubicBezTo>
                    <a:pt x="0" y="2"/>
                    <a:pt x="0" y="2"/>
                    <a:pt x="0" y="2"/>
                  </a:cubicBezTo>
                  <a:cubicBezTo>
                    <a:pt x="0" y="2"/>
                    <a:pt x="0" y="2"/>
                    <a:pt x="0" y="2"/>
                  </a:cubicBezTo>
                  <a:lnTo>
                    <a:pt x="1" y="3"/>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8" name="Freeform 69">
              <a:extLst>
                <a:ext uri="{FF2B5EF4-FFF2-40B4-BE49-F238E27FC236}">
                  <a16:creationId xmlns:a16="http://schemas.microsoft.com/office/drawing/2014/main" id="{43158969-515C-4D16-BC5D-9DA0B6A3A9CF}"/>
                </a:ext>
              </a:extLst>
            </p:cNvPr>
            <p:cNvSpPr>
              <a:spLocks/>
            </p:cNvSpPr>
            <p:nvPr userDrawn="1"/>
          </p:nvSpPr>
          <p:spPr bwMode="auto">
            <a:xfrm>
              <a:off x="234" y="116"/>
              <a:ext cx="4" cy="6"/>
            </a:xfrm>
            <a:custGeom>
              <a:avLst/>
              <a:gdLst>
                <a:gd name="T0" fmla="*/ 1 w 2"/>
                <a:gd name="T1" fmla="*/ 1 h 3"/>
                <a:gd name="T2" fmla="*/ 2 w 2"/>
                <a:gd name="T3" fmla="*/ 1 h 3"/>
                <a:gd name="T4" fmla="*/ 2 w 2"/>
                <a:gd name="T5" fmla="*/ 2 h 3"/>
                <a:gd name="T6" fmla="*/ 2 w 2"/>
                <a:gd name="T7" fmla="*/ 2 h 3"/>
                <a:gd name="T8" fmla="*/ 2 w 2"/>
                <a:gd name="T9" fmla="*/ 3 h 3"/>
                <a:gd name="T10" fmla="*/ 2 w 2"/>
                <a:gd name="T11" fmla="*/ 3 h 3"/>
                <a:gd name="T12" fmla="*/ 1 w 2"/>
                <a:gd name="T13" fmla="*/ 3 h 3"/>
                <a:gd name="T14" fmla="*/ 0 w 2"/>
                <a:gd name="T15" fmla="*/ 2 h 3"/>
                <a:gd name="T16" fmla="*/ 0 w 2"/>
                <a:gd name="T17" fmla="*/ 0 h 3"/>
                <a:gd name="T18" fmla="*/ 0 w 2"/>
                <a:gd name="T19" fmla="*/ 0 h 3"/>
                <a:gd name="T20" fmla="*/ 0 w 2"/>
                <a:gd name="T21" fmla="*/ 0 h 3"/>
                <a:gd name="T22" fmla="*/ 1 w 2"/>
                <a:gd name="T23" fmla="*/ 0 h 3"/>
                <a:gd name="T24" fmla="*/ 1 w 2"/>
                <a:gd name="T25"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 h="3">
                  <a:moveTo>
                    <a:pt x="1" y="1"/>
                  </a:moveTo>
                  <a:cubicBezTo>
                    <a:pt x="2" y="1"/>
                    <a:pt x="2" y="1"/>
                    <a:pt x="2" y="1"/>
                  </a:cubicBezTo>
                  <a:cubicBezTo>
                    <a:pt x="2" y="1"/>
                    <a:pt x="2" y="1"/>
                    <a:pt x="2" y="2"/>
                  </a:cubicBezTo>
                  <a:cubicBezTo>
                    <a:pt x="2" y="2"/>
                    <a:pt x="2" y="2"/>
                    <a:pt x="2" y="2"/>
                  </a:cubicBezTo>
                  <a:cubicBezTo>
                    <a:pt x="2" y="2"/>
                    <a:pt x="2" y="2"/>
                    <a:pt x="2" y="3"/>
                  </a:cubicBezTo>
                  <a:cubicBezTo>
                    <a:pt x="2" y="3"/>
                    <a:pt x="2" y="3"/>
                    <a:pt x="2" y="3"/>
                  </a:cubicBezTo>
                  <a:cubicBezTo>
                    <a:pt x="1" y="3"/>
                    <a:pt x="1" y="3"/>
                    <a:pt x="1" y="3"/>
                  </a:cubicBezTo>
                  <a:cubicBezTo>
                    <a:pt x="0" y="2"/>
                    <a:pt x="0" y="2"/>
                    <a:pt x="0" y="2"/>
                  </a:cubicBezTo>
                  <a:cubicBezTo>
                    <a:pt x="0" y="2"/>
                    <a:pt x="0" y="1"/>
                    <a:pt x="0" y="0"/>
                  </a:cubicBezTo>
                  <a:cubicBezTo>
                    <a:pt x="0" y="0"/>
                    <a:pt x="0" y="0"/>
                    <a:pt x="0" y="0"/>
                  </a:cubicBezTo>
                  <a:cubicBezTo>
                    <a:pt x="0" y="0"/>
                    <a:pt x="0" y="0"/>
                    <a:pt x="0" y="0"/>
                  </a:cubicBezTo>
                  <a:cubicBezTo>
                    <a:pt x="0" y="0"/>
                    <a:pt x="0" y="0"/>
                    <a:pt x="1" y="0"/>
                  </a:cubicBezTo>
                  <a:lnTo>
                    <a:pt x="1" y="1"/>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9" name="Freeform 70">
              <a:extLst>
                <a:ext uri="{FF2B5EF4-FFF2-40B4-BE49-F238E27FC236}">
                  <a16:creationId xmlns:a16="http://schemas.microsoft.com/office/drawing/2014/main" id="{35BECE22-9441-4F9C-8A4D-F01DB6FCE0F1}"/>
                </a:ext>
              </a:extLst>
            </p:cNvPr>
            <p:cNvSpPr>
              <a:spLocks/>
            </p:cNvSpPr>
            <p:nvPr userDrawn="1"/>
          </p:nvSpPr>
          <p:spPr bwMode="auto">
            <a:xfrm>
              <a:off x="236" y="125"/>
              <a:ext cx="9" cy="10"/>
            </a:xfrm>
            <a:custGeom>
              <a:avLst/>
              <a:gdLst>
                <a:gd name="T0" fmla="*/ 2 w 4"/>
                <a:gd name="T1" fmla="*/ 1 h 5"/>
                <a:gd name="T2" fmla="*/ 2 w 4"/>
                <a:gd name="T3" fmla="*/ 1 h 5"/>
                <a:gd name="T4" fmla="*/ 1 w 4"/>
                <a:gd name="T5" fmla="*/ 1 h 5"/>
                <a:gd name="T6" fmla="*/ 1 w 4"/>
                <a:gd name="T7" fmla="*/ 0 h 5"/>
                <a:gd name="T8" fmla="*/ 0 w 4"/>
                <a:gd name="T9" fmla="*/ 0 h 5"/>
                <a:gd name="T10" fmla="*/ 0 w 4"/>
                <a:gd name="T11" fmla="*/ 1 h 5"/>
                <a:gd name="T12" fmla="*/ 0 w 4"/>
                <a:gd name="T13" fmla="*/ 2 h 5"/>
                <a:gd name="T14" fmla="*/ 1 w 4"/>
                <a:gd name="T15" fmla="*/ 3 h 5"/>
                <a:gd name="T16" fmla="*/ 2 w 4"/>
                <a:gd name="T17" fmla="*/ 5 h 5"/>
                <a:gd name="T18" fmla="*/ 3 w 4"/>
                <a:gd name="T19" fmla="*/ 3 h 5"/>
                <a:gd name="T20" fmla="*/ 4 w 4"/>
                <a:gd name="T21" fmla="*/ 1 h 5"/>
                <a:gd name="T22" fmla="*/ 3 w 4"/>
                <a:gd name="T23" fmla="*/ 0 h 5"/>
                <a:gd name="T24" fmla="*/ 3 w 4"/>
                <a:gd name="T25" fmla="*/ 0 h 5"/>
                <a:gd name="T26" fmla="*/ 3 w 4"/>
                <a:gd name="T27" fmla="*/ 1 h 5"/>
                <a:gd name="T28" fmla="*/ 2 w 4"/>
                <a:gd name="T29"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 h="5">
                  <a:moveTo>
                    <a:pt x="2" y="1"/>
                  </a:moveTo>
                  <a:cubicBezTo>
                    <a:pt x="2" y="1"/>
                    <a:pt x="2" y="1"/>
                    <a:pt x="2" y="1"/>
                  </a:cubicBezTo>
                  <a:cubicBezTo>
                    <a:pt x="1" y="1"/>
                    <a:pt x="1" y="1"/>
                    <a:pt x="1" y="1"/>
                  </a:cubicBezTo>
                  <a:cubicBezTo>
                    <a:pt x="1" y="1"/>
                    <a:pt x="1" y="0"/>
                    <a:pt x="1" y="0"/>
                  </a:cubicBezTo>
                  <a:cubicBezTo>
                    <a:pt x="1" y="0"/>
                    <a:pt x="0" y="0"/>
                    <a:pt x="0" y="0"/>
                  </a:cubicBezTo>
                  <a:cubicBezTo>
                    <a:pt x="0" y="0"/>
                    <a:pt x="0" y="0"/>
                    <a:pt x="0" y="1"/>
                  </a:cubicBezTo>
                  <a:cubicBezTo>
                    <a:pt x="0" y="1"/>
                    <a:pt x="0" y="1"/>
                    <a:pt x="0" y="2"/>
                  </a:cubicBezTo>
                  <a:cubicBezTo>
                    <a:pt x="1" y="3"/>
                    <a:pt x="1" y="3"/>
                    <a:pt x="1" y="3"/>
                  </a:cubicBezTo>
                  <a:cubicBezTo>
                    <a:pt x="1" y="4"/>
                    <a:pt x="1" y="5"/>
                    <a:pt x="2" y="5"/>
                  </a:cubicBezTo>
                  <a:cubicBezTo>
                    <a:pt x="2" y="5"/>
                    <a:pt x="2" y="4"/>
                    <a:pt x="3" y="3"/>
                  </a:cubicBezTo>
                  <a:cubicBezTo>
                    <a:pt x="3" y="2"/>
                    <a:pt x="4" y="1"/>
                    <a:pt x="4" y="1"/>
                  </a:cubicBezTo>
                  <a:cubicBezTo>
                    <a:pt x="4" y="0"/>
                    <a:pt x="4" y="0"/>
                    <a:pt x="3" y="0"/>
                  </a:cubicBezTo>
                  <a:cubicBezTo>
                    <a:pt x="3" y="0"/>
                    <a:pt x="3" y="0"/>
                    <a:pt x="3" y="0"/>
                  </a:cubicBezTo>
                  <a:cubicBezTo>
                    <a:pt x="3" y="1"/>
                    <a:pt x="3" y="1"/>
                    <a:pt x="3" y="1"/>
                  </a:cubicBezTo>
                  <a:lnTo>
                    <a:pt x="2" y="1"/>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0" name="Freeform 71">
              <a:extLst>
                <a:ext uri="{FF2B5EF4-FFF2-40B4-BE49-F238E27FC236}">
                  <a16:creationId xmlns:a16="http://schemas.microsoft.com/office/drawing/2014/main" id="{EDCB2A0E-0FF3-40EF-9449-C66AFE401FDB}"/>
                </a:ext>
              </a:extLst>
            </p:cNvPr>
            <p:cNvSpPr>
              <a:spLocks/>
            </p:cNvSpPr>
            <p:nvPr userDrawn="1"/>
          </p:nvSpPr>
          <p:spPr bwMode="auto">
            <a:xfrm>
              <a:off x="238" y="127"/>
              <a:ext cx="4" cy="6"/>
            </a:xfrm>
            <a:custGeom>
              <a:avLst/>
              <a:gdLst>
                <a:gd name="T0" fmla="*/ 1 w 2"/>
                <a:gd name="T1" fmla="*/ 0 h 3"/>
                <a:gd name="T2" fmla="*/ 0 w 2"/>
                <a:gd name="T3" fmla="*/ 0 h 3"/>
                <a:gd name="T4" fmla="*/ 0 w 2"/>
                <a:gd name="T5" fmla="*/ 1 h 3"/>
                <a:gd name="T6" fmla="*/ 0 w 2"/>
                <a:gd name="T7" fmla="*/ 1 h 3"/>
                <a:gd name="T8" fmla="*/ 0 w 2"/>
                <a:gd name="T9" fmla="*/ 2 h 3"/>
                <a:gd name="T10" fmla="*/ 0 w 2"/>
                <a:gd name="T11" fmla="*/ 2 h 3"/>
                <a:gd name="T12" fmla="*/ 1 w 2"/>
                <a:gd name="T13" fmla="*/ 3 h 3"/>
                <a:gd name="T14" fmla="*/ 1 w 2"/>
                <a:gd name="T15" fmla="*/ 2 h 3"/>
                <a:gd name="T16" fmla="*/ 2 w 2"/>
                <a:gd name="T17" fmla="*/ 1 h 3"/>
                <a:gd name="T18" fmla="*/ 2 w 2"/>
                <a:gd name="T19" fmla="*/ 1 h 3"/>
                <a:gd name="T20" fmla="*/ 2 w 2"/>
                <a:gd name="T21" fmla="*/ 0 h 3"/>
                <a:gd name="T22" fmla="*/ 1 w 2"/>
                <a:gd name="T23" fmla="*/ 0 h 3"/>
                <a:gd name="T24" fmla="*/ 1 w 2"/>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 h="3">
                  <a:moveTo>
                    <a:pt x="1" y="0"/>
                  </a:moveTo>
                  <a:cubicBezTo>
                    <a:pt x="0" y="0"/>
                    <a:pt x="0" y="0"/>
                    <a:pt x="0" y="0"/>
                  </a:cubicBezTo>
                  <a:cubicBezTo>
                    <a:pt x="0" y="0"/>
                    <a:pt x="0" y="1"/>
                    <a:pt x="0" y="1"/>
                  </a:cubicBezTo>
                  <a:cubicBezTo>
                    <a:pt x="0" y="1"/>
                    <a:pt x="0" y="1"/>
                    <a:pt x="0" y="1"/>
                  </a:cubicBezTo>
                  <a:cubicBezTo>
                    <a:pt x="0" y="2"/>
                    <a:pt x="0" y="2"/>
                    <a:pt x="0" y="2"/>
                  </a:cubicBezTo>
                  <a:cubicBezTo>
                    <a:pt x="0" y="2"/>
                    <a:pt x="0" y="2"/>
                    <a:pt x="0" y="2"/>
                  </a:cubicBezTo>
                  <a:cubicBezTo>
                    <a:pt x="0" y="3"/>
                    <a:pt x="1" y="3"/>
                    <a:pt x="1" y="3"/>
                  </a:cubicBezTo>
                  <a:cubicBezTo>
                    <a:pt x="1" y="3"/>
                    <a:pt x="1" y="3"/>
                    <a:pt x="1" y="2"/>
                  </a:cubicBezTo>
                  <a:cubicBezTo>
                    <a:pt x="2" y="1"/>
                    <a:pt x="2" y="1"/>
                    <a:pt x="2" y="1"/>
                  </a:cubicBezTo>
                  <a:cubicBezTo>
                    <a:pt x="2" y="1"/>
                    <a:pt x="2" y="1"/>
                    <a:pt x="2" y="1"/>
                  </a:cubicBezTo>
                  <a:cubicBezTo>
                    <a:pt x="2" y="1"/>
                    <a:pt x="2" y="1"/>
                    <a:pt x="2" y="0"/>
                  </a:cubicBezTo>
                  <a:cubicBezTo>
                    <a:pt x="1" y="0"/>
                    <a:pt x="1" y="0"/>
                    <a:pt x="1" y="0"/>
                  </a:cubicBezTo>
                  <a:cubicBezTo>
                    <a:pt x="1" y="0"/>
                    <a:pt x="1" y="0"/>
                    <a:pt x="1" y="0"/>
                  </a:cubicBez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1" name="Freeform 72">
              <a:extLst>
                <a:ext uri="{FF2B5EF4-FFF2-40B4-BE49-F238E27FC236}">
                  <a16:creationId xmlns:a16="http://schemas.microsoft.com/office/drawing/2014/main" id="{BCF0DA28-4A2B-4D63-83DF-4063B625B21B}"/>
                </a:ext>
              </a:extLst>
            </p:cNvPr>
            <p:cNvSpPr>
              <a:spLocks/>
            </p:cNvSpPr>
            <p:nvPr userDrawn="1"/>
          </p:nvSpPr>
          <p:spPr bwMode="auto">
            <a:xfrm>
              <a:off x="345" y="105"/>
              <a:ext cx="74" cy="77"/>
            </a:xfrm>
            <a:custGeom>
              <a:avLst/>
              <a:gdLst>
                <a:gd name="T0" fmla="*/ 32 w 36"/>
                <a:gd name="T1" fmla="*/ 23 h 36"/>
                <a:gd name="T2" fmla="*/ 35 w 36"/>
                <a:gd name="T3" fmla="*/ 22 h 36"/>
                <a:gd name="T4" fmla="*/ 35 w 36"/>
                <a:gd name="T5" fmla="*/ 27 h 36"/>
                <a:gd name="T6" fmla="*/ 35 w 36"/>
                <a:gd name="T7" fmla="*/ 33 h 36"/>
                <a:gd name="T8" fmla="*/ 35 w 36"/>
                <a:gd name="T9" fmla="*/ 35 h 36"/>
                <a:gd name="T10" fmla="*/ 31 w 36"/>
                <a:gd name="T11" fmla="*/ 35 h 36"/>
                <a:gd name="T12" fmla="*/ 28 w 36"/>
                <a:gd name="T13" fmla="*/ 33 h 36"/>
                <a:gd name="T14" fmla="*/ 26 w 36"/>
                <a:gd name="T15" fmla="*/ 32 h 36"/>
                <a:gd name="T16" fmla="*/ 31 w 36"/>
                <a:gd name="T17" fmla="*/ 28 h 36"/>
                <a:gd name="T18" fmla="*/ 26 w 36"/>
                <a:gd name="T19" fmla="*/ 25 h 36"/>
                <a:gd name="T20" fmla="*/ 27 w 36"/>
                <a:gd name="T21" fmla="*/ 26 h 36"/>
                <a:gd name="T22" fmla="*/ 26 w 36"/>
                <a:gd name="T23" fmla="*/ 29 h 36"/>
                <a:gd name="T24" fmla="*/ 23 w 36"/>
                <a:gd name="T25" fmla="*/ 33 h 36"/>
                <a:gd name="T26" fmla="*/ 21 w 36"/>
                <a:gd name="T27" fmla="*/ 36 h 36"/>
                <a:gd name="T28" fmla="*/ 19 w 36"/>
                <a:gd name="T29" fmla="*/ 35 h 36"/>
                <a:gd name="T30" fmla="*/ 15 w 36"/>
                <a:gd name="T31" fmla="*/ 35 h 36"/>
                <a:gd name="T32" fmla="*/ 15 w 36"/>
                <a:gd name="T33" fmla="*/ 30 h 36"/>
                <a:gd name="T34" fmla="*/ 19 w 36"/>
                <a:gd name="T35" fmla="*/ 29 h 36"/>
                <a:gd name="T36" fmla="*/ 20 w 36"/>
                <a:gd name="T37" fmla="*/ 24 h 36"/>
                <a:gd name="T38" fmla="*/ 19 w 36"/>
                <a:gd name="T39" fmla="*/ 22 h 36"/>
                <a:gd name="T40" fmla="*/ 18 w 36"/>
                <a:gd name="T41" fmla="*/ 23 h 36"/>
                <a:gd name="T42" fmla="*/ 15 w 36"/>
                <a:gd name="T43" fmla="*/ 26 h 36"/>
                <a:gd name="T44" fmla="*/ 13 w 36"/>
                <a:gd name="T45" fmla="*/ 29 h 36"/>
                <a:gd name="T46" fmla="*/ 9 w 36"/>
                <a:gd name="T47" fmla="*/ 35 h 36"/>
                <a:gd name="T48" fmla="*/ 6 w 36"/>
                <a:gd name="T49" fmla="*/ 34 h 36"/>
                <a:gd name="T50" fmla="*/ 2 w 36"/>
                <a:gd name="T51" fmla="*/ 36 h 36"/>
                <a:gd name="T52" fmla="*/ 4 w 36"/>
                <a:gd name="T53" fmla="*/ 31 h 36"/>
                <a:gd name="T54" fmla="*/ 2 w 36"/>
                <a:gd name="T55" fmla="*/ 28 h 36"/>
                <a:gd name="T56" fmla="*/ 7 w 36"/>
                <a:gd name="T57" fmla="*/ 28 h 36"/>
                <a:gd name="T58" fmla="*/ 8 w 36"/>
                <a:gd name="T59" fmla="*/ 23 h 36"/>
                <a:gd name="T60" fmla="*/ 7 w 36"/>
                <a:gd name="T61" fmla="*/ 25 h 36"/>
                <a:gd name="T62" fmla="*/ 2 w 36"/>
                <a:gd name="T63" fmla="*/ 17 h 36"/>
                <a:gd name="T64" fmla="*/ 1 w 36"/>
                <a:gd name="T65" fmla="*/ 11 h 36"/>
                <a:gd name="T66" fmla="*/ 1 w 36"/>
                <a:gd name="T67" fmla="*/ 8 h 36"/>
                <a:gd name="T68" fmla="*/ 2 w 36"/>
                <a:gd name="T69" fmla="*/ 5 h 36"/>
                <a:gd name="T70" fmla="*/ 1 w 36"/>
                <a:gd name="T71" fmla="*/ 2 h 36"/>
                <a:gd name="T72" fmla="*/ 6 w 36"/>
                <a:gd name="T73" fmla="*/ 8 h 36"/>
                <a:gd name="T74" fmla="*/ 6 w 36"/>
                <a:gd name="T75" fmla="*/ 15 h 36"/>
                <a:gd name="T76" fmla="*/ 10 w 36"/>
                <a:gd name="T77" fmla="*/ 14 h 36"/>
                <a:gd name="T78" fmla="*/ 10 w 36"/>
                <a:gd name="T79" fmla="*/ 11 h 36"/>
                <a:gd name="T80" fmla="*/ 9 w 36"/>
                <a:gd name="T81" fmla="*/ 4 h 36"/>
                <a:gd name="T82" fmla="*/ 10 w 36"/>
                <a:gd name="T83" fmla="*/ 2 h 36"/>
                <a:gd name="T84" fmla="*/ 12 w 36"/>
                <a:gd name="T85" fmla="*/ 2 h 36"/>
                <a:gd name="T86" fmla="*/ 13 w 36"/>
                <a:gd name="T87" fmla="*/ 0 h 36"/>
                <a:gd name="T88" fmla="*/ 14 w 36"/>
                <a:gd name="T89" fmla="*/ 1 h 36"/>
                <a:gd name="T90" fmla="*/ 17 w 36"/>
                <a:gd name="T91" fmla="*/ 1 h 36"/>
                <a:gd name="T92" fmla="*/ 18 w 36"/>
                <a:gd name="T93" fmla="*/ 3 h 36"/>
                <a:gd name="T94" fmla="*/ 18 w 36"/>
                <a:gd name="T95" fmla="*/ 9 h 36"/>
                <a:gd name="T96" fmla="*/ 29 w 36"/>
                <a:gd name="T97" fmla="*/ 15 h 36"/>
                <a:gd name="T98" fmla="*/ 20 w 36"/>
                <a:gd name="T99" fmla="*/ 6 h 36"/>
                <a:gd name="T100" fmla="*/ 31 w 36"/>
                <a:gd name="T101" fmla="*/ 2 h 36"/>
                <a:gd name="T102" fmla="*/ 35 w 36"/>
                <a:gd name="T103" fmla="*/ 4 h 36"/>
                <a:gd name="T104" fmla="*/ 24 w 36"/>
                <a:gd name="T105" fmla="*/ 5 h 36"/>
                <a:gd name="T106" fmla="*/ 31 w 36"/>
                <a:gd name="T107" fmla="*/ 1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6" h="36">
                  <a:moveTo>
                    <a:pt x="30" y="19"/>
                  </a:moveTo>
                  <a:cubicBezTo>
                    <a:pt x="30" y="19"/>
                    <a:pt x="30" y="19"/>
                    <a:pt x="30" y="19"/>
                  </a:cubicBezTo>
                  <a:cubicBezTo>
                    <a:pt x="31" y="20"/>
                    <a:pt x="31" y="20"/>
                    <a:pt x="31" y="20"/>
                  </a:cubicBezTo>
                  <a:cubicBezTo>
                    <a:pt x="31" y="22"/>
                    <a:pt x="32" y="23"/>
                    <a:pt x="32" y="23"/>
                  </a:cubicBezTo>
                  <a:cubicBezTo>
                    <a:pt x="33" y="23"/>
                    <a:pt x="33" y="23"/>
                    <a:pt x="34" y="22"/>
                  </a:cubicBezTo>
                  <a:cubicBezTo>
                    <a:pt x="34" y="21"/>
                    <a:pt x="34" y="21"/>
                    <a:pt x="34" y="21"/>
                  </a:cubicBezTo>
                  <a:cubicBezTo>
                    <a:pt x="34" y="21"/>
                    <a:pt x="34" y="21"/>
                    <a:pt x="34" y="21"/>
                  </a:cubicBezTo>
                  <a:cubicBezTo>
                    <a:pt x="35" y="21"/>
                    <a:pt x="35" y="22"/>
                    <a:pt x="35" y="22"/>
                  </a:cubicBezTo>
                  <a:cubicBezTo>
                    <a:pt x="35" y="23"/>
                    <a:pt x="35" y="23"/>
                    <a:pt x="35" y="24"/>
                  </a:cubicBezTo>
                  <a:cubicBezTo>
                    <a:pt x="35" y="25"/>
                    <a:pt x="35" y="25"/>
                    <a:pt x="35" y="26"/>
                  </a:cubicBezTo>
                  <a:cubicBezTo>
                    <a:pt x="35" y="26"/>
                    <a:pt x="35" y="26"/>
                    <a:pt x="35" y="27"/>
                  </a:cubicBezTo>
                  <a:cubicBezTo>
                    <a:pt x="35" y="27"/>
                    <a:pt x="35" y="27"/>
                    <a:pt x="35" y="27"/>
                  </a:cubicBezTo>
                  <a:cubicBezTo>
                    <a:pt x="35" y="28"/>
                    <a:pt x="35" y="28"/>
                    <a:pt x="35" y="28"/>
                  </a:cubicBezTo>
                  <a:cubicBezTo>
                    <a:pt x="35" y="30"/>
                    <a:pt x="35" y="30"/>
                    <a:pt x="35" y="31"/>
                  </a:cubicBezTo>
                  <a:cubicBezTo>
                    <a:pt x="35" y="31"/>
                    <a:pt x="35" y="32"/>
                    <a:pt x="35" y="32"/>
                  </a:cubicBezTo>
                  <a:cubicBezTo>
                    <a:pt x="35" y="32"/>
                    <a:pt x="35" y="33"/>
                    <a:pt x="35" y="33"/>
                  </a:cubicBezTo>
                  <a:cubicBezTo>
                    <a:pt x="35" y="34"/>
                    <a:pt x="35" y="34"/>
                    <a:pt x="35" y="34"/>
                  </a:cubicBezTo>
                  <a:cubicBezTo>
                    <a:pt x="35" y="35"/>
                    <a:pt x="35" y="35"/>
                    <a:pt x="35" y="35"/>
                  </a:cubicBezTo>
                  <a:cubicBezTo>
                    <a:pt x="35" y="35"/>
                    <a:pt x="35" y="35"/>
                    <a:pt x="35" y="35"/>
                  </a:cubicBezTo>
                  <a:cubicBezTo>
                    <a:pt x="35" y="35"/>
                    <a:pt x="35" y="35"/>
                    <a:pt x="35" y="35"/>
                  </a:cubicBezTo>
                  <a:cubicBezTo>
                    <a:pt x="34" y="35"/>
                    <a:pt x="34" y="35"/>
                    <a:pt x="34" y="35"/>
                  </a:cubicBezTo>
                  <a:cubicBezTo>
                    <a:pt x="33" y="35"/>
                    <a:pt x="33" y="35"/>
                    <a:pt x="33" y="35"/>
                  </a:cubicBezTo>
                  <a:cubicBezTo>
                    <a:pt x="33" y="35"/>
                    <a:pt x="33" y="35"/>
                    <a:pt x="32" y="34"/>
                  </a:cubicBezTo>
                  <a:cubicBezTo>
                    <a:pt x="32" y="35"/>
                    <a:pt x="32" y="35"/>
                    <a:pt x="31" y="35"/>
                  </a:cubicBezTo>
                  <a:cubicBezTo>
                    <a:pt x="30" y="35"/>
                    <a:pt x="29" y="35"/>
                    <a:pt x="29" y="36"/>
                  </a:cubicBezTo>
                  <a:cubicBezTo>
                    <a:pt x="29" y="36"/>
                    <a:pt x="29" y="36"/>
                    <a:pt x="29" y="36"/>
                  </a:cubicBezTo>
                  <a:cubicBezTo>
                    <a:pt x="28" y="36"/>
                    <a:pt x="28" y="35"/>
                    <a:pt x="28" y="35"/>
                  </a:cubicBezTo>
                  <a:cubicBezTo>
                    <a:pt x="28" y="34"/>
                    <a:pt x="28" y="33"/>
                    <a:pt x="28" y="33"/>
                  </a:cubicBezTo>
                  <a:cubicBezTo>
                    <a:pt x="28" y="32"/>
                    <a:pt x="27" y="32"/>
                    <a:pt x="27" y="32"/>
                  </a:cubicBezTo>
                  <a:cubicBezTo>
                    <a:pt x="27" y="32"/>
                    <a:pt x="27" y="32"/>
                    <a:pt x="27" y="32"/>
                  </a:cubicBezTo>
                  <a:cubicBezTo>
                    <a:pt x="26" y="32"/>
                    <a:pt x="26" y="32"/>
                    <a:pt x="26" y="32"/>
                  </a:cubicBezTo>
                  <a:cubicBezTo>
                    <a:pt x="26" y="32"/>
                    <a:pt x="26" y="32"/>
                    <a:pt x="26" y="32"/>
                  </a:cubicBezTo>
                  <a:cubicBezTo>
                    <a:pt x="26" y="32"/>
                    <a:pt x="27" y="31"/>
                    <a:pt x="27" y="30"/>
                  </a:cubicBezTo>
                  <a:cubicBezTo>
                    <a:pt x="27" y="30"/>
                    <a:pt x="28" y="29"/>
                    <a:pt x="29" y="29"/>
                  </a:cubicBezTo>
                  <a:cubicBezTo>
                    <a:pt x="30" y="29"/>
                    <a:pt x="30" y="29"/>
                    <a:pt x="30" y="29"/>
                  </a:cubicBezTo>
                  <a:cubicBezTo>
                    <a:pt x="31" y="28"/>
                    <a:pt x="31" y="28"/>
                    <a:pt x="31" y="28"/>
                  </a:cubicBezTo>
                  <a:cubicBezTo>
                    <a:pt x="31" y="27"/>
                    <a:pt x="31" y="27"/>
                    <a:pt x="30" y="27"/>
                  </a:cubicBezTo>
                  <a:cubicBezTo>
                    <a:pt x="28" y="26"/>
                    <a:pt x="28" y="26"/>
                    <a:pt x="28" y="26"/>
                  </a:cubicBezTo>
                  <a:cubicBezTo>
                    <a:pt x="28" y="26"/>
                    <a:pt x="28" y="26"/>
                    <a:pt x="27" y="25"/>
                  </a:cubicBezTo>
                  <a:cubicBezTo>
                    <a:pt x="27" y="25"/>
                    <a:pt x="26" y="25"/>
                    <a:pt x="26" y="25"/>
                  </a:cubicBezTo>
                  <a:cubicBezTo>
                    <a:pt x="26" y="25"/>
                    <a:pt x="26" y="25"/>
                    <a:pt x="26" y="25"/>
                  </a:cubicBezTo>
                  <a:cubicBezTo>
                    <a:pt x="26" y="25"/>
                    <a:pt x="25" y="25"/>
                    <a:pt x="25" y="25"/>
                  </a:cubicBezTo>
                  <a:cubicBezTo>
                    <a:pt x="25" y="26"/>
                    <a:pt x="26" y="26"/>
                    <a:pt x="26" y="26"/>
                  </a:cubicBezTo>
                  <a:cubicBezTo>
                    <a:pt x="27" y="26"/>
                    <a:pt x="27" y="26"/>
                    <a:pt x="27" y="26"/>
                  </a:cubicBezTo>
                  <a:cubicBezTo>
                    <a:pt x="27" y="26"/>
                    <a:pt x="27" y="26"/>
                    <a:pt x="27" y="26"/>
                  </a:cubicBezTo>
                  <a:cubicBezTo>
                    <a:pt x="27" y="26"/>
                    <a:pt x="27" y="26"/>
                    <a:pt x="27" y="27"/>
                  </a:cubicBezTo>
                  <a:cubicBezTo>
                    <a:pt x="27" y="27"/>
                    <a:pt x="27" y="28"/>
                    <a:pt x="27" y="29"/>
                  </a:cubicBezTo>
                  <a:cubicBezTo>
                    <a:pt x="26" y="29"/>
                    <a:pt x="26" y="29"/>
                    <a:pt x="26" y="29"/>
                  </a:cubicBezTo>
                  <a:cubicBezTo>
                    <a:pt x="26" y="30"/>
                    <a:pt x="26" y="30"/>
                    <a:pt x="26" y="30"/>
                  </a:cubicBezTo>
                  <a:cubicBezTo>
                    <a:pt x="26" y="31"/>
                    <a:pt x="25" y="32"/>
                    <a:pt x="24" y="32"/>
                  </a:cubicBezTo>
                  <a:cubicBezTo>
                    <a:pt x="24" y="33"/>
                    <a:pt x="24" y="33"/>
                    <a:pt x="24" y="33"/>
                  </a:cubicBezTo>
                  <a:cubicBezTo>
                    <a:pt x="24" y="33"/>
                    <a:pt x="24" y="33"/>
                    <a:pt x="23" y="33"/>
                  </a:cubicBezTo>
                  <a:cubicBezTo>
                    <a:pt x="23" y="33"/>
                    <a:pt x="23" y="34"/>
                    <a:pt x="23" y="34"/>
                  </a:cubicBezTo>
                  <a:cubicBezTo>
                    <a:pt x="22" y="34"/>
                    <a:pt x="22" y="35"/>
                    <a:pt x="22" y="35"/>
                  </a:cubicBezTo>
                  <a:cubicBezTo>
                    <a:pt x="21" y="35"/>
                    <a:pt x="21" y="35"/>
                    <a:pt x="21" y="35"/>
                  </a:cubicBezTo>
                  <a:cubicBezTo>
                    <a:pt x="21" y="36"/>
                    <a:pt x="21" y="36"/>
                    <a:pt x="21" y="36"/>
                  </a:cubicBezTo>
                  <a:cubicBezTo>
                    <a:pt x="21" y="36"/>
                    <a:pt x="21" y="36"/>
                    <a:pt x="21" y="36"/>
                  </a:cubicBezTo>
                  <a:cubicBezTo>
                    <a:pt x="20" y="36"/>
                    <a:pt x="20" y="36"/>
                    <a:pt x="20" y="35"/>
                  </a:cubicBezTo>
                  <a:cubicBezTo>
                    <a:pt x="20" y="35"/>
                    <a:pt x="20" y="35"/>
                    <a:pt x="19" y="35"/>
                  </a:cubicBezTo>
                  <a:cubicBezTo>
                    <a:pt x="19" y="35"/>
                    <a:pt x="19" y="35"/>
                    <a:pt x="19" y="35"/>
                  </a:cubicBezTo>
                  <a:cubicBezTo>
                    <a:pt x="18" y="35"/>
                    <a:pt x="18" y="35"/>
                    <a:pt x="18" y="35"/>
                  </a:cubicBezTo>
                  <a:cubicBezTo>
                    <a:pt x="17" y="35"/>
                    <a:pt x="17" y="35"/>
                    <a:pt x="17" y="35"/>
                  </a:cubicBezTo>
                  <a:cubicBezTo>
                    <a:pt x="16" y="35"/>
                    <a:pt x="15" y="35"/>
                    <a:pt x="15" y="35"/>
                  </a:cubicBezTo>
                  <a:cubicBezTo>
                    <a:pt x="15" y="35"/>
                    <a:pt x="15" y="35"/>
                    <a:pt x="15" y="35"/>
                  </a:cubicBezTo>
                  <a:cubicBezTo>
                    <a:pt x="15" y="35"/>
                    <a:pt x="14" y="35"/>
                    <a:pt x="14" y="35"/>
                  </a:cubicBezTo>
                  <a:cubicBezTo>
                    <a:pt x="14" y="34"/>
                    <a:pt x="15" y="32"/>
                    <a:pt x="16" y="31"/>
                  </a:cubicBezTo>
                  <a:cubicBezTo>
                    <a:pt x="16" y="30"/>
                    <a:pt x="16" y="30"/>
                    <a:pt x="15" y="30"/>
                  </a:cubicBezTo>
                  <a:cubicBezTo>
                    <a:pt x="15" y="30"/>
                    <a:pt x="15" y="30"/>
                    <a:pt x="15" y="30"/>
                  </a:cubicBezTo>
                  <a:cubicBezTo>
                    <a:pt x="15" y="30"/>
                    <a:pt x="15" y="30"/>
                    <a:pt x="15" y="30"/>
                  </a:cubicBezTo>
                  <a:cubicBezTo>
                    <a:pt x="15" y="29"/>
                    <a:pt x="15" y="29"/>
                    <a:pt x="16" y="29"/>
                  </a:cubicBezTo>
                  <a:cubicBezTo>
                    <a:pt x="17" y="28"/>
                    <a:pt x="17" y="28"/>
                    <a:pt x="17" y="28"/>
                  </a:cubicBezTo>
                  <a:cubicBezTo>
                    <a:pt x="18" y="28"/>
                    <a:pt x="18" y="29"/>
                    <a:pt x="19" y="29"/>
                  </a:cubicBezTo>
                  <a:cubicBezTo>
                    <a:pt x="20" y="30"/>
                    <a:pt x="20" y="30"/>
                    <a:pt x="21" y="30"/>
                  </a:cubicBezTo>
                  <a:cubicBezTo>
                    <a:pt x="21" y="30"/>
                    <a:pt x="22" y="29"/>
                    <a:pt x="22" y="29"/>
                  </a:cubicBezTo>
                  <a:cubicBezTo>
                    <a:pt x="22" y="28"/>
                    <a:pt x="22" y="28"/>
                    <a:pt x="21" y="27"/>
                  </a:cubicBezTo>
                  <a:cubicBezTo>
                    <a:pt x="20" y="26"/>
                    <a:pt x="20" y="25"/>
                    <a:pt x="20" y="24"/>
                  </a:cubicBezTo>
                  <a:cubicBezTo>
                    <a:pt x="20" y="23"/>
                    <a:pt x="20" y="23"/>
                    <a:pt x="21" y="22"/>
                  </a:cubicBezTo>
                  <a:cubicBezTo>
                    <a:pt x="21" y="22"/>
                    <a:pt x="21" y="22"/>
                    <a:pt x="21" y="21"/>
                  </a:cubicBezTo>
                  <a:cubicBezTo>
                    <a:pt x="21" y="21"/>
                    <a:pt x="21" y="21"/>
                    <a:pt x="20" y="21"/>
                  </a:cubicBezTo>
                  <a:cubicBezTo>
                    <a:pt x="20" y="21"/>
                    <a:pt x="19" y="21"/>
                    <a:pt x="19" y="22"/>
                  </a:cubicBezTo>
                  <a:cubicBezTo>
                    <a:pt x="18" y="22"/>
                    <a:pt x="17" y="22"/>
                    <a:pt x="17" y="23"/>
                  </a:cubicBezTo>
                  <a:cubicBezTo>
                    <a:pt x="17" y="23"/>
                    <a:pt x="17" y="23"/>
                    <a:pt x="17" y="23"/>
                  </a:cubicBezTo>
                  <a:cubicBezTo>
                    <a:pt x="18" y="23"/>
                    <a:pt x="18" y="23"/>
                    <a:pt x="18" y="23"/>
                  </a:cubicBezTo>
                  <a:cubicBezTo>
                    <a:pt x="18" y="23"/>
                    <a:pt x="18" y="23"/>
                    <a:pt x="18" y="23"/>
                  </a:cubicBezTo>
                  <a:cubicBezTo>
                    <a:pt x="18" y="23"/>
                    <a:pt x="18" y="24"/>
                    <a:pt x="18" y="24"/>
                  </a:cubicBezTo>
                  <a:cubicBezTo>
                    <a:pt x="18" y="24"/>
                    <a:pt x="17" y="24"/>
                    <a:pt x="17" y="25"/>
                  </a:cubicBezTo>
                  <a:cubicBezTo>
                    <a:pt x="16" y="25"/>
                    <a:pt x="16" y="26"/>
                    <a:pt x="15" y="26"/>
                  </a:cubicBezTo>
                  <a:cubicBezTo>
                    <a:pt x="15" y="26"/>
                    <a:pt x="15" y="26"/>
                    <a:pt x="15" y="26"/>
                  </a:cubicBezTo>
                  <a:cubicBezTo>
                    <a:pt x="15" y="27"/>
                    <a:pt x="15" y="27"/>
                    <a:pt x="15" y="27"/>
                  </a:cubicBezTo>
                  <a:cubicBezTo>
                    <a:pt x="15" y="27"/>
                    <a:pt x="14" y="28"/>
                    <a:pt x="13" y="28"/>
                  </a:cubicBezTo>
                  <a:cubicBezTo>
                    <a:pt x="13" y="29"/>
                    <a:pt x="13" y="29"/>
                    <a:pt x="13" y="29"/>
                  </a:cubicBezTo>
                  <a:cubicBezTo>
                    <a:pt x="13" y="29"/>
                    <a:pt x="13" y="29"/>
                    <a:pt x="13" y="29"/>
                  </a:cubicBezTo>
                  <a:cubicBezTo>
                    <a:pt x="12" y="30"/>
                    <a:pt x="12" y="31"/>
                    <a:pt x="11" y="31"/>
                  </a:cubicBezTo>
                  <a:cubicBezTo>
                    <a:pt x="10" y="32"/>
                    <a:pt x="10" y="32"/>
                    <a:pt x="10" y="32"/>
                  </a:cubicBezTo>
                  <a:cubicBezTo>
                    <a:pt x="10" y="32"/>
                    <a:pt x="10" y="33"/>
                    <a:pt x="9" y="34"/>
                  </a:cubicBezTo>
                  <a:cubicBezTo>
                    <a:pt x="9" y="35"/>
                    <a:pt x="9" y="35"/>
                    <a:pt x="9" y="35"/>
                  </a:cubicBezTo>
                  <a:cubicBezTo>
                    <a:pt x="9" y="35"/>
                    <a:pt x="9" y="35"/>
                    <a:pt x="9" y="35"/>
                  </a:cubicBezTo>
                  <a:cubicBezTo>
                    <a:pt x="8" y="34"/>
                    <a:pt x="7" y="34"/>
                    <a:pt x="7" y="34"/>
                  </a:cubicBezTo>
                  <a:cubicBezTo>
                    <a:pt x="7" y="34"/>
                    <a:pt x="7" y="34"/>
                    <a:pt x="7" y="34"/>
                  </a:cubicBezTo>
                  <a:cubicBezTo>
                    <a:pt x="6" y="34"/>
                    <a:pt x="6" y="34"/>
                    <a:pt x="6" y="34"/>
                  </a:cubicBezTo>
                  <a:cubicBezTo>
                    <a:pt x="4" y="35"/>
                    <a:pt x="4" y="35"/>
                    <a:pt x="4" y="35"/>
                  </a:cubicBezTo>
                  <a:cubicBezTo>
                    <a:pt x="3" y="35"/>
                    <a:pt x="3" y="35"/>
                    <a:pt x="3" y="36"/>
                  </a:cubicBezTo>
                  <a:cubicBezTo>
                    <a:pt x="2" y="36"/>
                    <a:pt x="2" y="36"/>
                    <a:pt x="2" y="36"/>
                  </a:cubicBezTo>
                  <a:cubicBezTo>
                    <a:pt x="2" y="36"/>
                    <a:pt x="2" y="36"/>
                    <a:pt x="2" y="36"/>
                  </a:cubicBezTo>
                  <a:cubicBezTo>
                    <a:pt x="2" y="35"/>
                    <a:pt x="2" y="35"/>
                    <a:pt x="2" y="35"/>
                  </a:cubicBezTo>
                  <a:cubicBezTo>
                    <a:pt x="2" y="35"/>
                    <a:pt x="2" y="35"/>
                    <a:pt x="2" y="34"/>
                  </a:cubicBezTo>
                  <a:cubicBezTo>
                    <a:pt x="2" y="33"/>
                    <a:pt x="3" y="33"/>
                    <a:pt x="3" y="32"/>
                  </a:cubicBezTo>
                  <a:cubicBezTo>
                    <a:pt x="4" y="31"/>
                    <a:pt x="4" y="31"/>
                    <a:pt x="4" y="31"/>
                  </a:cubicBezTo>
                  <a:cubicBezTo>
                    <a:pt x="4" y="31"/>
                    <a:pt x="4" y="31"/>
                    <a:pt x="4" y="30"/>
                  </a:cubicBezTo>
                  <a:cubicBezTo>
                    <a:pt x="4" y="30"/>
                    <a:pt x="3" y="29"/>
                    <a:pt x="2" y="29"/>
                  </a:cubicBezTo>
                  <a:cubicBezTo>
                    <a:pt x="2" y="29"/>
                    <a:pt x="2" y="29"/>
                    <a:pt x="2" y="29"/>
                  </a:cubicBezTo>
                  <a:cubicBezTo>
                    <a:pt x="2" y="28"/>
                    <a:pt x="2" y="28"/>
                    <a:pt x="2" y="28"/>
                  </a:cubicBezTo>
                  <a:cubicBezTo>
                    <a:pt x="3" y="27"/>
                    <a:pt x="4" y="27"/>
                    <a:pt x="4" y="27"/>
                  </a:cubicBezTo>
                  <a:cubicBezTo>
                    <a:pt x="5" y="27"/>
                    <a:pt x="5" y="27"/>
                    <a:pt x="6" y="27"/>
                  </a:cubicBezTo>
                  <a:cubicBezTo>
                    <a:pt x="7" y="28"/>
                    <a:pt x="7" y="28"/>
                    <a:pt x="7" y="28"/>
                  </a:cubicBezTo>
                  <a:cubicBezTo>
                    <a:pt x="7" y="28"/>
                    <a:pt x="7" y="28"/>
                    <a:pt x="7" y="28"/>
                  </a:cubicBezTo>
                  <a:cubicBezTo>
                    <a:pt x="8" y="28"/>
                    <a:pt x="9" y="27"/>
                    <a:pt x="10" y="25"/>
                  </a:cubicBezTo>
                  <a:cubicBezTo>
                    <a:pt x="10" y="25"/>
                    <a:pt x="11" y="24"/>
                    <a:pt x="11" y="24"/>
                  </a:cubicBezTo>
                  <a:cubicBezTo>
                    <a:pt x="11" y="23"/>
                    <a:pt x="10" y="22"/>
                    <a:pt x="9" y="22"/>
                  </a:cubicBezTo>
                  <a:cubicBezTo>
                    <a:pt x="9" y="22"/>
                    <a:pt x="8" y="23"/>
                    <a:pt x="8" y="23"/>
                  </a:cubicBezTo>
                  <a:cubicBezTo>
                    <a:pt x="8" y="23"/>
                    <a:pt x="7" y="24"/>
                    <a:pt x="7" y="24"/>
                  </a:cubicBezTo>
                  <a:cubicBezTo>
                    <a:pt x="7" y="24"/>
                    <a:pt x="7" y="24"/>
                    <a:pt x="7" y="24"/>
                  </a:cubicBezTo>
                  <a:cubicBezTo>
                    <a:pt x="7" y="25"/>
                    <a:pt x="7" y="25"/>
                    <a:pt x="7" y="25"/>
                  </a:cubicBezTo>
                  <a:cubicBezTo>
                    <a:pt x="7" y="25"/>
                    <a:pt x="7" y="25"/>
                    <a:pt x="7" y="25"/>
                  </a:cubicBezTo>
                  <a:cubicBezTo>
                    <a:pt x="7" y="25"/>
                    <a:pt x="7" y="25"/>
                    <a:pt x="6" y="24"/>
                  </a:cubicBezTo>
                  <a:cubicBezTo>
                    <a:pt x="6" y="24"/>
                    <a:pt x="5" y="23"/>
                    <a:pt x="5" y="23"/>
                  </a:cubicBezTo>
                  <a:cubicBezTo>
                    <a:pt x="4" y="22"/>
                    <a:pt x="4" y="21"/>
                    <a:pt x="4" y="20"/>
                  </a:cubicBezTo>
                  <a:cubicBezTo>
                    <a:pt x="3" y="18"/>
                    <a:pt x="2" y="18"/>
                    <a:pt x="2" y="17"/>
                  </a:cubicBezTo>
                  <a:cubicBezTo>
                    <a:pt x="2" y="16"/>
                    <a:pt x="2" y="16"/>
                    <a:pt x="2" y="16"/>
                  </a:cubicBezTo>
                  <a:cubicBezTo>
                    <a:pt x="2" y="15"/>
                    <a:pt x="1" y="15"/>
                    <a:pt x="1" y="14"/>
                  </a:cubicBezTo>
                  <a:cubicBezTo>
                    <a:pt x="1" y="13"/>
                    <a:pt x="1" y="13"/>
                    <a:pt x="2" y="13"/>
                  </a:cubicBezTo>
                  <a:cubicBezTo>
                    <a:pt x="1" y="12"/>
                    <a:pt x="1" y="12"/>
                    <a:pt x="1" y="11"/>
                  </a:cubicBezTo>
                  <a:cubicBezTo>
                    <a:pt x="1" y="11"/>
                    <a:pt x="1" y="11"/>
                    <a:pt x="1" y="11"/>
                  </a:cubicBezTo>
                  <a:cubicBezTo>
                    <a:pt x="1" y="10"/>
                    <a:pt x="0" y="10"/>
                    <a:pt x="0" y="9"/>
                  </a:cubicBezTo>
                  <a:cubicBezTo>
                    <a:pt x="0" y="9"/>
                    <a:pt x="0" y="9"/>
                    <a:pt x="0" y="9"/>
                  </a:cubicBezTo>
                  <a:cubicBezTo>
                    <a:pt x="0" y="8"/>
                    <a:pt x="0" y="8"/>
                    <a:pt x="1" y="8"/>
                  </a:cubicBezTo>
                  <a:cubicBezTo>
                    <a:pt x="1" y="8"/>
                    <a:pt x="1" y="8"/>
                    <a:pt x="1" y="8"/>
                  </a:cubicBezTo>
                  <a:cubicBezTo>
                    <a:pt x="1" y="8"/>
                    <a:pt x="1" y="7"/>
                    <a:pt x="1" y="7"/>
                  </a:cubicBezTo>
                  <a:cubicBezTo>
                    <a:pt x="1" y="7"/>
                    <a:pt x="1" y="7"/>
                    <a:pt x="1" y="6"/>
                  </a:cubicBezTo>
                  <a:cubicBezTo>
                    <a:pt x="2" y="5"/>
                    <a:pt x="2" y="5"/>
                    <a:pt x="2" y="5"/>
                  </a:cubicBezTo>
                  <a:cubicBezTo>
                    <a:pt x="2" y="5"/>
                    <a:pt x="2" y="4"/>
                    <a:pt x="2" y="4"/>
                  </a:cubicBezTo>
                  <a:cubicBezTo>
                    <a:pt x="2" y="4"/>
                    <a:pt x="2" y="3"/>
                    <a:pt x="2" y="3"/>
                  </a:cubicBezTo>
                  <a:cubicBezTo>
                    <a:pt x="1" y="3"/>
                    <a:pt x="1" y="2"/>
                    <a:pt x="1" y="2"/>
                  </a:cubicBezTo>
                  <a:cubicBezTo>
                    <a:pt x="1" y="2"/>
                    <a:pt x="1" y="2"/>
                    <a:pt x="1" y="2"/>
                  </a:cubicBezTo>
                  <a:cubicBezTo>
                    <a:pt x="1" y="2"/>
                    <a:pt x="1" y="1"/>
                    <a:pt x="1" y="1"/>
                  </a:cubicBezTo>
                  <a:cubicBezTo>
                    <a:pt x="1" y="1"/>
                    <a:pt x="1" y="2"/>
                    <a:pt x="2" y="2"/>
                  </a:cubicBezTo>
                  <a:cubicBezTo>
                    <a:pt x="3" y="2"/>
                    <a:pt x="4" y="3"/>
                    <a:pt x="5" y="4"/>
                  </a:cubicBezTo>
                  <a:cubicBezTo>
                    <a:pt x="6" y="5"/>
                    <a:pt x="6" y="6"/>
                    <a:pt x="6" y="8"/>
                  </a:cubicBezTo>
                  <a:cubicBezTo>
                    <a:pt x="7" y="9"/>
                    <a:pt x="8" y="9"/>
                    <a:pt x="8" y="10"/>
                  </a:cubicBezTo>
                  <a:cubicBezTo>
                    <a:pt x="8" y="11"/>
                    <a:pt x="7" y="12"/>
                    <a:pt x="7" y="12"/>
                  </a:cubicBezTo>
                  <a:cubicBezTo>
                    <a:pt x="6" y="13"/>
                    <a:pt x="6" y="13"/>
                    <a:pt x="6" y="13"/>
                  </a:cubicBezTo>
                  <a:cubicBezTo>
                    <a:pt x="6" y="14"/>
                    <a:pt x="6" y="14"/>
                    <a:pt x="6" y="15"/>
                  </a:cubicBezTo>
                  <a:cubicBezTo>
                    <a:pt x="6" y="15"/>
                    <a:pt x="6" y="16"/>
                    <a:pt x="7" y="17"/>
                  </a:cubicBezTo>
                  <a:cubicBezTo>
                    <a:pt x="7" y="18"/>
                    <a:pt x="8" y="18"/>
                    <a:pt x="8" y="18"/>
                  </a:cubicBezTo>
                  <a:cubicBezTo>
                    <a:pt x="9" y="18"/>
                    <a:pt x="10" y="16"/>
                    <a:pt x="10" y="15"/>
                  </a:cubicBezTo>
                  <a:cubicBezTo>
                    <a:pt x="10" y="14"/>
                    <a:pt x="10" y="14"/>
                    <a:pt x="10" y="14"/>
                  </a:cubicBezTo>
                  <a:cubicBezTo>
                    <a:pt x="10" y="13"/>
                    <a:pt x="10" y="13"/>
                    <a:pt x="10" y="13"/>
                  </a:cubicBezTo>
                  <a:cubicBezTo>
                    <a:pt x="10" y="13"/>
                    <a:pt x="10" y="13"/>
                    <a:pt x="10" y="13"/>
                  </a:cubicBezTo>
                  <a:cubicBezTo>
                    <a:pt x="10" y="12"/>
                    <a:pt x="10" y="12"/>
                    <a:pt x="10" y="12"/>
                  </a:cubicBezTo>
                  <a:cubicBezTo>
                    <a:pt x="10" y="11"/>
                    <a:pt x="10" y="11"/>
                    <a:pt x="10" y="11"/>
                  </a:cubicBezTo>
                  <a:cubicBezTo>
                    <a:pt x="10" y="10"/>
                    <a:pt x="10" y="10"/>
                    <a:pt x="10" y="10"/>
                  </a:cubicBezTo>
                  <a:cubicBezTo>
                    <a:pt x="10" y="10"/>
                    <a:pt x="10" y="10"/>
                    <a:pt x="9" y="9"/>
                  </a:cubicBezTo>
                  <a:cubicBezTo>
                    <a:pt x="8" y="7"/>
                    <a:pt x="7" y="6"/>
                    <a:pt x="7" y="5"/>
                  </a:cubicBezTo>
                  <a:cubicBezTo>
                    <a:pt x="7" y="5"/>
                    <a:pt x="8" y="4"/>
                    <a:pt x="9" y="4"/>
                  </a:cubicBezTo>
                  <a:cubicBezTo>
                    <a:pt x="9" y="4"/>
                    <a:pt x="9" y="4"/>
                    <a:pt x="10" y="4"/>
                  </a:cubicBezTo>
                  <a:cubicBezTo>
                    <a:pt x="10" y="3"/>
                    <a:pt x="10" y="3"/>
                    <a:pt x="10" y="3"/>
                  </a:cubicBezTo>
                  <a:cubicBezTo>
                    <a:pt x="10" y="3"/>
                    <a:pt x="10" y="3"/>
                    <a:pt x="10" y="3"/>
                  </a:cubicBezTo>
                  <a:cubicBezTo>
                    <a:pt x="10" y="2"/>
                    <a:pt x="10" y="2"/>
                    <a:pt x="10" y="2"/>
                  </a:cubicBezTo>
                  <a:cubicBezTo>
                    <a:pt x="10" y="1"/>
                    <a:pt x="10" y="1"/>
                    <a:pt x="10" y="1"/>
                  </a:cubicBezTo>
                  <a:cubicBezTo>
                    <a:pt x="11" y="1"/>
                    <a:pt x="11" y="1"/>
                    <a:pt x="11" y="1"/>
                  </a:cubicBezTo>
                  <a:cubicBezTo>
                    <a:pt x="11" y="2"/>
                    <a:pt x="11" y="2"/>
                    <a:pt x="11" y="2"/>
                  </a:cubicBezTo>
                  <a:cubicBezTo>
                    <a:pt x="12" y="2"/>
                    <a:pt x="12" y="2"/>
                    <a:pt x="12" y="2"/>
                  </a:cubicBezTo>
                  <a:cubicBezTo>
                    <a:pt x="12" y="2"/>
                    <a:pt x="12" y="2"/>
                    <a:pt x="12" y="2"/>
                  </a:cubicBezTo>
                  <a:cubicBezTo>
                    <a:pt x="12" y="2"/>
                    <a:pt x="12" y="2"/>
                    <a:pt x="13" y="1"/>
                  </a:cubicBezTo>
                  <a:cubicBezTo>
                    <a:pt x="13" y="1"/>
                    <a:pt x="13" y="1"/>
                    <a:pt x="13" y="1"/>
                  </a:cubicBezTo>
                  <a:cubicBezTo>
                    <a:pt x="13" y="0"/>
                    <a:pt x="13" y="0"/>
                    <a:pt x="13" y="0"/>
                  </a:cubicBezTo>
                  <a:cubicBezTo>
                    <a:pt x="14" y="0"/>
                    <a:pt x="14" y="0"/>
                    <a:pt x="14" y="0"/>
                  </a:cubicBezTo>
                  <a:cubicBezTo>
                    <a:pt x="14" y="0"/>
                    <a:pt x="14" y="0"/>
                    <a:pt x="14" y="0"/>
                  </a:cubicBezTo>
                  <a:cubicBezTo>
                    <a:pt x="14" y="0"/>
                    <a:pt x="14" y="0"/>
                    <a:pt x="14" y="0"/>
                  </a:cubicBezTo>
                  <a:cubicBezTo>
                    <a:pt x="14" y="0"/>
                    <a:pt x="14" y="0"/>
                    <a:pt x="14" y="1"/>
                  </a:cubicBezTo>
                  <a:cubicBezTo>
                    <a:pt x="15" y="1"/>
                    <a:pt x="15" y="1"/>
                    <a:pt x="15" y="1"/>
                  </a:cubicBezTo>
                  <a:cubicBezTo>
                    <a:pt x="15" y="1"/>
                    <a:pt x="16" y="2"/>
                    <a:pt x="16" y="2"/>
                  </a:cubicBezTo>
                  <a:cubicBezTo>
                    <a:pt x="16" y="2"/>
                    <a:pt x="16" y="2"/>
                    <a:pt x="16" y="2"/>
                  </a:cubicBezTo>
                  <a:cubicBezTo>
                    <a:pt x="17" y="1"/>
                    <a:pt x="17" y="1"/>
                    <a:pt x="17" y="1"/>
                  </a:cubicBezTo>
                  <a:cubicBezTo>
                    <a:pt x="17" y="1"/>
                    <a:pt x="17" y="1"/>
                    <a:pt x="17" y="1"/>
                  </a:cubicBezTo>
                  <a:cubicBezTo>
                    <a:pt x="17" y="1"/>
                    <a:pt x="17" y="1"/>
                    <a:pt x="17" y="1"/>
                  </a:cubicBezTo>
                  <a:cubicBezTo>
                    <a:pt x="17" y="2"/>
                    <a:pt x="18" y="2"/>
                    <a:pt x="18" y="2"/>
                  </a:cubicBezTo>
                  <a:cubicBezTo>
                    <a:pt x="18" y="3"/>
                    <a:pt x="18" y="3"/>
                    <a:pt x="18" y="3"/>
                  </a:cubicBezTo>
                  <a:cubicBezTo>
                    <a:pt x="18" y="4"/>
                    <a:pt x="18" y="4"/>
                    <a:pt x="18" y="4"/>
                  </a:cubicBezTo>
                  <a:cubicBezTo>
                    <a:pt x="18" y="4"/>
                    <a:pt x="18" y="4"/>
                    <a:pt x="18" y="4"/>
                  </a:cubicBezTo>
                  <a:cubicBezTo>
                    <a:pt x="19" y="4"/>
                    <a:pt x="20" y="5"/>
                    <a:pt x="20" y="6"/>
                  </a:cubicBezTo>
                  <a:cubicBezTo>
                    <a:pt x="20" y="7"/>
                    <a:pt x="19" y="8"/>
                    <a:pt x="18" y="9"/>
                  </a:cubicBezTo>
                  <a:cubicBezTo>
                    <a:pt x="18" y="10"/>
                    <a:pt x="18" y="10"/>
                    <a:pt x="18" y="10"/>
                  </a:cubicBezTo>
                  <a:cubicBezTo>
                    <a:pt x="18" y="13"/>
                    <a:pt x="20" y="14"/>
                    <a:pt x="23" y="14"/>
                  </a:cubicBezTo>
                  <a:cubicBezTo>
                    <a:pt x="25" y="14"/>
                    <a:pt x="25" y="14"/>
                    <a:pt x="25" y="14"/>
                  </a:cubicBezTo>
                  <a:cubicBezTo>
                    <a:pt x="26" y="14"/>
                    <a:pt x="27" y="15"/>
                    <a:pt x="29" y="15"/>
                  </a:cubicBezTo>
                  <a:cubicBezTo>
                    <a:pt x="30" y="16"/>
                    <a:pt x="31" y="16"/>
                    <a:pt x="31" y="16"/>
                  </a:cubicBezTo>
                  <a:cubicBezTo>
                    <a:pt x="32" y="16"/>
                    <a:pt x="32" y="16"/>
                    <a:pt x="32" y="15"/>
                  </a:cubicBezTo>
                  <a:cubicBezTo>
                    <a:pt x="32" y="15"/>
                    <a:pt x="31" y="14"/>
                    <a:pt x="28" y="14"/>
                  </a:cubicBezTo>
                  <a:cubicBezTo>
                    <a:pt x="23" y="12"/>
                    <a:pt x="20" y="10"/>
                    <a:pt x="20" y="6"/>
                  </a:cubicBezTo>
                  <a:cubicBezTo>
                    <a:pt x="20" y="3"/>
                    <a:pt x="23" y="1"/>
                    <a:pt x="26" y="1"/>
                  </a:cubicBezTo>
                  <a:cubicBezTo>
                    <a:pt x="27" y="1"/>
                    <a:pt x="28" y="1"/>
                    <a:pt x="29" y="1"/>
                  </a:cubicBezTo>
                  <a:cubicBezTo>
                    <a:pt x="31" y="2"/>
                    <a:pt x="31" y="2"/>
                    <a:pt x="31" y="2"/>
                  </a:cubicBezTo>
                  <a:cubicBezTo>
                    <a:pt x="31" y="2"/>
                    <a:pt x="31" y="2"/>
                    <a:pt x="31" y="2"/>
                  </a:cubicBezTo>
                  <a:cubicBezTo>
                    <a:pt x="32" y="2"/>
                    <a:pt x="32" y="2"/>
                    <a:pt x="32" y="1"/>
                  </a:cubicBezTo>
                  <a:cubicBezTo>
                    <a:pt x="32" y="0"/>
                    <a:pt x="32" y="0"/>
                    <a:pt x="32" y="0"/>
                  </a:cubicBezTo>
                  <a:cubicBezTo>
                    <a:pt x="33" y="0"/>
                    <a:pt x="34" y="1"/>
                    <a:pt x="34" y="2"/>
                  </a:cubicBezTo>
                  <a:cubicBezTo>
                    <a:pt x="35" y="2"/>
                    <a:pt x="35" y="3"/>
                    <a:pt x="35" y="4"/>
                  </a:cubicBezTo>
                  <a:cubicBezTo>
                    <a:pt x="35" y="5"/>
                    <a:pt x="35" y="5"/>
                    <a:pt x="34" y="6"/>
                  </a:cubicBezTo>
                  <a:cubicBezTo>
                    <a:pt x="33" y="7"/>
                    <a:pt x="32" y="7"/>
                    <a:pt x="31" y="7"/>
                  </a:cubicBezTo>
                  <a:cubicBezTo>
                    <a:pt x="30" y="7"/>
                    <a:pt x="28" y="7"/>
                    <a:pt x="26" y="5"/>
                  </a:cubicBezTo>
                  <a:cubicBezTo>
                    <a:pt x="25" y="5"/>
                    <a:pt x="25" y="5"/>
                    <a:pt x="24" y="5"/>
                  </a:cubicBezTo>
                  <a:cubicBezTo>
                    <a:pt x="24" y="5"/>
                    <a:pt x="23" y="5"/>
                    <a:pt x="23" y="6"/>
                  </a:cubicBezTo>
                  <a:cubicBezTo>
                    <a:pt x="23" y="6"/>
                    <a:pt x="24" y="7"/>
                    <a:pt x="25" y="7"/>
                  </a:cubicBezTo>
                  <a:cubicBezTo>
                    <a:pt x="26" y="7"/>
                    <a:pt x="27" y="8"/>
                    <a:pt x="27" y="8"/>
                  </a:cubicBezTo>
                  <a:cubicBezTo>
                    <a:pt x="29" y="9"/>
                    <a:pt x="30" y="9"/>
                    <a:pt x="31" y="10"/>
                  </a:cubicBezTo>
                  <a:cubicBezTo>
                    <a:pt x="34" y="11"/>
                    <a:pt x="36" y="13"/>
                    <a:pt x="36" y="15"/>
                  </a:cubicBezTo>
                  <a:cubicBezTo>
                    <a:pt x="36" y="17"/>
                    <a:pt x="34" y="19"/>
                    <a:pt x="32" y="19"/>
                  </a:cubicBezTo>
                  <a:cubicBezTo>
                    <a:pt x="31" y="19"/>
                    <a:pt x="31" y="19"/>
                    <a:pt x="30" y="19"/>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2" name="Freeform 73">
              <a:extLst>
                <a:ext uri="{FF2B5EF4-FFF2-40B4-BE49-F238E27FC236}">
                  <a16:creationId xmlns:a16="http://schemas.microsoft.com/office/drawing/2014/main" id="{604C8D79-ACA7-4D2C-941A-5F590DA3C720}"/>
                </a:ext>
              </a:extLst>
            </p:cNvPr>
            <p:cNvSpPr>
              <a:spLocks/>
            </p:cNvSpPr>
            <p:nvPr userDrawn="1"/>
          </p:nvSpPr>
          <p:spPr bwMode="auto">
            <a:xfrm>
              <a:off x="351" y="108"/>
              <a:ext cx="64" cy="69"/>
            </a:xfrm>
            <a:custGeom>
              <a:avLst/>
              <a:gdLst>
                <a:gd name="T0" fmla="*/ 30 w 31"/>
                <a:gd name="T1" fmla="*/ 30 h 33"/>
                <a:gd name="T2" fmla="*/ 30 w 31"/>
                <a:gd name="T3" fmla="*/ 28 h 33"/>
                <a:gd name="T4" fmla="*/ 30 w 31"/>
                <a:gd name="T5" fmla="*/ 25 h 33"/>
                <a:gd name="T6" fmla="*/ 31 w 31"/>
                <a:gd name="T7" fmla="*/ 25 h 33"/>
                <a:gd name="T8" fmla="*/ 30 w 31"/>
                <a:gd name="T9" fmla="*/ 23 h 33"/>
                <a:gd name="T10" fmla="*/ 24 w 31"/>
                <a:gd name="T11" fmla="*/ 16 h 33"/>
                <a:gd name="T12" fmla="*/ 29 w 31"/>
                <a:gd name="T13" fmla="*/ 17 h 33"/>
                <a:gd name="T14" fmla="*/ 29 w 31"/>
                <a:gd name="T15" fmla="*/ 11 h 33"/>
                <a:gd name="T16" fmla="*/ 25 w 31"/>
                <a:gd name="T17" fmla="*/ 9 h 33"/>
                <a:gd name="T18" fmla="*/ 25 w 31"/>
                <a:gd name="T19" fmla="*/ 10 h 33"/>
                <a:gd name="T20" fmla="*/ 21 w 31"/>
                <a:gd name="T21" fmla="*/ 7 h 33"/>
                <a:gd name="T22" fmla="*/ 21 w 31"/>
                <a:gd name="T23" fmla="*/ 8 h 33"/>
                <a:gd name="T24" fmla="*/ 26 w 31"/>
                <a:gd name="T25" fmla="*/ 4 h 33"/>
                <a:gd name="T26" fmla="*/ 29 w 31"/>
                <a:gd name="T27" fmla="*/ 4 h 33"/>
                <a:gd name="T28" fmla="*/ 24 w 31"/>
                <a:gd name="T29" fmla="*/ 2 h 33"/>
                <a:gd name="T30" fmla="*/ 31 w 31"/>
                <a:gd name="T31" fmla="*/ 1 h 33"/>
                <a:gd name="T32" fmla="*/ 29 w 31"/>
                <a:gd name="T33" fmla="*/ 2 h 33"/>
                <a:gd name="T34" fmla="*/ 25 w 31"/>
                <a:gd name="T35" fmla="*/ 11 h 33"/>
                <a:gd name="T36" fmla="*/ 21 w 31"/>
                <a:gd name="T37" fmla="*/ 14 h 33"/>
                <a:gd name="T38" fmla="*/ 12 w 31"/>
                <a:gd name="T39" fmla="*/ 18 h 33"/>
                <a:gd name="T40" fmla="*/ 8 w 31"/>
                <a:gd name="T41" fmla="*/ 16 h 33"/>
                <a:gd name="T42" fmla="*/ 9 w 31"/>
                <a:gd name="T43" fmla="*/ 14 h 33"/>
                <a:gd name="T44" fmla="*/ 10 w 31"/>
                <a:gd name="T45" fmla="*/ 17 h 33"/>
                <a:gd name="T46" fmla="*/ 13 w 31"/>
                <a:gd name="T47" fmla="*/ 16 h 33"/>
                <a:gd name="T48" fmla="*/ 13 w 31"/>
                <a:gd name="T49" fmla="*/ 14 h 33"/>
                <a:gd name="T50" fmla="*/ 15 w 31"/>
                <a:gd name="T51" fmla="*/ 14 h 33"/>
                <a:gd name="T52" fmla="*/ 13 w 31"/>
                <a:gd name="T53" fmla="*/ 12 h 33"/>
                <a:gd name="T54" fmla="*/ 14 w 31"/>
                <a:gd name="T55" fmla="*/ 6 h 33"/>
                <a:gd name="T56" fmla="*/ 15 w 31"/>
                <a:gd name="T57" fmla="*/ 7 h 33"/>
                <a:gd name="T58" fmla="*/ 14 w 31"/>
                <a:gd name="T59" fmla="*/ 3 h 33"/>
                <a:gd name="T60" fmla="*/ 14 w 31"/>
                <a:gd name="T61" fmla="*/ 1 h 33"/>
                <a:gd name="T62" fmla="*/ 12 w 31"/>
                <a:gd name="T63" fmla="*/ 2 h 33"/>
                <a:gd name="T64" fmla="*/ 10 w 31"/>
                <a:gd name="T65" fmla="*/ 1 h 33"/>
                <a:gd name="T66" fmla="*/ 9 w 31"/>
                <a:gd name="T67" fmla="*/ 3 h 33"/>
                <a:gd name="T68" fmla="*/ 7 w 31"/>
                <a:gd name="T69" fmla="*/ 3 h 33"/>
                <a:gd name="T70" fmla="*/ 5 w 31"/>
                <a:gd name="T71" fmla="*/ 5 h 33"/>
                <a:gd name="T72" fmla="*/ 7 w 31"/>
                <a:gd name="T73" fmla="*/ 6 h 33"/>
                <a:gd name="T74" fmla="*/ 8 w 31"/>
                <a:gd name="T75" fmla="*/ 10 h 33"/>
                <a:gd name="T76" fmla="*/ 8 w 31"/>
                <a:gd name="T77" fmla="*/ 12 h 33"/>
                <a:gd name="T78" fmla="*/ 9 w 31"/>
                <a:gd name="T79" fmla="*/ 22 h 33"/>
                <a:gd name="T80" fmla="*/ 3 w 31"/>
                <a:gd name="T81" fmla="*/ 31 h 33"/>
                <a:gd name="T82" fmla="*/ 5 w 31"/>
                <a:gd name="T83" fmla="*/ 30 h 33"/>
                <a:gd name="T84" fmla="*/ 6 w 31"/>
                <a:gd name="T85" fmla="*/ 31 h 33"/>
                <a:gd name="T86" fmla="*/ 7 w 31"/>
                <a:gd name="T87" fmla="*/ 27 h 33"/>
                <a:gd name="T88" fmla="*/ 9 w 31"/>
                <a:gd name="T89" fmla="*/ 26 h 33"/>
                <a:gd name="T90" fmla="*/ 10 w 31"/>
                <a:gd name="T91" fmla="*/ 26 h 33"/>
                <a:gd name="T92" fmla="*/ 12 w 31"/>
                <a:gd name="T93" fmla="*/ 23 h 33"/>
                <a:gd name="T94" fmla="*/ 13 w 31"/>
                <a:gd name="T95" fmla="*/ 22 h 33"/>
                <a:gd name="T96" fmla="*/ 14 w 31"/>
                <a:gd name="T97" fmla="*/ 19 h 33"/>
                <a:gd name="T98" fmla="*/ 17 w 31"/>
                <a:gd name="T99" fmla="*/ 18 h 33"/>
                <a:gd name="T100" fmla="*/ 19 w 31"/>
                <a:gd name="T101" fmla="*/ 17 h 33"/>
                <a:gd name="T102" fmla="*/ 20 w 31"/>
                <a:gd name="T103" fmla="*/ 18 h 33"/>
                <a:gd name="T104" fmla="*/ 26 w 31"/>
                <a:gd name="T105" fmla="*/ 33 h 33"/>
                <a:gd name="T106" fmla="*/ 28 w 31"/>
                <a:gd name="T107" fmla="*/ 32 h 33"/>
                <a:gd name="T108" fmla="*/ 30 w 31"/>
                <a:gd name="T109" fmla="*/ 3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3">
                  <a:moveTo>
                    <a:pt x="31" y="33"/>
                  </a:moveTo>
                  <a:cubicBezTo>
                    <a:pt x="31" y="32"/>
                    <a:pt x="31" y="32"/>
                    <a:pt x="31" y="32"/>
                  </a:cubicBezTo>
                  <a:cubicBezTo>
                    <a:pt x="31" y="32"/>
                    <a:pt x="31" y="32"/>
                    <a:pt x="31" y="32"/>
                  </a:cubicBezTo>
                  <a:cubicBezTo>
                    <a:pt x="31" y="31"/>
                    <a:pt x="31" y="31"/>
                    <a:pt x="31" y="30"/>
                  </a:cubicBezTo>
                  <a:cubicBezTo>
                    <a:pt x="31" y="30"/>
                    <a:pt x="31" y="30"/>
                    <a:pt x="30" y="30"/>
                  </a:cubicBezTo>
                  <a:cubicBezTo>
                    <a:pt x="30" y="29"/>
                    <a:pt x="30" y="29"/>
                    <a:pt x="30" y="29"/>
                  </a:cubicBezTo>
                  <a:cubicBezTo>
                    <a:pt x="30" y="29"/>
                    <a:pt x="30" y="28"/>
                    <a:pt x="30" y="28"/>
                  </a:cubicBezTo>
                  <a:cubicBezTo>
                    <a:pt x="30" y="28"/>
                    <a:pt x="30" y="28"/>
                    <a:pt x="30" y="28"/>
                  </a:cubicBezTo>
                  <a:cubicBezTo>
                    <a:pt x="30" y="28"/>
                    <a:pt x="30" y="28"/>
                    <a:pt x="30" y="28"/>
                  </a:cubicBezTo>
                  <a:cubicBezTo>
                    <a:pt x="30" y="28"/>
                    <a:pt x="30" y="28"/>
                    <a:pt x="30" y="28"/>
                  </a:cubicBezTo>
                  <a:cubicBezTo>
                    <a:pt x="30" y="28"/>
                    <a:pt x="31" y="28"/>
                    <a:pt x="31" y="28"/>
                  </a:cubicBezTo>
                  <a:cubicBezTo>
                    <a:pt x="31" y="28"/>
                    <a:pt x="31" y="28"/>
                    <a:pt x="31" y="27"/>
                  </a:cubicBezTo>
                  <a:cubicBezTo>
                    <a:pt x="31" y="26"/>
                    <a:pt x="31" y="26"/>
                    <a:pt x="30" y="26"/>
                  </a:cubicBezTo>
                  <a:cubicBezTo>
                    <a:pt x="30" y="25"/>
                    <a:pt x="30" y="25"/>
                    <a:pt x="30" y="25"/>
                  </a:cubicBezTo>
                  <a:cubicBezTo>
                    <a:pt x="30" y="25"/>
                    <a:pt x="30" y="25"/>
                    <a:pt x="30" y="25"/>
                  </a:cubicBezTo>
                  <a:cubicBezTo>
                    <a:pt x="30" y="25"/>
                    <a:pt x="30" y="25"/>
                    <a:pt x="30" y="25"/>
                  </a:cubicBezTo>
                  <a:cubicBezTo>
                    <a:pt x="30" y="25"/>
                    <a:pt x="30" y="25"/>
                    <a:pt x="30" y="25"/>
                  </a:cubicBezTo>
                  <a:cubicBezTo>
                    <a:pt x="31" y="25"/>
                    <a:pt x="31" y="25"/>
                    <a:pt x="31" y="25"/>
                  </a:cubicBezTo>
                  <a:cubicBezTo>
                    <a:pt x="31" y="25"/>
                    <a:pt x="31" y="25"/>
                    <a:pt x="31" y="25"/>
                  </a:cubicBezTo>
                  <a:cubicBezTo>
                    <a:pt x="31" y="25"/>
                    <a:pt x="31" y="25"/>
                    <a:pt x="31" y="25"/>
                  </a:cubicBezTo>
                  <a:cubicBezTo>
                    <a:pt x="31" y="24"/>
                    <a:pt x="31" y="24"/>
                    <a:pt x="31" y="24"/>
                  </a:cubicBezTo>
                  <a:cubicBezTo>
                    <a:pt x="31" y="24"/>
                    <a:pt x="31" y="24"/>
                    <a:pt x="31" y="24"/>
                  </a:cubicBezTo>
                  <a:cubicBezTo>
                    <a:pt x="31" y="23"/>
                    <a:pt x="31" y="23"/>
                    <a:pt x="30" y="23"/>
                  </a:cubicBezTo>
                  <a:cubicBezTo>
                    <a:pt x="30" y="23"/>
                    <a:pt x="30" y="23"/>
                    <a:pt x="30" y="23"/>
                  </a:cubicBezTo>
                  <a:cubicBezTo>
                    <a:pt x="30" y="23"/>
                    <a:pt x="30" y="23"/>
                    <a:pt x="30" y="23"/>
                  </a:cubicBezTo>
                  <a:cubicBezTo>
                    <a:pt x="29" y="23"/>
                    <a:pt x="29" y="23"/>
                    <a:pt x="29" y="23"/>
                  </a:cubicBezTo>
                  <a:cubicBezTo>
                    <a:pt x="28" y="23"/>
                    <a:pt x="27" y="22"/>
                    <a:pt x="27" y="21"/>
                  </a:cubicBezTo>
                  <a:cubicBezTo>
                    <a:pt x="26" y="18"/>
                    <a:pt x="26" y="18"/>
                    <a:pt x="26" y="18"/>
                  </a:cubicBezTo>
                  <a:cubicBezTo>
                    <a:pt x="26" y="18"/>
                    <a:pt x="25" y="17"/>
                    <a:pt x="24" y="16"/>
                  </a:cubicBezTo>
                  <a:cubicBezTo>
                    <a:pt x="24" y="16"/>
                    <a:pt x="24" y="16"/>
                    <a:pt x="24" y="16"/>
                  </a:cubicBezTo>
                  <a:cubicBezTo>
                    <a:pt x="23" y="16"/>
                    <a:pt x="23" y="16"/>
                    <a:pt x="23" y="16"/>
                  </a:cubicBezTo>
                  <a:cubicBezTo>
                    <a:pt x="23" y="16"/>
                    <a:pt x="23" y="16"/>
                    <a:pt x="23" y="16"/>
                  </a:cubicBezTo>
                  <a:cubicBezTo>
                    <a:pt x="23" y="16"/>
                    <a:pt x="23" y="16"/>
                    <a:pt x="23" y="16"/>
                  </a:cubicBezTo>
                  <a:cubicBezTo>
                    <a:pt x="24" y="16"/>
                    <a:pt x="25" y="16"/>
                    <a:pt x="26" y="16"/>
                  </a:cubicBezTo>
                  <a:cubicBezTo>
                    <a:pt x="27" y="17"/>
                    <a:pt x="28" y="17"/>
                    <a:pt x="29" y="17"/>
                  </a:cubicBezTo>
                  <a:cubicBezTo>
                    <a:pt x="30" y="17"/>
                    <a:pt x="31" y="16"/>
                    <a:pt x="31" y="14"/>
                  </a:cubicBezTo>
                  <a:cubicBezTo>
                    <a:pt x="31" y="14"/>
                    <a:pt x="31" y="13"/>
                    <a:pt x="31" y="12"/>
                  </a:cubicBezTo>
                  <a:cubicBezTo>
                    <a:pt x="30" y="11"/>
                    <a:pt x="30" y="11"/>
                    <a:pt x="29" y="10"/>
                  </a:cubicBezTo>
                  <a:cubicBezTo>
                    <a:pt x="29" y="10"/>
                    <a:pt x="29" y="10"/>
                    <a:pt x="29" y="10"/>
                  </a:cubicBezTo>
                  <a:cubicBezTo>
                    <a:pt x="29" y="10"/>
                    <a:pt x="29" y="10"/>
                    <a:pt x="29" y="11"/>
                  </a:cubicBezTo>
                  <a:cubicBezTo>
                    <a:pt x="29" y="11"/>
                    <a:pt x="29" y="11"/>
                    <a:pt x="29" y="11"/>
                  </a:cubicBezTo>
                  <a:cubicBezTo>
                    <a:pt x="29" y="11"/>
                    <a:pt x="29" y="11"/>
                    <a:pt x="29" y="11"/>
                  </a:cubicBezTo>
                  <a:cubicBezTo>
                    <a:pt x="29" y="11"/>
                    <a:pt x="29" y="11"/>
                    <a:pt x="28" y="11"/>
                  </a:cubicBezTo>
                  <a:cubicBezTo>
                    <a:pt x="28" y="11"/>
                    <a:pt x="28" y="11"/>
                    <a:pt x="28" y="11"/>
                  </a:cubicBezTo>
                  <a:cubicBezTo>
                    <a:pt x="27" y="9"/>
                    <a:pt x="26" y="9"/>
                    <a:pt x="25" y="9"/>
                  </a:cubicBezTo>
                  <a:cubicBezTo>
                    <a:pt x="25" y="9"/>
                    <a:pt x="25" y="9"/>
                    <a:pt x="25" y="9"/>
                  </a:cubicBezTo>
                  <a:cubicBezTo>
                    <a:pt x="25" y="9"/>
                    <a:pt x="25" y="9"/>
                    <a:pt x="25" y="9"/>
                  </a:cubicBezTo>
                  <a:cubicBezTo>
                    <a:pt x="25" y="9"/>
                    <a:pt x="25" y="10"/>
                    <a:pt x="25" y="10"/>
                  </a:cubicBezTo>
                  <a:cubicBezTo>
                    <a:pt x="25" y="10"/>
                    <a:pt x="25" y="10"/>
                    <a:pt x="25" y="10"/>
                  </a:cubicBezTo>
                  <a:cubicBezTo>
                    <a:pt x="25" y="10"/>
                    <a:pt x="25" y="10"/>
                    <a:pt x="25" y="10"/>
                  </a:cubicBezTo>
                  <a:cubicBezTo>
                    <a:pt x="25" y="10"/>
                    <a:pt x="25" y="10"/>
                    <a:pt x="25" y="10"/>
                  </a:cubicBezTo>
                  <a:cubicBezTo>
                    <a:pt x="24" y="10"/>
                    <a:pt x="24" y="9"/>
                    <a:pt x="24" y="9"/>
                  </a:cubicBezTo>
                  <a:cubicBezTo>
                    <a:pt x="24" y="9"/>
                    <a:pt x="24" y="9"/>
                    <a:pt x="24" y="9"/>
                  </a:cubicBezTo>
                  <a:cubicBezTo>
                    <a:pt x="23" y="8"/>
                    <a:pt x="23" y="8"/>
                    <a:pt x="22" y="7"/>
                  </a:cubicBezTo>
                  <a:cubicBezTo>
                    <a:pt x="21" y="7"/>
                    <a:pt x="21" y="7"/>
                    <a:pt x="21" y="7"/>
                  </a:cubicBezTo>
                  <a:cubicBezTo>
                    <a:pt x="21" y="7"/>
                    <a:pt x="21" y="7"/>
                    <a:pt x="21" y="7"/>
                  </a:cubicBezTo>
                  <a:cubicBezTo>
                    <a:pt x="21" y="7"/>
                    <a:pt x="21" y="7"/>
                    <a:pt x="21" y="7"/>
                  </a:cubicBezTo>
                  <a:cubicBezTo>
                    <a:pt x="21" y="7"/>
                    <a:pt x="21" y="7"/>
                    <a:pt x="21" y="7"/>
                  </a:cubicBezTo>
                  <a:cubicBezTo>
                    <a:pt x="21" y="8"/>
                    <a:pt x="21" y="8"/>
                    <a:pt x="21" y="8"/>
                  </a:cubicBezTo>
                  <a:cubicBezTo>
                    <a:pt x="21" y="8"/>
                    <a:pt x="21" y="8"/>
                    <a:pt x="21" y="8"/>
                  </a:cubicBezTo>
                  <a:cubicBezTo>
                    <a:pt x="21" y="8"/>
                    <a:pt x="20" y="8"/>
                    <a:pt x="20" y="7"/>
                  </a:cubicBezTo>
                  <a:cubicBezTo>
                    <a:pt x="19" y="6"/>
                    <a:pt x="19" y="6"/>
                    <a:pt x="19" y="5"/>
                  </a:cubicBezTo>
                  <a:cubicBezTo>
                    <a:pt x="19" y="4"/>
                    <a:pt x="20" y="3"/>
                    <a:pt x="22" y="3"/>
                  </a:cubicBezTo>
                  <a:cubicBezTo>
                    <a:pt x="22" y="3"/>
                    <a:pt x="23" y="3"/>
                    <a:pt x="24" y="3"/>
                  </a:cubicBezTo>
                  <a:cubicBezTo>
                    <a:pt x="26" y="4"/>
                    <a:pt x="26" y="4"/>
                    <a:pt x="26" y="4"/>
                  </a:cubicBezTo>
                  <a:cubicBezTo>
                    <a:pt x="27" y="5"/>
                    <a:pt x="27" y="5"/>
                    <a:pt x="28" y="5"/>
                  </a:cubicBezTo>
                  <a:cubicBezTo>
                    <a:pt x="28" y="5"/>
                    <a:pt x="28" y="5"/>
                    <a:pt x="29" y="5"/>
                  </a:cubicBezTo>
                  <a:cubicBezTo>
                    <a:pt x="29" y="5"/>
                    <a:pt x="29" y="5"/>
                    <a:pt x="29" y="5"/>
                  </a:cubicBezTo>
                  <a:cubicBezTo>
                    <a:pt x="29" y="5"/>
                    <a:pt x="29" y="5"/>
                    <a:pt x="29" y="4"/>
                  </a:cubicBezTo>
                  <a:cubicBezTo>
                    <a:pt x="29" y="4"/>
                    <a:pt x="29" y="4"/>
                    <a:pt x="29" y="4"/>
                  </a:cubicBezTo>
                  <a:cubicBezTo>
                    <a:pt x="28" y="4"/>
                    <a:pt x="27" y="4"/>
                    <a:pt x="26" y="3"/>
                  </a:cubicBezTo>
                  <a:cubicBezTo>
                    <a:pt x="25" y="3"/>
                    <a:pt x="25" y="2"/>
                    <a:pt x="25" y="2"/>
                  </a:cubicBezTo>
                  <a:cubicBezTo>
                    <a:pt x="24" y="2"/>
                    <a:pt x="24" y="2"/>
                    <a:pt x="24" y="2"/>
                  </a:cubicBezTo>
                  <a:cubicBezTo>
                    <a:pt x="24" y="2"/>
                    <a:pt x="24" y="2"/>
                    <a:pt x="24" y="2"/>
                  </a:cubicBezTo>
                  <a:cubicBezTo>
                    <a:pt x="24" y="2"/>
                    <a:pt x="24" y="2"/>
                    <a:pt x="24" y="2"/>
                  </a:cubicBezTo>
                  <a:cubicBezTo>
                    <a:pt x="26" y="2"/>
                    <a:pt x="26" y="2"/>
                    <a:pt x="26" y="2"/>
                  </a:cubicBezTo>
                  <a:cubicBezTo>
                    <a:pt x="27" y="3"/>
                    <a:pt x="27" y="3"/>
                    <a:pt x="27" y="3"/>
                  </a:cubicBezTo>
                  <a:cubicBezTo>
                    <a:pt x="28" y="3"/>
                    <a:pt x="29" y="3"/>
                    <a:pt x="30" y="3"/>
                  </a:cubicBezTo>
                  <a:cubicBezTo>
                    <a:pt x="30" y="3"/>
                    <a:pt x="31" y="3"/>
                    <a:pt x="31" y="2"/>
                  </a:cubicBezTo>
                  <a:cubicBezTo>
                    <a:pt x="31" y="2"/>
                    <a:pt x="31" y="2"/>
                    <a:pt x="31" y="1"/>
                  </a:cubicBezTo>
                  <a:cubicBezTo>
                    <a:pt x="30" y="1"/>
                    <a:pt x="30" y="1"/>
                    <a:pt x="30" y="1"/>
                  </a:cubicBezTo>
                  <a:cubicBezTo>
                    <a:pt x="30" y="1"/>
                    <a:pt x="30" y="1"/>
                    <a:pt x="30" y="1"/>
                  </a:cubicBezTo>
                  <a:cubicBezTo>
                    <a:pt x="30" y="1"/>
                    <a:pt x="30" y="1"/>
                    <a:pt x="30" y="1"/>
                  </a:cubicBezTo>
                  <a:cubicBezTo>
                    <a:pt x="30" y="2"/>
                    <a:pt x="30" y="2"/>
                    <a:pt x="30" y="2"/>
                  </a:cubicBezTo>
                  <a:cubicBezTo>
                    <a:pt x="30" y="2"/>
                    <a:pt x="30" y="2"/>
                    <a:pt x="29" y="2"/>
                  </a:cubicBezTo>
                  <a:cubicBezTo>
                    <a:pt x="29" y="2"/>
                    <a:pt x="29" y="2"/>
                    <a:pt x="29" y="2"/>
                  </a:cubicBezTo>
                  <a:cubicBezTo>
                    <a:pt x="26" y="2"/>
                    <a:pt x="26" y="2"/>
                    <a:pt x="26" y="2"/>
                  </a:cubicBezTo>
                  <a:cubicBezTo>
                    <a:pt x="24" y="1"/>
                    <a:pt x="24" y="1"/>
                    <a:pt x="23" y="1"/>
                  </a:cubicBezTo>
                  <a:cubicBezTo>
                    <a:pt x="20" y="1"/>
                    <a:pt x="18" y="3"/>
                    <a:pt x="18" y="5"/>
                  </a:cubicBezTo>
                  <a:cubicBezTo>
                    <a:pt x="18" y="8"/>
                    <a:pt x="20" y="9"/>
                    <a:pt x="25" y="11"/>
                  </a:cubicBezTo>
                  <a:cubicBezTo>
                    <a:pt x="29" y="13"/>
                    <a:pt x="30" y="13"/>
                    <a:pt x="30" y="14"/>
                  </a:cubicBezTo>
                  <a:cubicBezTo>
                    <a:pt x="30" y="15"/>
                    <a:pt x="29" y="16"/>
                    <a:pt x="28" y="16"/>
                  </a:cubicBezTo>
                  <a:cubicBezTo>
                    <a:pt x="28" y="16"/>
                    <a:pt x="28" y="16"/>
                    <a:pt x="28" y="15"/>
                  </a:cubicBezTo>
                  <a:cubicBezTo>
                    <a:pt x="27" y="15"/>
                    <a:pt x="27" y="15"/>
                    <a:pt x="25" y="15"/>
                  </a:cubicBezTo>
                  <a:cubicBezTo>
                    <a:pt x="24" y="15"/>
                    <a:pt x="23" y="14"/>
                    <a:pt x="21" y="14"/>
                  </a:cubicBezTo>
                  <a:cubicBezTo>
                    <a:pt x="18" y="14"/>
                    <a:pt x="16" y="15"/>
                    <a:pt x="14" y="17"/>
                  </a:cubicBezTo>
                  <a:cubicBezTo>
                    <a:pt x="14" y="17"/>
                    <a:pt x="14" y="17"/>
                    <a:pt x="13" y="17"/>
                  </a:cubicBezTo>
                  <a:cubicBezTo>
                    <a:pt x="13" y="17"/>
                    <a:pt x="13" y="17"/>
                    <a:pt x="13" y="17"/>
                  </a:cubicBezTo>
                  <a:cubicBezTo>
                    <a:pt x="12" y="17"/>
                    <a:pt x="12" y="17"/>
                    <a:pt x="12" y="17"/>
                  </a:cubicBezTo>
                  <a:cubicBezTo>
                    <a:pt x="12" y="17"/>
                    <a:pt x="12" y="17"/>
                    <a:pt x="12" y="18"/>
                  </a:cubicBezTo>
                  <a:cubicBezTo>
                    <a:pt x="11" y="19"/>
                    <a:pt x="11" y="19"/>
                    <a:pt x="11" y="19"/>
                  </a:cubicBezTo>
                  <a:cubicBezTo>
                    <a:pt x="11" y="19"/>
                    <a:pt x="11" y="19"/>
                    <a:pt x="11" y="19"/>
                  </a:cubicBezTo>
                  <a:cubicBezTo>
                    <a:pt x="10" y="19"/>
                    <a:pt x="10" y="19"/>
                    <a:pt x="10" y="18"/>
                  </a:cubicBezTo>
                  <a:cubicBezTo>
                    <a:pt x="10" y="17"/>
                    <a:pt x="9" y="17"/>
                    <a:pt x="9" y="17"/>
                  </a:cubicBezTo>
                  <a:cubicBezTo>
                    <a:pt x="8" y="16"/>
                    <a:pt x="8" y="16"/>
                    <a:pt x="8" y="16"/>
                  </a:cubicBezTo>
                  <a:cubicBezTo>
                    <a:pt x="8" y="16"/>
                    <a:pt x="8" y="16"/>
                    <a:pt x="8" y="16"/>
                  </a:cubicBezTo>
                  <a:cubicBezTo>
                    <a:pt x="8" y="16"/>
                    <a:pt x="8" y="16"/>
                    <a:pt x="8" y="15"/>
                  </a:cubicBezTo>
                  <a:cubicBezTo>
                    <a:pt x="8" y="15"/>
                    <a:pt x="8" y="15"/>
                    <a:pt x="9" y="15"/>
                  </a:cubicBezTo>
                  <a:cubicBezTo>
                    <a:pt x="9" y="15"/>
                    <a:pt x="9" y="15"/>
                    <a:pt x="9" y="15"/>
                  </a:cubicBezTo>
                  <a:cubicBezTo>
                    <a:pt x="9" y="14"/>
                    <a:pt x="9" y="14"/>
                    <a:pt x="9" y="14"/>
                  </a:cubicBezTo>
                  <a:cubicBezTo>
                    <a:pt x="9" y="14"/>
                    <a:pt x="9" y="14"/>
                    <a:pt x="9" y="14"/>
                  </a:cubicBezTo>
                  <a:cubicBezTo>
                    <a:pt x="9" y="14"/>
                    <a:pt x="9" y="14"/>
                    <a:pt x="9" y="15"/>
                  </a:cubicBezTo>
                  <a:cubicBezTo>
                    <a:pt x="9" y="15"/>
                    <a:pt x="9" y="16"/>
                    <a:pt x="10" y="16"/>
                  </a:cubicBezTo>
                  <a:cubicBezTo>
                    <a:pt x="10" y="17"/>
                    <a:pt x="10" y="17"/>
                    <a:pt x="10" y="17"/>
                  </a:cubicBezTo>
                  <a:cubicBezTo>
                    <a:pt x="10" y="17"/>
                    <a:pt x="10" y="17"/>
                    <a:pt x="10" y="17"/>
                  </a:cubicBezTo>
                  <a:cubicBezTo>
                    <a:pt x="11" y="17"/>
                    <a:pt x="11" y="16"/>
                    <a:pt x="11" y="15"/>
                  </a:cubicBezTo>
                  <a:cubicBezTo>
                    <a:pt x="11" y="15"/>
                    <a:pt x="11" y="14"/>
                    <a:pt x="12" y="14"/>
                  </a:cubicBezTo>
                  <a:cubicBezTo>
                    <a:pt x="12" y="14"/>
                    <a:pt x="12" y="14"/>
                    <a:pt x="12" y="15"/>
                  </a:cubicBezTo>
                  <a:cubicBezTo>
                    <a:pt x="12" y="15"/>
                    <a:pt x="12" y="15"/>
                    <a:pt x="12" y="16"/>
                  </a:cubicBezTo>
                  <a:cubicBezTo>
                    <a:pt x="13" y="16"/>
                    <a:pt x="13" y="16"/>
                    <a:pt x="13" y="16"/>
                  </a:cubicBezTo>
                  <a:cubicBezTo>
                    <a:pt x="13" y="16"/>
                    <a:pt x="13" y="16"/>
                    <a:pt x="13" y="16"/>
                  </a:cubicBezTo>
                  <a:cubicBezTo>
                    <a:pt x="13" y="16"/>
                    <a:pt x="13" y="16"/>
                    <a:pt x="13" y="15"/>
                  </a:cubicBezTo>
                  <a:cubicBezTo>
                    <a:pt x="13" y="15"/>
                    <a:pt x="13" y="15"/>
                    <a:pt x="13" y="15"/>
                  </a:cubicBezTo>
                  <a:cubicBezTo>
                    <a:pt x="13" y="14"/>
                    <a:pt x="13" y="14"/>
                    <a:pt x="13" y="14"/>
                  </a:cubicBezTo>
                  <a:cubicBezTo>
                    <a:pt x="13" y="14"/>
                    <a:pt x="13" y="14"/>
                    <a:pt x="13" y="14"/>
                  </a:cubicBezTo>
                  <a:cubicBezTo>
                    <a:pt x="13" y="14"/>
                    <a:pt x="13" y="13"/>
                    <a:pt x="13" y="13"/>
                  </a:cubicBezTo>
                  <a:cubicBezTo>
                    <a:pt x="14" y="13"/>
                    <a:pt x="14" y="14"/>
                    <a:pt x="14" y="14"/>
                  </a:cubicBezTo>
                  <a:cubicBezTo>
                    <a:pt x="14" y="14"/>
                    <a:pt x="14" y="14"/>
                    <a:pt x="14" y="14"/>
                  </a:cubicBezTo>
                  <a:cubicBezTo>
                    <a:pt x="14" y="14"/>
                    <a:pt x="15" y="14"/>
                    <a:pt x="15" y="14"/>
                  </a:cubicBezTo>
                  <a:cubicBezTo>
                    <a:pt x="15" y="14"/>
                    <a:pt x="15" y="14"/>
                    <a:pt x="15" y="14"/>
                  </a:cubicBezTo>
                  <a:cubicBezTo>
                    <a:pt x="15" y="14"/>
                    <a:pt x="15" y="14"/>
                    <a:pt x="15" y="13"/>
                  </a:cubicBezTo>
                  <a:cubicBezTo>
                    <a:pt x="15" y="13"/>
                    <a:pt x="15" y="13"/>
                    <a:pt x="15" y="13"/>
                  </a:cubicBezTo>
                  <a:cubicBezTo>
                    <a:pt x="14" y="12"/>
                    <a:pt x="14" y="12"/>
                    <a:pt x="14" y="12"/>
                  </a:cubicBezTo>
                  <a:cubicBezTo>
                    <a:pt x="14" y="12"/>
                    <a:pt x="14" y="12"/>
                    <a:pt x="14" y="12"/>
                  </a:cubicBezTo>
                  <a:cubicBezTo>
                    <a:pt x="13" y="12"/>
                    <a:pt x="13" y="12"/>
                    <a:pt x="13" y="12"/>
                  </a:cubicBezTo>
                  <a:cubicBezTo>
                    <a:pt x="13" y="12"/>
                    <a:pt x="13" y="12"/>
                    <a:pt x="13" y="12"/>
                  </a:cubicBezTo>
                  <a:cubicBezTo>
                    <a:pt x="13" y="12"/>
                    <a:pt x="13" y="12"/>
                    <a:pt x="13" y="12"/>
                  </a:cubicBezTo>
                  <a:cubicBezTo>
                    <a:pt x="13" y="12"/>
                    <a:pt x="13" y="11"/>
                    <a:pt x="13" y="11"/>
                  </a:cubicBezTo>
                  <a:cubicBezTo>
                    <a:pt x="14" y="10"/>
                    <a:pt x="14" y="9"/>
                    <a:pt x="14" y="8"/>
                  </a:cubicBezTo>
                  <a:cubicBezTo>
                    <a:pt x="14" y="6"/>
                    <a:pt x="14" y="6"/>
                    <a:pt x="14" y="6"/>
                  </a:cubicBezTo>
                  <a:cubicBezTo>
                    <a:pt x="14" y="5"/>
                    <a:pt x="14" y="5"/>
                    <a:pt x="14" y="5"/>
                  </a:cubicBezTo>
                  <a:cubicBezTo>
                    <a:pt x="15" y="5"/>
                    <a:pt x="15" y="5"/>
                    <a:pt x="15" y="5"/>
                  </a:cubicBezTo>
                  <a:cubicBezTo>
                    <a:pt x="15" y="6"/>
                    <a:pt x="15" y="6"/>
                    <a:pt x="15" y="6"/>
                  </a:cubicBezTo>
                  <a:cubicBezTo>
                    <a:pt x="15" y="6"/>
                    <a:pt x="15" y="6"/>
                    <a:pt x="15" y="6"/>
                  </a:cubicBezTo>
                  <a:cubicBezTo>
                    <a:pt x="15" y="7"/>
                    <a:pt x="15" y="7"/>
                    <a:pt x="15" y="7"/>
                  </a:cubicBezTo>
                  <a:cubicBezTo>
                    <a:pt x="15" y="7"/>
                    <a:pt x="15" y="7"/>
                    <a:pt x="15" y="7"/>
                  </a:cubicBezTo>
                  <a:cubicBezTo>
                    <a:pt x="16" y="6"/>
                    <a:pt x="16" y="6"/>
                    <a:pt x="16" y="6"/>
                  </a:cubicBezTo>
                  <a:cubicBezTo>
                    <a:pt x="16" y="6"/>
                    <a:pt x="16" y="5"/>
                    <a:pt x="16" y="5"/>
                  </a:cubicBezTo>
                  <a:cubicBezTo>
                    <a:pt x="16" y="4"/>
                    <a:pt x="16" y="4"/>
                    <a:pt x="15" y="4"/>
                  </a:cubicBezTo>
                  <a:cubicBezTo>
                    <a:pt x="14" y="4"/>
                    <a:pt x="14" y="3"/>
                    <a:pt x="14" y="3"/>
                  </a:cubicBezTo>
                  <a:cubicBezTo>
                    <a:pt x="14" y="3"/>
                    <a:pt x="14" y="3"/>
                    <a:pt x="14" y="3"/>
                  </a:cubicBezTo>
                  <a:cubicBezTo>
                    <a:pt x="14" y="3"/>
                    <a:pt x="14" y="3"/>
                    <a:pt x="14" y="3"/>
                  </a:cubicBezTo>
                  <a:cubicBezTo>
                    <a:pt x="14" y="2"/>
                    <a:pt x="14" y="2"/>
                    <a:pt x="14" y="2"/>
                  </a:cubicBezTo>
                  <a:cubicBezTo>
                    <a:pt x="14" y="2"/>
                    <a:pt x="14" y="2"/>
                    <a:pt x="14" y="2"/>
                  </a:cubicBezTo>
                  <a:cubicBezTo>
                    <a:pt x="14" y="1"/>
                    <a:pt x="14" y="1"/>
                    <a:pt x="14" y="1"/>
                  </a:cubicBezTo>
                  <a:cubicBezTo>
                    <a:pt x="14" y="2"/>
                    <a:pt x="14" y="2"/>
                    <a:pt x="14" y="2"/>
                  </a:cubicBezTo>
                  <a:cubicBezTo>
                    <a:pt x="13" y="2"/>
                    <a:pt x="13" y="2"/>
                    <a:pt x="13" y="2"/>
                  </a:cubicBezTo>
                  <a:cubicBezTo>
                    <a:pt x="12" y="3"/>
                    <a:pt x="12" y="3"/>
                    <a:pt x="12" y="3"/>
                  </a:cubicBezTo>
                  <a:cubicBezTo>
                    <a:pt x="12" y="3"/>
                    <a:pt x="12" y="3"/>
                    <a:pt x="12" y="3"/>
                  </a:cubicBezTo>
                  <a:cubicBezTo>
                    <a:pt x="12" y="2"/>
                    <a:pt x="12" y="2"/>
                    <a:pt x="12" y="2"/>
                  </a:cubicBezTo>
                  <a:cubicBezTo>
                    <a:pt x="12" y="2"/>
                    <a:pt x="12" y="2"/>
                    <a:pt x="12" y="2"/>
                  </a:cubicBezTo>
                  <a:cubicBezTo>
                    <a:pt x="12" y="1"/>
                    <a:pt x="12" y="1"/>
                    <a:pt x="11" y="0"/>
                  </a:cubicBezTo>
                  <a:cubicBezTo>
                    <a:pt x="11" y="0"/>
                    <a:pt x="11" y="0"/>
                    <a:pt x="11" y="0"/>
                  </a:cubicBezTo>
                  <a:cubicBezTo>
                    <a:pt x="10" y="1"/>
                    <a:pt x="10" y="1"/>
                    <a:pt x="10" y="1"/>
                  </a:cubicBezTo>
                  <a:cubicBezTo>
                    <a:pt x="10" y="1"/>
                    <a:pt x="10" y="1"/>
                    <a:pt x="10" y="1"/>
                  </a:cubicBezTo>
                  <a:cubicBezTo>
                    <a:pt x="10" y="1"/>
                    <a:pt x="10" y="2"/>
                    <a:pt x="10" y="2"/>
                  </a:cubicBezTo>
                  <a:cubicBezTo>
                    <a:pt x="10" y="2"/>
                    <a:pt x="10" y="2"/>
                    <a:pt x="10" y="2"/>
                  </a:cubicBezTo>
                  <a:cubicBezTo>
                    <a:pt x="10" y="2"/>
                    <a:pt x="10" y="2"/>
                    <a:pt x="10" y="2"/>
                  </a:cubicBezTo>
                  <a:cubicBezTo>
                    <a:pt x="10" y="3"/>
                    <a:pt x="9" y="3"/>
                    <a:pt x="9" y="3"/>
                  </a:cubicBezTo>
                  <a:cubicBezTo>
                    <a:pt x="9" y="3"/>
                    <a:pt x="9" y="3"/>
                    <a:pt x="9" y="3"/>
                  </a:cubicBezTo>
                  <a:cubicBezTo>
                    <a:pt x="9" y="2"/>
                    <a:pt x="9" y="2"/>
                    <a:pt x="9" y="2"/>
                  </a:cubicBezTo>
                  <a:cubicBezTo>
                    <a:pt x="9" y="2"/>
                    <a:pt x="9" y="2"/>
                    <a:pt x="9" y="2"/>
                  </a:cubicBezTo>
                  <a:cubicBezTo>
                    <a:pt x="8" y="2"/>
                    <a:pt x="8" y="2"/>
                    <a:pt x="8" y="2"/>
                  </a:cubicBezTo>
                  <a:cubicBezTo>
                    <a:pt x="8" y="1"/>
                    <a:pt x="8" y="1"/>
                    <a:pt x="8" y="1"/>
                  </a:cubicBezTo>
                  <a:cubicBezTo>
                    <a:pt x="7" y="2"/>
                    <a:pt x="7" y="2"/>
                    <a:pt x="7" y="3"/>
                  </a:cubicBezTo>
                  <a:cubicBezTo>
                    <a:pt x="7" y="3"/>
                    <a:pt x="7" y="3"/>
                    <a:pt x="7" y="3"/>
                  </a:cubicBezTo>
                  <a:cubicBezTo>
                    <a:pt x="7" y="4"/>
                    <a:pt x="7" y="4"/>
                    <a:pt x="7" y="4"/>
                  </a:cubicBezTo>
                  <a:cubicBezTo>
                    <a:pt x="7" y="4"/>
                    <a:pt x="7" y="4"/>
                    <a:pt x="7" y="4"/>
                  </a:cubicBezTo>
                  <a:cubicBezTo>
                    <a:pt x="7" y="4"/>
                    <a:pt x="6" y="4"/>
                    <a:pt x="6" y="4"/>
                  </a:cubicBezTo>
                  <a:cubicBezTo>
                    <a:pt x="6" y="4"/>
                    <a:pt x="5" y="4"/>
                    <a:pt x="5" y="5"/>
                  </a:cubicBezTo>
                  <a:cubicBezTo>
                    <a:pt x="5" y="5"/>
                    <a:pt x="5" y="6"/>
                    <a:pt x="6" y="6"/>
                  </a:cubicBezTo>
                  <a:cubicBezTo>
                    <a:pt x="6" y="7"/>
                    <a:pt x="7" y="7"/>
                    <a:pt x="7" y="7"/>
                  </a:cubicBezTo>
                  <a:cubicBezTo>
                    <a:pt x="7" y="7"/>
                    <a:pt x="7" y="7"/>
                    <a:pt x="7" y="6"/>
                  </a:cubicBezTo>
                  <a:cubicBezTo>
                    <a:pt x="7" y="6"/>
                    <a:pt x="7" y="6"/>
                    <a:pt x="7" y="6"/>
                  </a:cubicBezTo>
                  <a:cubicBezTo>
                    <a:pt x="7" y="6"/>
                    <a:pt x="7" y="6"/>
                    <a:pt x="7" y="6"/>
                  </a:cubicBezTo>
                  <a:cubicBezTo>
                    <a:pt x="7" y="5"/>
                    <a:pt x="7" y="5"/>
                    <a:pt x="7" y="5"/>
                  </a:cubicBezTo>
                  <a:cubicBezTo>
                    <a:pt x="7" y="5"/>
                    <a:pt x="7" y="5"/>
                    <a:pt x="7" y="6"/>
                  </a:cubicBezTo>
                  <a:cubicBezTo>
                    <a:pt x="8" y="7"/>
                    <a:pt x="8" y="7"/>
                    <a:pt x="8" y="7"/>
                  </a:cubicBezTo>
                  <a:cubicBezTo>
                    <a:pt x="8" y="9"/>
                    <a:pt x="8" y="9"/>
                    <a:pt x="8" y="9"/>
                  </a:cubicBezTo>
                  <a:cubicBezTo>
                    <a:pt x="8" y="9"/>
                    <a:pt x="8" y="10"/>
                    <a:pt x="8" y="10"/>
                  </a:cubicBezTo>
                  <a:cubicBezTo>
                    <a:pt x="9" y="11"/>
                    <a:pt x="9" y="11"/>
                    <a:pt x="9" y="11"/>
                  </a:cubicBezTo>
                  <a:cubicBezTo>
                    <a:pt x="9" y="12"/>
                    <a:pt x="9" y="12"/>
                    <a:pt x="9" y="12"/>
                  </a:cubicBezTo>
                  <a:cubicBezTo>
                    <a:pt x="9" y="12"/>
                    <a:pt x="9" y="12"/>
                    <a:pt x="9" y="12"/>
                  </a:cubicBezTo>
                  <a:cubicBezTo>
                    <a:pt x="9" y="12"/>
                    <a:pt x="9" y="12"/>
                    <a:pt x="9" y="12"/>
                  </a:cubicBezTo>
                  <a:cubicBezTo>
                    <a:pt x="9" y="12"/>
                    <a:pt x="9" y="12"/>
                    <a:pt x="8" y="12"/>
                  </a:cubicBezTo>
                  <a:cubicBezTo>
                    <a:pt x="8" y="12"/>
                    <a:pt x="8" y="12"/>
                    <a:pt x="8" y="12"/>
                  </a:cubicBezTo>
                  <a:cubicBezTo>
                    <a:pt x="8" y="12"/>
                    <a:pt x="7" y="12"/>
                    <a:pt x="7" y="15"/>
                  </a:cubicBezTo>
                  <a:cubicBezTo>
                    <a:pt x="7" y="16"/>
                    <a:pt x="8" y="18"/>
                    <a:pt x="8" y="19"/>
                  </a:cubicBezTo>
                  <a:cubicBezTo>
                    <a:pt x="9" y="21"/>
                    <a:pt x="9" y="21"/>
                    <a:pt x="9" y="21"/>
                  </a:cubicBezTo>
                  <a:cubicBezTo>
                    <a:pt x="9" y="21"/>
                    <a:pt x="9" y="21"/>
                    <a:pt x="9" y="22"/>
                  </a:cubicBezTo>
                  <a:cubicBezTo>
                    <a:pt x="9" y="24"/>
                    <a:pt x="6" y="28"/>
                    <a:pt x="2" y="30"/>
                  </a:cubicBezTo>
                  <a:cubicBezTo>
                    <a:pt x="1" y="31"/>
                    <a:pt x="0" y="31"/>
                    <a:pt x="0" y="33"/>
                  </a:cubicBezTo>
                  <a:cubicBezTo>
                    <a:pt x="1" y="33"/>
                    <a:pt x="1" y="33"/>
                    <a:pt x="1" y="33"/>
                  </a:cubicBezTo>
                  <a:cubicBezTo>
                    <a:pt x="2" y="32"/>
                    <a:pt x="3" y="32"/>
                    <a:pt x="3" y="32"/>
                  </a:cubicBezTo>
                  <a:cubicBezTo>
                    <a:pt x="3" y="31"/>
                    <a:pt x="3" y="31"/>
                    <a:pt x="3" y="31"/>
                  </a:cubicBezTo>
                  <a:cubicBezTo>
                    <a:pt x="3" y="31"/>
                    <a:pt x="3" y="31"/>
                    <a:pt x="4" y="31"/>
                  </a:cubicBezTo>
                  <a:cubicBezTo>
                    <a:pt x="4" y="31"/>
                    <a:pt x="4" y="30"/>
                    <a:pt x="4" y="30"/>
                  </a:cubicBezTo>
                  <a:cubicBezTo>
                    <a:pt x="4" y="30"/>
                    <a:pt x="5" y="30"/>
                    <a:pt x="5" y="30"/>
                  </a:cubicBezTo>
                  <a:cubicBezTo>
                    <a:pt x="5" y="30"/>
                    <a:pt x="5" y="30"/>
                    <a:pt x="5" y="30"/>
                  </a:cubicBezTo>
                  <a:cubicBezTo>
                    <a:pt x="5" y="30"/>
                    <a:pt x="5" y="30"/>
                    <a:pt x="5" y="30"/>
                  </a:cubicBezTo>
                  <a:cubicBezTo>
                    <a:pt x="4" y="31"/>
                    <a:pt x="4" y="31"/>
                    <a:pt x="4" y="31"/>
                  </a:cubicBezTo>
                  <a:cubicBezTo>
                    <a:pt x="4" y="31"/>
                    <a:pt x="4" y="31"/>
                    <a:pt x="4" y="31"/>
                  </a:cubicBezTo>
                  <a:cubicBezTo>
                    <a:pt x="4" y="32"/>
                    <a:pt x="5" y="33"/>
                    <a:pt x="6" y="33"/>
                  </a:cubicBezTo>
                  <a:cubicBezTo>
                    <a:pt x="6" y="33"/>
                    <a:pt x="6" y="33"/>
                    <a:pt x="6" y="33"/>
                  </a:cubicBezTo>
                  <a:cubicBezTo>
                    <a:pt x="6" y="32"/>
                    <a:pt x="6" y="32"/>
                    <a:pt x="6" y="31"/>
                  </a:cubicBezTo>
                  <a:cubicBezTo>
                    <a:pt x="7" y="31"/>
                    <a:pt x="7" y="31"/>
                    <a:pt x="7" y="31"/>
                  </a:cubicBezTo>
                  <a:cubicBezTo>
                    <a:pt x="7" y="30"/>
                    <a:pt x="7" y="30"/>
                    <a:pt x="7" y="29"/>
                  </a:cubicBezTo>
                  <a:cubicBezTo>
                    <a:pt x="7" y="28"/>
                    <a:pt x="7" y="28"/>
                    <a:pt x="7" y="28"/>
                  </a:cubicBezTo>
                  <a:cubicBezTo>
                    <a:pt x="7" y="28"/>
                    <a:pt x="7" y="28"/>
                    <a:pt x="7" y="28"/>
                  </a:cubicBezTo>
                  <a:cubicBezTo>
                    <a:pt x="7" y="28"/>
                    <a:pt x="7" y="27"/>
                    <a:pt x="7" y="27"/>
                  </a:cubicBezTo>
                  <a:cubicBezTo>
                    <a:pt x="7" y="27"/>
                    <a:pt x="7" y="27"/>
                    <a:pt x="7" y="28"/>
                  </a:cubicBezTo>
                  <a:cubicBezTo>
                    <a:pt x="7" y="28"/>
                    <a:pt x="7" y="28"/>
                    <a:pt x="7" y="28"/>
                  </a:cubicBezTo>
                  <a:cubicBezTo>
                    <a:pt x="7" y="28"/>
                    <a:pt x="8" y="28"/>
                    <a:pt x="8" y="28"/>
                  </a:cubicBezTo>
                  <a:cubicBezTo>
                    <a:pt x="8" y="28"/>
                    <a:pt x="9" y="28"/>
                    <a:pt x="9" y="27"/>
                  </a:cubicBezTo>
                  <a:cubicBezTo>
                    <a:pt x="9" y="27"/>
                    <a:pt x="9" y="27"/>
                    <a:pt x="9" y="26"/>
                  </a:cubicBezTo>
                  <a:cubicBezTo>
                    <a:pt x="9" y="26"/>
                    <a:pt x="9" y="26"/>
                    <a:pt x="9" y="25"/>
                  </a:cubicBezTo>
                  <a:cubicBezTo>
                    <a:pt x="9" y="25"/>
                    <a:pt x="9" y="25"/>
                    <a:pt x="9" y="25"/>
                  </a:cubicBezTo>
                  <a:cubicBezTo>
                    <a:pt x="9" y="25"/>
                    <a:pt x="9" y="25"/>
                    <a:pt x="9" y="25"/>
                  </a:cubicBezTo>
                  <a:cubicBezTo>
                    <a:pt x="9" y="25"/>
                    <a:pt x="9" y="25"/>
                    <a:pt x="10" y="25"/>
                  </a:cubicBezTo>
                  <a:cubicBezTo>
                    <a:pt x="10" y="26"/>
                    <a:pt x="10" y="26"/>
                    <a:pt x="10" y="26"/>
                  </a:cubicBezTo>
                  <a:cubicBezTo>
                    <a:pt x="10" y="26"/>
                    <a:pt x="10" y="26"/>
                    <a:pt x="10" y="26"/>
                  </a:cubicBezTo>
                  <a:cubicBezTo>
                    <a:pt x="11" y="26"/>
                    <a:pt x="11" y="25"/>
                    <a:pt x="11" y="24"/>
                  </a:cubicBezTo>
                  <a:cubicBezTo>
                    <a:pt x="11" y="23"/>
                    <a:pt x="11" y="23"/>
                    <a:pt x="12" y="23"/>
                  </a:cubicBezTo>
                  <a:cubicBezTo>
                    <a:pt x="12" y="23"/>
                    <a:pt x="12" y="23"/>
                    <a:pt x="12" y="23"/>
                  </a:cubicBezTo>
                  <a:cubicBezTo>
                    <a:pt x="12" y="23"/>
                    <a:pt x="12" y="23"/>
                    <a:pt x="12" y="23"/>
                  </a:cubicBezTo>
                  <a:cubicBezTo>
                    <a:pt x="12" y="24"/>
                    <a:pt x="12" y="24"/>
                    <a:pt x="12" y="24"/>
                  </a:cubicBezTo>
                  <a:cubicBezTo>
                    <a:pt x="12" y="24"/>
                    <a:pt x="12" y="24"/>
                    <a:pt x="13" y="23"/>
                  </a:cubicBezTo>
                  <a:cubicBezTo>
                    <a:pt x="13" y="23"/>
                    <a:pt x="13" y="23"/>
                    <a:pt x="13" y="23"/>
                  </a:cubicBezTo>
                  <a:cubicBezTo>
                    <a:pt x="13" y="23"/>
                    <a:pt x="13" y="23"/>
                    <a:pt x="13" y="23"/>
                  </a:cubicBezTo>
                  <a:cubicBezTo>
                    <a:pt x="13" y="22"/>
                    <a:pt x="13" y="22"/>
                    <a:pt x="13" y="22"/>
                  </a:cubicBezTo>
                  <a:cubicBezTo>
                    <a:pt x="13" y="22"/>
                    <a:pt x="12" y="22"/>
                    <a:pt x="12" y="21"/>
                  </a:cubicBezTo>
                  <a:cubicBezTo>
                    <a:pt x="12" y="21"/>
                    <a:pt x="13" y="20"/>
                    <a:pt x="13" y="19"/>
                  </a:cubicBezTo>
                  <a:cubicBezTo>
                    <a:pt x="14" y="18"/>
                    <a:pt x="14" y="18"/>
                    <a:pt x="14" y="18"/>
                  </a:cubicBezTo>
                  <a:cubicBezTo>
                    <a:pt x="14" y="18"/>
                    <a:pt x="14" y="18"/>
                    <a:pt x="14" y="19"/>
                  </a:cubicBezTo>
                  <a:cubicBezTo>
                    <a:pt x="14" y="19"/>
                    <a:pt x="14" y="19"/>
                    <a:pt x="14" y="19"/>
                  </a:cubicBezTo>
                  <a:cubicBezTo>
                    <a:pt x="14" y="19"/>
                    <a:pt x="14" y="19"/>
                    <a:pt x="14" y="19"/>
                  </a:cubicBezTo>
                  <a:cubicBezTo>
                    <a:pt x="14" y="19"/>
                    <a:pt x="14" y="19"/>
                    <a:pt x="14" y="19"/>
                  </a:cubicBezTo>
                  <a:cubicBezTo>
                    <a:pt x="14" y="19"/>
                    <a:pt x="15" y="19"/>
                    <a:pt x="15" y="19"/>
                  </a:cubicBezTo>
                  <a:cubicBezTo>
                    <a:pt x="15" y="19"/>
                    <a:pt x="15" y="19"/>
                    <a:pt x="16" y="19"/>
                  </a:cubicBezTo>
                  <a:cubicBezTo>
                    <a:pt x="16" y="19"/>
                    <a:pt x="17" y="19"/>
                    <a:pt x="17" y="18"/>
                  </a:cubicBezTo>
                  <a:cubicBezTo>
                    <a:pt x="17" y="18"/>
                    <a:pt x="17" y="18"/>
                    <a:pt x="18" y="18"/>
                  </a:cubicBezTo>
                  <a:cubicBezTo>
                    <a:pt x="18" y="18"/>
                    <a:pt x="18" y="18"/>
                    <a:pt x="18" y="18"/>
                  </a:cubicBezTo>
                  <a:cubicBezTo>
                    <a:pt x="19" y="19"/>
                    <a:pt x="19" y="19"/>
                    <a:pt x="19" y="19"/>
                  </a:cubicBezTo>
                  <a:cubicBezTo>
                    <a:pt x="19" y="19"/>
                    <a:pt x="20" y="18"/>
                    <a:pt x="20" y="18"/>
                  </a:cubicBezTo>
                  <a:cubicBezTo>
                    <a:pt x="20" y="18"/>
                    <a:pt x="20" y="18"/>
                    <a:pt x="19" y="17"/>
                  </a:cubicBezTo>
                  <a:cubicBezTo>
                    <a:pt x="19" y="17"/>
                    <a:pt x="19" y="17"/>
                    <a:pt x="19" y="17"/>
                  </a:cubicBezTo>
                  <a:cubicBezTo>
                    <a:pt x="19" y="17"/>
                    <a:pt x="19" y="17"/>
                    <a:pt x="19" y="17"/>
                  </a:cubicBezTo>
                  <a:cubicBezTo>
                    <a:pt x="19" y="17"/>
                    <a:pt x="19" y="17"/>
                    <a:pt x="19" y="17"/>
                  </a:cubicBezTo>
                  <a:cubicBezTo>
                    <a:pt x="19" y="16"/>
                    <a:pt x="19" y="16"/>
                    <a:pt x="19" y="16"/>
                  </a:cubicBezTo>
                  <a:cubicBezTo>
                    <a:pt x="19" y="16"/>
                    <a:pt x="20" y="17"/>
                    <a:pt x="20" y="18"/>
                  </a:cubicBezTo>
                  <a:cubicBezTo>
                    <a:pt x="23" y="22"/>
                    <a:pt x="24" y="24"/>
                    <a:pt x="26" y="24"/>
                  </a:cubicBezTo>
                  <a:cubicBezTo>
                    <a:pt x="28" y="25"/>
                    <a:pt x="29" y="25"/>
                    <a:pt x="29" y="26"/>
                  </a:cubicBezTo>
                  <a:cubicBezTo>
                    <a:pt x="29" y="27"/>
                    <a:pt x="29" y="28"/>
                    <a:pt x="28" y="29"/>
                  </a:cubicBezTo>
                  <a:cubicBezTo>
                    <a:pt x="27" y="31"/>
                    <a:pt x="26" y="32"/>
                    <a:pt x="26" y="33"/>
                  </a:cubicBezTo>
                  <a:cubicBezTo>
                    <a:pt x="26" y="33"/>
                    <a:pt x="26" y="33"/>
                    <a:pt x="26" y="33"/>
                  </a:cubicBezTo>
                  <a:cubicBezTo>
                    <a:pt x="26" y="33"/>
                    <a:pt x="26" y="33"/>
                    <a:pt x="26" y="33"/>
                  </a:cubicBezTo>
                  <a:cubicBezTo>
                    <a:pt x="27" y="33"/>
                    <a:pt x="27" y="33"/>
                    <a:pt x="27" y="33"/>
                  </a:cubicBezTo>
                  <a:cubicBezTo>
                    <a:pt x="28" y="33"/>
                    <a:pt x="28" y="33"/>
                    <a:pt x="28" y="33"/>
                  </a:cubicBezTo>
                  <a:cubicBezTo>
                    <a:pt x="28" y="33"/>
                    <a:pt x="28" y="32"/>
                    <a:pt x="28" y="32"/>
                  </a:cubicBezTo>
                  <a:cubicBezTo>
                    <a:pt x="28" y="32"/>
                    <a:pt x="28" y="32"/>
                    <a:pt x="28" y="32"/>
                  </a:cubicBezTo>
                  <a:cubicBezTo>
                    <a:pt x="28" y="31"/>
                    <a:pt x="28" y="31"/>
                    <a:pt x="28" y="31"/>
                  </a:cubicBezTo>
                  <a:cubicBezTo>
                    <a:pt x="28" y="31"/>
                    <a:pt x="28" y="31"/>
                    <a:pt x="28" y="31"/>
                  </a:cubicBezTo>
                  <a:cubicBezTo>
                    <a:pt x="28" y="31"/>
                    <a:pt x="28" y="30"/>
                    <a:pt x="29" y="30"/>
                  </a:cubicBezTo>
                  <a:cubicBezTo>
                    <a:pt x="29" y="30"/>
                    <a:pt x="29" y="30"/>
                    <a:pt x="29" y="31"/>
                  </a:cubicBezTo>
                  <a:cubicBezTo>
                    <a:pt x="30" y="32"/>
                    <a:pt x="30" y="32"/>
                    <a:pt x="30" y="32"/>
                  </a:cubicBezTo>
                  <a:cubicBezTo>
                    <a:pt x="30" y="32"/>
                    <a:pt x="30" y="32"/>
                    <a:pt x="31" y="33"/>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3" name="Freeform 74">
              <a:extLst>
                <a:ext uri="{FF2B5EF4-FFF2-40B4-BE49-F238E27FC236}">
                  <a16:creationId xmlns:a16="http://schemas.microsoft.com/office/drawing/2014/main" id="{7B837D45-6FEC-4919-8414-D1F103573AB4}"/>
                </a:ext>
              </a:extLst>
            </p:cNvPr>
            <p:cNvSpPr>
              <a:spLocks/>
            </p:cNvSpPr>
            <p:nvPr userDrawn="1"/>
          </p:nvSpPr>
          <p:spPr bwMode="auto">
            <a:xfrm>
              <a:off x="357" y="125"/>
              <a:ext cx="2" cy="6"/>
            </a:xfrm>
            <a:custGeom>
              <a:avLst/>
              <a:gdLst>
                <a:gd name="T0" fmla="*/ 0 w 1"/>
                <a:gd name="T1" fmla="*/ 1 h 3"/>
                <a:gd name="T2" fmla="*/ 0 w 1"/>
                <a:gd name="T3" fmla="*/ 2 h 3"/>
                <a:gd name="T4" fmla="*/ 0 w 1"/>
                <a:gd name="T5" fmla="*/ 2 h 3"/>
                <a:gd name="T6" fmla="*/ 0 w 1"/>
                <a:gd name="T7" fmla="*/ 3 h 3"/>
                <a:gd name="T8" fmla="*/ 1 w 1"/>
                <a:gd name="T9" fmla="*/ 2 h 3"/>
                <a:gd name="T10" fmla="*/ 1 w 1"/>
                <a:gd name="T11" fmla="*/ 1 h 3"/>
                <a:gd name="T12" fmla="*/ 1 w 1"/>
                <a:gd name="T13" fmla="*/ 0 h 3"/>
                <a:gd name="T14" fmla="*/ 0 w 1"/>
                <a:gd name="T15" fmla="*/ 0 h 3"/>
                <a:gd name="T16" fmla="*/ 0 w 1"/>
                <a:gd name="T1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3">
                  <a:moveTo>
                    <a:pt x="0" y="1"/>
                  </a:moveTo>
                  <a:cubicBezTo>
                    <a:pt x="0" y="2"/>
                    <a:pt x="0" y="2"/>
                    <a:pt x="0" y="2"/>
                  </a:cubicBezTo>
                  <a:cubicBezTo>
                    <a:pt x="0" y="2"/>
                    <a:pt x="0" y="2"/>
                    <a:pt x="0" y="2"/>
                  </a:cubicBezTo>
                  <a:cubicBezTo>
                    <a:pt x="0" y="3"/>
                    <a:pt x="0" y="3"/>
                    <a:pt x="0" y="3"/>
                  </a:cubicBezTo>
                  <a:cubicBezTo>
                    <a:pt x="0" y="3"/>
                    <a:pt x="0" y="3"/>
                    <a:pt x="1" y="2"/>
                  </a:cubicBezTo>
                  <a:cubicBezTo>
                    <a:pt x="1" y="2"/>
                    <a:pt x="1" y="1"/>
                    <a:pt x="1" y="1"/>
                  </a:cubicBezTo>
                  <a:cubicBezTo>
                    <a:pt x="1" y="1"/>
                    <a:pt x="1" y="1"/>
                    <a:pt x="1" y="0"/>
                  </a:cubicBezTo>
                  <a:cubicBezTo>
                    <a:pt x="0" y="0"/>
                    <a:pt x="0" y="0"/>
                    <a:pt x="0" y="0"/>
                  </a:cubicBezTo>
                  <a:cubicBezTo>
                    <a:pt x="0" y="0"/>
                    <a:pt x="0" y="0"/>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4" name="Freeform 75">
              <a:extLst>
                <a:ext uri="{FF2B5EF4-FFF2-40B4-BE49-F238E27FC236}">
                  <a16:creationId xmlns:a16="http://schemas.microsoft.com/office/drawing/2014/main" id="{3769929C-BE96-49AA-8406-E661D5A51317}"/>
                </a:ext>
              </a:extLst>
            </p:cNvPr>
            <p:cNvSpPr>
              <a:spLocks/>
            </p:cNvSpPr>
            <p:nvPr userDrawn="1"/>
          </p:nvSpPr>
          <p:spPr bwMode="auto">
            <a:xfrm>
              <a:off x="347" y="114"/>
              <a:ext cx="18" cy="40"/>
            </a:xfrm>
            <a:custGeom>
              <a:avLst/>
              <a:gdLst>
                <a:gd name="T0" fmla="*/ 2 w 9"/>
                <a:gd name="T1" fmla="*/ 0 h 19"/>
                <a:gd name="T2" fmla="*/ 3 w 9"/>
                <a:gd name="T3" fmla="*/ 0 h 19"/>
                <a:gd name="T4" fmla="*/ 4 w 9"/>
                <a:gd name="T5" fmla="*/ 4 h 19"/>
                <a:gd name="T6" fmla="*/ 4 w 9"/>
                <a:gd name="T7" fmla="*/ 4 h 19"/>
                <a:gd name="T8" fmla="*/ 4 w 9"/>
                <a:gd name="T9" fmla="*/ 6 h 19"/>
                <a:gd name="T10" fmla="*/ 4 w 9"/>
                <a:gd name="T11" fmla="*/ 7 h 19"/>
                <a:gd name="T12" fmla="*/ 7 w 9"/>
                <a:gd name="T13" fmla="*/ 15 h 19"/>
                <a:gd name="T14" fmla="*/ 8 w 9"/>
                <a:gd name="T15" fmla="*/ 14 h 19"/>
                <a:gd name="T16" fmla="*/ 9 w 9"/>
                <a:gd name="T17" fmla="*/ 14 h 19"/>
                <a:gd name="T18" fmla="*/ 9 w 9"/>
                <a:gd name="T19" fmla="*/ 14 h 19"/>
                <a:gd name="T20" fmla="*/ 9 w 9"/>
                <a:gd name="T21" fmla="*/ 15 h 19"/>
                <a:gd name="T22" fmla="*/ 9 w 9"/>
                <a:gd name="T23" fmla="*/ 15 h 19"/>
                <a:gd name="T24" fmla="*/ 9 w 9"/>
                <a:gd name="T25" fmla="*/ 16 h 19"/>
                <a:gd name="T26" fmla="*/ 9 w 9"/>
                <a:gd name="T27" fmla="*/ 17 h 19"/>
                <a:gd name="T28" fmla="*/ 8 w 9"/>
                <a:gd name="T29" fmla="*/ 17 h 19"/>
                <a:gd name="T30" fmla="*/ 7 w 9"/>
                <a:gd name="T31" fmla="*/ 18 h 19"/>
                <a:gd name="T32" fmla="*/ 6 w 9"/>
                <a:gd name="T33" fmla="*/ 18 h 19"/>
                <a:gd name="T34" fmla="*/ 6 w 9"/>
                <a:gd name="T35" fmla="*/ 19 h 19"/>
                <a:gd name="T36" fmla="*/ 6 w 9"/>
                <a:gd name="T37" fmla="*/ 19 h 19"/>
                <a:gd name="T38" fmla="*/ 5 w 9"/>
                <a:gd name="T39" fmla="*/ 18 h 19"/>
                <a:gd name="T40" fmla="*/ 5 w 9"/>
                <a:gd name="T41" fmla="*/ 17 h 19"/>
                <a:gd name="T42" fmla="*/ 5 w 9"/>
                <a:gd name="T43" fmla="*/ 17 h 19"/>
                <a:gd name="T44" fmla="*/ 5 w 9"/>
                <a:gd name="T45" fmla="*/ 17 h 19"/>
                <a:gd name="T46" fmla="*/ 5 w 9"/>
                <a:gd name="T47" fmla="*/ 17 h 19"/>
                <a:gd name="T48" fmla="*/ 6 w 9"/>
                <a:gd name="T49" fmla="*/ 17 h 19"/>
                <a:gd name="T50" fmla="*/ 6 w 9"/>
                <a:gd name="T51" fmla="*/ 17 h 19"/>
                <a:gd name="T52" fmla="*/ 6 w 9"/>
                <a:gd name="T53" fmla="*/ 17 h 19"/>
                <a:gd name="T54" fmla="*/ 6 w 9"/>
                <a:gd name="T55" fmla="*/ 17 h 19"/>
                <a:gd name="T56" fmla="*/ 4 w 9"/>
                <a:gd name="T57" fmla="*/ 16 h 19"/>
                <a:gd name="T58" fmla="*/ 3 w 9"/>
                <a:gd name="T59" fmla="*/ 15 h 19"/>
                <a:gd name="T60" fmla="*/ 3 w 9"/>
                <a:gd name="T61" fmla="*/ 13 h 19"/>
                <a:gd name="T62" fmla="*/ 3 w 9"/>
                <a:gd name="T63" fmla="*/ 13 h 19"/>
                <a:gd name="T64" fmla="*/ 3 w 9"/>
                <a:gd name="T65" fmla="*/ 13 h 19"/>
                <a:gd name="T66" fmla="*/ 4 w 9"/>
                <a:gd name="T67" fmla="*/ 13 h 19"/>
                <a:gd name="T68" fmla="*/ 4 w 9"/>
                <a:gd name="T69" fmla="*/ 13 h 19"/>
                <a:gd name="T70" fmla="*/ 4 w 9"/>
                <a:gd name="T71" fmla="*/ 13 h 19"/>
                <a:gd name="T72" fmla="*/ 4 w 9"/>
                <a:gd name="T73" fmla="*/ 12 h 19"/>
                <a:gd name="T74" fmla="*/ 2 w 9"/>
                <a:gd name="T75" fmla="*/ 10 h 19"/>
                <a:gd name="T76" fmla="*/ 2 w 9"/>
                <a:gd name="T77" fmla="*/ 9 h 19"/>
                <a:gd name="T78" fmla="*/ 2 w 9"/>
                <a:gd name="T79" fmla="*/ 9 h 19"/>
                <a:gd name="T80" fmla="*/ 2 w 9"/>
                <a:gd name="T81" fmla="*/ 9 h 19"/>
                <a:gd name="T82" fmla="*/ 3 w 9"/>
                <a:gd name="T83" fmla="*/ 9 h 19"/>
                <a:gd name="T84" fmla="*/ 2 w 9"/>
                <a:gd name="T85" fmla="*/ 9 h 19"/>
                <a:gd name="T86" fmla="*/ 1 w 9"/>
                <a:gd name="T87" fmla="*/ 7 h 19"/>
                <a:gd name="T88" fmla="*/ 0 w 9"/>
                <a:gd name="T89" fmla="*/ 5 h 19"/>
                <a:gd name="T90" fmla="*/ 1 w 9"/>
                <a:gd name="T91" fmla="*/ 5 h 19"/>
                <a:gd name="T92" fmla="*/ 2 w 9"/>
                <a:gd name="T93" fmla="*/ 6 h 19"/>
                <a:gd name="T94" fmla="*/ 3 w 9"/>
                <a:gd name="T95" fmla="*/ 7 h 19"/>
                <a:gd name="T96" fmla="*/ 3 w 9"/>
                <a:gd name="T97" fmla="*/ 6 h 19"/>
                <a:gd name="T98" fmla="*/ 3 w 9"/>
                <a:gd name="T99" fmla="*/ 5 h 19"/>
                <a:gd name="T100" fmla="*/ 2 w 9"/>
                <a:gd name="T101" fmla="*/ 5 h 19"/>
                <a:gd name="T102" fmla="*/ 2 w 9"/>
                <a:gd name="T103" fmla="*/ 4 h 19"/>
                <a:gd name="T104" fmla="*/ 2 w 9"/>
                <a:gd name="T105" fmla="*/ 4 h 19"/>
                <a:gd name="T106" fmla="*/ 1 w 9"/>
                <a:gd name="T107" fmla="*/ 3 h 19"/>
                <a:gd name="T108" fmla="*/ 1 w 9"/>
                <a:gd name="T109" fmla="*/ 2 h 19"/>
                <a:gd name="T110" fmla="*/ 2 w 9"/>
                <a:gd name="T111" fmla="*/ 1 h 19"/>
                <a:gd name="T112" fmla="*/ 2 w 9"/>
                <a:gd name="T113" fmla="*/ 0 h 19"/>
                <a:gd name="T114" fmla="*/ 2 w 9"/>
                <a:gd name="T115"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 h="19">
                  <a:moveTo>
                    <a:pt x="2" y="0"/>
                  </a:moveTo>
                  <a:cubicBezTo>
                    <a:pt x="3" y="0"/>
                    <a:pt x="3" y="0"/>
                    <a:pt x="3" y="0"/>
                  </a:cubicBezTo>
                  <a:cubicBezTo>
                    <a:pt x="3" y="1"/>
                    <a:pt x="4" y="3"/>
                    <a:pt x="4" y="4"/>
                  </a:cubicBezTo>
                  <a:cubicBezTo>
                    <a:pt x="4" y="4"/>
                    <a:pt x="4" y="4"/>
                    <a:pt x="4" y="4"/>
                  </a:cubicBezTo>
                  <a:cubicBezTo>
                    <a:pt x="4" y="6"/>
                    <a:pt x="4" y="6"/>
                    <a:pt x="4" y="6"/>
                  </a:cubicBezTo>
                  <a:cubicBezTo>
                    <a:pt x="4" y="7"/>
                    <a:pt x="4" y="7"/>
                    <a:pt x="4" y="7"/>
                  </a:cubicBezTo>
                  <a:cubicBezTo>
                    <a:pt x="4" y="12"/>
                    <a:pt x="5" y="15"/>
                    <a:pt x="7" y="15"/>
                  </a:cubicBezTo>
                  <a:cubicBezTo>
                    <a:pt x="7" y="15"/>
                    <a:pt x="8" y="15"/>
                    <a:pt x="8" y="14"/>
                  </a:cubicBezTo>
                  <a:cubicBezTo>
                    <a:pt x="9" y="14"/>
                    <a:pt x="9" y="14"/>
                    <a:pt x="9" y="14"/>
                  </a:cubicBezTo>
                  <a:cubicBezTo>
                    <a:pt x="9" y="14"/>
                    <a:pt x="9" y="14"/>
                    <a:pt x="9" y="14"/>
                  </a:cubicBezTo>
                  <a:cubicBezTo>
                    <a:pt x="9" y="15"/>
                    <a:pt x="9" y="15"/>
                    <a:pt x="9" y="15"/>
                  </a:cubicBezTo>
                  <a:cubicBezTo>
                    <a:pt x="9" y="15"/>
                    <a:pt x="9" y="15"/>
                    <a:pt x="9" y="15"/>
                  </a:cubicBezTo>
                  <a:cubicBezTo>
                    <a:pt x="9" y="16"/>
                    <a:pt x="9" y="16"/>
                    <a:pt x="9" y="16"/>
                  </a:cubicBezTo>
                  <a:cubicBezTo>
                    <a:pt x="9" y="16"/>
                    <a:pt x="9" y="17"/>
                    <a:pt x="9" y="17"/>
                  </a:cubicBezTo>
                  <a:cubicBezTo>
                    <a:pt x="9" y="17"/>
                    <a:pt x="9" y="17"/>
                    <a:pt x="8" y="17"/>
                  </a:cubicBezTo>
                  <a:cubicBezTo>
                    <a:pt x="8" y="17"/>
                    <a:pt x="8" y="17"/>
                    <a:pt x="7" y="18"/>
                  </a:cubicBezTo>
                  <a:cubicBezTo>
                    <a:pt x="7" y="18"/>
                    <a:pt x="7" y="18"/>
                    <a:pt x="6" y="18"/>
                  </a:cubicBezTo>
                  <a:cubicBezTo>
                    <a:pt x="6" y="19"/>
                    <a:pt x="6" y="19"/>
                    <a:pt x="6" y="19"/>
                  </a:cubicBezTo>
                  <a:cubicBezTo>
                    <a:pt x="6" y="19"/>
                    <a:pt x="6" y="19"/>
                    <a:pt x="6" y="19"/>
                  </a:cubicBezTo>
                  <a:cubicBezTo>
                    <a:pt x="6" y="19"/>
                    <a:pt x="5" y="19"/>
                    <a:pt x="5" y="18"/>
                  </a:cubicBezTo>
                  <a:cubicBezTo>
                    <a:pt x="5" y="18"/>
                    <a:pt x="5" y="17"/>
                    <a:pt x="5" y="17"/>
                  </a:cubicBezTo>
                  <a:cubicBezTo>
                    <a:pt x="5" y="17"/>
                    <a:pt x="5" y="17"/>
                    <a:pt x="5" y="17"/>
                  </a:cubicBezTo>
                  <a:cubicBezTo>
                    <a:pt x="5" y="17"/>
                    <a:pt x="5" y="17"/>
                    <a:pt x="5" y="17"/>
                  </a:cubicBezTo>
                  <a:cubicBezTo>
                    <a:pt x="5" y="17"/>
                    <a:pt x="5" y="17"/>
                    <a:pt x="5" y="17"/>
                  </a:cubicBezTo>
                  <a:cubicBezTo>
                    <a:pt x="6" y="17"/>
                    <a:pt x="6" y="17"/>
                    <a:pt x="6" y="17"/>
                  </a:cubicBezTo>
                  <a:cubicBezTo>
                    <a:pt x="6" y="17"/>
                    <a:pt x="6" y="17"/>
                    <a:pt x="6" y="17"/>
                  </a:cubicBezTo>
                  <a:cubicBezTo>
                    <a:pt x="6" y="17"/>
                    <a:pt x="6" y="17"/>
                    <a:pt x="6" y="17"/>
                  </a:cubicBezTo>
                  <a:cubicBezTo>
                    <a:pt x="6" y="17"/>
                    <a:pt x="6" y="17"/>
                    <a:pt x="6" y="17"/>
                  </a:cubicBezTo>
                  <a:cubicBezTo>
                    <a:pt x="4" y="16"/>
                    <a:pt x="4" y="16"/>
                    <a:pt x="4" y="16"/>
                  </a:cubicBezTo>
                  <a:cubicBezTo>
                    <a:pt x="4" y="16"/>
                    <a:pt x="4" y="15"/>
                    <a:pt x="3" y="15"/>
                  </a:cubicBezTo>
                  <a:cubicBezTo>
                    <a:pt x="3" y="14"/>
                    <a:pt x="3" y="14"/>
                    <a:pt x="3" y="13"/>
                  </a:cubicBezTo>
                  <a:cubicBezTo>
                    <a:pt x="3" y="13"/>
                    <a:pt x="3" y="13"/>
                    <a:pt x="3" y="13"/>
                  </a:cubicBezTo>
                  <a:cubicBezTo>
                    <a:pt x="3" y="13"/>
                    <a:pt x="3" y="13"/>
                    <a:pt x="3" y="13"/>
                  </a:cubicBezTo>
                  <a:cubicBezTo>
                    <a:pt x="3" y="13"/>
                    <a:pt x="4" y="13"/>
                    <a:pt x="4" y="13"/>
                  </a:cubicBezTo>
                  <a:cubicBezTo>
                    <a:pt x="4" y="13"/>
                    <a:pt x="4" y="13"/>
                    <a:pt x="4" y="13"/>
                  </a:cubicBezTo>
                  <a:cubicBezTo>
                    <a:pt x="4" y="13"/>
                    <a:pt x="4" y="13"/>
                    <a:pt x="4" y="13"/>
                  </a:cubicBezTo>
                  <a:cubicBezTo>
                    <a:pt x="4" y="13"/>
                    <a:pt x="4" y="13"/>
                    <a:pt x="4" y="12"/>
                  </a:cubicBezTo>
                  <a:cubicBezTo>
                    <a:pt x="2" y="12"/>
                    <a:pt x="2" y="10"/>
                    <a:pt x="2" y="10"/>
                  </a:cubicBezTo>
                  <a:cubicBezTo>
                    <a:pt x="2" y="9"/>
                    <a:pt x="2" y="9"/>
                    <a:pt x="2" y="9"/>
                  </a:cubicBezTo>
                  <a:cubicBezTo>
                    <a:pt x="2" y="9"/>
                    <a:pt x="2" y="9"/>
                    <a:pt x="2" y="9"/>
                  </a:cubicBezTo>
                  <a:cubicBezTo>
                    <a:pt x="2" y="9"/>
                    <a:pt x="2" y="9"/>
                    <a:pt x="2" y="9"/>
                  </a:cubicBezTo>
                  <a:cubicBezTo>
                    <a:pt x="3" y="9"/>
                    <a:pt x="3" y="9"/>
                    <a:pt x="3" y="9"/>
                  </a:cubicBezTo>
                  <a:cubicBezTo>
                    <a:pt x="3" y="9"/>
                    <a:pt x="3" y="9"/>
                    <a:pt x="2" y="9"/>
                  </a:cubicBezTo>
                  <a:cubicBezTo>
                    <a:pt x="2" y="8"/>
                    <a:pt x="1" y="8"/>
                    <a:pt x="1" y="7"/>
                  </a:cubicBezTo>
                  <a:cubicBezTo>
                    <a:pt x="0" y="6"/>
                    <a:pt x="0" y="5"/>
                    <a:pt x="0" y="5"/>
                  </a:cubicBezTo>
                  <a:cubicBezTo>
                    <a:pt x="0" y="5"/>
                    <a:pt x="1" y="5"/>
                    <a:pt x="1" y="5"/>
                  </a:cubicBezTo>
                  <a:cubicBezTo>
                    <a:pt x="1" y="5"/>
                    <a:pt x="2" y="5"/>
                    <a:pt x="2" y="6"/>
                  </a:cubicBezTo>
                  <a:cubicBezTo>
                    <a:pt x="2" y="6"/>
                    <a:pt x="2" y="7"/>
                    <a:pt x="3" y="7"/>
                  </a:cubicBezTo>
                  <a:cubicBezTo>
                    <a:pt x="3" y="7"/>
                    <a:pt x="3" y="7"/>
                    <a:pt x="3" y="6"/>
                  </a:cubicBezTo>
                  <a:cubicBezTo>
                    <a:pt x="3" y="6"/>
                    <a:pt x="3" y="6"/>
                    <a:pt x="3" y="5"/>
                  </a:cubicBezTo>
                  <a:cubicBezTo>
                    <a:pt x="2" y="5"/>
                    <a:pt x="2" y="5"/>
                    <a:pt x="2" y="5"/>
                  </a:cubicBezTo>
                  <a:cubicBezTo>
                    <a:pt x="2" y="4"/>
                    <a:pt x="2" y="4"/>
                    <a:pt x="2" y="4"/>
                  </a:cubicBezTo>
                  <a:cubicBezTo>
                    <a:pt x="2" y="4"/>
                    <a:pt x="2" y="4"/>
                    <a:pt x="2" y="4"/>
                  </a:cubicBezTo>
                  <a:cubicBezTo>
                    <a:pt x="2" y="4"/>
                    <a:pt x="1" y="3"/>
                    <a:pt x="1" y="3"/>
                  </a:cubicBezTo>
                  <a:cubicBezTo>
                    <a:pt x="1" y="3"/>
                    <a:pt x="1" y="2"/>
                    <a:pt x="1" y="2"/>
                  </a:cubicBezTo>
                  <a:cubicBezTo>
                    <a:pt x="1" y="2"/>
                    <a:pt x="2" y="2"/>
                    <a:pt x="2" y="1"/>
                  </a:cubicBezTo>
                  <a:cubicBezTo>
                    <a:pt x="2" y="1"/>
                    <a:pt x="2" y="0"/>
                    <a:pt x="2" y="0"/>
                  </a:cubicBezTo>
                  <a:cubicBezTo>
                    <a:pt x="2" y="0"/>
                    <a:pt x="2" y="0"/>
                    <a:pt x="2" y="0"/>
                  </a:cubicBez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5" name="Freeform 76">
              <a:extLst>
                <a:ext uri="{FF2B5EF4-FFF2-40B4-BE49-F238E27FC236}">
                  <a16:creationId xmlns:a16="http://schemas.microsoft.com/office/drawing/2014/main" id="{6AD37050-AE77-4443-BF19-39C6B1ED695B}"/>
                </a:ext>
              </a:extLst>
            </p:cNvPr>
            <p:cNvSpPr>
              <a:spLocks/>
            </p:cNvSpPr>
            <p:nvPr userDrawn="1"/>
          </p:nvSpPr>
          <p:spPr bwMode="auto">
            <a:xfrm>
              <a:off x="351" y="165"/>
              <a:ext cx="8" cy="4"/>
            </a:xfrm>
            <a:custGeom>
              <a:avLst/>
              <a:gdLst>
                <a:gd name="T0" fmla="*/ 4 w 4"/>
                <a:gd name="T1" fmla="*/ 1 h 2"/>
                <a:gd name="T2" fmla="*/ 3 w 4"/>
                <a:gd name="T3" fmla="*/ 0 h 2"/>
                <a:gd name="T4" fmla="*/ 1 w 4"/>
                <a:gd name="T5" fmla="*/ 0 h 2"/>
                <a:gd name="T6" fmla="*/ 0 w 4"/>
                <a:gd name="T7" fmla="*/ 0 h 2"/>
                <a:gd name="T8" fmla="*/ 0 w 4"/>
                <a:gd name="T9" fmla="*/ 1 h 2"/>
                <a:gd name="T10" fmla="*/ 1 w 4"/>
                <a:gd name="T11" fmla="*/ 1 h 2"/>
                <a:gd name="T12" fmla="*/ 2 w 4"/>
                <a:gd name="T13" fmla="*/ 2 h 2"/>
                <a:gd name="T14" fmla="*/ 2 w 4"/>
                <a:gd name="T15" fmla="*/ 2 h 2"/>
                <a:gd name="T16" fmla="*/ 4 w 4"/>
                <a:gd name="T1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2">
                  <a:moveTo>
                    <a:pt x="4" y="1"/>
                  </a:moveTo>
                  <a:cubicBezTo>
                    <a:pt x="4" y="1"/>
                    <a:pt x="4" y="0"/>
                    <a:pt x="3" y="0"/>
                  </a:cubicBezTo>
                  <a:cubicBezTo>
                    <a:pt x="2" y="0"/>
                    <a:pt x="2" y="0"/>
                    <a:pt x="1" y="0"/>
                  </a:cubicBezTo>
                  <a:cubicBezTo>
                    <a:pt x="1" y="0"/>
                    <a:pt x="0" y="0"/>
                    <a:pt x="0" y="0"/>
                  </a:cubicBezTo>
                  <a:cubicBezTo>
                    <a:pt x="0" y="1"/>
                    <a:pt x="0" y="1"/>
                    <a:pt x="0" y="1"/>
                  </a:cubicBezTo>
                  <a:cubicBezTo>
                    <a:pt x="1" y="1"/>
                    <a:pt x="1" y="1"/>
                    <a:pt x="1" y="1"/>
                  </a:cubicBezTo>
                  <a:cubicBezTo>
                    <a:pt x="2" y="2"/>
                    <a:pt x="2" y="2"/>
                    <a:pt x="2" y="2"/>
                  </a:cubicBezTo>
                  <a:cubicBezTo>
                    <a:pt x="2" y="2"/>
                    <a:pt x="2" y="2"/>
                    <a:pt x="2" y="2"/>
                  </a:cubicBezTo>
                  <a:cubicBezTo>
                    <a:pt x="3" y="2"/>
                    <a:pt x="3" y="2"/>
                    <a:pt x="4"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6" name="Freeform 77">
              <a:extLst>
                <a:ext uri="{FF2B5EF4-FFF2-40B4-BE49-F238E27FC236}">
                  <a16:creationId xmlns:a16="http://schemas.microsoft.com/office/drawing/2014/main" id="{BA812816-3396-4926-B59E-FCD7D36DC0BB}"/>
                </a:ext>
              </a:extLst>
            </p:cNvPr>
            <p:cNvSpPr>
              <a:spLocks/>
            </p:cNvSpPr>
            <p:nvPr userDrawn="1"/>
          </p:nvSpPr>
          <p:spPr bwMode="auto">
            <a:xfrm>
              <a:off x="378" y="150"/>
              <a:ext cx="21" cy="29"/>
            </a:xfrm>
            <a:custGeom>
              <a:avLst/>
              <a:gdLst>
                <a:gd name="T0" fmla="*/ 5 w 10"/>
                <a:gd name="T1" fmla="*/ 14 h 14"/>
                <a:gd name="T2" fmla="*/ 5 w 10"/>
                <a:gd name="T3" fmla="*/ 13 h 14"/>
                <a:gd name="T4" fmla="*/ 7 w 10"/>
                <a:gd name="T5" fmla="*/ 11 h 14"/>
                <a:gd name="T6" fmla="*/ 7 w 10"/>
                <a:gd name="T7" fmla="*/ 11 h 14"/>
                <a:gd name="T8" fmla="*/ 7 w 10"/>
                <a:gd name="T9" fmla="*/ 10 h 14"/>
                <a:gd name="T10" fmla="*/ 7 w 10"/>
                <a:gd name="T11" fmla="*/ 10 h 14"/>
                <a:gd name="T12" fmla="*/ 7 w 10"/>
                <a:gd name="T13" fmla="*/ 10 h 14"/>
                <a:gd name="T14" fmla="*/ 7 w 10"/>
                <a:gd name="T15" fmla="*/ 10 h 14"/>
                <a:gd name="T16" fmla="*/ 8 w 10"/>
                <a:gd name="T17" fmla="*/ 10 h 14"/>
                <a:gd name="T18" fmla="*/ 8 w 10"/>
                <a:gd name="T19" fmla="*/ 10 h 14"/>
                <a:gd name="T20" fmla="*/ 9 w 10"/>
                <a:gd name="T21" fmla="*/ 9 h 14"/>
                <a:gd name="T22" fmla="*/ 9 w 10"/>
                <a:gd name="T23" fmla="*/ 8 h 14"/>
                <a:gd name="T24" fmla="*/ 8 w 10"/>
                <a:gd name="T25" fmla="*/ 8 h 14"/>
                <a:gd name="T26" fmla="*/ 8 w 10"/>
                <a:gd name="T27" fmla="*/ 7 h 14"/>
                <a:gd name="T28" fmla="*/ 9 w 10"/>
                <a:gd name="T29" fmla="*/ 7 h 14"/>
                <a:gd name="T30" fmla="*/ 9 w 10"/>
                <a:gd name="T31" fmla="*/ 7 h 14"/>
                <a:gd name="T32" fmla="*/ 9 w 10"/>
                <a:gd name="T33" fmla="*/ 7 h 14"/>
                <a:gd name="T34" fmla="*/ 9 w 10"/>
                <a:gd name="T35" fmla="*/ 8 h 14"/>
                <a:gd name="T36" fmla="*/ 10 w 10"/>
                <a:gd name="T37" fmla="*/ 7 h 14"/>
                <a:gd name="T38" fmla="*/ 10 w 10"/>
                <a:gd name="T39" fmla="*/ 7 h 14"/>
                <a:gd name="T40" fmla="*/ 10 w 10"/>
                <a:gd name="T41" fmla="*/ 6 h 14"/>
                <a:gd name="T42" fmla="*/ 10 w 10"/>
                <a:gd name="T43" fmla="*/ 6 h 14"/>
                <a:gd name="T44" fmla="*/ 9 w 10"/>
                <a:gd name="T45" fmla="*/ 6 h 14"/>
                <a:gd name="T46" fmla="*/ 8 w 10"/>
                <a:gd name="T47" fmla="*/ 4 h 14"/>
                <a:gd name="T48" fmla="*/ 8 w 10"/>
                <a:gd name="T49" fmla="*/ 3 h 14"/>
                <a:gd name="T50" fmla="*/ 9 w 10"/>
                <a:gd name="T51" fmla="*/ 3 h 14"/>
                <a:gd name="T52" fmla="*/ 9 w 10"/>
                <a:gd name="T53" fmla="*/ 2 h 14"/>
                <a:gd name="T54" fmla="*/ 8 w 10"/>
                <a:gd name="T55" fmla="*/ 1 h 14"/>
                <a:gd name="T56" fmla="*/ 8 w 10"/>
                <a:gd name="T57" fmla="*/ 0 h 14"/>
                <a:gd name="T58" fmla="*/ 7 w 10"/>
                <a:gd name="T59" fmla="*/ 0 h 14"/>
                <a:gd name="T60" fmla="*/ 7 w 10"/>
                <a:gd name="T61" fmla="*/ 0 h 14"/>
                <a:gd name="T62" fmla="*/ 7 w 10"/>
                <a:gd name="T63" fmla="*/ 0 h 14"/>
                <a:gd name="T64" fmla="*/ 6 w 10"/>
                <a:gd name="T65" fmla="*/ 1 h 14"/>
                <a:gd name="T66" fmla="*/ 6 w 10"/>
                <a:gd name="T67" fmla="*/ 1 h 14"/>
                <a:gd name="T68" fmla="*/ 5 w 10"/>
                <a:gd name="T69" fmla="*/ 2 h 14"/>
                <a:gd name="T70" fmla="*/ 6 w 10"/>
                <a:gd name="T71" fmla="*/ 5 h 14"/>
                <a:gd name="T72" fmla="*/ 7 w 10"/>
                <a:gd name="T73" fmla="*/ 7 h 14"/>
                <a:gd name="T74" fmla="*/ 3 w 10"/>
                <a:gd name="T75" fmla="*/ 10 h 14"/>
                <a:gd name="T76" fmla="*/ 0 w 10"/>
                <a:gd name="T77" fmla="*/ 13 h 14"/>
                <a:gd name="T78" fmla="*/ 1 w 10"/>
                <a:gd name="T79" fmla="*/ 13 h 14"/>
                <a:gd name="T80" fmla="*/ 2 w 10"/>
                <a:gd name="T81" fmla="*/ 13 h 14"/>
                <a:gd name="T82" fmla="*/ 2 w 10"/>
                <a:gd name="T83" fmla="*/ 13 h 14"/>
                <a:gd name="T84" fmla="*/ 3 w 10"/>
                <a:gd name="T85" fmla="*/ 12 h 14"/>
                <a:gd name="T86" fmla="*/ 4 w 10"/>
                <a:gd name="T87" fmla="*/ 11 h 14"/>
                <a:gd name="T88" fmla="*/ 4 w 10"/>
                <a:gd name="T89" fmla="*/ 11 h 14"/>
                <a:gd name="T90" fmla="*/ 5 w 10"/>
                <a:gd name="T91" fmla="*/ 11 h 14"/>
                <a:gd name="T92" fmla="*/ 5 w 10"/>
                <a:gd name="T93" fmla="*/ 11 h 14"/>
                <a:gd name="T94" fmla="*/ 5 w 10"/>
                <a:gd name="T95" fmla="*/ 11 h 14"/>
                <a:gd name="T96" fmla="*/ 5 w 10"/>
                <a:gd name="T97" fmla="*/ 12 h 14"/>
                <a:gd name="T98" fmla="*/ 4 w 10"/>
                <a:gd name="T99" fmla="*/ 13 h 14"/>
                <a:gd name="T100" fmla="*/ 5 w 10"/>
                <a:gd name="T101"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 h="14">
                  <a:moveTo>
                    <a:pt x="5" y="14"/>
                  </a:moveTo>
                  <a:cubicBezTo>
                    <a:pt x="5" y="13"/>
                    <a:pt x="5" y="13"/>
                    <a:pt x="5" y="13"/>
                  </a:cubicBezTo>
                  <a:cubicBezTo>
                    <a:pt x="6" y="12"/>
                    <a:pt x="7" y="12"/>
                    <a:pt x="7" y="11"/>
                  </a:cubicBezTo>
                  <a:cubicBezTo>
                    <a:pt x="7" y="11"/>
                    <a:pt x="7" y="11"/>
                    <a:pt x="7" y="11"/>
                  </a:cubicBezTo>
                  <a:cubicBezTo>
                    <a:pt x="7" y="10"/>
                    <a:pt x="7" y="10"/>
                    <a:pt x="7" y="10"/>
                  </a:cubicBezTo>
                  <a:cubicBezTo>
                    <a:pt x="7" y="10"/>
                    <a:pt x="7" y="10"/>
                    <a:pt x="7" y="10"/>
                  </a:cubicBezTo>
                  <a:cubicBezTo>
                    <a:pt x="7" y="10"/>
                    <a:pt x="7" y="10"/>
                    <a:pt x="7" y="10"/>
                  </a:cubicBezTo>
                  <a:cubicBezTo>
                    <a:pt x="7" y="10"/>
                    <a:pt x="7" y="10"/>
                    <a:pt x="7" y="10"/>
                  </a:cubicBezTo>
                  <a:cubicBezTo>
                    <a:pt x="7" y="10"/>
                    <a:pt x="7" y="10"/>
                    <a:pt x="8" y="10"/>
                  </a:cubicBezTo>
                  <a:cubicBezTo>
                    <a:pt x="8" y="10"/>
                    <a:pt x="8" y="10"/>
                    <a:pt x="8" y="10"/>
                  </a:cubicBezTo>
                  <a:cubicBezTo>
                    <a:pt x="9" y="9"/>
                    <a:pt x="9" y="9"/>
                    <a:pt x="9" y="9"/>
                  </a:cubicBezTo>
                  <a:cubicBezTo>
                    <a:pt x="9" y="9"/>
                    <a:pt x="9" y="9"/>
                    <a:pt x="9" y="8"/>
                  </a:cubicBezTo>
                  <a:cubicBezTo>
                    <a:pt x="9" y="8"/>
                    <a:pt x="9" y="8"/>
                    <a:pt x="8" y="8"/>
                  </a:cubicBezTo>
                  <a:cubicBezTo>
                    <a:pt x="8" y="8"/>
                    <a:pt x="8" y="8"/>
                    <a:pt x="8" y="7"/>
                  </a:cubicBezTo>
                  <a:cubicBezTo>
                    <a:pt x="8" y="7"/>
                    <a:pt x="8" y="7"/>
                    <a:pt x="9" y="7"/>
                  </a:cubicBezTo>
                  <a:cubicBezTo>
                    <a:pt x="9" y="7"/>
                    <a:pt x="9" y="7"/>
                    <a:pt x="9" y="7"/>
                  </a:cubicBezTo>
                  <a:cubicBezTo>
                    <a:pt x="9" y="7"/>
                    <a:pt x="9" y="7"/>
                    <a:pt x="9" y="7"/>
                  </a:cubicBezTo>
                  <a:cubicBezTo>
                    <a:pt x="9" y="8"/>
                    <a:pt x="9" y="8"/>
                    <a:pt x="9" y="8"/>
                  </a:cubicBezTo>
                  <a:cubicBezTo>
                    <a:pt x="9" y="8"/>
                    <a:pt x="10" y="7"/>
                    <a:pt x="10" y="7"/>
                  </a:cubicBezTo>
                  <a:cubicBezTo>
                    <a:pt x="10" y="7"/>
                    <a:pt x="10" y="7"/>
                    <a:pt x="10" y="7"/>
                  </a:cubicBezTo>
                  <a:cubicBezTo>
                    <a:pt x="10" y="7"/>
                    <a:pt x="10" y="7"/>
                    <a:pt x="10" y="6"/>
                  </a:cubicBezTo>
                  <a:cubicBezTo>
                    <a:pt x="10" y="6"/>
                    <a:pt x="10" y="6"/>
                    <a:pt x="10" y="6"/>
                  </a:cubicBezTo>
                  <a:cubicBezTo>
                    <a:pt x="9" y="6"/>
                    <a:pt x="9" y="6"/>
                    <a:pt x="9" y="6"/>
                  </a:cubicBezTo>
                  <a:cubicBezTo>
                    <a:pt x="9" y="6"/>
                    <a:pt x="8" y="5"/>
                    <a:pt x="8" y="4"/>
                  </a:cubicBezTo>
                  <a:cubicBezTo>
                    <a:pt x="8" y="4"/>
                    <a:pt x="8" y="4"/>
                    <a:pt x="8" y="3"/>
                  </a:cubicBezTo>
                  <a:cubicBezTo>
                    <a:pt x="9" y="3"/>
                    <a:pt x="9" y="3"/>
                    <a:pt x="9" y="3"/>
                  </a:cubicBezTo>
                  <a:cubicBezTo>
                    <a:pt x="9" y="3"/>
                    <a:pt x="9" y="2"/>
                    <a:pt x="9" y="2"/>
                  </a:cubicBezTo>
                  <a:cubicBezTo>
                    <a:pt x="9" y="2"/>
                    <a:pt x="9" y="2"/>
                    <a:pt x="8" y="1"/>
                  </a:cubicBezTo>
                  <a:cubicBezTo>
                    <a:pt x="8" y="1"/>
                    <a:pt x="8" y="1"/>
                    <a:pt x="8" y="0"/>
                  </a:cubicBezTo>
                  <a:cubicBezTo>
                    <a:pt x="8" y="0"/>
                    <a:pt x="8" y="0"/>
                    <a:pt x="7" y="0"/>
                  </a:cubicBezTo>
                  <a:cubicBezTo>
                    <a:pt x="7" y="0"/>
                    <a:pt x="7" y="0"/>
                    <a:pt x="7" y="0"/>
                  </a:cubicBezTo>
                  <a:cubicBezTo>
                    <a:pt x="7" y="0"/>
                    <a:pt x="7" y="0"/>
                    <a:pt x="7" y="0"/>
                  </a:cubicBezTo>
                  <a:cubicBezTo>
                    <a:pt x="6" y="1"/>
                    <a:pt x="6" y="1"/>
                    <a:pt x="6" y="1"/>
                  </a:cubicBezTo>
                  <a:cubicBezTo>
                    <a:pt x="6" y="1"/>
                    <a:pt x="6" y="1"/>
                    <a:pt x="6" y="1"/>
                  </a:cubicBezTo>
                  <a:cubicBezTo>
                    <a:pt x="5" y="1"/>
                    <a:pt x="5" y="2"/>
                    <a:pt x="5" y="2"/>
                  </a:cubicBezTo>
                  <a:cubicBezTo>
                    <a:pt x="5" y="3"/>
                    <a:pt x="5" y="3"/>
                    <a:pt x="6" y="5"/>
                  </a:cubicBezTo>
                  <a:cubicBezTo>
                    <a:pt x="7" y="6"/>
                    <a:pt x="7" y="7"/>
                    <a:pt x="7" y="7"/>
                  </a:cubicBezTo>
                  <a:cubicBezTo>
                    <a:pt x="7" y="9"/>
                    <a:pt x="6" y="10"/>
                    <a:pt x="3" y="10"/>
                  </a:cubicBezTo>
                  <a:cubicBezTo>
                    <a:pt x="1" y="11"/>
                    <a:pt x="0" y="11"/>
                    <a:pt x="0" y="13"/>
                  </a:cubicBezTo>
                  <a:cubicBezTo>
                    <a:pt x="0" y="13"/>
                    <a:pt x="0" y="13"/>
                    <a:pt x="1" y="13"/>
                  </a:cubicBezTo>
                  <a:cubicBezTo>
                    <a:pt x="2" y="13"/>
                    <a:pt x="2" y="13"/>
                    <a:pt x="2" y="13"/>
                  </a:cubicBezTo>
                  <a:cubicBezTo>
                    <a:pt x="2" y="13"/>
                    <a:pt x="2" y="13"/>
                    <a:pt x="2" y="13"/>
                  </a:cubicBezTo>
                  <a:cubicBezTo>
                    <a:pt x="2" y="13"/>
                    <a:pt x="2" y="13"/>
                    <a:pt x="3" y="12"/>
                  </a:cubicBezTo>
                  <a:cubicBezTo>
                    <a:pt x="3" y="12"/>
                    <a:pt x="3" y="12"/>
                    <a:pt x="4" y="11"/>
                  </a:cubicBezTo>
                  <a:cubicBezTo>
                    <a:pt x="4" y="11"/>
                    <a:pt x="4" y="11"/>
                    <a:pt x="4" y="11"/>
                  </a:cubicBezTo>
                  <a:cubicBezTo>
                    <a:pt x="5" y="11"/>
                    <a:pt x="5" y="11"/>
                    <a:pt x="5" y="11"/>
                  </a:cubicBezTo>
                  <a:cubicBezTo>
                    <a:pt x="5" y="11"/>
                    <a:pt x="5" y="11"/>
                    <a:pt x="5" y="11"/>
                  </a:cubicBezTo>
                  <a:cubicBezTo>
                    <a:pt x="5" y="11"/>
                    <a:pt x="5" y="11"/>
                    <a:pt x="5" y="11"/>
                  </a:cubicBezTo>
                  <a:cubicBezTo>
                    <a:pt x="5" y="11"/>
                    <a:pt x="5" y="11"/>
                    <a:pt x="5" y="12"/>
                  </a:cubicBezTo>
                  <a:cubicBezTo>
                    <a:pt x="4" y="12"/>
                    <a:pt x="4" y="12"/>
                    <a:pt x="4" y="13"/>
                  </a:cubicBezTo>
                  <a:cubicBezTo>
                    <a:pt x="4" y="13"/>
                    <a:pt x="4" y="13"/>
                    <a:pt x="5" y="14"/>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7" name="Freeform 78">
              <a:extLst>
                <a:ext uri="{FF2B5EF4-FFF2-40B4-BE49-F238E27FC236}">
                  <a16:creationId xmlns:a16="http://schemas.microsoft.com/office/drawing/2014/main" id="{AB26C57B-EC1A-46D5-878A-41C0945C537D}"/>
                </a:ext>
              </a:extLst>
            </p:cNvPr>
            <p:cNvSpPr>
              <a:spLocks/>
            </p:cNvSpPr>
            <p:nvPr userDrawn="1"/>
          </p:nvSpPr>
          <p:spPr bwMode="auto">
            <a:xfrm>
              <a:off x="378" y="167"/>
              <a:ext cx="8" cy="4"/>
            </a:xfrm>
            <a:custGeom>
              <a:avLst/>
              <a:gdLst>
                <a:gd name="T0" fmla="*/ 0 w 4"/>
                <a:gd name="T1" fmla="*/ 1 h 2"/>
                <a:gd name="T2" fmla="*/ 1 w 4"/>
                <a:gd name="T3" fmla="*/ 1 h 2"/>
                <a:gd name="T4" fmla="*/ 2 w 4"/>
                <a:gd name="T5" fmla="*/ 2 h 2"/>
                <a:gd name="T6" fmla="*/ 2 w 4"/>
                <a:gd name="T7" fmla="*/ 2 h 2"/>
                <a:gd name="T8" fmla="*/ 3 w 4"/>
                <a:gd name="T9" fmla="*/ 2 h 2"/>
                <a:gd name="T10" fmla="*/ 4 w 4"/>
                <a:gd name="T11" fmla="*/ 1 h 2"/>
                <a:gd name="T12" fmla="*/ 3 w 4"/>
                <a:gd name="T13" fmla="*/ 1 h 2"/>
                <a:gd name="T14" fmla="*/ 3 w 4"/>
                <a:gd name="T15" fmla="*/ 1 h 2"/>
                <a:gd name="T16" fmla="*/ 3 w 4"/>
                <a:gd name="T17" fmla="*/ 1 h 2"/>
                <a:gd name="T18" fmla="*/ 1 w 4"/>
                <a:gd name="T19" fmla="*/ 0 h 2"/>
                <a:gd name="T20" fmla="*/ 0 w 4"/>
                <a:gd name="T21"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2">
                  <a:moveTo>
                    <a:pt x="0" y="1"/>
                  </a:moveTo>
                  <a:cubicBezTo>
                    <a:pt x="1" y="1"/>
                    <a:pt x="1" y="1"/>
                    <a:pt x="1" y="1"/>
                  </a:cubicBezTo>
                  <a:cubicBezTo>
                    <a:pt x="2" y="2"/>
                    <a:pt x="2" y="2"/>
                    <a:pt x="2" y="2"/>
                  </a:cubicBezTo>
                  <a:cubicBezTo>
                    <a:pt x="2" y="2"/>
                    <a:pt x="2" y="2"/>
                    <a:pt x="2" y="2"/>
                  </a:cubicBezTo>
                  <a:cubicBezTo>
                    <a:pt x="3" y="2"/>
                    <a:pt x="3" y="2"/>
                    <a:pt x="3" y="2"/>
                  </a:cubicBezTo>
                  <a:cubicBezTo>
                    <a:pt x="3" y="2"/>
                    <a:pt x="4" y="2"/>
                    <a:pt x="4" y="1"/>
                  </a:cubicBezTo>
                  <a:cubicBezTo>
                    <a:pt x="4" y="1"/>
                    <a:pt x="3" y="1"/>
                    <a:pt x="3" y="1"/>
                  </a:cubicBezTo>
                  <a:cubicBezTo>
                    <a:pt x="3" y="1"/>
                    <a:pt x="3" y="1"/>
                    <a:pt x="3" y="1"/>
                  </a:cubicBezTo>
                  <a:cubicBezTo>
                    <a:pt x="3" y="1"/>
                    <a:pt x="3" y="1"/>
                    <a:pt x="3" y="1"/>
                  </a:cubicBezTo>
                  <a:cubicBezTo>
                    <a:pt x="2" y="0"/>
                    <a:pt x="2" y="0"/>
                    <a:pt x="1" y="0"/>
                  </a:cubicBezTo>
                  <a:cubicBezTo>
                    <a:pt x="1" y="0"/>
                    <a:pt x="1" y="0"/>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8" name="Freeform 79">
              <a:extLst>
                <a:ext uri="{FF2B5EF4-FFF2-40B4-BE49-F238E27FC236}">
                  <a16:creationId xmlns:a16="http://schemas.microsoft.com/office/drawing/2014/main" id="{FC05B603-6921-4B1D-94A1-915EFB4598A9}"/>
                </a:ext>
              </a:extLst>
            </p:cNvPr>
            <p:cNvSpPr>
              <a:spLocks/>
            </p:cNvSpPr>
            <p:nvPr userDrawn="1"/>
          </p:nvSpPr>
          <p:spPr bwMode="auto">
            <a:xfrm>
              <a:off x="401" y="169"/>
              <a:ext cx="6" cy="2"/>
            </a:xfrm>
            <a:custGeom>
              <a:avLst/>
              <a:gdLst>
                <a:gd name="T0" fmla="*/ 0 w 3"/>
                <a:gd name="T1" fmla="*/ 1 h 1"/>
                <a:gd name="T2" fmla="*/ 1 w 3"/>
                <a:gd name="T3" fmla="*/ 1 h 1"/>
                <a:gd name="T4" fmla="*/ 1 w 3"/>
                <a:gd name="T5" fmla="*/ 1 h 1"/>
                <a:gd name="T6" fmla="*/ 1 w 3"/>
                <a:gd name="T7" fmla="*/ 1 h 1"/>
                <a:gd name="T8" fmla="*/ 1 w 3"/>
                <a:gd name="T9" fmla="*/ 1 h 1"/>
                <a:gd name="T10" fmla="*/ 2 w 3"/>
                <a:gd name="T11" fmla="*/ 1 h 1"/>
                <a:gd name="T12" fmla="*/ 3 w 3"/>
                <a:gd name="T13" fmla="*/ 0 h 1"/>
                <a:gd name="T14" fmla="*/ 3 w 3"/>
                <a:gd name="T15" fmla="*/ 0 h 1"/>
                <a:gd name="T16" fmla="*/ 2 w 3"/>
                <a:gd name="T17" fmla="*/ 0 h 1"/>
                <a:gd name="T18" fmla="*/ 0 w 3"/>
                <a:gd name="T1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1">
                  <a:moveTo>
                    <a:pt x="0" y="1"/>
                  </a:moveTo>
                  <a:cubicBezTo>
                    <a:pt x="1" y="1"/>
                    <a:pt x="1" y="1"/>
                    <a:pt x="1" y="1"/>
                  </a:cubicBezTo>
                  <a:cubicBezTo>
                    <a:pt x="1" y="1"/>
                    <a:pt x="1" y="1"/>
                    <a:pt x="1" y="1"/>
                  </a:cubicBezTo>
                  <a:cubicBezTo>
                    <a:pt x="1" y="1"/>
                    <a:pt x="1" y="1"/>
                    <a:pt x="1" y="1"/>
                  </a:cubicBezTo>
                  <a:cubicBezTo>
                    <a:pt x="1" y="1"/>
                    <a:pt x="1" y="1"/>
                    <a:pt x="1" y="1"/>
                  </a:cubicBezTo>
                  <a:cubicBezTo>
                    <a:pt x="2" y="1"/>
                    <a:pt x="2" y="1"/>
                    <a:pt x="2" y="1"/>
                  </a:cubicBezTo>
                  <a:cubicBezTo>
                    <a:pt x="2" y="1"/>
                    <a:pt x="2" y="1"/>
                    <a:pt x="3" y="0"/>
                  </a:cubicBezTo>
                  <a:cubicBezTo>
                    <a:pt x="3" y="0"/>
                    <a:pt x="3" y="0"/>
                    <a:pt x="3" y="0"/>
                  </a:cubicBezTo>
                  <a:cubicBezTo>
                    <a:pt x="3" y="0"/>
                    <a:pt x="3" y="0"/>
                    <a:pt x="2" y="0"/>
                  </a:cubicBezTo>
                  <a:cubicBezTo>
                    <a:pt x="1" y="0"/>
                    <a:pt x="1" y="0"/>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9" name="Freeform 80">
              <a:extLst>
                <a:ext uri="{FF2B5EF4-FFF2-40B4-BE49-F238E27FC236}">
                  <a16:creationId xmlns:a16="http://schemas.microsoft.com/office/drawing/2014/main" id="{DF962E7F-D697-4494-A326-A2FCF42E7442}"/>
                </a:ext>
              </a:extLst>
            </p:cNvPr>
            <p:cNvSpPr>
              <a:spLocks/>
            </p:cNvSpPr>
            <p:nvPr userDrawn="1"/>
          </p:nvSpPr>
          <p:spPr bwMode="auto">
            <a:xfrm>
              <a:off x="374" y="116"/>
              <a:ext cx="6" cy="6"/>
            </a:xfrm>
            <a:custGeom>
              <a:avLst/>
              <a:gdLst>
                <a:gd name="T0" fmla="*/ 1 w 3"/>
                <a:gd name="T1" fmla="*/ 3 h 3"/>
                <a:gd name="T2" fmla="*/ 1 w 3"/>
                <a:gd name="T3" fmla="*/ 3 h 3"/>
                <a:gd name="T4" fmla="*/ 2 w 3"/>
                <a:gd name="T5" fmla="*/ 2 h 3"/>
                <a:gd name="T6" fmla="*/ 3 w 3"/>
                <a:gd name="T7" fmla="*/ 0 h 3"/>
                <a:gd name="T8" fmla="*/ 2 w 3"/>
                <a:gd name="T9" fmla="*/ 0 h 3"/>
                <a:gd name="T10" fmla="*/ 2 w 3"/>
                <a:gd name="T11" fmla="*/ 0 h 3"/>
                <a:gd name="T12" fmla="*/ 2 w 3"/>
                <a:gd name="T13" fmla="*/ 0 h 3"/>
                <a:gd name="T14" fmla="*/ 1 w 3"/>
                <a:gd name="T15" fmla="*/ 1 h 3"/>
                <a:gd name="T16" fmla="*/ 0 w 3"/>
                <a:gd name="T17" fmla="*/ 2 h 3"/>
                <a:gd name="T18" fmla="*/ 0 w 3"/>
                <a:gd name="T19" fmla="*/ 2 h 3"/>
                <a:gd name="T20" fmla="*/ 1 w 3"/>
                <a:gd name="T21" fmla="*/ 2 h 3"/>
                <a:gd name="T22" fmla="*/ 1 w 3"/>
                <a:gd name="T2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3">
                  <a:moveTo>
                    <a:pt x="1" y="3"/>
                  </a:moveTo>
                  <a:cubicBezTo>
                    <a:pt x="1" y="3"/>
                    <a:pt x="1" y="3"/>
                    <a:pt x="1" y="3"/>
                  </a:cubicBezTo>
                  <a:cubicBezTo>
                    <a:pt x="1" y="3"/>
                    <a:pt x="1" y="3"/>
                    <a:pt x="2" y="2"/>
                  </a:cubicBezTo>
                  <a:cubicBezTo>
                    <a:pt x="2" y="1"/>
                    <a:pt x="3" y="1"/>
                    <a:pt x="3" y="0"/>
                  </a:cubicBezTo>
                  <a:cubicBezTo>
                    <a:pt x="3" y="0"/>
                    <a:pt x="2" y="0"/>
                    <a:pt x="2" y="0"/>
                  </a:cubicBezTo>
                  <a:cubicBezTo>
                    <a:pt x="2" y="0"/>
                    <a:pt x="2" y="0"/>
                    <a:pt x="2" y="0"/>
                  </a:cubicBezTo>
                  <a:cubicBezTo>
                    <a:pt x="2" y="0"/>
                    <a:pt x="2" y="0"/>
                    <a:pt x="2" y="0"/>
                  </a:cubicBezTo>
                  <a:cubicBezTo>
                    <a:pt x="2" y="1"/>
                    <a:pt x="1" y="1"/>
                    <a:pt x="1" y="1"/>
                  </a:cubicBezTo>
                  <a:cubicBezTo>
                    <a:pt x="0" y="1"/>
                    <a:pt x="0" y="1"/>
                    <a:pt x="0" y="2"/>
                  </a:cubicBezTo>
                  <a:cubicBezTo>
                    <a:pt x="0" y="2"/>
                    <a:pt x="0" y="2"/>
                    <a:pt x="0" y="2"/>
                  </a:cubicBezTo>
                  <a:cubicBezTo>
                    <a:pt x="1" y="2"/>
                    <a:pt x="1" y="2"/>
                    <a:pt x="1" y="2"/>
                  </a:cubicBezTo>
                  <a:lnTo>
                    <a:pt x="1" y="3"/>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0" name="Freeform 81">
              <a:extLst>
                <a:ext uri="{FF2B5EF4-FFF2-40B4-BE49-F238E27FC236}">
                  <a16:creationId xmlns:a16="http://schemas.microsoft.com/office/drawing/2014/main" id="{491A913C-A719-4339-840F-F023A43BC8BE}"/>
                </a:ext>
              </a:extLst>
            </p:cNvPr>
            <p:cNvSpPr>
              <a:spLocks/>
            </p:cNvSpPr>
            <p:nvPr userDrawn="1"/>
          </p:nvSpPr>
          <p:spPr bwMode="auto">
            <a:xfrm>
              <a:off x="367" y="116"/>
              <a:ext cx="5" cy="6"/>
            </a:xfrm>
            <a:custGeom>
              <a:avLst/>
              <a:gdLst>
                <a:gd name="T0" fmla="*/ 1 w 2"/>
                <a:gd name="T1" fmla="*/ 0 h 3"/>
                <a:gd name="T2" fmla="*/ 0 w 2"/>
                <a:gd name="T3" fmla="*/ 0 h 3"/>
                <a:gd name="T4" fmla="*/ 0 w 2"/>
                <a:gd name="T5" fmla="*/ 0 h 3"/>
                <a:gd name="T6" fmla="*/ 0 w 2"/>
                <a:gd name="T7" fmla="*/ 0 h 3"/>
                <a:gd name="T8" fmla="*/ 0 w 2"/>
                <a:gd name="T9" fmla="*/ 1 h 3"/>
                <a:gd name="T10" fmla="*/ 1 w 2"/>
                <a:gd name="T11" fmla="*/ 2 h 3"/>
                <a:gd name="T12" fmla="*/ 1 w 2"/>
                <a:gd name="T13" fmla="*/ 3 h 3"/>
                <a:gd name="T14" fmla="*/ 2 w 2"/>
                <a:gd name="T15" fmla="*/ 3 h 3"/>
                <a:gd name="T16" fmla="*/ 2 w 2"/>
                <a:gd name="T17" fmla="*/ 3 h 3"/>
                <a:gd name="T18" fmla="*/ 2 w 2"/>
                <a:gd name="T19" fmla="*/ 3 h 3"/>
                <a:gd name="T20" fmla="*/ 2 w 2"/>
                <a:gd name="T21" fmla="*/ 2 h 3"/>
                <a:gd name="T22" fmla="*/ 2 w 2"/>
                <a:gd name="T23" fmla="*/ 2 h 3"/>
                <a:gd name="T24" fmla="*/ 2 w 2"/>
                <a:gd name="T25" fmla="*/ 2 h 3"/>
                <a:gd name="T26" fmla="*/ 2 w 2"/>
                <a:gd name="T27" fmla="*/ 1 h 3"/>
                <a:gd name="T28" fmla="*/ 1 w 2"/>
                <a:gd name="T29" fmla="*/ 1 h 3"/>
                <a:gd name="T30" fmla="*/ 1 w 2"/>
                <a:gd name="T3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 h="3">
                  <a:moveTo>
                    <a:pt x="1" y="0"/>
                  </a:moveTo>
                  <a:cubicBezTo>
                    <a:pt x="0" y="0"/>
                    <a:pt x="0" y="0"/>
                    <a:pt x="0" y="0"/>
                  </a:cubicBezTo>
                  <a:cubicBezTo>
                    <a:pt x="0" y="0"/>
                    <a:pt x="0" y="0"/>
                    <a:pt x="0" y="0"/>
                  </a:cubicBezTo>
                  <a:cubicBezTo>
                    <a:pt x="0" y="0"/>
                    <a:pt x="0" y="0"/>
                    <a:pt x="0" y="0"/>
                  </a:cubicBezTo>
                  <a:cubicBezTo>
                    <a:pt x="0" y="1"/>
                    <a:pt x="0" y="1"/>
                    <a:pt x="0" y="1"/>
                  </a:cubicBezTo>
                  <a:cubicBezTo>
                    <a:pt x="0" y="1"/>
                    <a:pt x="0" y="2"/>
                    <a:pt x="1" y="2"/>
                  </a:cubicBezTo>
                  <a:cubicBezTo>
                    <a:pt x="1" y="3"/>
                    <a:pt x="1" y="3"/>
                    <a:pt x="1" y="3"/>
                  </a:cubicBezTo>
                  <a:cubicBezTo>
                    <a:pt x="1" y="3"/>
                    <a:pt x="2" y="3"/>
                    <a:pt x="2" y="3"/>
                  </a:cubicBezTo>
                  <a:cubicBezTo>
                    <a:pt x="2" y="3"/>
                    <a:pt x="2" y="3"/>
                    <a:pt x="2" y="3"/>
                  </a:cubicBezTo>
                  <a:cubicBezTo>
                    <a:pt x="2" y="3"/>
                    <a:pt x="2" y="3"/>
                    <a:pt x="2" y="3"/>
                  </a:cubicBezTo>
                  <a:cubicBezTo>
                    <a:pt x="2" y="2"/>
                    <a:pt x="2" y="2"/>
                    <a:pt x="2" y="2"/>
                  </a:cubicBezTo>
                  <a:cubicBezTo>
                    <a:pt x="2" y="2"/>
                    <a:pt x="2" y="2"/>
                    <a:pt x="2" y="2"/>
                  </a:cubicBezTo>
                  <a:cubicBezTo>
                    <a:pt x="2" y="2"/>
                    <a:pt x="2" y="2"/>
                    <a:pt x="2" y="2"/>
                  </a:cubicBezTo>
                  <a:cubicBezTo>
                    <a:pt x="2" y="1"/>
                    <a:pt x="2" y="1"/>
                    <a:pt x="2" y="1"/>
                  </a:cubicBezTo>
                  <a:cubicBezTo>
                    <a:pt x="1" y="1"/>
                    <a:pt x="1" y="1"/>
                    <a:pt x="1" y="1"/>
                  </a:cubicBezTo>
                  <a:lnTo>
                    <a:pt x="1" y="0"/>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1" name="Freeform 82">
              <a:extLst>
                <a:ext uri="{FF2B5EF4-FFF2-40B4-BE49-F238E27FC236}">
                  <a16:creationId xmlns:a16="http://schemas.microsoft.com/office/drawing/2014/main" id="{F469A1AC-6248-4D49-817B-CB1836CCFE95}"/>
                </a:ext>
              </a:extLst>
            </p:cNvPr>
            <p:cNvSpPr>
              <a:spLocks/>
            </p:cNvSpPr>
            <p:nvPr userDrawn="1"/>
          </p:nvSpPr>
          <p:spPr bwMode="auto">
            <a:xfrm>
              <a:off x="370" y="125"/>
              <a:ext cx="8" cy="10"/>
            </a:xfrm>
            <a:custGeom>
              <a:avLst/>
              <a:gdLst>
                <a:gd name="T0" fmla="*/ 2 w 4"/>
                <a:gd name="T1" fmla="*/ 1 h 5"/>
                <a:gd name="T2" fmla="*/ 2 w 4"/>
                <a:gd name="T3" fmla="*/ 1 h 5"/>
                <a:gd name="T4" fmla="*/ 1 w 4"/>
                <a:gd name="T5" fmla="*/ 1 h 5"/>
                <a:gd name="T6" fmla="*/ 1 w 4"/>
                <a:gd name="T7" fmla="*/ 0 h 5"/>
                <a:gd name="T8" fmla="*/ 0 w 4"/>
                <a:gd name="T9" fmla="*/ 0 h 5"/>
                <a:gd name="T10" fmla="*/ 0 w 4"/>
                <a:gd name="T11" fmla="*/ 1 h 5"/>
                <a:gd name="T12" fmla="*/ 0 w 4"/>
                <a:gd name="T13" fmla="*/ 2 h 5"/>
                <a:gd name="T14" fmla="*/ 1 w 4"/>
                <a:gd name="T15" fmla="*/ 3 h 5"/>
                <a:gd name="T16" fmla="*/ 2 w 4"/>
                <a:gd name="T17" fmla="*/ 5 h 5"/>
                <a:gd name="T18" fmla="*/ 3 w 4"/>
                <a:gd name="T19" fmla="*/ 3 h 5"/>
                <a:gd name="T20" fmla="*/ 3 w 4"/>
                <a:gd name="T21" fmla="*/ 2 h 5"/>
                <a:gd name="T22" fmla="*/ 4 w 4"/>
                <a:gd name="T23" fmla="*/ 1 h 5"/>
                <a:gd name="T24" fmla="*/ 3 w 4"/>
                <a:gd name="T25" fmla="*/ 0 h 5"/>
                <a:gd name="T26" fmla="*/ 3 w 4"/>
                <a:gd name="T27" fmla="*/ 0 h 5"/>
                <a:gd name="T28" fmla="*/ 3 w 4"/>
                <a:gd name="T29" fmla="*/ 1 h 5"/>
                <a:gd name="T30" fmla="*/ 2 w 4"/>
                <a:gd name="T31"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 h="5">
                  <a:moveTo>
                    <a:pt x="2" y="1"/>
                  </a:moveTo>
                  <a:cubicBezTo>
                    <a:pt x="2" y="1"/>
                    <a:pt x="2" y="1"/>
                    <a:pt x="2" y="1"/>
                  </a:cubicBezTo>
                  <a:cubicBezTo>
                    <a:pt x="1" y="1"/>
                    <a:pt x="1" y="1"/>
                    <a:pt x="1" y="1"/>
                  </a:cubicBezTo>
                  <a:cubicBezTo>
                    <a:pt x="1" y="1"/>
                    <a:pt x="1" y="0"/>
                    <a:pt x="1" y="0"/>
                  </a:cubicBezTo>
                  <a:cubicBezTo>
                    <a:pt x="1" y="0"/>
                    <a:pt x="0" y="0"/>
                    <a:pt x="0" y="0"/>
                  </a:cubicBezTo>
                  <a:cubicBezTo>
                    <a:pt x="0" y="0"/>
                    <a:pt x="0" y="0"/>
                    <a:pt x="0" y="1"/>
                  </a:cubicBezTo>
                  <a:cubicBezTo>
                    <a:pt x="0" y="1"/>
                    <a:pt x="0" y="1"/>
                    <a:pt x="0" y="2"/>
                  </a:cubicBezTo>
                  <a:cubicBezTo>
                    <a:pt x="0" y="2"/>
                    <a:pt x="1" y="3"/>
                    <a:pt x="1" y="3"/>
                  </a:cubicBezTo>
                  <a:cubicBezTo>
                    <a:pt x="1" y="4"/>
                    <a:pt x="1" y="5"/>
                    <a:pt x="2" y="5"/>
                  </a:cubicBezTo>
                  <a:cubicBezTo>
                    <a:pt x="2" y="5"/>
                    <a:pt x="3" y="4"/>
                    <a:pt x="3" y="3"/>
                  </a:cubicBezTo>
                  <a:cubicBezTo>
                    <a:pt x="3" y="2"/>
                    <a:pt x="3" y="2"/>
                    <a:pt x="3" y="2"/>
                  </a:cubicBezTo>
                  <a:cubicBezTo>
                    <a:pt x="4" y="1"/>
                    <a:pt x="4" y="1"/>
                    <a:pt x="4" y="1"/>
                  </a:cubicBezTo>
                  <a:cubicBezTo>
                    <a:pt x="4" y="0"/>
                    <a:pt x="4" y="0"/>
                    <a:pt x="3" y="0"/>
                  </a:cubicBezTo>
                  <a:cubicBezTo>
                    <a:pt x="3" y="0"/>
                    <a:pt x="3" y="0"/>
                    <a:pt x="3" y="0"/>
                  </a:cubicBezTo>
                  <a:cubicBezTo>
                    <a:pt x="3" y="1"/>
                    <a:pt x="3" y="1"/>
                    <a:pt x="3" y="1"/>
                  </a:cubicBezTo>
                  <a:lnTo>
                    <a:pt x="2" y="1"/>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2" name="Freeform 83">
              <a:extLst>
                <a:ext uri="{FF2B5EF4-FFF2-40B4-BE49-F238E27FC236}">
                  <a16:creationId xmlns:a16="http://schemas.microsoft.com/office/drawing/2014/main" id="{DE023DF2-41B3-45BD-8202-6C41AC05D070}"/>
                </a:ext>
              </a:extLst>
            </p:cNvPr>
            <p:cNvSpPr>
              <a:spLocks/>
            </p:cNvSpPr>
            <p:nvPr userDrawn="1"/>
          </p:nvSpPr>
          <p:spPr bwMode="auto">
            <a:xfrm>
              <a:off x="372" y="127"/>
              <a:ext cx="4" cy="6"/>
            </a:xfrm>
            <a:custGeom>
              <a:avLst/>
              <a:gdLst>
                <a:gd name="T0" fmla="*/ 1 w 2"/>
                <a:gd name="T1" fmla="*/ 0 h 3"/>
                <a:gd name="T2" fmla="*/ 0 w 2"/>
                <a:gd name="T3" fmla="*/ 0 h 3"/>
                <a:gd name="T4" fmla="*/ 0 w 2"/>
                <a:gd name="T5" fmla="*/ 1 h 3"/>
                <a:gd name="T6" fmla="*/ 0 w 2"/>
                <a:gd name="T7" fmla="*/ 1 h 3"/>
                <a:gd name="T8" fmla="*/ 0 w 2"/>
                <a:gd name="T9" fmla="*/ 2 h 3"/>
                <a:gd name="T10" fmla="*/ 0 w 2"/>
                <a:gd name="T11" fmla="*/ 2 h 3"/>
                <a:gd name="T12" fmla="*/ 1 w 2"/>
                <a:gd name="T13" fmla="*/ 3 h 3"/>
                <a:gd name="T14" fmla="*/ 1 w 2"/>
                <a:gd name="T15" fmla="*/ 2 h 3"/>
                <a:gd name="T16" fmla="*/ 2 w 2"/>
                <a:gd name="T17" fmla="*/ 1 h 3"/>
                <a:gd name="T18" fmla="*/ 2 w 2"/>
                <a:gd name="T19" fmla="*/ 1 h 3"/>
                <a:gd name="T20" fmla="*/ 2 w 2"/>
                <a:gd name="T21" fmla="*/ 0 h 3"/>
                <a:gd name="T22" fmla="*/ 1 w 2"/>
                <a:gd name="T23" fmla="*/ 0 h 3"/>
                <a:gd name="T24" fmla="*/ 1 w 2"/>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 h="3">
                  <a:moveTo>
                    <a:pt x="1" y="0"/>
                  </a:moveTo>
                  <a:cubicBezTo>
                    <a:pt x="0" y="0"/>
                    <a:pt x="0" y="0"/>
                    <a:pt x="0" y="0"/>
                  </a:cubicBezTo>
                  <a:cubicBezTo>
                    <a:pt x="0" y="0"/>
                    <a:pt x="0" y="1"/>
                    <a:pt x="0" y="1"/>
                  </a:cubicBezTo>
                  <a:cubicBezTo>
                    <a:pt x="0" y="1"/>
                    <a:pt x="0" y="1"/>
                    <a:pt x="0" y="1"/>
                  </a:cubicBezTo>
                  <a:cubicBezTo>
                    <a:pt x="0" y="2"/>
                    <a:pt x="0" y="2"/>
                    <a:pt x="0" y="2"/>
                  </a:cubicBezTo>
                  <a:cubicBezTo>
                    <a:pt x="0" y="2"/>
                    <a:pt x="0" y="2"/>
                    <a:pt x="0" y="2"/>
                  </a:cubicBezTo>
                  <a:cubicBezTo>
                    <a:pt x="0" y="3"/>
                    <a:pt x="1" y="3"/>
                    <a:pt x="1" y="3"/>
                  </a:cubicBezTo>
                  <a:cubicBezTo>
                    <a:pt x="1" y="3"/>
                    <a:pt x="1" y="3"/>
                    <a:pt x="1" y="2"/>
                  </a:cubicBezTo>
                  <a:cubicBezTo>
                    <a:pt x="2" y="1"/>
                    <a:pt x="2" y="1"/>
                    <a:pt x="2" y="1"/>
                  </a:cubicBezTo>
                  <a:cubicBezTo>
                    <a:pt x="2" y="1"/>
                    <a:pt x="2" y="1"/>
                    <a:pt x="2" y="1"/>
                  </a:cubicBezTo>
                  <a:cubicBezTo>
                    <a:pt x="2" y="1"/>
                    <a:pt x="2" y="1"/>
                    <a:pt x="2" y="0"/>
                  </a:cubicBezTo>
                  <a:cubicBezTo>
                    <a:pt x="1" y="0"/>
                    <a:pt x="1" y="0"/>
                    <a:pt x="1" y="0"/>
                  </a:cubicBezTo>
                  <a:cubicBezTo>
                    <a:pt x="1" y="0"/>
                    <a:pt x="1" y="0"/>
                    <a:pt x="1" y="0"/>
                  </a:cubicBez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3" name="Freeform 84">
              <a:extLst>
                <a:ext uri="{FF2B5EF4-FFF2-40B4-BE49-F238E27FC236}">
                  <a16:creationId xmlns:a16="http://schemas.microsoft.com/office/drawing/2014/main" id="{ECBBEEA2-27C9-46CF-B058-62D1E81B641D}"/>
                </a:ext>
              </a:extLst>
            </p:cNvPr>
            <p:cNvSpPr>
              <a:spLocks/>
            </p:cNvSpPr>
            <p:nvPr userDrawn="1"/>
          </p:nvSpPr>
          <p:spPr bwMode="auto">
            <a:xfrm>
              <a:off x="213" y="241"/>
              <a:ext cx="73" cy="89"/>
            </a:xfrm>
            <a:custGeom>
              <a:avLst/>
              <a:gdLst>
                <a:gd name="T0" fmla="*/ 32 w 35"/>
                <a:gd name="T1" fmla="*/ 25 h 42"/>
                <a:gd name="T2" fmla="*/ 34 w 35"/>
                <a:gd name="T3" fmla="*/ 25 h 42"/>
                <a:gd name="T4" fmla="*/ 33 w 35"/>
                <a:gd name="T5" fmla="*/ 30 h 42"/>
                <a:gd name="T6" fmla="*/ 33 w 35"/>
                <a:gd name="T7" fmla="*/ 36 h 42"/>
                <a:gd name="T8" fmla="*/ 33 w 35"/>
                <a:gd name="T9" fmla="*/ 38 h 42"/>
                <a:gd name="T10" fmla="*/ 30 w 35"/>
                <a:gd name="T11" fmla="*/ 41 h 42"/>
                <a:gd name="T12" fmla="*/ 28 w 35"/>
                <a:gd name="T13" fmla="*/ 38 h 42"/>
                <a:gd name="T14" fmla="*/ 26 w 35"/>
                <a:gd name="T15" fmla="*/ 38 h 42"/>
                <a:gd name="T16" fmla="*/ 29 w 35"/>
                <a:gd name="T17" fmla="*/ 30 h 42"/>
                <a:gd name="T18" fmla="*/ 27 w 35"/>
                <a:gd name="T19" fmla="*/ 28 h 42"/>
                <a:gd name="T20" fmla="*/ 24 w 35"/>
                <a:gd name="T21" fmla="*/ 33 h 42"/>
                <a:gd name="T22" fmla="*/ 22 w 35"/>
                <a:gd name="T23" fmla="*/ 37 h 42"/>
                <a:gd name="T24" fmla="*/ 18 w 35"/>
                <a:gd name="T25" fmla="*/ 35 h 42"/>
                <a:gd name="T26" fmla="*/ 18 w 35"/>
                <a:gd name="T27" fmla="*/ 31 h 42"/>
                <a:gd name="T28" fmla="*/ 17 w 35"/>
                <a:gd name="T29" fmla="*/ 29 h 42"/>
                <a:gd name="T30" fmla="*/ 22 w 35"/>
                <a:gd name="T31" fmla="*/ 28 h 42"/>
                <a:gd name="T32" fmla="*/ 21 w 35"/>
                <a:gd name="T33" fmla="*/ 20 h 42"/>
                <a:gd name="T34" fmla="*/ 20 w 35"/>
                <a:gd name="T35" fmla="*/ 22 h 42"/>
                <a:gd name="T36" fmla="*/ 14 w 35"/>
                <a:gd name="T37" fmla="*/ 31 h 42"/>
                <a:gd name="T38" fmla="*/ 12 w 35"/>
                <a:gd name="T39" fmla="*/ 29 h 42"/>
                <a:gd name="T40" fmla="*/ 9 w 35"/>
                <a:gd name="T41" fmla="*/ 29 h 42"/>
                <a:gd name="T42" fmla="*/ 9 w 35"/>
                <a:gd name="T43" fmla="*/ 25 h 42"/>
                <a:gd name="T44" fmla="*/ 9 w 35"/>
                <a:gd name="T45" fmla="*/ 23 h 42"/>
                <a:gd name="T46" fmla="*/ 14 w 35"/>
                <a:gd name="T47" fmla="*/ 23 h 42"/>
                <a:gd name="T48" fmla="*/ 8 w 35"/>
                <a:gd name="T49" fmla="*/ 21 h 42"/>
                <a:gd name="T50" fmla="*/ 5 w 35"/>
                <a:gd name="T51" fmla="*/ 20 h 42"/>
                <a:gd name="T52" fmla="*/ 3 w 35"/>
                <a:gd name="T53" fmla="*/ 16 h 42"/>
                <a:gd name="T54" fmla="*/ 1 w 35"/>
                <a:gd name="T55" fmla="*/ 9 h 42"/>
                <a:gd name="T56" fmla="*/ 1 w 35"/>
                <a:gd name="T57" fmla="*/ 7 h 42"/>
                <a:gd name="T58" fmla="*/ 2 w 35"/>
                <a:gd name="T59" fmla="*/ 4 h 42"/>
                <a:gd name="T60" fmla="*/ 2 w 35"/>
                <a:gd name="T61" fmla="*/ 2 h 42"/>
                <a:gd name="T62" fmla="*/ 6 w 35"/>
                <a:gd name="T63" fmla="*/ 7 h 42"/>
                <a:gd name="T64" fmla="*/ 7 w 35"/>
                <a:gd name="T65" fmla="*/ 10 h 42"/>
                <a:gd name="T66" fmla="*/ 8 w 35"/>
                <a:gd name="T67" fmla="*/ 16 h 42"/>
                <a:gd name="T68" fmla="*/ 9 w 35"/>
                <a:gd name="T69" fmla="*/ 9 h 42"/>
                <a:gd name="T70" fmla="*/ 9 w 35"/>
                <a:gd name="T71" fmla="*/ 4 h 42"/>
                <a:gd name="T72" fmla="*/ 10 w 35"/>
                <a:gd name="T73" fmla="*/ 2 h 42"/>
                <a:gd name="T74" fmla="*/ 13 w 35"/>
                <a:gd name="T75" fmla="*/ 0 h 42"/>
                <a:gd name="T76" fmla="*/ 15 w 35"/>
                <a:gd name="T77" fmla="*/ 2 h 42"/>
                <a:gd name="T78" fmla="*/ 17 w 35"/>
                <a:gd name="T79" fmla="*/ 1 h 42"/>
                <a:gd name="T80" fmla="*/ 17 w 35"/>
                <a:gd name="T81" fmla="*/ 9 h 42"/>
                <a:gd name="T82" fmla="*/ 30 w 35"/>
                <a:gd name="T83" fmla="*/ 16 h 42"/>
                <a:gd name="T84" fmla="*/ 24 w 35"/>
                <a:gd name="T85" fmla="*/ 1 h 42"/>
                <a:gd name="T86" fmla="*/ 32 w 35"/>
                <a:gd name="T87" fmla="*/ 2 h 42"/>
                <a:gd name="T88" fmla="*/ 32 w 35"/>
                <a:gd name="T89" fmla="*/ 8 h 42"/>
                <a:gd name="T90" fmla="*/ 23 w 35"/>
                <a:gd name="T91" fmla="*/ 6 h 42"/>
                <a:gd name="T92" fmla="*/ 26 w 35"/>
                <a:gd name="T93" fmla="*/ 10 h 42"/>
                <a:gd name="T94" fmla="*/ 31 w 35"/>
                <a:gd name="T95" fmla="*/ 1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 h="42">
                  <a:moveTo>
                    <a:pt x="30" y="20"/>
                  </a:moveTo>
                  <a:cubicBezTo>
                    <a:pt x="30" y="20"/>
                    <a:pt x="30" y="21"/>
                    <a:pt x="30" y="21"/>
                  </a:cubicBezTo>
                  <a:cubicBezTo>
                    <a:pt x="30" y="23"/>
                    <a:pt x="30" y="23"/>
                    <a:pt x="30" y="23"/>
                  </a:cubicBezTo>
                  <a:cubicBezTo>
                    <a:pt x="31" y="24"/>
                    <a:pt x="31" y="25"/>
                    <a:pt x="32" y="25"/>
                  </a:cubicBezTo>
                  <a:cubicBezTo>
                    <a:pt x="32" y="25"/>
                    <a:pt x="33" y="25"/>
                    <a:pt x="33" y="24"/>
                  </a:cubicBezTo>
                  <a:cubicBezTo>
                    <a:pt x="33" y="24"/>
                    <a:pt x="33" y="24"/>
                    <a:pt x="33" y="24"/>
                  </a:cubicBezTo>
                  <a:cubicBezTo>
                    <a:pt x="33" y="24"/>
                    <a:pt x="33" y="24"/>
                    <a:pt x="33" y="24"/>
                  </a:cubicBezTo>
                  <a:cubicBezTo>
                    <a:pt x="33" y="24"/>
                    <a:pt x="34" y="24"/>
                    <a:pt x="34" y="25"/>
                  </a:cubicBezTo>
                  <a:cubicBezTo>
                    <a:pt x="34" y="25"/>
                    <a:pt x="34" y="25"/>
                    <a:pt x="34" y="25"/>
                  </a:cubicBezTo>
                  <a:cubicBezTo>
                    <a:pt x="34" y="25"/>
                    <a:pt x="34" y="26"/>
                    <a:pt x="34" y="27"/>
                  </a:cubicBezTo>
                  <a:cubicBezTo>
                    <a:pt x="34" y="27"/>
                    <a:pt x="34" y="28"/>
                    <a:pt x="34" y="28"/>
                  </a:cubicBezTo>
                  <a:cubicBezTo>
                    <a:pt x="34" y="29"/>
                    <a:pt x="34" y="29"/>
                    <a:pt x="33" y="30"/>
                  </a:cubicBezTo>
                  <a:cubicBezTo>
                    <a:pt x="34" y="30"/>
                    <a:pt x="34" y="31"/>
                    <a:pt x="34" y="32"/>
                  </a:cubicBezTo>
                  <a:cubicBezTo>
                    <a:pt x="34" y="33"/>
                    <a:pt x="34" y="33"/>
                    <a:pt x="33" y="33"/>
                  </a:cubicBezTo>
                  <a:cubicBezTo>
                    <a:pt x="34" y="34"/>
                    <a:pt x="34" y="34"/>
                    <a:pt x="34" y="35"/>
                  </a:cubicBezTo>
                  <a:cubicBezTo>
                    <a:pt x="34" y="35"/>
                    <a:pt x="34" y="35"/>
                    <a:pt x="33" y="36"/>
                  </a:cubicBezTo>
                  <a:cubicBezTo>
                    <a:pt x="33" y="37"/>
                    <a:pt x="33" y="37"/>
                    <a:pt x="33" y="38"/>
                  </a:cubicBezTo>
                  <a:cubicBezTo>
                    <a:pt x="33" y="38"/>
                    <a:pt x="33" y="38"/>
                    <a:pt x="33" y="38"/>
                  </a:cubicBezTo>
                  <a:cubicBezTo>
                    <a:pt x="33" y="38"/>
                    <a:pt x="33" y="38"/>
                    <a:pt x="33" y="38"/>
                  </a:cubicBezTo>
                  <a:cubicBezTo>
                    <a:pt x="33" y="38"/>
                    <a:pt x="33" y="38"/>
                    <a:pt x="33" y="38"/>
                  </a:cubicBezTo>
                  <a:cubicBezTo>
                    <a:pt x="33" y="37"/>
                    <a:pt x="32" y="37"/>
                    <a:pt x="32" y="37"/>
                  </a:cubicBezTo>
                  <a:cubicBezTo>
                    <a:pt x="32" y="37"/>
                    <a:pt x="32" y="37"/>
                    <a:pt x="32" y="38"/>
                  </a:cubicBezTo>
                  <a:cubicBezTo>
                    <a:pt x="31" y="39"/>
                    <a:pt x="31" y="39"/>
                    <a:pt x="31" y="40"/>
                  </a:cubicBezTo>
                  <a:cubicBezTo>
                    <a:pt x="30" y="40"/>
                    <a:pt x="30" y="40"/>
                    <a:pt x="30" y="41"/>
                  </a:cubicBezTo>
                  <a:cubicBezTo>
                    <a:pt x="30" y="41"/>
                    <a:pt x="30" y="41"/>
                    <a:pt x="30" y="41"/>
                  </a:cubicBezTo>
                  <a:cubicBezTo>
                    <a:pt x="30" y="42"/>
                    <a:pt x="30" y="42"/>
                    <a:pt x="30" y="42"/>
                  </a:cubicBezTo>
                  <a:cubicBezTo>
                    <a:pt x="30" y="42"/>
                    <a:pt x="30" y="42"/>
                    <a:pt x="30" y="42"/>
                  </a:cubicBezTo>
                  <a:cubicBezTo>
                    <a:pt x="29" y="42"/>
                    <a:pt x="28" y="40"/>
                    <a:pt x="28" y="38"/>
                  </a:cubicBezTo>
                  <a:cubicBezTo>
                    <a:pt x="28" y="37"/>
                    <a:pt x="27" y="37"/>
                    <a:pt x="27" y="37"/>
                  </a:cubicBezTo>
                  <a:cubicBezTo>
                    <a:pt x="27" y="37"/>
                    <a:pt x="26" y="37"/>
                    <a:pt x="26" y="38"/>
                  </a:cubicBezTo>
                  <a:cubicBezTo>
                    <a:pt x="26" y="38"/>
                    <a:pt x="26" y="38"/>
                    <a:pt x="26" y="38"/>
                  </a:cubicBezTo>
                  <a:cubicBezTo>
                    <a:pt x="26" y="38"/>
                    <a:pt x="26" y="38"/>
                    <a:pt x="26" y="38"/>
                  </a:cubicBezTo>
                  <a:cubicBezTo>
                    <a:pt x="26" y="38"/>
                    <a:pt x="25" y="38"/>
                    <a:pt x="25" y="37"/>
                  </a:cubicBezTo>
                  <a:cubicBezTo>
                    <a:pt x="25" y="37"/>
                    <a:pt x="25" y="36"/>
                    <a:pt x="25" y="35"/>
                  </a:cubicBezTo>
                  <a:cubicBezTo>
                    <a:pt x="25" y="34"/>
                    <a:pt x="26" y="34"/>
                    <a:pt x="28" y="32"/>
                  </a:cubicBezTo>
                  <a:cubicBezTo>
                    <a:pt x="29" y="32"/>
                    <a:pt x="29" y="31"/>
                    <a:pt x="29" y="30"/>
                  </a:cubicBezTo>
                  <a:cubicBezTo>
                    <a:pt x="29" y="29"/>
                    <a:pt x="29" y="28"/>
                    <a:pt x="28" y="27"/>
                  </a:cubicBezTo>
                  <a:cubicBezTo>
                    <a:pt x="27" y="27"/>
                    <a:pt x="27" y="26"/>
                    <a:pt x="27" y="26"/>
                  </a:cubicBezTo>
                  <a:cubicBezTo>
                    <a:pt x="26" y="26"/>
                    <a:pt x="26" y="27"/>
                    <a:pt x="26" y="27"/>
                  </a:cubicBezTo>
                  <a:cubicBezTo>
                    <a:pt x="26" y="27"/>
                    <a:pt x="26" y="27"/>
                    <a:pt x="27" y="28"/>
                  </a:cubicBezTo>
                  <a:cubicBezTo>
                    <a:pt x="27" y="28"/>
                    <a:pt x="27" y="28"/>
                    <a:pt x="27" y="28"/>
                  </a:cubicBezTo>
                  <a:cubicBezTo>
                    <a:pt x="27" y="28"/>
                    <a:pt x="27" y="29"/>
                    <a:pt x="27" y="29"/>
                  </a:cubicBezTo>
                  <a:cubicBezTo>
                    <a:pt x="26" y="30"/>
                    <a:pt x="26" y="30"/>
                    <a:pt x="26" y="31"/>
                  </a:cubicBezTo>
                  <a:cubicBezTo>
                    <a:pt x="26" y="32"/>
                    <a:pt x="25" y="32"/>
                    <a:pt x="24" y="33"/>
                  </a:cubicBezTo>
                  <a:cubicBezTo>
                    <a:pt x="24" y="33"/>
                    <a:pt x="24" y="34"/>
                    <a:pt x="23" y="34"/>
                  </a:cubicBezTo>
                  <a:cubicBezTo>
                    <a:pt x="23" y="35"/>
                    <a:pt x="23" y="35"/>
                    <a:pt x="23" y="35"/>
                  </a:cubicBezTo>
                  <a:cubicBezTo>
                    <a:pt x="22" y="35"/>
                    <a:pt x="22" y="36"/>
                    <a:pt x="22" y="36"/>
                  </a:cubicBezTo>
                  <a:cubicBezTo>
                    <a:pt x="22" y="37"/>
                    <a:pt x="22" y="37"/>
                    <a:pt x="22" y="37"/>
                  </a:cubicBezTo>
                  <a:cubicBezTo>
                    <a:pt x="22" y="37"/>
                    <a:pt x="21" y="36"/>
                    <a:pt x="20" y="36"/>
                  </a:cubicBezTo>
                  <a:cubicBezTo>
                    <a:pt x="20" y="35"/>
                    <a:pt x="20" y="35"/>
                    <a:pt x="20" y="34"/>
                  </a:cubicBezTo>
                  <a:cubicBezTo>
                    <a:pt x="20" y="35"/>
                    <a:pt x="20" y="35"/>
                    <a:pt x="19" y="35"/>
                  </a:cubicBezTo>
                  <a:cubicBezTo>
                    <a:pt x="18" y="35"/>
                    <a:pt x="18" y="35"/>
                    <a:pt x="18" y="35"/>
                  </a:cubicBezTo>
                  <a:cubicBezTo>
                    <a:pt x="17" y="35"/>
                    <a:pt x="17" y="35"/>
                    <a:pt x="17" y="35"/>
                  </a:cubicBezTo>
                  <a:cubicBezTo>
                    <a:pt x="17" y="35"/>
                    <a:pt x="17" y="35"/>
                    <a:pt x="17" y="35"/>
                  </a:cubicBezTo>
                  <a:cubicBezTo>
                    <a:pt x="17" y="34"/>
                    <a:pt x="17" y="34"/>
                    <a:pt x="17" y="34"/>
                  </a:cubicBezTo>
                  <a:cubicBezTo>
                    <a:pt x="17" y="33"/>
                    <a:pt x="17" y="32"/>
                    <a:pt x="18" y="31"/>
                  </a:cubicBezTo>
                  <a:cubicBezTo>
                    <a:pt x="17" y="31"/>
                    <a:pt x="17" y="30"/>
                    <a:pt x="16" y="30"/>
                  </a:cubicBezTo>
                  <a:cubicBezTo>
                    <a:pt x="16" y="30"/>
                    <a:pt x="16" y="30"/>
                    <a:pt x="16" y="30"/>
                  </a:cubicBezTo>
                  <a:cubicBezTo>
                    <a:pt x="16" y="30"/>
                    <a:pt x="16" y="30"/>
                    <a:pt x="16" y="30"/>
                  </a:cubicBezTo>
                  <a:cubicBezTo>
                    <a:pt x="17" y="29"/>
                    <a:pt x="17" y="29"/>
                    <a:pt x="17" y="29"/>
                  </a:cubicBezTo>
                  <a:cubicBezTo>
                    <a:pt x="17" y="29"/>
                    <a:pt x="18" y="28"/>
                    <a:pt x="19" y="28"/>
                  </a:cubicBezTo>
                  <a:cubicBezTo>
                    <a:pt x="19" y="28"/>
                    <a:pt x="20" y="28"/>
                    <a:pt x="21" y="29"/>
                  </a:cubicBezTo>
                  <a:cubicBezTo>
                    <a:pt x="21" y="29"/>
                    <a:pt x="21" y="29"/>
                    <a:pt x="22" y="29"/>
                  </a:cubicBezTo>
                  <a:cubicBezTo>
                    <a:pt x="22" y="29"/>
                    <a:pt x="22" y="29"/>
                    <a:pt x="22" y="28"/>
                  </a:cubicBezTo>
                  <a:cubicBezTo>
                    <a:pt x="22" y="28"/>
                    <a:pt x="22" y="27"/>
                    <a:pt x="21" y="25"/>
                  </a:cubicBezTo>
                  <a:cubicBezTo>
                    <a:pt x="21" y="24"/>
                    <a:pt x="21" y="23"/>
                    <a:pt x="21" y="23"/>
                  </a:cubicBezTo>
                  <a:cubicBezTo>
                    <a:pt x="21" y="22"/>
                    <a:pt x="21" y="20"/>
                    <a:pt x="22" y="20"/>
                  </a:cubicBezTo>
                  <a:cubicBezTo>
                    <a:pt x="22" y="20"/>
                    <a:pt x="21" y="20"/>
                    <a:pt x="21" y="20"/>
                  </a:cubicBezTo>
                  <a:cubicBezTo>
                    <a:pt x="21" y="20"/>
                    <a:pt x="20" y="20"/>
                    <a:pt x="20" y="20"/>
                  </a:cubicBezTo>
                  <a:cubicBezTo>
                    <a:pt x="20" y="20"/>
                    <a:pt x="19" y="21"/>
                    <a:pt x="19" y="21"/>
                  </a:cubicBezTo>
                  <a:cubicBezTo>
                    <a:pt x="19" y="21"/>
                    <a:pt x="19" y="21"/>
                    <a:pt x="20" y="21"/>
                  </a:cubicBezTo>
                  <a:cubicBezTo>
                    <a:pt x="20" y="21"/>
                    <a:pt x="20" y="21"/>
                    <a:pt x="20" y="22"/>
                  </a:cubicBezTo>
                  <a:cubicBezTo>
                    <a:pt x="20" y="23"/>
                    <a:pt x="19" y="24"/>
                    <a:pt x="18" y="24"/>
                  </a:cubicBezTo>
                  <a:cubicBezTo>
                    <a:pt x="18" y="26"/>
                    <a:pt x="17" y="26"/>
                    <a:pt x="16" y="27"/>
                  </a:cubicBezTo>
                  <a:cubicBezTo>
                    <a:pt x="16" y="27"/>
                    <a:pt x="16" y="28"/>
                    <a:pt x="16" y="28"/>
                  </a:cubicBezTo>
                  <a:cubicBezTo>
                    <a:pt x="15" y="30"/>
                    <a:pt x="14" y="30"/>
                    <a:pt x="14" y="31"/>
                  </a:cubicBezTo>
                  <a:cubicBezTo>
                    <a:pt x="14" y="31"/>
                    <a:pt x="14" y="31"/>
                    <a:pt x="14" y="31"/>
                  </a:cubicBezTo>
                  <a:cubicBezTo>
                    <a:pt x="14" y="31"/>
                    <a:pt x="14" y="31"/>
                    <a:pt x="13" y="31"/>
                  </a:cubicBezTo>
                  <a:cubicBezTo>
                    <a:pt x="13" y="30"/>
                    <a:pt x="13" y="30"/>
                    <a:pt x="13" y="30"/>
                  </a:cubicBezTo>
                  <a:cubicBezTo>
                    <a:pt x="13" y="30"/>
                    <a:pt x="12" y="30"/>
                    <a:pt x="12" y="29"/>
                  </a:cubicBezTo>
                  <a:cubicBezTo>
                    <a:pt x="12" y="29"/>
                    <a:pt x="12" y="29"/>
                    <a:pt x="12" y="29"/>
                  </a:cubicBezTo>
                  <a:cubicBezTo>
                    <a:pt x="11" y="29"/>
                    <a:pt x="11" y="29"/>
                    <a:pt x="11" y="29"/>
                  </a:cubicBezTo>
                  <a:cubicBezTo>
                    <a:pt x="11" y="29"/>
                    <a:pt x="11" y="29"/>
                    <a:pt x="11" y="29"/>
                  </a:cubicBezTo>
                  <a:cubicBezTo>
                    <a:pt x="10" y="29"/>
                    <a:pt x="9" y="29"/>
                    <a:pt x="9" y="29"/>
                  </a:cubicBezTo>
                  <a:cubicBezTo>
                    <a:pt x="9" y="30"/>
                    <a:pt x="9" y="30"/>
                    <a:pt x="9" y="30"/>
                  </a:cubicBezTo>
                  <a:cubicBezTo>
                    <a:pt x="8" y="30"/>
                    <a:pt x="8" y="29"/>
                    <a:pt x="8" y="29"/>
                  </a:cubicBezTo>
                  <a:cubicBezTo>
                    <a:pt x="8" y="27"/>
                    <a:pt x="9" y="26"/>
                    <a:pt x="9" y="25"/>
                  </a:cubicBezTo>
                  <a:cubicBezTo>
                    <a:pt x="9" y="25"/>
                    <a:pt x="9" y="25"/>
                    <a:pt x="9" y="25"/>
                  </a:cubicBezTo>
                  <a:cubicBezTo>
                    <a:pt x="9" y="24"/>
                    <a:pt x="9" y="24"/>
                    <a:pt x="9" y="24"/>
                  </a:cubicBezTo>
                  <a:cubicBezTo>
                    <a:pt x="8" y="24"/>
                    <a:pt x="8" y="24"/>
                    <a:pt x="8" y="24"/>
                  </a:cubicBezTo>
                  <a:cubicBezTo>
                    <a:pt x="8" y="24"/>
                    <a:pt x="8" y="24"/>
                    <a:pt x="8" y="24"/>
                  </a:cubicBezTo>
                  <a:cubicBezTo>
                    <a:pt x="8" y="24"/>
                    <a:pt x="8" y="23"/>
                    <a:pt x="9" y="23"/>
                  </a:cubicBezTo>
                  <a:cubicBezTo>
                    <a:pt x="10" y="22"/>
                    <a:pt x="10" y="22"/>
                    <a:pt x="11" y="22"/>
                  </a:cubicBezTo>
                  <a:cubicBezTo>
                    <a:pt x="11" y="22"/>
                    <a:pt x="12" y="22"/>
                    <a:pt x="12" y="23"/>
                  </a:cubicBezTo>
                  <a:cubicBezTo>
                    <a:pt x="13" y="23"/>
                    <a:pt x="13" y="24"/>
                    <a:pt x="13" y="24"/>
                  </a:cubicBezTo>
                  <a:cubicBezTo>
                    <a:pt x="13" y="24"/>
                    <a:pt x="14" y="23"/>
                    <a:pt x="14" y="23"/>
                  </a:cubicBezTo>
                  <a:cubicBezTo>
                    <a:pt x="14" y="23"/>
                    <a:pt x="14" y="23"/>
                    <a:pt x="14" y="23"/>
                  </a:cubicBezTo>
                  <a:cubicBezTo>
                    <a:pt x="14" y="22"/>
                    <a:pt x="13" y="21"/>
                    <a:pt x="12" y="20"/>
                  </a:cubicBezTo>
                  <a:cubicBezTo>
                    <a:pt x="12" y="20"/>
                    <a:pt x="11" y="20"/>
                    <a:pt x="10" y="20"/>
                  </a:cubicBezTo>
                  <a:cubicBezTo>
                    <a:pt x="9" y="20"/>
                    <a:pt x="8" y="20"/>
                    <a:pt x="8" y="21"/>
                  </a:cubicBezTo>
                  <a:cubicBezTo>
                    <a:pt x="8" y="22"/>
                    <a:pt x="8" y="22"/>
                    <a:pt x="8" y="22"/>
                  </a:cubicBezTo>
                  <a:cubicBezTo>
                    <a:pt x="8" y="22"/>
                    <a:pt x="8" y="22"/>
                    <a:pt x="7" y="22"/>
                  </a:cubicBezTo>
                  <a:cubicBezTo>
                    <a:pt x="7" y="22"/>
                    <a:pt x="7" y="22"/>
                    <a:pt x="6" y="21"/>
                  </a:cubicBezTo>
                  <a:cubicBezTo>
                    <a:pt x="5" y="20"/>
                    <a:pt x="5" y="20"/>
                    <a:pt x="5" y="20"/>
                  </a:cubicBezTo>
                  <a:cubicBezTo>
                    <a:pt x="5" y="20"/>
                    <a:pt x="5" y="19"/>
                    <a:pt x="5" y="19"/>
                  </a:cubicBezTo>
                  <a:cubicBezTo>
                    <a:pt x="5" y="19"/>
                    <a:pt x="5" y="19"/>
                    <a:pt x="5" y="19"/>
                  </a:cubicBezTo>
                  <a:cubicBezTo>
                    <a:pt x="5" y="19"/>
                    <a:pt x="5" y="19"/>
                    <a:pt x="4" y="18"/>
                  </a:cubicBezTo>
                  <a:cubicBezTo>
                    <a:pt x="4" y="18"/>
                    <a:pt x="3" y="17"/>
                    <a:pt x="3" y="16"/>
                  </a:cubicBezTo>
                  <a:cubicBezTo>
                    <a:pt x="3" y="15"/>
                    <a:pt x="3" y="15"/>
                    <a:pt x="3" y="15"/>
                  </a:cubicBezTo>
                  <a:cubicBezTo>
                    <a:pt x="2" y="14"/>
                    <a:pt x="1" y="13"/>
                    <a:pt x="1" y="12"/>
                  </a:cubicBezTo>
                  <a:cubicBezTo>
                    <a:pt x="1" y="12"/>
                    <a:pt x="1" y="11"/>
                    <a:pt x="2" y="11"/>
                  </a:cubicBezTo>
                  <a:cubicBezTo>
                    <a:pt x="1" y="11"/>
                    <a:pt x="1" y="11"/>
                    <a:pt x="1" y="9"/>
                  </a:cubicBezTo>
                  <a:cubicBezTo>
                    <a:pt x="0" y="8"/>
                    <a:pt x="0" y="8"/>
                    <a:pt x="0" y="8"/>
                  </a:cubicBezTo>
                  <a:cubicBezTo>
                    <a:pt x="0" y="7"/>
                    <a:pt x="0" y="7"/>
                    <a:pt x="0" y="7"/>
                  </a:cubicBezTo>
                  <a:cubicBezTo>
                    <a:pt x="0" y="7"/>
                    <a:pt x="0" y="7"/>
                    <a:pt x="0" y="7"/>
                  </a:cubicBezTo>
                  <a:cubicBezTo>
                    <a:pt x="1" y="7"/>
                    <a:pt x="1" y="7"/>
                    <a:pt x="1" y="7"/>
                  </a:cubicBezTo>
                  <a:cubicBezTo>
                    <a:pt x="2" y="7"/>
                    <a:pt x="2" y="7"/>
                    <a:pt x="2" y="7"/>
                  </a:cubicBezTo>
                  <a:cubicBezTo>
                    <a:pt x="2" y="6"/>
                    <a:pt x="2" y="6"/>
                    <a:pt x="2" y="6"/>
                  </a:cubicBezTo>
                  <a:cubicBezTo>
                    <a:pt x="2" y="5"/>
                    <a:pt x="2" y="5"/>
                    <a:pt x="2" y="4"/>
                  </a:cubicBezTo>
                  <a:cubicBezTo>
                    <a:pt x="2" y="4"/>
                    <a:pt x="2" y="4"/>
                    <a:pt x="2" y="4"/>
                  </a:cubicBezTo>
                  <a:cubicBezTo>
                    <a:pt x="2" y="4"/>
                    <a:pt x="2" y="3"/>
                    <a:pt x="2" y="3"/>
                  </a:cubicBezTo>
                  <a:cubicBezTo>
                    <a:pt x="2" y="3"/>
                    <a:pt x="2" y="3"/>
                    <a:pt x="2" y="3"/>
                  </a:cubicBezTo>
                  <a:cubicBezTo>
                    <a:pt x="2" y="2"/>
                    <a:pt x="2" y="2"/>
                    <a:pt x="2" y="2"/>
                  </a:cubicBezTo>
                  <a:cubicBezTo>
                    <a:pt x="2" y="2"/>
                    <a:pt x="2" y="2"/>
                    <a:pt x="2" y="2"/>
                  </a:cubicBezTo>
                  <a:cubicBezTo>
                    <a:pt x="2" y="2"/>
                    <a:pt x="2" y="2"/>
                    <a:pt x="2" y="2"/>
                  </a:cubicBezTo>
                  <a:cubicBezTo>
                    <a:pt x="3" y="2"/>
                    <a:pt x="4" y="3"/>
                    <a:pt x="4" y="3"/>
                  </a:cubicBezTo>
                  <a:cubicBezTo>
                    <a:pt x="5" y="4"/>
                    <a:pt x="6" y="5"/>
                    <a:pt x="6" y="6"/>
                  </a:cubicBezTo>
                  <a:cubicBezTo>
                    <a:pt x="6" y="7"/>
                    <a:pt x="6" y="7"/>
                    <a:pt x="6" y="7"/>
                  </a:cubicBezTo>
                  <a:cubicBezTo>
                    <a:pt x="6" y="7"/>
                    <a:pt x="6" y="7"/>
                    <a:pt x="6" y="7"/>
                  </a:cubicBezTo>
                  <a:cubicBezTo>
                    <a:pt x="6" y="7"/>
                    <a:pt x="6" y="7"/>
                    <a:pt x="6" y="8"/>
                  </a:cubicBezTo>
                  <a:cubicBezTo>
                    <a:pt x="7" y="8"/>
                    <a:pt x="7" y="8"/>
                    <a:pt x="7" y="8"/>
                  </a:cubicBezTo>
                  <a:cubicBezTo>
                    <a:pt x="7" y="9"/>
                    <a:pt x="7" y="9"/>
                    <a:pt x="7" y="10"/>
                  </a:cubicBezTo>
                  <a:cubicBezTo>
                    <a:pt x="7" y="10"/>
                    <a:pt x="7" y="10"/>
                    <a:pt x="7" y="11"/>
                  </a:cubicBezTo>
                  <a:cubicBezTo>
                    <a:pt x="6" y="11"/>
                    <a:pt x="6" y="12"/>
                    <a:pt x="6" y="12"/>
                  </a:cubicBezTo>
                  <a:cubicBezTo>
                    <a:pt x="6" y="13"/>
                    <a:pt x="6" y="14"/>
                    <a:pt x="7" y="14"/>
                  </a:cubicBezTo>
                  <a:cubicBezTo>
                    <a:pt x="7" y="15"/>
                    <a:pt x="7" y="16"/>
                    <a:pt x="8" y="16"/>
                  </a:cubicBezTo>
                  <a:cubicBezTo>
                    <a:pt x="9" y="16"/>
                    <a:pt x="9" y="15"/>
                    <a:pt x="9" y="13"/>
                  </a:cubicBezTo>
                  <a:cubicBezTo>
                    <a:pt x="9" y="12"/>
                    <a:pt x="9" y="11"/>
                    <a:pt x="9" y="10"/>
                  </a:cubicBezTo>
                  <a:cubicBezTo>
                    <a:pt x="9" y="10"/>
                    <a:pt x="9" y="10"/>
                    <a:pt x="9" y="10"/>
                  </a:cubicBezTo>
                  <a:cubicBezTo>
                    <a:pt x="9" y="10"/>
                    <a:pt x="9" y="10"/>
                    <a:pt x="9" y="9"/>
                  </a:cubicBezTo>
                  <a:cubicBezTo>
                    <a:pt x="8" y="8"/>
                    <a:pt x="8" y="8"/>
                    <a:pt x="8" y="8"/>
                  </a:cubicBezTo>
                  <a:cubicBezTo>
                    <a:pt x="7" y="7"/>
                    <a:pt x="7" y="6"/>
                    <a:pt x="7" y="6"/>
                  </a:cubicBezTo>
                  <a:cubicBezTo>
                    <a:pt x="7" y="5"/>
                    <a:pt x="7" y="4"/>
                    <a:pt x="8" y="4"/>
                  </a:cubicBezTo>
                  <a:cubicBezTo>
                    <a:pt x="9" y="4"/>
                    <a:pt x="9" y="4"/>
                    <a:pt x="9" y="4"/>
                  </a:cubicBezTo>
                  <a:cubicBezTo>
                    <a:pt x="9" y="4"/>
                    <a:pt x="9" y="4"/>
                    <a:pt x="9" y="4"/>
                  </a:cubicBezTo>
                  <a:cubicBezTo>
                    <a:pt x="9" y="4"/>
                    <a:pt x="9" y="3"/>
                    <a:pt x="9" y="3"/>
                  </a:cubicBezTo>
                  <a:cubicBezTo>
                    <a:pt x="9" y="2"/>
                    <a:pt x="9" y="2"/>
                    <a:pt x="10" y="2"/>
                  </a:cubicBezTo>
                  <a:cubicBezTo>
                    <a:pt x="10" y="2"/>
                    <a:pt x="10" y="2"/>
                    <a:pt x="10" y="2"/>
                  </a:cubicBezTo>
                  <a:cubicBezTo>
                    <a:pt x="10" y="2"/>
                    <a:pt x="10" y="2"/>
                    <a:pt x="10" y="2"/>
                  </a:cubicBezTo>
                  <a:cubicBezTo>
                    <a:pt x="11" y="2"/>
                    <a:pt x="11" y="2"/>
                    <a:pt x="11" y="2"/>
                  </a:cubicBezTo>
                  <a:cubicBezTo>
                    <a:pt x="11" y="2"/>
                    <a:pt x="11" y="1"/>
                    <a:pt x="12" y="1"/>
                  </a:cubicBezTo>
                  <a:cubicBezTo>
                    <a:pt x="12" y="0"/>
                    <a:pt x="13" y="0"/>
                    <a:pt x="13" y="0"/>
                  </a:cubicBezTo>
                  <a:cubicBezTo>
                    <a:pt x="13" y="0"/>
                    <a:pt x="13" y="0"/>
                    <a:pt x="13" y="0"/>
                  </a:cubicBezTo>
                  <a:cubicBezTo>
                    <a:pt x="14" y="1"/>
                    <a:pt x="14" y="1"/>
                    <a:pt x="14" y="1"/>
                  </a:cubicBezTo>
                  <a:cubicBezTo>
                    <a:pt x="14" y="1"/>
                    <a:pt x="14" y="1"/>
                    <a:pt x="14" y="2"/>
                  </a:cubicBezTo>
                  <a:cubicBezTo>
                    <a:pt x="15" y="2"/>
                    <a:pt x="15" y="2"/>
                    <a:pt x="15" y="2"/>
                  </a:cubicBezTo>
                  <a:cubicBezTo>
                    <a:pt x="15" y="2"/>
                    <a:pt x="15" y="2"/>
                    <a:pt x="15" y="2"/>
                  </a:cubicBezTo>
                  <a:cubicBezTo>
                    <a:pt x="15" y="2"/>
                    <a:pt x="15" y="2"/>
                    <a:pt x="16" y="2"/>
                  </a:cubicBezTo>
                  <a:cubicBezTo>
                    <a:pt x="16" y="1"/>
                    <a:pt x="16" y="1"/>
                    <a:pt x="16" y="1"/>
                  </a:cubicBezTo>
                  <a:cubicBezTo>
                    <a:pt x="16" y="1"/>
                    <a:pt x="16" y="1"/>
                    <a:pt x="17" y="1"/>
                  </a:cubicBezTo>
                  <a:cubicBezTo>
                    <a:pt x="17" y="1"/>
                    <a:pt x="17" y="1"/>
                    <a:pt x="17" y="2"/>
                  </a:cubicBezTo>
                  <a:cubicBezTo>
                    <a:pt x="17" y="3"/>
                    <a:pt x="17" y="3"/>
                    <a:pt x="17" y="4"/>
                  </a:cubicBezTo>
                  <a:cubicBezTo>
                    <a:pt x="18" y="4"/>
                    <a:pt x="19" y="5"/>
                    <a:pt x="19" y="6"/>
                  </a:cubicBezTo>
                  <a:cubicBezTo>
                    <a:pt x="19" y="7"/>
                    <a:pt x="18" y="8"/>
                    <a:pt x="17" y="9"/>
                  </a:cubicBezTo>
                  <a:cubicBezTo>
                    <a:pt x="17" y="10"/>
                    <a:pt x="17" y="10"/>
                    <a:pt x="17" y="10"/>
                  </a:cubicBezTo>
                  <a:cubicBezTo>
                    <a:pt x="17" y="13"/>
                    <a:pt x="18" y="14"/>
                    <a:pt x="22" y="15"/>
                  </a:cubicBezTo>
                  <a:cubicBezTo>
                    <a:pt x="24" y="15"/>
                    <a:pt x="25" y="15"/>
                    <a:pt x="27" y="16"/>
                  </a:cubicBezTo>
                  <a:cubicBezTo>
                    <a:pt x="29" y="16"/>
                    <a:pt x="30" y="16"/>
                    <a:pt x="30" y="16"/>
                  </a:cubicBezTo>
                  <a:cubicBezTo>
                    <a:pt x="31" y="16"/>
                    <a:pt x="31" y="16"/>
                    <a:pt x="31" y="16"/>
                  </a:cubicBezTo>
                  <a:cubicBezTo>
                    <a:pt x="31" y="15"/>
                    <a:pt x="31" y="15"/>
                    <a:pt x="28" y="14"/>
                  </a:cubicBezTo>
                  <a:cubicBezTo>
                    <a:pt x="22" y="13"/>
                    <a:pt x="19" y="11"/>
                    <a:pt x="19" y="7"/>
                  </a:cubicBezTo>
                  <a:cubicBezTo>
                    <a:pt x="19" y="4"/>
                    <a:pt x="21" y="1"/>
                    <a:pt x="24" y="1"/>
                  </a:cubicBezTo>
                  <a:cubicBezTo>
                    <a:pt x="26" y="1"/>
                    <a:pt x="27" y="2"/>
                    <a:pt x="29" y="3"/>
                  </a:cubicBezTo>
                  <a:cubicBezTo>
                    <a:pt x="31" y="4"/>
                    <a:pt x="31" y="4"/>
                    <a:pt x="31" y="4"/>
                  </a:cubicBezTo>
                  <a:cubicBezTo>
                    <a:pt x="32" y="4"/>
                    <a:pt x="32" y="4"/>
                    <a:pt x="32" y="3"/>
                  </a:cubicBezTo>
                  <a:cubicBezTo>
                    <a:pt x="32" y="3"/>
                    <a:pt x="32" y="2"/>
                    <a:pt x="32" y="2"/>
                  </a:cubicBezTo>
                  <a:cubicBezTo>
                    <a:pt x="33" y="2"/>
                    <a:pt x="33" y="3"/>
                    <a:pt x="33" y="3"/>
                  </a:cubicBezTo>
                  <a:cubicBezTo>
                    <a:pt x="34" y="4"/>
                    <a:pt x="34" y="4"/>
                    <a:pt x="34" y="5"/>
                  </a:cubicBezTo>
                  <a:cubicBezTo>
                    <a:pt x="34" y="6"/>
                    <a:pt x="34" y="7"/>
                    <a:pt x="32" y="7"/>
                  </a:cubicBezTo>
                  <a:cubicBezTo>
                    <a:pt x="32" y="8"/>
                    <a:pt x="32" y="8"/>
                    <a:pt x="32" y="8"/>
                  </a:cubicBezTo>
                  <a:cubicBezTo>
                    <a:pt x="31" y="9"/>
                    <a:pt x="31" y="9"/>
                    <a:pt x="30" y="9"/>
                  </a:cubicBezTo>
                  <a:cubicBezTo>
                    <a:pt x="29" y="9"/>
                    <a:pt x="27" y="8"/>
                    <a:pt x="26" y="8"/>
                  </a:cubicBezTo>
                  <a:cubicBezTo>
                    <a:pt x="25" y="7"/>
                    <a:pt x="25" y="7"/>
                    <a:pt x="25" y="7"/>
                  </a:cubicBezTo>
                  <a:cubicBezTo>
                    <a:pt x="24" y="6"/>
                    <a:pt x="24" y="6"/>
                    <a:pt x="23" y="6"/>
                  </a:cubicBezTo>
                  <a:cubicBezTo>
                    <a:pt x="22" y="6"/>
                    <a:pt x="22" y="6"/>
                    <a:pt x="22" y="7"/>
                  </a:cubicBezTo>
                  <a:cubicBezTo>
                    <a:pt x="22" y="8"/>
                    <a:pt x="22" y="8"/>
                    <a:pt x="23" y="9"/>
                  </a:cubicBezTo>
                  <a:cubicBezTo>
                    <a:pt x="25" y="9"/>
                    <a:pt x="25" y="9"/>
                    <a:pt x="25" y="9"/>
                  </a:cubicBezTo>
                  <a:cubicBezTo>
                    <a:pt x="25" y="9"/>
                    <a:pt x="26" y="9"/>
                    <a:pt x="26" y="10"/>
                  </a:cubicBezTo>
                  <a:cubicBezTo>
                    <a:pt x="27" y="10"/>
                    <a:pt x="27" y="10"/>
                    <a:pt x="27" y="10"/>
                  </a:cubicBezTo>
                  <a:cubicBezTo>
                    <a:pt x="28" y="10"/>
                    <a:pt x="29" y="10"/>
                    <a:pt x="30" y="10"/>
                  </a:cubicBezTo>
                  <a:cubicBezTo>
                    <a:pt x="30" y="10"/>
                    <a:pt x="30" y="10"/>
                    <a:pt x="30" y="11"/>
                  </a:cubicBezTo>
                  <a:cubicBezTo>
                    <a:pt x="31" y="11"/>
                    <a:pt x="31" y="11"/>
                    <a:pt x="31" y="11"/>
                  </a:cubicBezTo>
                  <a:cubicBezTo>
                    <a:pt x="33" y="11"/>
                    <a:pt x="35" y="13"/>
                    <a:pt x="35" y="16"/>
                  </a:cubicBezTo>
                  <a:cubicBezTo>
                    <a:pt x="35" y="18"/>
                    <a:pt x="33" y="20"/>
                    <a:pt x="31" y="20"/>
                  </a:cubicBezTo>
                  <a:lnTo>
                    <a:pt x="30" y="20"/>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4" name="Freeform 85">
              <a:extLst>
                <a:ext uri="{FF2B5EF4-FFF2-40B4-BE49-F238E27FC236}">
                  <a16:creationId xmlns:a16="http://schemas.microsoft.com/office/drawing/2014/main" id="{C12CFBE4-70A2-4AA8-9C09-0663C925A9F4}"/>
                </a:ext>
              </a:extLst>
            </p:cNvPr>
            <p:cNvSpPr>
              <a:spLocks/>
            </p:cNvSpPr>
            <p:nvPr userDrawn="1"/>
          </p:nvSpPr>
          <p:spPr bwMode="auto">
            <a:xfrm>
              <a:off x="230" y="243"/>
              <a:ext cx="54" cy="82"/>
            </a:xfrm>
            <a:custGeom>
              <a:avLst/>
              <a:gdLst>
                <a:gd name="T0" fmla="*/ 23 w 26"/>
                <a:gd name="T1" fmla="*/ 35 h 39"/>
                <a:gd name="T2" fmla="*/ 24 w 26"/>
                <a:gd name="T3" fmla="*/ 35 h 39"/>
                <a:gd name="T4" fmla="*/ 23 w 26"/>
                <a:gd name="T5" fmla="*/ 31 h 39"/>
                <a:gd name="T6" fmla="*/ 23 w 26"/>
                <a:gd name="T7" fmla="*/ 28 h 39"/>
                <a:gd name="T8" fmla="*/ 25 w 26"/>
                <a:gd name="T9" fmla="*/ 27 h 39"/>
                <a:gd name="T10" fmla="*/ 21 w 26"/>
                <a:gd name="T11" fmla="*/ 21 h 39"/>
                <a:gd name="T12" fmla="*/ 23 w 26"/>
                <a:gd name="T13" fmla="*/ 17 h 39"/>
                <a:gd name="T14" fmla="*/ 23 w 26"/>
                <a:gd name="T15" fmla="*/ 11 h 39"/>
                <a:gd name="T16" fmla="*/ 23 w 26"/>
                <a:gd name="T17" fmla="*/ 12 h 39"/>
                <a:gd name="T18" fmla="*/ 20 w 26"/>
                <a:gd name="T19" fmla="*/ 11 h 39"/>
                <a:gd name="T20" fmla="*/ 16 w 26"/>
                <a:gd name="T21" fmla="*/ 9 h 39"/>
                <a:gd name="T22" fmla="*/ 16 w 26"/>
                <a:gd name="T23" fmla="*/ 10 h 39"/>
                <a:gd name="T24" fmla="*/ 19 w 26"/>
                <a:gd name="T25" fmla="*/ 6 h 39"/>
                <a:gd name="T26" fmla="*/ 21 w 26"/>
                <a:gd name="T27" fmla="*/ 5 h 39"/>
                <a:gd name="T28" fmla="*/ 17 w 26"/>
                <a:gd name="T29" fmla="*/ 3 h 39"/>
                <a:gd name="T30" fmla="*/ 25 w 26"/>
                <a:gd name="T31" fmla="*/ 3 h 39"/>
                <a:gd name="T32" fmla="*/ 24 w 26"/>
                <a:gd name="T33" fmla="*/ 4 h 39"/>
                <a:gd name="T34" fmla="*/ 12 w 26"/>
                <a:gd name="T35" fmla="*/ 6 h 39"/>
                <a:gd name="T36" fmla="*/ 18 w 26"/>
                <a:gd name="T37" fmla="*/ 15 h 39"/>
                <a:gd name="T38" fmla="*/ 7 w 26"/>
                <a:gd name="T39" fmla="*/ 17 h 39"/>
                <a:gd name="T40" fmla="*/ 3 w 26"/>
                <a:gd name="T41" fmla="*/ 14 h 39"/>
                <a:gd name="T42" fmla="*/ 5 w 26"/>
                <a:gd name="T43" fmla="*/ 15 h 39"/>
                <a:gd name="T44" fmla="*/ 7 w 26"/>
                <a:gd name="T45" fmla="*/ 16 h 39"/>
                <a:gd name="T46" fmla="*/ 8 w 26"/>
                <a:gd name="T47" fmla="*/ 14 h 39"/>
                <a:gd name="T48" fmla="*/ 9 w 26"/>
                <a:gd name="T49" fmla="*/ 14 h 39"/>
                <a:gd name="T50" fmla="*/ 7 w 26"/>
                <a:gd name="T51" fmla="*/ 12 h 39"/>
                <a:gd name="T52" fmla="*/ 8 w 26"/>
                <a:gd name="T53" fmla="*/ 10 h 39"/>
                <a:gd name="T54" fmla="*/ 9 w 26"/>
                <a:gd name="T55" fmla="*/ 6 h 39"/>
                <a:gd name="T56" fmla="*/ 10 w 26"/>
                <a:gd name="T57" fmla="*/ 6 h 39"/>
                <a:gd name="T58" fmla="*/ 8 w 26"/>
                <a:gd name="T59" fmla="*/ 3 h 39"/>
                <a:gd name="T60" fmla="*/ 8 w 26"/>
                <a:gd name="T61" fmla="*/ 1 h 39"/>
                <a:gd name="T62" fmla="*/ 6 w 26"/>
                <a:gd name="T63" fmla="*/ 2 h 39"/>
                <a:gd name="T64" fmla="*/ 4 w 26"/>
                <a:gd name="T65" fmla="*/ 1 h 39"/>
                <a:gd name="T66" fmla="*/ 2 w 26"/>
                <a:gd name="T67" fmla="*/ 2 h 39"/>
                <a:gd name="T68" fmla="*/ 2 w 26"/>
                <a:gd name="T69" fmla="*/ 4 h 39"/>
                <a:gd name="T70" fmla="*/ 0 w 26"/>
                <a:gd name="T71" fmla="*/ 5 h 39"/>
                <a:gd name="T72" fmla="*/ 1 w 26"/>
                <a:gd name="T73" fmla="*/ 6 h 39"/>
                <a:gd name="T74" fmla="*/ 4 w 26"/>
                <a:gd name="T75" fmla="*/ 11 h 39"/>
                <a:gd name="T76" fmla="*/ 2 w 26"/>
                <a:gd name="T77" fmla="*/ 13 h 39"/>
                <a:gd name="T78" fmla="*/ 3 w 26"/>
                <a:gd name="T79" fmla="*/ 25 h 39"/>
                <a:gd name="T80" fmla="*/ 4 w 26"/>
                <a:gd name="T81" fmla="*/ 26 h 39"/>
                <a:gd name="T82" fmla="*/ 5 w 26"/>
                <a:gd name="T83" fmla="*/ 25 h 39"/>
                <a:gd name="T84" fmla="*/ 6 w 26"/>
                <a:gd name="T85" fmla="*/ 28 h 39"/>
                <a:gd name="T86" fmla="*/ 7 w 26"/>
                <a:gd name="T87" fmla="*/ 24 h 39"/>
                <a:gd name="T88" fmla="*/ 9 w 26"/>
                <a:gd name="T89" fmla="*/ 23 h 39"/>
                <a:gd name="T90" fmla="*/ 9 w 26"/>
                <a:gd name="T91" fmla="*/ 22 h 39"/>
                <a:gd name="T92" fmla="*/ 10 w 26"/>
                <a:gd name="T93" fmla="*/ 21 h 39"/>
                <a:gd name="T94" fmla="*/ 10 w 26"/>
                <a:gd name="T95" fmla="*/ 17 h 39"/>
                <a:gd name="T96" fmla="*/ 11 w 26"/>
                <a:gd name="T97" fmla="*/ 18 h 39"/>
                <a:gd name="T98" fmla="*/ 15 w 26"/>
                <a:gd name="T99" fmla="*/ 18 h 39"/>
                <a:gd name="T100" fmla="*/ 20 w 26"/>
                <a:gd name="T101" fmla="*/ 25 h 39"/>
                <a:gd name="T102" fmla="*/ 21 w 26"/>
                <a:gd name="T103" fmla="*/ 3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6" h="39">
                  <a:moveTo>
                    <a:pt x="21" y="39"/>
                  </a:moveTo>
                  <a:cubicBezTo>
                    <a:pt x="22" y="38"/>
                    <a:pt x="22" y="38"/>
                    <a:pt x="22" y="38"/>
                  </a:cubicBezTo>
                  <a:cubicBezTo>
                    <a:pt x="22" y="38"/>
                    <a:pt x="22" y="38"/>
                    <a:pt x="22" y="38"/>
                  </a:cubicBezTo>
                  <a:cubicBezTo>
                    <a:pt x="22" y="38"/>
                    <a:pt x="23" y="37"/>
                    <a:pt x="23" y="36"/>
                  </a:cubicBezTo>
                  <a:cubicBezTo>
                    <a:pt x="23" y="36"/>
                    <a:pt x="23" y="35"/>
                    <a:pt x="23" y="35"/>
                  </a:cubicBezTo>
                  <a:cubicBezTo>
                    <a:pt x="22" y="35"/>
                    <a:pt x="22" y="35"/>
                    <a:pt x="22" y="34"/>
                  </a:cubicBezTo>
                  <a:cubicBezTo>
                    <a:pt x="22" y="34"/>
                    <a:pt x="23" y="34"/>
                    <a:pt x="23" y="34"/>
                  </a:cubicBezTo>
                  <a:cubicBezTo>
                    <a:pt x="23" y="34"/>
                    <a:pt x="23" y="34"/>
                    <a:pt x="23" y="34"/>
                  </a:cubicBezTo>
                  <a:cubicBezTo>
                    <a:pt x="23" y="35"/>
                    <a:pt x="23" y="35"/>
                    <a:pt x="23" y="35"/>
                  </a:cubicBezTo>
                  <a:cubicBezTo>
                    <a:pt x="24" y="35"/>
                    <a:pt x="24" y="35"/>
                    <a:pt x="24" y="35"/>
                  </a:cubicBezTo>
                  <a:cubicBezTo>
                    <a:pt x="24" y="35"/>
                    <a:pt x="24" y="35"/>
                    <a:pt x="24" y="35"/>
                  </a:cubicBezTo>
                  <a:cubicBezTo>
                    <a:pt x="24" y="34"/>
                    <a:pt x="24" y="34"/>
                    <a:pt x="24" y="34"/>
                  </a:cubicBezTo>
                  <a:cubicBezTo>
                    <a:pt x="24" y="33"/>
                    <a:pt x="24" y="33"/>
                    <a:pt x="24" y="32"/>
                  </a:cubicBezTo>
                  <a:cubicBezTo>
                    <a:pt x="23" y="32"/>
                    <a:pt x="23" y="31"/>
                    <a:pt x="23" y="31"/>
                  </a:cubicBezTo>
                  <a:cubicBezTo>
                    <a:pt x="23" y="31"/>
                    <a:pt x="23" y="31"/>
                    <a:pt x="23" y="31"/>
                  </a:cubicBezTo>
                  <a:cubicBezTo>
                    <a:pt x="23" y="31"/>
                    <a:pt x="23" y="31"/>
                    <a:pt x="24" y="31"/>
                  </a:cubicBezTo>
                  <a:cubicBezTo>
                    <a:pt x="24" y="31"/>
                    <a:pt x="24" y="31"/>
                    <a:pt x="24" y="31"/>
                  </a:cubicBezTo>
                  <a:cubicBezTo>
                    <a:pt x="24" y="31"/>
                    <a:pt x="24" y="31"/>
                    <a:pt x="24" y="31"/>
                  </a:cubicBezTo>
                  <a:cubicBezTo>
                    <a:pt x="24" y="30"/>
                    <a:pt x="24" y="29"/>
                    <a:pt x="24" y="29"/>
                  </a:cubicBezTo>
                  <a:cubicBezTo>
                    <a:pt x="24" y="28"/>
                    <a:pt x="23" y="28"/>
                    <a:pt x="23" y="28"/>
                  </a:cubicBezTo>
                  <a:cubicBezTo>
                    <a:pt x="23" y="28"/>
                    <a:pt x="23" y="28"/>
                    <a:pt x="23" y="28"/>
                  </a:cubicBezTo>
                  <a:cubicBezTo>
                    <a:pt x="23" y="28"/>
                    <a:pt x="23" y="28"/>
                    <a:pt x="24" y="28"/>
                  </a:cubicBezTo>
                  <a:cubicBezTo>
                    <a:pt x="24" y="28"/>
                    <a:pt x="24" y="28"/>
                    <a:pt x="24" y="28"/>
                  </a:cubicBezTo>
                  <a:cubicBezTo>
                    <a:pt x="24" y="28"/>
                    <a:pt x="24" y="28"/>
                    <a:pt x="24" y="28"/>
                  </a:cubicBezTo>
                  <a:cubicBezTo>
                    <a:pt x="25" y="28"/>
                    <a:pt x="25" y="28"/>
                    <a:pt x="25" y="27"/>
                  </a:cubicBezTo>
                  <a:cubicBezTo>
                    <a:pt x="25" y="26"/>
                    <a:pt x="25" y="26"/>
                    <a:pt x="25" y="26"/>
                  </a:cubicBezTo>
                  <a:cubicBezTo>
                    <a:pt x="25" y="26"/>
                    <a:pt x="25" y="26"/>
                    <a:pt x="25" y="26"/>
                  </a:cubicBezTo>
                  <a:cubicBezTo>
                    <a:pt x="25" y="25"/>
                    <a:pt x="24" y="25"/>
                    <a:pt x="24" y="25"/>
                  </a:cubicBezTo>
                  <a:cubicBezTo>
                    <a:pt x="24" y="25"/>
                    <a:pt x="24" y="25"/>
                    <a:pt x="24" y="25"/>
                  </a:cubicBezTo>
                  <a:cubicBezTo>
                    <a:pt x="22" y="25"/>
                    <a:pt x="21" y="24"/>
                    <a:pt x="21" y="21"/>
                  </a:cubicBezTo>
                  <a:cubicBezTo>
                    <a:pt x="21" y="19"/>
                    <a:pt x="20" y="17"/>
                    <a:pt x="19" y="17"/>
                  </a:cubicBezTo>
                  <a:cubicBezTo>
                    <a:pt x="18" y="17"/>
                    <a:pt x="18" y="17"/>
                    <a:pt x="18" y="16"/>
                  </a:cubicBezTo>
                  <a:cubicBezTo>
                    <a:pt x="18" y="16"/>
                    <a:pt x="18" y="16"/>
                    <a:pt x="19" y="16"/>
                  </a:cubicBezTo>
                  <a:cubicBezTo>
                    <a:pt x="19" y="16"/>
                    <a:pt x="19" y="16"/>
                    <a:pt x="19" y="16"/>
                  </a:cubicBezTo>
                  <a:cubicBezTo>
                    <a:pt x="21" y="17"/>
                    <a:pt x="22" y="17"/>
                    <a:pt x="23" y="17"/>
                  </a:cubicBezTo>
                  <a:cubicBezTo>
                    <a:pt x="24" y="17"/>
                    <a:pt x="26" y="16"/>
                    <a:pt x="26" y="15"/>
                  </a:cubicBezTo>
                  <a:cubicBezTo>
                    <a:pt x="26" y="13"/>
                    <a:pt x="25" y="12"/>
                    <a:pt x="24" y="11"/>
                  </a:cubicBezTo>
                  <a:cubicBezTo>
                    <a:pt x="24" y="11"/>
                    <a:pt x="24" y="11"/>
                    <a:pt x="23" y="11"/>
                  </a:cubicBezTo>
                  <a:cubicBezTo>
                    <a:pt x="23" y="11"/>
                    <a:pt x="23" y="11"/>
                    <a:pt x="23" y="11"/>
                  </a:cubicBezTo>
                  <a:cubicBezTo>
                    <a:pt x="23" y="11"/>
                    <a:pt x="23" y="11"/>
                    <a:pt x="23" y="11"/>
                  </a:cubicBezTo>
                  <a:cubicBezTo>
                    <a:pt x="23" y="11"/>
                    <a:pt x="23" y="11"/>
                    <a:pt x="23" y="11"/>
                  </a:cubicBezTo>
                  <a:cubicBezTo>
                    <a:pt x="23" y="12"/>
                    <a:pt x="23" y="12"/>
                    <a:pt x="23" y="12"/>
                  </a:cubicBezTo>
                  <a:cubicBezTo>
                    <a:pt x="23" y="12"/>
                    <a:pt x="23" y="12"/>
                    <a:pt x="23" y="12"/>
                  </a:cubicBezTo>
                  <a:cubicBezTo>
                    <a:pt x="23" y="12"/>
                    <a:pt x="23" y="12"/>
                    <a:pt x="23" y="12"/>
                  </a:cubicBezTo>
                  <a:cubicBezTo>
                    <a:pt x="23" y="12"/>
                    <a:pt x="23" y="12"/>
                    <a:pt x="23" y="12"/>
                  </a:cubicBezTo>
                  <a:cubicBezTo>
                    <a:pt x="22" y="11"/>
                    <a:pt x="22" y="11"/>
                    <a:pt x="22" y="11"/>
                  </a:cubicBezTo>
                  <a:cubicBezTo>
                    <a:pt x="22" y="10"/>
                    <a:pt x="21" y="9"/>
                    <a:pt x="20" y="9"/>
                  </a:cubicBezTo>
                  <a:cubicBezTo>
                    <a:pt x="20" y="9"/>
                    <a:pt x="19" y="10"/>
                    <a:pt x="19" y="10"/>
                  </a:cubicBezTo>
                  <a:cubicBezTo>
                    <a:pt x="19" y="10"/>
                    <a:pt x="19" y="10"/>
                    <a:pt x="20" y="10"/>
                  </a:cubicBezTo>
                  <a:cubicBezTo>
                    <a:pt x="20" y="10"/>
                    <a:pt x="20" y="11"/>
                    <a:pt x="20" y="11"/>
                  </a:cubicBezTo>
                  <a:cubicBezTo>
                    <a:pt x="20" y="11"/>
                    <a:pt x="20" y="11"/>
                    <a:pt x="20" y="11"/>
                  </a:cubicBezTo>
                  <a:cubicBezTo>
                    <a:pt x="20" y="11"/>
                    <a:pt x="20" y="11"/>
                    <a:pt x="20" y="11"/>
                  </a:cubicBezTo>
                  <a:cubicBezTo>
                    <a:pt x="20" y="11"/>
                    <a:pt x="20" y="11"/>
                    <a:pt x="20" y="11"/>
                  </a:cubicBezTo>
                  <a:cubicBezTo>
                    <a:pt x="20" y="11"/>
                    <a:pt x="19" y="11"/>
                    <a:pt x="19" y="10"/>
                  </a:cubicBezTo>
                  <a:cubicBezTo>
                    <a:pt x="18" y="9"/>
                    <a:pt x="17" y="9"/>
                    <a:pt x="16" y="9"/>
                  </a:cubicBezTo>
                  <a:cubicBezTo>
                    <a:pt x="16" y="9"/>
                    <a:pt x="16" y="9"/>
                    <a:pt x="16" y="9"/>
                  </a:cubicBezTo>
                  <a:cubicBezTo>
                    <a:pt x="16" y="9"/>
                    <a:pt x="16" y="9"/>
                    <a:pt x="16" y="9"/>
                  </a:cubicBezTo>
                  <a:cubicBezTo>
                    <a:pt x="16" y="9"/>
                    <a:pt x="16" y="9"/>
                    <a:pt x="16" y="9"/>
                  </a:cubicBezTo>
                  <a:cubicBezTo>
                    <a:pt x="16" y="10"/>
                    <a:pt x="16" y="10"/>
                    <a:pt x="16" y="10"/>
                  </a:cubicBezTo>
                  <a:cubicBezTo>
                    <a:pt x="16" y="10"/>
                    <a:pt x="16" y="10"/>
                    <a:pt x="16" y="10"/>
                  </a:cubicBezTo>
                  <a:cubicBezTo>
                    <a:pt x="16" y="10"/>
                    <a:pt x="16" y="10"/>
                    <a:pt x="15" y="9"/>
                  </a:cubicBezTo>
                  <a:cubicBezTo>
                    <a:pt x="14" y="8"/>
                    <a:pt x="13" y="7"/>
                    <a:pt x="13" y="6"/>
                  </a:cubicBezTo>
                  <a:cubicBezTo>
                    <a:pt x="13" y="5"/>
                    <a:pt x="14" y="4"/>
                    <a:pt x="15" y="4"/>
                  </a:cubicBezTo>
                  <a:cubicBezTo>
                    <a:pt x="16" y="4"/>
                    <a:pt x="17" y="4"/>
                    <a:pt x="17" y="4"/>
                  </a:cubicBezTo>
                  <a:cubicBezTo>
                    <a:pt x="19" y="6"/>
                    <a:pt x="19" y="6"/>
                    <a:pt x="19" y="6"/>
                  </a:cubicBezTo>
                  <a:cubicBezTo>
                    <a:pt x="20" y="6"/>
                    <a:pt x="21" y="7"/>
                    <a:pt x="22" y="7"/>
                  </a:cubicBezTo>
                  <a:cubicBezTo>
                    <a:pt x="22" y="7"/>
                    <a:pt x="22" y="7"/>
                    <a:pt x="22" y="6"/>
                  </a:cubicBezTo>
                  <a:cubicBezTo>
                    <a:pt x="23" y="6"/>
                    <a:pt x="23" y="6"/>
                    <a:pt x="23" y="6"/>
                  </a:cubicBezTo>
                  <a:cubicBezTo>
                    <a:pt x="23" y="6"/>
                    <a:pt x="23" y="6"/>
                    <a:pt x="22" y="6"/>
                  </a:cubicBezTo>
                  <a:cubicBezTo>
                    <a:pt x="22" y="6"/>
                    <a:pt x="21" y="6"/>
                    <a:pt x="21" y="5"/>
                  </a:cubicBezTo>
                  <a:cubicBezTo>
                    <a:pt x="19" y="4"/>
                    <a:pt x="19" y="4"/>
                    <a:pt x="19" y="4"/>
                  </a:cubicBezTo>
                  <a:cubicBezTo>
                    <a:pt x="19" y="4"/>
                    <a:pt x="18" y="3"/>
                    <a:pt x="18" y="3"/>
                  </a:cubicBezTo>
                  <a:cubicBezTo>
                    <a:pt x="17" y="3"/>
                    <a:pt x="17" y="3"/>
                    <a:pt x="17" y="3"/>
                  </a:cubicBezTo>
                  <a:cubicBezTo>
                    <a:pt x="17" y="3"/>
                    <a:pt x="17" y="2"/>
                    <a:pt x="17" y="2"/>
                  </a:cubicBezTo>
                  <a:cubicBezTo>
                    <a:pt x="17" y="2"/>
                    <a:pt x="17" y="2"/>
                    <a:pt x="17" y="3"/>
                  </a:cubicBezTo>
                  <a:cubicBezTo>
                    <a:pt x="18" y="3"/>
                    <a:pt x="18" y="3"/>
                    <a:pt x="18" y="3"/>
                  </a:cubicBezTo>
                  <a:cubicBezTo>
                    <a:pt x="18" y="3"/>
                    <a:pt x="19" y="3"/>
                    <a:pt x="20" y="4"/>
                  </a:cubicBezTo>
                  <a:cubicBezTo>
                    <a:pt x="21" y="5"/>
                    <a:pt x="22" y="5"/>
                    <a:pt x="23" y="5"/>
                  </a:cubicBezTo>
                  <a:cubicBezTo>
                    <a:pt x="24" y="5"/>
                    <a:pt x="25" y="5"/>
                    <a:pt x="25" y="4"/>
                  </a:cubicBezTo>
                  <a:cubicBezTo>
                    <a:pt x="25" y="3"/>
                    <a:pt x="25" y="3"/>
                    <a:pt x="25" y="3"/>
                  </a:cubicBezTo>
                  <a:cubicBezTo>
                    <a:pt x="25" y="3"/>
                    <a:pt x="25" y="3"/>
                    <a:pt x="25" y="3"/>
                  </a:cubicBezTo>
                  <a:cubicBezTo>
                    <a:pt x="25" y="3"/>
                    <a:pt x="25" y="3"/>
                    <a:pt x="25" y="3"/>
                  </a:cubicBezTo>
                  <a:cubicBezTo>
                    <a:pt x="25" y="3"/>
                    <a:pt x="25" y="3"/>
                    <a:pt x="25" y="3"/>
                  </a:cubicBezTo>
                  <a:cubicBezTo>
                    <a:pt x="25" y="3"/>
                    <a:pt x="25" y="3"/>
                    <a:pt x="25" y="3"/>
                  </a:cubicBezTo>
                  <a:cubicBezTo>
                    <a:pt x="25" y="3"/>
                    <a:pt x="24" y="4"/>
                    <a:pt x="24" y="4"/>
                  </a:cubicBezTo>
                  <a:cubicBezTo>
                    <a:pt x="24" y="4"/>
                    <a:pt x="24" y="4"/>
                    <a:pt x="24" y="4"/>
                  </a:cubicBezTo>
                  <a:cubicBezTo>
                    <a:pt x="24" y="4"/>
                    <a:pt x="24" y="4"/>
                    <a:pt x="24" y="4"/>
                  </a:cubicBezTo>
                  <a:cubicBezTo>
                    <a:pt x="23" y="4"/>
                    <a:pt x="22" y="4"/>
                    <a:pt x="21" y="3"/>
                  </a:cubicBezTo>
                  <a:cubicBezTo>
                    <a:pt x="19" y="2"/>
                    <a:pt x="18" y="1"/>
                    <a:pt x="17" y="1"/>
                  </a:cubicBezTo>
                  <a:cubicBezTo>
                    <a:pt x="14" y="1"/>
                    <a:pt x="12" y="3"/>
                    <a:pt x="12" y="6"/>
                  </a:cubicBezTo>
                  <a:cubicBezTo>
                    <a:pt x="12" y="9"/>
                    <a:pt x="14" y="11"/>
                    <a:pt x="21" y="12"/>
                  </a:cubicBezTo>
                  <a:cubicBezTo>
                    <a:pt x="23" y="13"/>
                    <a:pt x="24" y="14"/>
                    <a:pt x="24" y="15"/>
                  </a:cubicBezTo>
                  <a:cubicBezTo>
                    <a:pt x="24" y="16"/>
                    <a:pt x="24" y="16"/>
                    <a:pt x="22" y="16"/>
                  </a:cubicBezTo>
                  <a:cubicBezTo>
                    <a:pt x="22" y="16"/>
                    <a:pt x="22" y="16"/>
                    <a:pt x="21" y="16"/>
                  </a:cubicBezTo>
                  <a:cubicBezTo>
                    <a:pt x="21" y="16"/>
                    <a:pt x="20" y="16"/>
                    <a:pt x="18" y="15"/>
                  </a:cubicBezTo>
                  <a:cubicBezTo>
                    <a:pt x="16" y="15"/>
                    <a:pt x="15" y="15"/>
                    <a:pt x="13" y="15"/>
                  </a:cubicBezTo>
                  <a:cubicBezTo>
                    <a:pt x="11" y="15"/>
                    <a:pt x="9" y="15"/>
                    <a:pt x="8" y="17"/>
                  </a:cubicBezTo>
                  <a:cubicBezTo>
                    <a:pt x="8" y="17"/>
                    <a:pt x="7" y="17"/>
                    <a:pt x="7" y="17"/>
                  </a:cubicBezTo>
                  <a:cubicBezTo>
                    <a:pt x="7" y="17"/>
                    <a:pt x="7" y="17"/>
                    <a:pt x="7" y="17"/>
                  </a:cubicBezTo>
                  <a:cubicBezTo>
                    <a:pt x="7" y="17"/>
                    <a:pt x="7" y="17"/>
                    <a:pt x="7" y="17"/>
                  </a:cubicBezTo>
                  <a:cubicBezTo>
                    <a:pt x="6" y="17"/>
                    <a:pt x="6" y="16"/>
                    <a:pt x="5" y="16"/>
                  </a:cubicBezTo>
                  <a:cubicBezTo>
                    <a:pt x="5" y="16"/>
                    <a:pt x="5" y="16"/>
                    <a:pt x="5" y="17"/>
                  </a:cubicBezTo>
                  <a:cubicBezTo>
                    <a:pt x="4" y="17"/>
                    <a:pt x="4" y="17"/>
                    <a:pt x="4" y="17"/>
                  </a:cubicBezTo>
                  <a:cubicBezTo>
                    <a:pt x="4" y="17"/>
                    <a:pt x="4" y="16"/>
                    <a:pt x="3" y="16"/>
                  </a:cubicBezTo>
                  <a:cubicBezTo>
                    <a:pt x="3" y="15"/>
                    <a:pt x="3" y="14"/>
                    <a:pt x="3" y="14"/>
                  </a:cubicBezTo>
                  <a:cubicBezTo>
                    <a:pt x="3" y="13"/>
                    <a:pt x="3" y="13"/>
                    <a:pt x="3" y="13"/>
                  </a:cubicBezTo>
                  <a:cubicBezTo>
                    <a:pt x="3" y="13"/>
                    <a:pt x="3" y="13"/>
                    <a:pt x="3" y="13"/>
                  </a:cubicBezTo>
                  <a:cubicBezTo>
                    <a:pt x="4" y="14"/>
                    <a:pt x="4" y="14"/>
                    <a:pt x="4" y="14"/>
                  </a:cubicBezTo>
                  <a:cubicBezTo>
                    <a:pt x="4" y="15"/>
                    <a:pt x="4" y="15"/>
                    <a:pt x="4" y="15"/>
                  </a:cubicBezTo>
                  <a:cubicBezTo>
                    <a:pt x="4" y="15"/>
                    <a:pt x="5" y="15"/>
                    <a:pt x="5" y="15"/>
                  </a:cubicBezTo>
                  <a:cubicBezTo>
                    <a:pt x="5" y="15"/>
                    <a:pt x="5" y="15"/>
                    <a:pt x="5" y="14"/>
                  </a:cubicBezTo>
                  <a:cubicBezTo>
                    <a:pt x="5" y="14"/>
                    <a:pt x="5" y="14"/>
                    <a:pt x="6" y="14"/>
                  </a:cubicBezTo>
                  <a:cubicBezTo>
                    <a:pt x="6" y="14"/>
                    <a:pt x="6" y="14"/>
                    <a:pt x="6" y="14"/>
                  </a:cubicBezTo>
                  <a:cubicBezTo>
                    <a:pt x="6" y="15"/>
                    <a:pt x="6" y="15"/>
                    <a:pt x="6" y="15"/>
                  </a:cubicBezTo>
                  <a:cubicBezTo>
                    <a:pt x="6" y="15"/>
                    <a:pt x="7" y="15"/>
                    <a:pt x="7" y="16"/>
                  </a:cubicBezTo>
                  <a:cubicBezTo>
                    <a:pt x="7" y="16"/>
                    <a:pt x="7" y="16"/>
                    <a:pt x="7" y="16"/>
                  </a:cubicBezTo>
                  <a:cubicBezTo>
                    <a:pt x="7" y="16"/>
                    <a:pt x="8" y="15"/>
                    <a:pt x="8" y="15"/>
                  </a:cubicBezTo>
                  <a:cubicBezTo>
                    <a:pt x="8" y="15"/>
                    <a:pt x="8" y="15"/>
                    <a:pt x="8" y="15"/>
                  </a:cubicBezTo>
                  <a:cubicBezTo>
                    <a:pt x="8" y="14"/>
                    <a:pt x="8" y="14"/>
                    <a:pt x="8" y="14"/>
                  </a:cubicBezTo>
                  <a:cubicBezTo>
                    <a:pt x="8" y="14"/>
                    <a:pt x="8" y="14"/>
                    <a:pt x="8" y="14"/>
                  </a:cubicBezTo>
                  <a:cubicBezTo>
                    <a:pt x="8" y="14"/>
                    <a:pt x="8" y="14"/>
                    <a:pt x="8" y="14"/>
                  </a:cubicBezTo>
                  <a:cubicBezTo>
                    <a:pt x="8" y="14"/>
                    <a:pt x="8" y="14"/>
                    <a:pt x="9" y="14"/>
                  </a:cubicBezTo>
                  <a:cubicBezTo>
                    <a:pt x="9" y="14"/>
                    <a:pt x="9" y="14"/>
                    <a:pt x="9" y="14"/>
                  </a:cubicBezTo>
                  <a:cubicBezTo>
                    <a:pt x="9" y="14"/>
                    <a:pt x="9" y="14"/>
                    <a:pt x="9" y="14"/>
                  </a:cubicBezTo>
                  <a:cubicBezTo>
                    <a:pt x="9" y="14"/>
                    <a:pt x="9" y="14"/>
                    <a:pt x="9" y="14"/>
                  </a:cubicBezTo>
                  <a:cubicBezTo>
                    <a:pt x="9" y="14"/>
                    <a:pt x="9" y="14"/>
                    <a:pt x="9" y="13"/>
                  </a:cubicBezTo>
                  <a:cubicBezTo>
                    <a:pt x="9" y="13"/>
                    <a:pt x="9" y="13"/>
                    <a:pt x="8" y="12"/>
                  </a:cubicBezTo>
                  <a:cubicBezTo>
                    <a:pt x="8" y="12"/>
                    <a:pt x="8" y="12"/>
                    <a:pt x="8" y="12"/>
                  </a:cubicBezTo>
                  <a:cubicBezTo>
                    <a:pt x="8" y="12"/>
                    <a:pt x="8" y="12"/>
                    <a:pt x="8" y="12"/>
                  </a:cubicBezTo>
                  <a:cubicBezTo>
                    <a:pt x="7" y="12"/>
                    <a:pt x="7" y="12"/>
                    <a:pt x="7" y="12"/>
                  </a:cubicBezTo>
                  <a:cubicBezTo>
                    <a:pt x="7" y="12"/>
                    <a:pt x="7" y="12"/>
                    <a:pt x="7" y="12"/>
                  </a:cubicBezTo>
                  <a:cubicBezTo>
                    <a:pt x="7" y="12"/>
                    <a:pt x="7" y="12"/>
                    <a:pt x="7" y="12"/>
                  </a:cubicBezTo>
                  <a:cubicBezTo>
                    <a:pt x="7" y="12"/>
                    <a:pt x="7" y="12"/>
                    <a:pt x="7" y="12"/>
                  </a:cubicBezTo>
                  <a:cubicBezTo>
                    <a:pt x="7" y="12"/>
                    <a:pt x="7" y="11"/>
                    <a:pt x="7" y="11"/>
                  </a:cubicBezTo>
                  <a:cubicBezTo>
                    <a:pt x="8" y="11"/>
                    <a:pt x="8" y="10"/>
                    <a:pt x="8" y="10"/>
                  </a:cubicBezTo>
                  <a:cubicBezTo>
                    <a:pt x="8" y="9"/>
                    <a:pt x="8" y="9"/>
                    <a:pt x="8" y="9"/>
                  </a:cubicBezTo>
                  <a:cubicBezTo>
                    <a:pt x="8" y="8"/>
                    <a:pt x="8" y="8"/>
                    <a:pt x="8" y="8"/>
                  </a:cubicBezTo>
                  <a:cubicBezTo>
                    <a:pt x="8" y="7"/>
                    <a:pt x="8" y="6"/>
                    <a:pt x="9" y="5"/>
                  </a:cubicBezTo>
                  <a:cubicBezTo>
                    <a:pt x="9" y="5"/>
                    <a:pt x="9" y="5"/>
                    <a:pt x="9" y="5"/>
                  </a:cubicBezTo>
                  <a:cubicBezTo>
                    <a:pt x="9" y="5"/>
                    <a:pt x="9" y="5"/>
                    <a:pt x="9" y="6"/>
                  </a:cubicBezTo>
                  <a:cubicBezTo>
                    <a:pt x="9" y="6"/>
                    <a:pt x="9" y="6"/>
                    <a:pt x="9" y="6"/>
                  </a:cubicBezTo>
                  <a:cubicBezTo>
                    <a:pt x="9" y="6"/>
                    <a:pt x="9" y="6"/>
                    <a:pt x="9" y="6"/>
                  </a:cubicBezTo>
                  <a:cubicBezTo>
                    <a:pt x="9" y="7"/>
                    <a:pt x="9" y="7"/>
                    <a:pt x="9" y="7"/>
                  </a:cubicBezTo>
                  <a:cubicBezTo>
                    <a:pt x="9" y="7"/>
                    <a:pt x="9" y="7"/>
                    <a:pt x="10" y="6"/>
                  </a:cubicBezTo>
                  <a:cubicBezTo>
                    <a:pt x="10" y="6"/>
                    <a:pt x="10" y="6"/>
                    <a:pt x="10" y="6"/>
                  </a:cubicBezTo>
                  <a:cubicBezTo>
                    <a:pt x="10" y="5"/>
                    <a:pt x="10" y="5"/>
                    <a:pt x="10" y="5"/>
                  </a:cubicBezTo>
                  <a:cubicBezTo>
                    <a:pt x="10" y="4"/>
                    <a:pt x="10" y="4"/>
                    <a:pt x="9" y="4"/>
                  </a:cubicBezTo>
                  <a:cubicBezTo>
                    <a:pt x="9" y="4"/>
                    <a:pt x="9" y="4"/>
                    <a:pt x="9" y="4"/>
                  </a:cubicBezTo>
                  <a:cubicBezTo>
                    <a:pt x="9" y="4"/>
                    <a:pt x="9" y="4"/>
                    <a:pt x="9" y="4"/>
                  </a:cubicBezTo>
                  <a:cubicBezTo>
                    <a:pt x="8" y="4"/>
                    <a:pt x="8" y="4"/>
                    <a:pt x="8" y="3"/>
                  </a:cubicBezTo>
                  <a:cubicBezTo>
                    <a:pt x="8" y="3"/>
                    <a:pt x="8" y="3"/>
                    <a:pt x="8" y="3"/>
                  </a:cubicBezTo>
                  <a:cubicBezTo>
                    <a:pt x="8" y="2"/>
                    <a:pt x="8" y="2"/>
                    <a:pt x="8" y="2"/>
                  </a:cubicBezTo>
                  <a:cubicBezTo>
                    <a:pt x="8" y="2"/>
                    <a:pt x="8" y="2"/>
                    <a:pt x="8" y="2"/>
                  </a:cubicBezTo>
                  <a:cubicBezTo>
                    <a:pt x="8" y="1"/>
                    <a:pt x="8" y="1"/>
                    <a:pt x="8" y="1"/>
                  </a:cubicBezTo>
                  <a:cubicBezTo>
                    <a:pt x="8" y="1"/>
                    <a:pt x="8" y="1"/>
                    <a:pt x="8" y="1"/>
                  </a:cubicBezTo>
                  <a:cubicBezTo>
                    <a:pt x="7" y="2"/>
                    <a:pt x="7" y="2"/>
                    <a:pt x="7" y="2"/>
                  </a:cubicBezTo>
                  <a:cubicBezTo>
                    <a:pt x="7" y="2"/>
                    <a:pt x="7" y="2"/>
                    <a:pt x="7" y="2"/>
                  </a:cubicBezTo>
                  <a:cubicBezTo>
                    <a:pt x="6" y="2"/>
                    <a:pt x="6" y="2"/>
                    <a:pt x="6" y="2"/>
                  </a:cubicBezTo>
                  <a:cubicBezTo>
                    <a:pt x="6" y="3"/>
                    <a:pt x="6" y="3"/>
                    <a:pt x="6" y="3"/>
                  </a:cubicBezTo>
                  <a:cubicBezTo>
                    <a:pt x="6" y="3"/>
                    <a:pt x="6" y="2"/>
                    <a:pt x="6" y="2"/>
                  </a:cubicBezTo>
                  <a:cubicBezTo>
                    <a:pt x="6" y="2"/>
                    <a:pt x="6" y="2"/>
                    <a:pt x="6" y="2"/>
                  </a:cubicBezTo>
                  <a:cubicBezTo>
                    <a:pt x="6" y="1"/>
                    <a:pt x="6" y="1"/>
                    <a:pt x="5" y="0"/>
                  </a:cubicBezTo>
                  <a:cubicBezTo>
                    <a:pt x="5" y="0"/>
                    <a:pt x="5" y="0"/>
                    <a:pt x="5" y="0"/>
                  </a:cubicBezTo>
                  <a:cubicBezTo>
                    <a:pt x="5" y="0"/>
                    <a:pt x="5" y="0"/>
                    <a:pt x="5" y="0"/>
                  </a:cubicBezTo>
                  <a:cubicBezTo>
                    <a:pt x="4" y="1"/>
                    <a:pt x="4" y="1"/>
                    <a:pt x="4" y="1"/>
                  </a:cubicBezTo>
                  <a:cubicBezTo>
                    <a:pt x="4" y="2"/>
                    <a:pt x="4" y="2"/>
                    <a:pt x="4" y="2"/>
                  </a:cubicBezTo>
                  <a:cubicBezTo>
                    <a:pt x="4" y="2"/>
                    <a:pt x="4" y="2"/>
                    <a:pt x="4" y="2"/>
                  </a:cubicBezTo>
                  <a:cubicBezTo>
                    <a:pt x="4" y="3"/>
                    <a:pt x="4" y="3"/>
                    <a:pt x="4" y="3"/>
                  </a:cubicBezTo>
                  <a:cubicBezTo>
                    <a:pt x="4" y="3"/>
                    <a:pt x="3" y="3"/>
                    <a:pt x="3" y="3"/>
                  </a:cubicBezTo>
                  <a:cubicBezTo>
                    <a:pt x="3" y="2"/>
                    <a:pt x="3" y="2"/>
                    <a:pt x="2" y="2"/>
                  </a:cubicBezTo>
                  <a:cubicBezTo>
                    <a:pt x="2" y="2"/>
                    <a:pt x="2" y="2"/>
                    <a:pt x="2" y="2"/>
                  </a:cubicBezTo>
                  <a:cubicBezTo>
                    <a:pt x="2" y="2"/>
                    <a:pt x="2" y="2"/>
                    <a:pt x="2" y="2"/>
                  </a:cubicBezTo>
                  <a:cubicBezTo>
                    <a:pt x="2" y="3"/>
                    <a:pt x="2" y="3"/>
                    <a:pt x="2" y="3"/>
                  </a:cubicBezTo>
                  <a:cubicBezTo>
                    <a:pt x="2" y="3"/>
                    <a:pt x="2" y="3"/>
                    <a:pt x="2" y="3"/>
                  </a:cubicBezTo>
                  <a:cubicBezTo>
                    <a:pt x="2" y="4"/>
                    <a:pt x="2" y="4"/>
                    <a:pt x="2" y="4"/>
                  </a:cubicBezTo>
                  <a:cubicBezTo>
                    <a:pt x="2" y="4"/>
                    <a:pt x="1" y="4"/>
                    <a:pt x="1" y="4"/>
                  </a:cubicBezTo>
                  <a:cubicBezTo>
                    <a:pt x="1" y="4"/>
                    <a:pt x="1" y="4"/>
                    <a:pt x="1" y="4"/>
                  </a:cubicBezTo>
                  <a:cubicBezTo>
                    <a:pt x="1" y="4"/>
                    <a:pt x="1" y="4"/>
                    <a:pt x="1" y="4"/>
                  </a:cubicBezTo>
                  <a:cubicBezTo>
                    <a:pt x="1" y="4"/>
                    <a:pt x="1" y="4"/>
                    <a:pt x="1" y="4"/>
                  </a:cubicBezTo>
                  <a:cubicBezTo>
                    <a:pt x="0" y="4"/>
                    <a:pt x="0" y="4"/>
                    <a:pt x="0" y="5"/>
                  </a:cubicBezTo>
                  <a:cubicBezTo>
                    <a:pt x="0" y="5"/>
                    <a:pt x="0" y="5"/>
                    <a:pt x="0" y="6"/>
                  </a:cubicBezTo>
                  <a:cubicBezTo>
                    <a:pt x="1" y="7"/>
                    <a:pt x="1" y="7"/>
                    <a:pt x="1" y="7"/>
                  </a:cubicBezTo>
                  <a:cubicBezTo>
                    <a:pt x="1" y="7"/>
                    <a:pt x="1" y="7"/>
                    <a:pt x="1" y="7"/>
                  </a:cubicBezTo>
                  <a:cubicBezTo>
                    <a:pt x="1" y="6"/>
                    <a:pt x="1" y="6"/>
                    <a:pt x="1" y="6"/>
                  </a:cubicBezTo>
                  <a:cubicBezTo>
                    <a:pt x="1" y="6"/>
                    <a:pt x="1" y="6"/>
                    <a:pt x="1" y="6"/>
                  </a:cubicBezTo>
                  <a:cubicBezTo>
                    <a:pt x="1" y="5"/>
                    <a:pt x="1" y="5"/>
                    <a:pt x="1" y="5"/>
                  </a:cubicBezTo>
                  <a:cubicBezTo>
                    <a:pt x="2" y="5"/>
                    <a:pt x="2" y="6"/>
                    <a:pt x="2" y="7"/>
                  </a:cubicBezTo>
                  <a:cubicBezTo>
                    <a:pt x="2" y="9"/>
                    <a:pt x="2" y="9"/>
                    <a:pt x="2" y="9"/>
                  </a:cubicBezTo>
                  <a:cubicBezTo>
                    <a:pt x="2" y="9"/>
                    <a:pt x="2" y="10"/>
                    <a:pt x="3" y="10"/>
                  </a:cubicBezTo>
                  <a:cubicBezTo>
                    <a:pt x="3" y="11"/>
                    <a:pt x="3" y="11"/>
                    <a:pt x="4" y="11"/>
                  </a:cubicBezTo>
                  <a:cubicBezTo>
                    <a:pt x="4" y="12"/>
                    <a:pt x="4" y="12"/>
                    <a:pt x="4" y="12"/>
                  </a:cubicBezTo>
                  <a:cubicBezTo>
                    <a:pt x="4" y="12"/>
                    <a:pt x="4" y="12"/>
                    <a:pt x="4" y="12"/>
                  </a:cubicBezTo>
                  <a:cubicBezTo>
                    <a:pt x="4" y="12"/>
                    <a:pt x="4" y="12"/>
                    <a:pt x="3" y="12"/>
                  </a:cubicBezTo>
                  <a:cubicBezTo>
                    <a:pt x="3" y="12"/>
                    <a:pt x="3" y="12"/>
                    <a:pt x="3" y="12"/>
                  </a:cubicBezTo>
                  <a:cubicBezTo>
                    <a:pt x="2" y="12"/>
                    <a:pt x="2" y="12"/>
                    <a:pt x="2" y="13"/>
                  </a:cubicBezTo>
                  <a:cubicBezTo>
                    <a:pt x="2" y="15"/>
                    <a:pt x="3" y="17"/>
                    <a:pt x="4" y="18"/>
                  </a:cubicBezTo>
                  <a:cubicBezTo>
                    <a:pt x="6" y="19"/>
                    <a:pt x="6" y="19"/>
                    <a:pt x="6" y="19"/>
                  </a:cubicBezTo>
                  <a:cubicBezTo>
                    <a:pt x="6" y="20"/>
                    <a:pt x="7" y="21"/>
                    <a:pt x="7" y="21"/>
                  </a:cubicBezTo>
                  <a:cubicBezTo>
                    <a:pt x="7" y="22"/>
                    <a:pt x="6" y="23"/>
                    <a:pt x="4" y="24"/>
                  </a:cubicBezTo>
                  <a:cubicBezTo>
                    <a:pt x="3" y="25"/>
                    <a:pt x="3" y="25"/>
                    <a:pt x="3" y="25"/>
                  </a:cubicBezTo>
                  <a:cubicBezTo>
                    <a:pt x="2" y="25"/>
                    <a:pt x="2" y="25"/>
                    <a:pt x="1" y="27"/>
                  </a:cubicBezTo>
                  <a:cubicBezTo>
                    <a:pt x="2" y="27"/>
                    <a:pt x="2" y="27"/>
                    <a:pt x="2" y="27"/>
                  </a:cubicBezTo>
                  <a:cubicBezTo>
                    <a:pt x="2" y="27"/>
                    <a:pt x="2" y="27"/>
                    <a:pt x="2" y="27"/>
                  </a:cubicBezTo>
                  <a:cubicBezTo>
                    <a:pt x="3" y="27"/>
                    <a:pt x="3" y="27"/>
                    <a:pt x="3" y="27"/>
                  </a:cubicBezTo>
                  <a:cubicBezTo>
                    <a:pt x="3" y="27"/>
                    <a:pt x="4" y="27"/>
                    <a:pt x="4" y="26"/>
                  </a:cubicBezTo>
                  <a:cubicBezTo>
                    <a:pt x="4" y="26"/>
                    <a:pt x="4" y="26"/>
                    <a:pt x="4" y="26"/>
                  </a:cubicBezTo>
                  <a:cubicBezTo>
                    <a:pt x="4" y="26"/>
                    <a:pt x="4" y="26"/>
                    <a:pt x="4" y="26"/>
                  </a:cubicBezTo>
                  <a:cubicBezTo>
                    <a:pt x="4" y="25"/>
                    <a:pt x="5" y="25"/>
                    <a:pt x="5" y="25"/>
                  </a:cubicBezTo>
                  <a:cubicBezTo>
                    <a:pt x="5" y="25"/>
                    <a:pt x="5" y="25"/>
                    <a:pt x="5" y="25"/>
                  </a:cubicBezTo>
                  <a:cubicBezTo>
                    <a:pt x="5" y="25"/>
                    <a:pt x="5" y="25"/>
                    <a:pt x="5" y="25"/>
                  </a:cubicBezTo>
                  <a:cubicBezTo>
                    <a:pt x="5" y="25"/>
                    <a:pt x="5" y="25"/>
                    <a:pt x="5" y="25"/>
                  </a:cubicBezTo>
                  <a:cubicBezTo>
                    <a:pt x="5" y="25"/>
                    <a:pt x="5" y="25"/>
                    <a:pt x="5" y="26"/>
                  </a:cubicBezTo>
                  <a:cubicBezTo>
                    <a:pt x="5" y="26"/>
                    <a:pt x="5" y="26"/>
                    <a:pt x="5" y="27"/>
                  </a:cubicBezTo>
                  <a:cubicBezTo>
                    <a:pt x="5" y="28"/>
                    <a:pt x="5" y="28"/>
                    <a:pt x="6" y="29"/>
                  </a:cubicBezTo>
                  <a:cubicBezTo>
                    <a:pt x="6" y="28"/>
                    <a:pt x="6" y="28"/>
                    <a:pt x="6" y="28"/>
                  </a:cubicBezTo>
                  <a:cubicBezTo>
                    <a:pt x="6" y="28"/>
                    <a:pt x="6" y="28"/>
                    <a:pt x="6" y="27"/>
                  </a:cubicBezTo>
                  <a:cubicBezTo>
                    <a:pt x="7" y="27"/>
                    <a:pt x="7" y="26"/>
                    <a:pt x="7" y="25"/>
                  </a:cubicBezTo>
                  <a:cubicBezTo>
                    <a:pt x="7" y="25"/>
                    <a:pt x="7" y="25"/>
                    <a:pt x="7" y="25"/>
                  </a:cubicBezTo>
                  <a:cubicBezTo>
                    <a:pt x="7" y="24"/>
                    <a:pt x="7" y="24"/>
                    <a:pt x="7" y="24"/>
                  </a:cubicBezTo>
                  <a:cubicBezTo>
                    <a:pt x="7" y="24"/>
                    <a:pt x="7" y="24"/>
                    <a:pt x="7" y="24"/>
                  </a:cubicBezTo>
                  <a:cubicBezTo>
                    <a:pt x="7" y="24"/>
                    <a:pt x="7" y="24"/>
                    <a:pt x="7" y="24"/>
                  </a:cubicBezTo>
                  <a:cubicBezTo>
                    <a:pt x="8" y="24"/>
                    <a:pt x="8" y="24"/>
                    <a:pt x="8" y="24"/>
                  </a:cubicBezTo>
                  <a:cubicBezTo>
                    <a:pt x="8" y="24"/>
                    <a:pt x="8" y="24"/>
                    <a:pt x="8" y="24"/>
                  </a:cubicBezTo>
                  <a:cubicBezTo>
                    <a:pt x="8" y="24"/>
                    <a:pt x="8" y="24"/>
                    <a:pt x="9" y="24"/>
                  </a:cubicBezTo>
                  <a:cubicBezTo>
                    <a:pt x="9" y="23"/>
                    <a:pt x="9" y="23"/>
                    <a:pt x="9" y="23"/>
                  </a:cubicBezTo>
                  <a:cubicBezTo>
                    <a:pt x="9" y="23"/>
                    <a:pt x="9" y="23"/>
                    <a:pt x="9" y="23"/>
                  </a:cubicBezTo>
                  <a:cubicBezTo>
                    <a:pt x="9" y="22"/>
                    <a:pt x="9" y="22"/>
                    <a:pt x="9" y="22"/>
                  </a:cubicBezTo>
                  <a:cubicBezTo>
                    <a:pt x="9" y="22"/>
                    <a:pt x="9" y="22"/>
                    <a:pt x="9" y="22"/>
                  </a:cubicBezTo>
                  <a:cubicBezTo>
                    <a:pt x="9" y="22"/>
                    <a:pt x="9" y="22"/>
                    <a:pt x="9" y="22"/>
                  </a:cubicBezTo>
                  <a:cubicBezTo>
                    <a:pt x="9" y="22"/>
                    <a:pt x="9" y="22"/>
                    <a:pt x="9" y="22"/>
                  </a:cubicBezTo>
                  <a:cubicBezTo>
                    <a:pt x="9" y="22"/>
                    <a:pt x="9" y="22"/>
                    <a:pt x="9" y="22"/>
                  </a:cubicBezTo>
                  <a:cubicBezTo>
                    <a:pt x="9" y="22"/>
                    <a:pt x="10" y="22"/>
                    <a:pt x="10" y="22"/>
                  </a:cubicBezTo>
                  <a:cubicBezTo>
                    <a:pt x="10" y="22"/>
                    <a:pt x="10" y="22"/>
                    <a:pt x="10" y="22"/>
                  </a:cubicBezTo>
                  <a:cubicBezTo>
                    <a:pt x="10" y="21"/>
                    <a:pt x="11" y="21"/>
                    <a:pt x="11" y="21"/>
                  </a:cubicBezTo>
                  <a:cubicBezTo>
                    <a:pt x="11" y="21"/>
                    <a:pt x="11" y="21"/>
                    <a:pt x="10" y="21"/>
                  </a:cubicBezTo>
                  <a:cubicBezTo>
                    <a:pt x="10" y="20"/>
                    <a:pt x="9" y="19"/>
                    <a:pt x="9" y="19"/>
                  </a:cubicBezTo>
                  <a:cubicBezTo>
                    <a:pt x="9" y="19"/>
                    <a:pt x="9" y="18"/>
                    <a:pt x="9" y="18"/>
                  </a:cubicBezTo>
                  <a:cubicBezTo>
                    <a:pt x="10" y="17"/>
                    <a:pt x="10" y="17"/>
                    <a:pt x="10" y="17"/>
                  </a:cubicBezTo>
                  <a:cubicBezTo>
                    <a:pt x="10" y="17"/>
                    <a:pt x="10" y="17"/>
                    <a:pt x="10" y="17"/>
                  </a:cubicBezTo>
                  <a:cubicBezTo>
                    <a:pt x="10" y="17"/>
                    <a:pt x="10" y="17"/>
                    <a:pt x="10" y="17"/>
                  </a:cubicBezTo>
                  <a:cubicBezTo>
                    <a:pt x="10" y="17"/>
                    <a:pt x="10" y="17"/>
                    <a:pt x="10" y="17"/>
                  </a:cubicBezTo>
                  <a:cubicBezTo>
                    <a:pt x="10" y="17"/>
                    <a:pt x="10" y="17"/>
                    <a:pt x="10" y="17"/>
                  </a:cubicBezTo>
                  <a:cubicBezTo>
                    <a:pt x="10" y="17"/>
                    <a:pt x="10" y="18"/>
                    <a:pt x="10" y="18"/>
                  </a:cubicBezTo>
                  <a:cubicBezTo>
                    <a:pt x="10" y="18"/>
                    <a:pt x="10" y="18"/>
                    <a:pt x="10" y="18"/>
                  </a:cubicBezTo>
                  <a:cubicBezTo>
                    <a:pt x="11" y="18"/>
                    <a:pt x="11" y="18"/>
                    <a:pt x="11" y="18"/>
                  </a:cubicBezTo>
                  <a:cubicBezTo>
                    <a:pt x="12" y="18"/>
                    <a:pt x="13" y="17"/>
                    <a:pt x="13" y="17"/>
                  </a:cubicBezTo>
                  <a:cubicBezTo>
                    <a:pt x="14" y="17"/>
                    <a:pt x="14" y="18"/>
                    <a:pt x="15" y="18"/>
                  </a:cubicBezTo>
                  <a:cubicBezTo>
                    <a:pt x="15" y="18"/>
                    <a:pt x="15" y="18"/>
                    <a:pt x="15" y="18"/>
                  </a:cubicBezTo>
                  <a:cubicBezTo>
                    <a:pt x="15" y="18"/>
                    <a:pt x="15" y="18"/>
                    <a:pt x="15" y="18"/>
                  </a:cubicBezTo>
                  <a:cubicBezTo>
                    <a:pt x="15" y="18"/>
                    <a:pt x="15" y="18"/>
                    <a:pt x="15" y="18"/>
                  </a:cubicBezTo>
                  <a:cubicBezTo>
                    <a:pt x="15" y="18"/>
                    <a:pt x="15" y="17"/>
                    <a:pt x="15" y="17"/>
                  </a:cubicBezTo>
                  <a:cubicBezTo>
                    <a:pt x="15" y="17"/>
                    <a:pt x="15" y="17"/>
                    <a:pt x="15" y="17"/>
                  </a:cubicBezTo>
                  <a:cubicBezTo>
                    <a:pt x="15" y="17"/>
                    <a:pt x="15" y="17"/>
                    <a:pt x="15" y="17"/>
                  </a:cubicBezTo>
                  <a:cubicBezTo>
                    <a:pt x="15" y="17"/>
                    <a:pt x="16" y="18"/>
                    <a:pt x="17" y="21"/>
                  </a:cubicBezTo>
                  <a:cubicBezTo>
                    <a:pt x="18" y="23"/>
                    <a:pt x="18" y="23"/>
                    <a:pt x="20" y="25"/>
                  </a:cubicBezTo>
                  <a:cubicBezTo>
                    <a:pt x="22" y="25"/>
                    <a:pt x="22" y="26"/>
                    <a:pt x="22" y="28"/>
                  </a:cubicBezTo>
                  <a:cubicBezTo>
                    <a:pt x="22" y="30"/>
                    <a:pt x="22" y="32"/>
                    <a:pt x="21" y="34"/>
                  </a:cubicBezTo>
                  <a:cubicBezTo>
                    <a:pt x="21" y="35"/>
                    <a:pt x="21" y="35"/>
                    <a:pt x="21" y="36"/>
                  </a:cubicBezTo>
                  <a:cubicBezTo>
                    <a:pt x="21" y="36"/>
                    <a:pt x="21" y="37"/>
                    <a:pt x="21" y="38"/>
                  </a:cubicBezTo>
                  <a:cubicBezTo>
                    <a:pt x="21" y="38"/>
                    <a:pt x="21" y="38"/>
                    <a:pt x="21" y="38"/>
                  </a:cubicBezTo>
                  <a:cubicBezTo>
                    <a:pt x="21" y="38"/>
                    <a:pt x="21" y="39"/>
                    <a:pt x="21" y="39"/>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5" name="Freeform 86">
              <a:extLst>
                <a:ext uri="{FF2B5EF4-FFF2-40B4-BE49-F238E27FC236}">
                  <a16:creationId xmlns:a16="http://schemas.microsoft.com/office/drawing/2014/main" id="{E8DDA895-C5B9-4805-90B9-29EA7D156BBB}"/>
                </a:ext>
              </a:extLst>
            </p:cNvPr>
            <p:cNvSpPr>
              <a:spLocks/>
            </p:cNvSpPr>
            <p:nvPr userDrawn="1"/>
          </p:nvSpPr>
          <p:spPr bwMode="auto">
            <a:xfrm>
              <a:off x="251" y="285"/>
              <a:ext cx="16" cy="30"/>
            </a:xfrm>
            <a:custGeom>
              <a:avLst/>
              <a:gdLst>
                <a:gd name="T0" fmla="*/ 3 w 8"/>
                <a:gd name="T1" fmla="*/ 14 h 14"/>
                <a:gd name="T2" fmla="*/ 4 w 8"/>
                <a:gd name="T3" fmla="*/ 13 h 14"/>
                <a:gd name="T4" fmla="*/ 5 w 8"/>
                <a:gd name="T5" fmla="*/ 11 h 14"/>
                <a:gd name="T6" fmla="*/ 5 w 8"/>
                <a:gd name="T7" fmla="*/ 11 h 14"/>
                <a:gd name="T8" fmla="*/ 5 w 8"/>
                <a:gd name="T9" fmla="*/ 10 h 14"/>
                <a:gd name="T10" fmla="*/ 5 w 8"/>
                <a:gd name="T11" fmla="*/ 10 h 14"/>
                <a:gd name="T12" fmla="*/ 5 w 8"/>
                <a:gd name="T13" fmla="*/ 10 h 14"/>
                <a:gd name="T14" fmla="*/ 6 w 8"/>
                <a:gd name="T15" fmla="*/ 10 h 14"/>
                <a:gd name="T16" fmla="*/ 6 w 8"/>
                <a:gd name="T17" fmla="*/ 10 h 14"/>
                <a:gd name="T18" fmla="*/ 7 w 8"/>
                <a:gd name="T19" fmla="*/ 9 h 14"/>
                <a:gd name="T20" fmla="*/ 6 w 8"/>
                <a:gd name="T21" fmla="*/ 9 h 14"/>
                <a:gd name="T22" fmla="*/ 6 w 8"/>
                <a:gd name="T23" fmla="*/ 8 h 14"/>
                <a:gd name="T24" fmla="*/ 7 w 8"/>
                <a:gd name="T25" fmla="*/ 8 h 14"/>
                <a:gd name="T26" fmla="*/ 7 w 8"/>
                <a:gd name="T27" fmla="*/ 8 h 14"/>
                <a:gd name="T28" fmla="*/ 7 w 8"/>
                <a:gd name="T29" fmla="*/ 8 h 14"/>
                <a:gd name="T30" fmla="*/ 8 w 8"/>
                <a:gd name="T31" fmla="*/ 8 h 14"/>
                <a:gd name="T32" fmla="*/ 8 w 8"/>
                <a:gd name="T33" fmla="*/ 8 h 14"/>
                <a:gd name="T34" fmla="*/ 8 w 8"/>
                <a:gd name="T35" fmla="*/ 8 h 14"/>
                <a:gd name="T36" fmla="*/ 8 w 8"/>
                <a:gd name="T37" fmla="*/ 7 h 14"/>
                <a:gd name="T38" fmla="*/ 8 w 8"/>
                <a:gd name="T39" fmla="*/ 7 h 14"/>
                <a:gd name="T40" fmla="*/ 7 w 8"/>
                <a:gd name="T41" fmla="*/ 5 h 14"/>
                <a:gd name="T42" fmla="*/ 7 w 8"/>
                <a:gd name="T43" fmla="*/ 3 h 14"/>
                <a:gd name="T44" fmla="*/ 6 w 8"/>
                <a:gd name="T45" fmla="*/ 1 h 14"/>
                <a:gd name="T46" fmla="*/ 6 w 8"/>
                <a:gd name="T47" fmla="*/ 0 h 14"/>
                <a:gd name="T48" fmla="*/ 5 w 8"/>
                <a:gd name="T49" fmla="*/ 0 h 14"/>
                <a:gd name="T50" fmla="*/ 4 w 8"/>
                <a:gd name="T51" fmla="*/ 1 h 14"/>
                <a:gd name="T52" fmla="*/ 4 w 8"/>
                <a:gd name="T53" fmla="*/ 4 h 14"/>
                <a:gd name="T54" fmla="*/ 5 w 8"/>
                <a:gd name="T55" fmla="*/ 7 h 14"/>
                <a:gd name="T56" fmla="*/ 3 w 8"/>
                <a:gd name="T57" fmla="*/ 10 h 14"/>
                <a:gd name="T58" fmla="*/ 0 w 8"/>
                <a:gd name="T59" fmla="*/ 13 h 14"/>
                <a:gd name="T60" fmla="*/ 0 w 8"/>
                <a:gd name="T61" fmla="*/ 13 h 14"/>
                <a:gd name="T62" fmla="*/ 1 w 8"/>
                <a:gd name="T63" fmla="*/ 13 h 14"/>
                <a:gd name="T64" fmla="*/ 1 w 8"/>
                <a:gd name="T65" fmla="*/ 13 h 14"/>
                <a:gd name="T66" fmla="*/ 2 w 8"/>
                <a:gd name="T67" fmla="*/ 12 h 14"/>
                <a:gd name="T68" fmla="*/ 2 w 8"/>
                <a:gd name="T69" fmla="*/ 11 h 14"/>
                <a:gd name="T70" fmla="*/ 2 w 8"/>
                <a:gd name="T71" fmla="*/ 11 h 14"/>
                <a:gd name="T72" fmla="*/ 3 w 8"/>
                <a:gd name="T73" fmla="*/ 11 h 14"/>
                <a:gd name="T74" fmla="*/ 3 w 8"/>
                <a:gd name="T75" fmla="*/ 11 h 14"/>
                <a:gd name="T76" fmla="*/ 3 w 8"/>
                <a:gd name="T77" fmla="*/ 11 h 14"/>
                <a:gd name="T78" fmla="*/ 3 w 8"/>
                <a:gd name="T79" fmla="*/ 12 h 14"/>
                <a:gd name="T80" fmla="*/ 3 w 8"/>
                <a:gd name="T81" fmla="*/ 12 h 14"/>
                <a:gd name="T82" fmla="*/ 3 w 8"/>
                <a:gd name="T83"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 h="14">
                  <a:moveTo>
                    <a:pt x="3" y="14"/>
                  </a:moveTo>
                  <a:cubicBezTo>
                    <a:pt x="4" y="14"/>
                    <a:pt x="4" y="13"/>
                    <a:pt x="4" y="13"/>
                  </a:cubicBezTo>
                  <a:cubicBezTo>
                    <a:pt x="5" y="12"/>
                    <a:pt x="5" y="12"/>
                    <a:pt x="5" y="11"/>
                  </a:cubicBezTo>
                  <a:cubicBezTo>
                    <a:pt x="5" y="11"/>
                    <a:pt x="5" y="11"/>
                    <a:pt x="5" y="11"/>
                  </a:cubicBezTo>
                  <a:cubicBezTo>
                    <a:pt x="5" y="10"/>
                    <a:pt x="5" y="10"/>
                    <a:pt x="5" y="10"/>
                  </a:cubicBezTo>
                  <a:cubicBezTo>
                    <a:pt x="5" y="10"/>
                    <a:pt x="5" y="10"/>
                    <a:pt x="5" y="10"/>
                  </a:cubicBezTo>
                  <a:cubicBezTo>
                    <a:pt x="5" y="10"/>
                    <a:pt x="5" y="10"/>
                    <a:pt x="5" y="10"/>
                  </a:cubicBezTo>
                  <a:cubicBezTo>
                    <a:pt x="6" y="10"/>
                    <a:pt x="6" y="10"/>
                    <a:pt x="6" y="10"/>
                  </a:cubicBezTo>
                  <a:cubicBezTo>
                    <a:pt x="6" y="10"/>
                    <a:pt x="6" y="10"/>
                    <a:pt x="6" y="10"/>
                  </a:cubicBezTo>
                  <a:cubicBezTo>
                    <a:pt x="6" y="10"/>
                    <a:pt x="7" y="9"/>
                    <a:pt x="7" y="9"/>
                  </a:cubicBezTo>
                  <a:cubicBezTo>
                    <a:pt x="6" y="9"/>
                    <a:pt x="6" y="9"/>
                    <a:pt x="6" y="9"/>
                  </a:cubicBezTo>
                  <a:cubicBezTo>
                    <a:pt x="6" y="8"/>
                    <a:pt x="6" y="8"/>
                    <a:pt x="6" y="8"/>
                  </a:cubicBezTo>
                  <a:cubicBezTo>
                    <a:pt x="6" y="8"/>
                    <a:pt x="7" y="8"/>
                    <a:pt x="7" y="8"/>
                  </a:cubicBezTo>
                  <a:cubicBezTo>
                    <a:pt x="7" y="8"/>
                    <a:pt x="7" y="8"/>
                    <a:pt x="7" y="8"/>
                  </a:cubicBezTo>
                  <a:cubicBezTo>
                    <a:pt x="7" y="8"/>
                    <a:pt x="7" y="8"/>
                    <a:pt x="7" y="8"/>
                  </a:cubicBezTo>
                  <a:cubicBezTo>
                    <a:pt x="7" y="8"/>
                    <a:pt x="7" y="8"/>
                    <a:pt x="8" y="8"/>
                  </a:cubicBezTo>
                  <a:cubicBezTo>
                    <a:pt x="8" y="8"/>
                    <a:pt x="8" y="8"/>
                    <a:pt x="8" y="8"/>
                  </a:cubicBezTo>
                  <a:cubicBezTo>
                    <a:pt x="8" y="8"/>
                    <a:pt x="8" y="8"/>
                    <a:pt x="8" y="8"/>
                  </a:cubicBezTo>
                  <a:cubicBezTo>
                    <a:pt x="8" y="7"/>
                    <a:pt x="8" y="7"/>
                    <a:pt x="8" y="7"/>
                  </a:cubicBezTo>
                  <a:cubicBezTo>
                    <a:pt x="8" y="7"/>
                    <a:pt x="8" y="7"/>
                    <a:pt x="8" y="7"/>
                  </a:cubicBezTo>
                  <a:cubicBezTo>
                    <a:pt x="7" y="7"/>
                    <a:pt x="7" y="6"/>
                    <a:pt x="7" y="5"/>
                  </a:cubicBezTo>
                  <a:cubicBezTo>
                    <a:pt x="7" y="4"/>
                    <a:pt x="7" y="3"/>
                    <a:pt x="7" y="3"/>
                  </a:cubicBezTo>
                  <a:cubicBezTo>
                    <a:pt x="7" y="3"/>
                    <a:pt x="6" y="2"/>
                    <a:pt x="6" y="1"/>
                  </a:cubicBezTo>
                  <a:cubicBezTo>
                    <a:pt x="6" y="1"/>
                    <a:pt x="6" y="0"/>
                    <a:pt x="6" y="0"/>
                  </a:cubicBezTo>
                  <a:cubicBezTo>
                    <a:pt x="6" y="0"/>
                    <a:pt x="6" y="0"/>
                    <a:pt x="5" y="0"/>
                  </a:cubicBezTo>
                  <a:cubicBezTo>
                    <a:pt x="4" y="0"/>
                    <a:pt x="4" y="0"/>
                    <a:pt x="4" y="1"/>
                  </a:cubicBezTo>
                  <a:cubicBezTo>
                    <a:pt x="4" y="2"/>
                    <a:pt x="4" y="3"/>
                    <a:pt x="4" y="4"/>
                  </a:cubicBezTo>
                  <a:cubicBezTo>
                    <a:pt x="5" y="6"/>
                    <a:pt x="5" y="6"/>
                    <a:pt x="5" y="7"/>
                  </a:cubicBezTo>
                  <a:cubicBezTo>
                    <a:pt x="5" y="8"/>
                    <a:pt x="5" y="9"/>
                    <a:pt x="3" y="10"/>
                  </a:cubicBezTo>
                  <a:cubicBezTo>
                    <a:pt x="1" y="10"/>
                    <a:pt x="0" y="11"/>
                    <a:pt x="0" y="13"/>
                  </a:cubicBezTo>
                  <a:cubicBezTo>
                    <a:pt x="0" y="13"/>
                    <a:pt x="0" y="13"/>
                    <a:pt x="0" y="13"/>
                  </a:cubicBezTo>
                  <a:cubicBezTo>
                    <a:pt x="0" y="13"/>
                    <a:pt x="0" y="13"/>
                    <a:pt x="1" y="13"/>
                  </a:cubicBezTo>
                  <a:cubicBezTo>
                    <a:pt x="1" y="13"/>
                    <a:pt x="1" y="13"/>
                    <a:pt x="1" y="13"/>
                  </a:cubicBezTo>
                  <a:cubicBezTo>
                    <a:pt x="2" y="12"/>
                    <a:pt x="2" y="12"/>
                    <a:pt x="2" y="12"/>
                  </a:cubicBezTo>
                  <a:cubicBezTo>
                    <a:pt x="2" y="11"/>
                    <a:pt x="2" y="11"/>
                    <a:pt x="2" y="11"/>
                  </a:cubicBezTo>
                  <a:cubicBezTo>
                    <a:pt x="2" y="11"/>
                    <a:pt x="2" y="11"/>
                    <a:pt x="2" y="11"/>
                  </a:cubicBezTo>
                  <a:cubicBezTo>
                    <a:pt x="3" y="11"/>
                    <a:pt x="3" y="11"/>
                    <a:pt x="3" y="11"/>
                  </a:cubicBezTo>
                  <a:cubicBezTo>
                    <a:pt x="3" y="11"/>
                    <a:pt x="3" y="11"/>
                    <a:pt x="3" y="11"/>
                  </a:cubicBezTo>
                  <a:cubicBezTo>
                    <a:pt x="3" y="11"/>
                    <a:pt x="3" y="11"/>
                    <a:pt x="3" y="11"/>
                  </a:cubicBezTo>
                  <a:cubicBezTo>
                    <a:pt x="3" y="12"/>
                    <a:pt x="3" y="12"/>
                    <a:pt x="3" y="12"/>
                  </a:cubicBezTo>
                  <a:cubicBezTo>
                    <a:pt x="3" y="12"/>
                    <a:pt x="3" y="12"/>
                    <a:pt x="3" y="12"/>
                  </a:cubicBezTo>
                  <a:cubicBezTo>
                    <a:pt x="3" y="13"/>
                    <a:pt x="3" y="14"/>
                    <a:pt x="3" y="14"/>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6" name="Freeform 87">
              <a:extLst>
                <a:ext uri="{FF2B5EF4-FFF2-40B4-BE49-F238E27FC236}">
                  <a16:creationId xmlns:a16="http://schemas.microsoft.com/office/drawing/2014/main" id="{F8657E25-B2D5-49F5-977A-94AA9460416B}"/>
                </a:ext>
              </a:extLst>
            </p:cNvPr>
            <p:cNvSpPr>
              <a:spLocks/>
            </p:cNvSpPr>
            <p:nvPr userDrawn="1"/>
          </p:nvSpPr>
          <p:spPr bwMode="auto">
            <a:xfrm>
              <a:off x="215" y="247"/>
              <a:ext cx="19" cy="36"/>
            </a:xfrm>
            <a:custGeom>
              <a:avLst/>
              <a:gdLst>
                <a:gd name="T0" fmla="*/ 2 w 9"/>
                <a:gd name="T1" fmla="*/ 0 h 17"/>
                <a:gd name="T2" fmla="*/ 2 w 9"/>
                <a:gd name="T3" fmla="*/ 1 h 17"/>
                <a:gd name="T4" fmla="*/ 2 w 9"/>
                <a:gd name="T5" fmla="*/ 2 h 17"/>
                <a:gd name="T6" fmla="*/ 2 w 9"/>
                <a:gd name="T7" fmla="*/ 2 h 17"/>
                <a:gd name="T8" fmla="*/ 2 w 9"/>
                <a:gd name="T9" fmla="*/ 4 h 17"/>
                <a:gd name="T10" fmla="*/ 2 w 9"/>
                <a:gd name="T11" fmla="*/ 5 h 17"/>
                <a:gd name="T12" fmla="*/ 2 w 9"/>
                <a:gd name="T13" fmla="*/ 5 h 17"/>
                <a:gd name="T14" fmla="*/ 2 w 9"/>
                <a:gd name="T15" fmla="*/ 5 h 17"/>
                <a:gd name="T16" fmla="*/ 2 w 9"/>
                <a:gd name="T17" fmla="*/ 5 h 17"/>
                <a:gd name="T18" fmla="*/ 1 w 9"/>
                <a:gd name="T19" fmla="*/ 5 h 17"/>
                <a:gd name="T20" fmla="*/ 0 w 9"/>
                <a:gd name="T21" fmla="*/ 5 h 17"/>
                <a:gd name="T22" fmla="*/ 0 w 9"/>
                <a:gd name="T23" fmla="*/ 5 h 17"/>
                <a:gd name="T24" fmla="*/ 1 w 9"/>
                <a:gd name="T25" fmla="*/ 6 h 17"/>
                <a:gd name="T26" fmla="*/ 1 w 9"/>
                <a:gd name="T27" fmla="*/ 7 h 17"/>
                <a:gd name="T28" fmla="*/ 2 w 9"/>
                <a:gd name="T29" fmla="*/ 8 h 17"/>
                <a:gd name="T30" fmla="*/ 2 w 9"/>
                <a:gd name="T31" fmla="*/ 8 h 17"/>
                <a:gd name="T32" fmla="*/ 3 w 9"/>
                <a:gd name="T33" fmla="*/ 8 h 17"/>
                <a:gd name="T34" fmla="*/ 2 w 9"/>
                <a:gd name="T35" fmla="*/ 8 h 17"/>
                <a:gd name="T36" fmla="*/ 2 w 9"/>
                <a:gd name="T37" fmla="*/ 8 h 17"/>
                <a:gd name="T38" fmla="*/ 2 w 9"/>
                <a:gd name="T39" fmla="*/ 9 h 17"/>
                <a:gd name="T40" fmla="*/ 2 w 9"/>
                <a:gd name="T41" fmla="*/ 10 h 17"/>
                <a:gd name="T42" fmla="*/ 2 w 9"/>
                <a:gd name="T43" fmla="*/ 11 h 17"/>
                <a:gd name="T44" fmla="*/ 3 w 9"/>
                <a:gd name="T45" fmla="*/ 11 h 17"/>
                <a:gd name="T46" fmla="*/ 3 w 9"/>
                <a:gd name="T47" fmla="*/ 12 h 17"/>
                <a:gd name="T48" fmla="*/ 4 w 9"/>
                <a:gd name="T49" fmla="*/ 12 h 17"/>
                <a:gd name="T50" fmla="*/ 4 w 9"/>
                <a:gd name="T51" fmla="*/ 12 h 17"/>
                <a:gd name="T52" fmla="*/ 3 w 9"/>
                <a:gd name="T53" fmla="*/ 12 h 17"/>
                <a:gd name="T54" fmla="*/ 3 w 9"/>
                <a:gd name="T55" fmla="*/ 13 h 17"/>
                <a:gd name="T56" fmla="*/ 4 w 9"/>
                <a:gd name="T57" fmla="*/ 14 h 17"/>
                <a:gd name="T58" fmla="*/ 5 w 9"/>
                <a:gd name="T59" fmla="*/ 15 h 17"/>
                <a:gd name="T60" fmla="*/ 6 w 9"/>
                <a:gd name="T61" fmla="*/ 15 h 17"/>
                <a:gd name="T62" fmla="*/ 6 w 9"/>
                <a:gd name="T63" fmla="*/ 15 h 17"/>
                <a:gd name="T64" fmla="*/ 6 w 9"/>
                <a:gd name="T65" fmla="*/ 15 h 17"/>
                <a:gd name="T66" fmla="*/ 5 w 9"/>
                <a:gd name="T67" fmla="*/ 16 h 17"/>
                <a:gd name="T68" fmla="*/ 5 w 9"/>
                <a:gd name="T69" fmla="*/ 16 h 17"/>
                <a:gd name="T70" fmla="*/ 6 w 9"/>
                <a:gd name="T71" fmla="*/ 17 h 17"/>
                <a:gd name="T72" fmla="*/ 6 w 9"/>
                <a:gd name="T73" fmla="*/ 17 h 17"/>
                <a:gd name="T74" fmla="*/ 7 w 9"/>
                <a:gd name="T75" fmla="*/ 17 h 17"/>
                <a:gd name="T76" fmla="*/ 8 w 9"/>
                <a:gd name="T77" fmla="*/ 16 h 17"/>
                <a:gd name="T78" fmla="*/ 9 w 9"/>
                <a:gd name="T79" fmla="*/ 15 h 17"/>
                <a:gd name="T80" fmla="*/ 9 w 9"/>
                <a:gd name="T81" fmla="*/ 15 h 17"/>
                <a:gd name="T82" fmla="*/ 9 w 9"/>
                <a:gd name="T83" fmla="*/ 13 h 17"/>
                <a:gd name="T84" fmla="*/ 8 w 9"/>
                <a:gd name="T85" fmla="*/ 13 h 17"/>
                <a:gd name="T86" fmla="*/ 8 w 9"/>
                <a:gd name="T87" fmla="*/ 13 h 17"/>
                <a:gd name="T88" fmla="*/ 7 w 9"/>
                <a:gd name="T89" fmla="*/ 14 h 17"/>
                <a:gd name="T90" fmla="*/ 4 w 9"/>
                <a:gd name="T91" fmla="*/ 9 h 17"/>
                <a:gd name="T92" fmla="*/ 3 w 9"/>
                <a:gd name="T93" fmla="*/ 7 h 17"/>
                <a:gd name="T94" fmla="*/ 4 w 9"/>
                <a:gd name="T95" fmla="*/ 5 h 17"/>
                <a:gd name="T96" fmla="*/ 4 w 9"/>
                <a:gd name="T97" fmla="*/ 4 h 17"/>
                <a:gd name="T98" fmla="*/ 4 w 9"/>
                <a:gd name="T99" fmla="*/ 3 h 17"/>
                <a:gd name="T100" fmla="*/ 2 w 9"/>
                <a:gd name="T10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 h="17">
                  <a:moveTo>
                    <a:pt x="2" y="0"/>
                  </a:moveTo>
                  <a:cubicBezTo>
                    <a:pt x="2" y="1"/>
                    <a:pt x="2" y="1"/>
                    <a:pt x="2" y="1"/>
                  </a:cubicBezTo>
                  <a:cubicBezTo>
                    <a:pt x="2" y="1"/>
                    <a:pt x="2" y="1"/>
                    <a:pt x="2" y="2"/>
                  </a:cubicBezTo>
                  <a:cubicBezTo>
                    <a:pt x="2" y="2"/>
                    <a:pt x="2" y="2"/>
                    <a:pt x="2" y="2"/>
                  </a:cubicBezTo>
                  <a:cubicBezTo>
                    <a:pt x="2" y="3"/>
                    <a:pt x="2" y="4"/>
                    <a:pt x="2" y="4"/>
                  </a:cubicBezTo>
                  <a:cubicBezTo>
                    <a:pt x="2" y="5"/>
                    <a:pt x="2" y="5"/>
                    <a:pt x="2" y="5"/>
                  </a:cubicBezTo>
                  <a:cubicBezTo>
                    <a:pt x="2" y="5"/>
                    <a:pt x="2" y="5"/>
                    <a:pt x="2" y="5"/>
                  </a:cubicBezTo>
                  <a:cubicBezTo>
                    <a:pt x="2" y="5"/>
                    <a:pt x="2" y="5"/>
                    <a:pt x="2" y="5"/>
                  </a:cubicBezTo>
                  <a:cubicBezTo>
                    <a:pt x="2" y="5"/>
                    <a:pt x="2" y="5"/>
                    <a:pt x="2" y="5"/>
                  </a:cubicBezTo>
                  <a:cubicBezTo>
                    <a:pt x="2" y="5"/>
                    <a:pt x="1" y="5"/>
                    <a:pt x="1" y="5"/>
                  </a:cubicBezTo>
                  <a:cubicBezTo>
                    <a:pt x="0" y="5"/>
                    <a:pt x="0" y="5"/>
                    <a:pt x="0" y="5"/>
                  </a:cubicBezTo>
                  <a:cubicBezTo>
                    <a:pt x="0" y="5"/>
                    <a:pt x="0" y="5"/>
                    <a:pt x="0" y="5"/>
                  </a:cubicBezTo>
                  <a:cubicBezTo>
                    <a:pt x="1" y="6"/>
                    <a:pt x="1" y="6"/>
                    <a:pt x="1" y="6"/>
                  </a:cubicBezTo>
                  <a:cubicBezTo>
                    <a:pt x="1" y="7"/>
                    <a:pt x="1" y="7"/>
                    <a:pt x="1" y="7"/>
                  </a:cubicBezTo>
                  <a:cubicBezTo>
                    <a:pt x="2" y="8"/>
                    <a:pt x="2" y="8"/>
                    <a:pt x="2" y="8"/>
                  </a:cubicBezTo>
                  <a:cubicBezTo>
                    <a:pt x="2" y="8"/>
                    <a:pt x="2" y="8"/>
                    <a:pt x="2" y="8"/>
                  </a:cubicBezTo>
                  <a:cubicBezTo>
                    <a:pt x="2" y="8"/>
                    <a:pt x="3" y="8"/>
                    <a:pt x="3" y="8"/>
                  </a:cubicBezTo>
                  <a:cubicBezTo>
                    <a:pt x="3" y="8"/>
                    <a:pt x="2" y="8"/>
                    <a:pt x="2" y="8"/>
                  </a:cubicBezTo>
                  <a:cubicBezTo>
                    <a:pt x="2" y="8"/>
                    <a:pt x="2" y="8"/>
                    <a:pt x="2" y="8"/>
                  </a:cubicBezTo>
                  <a:cubicBezTo>
                    <a:pt x="2" y="8"/>
                    <a:pt x="2" y="9"/>
                    <a:pt x="2" y="9"/>
                  </a:cubicBezTo>
                  <a:cubicBezTo>
                    <a:pt x="2" y="9"/>
                    <a:pt x="2" y="9"/>
                    <a:pt x="2" y="10"/>
                  </a:cubicBezTo>
                  <a:cubicBezTo>
                    <a:pt x="2" y="11"/>
                    <a:pt x="2" y="11"/>
                    <a:pt x="2" y="11"/>
                  </a:cubicBezTo>
                  <a:cubicBezTo>
                    <a:pt x="3" y="11"/>
                    <a:pt x="3" y="11"/>
                    <a:pt x="3" y="11"/>
                  </a:cubicBezTo>
                  <a:cubicBezTo>
                    <a:pt x="3" y="12"/>
                    <a:pt x="3" y="12"/>
                    <a:pt x="3" y="12"/>
                  </a:cubicBezTo>
                  <a:cubicBezTo>
                    <a:pt x="4" y="12"/>
                    <a:pt x="4" y="12"/>
                    <a:pt x="4" y="12"/>
                  </a:cubicBezTo>
                  <a:cubicBezTo>
                    <a:pt x="4" y="12"/>
                    <a:pt x="4" y="12"/>
                    <a:pt x="4" y="12"/>
                  </a:cubicBezTo>
                  <a:cubicBezTo>
                    <a:pt x="3" y="12"/>
                    <a:pt x="3" y="12"/>
                    <a:pt x="3" y="12"/>
                  </a:cubicBezTo>
                  <a:cubicBezTo>
                    <a:pt x="3" y="12"/>
                    <a:pt x="3" y="12"/>
                    <a:pt x="3" y="13"/>
                  </a:cubicBezTo>
                  <a:cubicBezTo>
                    <a:pt x="3" y="13"/>
                    <a:pt x="3" y="13"/>
                    <a:pt x="4" y="14"/>
                  </a:cubicBezTo>
                  <a:cubicBezTo>
                    <a:pt x="4" y="15"/>
                    <a:pt x="5" y="15"/>
                    <a:pt x="5" y="15"/>
                  </a:cubicBezTo>
                  <a:cubicBezTo>
                    <a:pt x="6" y="15"/>
                    <a:pt x="6" y="15"/>
                    <a:pt x="6" y="15"/>
                  </a:cubicBezTo>
                  <a:cubicBezTo>
                    <a:pt x="6" y="15"/>
                    <a:pt x="6" y="15"/>
                    <a:pt x="6" y="15"/>
                  </a:cubicBezTo>
                  <a:cubicBezTo>
                    <a:pt x="6" y="15"/>
                    <a:pt x="6" y="15"/>
                    <a:pt x="6" y="15"/>
                  </a:cubicBezTo>
                  <a:cubicBezTo>
                    <a:pt x="5" y="16"/>
                    <a:pt x="5" y="16"/>
                    <a:pt x="5" y="16"/>
                  </a:cubicBezTo>
                  <a:cubicBezTo>
                    <a:pt x="5" y="16"/>
                    <a:pt x="5" y="16"/>
                    <a:pt x="5" y="16"/>
                  </a:cubicBezTo>
                  <a:cubicBezTo>
                    <a:pt x="6" y="17"/>
                    <a:pt x="6" y="17"/>
                    <a:pt x="6" y="17"/>
                  </a:cubicBezTo>
                  <a:cubicBezTo>
                    <a:pt x="6" y="17"/>
                    <a:pt x="6" y="17"/>
                    <a:pt x="6" y="17"/>
                  </a:cubicBezTo>
                  <a:cubicBezTo>
                    <a:pt x="6" y="17"/>
                    <a:pt x="7" y="17"/>
                    <a:pt x="7" y="17"/>
                  </a:cubicBezTo>
                  <a:cubicBezTo>
                    <a:pt x="7" y="16"/>
                    <a:pt x="7" y="16"/>
                    <a:pt x="8" y="16"/>
                  </a:cubicBezTo>
                  <a:cubicBezTo>
                    <a:pt x="9" y="16"/>
                    <a:pt x="9" y="16"/>
                    <a:pt x="9" y="15"/>
                  </a:cubicBezTo>
                  <a:cubicBezTo>
                    <a:pt x="9" y="15"/>
                    <a:pt x="9" y="15"/>
                    <a:pt x="9" y="15"/>
                  </a:cubicBezTo>
                  <a:cubicBezTo>
                    <a:pt x="9" y="14"/>
                    <a:pt x="9" y="14"/>
                    <a:pt x="9" y="13"/>
                  </a:cubicBezTo>
                  <a:cubicBezTo>
                    <a:pt x="9" y="13"/>
                    <a:pt x="9" y="13"/>
                    <a:pt x="8" y="13"/>
                  </a:cubicBezTo>
                  <a:cubicBezTo>
                    <a:pt x="8" y="13"/>
                    <a:pt x="8" y="13"/>
                    <a:pt x="8" y="13"/>
                  </a:cubicBezTo>
                  <a:cubicBezTo>
                    <a:pt x="8" y="13"/>
                    <a:pt x="7" y="14"/>
                    <a:pt x="7" y="14"/>
                  </a:cubicBezTo>
                  <a:cubicBezTo>
                    <a:pt x="6" y="14"/>
                    <a:pt x="4" y="12"/>
                    <a:pt x="4" y="9"/>
                  </a:cubicBezTo>
                  <a:cubicBezTo>
                    <a:pt x="3" y="9"/>
                    <a:pt x="3" y="8"/>
                    <a:pt x="3" y="7"/>
                  </a:cubicBezTo>
                  <a:cubicBezTo>
                    <a:pt x="3" y="7"/>
                    <a:pt x="3" y="6"/>
                    <a:pt x="4" y="5"/>
                  </a:cubicBezTo>
                  <a:cubicBezTo>
                    <a:pt x="4" y="4"/>
                    <a:pt x="4" y="4"/>
                    <a:pt x="4" y="4"/>
                  </a:cubicBezTo>
                  <a:cubicBezTo>
                    <a:pt x="4" y="3"/>
                    <a:pt x="4" y="3"/>
                    <a:pt x="4" y="3"/>
                  </a:cubicBezTo>
                  <a:cubicBezTo>
                    <a:pt x="4" y="2"/>
                    <a:pt x="3" y="1"/>
                    <a:pt x="2" y="0"/>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7" name="Freeform 88">
              <a:extLst>
                <a:ext uri="{FF2B5EF4-FFF2-40B4-BE49-F238E27FC236}">
                  <a16:creationId xmlns:a16="http://schemas.microsoft.com/office/drawing/2014/main" id="{05B2003A-9788-4399-BFFC-CEA2CBD446AE}"/>
                </a:ext>
              </a:extLst>
            </p:cNvPr>
            <p:cNvSpPr>
              <a:spLocks/>
            </p:cNvSpPr>
            <p:nvPr userDrawn="1"/>
          </p:nvSpPr>
          <p:spPr bwMode="auto">
            <a:xfrm>
              <a:off x="224" y="258"/>
              <a:ext cx="2" cy="6"/>
            </a:xfrm>
            <a:custGeom>
              <a:avLst/>
              <a:gdLst>
                <a:gd name="T0" fmla="*/ 0 w 1"/>
                <a:gd name="T1" fmla="*/ 0 h 3"/>
                <a:gd name="T2" fmla="*/ 0 w 1"/>
                <a:gd name="T3" fmla="*/ 2 h 3"/>
                <a:gd name="T4" fmla="*/ 0 w 1"/>
                <a:gd name="T5" fmla="*/ 3 h 3"/>
                <a:gd name="T6" fmla="*/ 0 w 1"/>
                <a:gd name="T7" fmla="*/ 3 h 3"/>
                <a:gd name="T8" fmla="*/ 1 w 1"/>
                <a:gd name="T9" fmla="*/ 2 h 3"/>
                <a:gd name="T10" fmla="*/ 1 w 1"/>
                <a:gd name="T11" fmla="*/ 2 h 3"/>
                <a:gd name="T12" fmla="*/ 1 w 1"/>
                <a:gd name="T13" fmla="*/ 1 h 3"/>
                <a:gd name="T14" fmla="*/ 0 w 1"/>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3">
                  <a:moveTo>
                    <a:pt x="0" y="0"/>
                  </a:moveTo>
                  <a:cubicBezTo>
                    <a:pt x="0" y="1"/>
                    <a:pt x="0" y="2"/>
                    <a:pt x="0" y="2"/>
                  </a:cubicBezTo>
                  <a:cubicBezTo>
                    <a:pt x="0" y="3"/>
                    <a:pt x="0" y="3"/>
                    <a:pt x="0" y="3"/>
                  </a:cubicBezTo>
                  <a:cubicBezTo>
                    <a:pt x="0" y="3"/>
                    <a:pt x="0" y="3"/>
                    <a:pt x="0" y="3"/>
                  </a:cubicBezTo>
                  <a:cubicBezTo>
                    <a:pt x="1" y="2"/>
                    <a:pt x="1" y="2"/>
                    <a:pt x="1" y="2"/>
                  </a:cubicBezTo>
                  <a:cubicBezTo>
                    <a:pt x="1" y="2"/>
                    <a:pt x="1" y="2"/>
                    <a:pt x="1" y="2"/>
                  </a:cubicBezTo>
                  <a:cubicBezTo>
                    <a:pt x="1" y="2"/>
                    <a:pt x="1" y="1"/>
                    <a:pt x="1" y="1"/>
                  </a:cubicBezTo>
                  <a:cubicBezTo>
                    <a:pt x="1" y="1"/>
                    <a:pt x="1" y="0"/>
                    <a:pt x="0" y="0"/>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8" name="Freeform 89">
              <a:extLst>
                <a:ext uri="{FF2B5EF4-FFF2-40B4-BE49-F238E27FC236}">
                  <a16:creationId xmlns:a16="http://schemas.microsoft.com/office/drawing/2014/main" id="{B4A7D046-9B72-4E59-97DD-520A1B9CFE63}"/>
                </a:ext>
              </a:extLst>
            </p:cNvPr>
            <p:cNvSpPr>
              <a:spLocks/>
            </p:cNvSpPr>
            <p:nvPr userDrawn="1"/>
          </p:nvSpPr>
          <p:spPr bwMode="auto">
            <a:xfrm>
              <a:off x="232" y="289"/>
              <a:ext cx="6" cy="5"/>
            </a:xfrm>
            <a:custGeom>
              <a:avLst/>
              <a:gdLst>
                <a:gd name="T0" fmla="*/ 0 w 3"/>
                <a:gd name="T1" fmla="*/ 1 h 2"/>
                <a:gd name="T2" fmla="*/ 0 w 3"/>
                <a:gd name="T3" fmla="*/ 1 h 2"/>
                <a:gd name="T4" fmla="*/ 1 w 3"/>
                <a:gd name="T5" fmla="*/ 1 h 2"/>
                <a:gd name="T6" fmla="*/ 2 w 3"/>
                <a:gd name="T7" fmla="*/ 2 h 2"/>
                <a:gd name="T8" fmla="*/ 3 w 3"/>
                <a:gd name="T9" fmla="*/ 1 h 2"/>
                <a:gd name="T10" fmla="*/ 3 w 3"/>
                <a:gd name="T11" fmla="*/ 1 h 2"/>
                <a:gd name="T12" fmla="*/ 3 w 3"/>
                <a:gd name="T13" fmla="*/ 1 h 2"/>
                <a:gd name="T14" fmla="*/ 3 w 3"/>
                <a:gd name="T15" fmla="*/ 0 h 2"/>
                <a:gd name="T16" fmla="*/ 2 w 3"/>
                <a:gd name="T17" fmla="*/ 0 h 2"/>
                <a:gd name="T18" fmla="*/ 0 w 3"/>
                <a:gd name="T1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2">
                  <a:moveTo>
                    <a:pt x="0" y="1"/>
                  </a:moveTo>
                  <a:cubicBezTo>
                    <a:pt x="0" y="1"/>
                    <a:pt x="0" y="1"/>
                    <a:pt x="0" y="1"/>
                  </a:cubicBezTo>
                  <a:cubicBezTo>
                    <a:pt x="1" y="1"/>
                    <a:pt x="1" y="1"/>
                    <a:pt x="1" y="1"/>
                  </a:cubicBezTo>
                  <a:cubicBezTo>
                    <a:pt x="1" y="2"/>
                    <a:pt x="1" y="2"/>
                    <a:pt x="2" y="2"/>
                  </a:cubicBezTo>
                  <a:cubicBezTo>
                    <a:pt x="2" y="2"/>
                    <a:pt x="3" y="2"/>
                    <a:pt x="3" y="1"/>
                  </a:cubicBezTo>
                  <a:cubicBezTo>
                    <a:pt x="3" y="1"/>
                    <a:pt x="3" y="1"/>
                    <a:pt x="3" y="1"/>
                  </a:cubicBezTo>
                  <a:cubicBezTo>
                    <a:pt x="3" y="1"/>
                    <a:pt x="3" y="1"/>
                    <a:pt x="3" y="1"/>
                  </a:cubicBezTo>
                  <a:cubicBezTo>
                    <a:pt x="3" y="0"/>
                    <a:pt x="3" y="0"/>
                    <a:pt x="3" y="0"/>
                  </a:cubicBezTo>
                  <a:cubicBezTo>
                    <a:pt x="2" y="0"/>
                    <a:pt x="2" y="0"/>
                    <a:pt x="2" y="0"/>
                  </a:cubicBezTo>
                  <a:cubicBezTo>
                    <a:pt x="1" y="0"/>
                    <a:pt x="1" y="0"/>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9" name="Freeform 90">
              <a:extLst>
                <a:ext uri="{FF2B5EF4-FFF2-40B4-BE49-F238E27FC236}">
                  <a16:creationId xmlns:a16="http://schemas.microsoft.com/office/drawing/2014/main" id="{D6BC1E5E-7C48-4FC0-BCCE-9290A9FCB08A}"/>
                </a:ext>
              </a:extLst>
            </p:cNvPr>
            <p:cNvSpPr>
              <a:spLocks/>
            </p:cNvSpPr>
            <p:nvPr userDrawn="1"/>
          </p:nvSpPr>
          <p:spPr bwMode="auto">
            <a:xfrm>
              <a:off x="249" y="302"/>
              <a:ext cx="8" cy="4"/>
            </a:xfrm>
            <a:custGeom>
              <a:avLst/>
              <a:gdLst>
                <a:gd name="T0" fmla="*/ 0 w 4"/>
                <a:gd name="T1" fmla="*/ 1 h 2"/>
                <a:gd name="T2" fmla="*/ 1 w 4"/>
                <a:gd name="T3" fmla="*/ 1 h 2"/>
                <a:gd name="T4" fmla="*/ 1 w 4"/>
                <a:gd name="T5" fmla="*/ 1 h 2"/>
                <a:gd name="T6" fmla="*/ 2 w 4"/>
                <a:gd name="T7" fmla="*/ 2 h 2"/>
                <a:gd name="T8" fmla="*/ 2 w 4"/>
                <a:gd name="T9" fmla="*/ 1 h 2"/>
                <a:gd name="T10" fmla="*/ 3 w 4"/>
                <a:gd name="T11" fmla="*/ 1 h 2"/>
                <a:gd name="T12" fmla="*/ 4 w 4"/>
                <a:gd name="T13" fmla="*/ 1 h 2"/>
                <a:gd name="T14" fmla="*/ 4 w 4"/>
                <a:gd name="T15" fmla="*/ 1 h 2"/>
                <a:gd name="T16" fmla="*/ 4 w 4"/>
                <a:gd name="T17" fmla="*/ 1 h 2"/>
                <a:gd name="T18" fmla="*/ 3 w 4"/>
                <a:gd name="T19" fmla="*/ 0 h 2"/>
                <a:gd name="T20" fmla="*/ 2 w 4"/>
                <a:gd name="T21" fmla="*/ 0 h 2"/>
                <a:gd name="T22" fmla="*/ 0 w 4"/>
                <a:gd name="T2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2">
                  <a:moveTo>
                    <a:pt x="0" y="1"/>
                  </a:moveTo>
                  <a:cubicBezTo>
                    <a:pt x="1" y="1"/>
                    <a:pt x="1" y="1"/>
                    <a:pt x="1" y="1"/>
                  </a:cubicBezTo>
                  <a:cubicBezTo>
                    <a:pt x="1" y="1"/>
                    <a:pt x="1" y="1"/>
                    <a:pt x="1" y="1"/>
                  </a:cubicBezTo>
                  <a:cubicBezTo>
                    <a:pt x="2" y="2"/>
                    <a:pt x="2" y="2"/>
                    <a:pt x="2" y="2"/>
                  </a:cubicBezTo>
                  <a:cubicBezTo>
                    <a:pt x="2" y="2"/>
                    <a:pt x="2" y="2"/>
                    <a:pt x="2" y="1"/>
                  </a:cubicBezTo>
                  <a:cubicBezTo>
                    <a:pt x="3" y="1"/>
                    <a:pt x="3" y="1"/>
                    <a:pt x="3" y="1"/>
                  </a:cubicBezTo>
                  <a:cubicBezTo>
                    <a:pt x="4" y="1"/>
                    <a:pt x="4" y="1"/>
                    <a:pt x="4" y="1"/>
                  </a:cubicBezTo>
                  <a:cubicBezTo>
                    <a:pt x="4" y="1"/>
                    <a:pt x="4" y="1"/>
                    <a:pt x="4" y="1"/>
                  </a:cubicBezTo>
                  <a:cubicBezTo>
                    <a:pt x="4" y="1"/>
                    <a:pt x="4" y="1"/>
                    <a:pt x="4" y="1"/>
                  </a:cubicBezTo>
                  <a:cubicBezTo>
                    <a:pt x="4" y="0"/>
                    <a:pt x="3" y="0"/>
                    <a:pt x="3" y="0"/>
                  </a:cubicBezTo>
                  <a:cubicBezTo>
                    <a:pt x="2" y="0"/>
                    <a:pt x="2" y="0"/>
                    <a:pt x="2" y="0"/>
                  </a:cubicBezTo>
                  <a:cubicBezTo>
                    <a:pt x="1" y="0"/>
                    <a:pt x="1" y="0"/>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0" name="Freeform 91">
              <a:extLst>
                <a:ext uri="{FF2B5EF4-FFF2-40B4-BE49-F238E27FC236}">
                  <a16:creationId xmlns:a16="http://schemas.microsoft.com/office/drawing/2014/main" id="{44E1DD09-BCB2-4595-BBEF-10BA88A34262}"/>
                </a:ext>
              </a:extLst>
            </p:cNvPr>
            <p:cNvSpPr>
              <a:spLocks/>
            </p:cNvSpPr>
            <p:nvPr userDrawn="1"/>
          </p:nvSpPr>
          <p:spPr bwMode="auto">
            <a:xfrm>
              <a:off x="267" y="311"/>
              <a:ext cx="7" cy="8"/>
            </a:xfrm>
            <a:custGeom>
              <a:avLst/>
              <a:gdLst>
                <a:gd name="T0" fmla="*/ 0 w 3"/>
                <a:gd name="T1" fmla="*/ 4 h 4"/>
                <a:gd name="T2" fmla="*/ 1 w 3"/>
                <a:gd name="T3" fmla="*/ 3 h 4"/>
                <a:gd name="T4" fmla="*/ 3 w 3"/>
                <a:gd name="T5" fmla="*/ 0 h 4"/>
                <a:gd name="T6" fmla="*/ 3 w 3"/>
                <a:gd name="T7" fmla="*/ 0 h 4"/>
                <a:gd name="T8" fmla="*/ 2 w 3"/>
                <a:gd name="T9" fmla="*/ 0 h 4"/>
                <a:gd name="T10" fmla="*/ 2 w 3"/>
                <a:gd name="T11" fmla="*/ 1 h 4"/>
                <a:gd name="T12" fmla="*/ 1 w 3"/>
                <a:gd name="T13" fmla="*/ 1 h 4"/>
                <a:gd name="T14" fmla="*/ 0 w 3"/>
                <a:gd name="T15" fmla="*/ 3 h 4"/>
                <a:gd name="T16" fmla="*/ 0 w 3"/>
                <a:gd name="T1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4">
                  <a:moveTo>
                    <a:pt x="0" y="4"/>
                  </a:moveTo>
                  <a:cubicBezTo>
                    <a:pt x="0" y="3"/>
                    <a:pt x="0" y="3"/>
                    <a:pt x="1" y="3"/>
                  </a:cubicBezTo>
                  <a:cubicBezTo>
                    <a:pt x="2" y="3"/>
                    <a:pt x="3" y="1"/>
                    <a:pt x="3" y="0"/>
                  </a:cubicBezTo>
                  <a:cubicBezTo>
                    <a:pt x="3" y="0"/>
                    <a:pt x="3" y="0"/>
                    <a:pt x="3" y="0"/>
                  </a:cubicBezTo>
                  <a:cubicBezTo>
                    <a:pt x="3" y="0"/>
                    <a:pt x="3" y="0"/>
                    <a:pt x="2" y="0"/>
                  </a:cubicBezTo>
                  <a:cubicBezTo>
                    <a:pt x="2" y="0"/>
                    <a:pt x="2" y="0"/>
                    <a:pt x="2" y="1"/>
                  </a:cubicBezTo>
                  <a:cubicBezTo>
                    <a:pt x="1" y="1"/>
                    <a:pt x="1" y="1"/>
                    <a:pt x="1" y="1"/>
                  </a:cubicBezTo>
                  <a:cubicBezTo>
                    <a:pt x="0" y="1"/>
                    <a:pt x="0" y="2"/>
                    <a:pt x="0" y="3"/>
                  </a:cubicBezTo>
                  <a:cubicBezTo>
                    <a:pt x="0" y="3"/>
                    <a:pt x="0" y="3"/>
                    <a:pt x="0" y="4"/>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1" name="Freeform 92">
              <a:extLst>
                <a:ext uri="{FF2B5EF4-FFF2-40B4-BE49-F238E27FC236}">
                  <a16:creationId xmlns:a16="http://schemas.microsoft.com/office/drawing/2014/main" id="{58564472-816D-4F37-95AC-BA466C902B51}"/>
                </a:ext>
              </a:extLst>
            </p:cNvPr>
            <p:cNvSpPr>
              <a:spLocks/>
            </p:cNvSpPr>
            <p:nvPr userDrawn="1"/>
          </p:nvSpPr>
          <p:spPr bwMode="auto">
            <a:xfrm>
              <a:off x="234" y="251"/>
              <a:ext cx="6" cy="7"/>
            </a:xfrm>
            <a:custGeom>
              <a:avLst/>
              <a:gdLst>
                <a:gd name="T0" fmla="*/ 1 w 3"/>
                <a:gd name="T1" fmla="*/ 2 h 3"/>
                <a:gd name="T2" fmla="*/ 1 w 3"/>
                <a:gd name="T3" fmla="*/ 2 h 3"/>
                <a:gd name="T4" fmla="*/ 2 w 3"/>
                <a:gd name="T5" fmla="*/ 3 h 3"/>
                <a:gd name="T6" fmla="*/ 2 w 3"/>
                <a:gd name="T7" fmla="*/ 3 h 3"/>
                <a:gd name="T8" fmla="*/ 3 w 3"/>
                <a:gd name="T9" fmla="*/ 2 h 3"/>
                <a:gd name="T10" fmla="*/ 3 w 3"/>
                <a:gd name="T11" fmla="*/ 2 h 3"/>
                <a:gd name="T12" fmla="*/ 1 w 3"/>
                <a:gd name="T13" fmla="*/ 1 h 3"/>
                <a:gd name="T14" fmla="*/ 1 w 3"/>
                <a:gd name="T15" fmla="*/ 0 h 3"/>
                <a:gd name="T16" fmla="*/ 1 w 3"/>
                <a:gd name="T17" fmla="*/ 0 h 3"/>
                <a:gd name="T18" fmla="*/ 0 w 3"/>
                <a:gd name="T19" fmla="*/ 0 h 3"/>
                <a:gd name="T20" fmla="*/ 0 w 3"/>
                <a:gd name="T21" fmla="*/ 1 h 3"/>
                <a:gd name="T22" fmla="*/ 1 w 3"/>
                <a:gd name="T23" fmla="*/ 1 h 3"/>
                <a:gd name="T24" fmla="*/ 1 w 3"/>
                <a:gd name="T25"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3">
                  <a:moveTo>
                    <a:pt x="1" y="2"/>
                  </a:moveTo>
                  <a:cubicBezTo>
                    <a:pt x="1" y="2"/>
                    <a:pt x="1" y="2"/>
                    <a:pt x="1" y="2"/>
                  </a:cubicBezTo>
                  <a:cubicBezTo>
                    <a:pt x="1" y="2"/>
                    <a:pt x="2" y="3"/>
                    <a:pt x="2" y="3"/>
                  </a:cubicBezTo>
                  <a:cubicBezTo>
                    <a:pt x="2" y="3"/>
                    <a:pt x="2" y="3"/>
                    <a:pt x="2" y="3"/>
                  </a:cubicBezTo>
                  <a:cubicBezTo>
                    <a:pt x="3" y="2"/>
                    <a:pt x="3" y="2"/>
                    <a:pt x="3" y="2"/>
                  </a:cubicBezTo>
                  <a:cubicBezTo>
                    <a:pt x="3" y="2"/>
                    <a:pt x="3" y="2"/>
                    <a:pt x="3" y="2"/>
                  </a:cubicBezTo>
                  <a:cubicBezTo>
                    <a:pt x="3" y="1"/>
                    <a:pt x="2" y="1"/>
                    <a:pt x="1" y="1"/>
                  </a:cubicBezTo>
                  <a:cubicBezTo>
                    <a:pt x="1" y="1"/>
                    <a:pt x="1" y="1"/>
                    <a:pt x="1" y="0"/>
                  </a:cubicBezTo>
                  <a:cubicBezTo>
                    <a:pt x="1" y="0"/>
                    <a:pt x="1" y="0"/>
                    <a:pt x="1" y="0"/>
                  </a:cubicBezTo>
                  <a:cubicBezTo>
                    <a:pt x="0" y="0"/>
                    <a:pt x="0" y="0"/>
                    <a:pt x="0" y="0"/>
                  </a:cubicBezTo>
                  <a:cubicBezTo>
                    <a:pt x="0" y="1"/>
                    <a:pt x="0" y="1"/>
                    <a:pt x="0" y="1"/>
                  </a:cubicBezTo>
                  <a:cubicBezTo>
                    <a:pt x="1" y="1"/>
                    <a:pt x="1" y="1"/>
                    <a:pt x="1" y="1"/>
                  </a:cubicBezTo>
                  <a:lnTo>
                    <a:pt x="1" y="2"/>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2" name="Freeform 93">
              <a:extLst>
                <a:ext uri="{FF2B5EF4-FFF2-40B4-BE49-F238E27FC236}">
                  <a16:creationId xmlns:a16="http://schemas.microsoft.com/office/drawing/2014/main" id="{164ABE6A-60C7-40D7-88C9-C61629130D68}"/>
                </a:ext>
              </a:extLst>
            </p:cNvPr>
            <p:cNvSpPr>
              <a:spLocks/>
            </p:cNvSpPr>
            <p:nvPr userDrawn="1"/>
          </p:nvSpPr>
          <p:spPr bwMode="auto">
            <a:xfrm>
              <a:off x="242" y="251"/>
              <a:ext cx="5" cy="7"/>
            </a:xfrm>
            <a:custGeom>
              <a:avLst/>
              <a:gdLst>
                <a:gd name="T0" fmla="*/ 1 w 2"/>
                <a:gd name="T1" fmla="*/ 2 h 3"/>
                <a:gd name="T2" fmla="*/ 0 w 2"/>
                <a:gd name="T3" fmla="*/ 3 h 3"/>
                <a:gd name="T4" fmla="*/ 0 w 2"/>
                <a:gd name="T5" fmla="*/ 3 h 3"/>
                <a:gd name="T6" fmla="*/ 0 w 2"/>
                <a:gd name="T7" fmla="*/ 3 h 3"/>
                <a:gd name="T8" fmla="*/ 0 w 2"/>
                <a:gd name="T9" fmla="*/ 2 h 3"/>
                <a:gd name="T10" fmla="*/ 0 w 2"/>
                <a:gd name="T11" fmla="*/ 1 h 3"/>
                <a:gd name="T12" fmla="*/ 0 w 2"/>
                <a:gd name="T13" fmla="*/ 1 h 3"/>
                <a:gd name="T14" fmla="*/ 1 w 2"/>
                <a:gd name="T15" fmla="*/ 1 h 3"/>
                <a:gd name="T16" fmla="*/ 2 w 2"/>
                <a:gd name="T17" fmla="*/ 0 h 3"/>
                <a:gd name="T18" fmla="*/ 2 w 2"/>
                <a:gd name="T19" fmla="*/ 0 h 3"/>
                <a:gd name="T20" fmla="*/ 2 w 2"/>
                <a:gd name="T21" fmla="*/ 0 h 3"/>
                <a:gd name="T22" fmla="*/ 2 w 2"/>
                <a:gd name="T23" fmla="*/ 0 h 3"/>
                <a:gd name="T24" fmla="*/ 1 w 2"/>
                <a:gd name="T25" fmla="*/ 1 h 3"/>
                <a:gd name="T26" fmla="*/ 1 w 2"/>
                <a:gd name="T2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 h="3">
                  <a:moveTo>
                    <a:pt x="1" y="2"/>
                  </a:moveTo>
                  <a:cubicBezTo>
                    <a:pt x="0" y="3"/>
                    <a:pt x="0" y="3"/>
                    <a:pt x="0" y="3"/>
                  </a:cubicBezTo>
                  <a:cubicBezTo>
                    <a:pt x="0" y="3"/>
                    <a:pt x="0" y="3"/>
                    <a:pt x="0" y="3"/>
                  </a:cubicBezTo>
                  <a:cubicBezTo>
                    <a:pt x="0" y="3"/>
                    <a:pt x="0" y="3"/>
                    <a:pt x="0" y="3"/>
                  </a:cubicBezTo>
                  <a:cubicBezTo>
                    <a:pt x="0" y="3"/>
                    <a:pt x="0" y="2"/>
                    <a:pt x="0" y="2"/>
                  </a:cubicBezTo>
                  <a:cubicBezTo>
                    <a:pt x="0" y="1"/>
                    <a:pt x="0" y="1"/>
                    <a:pt x="0" y="1"/>
                  </a:cubicBezTo>
                  <a:cubicBezTo>
                    <a:pt x="0" y="1"/>
                    <a:pt x="0" y="1"/>
                    <a:pt x="0" y="1"/>
                  </a:cubicBezTo>
                  <a:cubicBezTo>
                    <a:pt x="1" y="1"/>
                    <a:pt x="1" y="1"/>
                    <a:pt x="1" y="1"/>
                  </a:cubicBezTo>
                  <a:cubicBezTo>
                    <a:pt x="1" y="0"/>
                    <a:pt x="1" y="0"/>
                    <a:pt x="2" y="0"/>
                  </a:cubicBezTo>
                  <a:cubicBezTo>
                    <a:pt x="2" y="0"/>
                    <a:pt x="2" y="0"/>
                    <a:pt x="2" y="0"/>
                  </a:cubicBezTo>
                  <a:cubicBezTo>
                    <a:pt x="2" y="0"/>
                    <a:pt x="2" y="0"/>
                    <a:pt x="2" y="0"/>
                  </a:cubicBezTo>
                  <a:cubicBezTo>
                    <a:pt x="2" y="0"/>
                    <a:pt x="2" y="0"/>
                    <a:pt x="2" y="0"/>
                  </a:cubicBezTo>
                  <a:cubicBezTo>
                    <a:pt x="1" y="1"/>
                    <a:pt x="1" y="1"/>
                    <a:pt x="1" y="1"/>
                  </a:cubicBezTo>
                  <a:lnTo>
                    <a:pt x="1" y="2"/>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 name="Freeform 94">
              <a:extLst>
                <a:ext uri="{FF2B5EF4-FFF2-40B4-BE49-F238E27FC236}">
                  <a16:creationId xmlns:a16="http://schemas.microsoft.com/office/drawing/2014/main" id="{5FBE2E6F-E070-4457-B53B-06C9458D4C30}"/>
                </a:ext>
              </a:extLst>
            </p:cNvPr>
            <p:cNvSpPr>
              <a:spLocks/>
            </p:cNvSpPr>
            <p:nvPr userDrawn="1"/>
          </p:nvSpPr>
          <p:spPr bwMode="auto">
            <a:xfrm>
              <a:off x="236" y="260"/>
              <a:ext cx="9" cy="6"/>
            </a:xfrm>
            <a:custGeom>
              <a:avLst/>
              <a:gdLst>
                <a:gd name="T0" fmla="*/ 3 w 4"/>
                <a:gd name="T1" fmla="*/ 0 h 3"/>
                <a:gd name="T2" fmla="*/ 3 w 4"/>
                <a:gd name="T3" fmla="*/ 0 h 3"/>
                <a:gd name="T4" fmla="*/ 4 w 4"/>
                <a:gd name="T5" fmla="*/ 0 h 3"/>
                <a:gd name="T6" fmla="*/ 4 w 4"/>
                <a:gd name="T7" fmla="*/ 0 h 3"/>
                <a:gd name="T8" fmla="*/ 3 w 4"/>
                <a:gd name="T9" fmla="*/ 2 h 3"/>
                <a:gd name="T10" fmla="*/ 2 w 4"/>
                <a:gd name="T11" fmla="*/ 3 h 3"/>
                <a:gd name="T12" fmla="*/ 0 w 4"/>
                <a:gd name="T13" fmla="*/ 1 h 3"/>
                <a:gd name="T14" fmla="*/ 0 w 4"/>
                <a:gd name="T15" fmla="*/ 0 h 3"/>
                <a:gd name="T16" fmla="*/ 1 w 4"/>
                <a:gd name="T17" fmla="*/ 0 h 3"/>
                <a:gd name="T18" fmla="*/ 1 w 4"/>
                <a:gd name="T19" fmla="*/ 0 h 3"/>
                <a:gd name="T20" fmla="*/ 1 w 4"/>
                <a:gd name="T21" fmla="*/ 0 h 3"/>
                <a:gd name="T22" fmla="*/ 2 w 4"/>
                <a:gd name="T23" fmla="*/ 0 h 3"/>
                <a:gd name="T24" fmla="*/ 3 w 4"/>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3">
                  <a:moveTo>
                    <a:pt x="3" y="0"/>
                  </a:moveTo>
                  <a:cubicBezTo>
                    <a:pt x="3" y="0"/>
                    <a:pt x="3" y="0"/>
                    <a:pt x="3" y="0"/>
                  </a:cubicBezTo>
                  <a:cubicBezTo>
                    <a:pt x="3" y="0"/>
                    <a:pt x="4" y="0"/>
                    <a:pt x="4" y="0"/>
                  </a:cubicBezTo>
                  <a:cubicBezTo>
                    <a:pt x="4" y="0"/>
                    <a:pt x="4" y="0"/>
                    <a:pt x="4" y="0"/>
                  </a:cubicBezTo>
                  <a:cubicBezTo>
                    <a:pt x="4" y="1"/>
                    <a:pt x="4" y="1"/>
                    <a:pt x="3" y="2"/>
                  </a:cubicBezTo>
                  <a:cubicBezTo>
                    <a:pt x="3" y="3"/>
                    <a:pt x="3" y="3"/>
                    <a:pt x="2" y="3"/>
                  </a:cubicBezTo>
                  <a:cubicBezTo>
                    <a:pt x="2" y="3"/>
                    <a:pt x="1" y="3"/>
                    <a:pt x="0" y="1"/>
                  </a:cubicBezTo>
                  <a:cubicBezTo>
                    <a:pt x="0" y="1"/>
                    <a:pt x="0" y="1"/>
                    <a:pt x="0" y="0"/>
                  </a:cubicBezTo>
                  <a:cubicBezTo>
                    <a:pt x="0" y="0"/>
                    <a:pt x="0" y="0"/>
                    <a:pt x="1" y="0"/>
                  </a:cubicBezTo>
                  <a:cubicBezTo>
                    <a:pt x="1" y="0"/>
                    <a:pt x="1" y="0"/>
                    <a:pt x="1" y="0"/>
                  </a:cubicBezTo>
                  <a:cubicBezTo>
                    <a:pt x="1" y="0"/>
                    <a:pt x="1" y="0"/>
                    <a:pt x="1" y="0"/>
                  </a:cubicBezTo>
                  <a:cubicBezTo>
                    <a:pt x="2" y="0"/>
                    <a:pt x="2" y="0"/>
                    <a:pt x="2" y="0"/>
                  </a:cubicBezTo>
                  <a:cubicBezTo>
                    <a:pt x="2" y="0"/>
                    <a:pt x="3" y="0"/>
                    <a:pt x="3" y="0"/>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4" name="Freeform 95">
              <a:extLst>
                <a:ext uri="{FF2B5EF4-FFF2-40B4-BE49-F238E27FC236}">
                  <a16:creationId xmlns:a16="http://schemas.microsoft.com/office/drawing/2014/main" id="{E744A7A6-BEBD-41F1-B523-CB7C7649657D}"/>
                </a:ext>
              </a:extLst>
            </p:cNvPr>
            <p:cNvSpPr>
              <a:spLocks/>
            </p:cNvSpPr>
            <p:nvPr userDrawn="1"/>
          </p:nvSpPr>
          <p:spPr bwMode="auto">
            <a:xfrm>
              <a:off x="238" y="262"/>
              <a:ext cx="4" cy="4"/>
            </a:xfrm>
            <a:custGeom>
              <a:avLst/>
              <a:gdLst>
                <a:gd name="T0" fmla="*/ 1 w 2"/>
                <a:gd name="T1" fmla="*/ 0 h 2"/>
                <a:gd name="T2" fmla="*/ 1 w 2"/>
                <a:gd name="T3" fmla="*/ 0 h 2"/>
                <a:gd name="T4" fmla="*/ 1 w 2"/>
                <a:gd name="T5" fmla="*/ 0 h 2"/>
                <a:gd name="T6" fmla="*/ 0 w 2"/>
                <a:gd name="T7" fmla="*/ 0 h 2"/>
                <a:gd name="T8" fmla="*/ 1 w 2"/>
                <a:gd name="T9" fmla="*/ 2 h 2"/>
                <a:gd name="T10" fmla="*/ 1 w 2"/>
                <a:gd name="T11" fmla="*/ 2 h 2"/>
                <a:gd name="T12" fmla="*/ 2 w 2"/>
                <a:gd name="T13" fmla="*/ 1 h 2"/>
                <a:gd name="T14" fmla="*/ 2 w 2"/>
                <a:gd name="T15" fmla="*/ 0 h 2"/>
                <a:gd name="T16" fmla="*/ 2 w 2"/>
                <a:gd name="T17" fmla="*/ 0 h 2"/>
                <a:gd name="T18" fmla="*/ 2 w 2"/>
                <a:gd name="T19" fmla="*/ 0 h 2"/>
                <a:gd name="T20" fmla="*/ 1 w 2"/>
                <a:gd name="T21"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2">
                  <a:moveTo>
                    <a:pt x="1" y="0"/>
                  </a:moveTo>
                  <a:cubicBezTo>
                    <a:pt x="1" y="0"/>
                    <a:pt x="1" y="0"/>
                    <a:pt x="1" y="0"/>
                  </a:cubicBezTo>
                  <a:cubicBezTo>
                    <a:pt x="1" y="0"/>
                    <a:pt x="1" y="0"/>
                    <a:pt x="1" y="0"/>
                  </a:cubicBezTo>
                  <a:cubicBezTo>
                    <a:pt x="0" y="0"/>
                    <a:pt x="0" y="0"/>
                    <a:pt x="0" y="0"/>
                  </a:cubicBezTo>
                  <a:cubicBezTo>
                    <a:pt x="0" y="1"/>
                    <a:pt x="1" y="1"/>
                    <a:pt x="1" y="2"/>
                  </a:cubicBezTo>
                  <a:cubicBezTo>
                    <a:pt x="1" y="2"/>
                    <a:pt x="1" y="2"/>
                    <a:pt x="1" y="2"/>
                  </a:cubicBezTo>
                  <a:cubicBezTo>
                    <a:pt x="1" y="2"/>
                    <a:pt x="2" y="2"/>
                    <a:pt x="2" y="1"/>
                  </a:cubicBezTo>
                  <a:cubicBezTo>
                    <a:pt x="2" y="0"/>
                    <a:pt x="2" y="0"/>
                    <a:pt x="2" y="0"/>
                  </a:cubicBezTo>
                  <a:cubicBezTo>
                    <a:pt x="2" y="0"/>
                    <a:pt x="2" y="0"/>
                    <a:pt x="2" y="0"/>
                  </a:cubicBezTo>
                  <a:cubicBezTo>
                    <a:pt x="2" y="0"/>
                    <a:pt x="2" y="0"/>
                    <a:pt x="2" y="0"/>
                  </a:cubicBezTo>
                  <a:cubicBezTo>
                    <a:pt x="1" y="0"/>
                    <a:pt x="1" y="0"/>
                    <a:pt x="1" y="0"/>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5" name="Freeform 96">
              <a:extLst>
                <a:ext uri="{FF2B5EF4-FFF2-40B4-BE49-F238E27FC236}">
                  <a16:creationId xmlns:a16="http://schemas.microsoft.com/office/drawing/2014/main" id="{C346ABED-EA03-4CD8-8E83-15B520967177}"/>
                </a:ext>
              </a:extLst>
            </p:cNvPr>
            <p:cNvSpPr>
              <a:spLocks/>
            </p:cNvSpPr>
            <p:nvPr userDrawn="1"/>
          </p:nvSpPr>
          <p:spPr bwMode="auto">
            <a:xfrm>
              <a:off x="345" y="241"/>
              <a:ext cx="70" cy="86"/>
            </a:xfrm>
            <a:custGeom>
              <a:avLst/>
              <a:gdLst>
                <a:gd name="T0" fmla="*/ 30 w 34"/>
                <a:gd name="T1" fmla="*/ 20 h 41"/>
                <a:gd name="T2" fmla="*/ 30 w 34"/>
                <a:gd name="T3" fmla="*/ 22 h 41"/>
                <a:gd name="T4" fmla="*/ 29 w 34"/>
                <a:gd name="T5" fmla="*/ 24 h 41"/>
                <a:gd name="T6" fmla="*/ 28 w 34"/>
                <a:gd name="T7" fmla="*/ 26 h 41"/>
                <a:gd name="T8" fmla="*/ 25 w 34"/>
                <a:gd name="T9" fmla="*/ 30 h 41"/>
                <a:gd name="T10" fmla="*/ 23 w 34"/>
                <a:gd name="T11" fmla="*/ 30 h 41"/>
                <a:gd name="T12" fmla="*/ 22 w 34"/>
                <a:gd name="T13" fmla="*/ 30 h 41"/>
                <a:gd name="T14" fmla="*/ 20 w 34"/>
                <a:gd name="T15" fmla="*/ 27 h 41"/>
                <a:gd name="T16" fmla="*/ 20 w 34"/>
                <a:gd name="T17" fmla="*/ 25 h 41"/>
                <a:gd name="T18" fmla="*/ 25 w 34"/>
                <a:gd name="T19" fmla="*/ 23 h 41"/>
                <a:gd name="T20" fmla="*/ 21 w 34"/>
                <a:gd name="T21" fmla="*/ 20 h 41"/>
                <a:gd name="T22" fmla="*/ 20 w 34"/>
                <a:gd name="T23" fmla="*/ 24 h 41"/>
                <a:gd name="T24" fmla="*/ 19 w 34"/>
                <a:gd name="T25" fmla="*/ 30 h 41"/>
                <a:gd name="T26" fmla="*/ 19 w 34"/>
                <a:gd name="T27" fmla="*/ 31 h 41"/>
                <a:gd name="T28" fmla="*/ 13 w 34"/>
                <a:gd name="T29" fmla="*/ 36 h 41"/>
                <a:gd name="T30" fmla="*/ 11 w 34"/>
                <a:gd name="T31" fmla="*/ 39 h 41"/>
                <a:gd name="T32" fmla="*/ 8 w 34"/>
                <a:gd name="T33" fmla="*/ 39 h 41"/>
                <a:gd name="T34" fmla="*/ 5 w 34"/>
                <a:gd name="T35" fmla="*/ 41 h 41"/>
                <a:gd name="T36" fmla="*/ 6 w 34"/>
                <a:gd name="T37" fmla="*/ 35 h 41"/>
                <a:gd name="T38" fmla="*/ 11 w 34"/>
                <a:gd name="T39" fmla="*/ 32 h 41"/>
                <a:gd name="T40" fmla="*/ 13 w 34"/>
                <a:gd name="T41" fmla="*/ 26 h 41"/>
                <a:gd name="T42" fmla="*/ 16 w 34"/>
                <a:gd name="T43" fmla="*/ 21 h 41"/>
                <a:gd name="T44" fmla="*/ 14 w 34"/>
                <a:gd name="T45" fmla="*/ 22 h 41"/>
                <a:gd name="T46" fmla="*/ 13 w 34"/>
                <a:gd name="T47" fmla="*/ 24 h 41"/>
                <a:gd name="T48" fmla="*/ 7 w 34"/>
                <a:gd name="T49" fmla="*/ 31 h 41"/>
                <a:gd name="T50" fmla="*/ 5 w 34"/>
                <a:gd name="T51" fmla="*/ 31 h 41"/>
                <a:gd name="T52" fmla="*/ 3 w 34"/>
                <a:gd name="T53" fmla="*/ 30 h 41"/>
                <a:gd name="T54" fmla="*/ 1 w 34"/>
                <a:gd name="T55" fmla="*/ 30 h 41"/>
                <a:gd name="T56" fmla="*/ 2 w 34"/>
                <a:gd name="T57" fmla="*/ 26 h 41"/>
                <a:gd name="T58" fmla="*/ 1 w 34"/>
                <a:gd name="T59" fmla="*/ 25 h 41"/>
                <a:gd name="T60" fmla="*/ 6 w 34"/>
                <a:gd name="T61" fmla="*/ 25 h 41"/>
                <a:gd name="T62" fmla="*/ 6 w 34"/>
                <a:gd name="T63" fmla="*/ 20 h 41"/>
                <a:gd name="T64" fmla="*/ 4 w 34"/>
                <a:gd name="T65" fmla="*/ 22 h 41"/>
                <a:gd name="T66" fmla="*/ 2 w 34"/>
                <a:gd name="T67" fmla="*/ 17 h 41"/>
                <a:gd name="T68" fmla="*/ 1 w 34"/>
                <a:gd name="T69" fmla="*/ 12 h 41"/>
                <a:gd name="T70" fmla="*/ 0 w 34"/>
                <a:gd name="T71" fmla="*/ 7 h 41"/>
                <a:gd name="T72" fmla="*/ 1 w 34"/>
                <a:gd name="T73" fmla="*/ 6 h 41"/>
                <a:gd name="T74" fmla="*/ 1 w 34"/>
                <a:gd name="T75" fmla="*/ 2 h 41"/>
                <a:gd name="T76" fmla="*/ 6 w 34"/>
                <a:gd name="T77" fmla="*/ 6 h 41"/>
                <a:gd name="T78" fmla="*/ 5 w 34"/>
                <a:gd name="T79" fmla="*/ 13 h 41"/>
                <a:gd name="T80" fmla="*/ 9 w 34"/>
                <a:gd name="T81" fmla="*/ 11 h 41"/>
                <a:gd name="T82" fmla="*/ 8 w 34"/>
                <a:gd name="T83" fmla="*/ 4 h 41"/>
                <a:gd name="T84" fmla="*/ 10 w 34"/>
                <a:gd name="T85" fmla="*/ 1 h 41"/>
                <a:gd name="T86" fmla="*/ 12 w 34"/>
                <a:gd name="T87" fmla="*/ 0 h 41"/>
                <a:gd name="T88" fmla="*/ 14 w 34"/>
                <a:gd name="T89" fmla="*/ 1 h 41"/>
                <a:gd name="T90" fmla="*/ 16 w 34"/>
                <a:gd name="T91" fmla="*/ 2 h 41"/>
                <a:gd name="T92" fmla="*/ 17 w 34"/>
                <a:gd name="T93" fmla="*/ 3 h 41"/>
                <a:gd name="T94" fmla="*/ 19 w 34"/>
                <a:gd name="T95" fmla="*/ 6 h 41"/>
                <a:gd name="T96" fmla="*/ 24 w 34"/>
                <a:gd name="T97" fmla="*/ 15 h 41"/>
                <a:gd name="T98" fmla="*/ 27 w 34"/>
                <a:gd name="T99" fmla="*/ 14 h 41"/>
                <a:gd name="T100" fmla="*/ 29 w 34"/>
                <a:gd name="T101" fmla="*/ 3 h 41"/>
                <a:gd name="T102" fmla="*/ 34 w 34"/>
                <a:gd name="T103" fmla="*/ 3 h 41"/>
                <a:gd name="T104" fmla="*/ 25 w 34"/>
                <a:gd name="T105" fmla="*/ 7 h 41"/>
                <a:gd name="T106" fmla="*/ 25 w 34"/>
                <a:gd name="T107" fmla="*/ 9 h 41"/>
                <a:gd name="T108" fmla="*/ 29 w 34"/>
                <a:gd name="T109" fmla="*/ 1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4" h="41">
                  <a:moveTo>
                    <a:pt x="27" y="19"/>
                  </a:moveTo>
                  <a:cubicBezTo>
                    <a:pt x="27" y="20"/>
                    <a:pt x="28" y="20"/>
                    <a:pt x="29" y="20"/>
                  </a:cubicBezTo>
                  <a:cubicBezTo>
                    <a:pt x="29" y="20"/>
                    <a:pt x="29" y="20"/>
                    <a:pt x="30" y="20"/>
                  </a:cubicBezTo>
                  <a:cubicBezTo>
                    <a:pt x="30" y="20"/>
                    <a:pt x="30" y="20"/>
                    <a:pt x="30" y="20"/>
                  </a:cubicBezTo>
                  <a:cubicBezTo>
                    <a:pt x="30" y="20"/>
                    <a:pt x="30" y="20"/>
                    <a:pt x="30" y="20"/>
                  </a:cubicBezTo>
                  <a:cubicBezTo>
                    <a:pt x="30" y="20"/>
                    <a:pt x="30" y="21"/>
                    <a:pt x="30" y="21"/>
                  </a:cubicBezTo>
                  <a:cubicBezTo>
                    <a:pt x="30" y="21"/>
                    <a:pt x="30" y="21"/>
                    <a:pt x="30" y="22"/>
                  </a:cubicBezTo>
                  <a:cubicBezTo>
                    <a:pt x="30" y="22"/>
                    <a:pt x="30" y="22"/>
                    <a:pt x="30" y="22"/>
                  </a:cubicBezTo>
                  <a:cubicBezTo>
                    <a:pt x="30" y="23"/>
                    <a:pt x="30" y="23"/>
                    <a:pt x="30" y="23"/>
                  </a:cubicBezTo>
                  <a:cubicBezTo>
                    <a:pt x="29" y="23"/>
                    <a:pt x="29" y="23"/>
                    <a:pt x="29" y="23"/>
                  </a:cubicBezTo>
                  <a:cubicBezTo>
                    <a:pt x="29" y="23"/>
                    <a:pt x="29" y="23"/>
                    <a:pt x="29" y="23"/>
                  </a:cubicBezTo>
                  <a:cubicBezTo>
                    <a:pt x="29" y="24"/>
                    <a:pt x="29" y="24"/>
                    <a:pt x="29" y="24"/>
                  </a:cubicBezTo>
                  <a:cubicBezTo>
                    <a:pt x="29" y="24"/>
                    <a:pt x="29" y="24"/>
                    <a:pt x="29" y="24"/>
                  </a:cubicBezTo>
                  <a:cubicBezTo>
                    <a:pt x="29" y="25"/>
                    <a:pt x="29" y="25"/>
                    <a:pt x="28" y="26"/>
                  </a:cubicBezTo>
                  <a:cubicBezTo>
                    <a:pt x="28" y="26"/>
                    <a:pt x="28" y="26"/>
                    <a:pt x="28" y="26"/>
                  </a:cubicBezTo>
                  <a:cubicBezTo>
                    <a:pt x="28" y="26"/>
                    <a:pt x="28" y="26"/>
                    <a:pt x="28" y="26"/>
                  </a:cubicBezTo>
                  <a:cubicBezTo>
                    <a:pt x="28" y="27"/>
                    <a:pt x="27" y="27"/>
                    <a:pt x="27" y="27"/>
                  </a:cubicBezTo>
                  <a:cubicBezTo>
                    <a:pt x="27" y="28"/>
                    <a:pt x="27" y="28"/>
                    <a:pt x="27" y="28"/>
                  </a:cubicBezTo>
                  <a:cubicBezTo>
                    <a:pt x="26" y="29"/>
                    <a:pt x="26" y="29"/>
                    <a:pt x="26" y="30"/>
                  </a:cubicBezTo>
                  <a:cubicBezTo>
                    <a:pt x="26" y="30"/>
                    <a:pt x="26" y="30"/>
                    <a:pt x="25" y="30"/>
                  </a:cubicBezTo>
                  <a:cubicBezTo>
                    <a:pt x="25" y="30"/>
                    <a:pt x="25" y="30"/>
                    <a:pt x="25" y="29"/>
                  </a:cubicBezTo>
                  <a:cubicBezTo>
                    <a:pt x="25" y="29"/>
                    <a:pt x="24" y="29"/>
                    <a:pt x="24" y="29"/>
                  </a:cubicBezTo>
                  <a:cubicBezTo>
                    <a:pt x="24" y="30"/>
                    <a:pt x="24" y="30"/>
                    <a:pt x="24" y="30"/>
                  </a:cubicBezTo>
                  <a:cubicBezTo>
                    <a:pt x="23" y="30"/>
                    <a:pt x="23" y="30"/>
                    <a:pt x="23" y="30"/>
                  </a:cubicBezTo>
                  <a:cubicBezTo>
                    <a:pt x="23" y="30"/>
                    <a:pt x="23" y="31"/>
                    <a:pt x="23" y="31"/>
                  </a:cubicBezTo>
                  <a:cubicBezTo>
                    <a:pt x="22" y="31"/>
                    <a:pt x="22" y="31"/>
                    <a:pt x="22" y="31"/>
                  </a:cubicBezTo>
                  <a:cubicBezTo>
                    <a:pt x="22" y="31"/>
                    <a:pt x="22" y="31"/>
                    <a:pt x="22" y="31"/>
                  </a:cubicBezTo>
                  <a:cubicBezTo>
                    <a:pt x="22" y="31"/>
                    <a:pt x="22" y="31"/>
                    <a:pt x="22" y="30"/>
                  </a:cubicBezTo>
                  <a:cubicBezTo>
                    <a:pt x="21" y="29"/>
                    <a:pt x="21" y="29"/>
                    <a:pt x="21" y="29"/>
                  </a:cubicBezTo>
                  <a:cubicBezTo>
                    <a:pt x="21" y="29"/>
                    <a:pt x="21" y="28"/>
                    <a:pt x="21" y="28"/>
                  </a:cubicBezTo>
                  <a:cubicBezTo>
                    <a:pt x="21" y="27"/>
                    <a:pt x="21" y="27"/>
                    <a:pt x="21" y="27"/>
                  </a:cubicBezTo>
                  <a:cubicBezTo>
                    <a:pt x="21" y="27"/>
                    <a:pt x="21" y="27"/>
                    <a:pt x="20" y="27"/>
                  </a:cubicBezTo>
                  <a:cubicBezTo>
                    <a:pt x="20" y="27"/>
                    <a:pt x="20" y="27"/>
                    <a:pt x="20" y="27"/>
                  </a:cubicBezTo>
                  <a:cubicBezTo>
                    <a:pt x="20" y="27"/>
                    <a:pt x="20" y="27"/>
                    <a:pt x="20" y="27"/>
                  </a:cubicBezTo>
                  <a:cubicBezTo>
                    <a:pt x="20" y="27"/>
                    <a:pt x="20" y="27"/>
                    <a:pt x="20" y="26"/>
                  </a:cubicBezTo>
                  <a:cubicBezTo>
                    <a:pt x="20" y="25"/>
                    <a:pt x="20" y="25"/>
                    <a:pt x="20" y="25"/>
                  </a:cubicBezTo>
                  <a:cubicBezTo>
                    <a:pt x="21" y="24"/>
                    <a:pt x="22" y="23"/>
                    <a:pt x="23" y="23"/>
                  </a:cubicBezTo>
                  <a:cubicBezTo>
                    <a:pt x="23" y="23"/>
                    <a:pt x="23" y="24"/>
                    <a:pt x="24" y="24"/>
                  </a:cubicBezTo>
                  <a:cubicBezTo>
                    <a:pt x="24" y="24"/>
                    <a:pt x="24" y="24"/>
                    <a:pt x="24" y="24"/>
                  </a:cubicBezTo>
                  <a:cubicBezTo>
                    <a:pt x="25" y="24"/>
                    <a:pt x="25" y="23"/>
                    <a:pt x="25" y="23"/>
                  </a:cubicBezTo>
                  <a:cubicBezTo>
                    <a:pt x="25" y="23"/>
                    <a:pt x="25" y="23"/>
                    <a:pt x="25" y="23"/>
                  </a:cubicBezTo>
                  <a:cubicBezTo>
                    <a:pt x="24" y="23"/>
                    <a:pt x="24" y="22"/>
                    <a:pt x="23" y="22"/>
                  </a:cubicBezTo>
                  <a:cubicBezTo>
                    <a:pt x="23" y="22"/>
                    <a:pt x="22" y="22"/>
                    <a:pt x="22" y="21"/>
                  </a:cubicBezTo>
                  <a:cubicBezTo>
                    <a:pt x="21" y="21"/>
                    <a:pt x="21" y="20"/>
                    <a:pt x="21" y="20"/>
                  </a:cubicBezTo>
                  <a:cubicBezTo>
                    <a:pt x="21" y="20"/>
                    <a:pt x="21" y="21"/>
                    <a:pt x="21" y="21"/>
                  </a:cubicBezTo>
                  <a:cubicBezTo>
                    <a:pt x="21" y="21"/>
                    <a:pt x="21" y="21"/>
                    <a:pt x="21" y="21"/>
                  </a:cubicBezTo>
                  <a:cubicBezTo>
                    <a:pt x="21" y="21"/>
                    <a:pt x="21" y="21"/>
                    <a:pt x="21" y="21"/>
                  </a:cubicBezTo>
                  <a:cubicBezTo>
                    <a:pt x="21" y="22"/>
                    <a:pt x="21" y="23"/>
                    <a:pt x="20" y="24"/>
                  </a:cubicBezTo>
                  <a:cubicBezTo>
                    <a:pt x="19" y="26"/>
                    <a:pt x="19" y="26"/>
                    <a:pt x="19" y="26"/>
                  </a:cubicBezTo>
                  <a:cubicBezTo>
                    <a:pt x="18" y="27"/>
                    <a:pt x="18" y="28"/>
                    <a:pt x="18" y="28"/>
                  </a:cubicBezTo>
                  <a:cubicBezTo>
                    <a:pt x="18" y="29"/>
                    <a:pt x="19" y="30"/>
                    <a:pt x="19" y="30"/>
                  </a:cubicBezTo>
                  <a:cubicBezTo>
                    <a:pt x="19" y="30"/>
                    <a:pt x="19" y="30"/>
                    <a:pt x="19" y="30"/>
                  </a:cubicBezTo>
                  <a:cubicBezTo>
                    <a:pt x="20" y="30"/>
                    <a:pt x="20" y="30"/>
                    <a:pt x="20" y="30"/>
                  </a:cubicBezTo>
                  <a:cubicBezTo>
                    <a:pt x="20" y="30"/>
                    <a:pt x="20" y="30"/>
                    <a:pt x="20" y="30"/>
                  </a:cubicBezTo>
                  <a:cubicBezTo>
                    <a:pt x="20" y="30"/>
                    <a:pt x="20" y="30"/>
                    <a:pt x="20" y="30"/>
                  </a:cubicBezTo>
                  <a:cubicBezTo>
                    <a:pt x="19" y="31"/>
                    <a:pt x="19" y="31"/>
                    <a:pt x="19" y="31"/>
                  </a:cubicBezTo>
                  <a:cubicBezTo>
                    <a:pt x="18" y="32"/>
                    <a:pt x="18" y="32"/>
                    <a:pt x="17" y="33"/>
                  </a:cubicBezTo>
                  <a:cubicBezTo>
                    <a:pt x="17" y="34"/>
                    <a:pt x="16" y="34"/>
                    <a:pt x="15" y="34"/>
                  </a:cubicBezTo>
                  <a:cubicBezTo>
                    <a:pt x="15" y="35"/>
                    <a:pt x="15" y="35"/>
                    <a:pt x="15" y="35"/>
                  </a:cubicBezTo>
                  <a:cubicBezTo>
                    <a:pt x="14" y="35"/>
                    <a:pt x="13" y="36"/>
                    <a:pt x="13" y="36"/>
                  </a:cubicBezTo>
                  <a:cubicBezTo>
                    <a:pt x="13" y="36"/>
                    <a:pt x="13" y="36"/>
                    <a:pt x="13" y="36"/>
                  </a:cubicBezTo>
                  <a:cubicBezTo>
                    <a:pt x="13" y="37"/>
                    <a:pt x="12" y="37"/>
                    <a:pt x="12" y="38"/>
                  </a:cubicBezTo>
                  <a:cubicBezTo>
                    <a:pt x="11" y="38"/>
                    <a:pt x="11" y="38"/>
                    <a:pt x="11" y="38"/>
                  </a:cubicBezTo>
                  <a:cubicBezTo>
                    <a:pt x="11" y="38"/>
                    <a:pt x="11" y="39"/>
                    <a:pt x="11" y="39"/>
                  </a:cubicBezTo>
                  <a:cubicBezTo>
                    <a:pt x="10" y="39"/>
                    <a:pt x="10" y="39"/>
                    <a:pt x="10" y="39"/>
                  </a:cubicBezTo>
                  <a:cubicBezTo>
                    <a:pt x="10" y="39"/>
                    <a:pt x="9" y="39"/>
                    <a:pt x="9" y="38"/>
                  </a:cubicBezTo>
                  <a:cubicBezTo>
                    <a:pt x="9" y="38"/>
                    <a:pt x="9" y="38"/>
                    <a:pt x="9" y="38"/>
                  </a:cubicBezTo>
                  <a:cubicBezTo>
                    <a:pt x="9" y="39"/>
                    <a:pt x="8" y="39"/>
                    <a:pt x="8" y="39"/>
                  </a:cubicBezTo>
                  <a:cubicBezTo>
                    <a:pt x="8" y="39"/>
                    <a:pt x="8" y="39"/>
                    <a:pt x="7" y="39"/>
                  </a:cubicBezTo>
                  <a:cubicBezTo>
                    <a:pt x="6" y="39"/>
                    <a:pt x="6" y="40"/>
                    <a:pt x="5" y="40"/>
                  </a:cubicBezTo>
                  <a:cubicBezTo>
                    <a:pt x="5" y="41"/>
                    <a:pt x="5" y="41"/>
                    <a:pt x="5" y="41"/>
                  </a:cubicBezTo>
                  <a:cubicBezTo>
                    <a:pt x="5" y="41"/>
                    <a:pt x="5" y="41"/>
                    <a:pt x="5" y="41"/>
                  </a:cubicBezTo>
                  <a:cubicBezTo>
                    <a:pt x="5" y="41"/>
                    <a:pt x="5" y="40"/>
                    <a:pt x="4" y="40"/>
                  </a:cubicBezTo>
                  <a:cubicBezTo>
                    <a:pt x="4" y="39"/>
                    <a:pt x="4" y="39"/>
                    <a:pt x="4" y="38"/>
                  </a:cubicBezTo>
                  <a:cubicBezTo>
                    <a:pt x="4" y="37"/>
                    <a:pt x="5" y="36"/>
                    <a:pt x="6" y="35"/>
                  </a:cubicBezTo>
                  <a:cubicBezTo>
                    <a:pt x="6" y="35"/>
                    <a:pt x="6" y="35"/>
                    <a:pt x="6" y="35"/>
                  </a:cubicBezTo>
                  <a:cubicBezTo>
                    <a:pt x="6" y="33"/>
                    <a:pt x="7" y="31"/>
                    <a:pt x="9" y="31"/>
                  </a:cubicBezTo>
                  <a:cubicBezTo>
                    <a:pt x="10" y="31"/>
                    <a:pt x="10" y="31"/>
                    <a:pt x="10" y="31"/>
                  </a:cubicBezTo>
                  <a:cubicBezTo>
                    <a:pt x="11" y="32"/>
                    <a:pt x="11" y="32"/>
                    <a:pt x="11" y="32"/>
                  </a:cubicBezTo>
                  <a:cubicBezTo>
                    <a:pt x="11" y="32"/>
                    <a:pt x="11" y="32"/>
                    <a:pt x="11" y="32"/>
                  </a:cubicBezTo>
                  <a:cubicBezTo>
                    <a:pt x="12" y="32"/>
                    <a:pt x="12" y="31"/>
                    <a:pt x="13" y="31"/>
                  </a:cubicBezTo>
                  <a:cubicBezTo>
                    <a:pt x="14" y="30"/>
                    <a:pt x="14" y="30"/>
                    <a:pt x="14" y="29"/>
                  </a:cubicBezTo>
                  <a:cubicBezTo>
                    <a:pt x="14" y="29"/>
                    <a:pt x="14" y="28"/>
                    <a:pt x="14" y="28"/>
                  </a:cubicBezTo>
                  <a:cubicBezTo>
                    <a:pt x="13" y="27"/>
                    <a:pt x="13" y="26"/>
                    <a:pt x="13" y="26"/>
                  </a:cubicBezTo>
                  <a:cubicBezTo>
                    <a:pt x="13" y="25"/>
                    <a:pt x="14" y="23"/>
                    <a:pt x="16" y="22"/>
                  </a:cubicBezTo>
                  <a:cubicBezTo>
                    <a:pt x="16" y="22"/>
                    <a:pt x="16" y="21"/>
                    <a:pt x="16" y="21"/>
                  </a:cubicBezTo>
                  <a:cubicBezTo>
                    <a:pt x="16" y="21"/>
                    <a:pt x="16" y="21"/>
                    <a:pt x="16" y="21"/>
                  </a:cubicBezTo>
                  <a:cubicBezTo>
                    <a:pt x="16" y="21"/>
                    <a:pt x="16" y="21"/>
                    <a:pt x="16" y="21"/>
                  </a:cubicBezTo>
                  <a:cubicBezTo>
                    <a:pt x="16" y="21"/>
                    <a:pt x="15" y="21"/>
                    <a:pt x="15" y="22"/>
                  </a:cubicBezTo>
                  <a:cubicBezTo>
                    <a:pt x="14" y="22"/>
                    <a:pt x="14" y="22"/>
                    <a:pt x="14" y="22"/>
                  </a:cubicBezTo>
                  <a:cubicBezTo>
                    <a:pt x="14" y="22"/>
                    <a:pt x="14" y="22"/>
                    <a:pt x="14" y="22"/>
                  </a:cubicBezTo>
                  <a:cubicBezTo>
                    <a:pt x="14" y="22"/>
                    <a:pt x="14" y="22"/>
                    <a:pt x="14" y="22"/>
                  </a:cubicBezTo>
                  <a:cubicBezTo>
                    <a:pt x="14" y="23"/>
                    <a:pt x="14" y="23"/>
                    <a:pt x="14" y="23"/>
                  </a:cubicBezTo>
                  <a:cubicBezTo>
                    <a:pt x="14" y="23"/>
                    <a:pt x="14" y="23"/>
                    <a:pt x="14" y="23"/>
                  </a:cubicBezTo>
                  <a:cubicBezTo>
                    <a:pt x="14" y="23"/>
                    <a:pt x="14" y="23"/>
                    <a:pt x="14" y="23"/>
                  </a:cubicBezTo>
                  <a:cubicBezTo>
                    <a:pt x="13" y="24"/>
                    <a:pt x="13" y="24"/>
                    <a:pt x="13" y="24"/>
                  </a:cubicBezTo>
                  <a:cubicBezTo>
                    <a:pt x="13" y="25"/>
                    <a:pt x="12" y="25"/>
                    <a:pt x="12" y="26"/>
                  </a:cubicBezTo>
                  <a:cubicBezTo>
                    <a:pt x="11" y="27"/>
                    <a:pt x="11" y="27"/>
                    <a:pt x="10" y="27"/>
                  </a:cubicBezTo>
                  <a:cubicBezTo>
                    <a:pt x="9" y="29"/>
                    <a:pt x="9" y="29"/>
                    <a:pt x="8" y="29"/>
                  </a:cubicBezTo>
                  <a:cubicBezTo>
                    <a:pt x="7" y="30"/>
                    <a:pt x="7" y="30"/>
                    <a:pt x="7" y="31"/>
                  </a:cubicBezTo>
                  <a:cubicBezTo>
                    <a:pt x="6" y="31"/>
                    <a:pt x="6" y="31"/>
                    <a:pt x="6" y="31"/>
                  </a:cubicBezTo>
                  <a:cubicBezTo>
                    <a:pt x="6" y="32"/>
                    <a:pt x="6" y="32"/>
                    <a:pt x="6" y="32"/>
                  </a:cubicBezTo>
                  <a:cubicBezTo>
                    <a:pt x="6" y="32"/>
                    <a:pt x="5" y="32"/>
                    <a:pt x="5" y="31"/>
                  </a:cubicBezTo>
                  <a:cubicBezTo>
                    <a:pt x="5" y="31"/>
                    <a:pt x="5" y="31"/>
                    <a:pt x="5" y="31"/>
                  </a:cubicBezTo>
                  <a:cubicBezTo>
                    <a:pt x="4" y="30"/>
                    <a:pt x="4" y="30"/>
                    <a:pt x="4" y="30"/>
                  </a:cubicBezTo>
                  <a:cubicBezTo>
                    <a:pt x="4" y="30"/>
                    <a:pt x="4" y="30"/>
                    <a:pt x="4" y="30"/>
                  </a:cubicBezTo>
                  <a:cubicBezTo>
                    <a:pt x="4" y="30"/>
                    <a:pt x="4" y="30"/>
                    <a:pt x="4" y="30"/>
                  </a:cubicBezTo>
                  <a:cubicBezTo>
                    <a:pt x="3" y="30"/>
                    <a:pt x="3" y="30"/>
                    <a:pt x="3" y="30"/>
                  </a:cubicBezTo>
                  <a:cubicBezTo>
                    <a:pt x="3" y="30"/>
                    <a:pt x="2" y="31"/>
                    <a:pt x="2" y="31"/>
                  </a:cubicBezTo>
                  <a:cubicBezTo>
                    <a:pt x="1" y="32"/>
                    <a:pt x="1" y="32"/>
                    <a:pt x="1" y="32"/>
                  </a:cubicBezTo>
                  <a:cubicBezTo>
                    <a:pt x="1" y="32"/>
                    <a:pt x="1" y="32"/>
                    <a:pt x="1" y="32"/>
                  </a:cubicBezTo>
                  <a:cubicBezTo>
                    <a:pt x="1" y="32"/>
                    <a:pt x="1" y="31"/>
                    <a:pt x="1" y="30"/>
                  </a:cubicBezTo>
                  <a:cubicBezTo>
                    <a:pt x="1" y="29"/>
                    <a:pt x="1" y="28"/>
                    <a:pt x="1" y="28"/>
                  </a:cubicBezTo>
                  <a:cubicBezTo>
                    <a:pt x="2" y="27"/>
                    <a:pt x="2" y="27"/>
                    <a:pt x="2" y="27"/>
                  </a:cubicBezTo>
                  <a:cubicBezTo>
                    <a:pt x="2" y="26"/>
                    <a:pt x="2" y="26"/>
                    <a:pt x="2" y="26"/>
                  </a:cubicBezTo>
                  <a:cubicBezTo>
                    <a:pt x="2" y="26"/>
                    <a:pt x="2" y="26"/>
                    <a:pt x="2" y="26"/>
                  </a:cubicBezTo>
                  <a:cubicBezTo>
                    <a:pt x="2" y="25"/>
                    <a:pt x="2" y="25"/>
                    <a:pt x="1" y="25"/>
                  </a:cubicBezTo>
                  <a:cubicBezTo>
                    <a:pt x="1" y="25"/>
                    <a:pt x="1" y="25"/>
                    <a:pt x="1" y="25"/>
                  </a:cubicBezTo>
                  <a:cubicBezTo>
                    <a:pt x="1" y="25"/>
                    <a:pt x="1" y="25"/>
                    <a:pt x="1" y="25"/>
                  </a:cubicBezTo>
                  <a:cubicBezTo>
                    <a:pt x="1" y="25"/>
                    <a:pt x="1" y="25"/>
                    <a:pt x="1" y="25"/>
                  </a:cubicBezTo>
                  <a:cubicBezTo>
                    <a:pt x="1" y="24"/>
                    <a:pt x="1" y="24"/>
                    <a:pt x="2" y="24"/>
                  </a:cubicBezTo>
                  <a:cubicBezTo>
                    <a:pt x="2" y="23"/>
                    <a:pt x="3" y="23"/>
                    <a:pt x="4" y="23"/>
                  </a:cubicBezTo>
                  <a:cubicBezTo>
                    <a:pt x="4" y="23"/>
                    <a:pt x="5" y="23"/>
                    <a:pt x="5" y="24"/>
                  </a:cubicBezTo>
                  <a:cubicBezTo>
                    <a:pt x="6" y="25"/>
                    <a:pt x="6" y="25"/>
                    <a:pt x="6" y="25"/>
                  </a:cubicBezTo>
                  <a:cubicBezTo>
                    <a:pt x="6" y="25"/>
                    <a:pt x="7" y="25"/>
                    <a:pt x="7" y="25"/>
                  </a:cubicBezTo>
                  <a:cubicBezTo>
                    <a:pt x="7" y="25"/>
                    <a:pt x="8" y="24"/>
                    <a:pt x="8" y="24"/>
                  </a:cubicBezTo>
                  <a:cubicBezTo>
                    <a:pt x="8" y="23"/>
                    <a:pt x="8" y="23"/>
                    <a:pt x="8" y="22"/>
                  </a:cubicBezTo>
                  <a:cubicBezTo>
                    <a:pt x="8" y="21"/>
                    <a:pt x="7" y="20"/>
                    <a:pt x="6" y="20"/>
                  </a:cubicBezTo>
                  <a:cubicBezTo>
                    <a:pt x="6" y="20"/>
                    <a:pt x="5" y="20"/>
                    <a:pt x="4" y="21"/>
                  </a:cubicBezTo>
                  <a:cubicBezTo>
                    <a:pt x="4" y="21"/>
                    <a:pt x="4" y="21"/>
                    <a:pt x="4" y="21"/>
                  </a:cubicBezTo>
                  <a:cubicBezTo>
                    <a:pt x="4" y="22"/>
                    <a:pt x="4" y="22"/>
                    <a:pt x="4" y="22"/>
                  </a:cubicBezTo>
                  <a:cubicBezTo>
                    <a:pt x="4" y="22"/>
                    <a:pt x="4" y="22"/>
                    <a:pt x="4" y="22"/>
                  </a:cubicBezTo>
                  <a:cubicBezTo>
                    <a:pt x="3" y="22"/>
                    <a:pt x="3" y="21"/>
                    <a:pt x="3" y="21"/>
                  </a:cubicBezTo>
                  <a:cubicBezTo>
                    <a:pt x="2" y="20"/>
                    <a:pt x="2" y="20"/>
                    <a:pt x="2" y="20"/>
                  </a:cubicBezTo>
                  <a:cubicBezTo>
                    <a:pt x="2" y="19"/>
                    <a:pt x="2" y="18"/>
                    <a:pt x="2" y="18"/>
                  </a:cubicBezTo>
                  <a:cubicBezTo>
                    <a:pt x="2" y="17"/>
                    <a:pt x="2" y="17"/>
                    <a:pt x="2" y="17"/>
                  </a:cubicBezTo>
                  <a:cubicBezTo>
                    <a:pt x="1" y="16"/>
                    <a:pt x="1" y="16"/>
                    <a:pt x="1" y="15"/>
                  </a:cubicBezTo>
                  <a:cubicBezTo>
                    <a:pt x="1" y="14"/>
                    <a:pt x="1" y="14"/>
                    <a:pt x="2" y="14"/>
                  </a:cubicBezTo>
                  <a:cubicBezTo>
                    <a:pt x="1" y="13"/>
                    <a:pt x="1" y="13"/>
                    <a:pt x="1" y="12"/>
                  </a:cubicBezTo>
                  <a:cubicBezTo>
                    <a:pt x="1" y="12"/>
                    <a:pt x="1" y="12"/>
                    <a:pt x="1" y="12"/>
                  </a:cubicBezTo>
                  <a:cubicBezTo>
                    <a:pt x="1" y="11"/>
                    <a:pt x="1" y="11"/>
                    <a:pt x="1" y="11"/>
                  </a:cubicBezTo>
                  <a:cubicBezTo>
                    <a:pt x="1" y="11"/>
                    <a:pt x="1" y="11"/>
                    <a:pt x="1" y="11"/>
                  </a:cubicBezTo>
                  <a:cubicBezTo>
                    <a:pt x="1" y="10"/>
                    <a:pt x="1" y="10"/>
                    <a:pt x="1" y="8"/>
                  </a:cubicBezTo>
                  <a:cubicBezTo>
                    <a:pt x="0" y="8"/>
                    <a:pt x="0" y="7"/>
                    <a:pt x="0" y="7"/>
                  </a:cubicBezTo>
                  <a:cubicBezTo>
                    <a:pt x="0" y="7"/>
                    <a:pt x="0" y="7"/>
                    <a:pt x="0" y="7"/>
                  </a:cubicBezTo>
                  <a:cubicBezTo>
                    <a:pt x="0" y="7"/>
                    <a:pt x="1" y="6"/>
                    <a:pt x="1" y="6"/>
                  </a:cubicBezTo>
                  <a:cubicBezTo>
                    <a:pt x="2" y="6"/>
                    <a:pt x="2" y="6"/>
                    <a:pt x="2" y="6"/>
                  </a:cubicBezTo>
                  <a:cubicBezTo>
                    <a:pt x="1" y="6"/>
                    <a:pt x="1" y="6"/>
                    <a:pt x="1" y="6"/>
                  </a:cubicBezTo>
                  <a:cubicBezTo>
                    <a:pt x="1" y="5"/>
                    <a:pt x="2" y="5"/>
                    <a:pt x="2" y="4"/>
                  </a:cubicBezTo>
                  <a:cubicBezTo>
                    <a:pt x="2" y="4"/>
                    <a:pt x="2" y="4"/>
                    <a:pt x="2" y="4"/>
                  </a:cubicBezTo>
                  <a:cubicBezTo>
                    <a:pt x="2" y="3"/>
                    <a:pt x="2" y="3"/>
                    <a:pt x="2" y="3"/>
                  </a:cubicBezTo>
                  <a:cubicBezTo>
                    <a:pt x="1" y="2"/>
                    <a:pt x="1" y="2"/>
                    <a:pt x="1" y="2"/>
                  </a:cubicBezTo>
                  <a:cubicBezTo>
                    <a:pt x="1" y="2"/>
                    <a:pt x="1" y="2"/>
                    <a:pt x="1" y="1"/>
                  </a:cubicBezTo>
                  <a:cubicBezTo>
                    <a:pt x="1" y="1"/>
                    <a:pt x="1" y="1"/>
                    <a:pt x="2" y="1"/>
                  </a:cubicBezTo>
                  <a:cubicBezTo>
                    <a:pt x="2" y="1"/>
                    <a:pt x="4" y="2"/>
                    <a:pt x="5" y="3"/>
                  </a:cubicBezTo>
                  <a:cubicBezTo>
                    <a:pt x="6" y="4"/>
                    <a:pt x="6" y="5"/>
                    <a:pt x="6" y="6"/>
                  </a:cubicBezTo>
                  <a:cubicBezTo>
                    <a:pt x="6" y="7"/>
                    <a:pt x="6" y="7"/>
                    <a:pt x="6" y="7"/>
                  </a:cubicBezTo>
                  <a:cubicBezTo>
                    <a:pt x="7" y="8"/>
                    <a:pt x="7" y="8"/>
                    <a:pt x="7" y="9"/>
                  </a:cubicBezTo>
                  <a:cubicBezTo>
                    <a:pt x="7" y="10"/>
                    <a:pt x="7" y="10"/>
                    <a:pt x="6" y="11"/>
                  </a:cubicBezTo>
                  <a:cubicBezTo>
                    <a:pt x="6" y="12"/>
                    <a:pt x="5" y="12"/>
                    <a:pt x="5" y="13"/>
                  </a:cubicBezTo>
                  <a:cubicBezTo>
                    <a:pt x="5" y="15"/>
                    <a:pt x="6" y="16"/>
                    <a:pt x="7" y="16"/>
                  </a:cubicBezTo>
                  <a:cubicBezTo>
                    <a:pt x="8" y="16"/>
                    <a:pt x="8" y="15"/>
                    <a:pt x="9" y="14"/>
                  </a:cubicBezTo>
                  <a:cubicBezTo>
                    <a:pt x="9" y="12"/>
                    <a:pt x="9" y="12"/>
                    <a:pt x="9" y="12"/>
                  </a:cubicBezTo>
                  <a:cubicBezTo>
                    <a:pt x="9" y="12"/>
                    <a:pt x="9" y="12"/>
                    <a:pt x="9" y="11"/>
                  </a:cubicBezTo>
                  <a:cubicBezTo>
                    <a:pt x="9" y="11"/>
                    <a:pt x="9" y="10"/>
                    <a:pt x="9" y="10"/>
                  </a:cubicBezTo>
                  <a:cubicBezTo>
                    <a:pt x="9" y="10"/>
                    <a:pt x="9" y="9"/>
                    <a:pt x="8" y="8"/>
                  </a:cubicBezTo>
                  <a:cubicBezTo>
                    <a:pt x="7" y="7"/>
                    <a:pt x="6" y="6"/>
                    <a:pt x="6" y="5"/>
                  </a:cubicBezTo>
                  <a:cubicBezTo>
                    <a:pt x="6" y="4"/>
                    <a:pt x="7" y="4"/>
                    <a:pt x="8" y="4"/>
                  </a:cubicBezTo>
                  <a:cubicBezTo>
                    <a:pt x="8" y="4"/>
                    <a:pt x="9" y="4"/>
                    <a:pt x="9" y="4"/>
                  </a:cubicBezTo>
                  <a:cubicBezTo>
                    <a:pt x="9" y="3"/>
                    <a:pt x="9" y="3"/>
                    <a:pt x="9" y="2"/>
                  </a:cubicBezTo>
                  <a:cubicBezTo>
                    <a:pt x="9" y="2"/>
                    <a:pt x="10" y="1"/>
                    <a:pt x="10" y="1"/>
                  </a:cubicBezTo>
                  <a:cubicBezTo>
                    <a:pt x="10" y="1"/>
                    <a:pt x="10" y="1"/>
                    <a:pt x="10" y="1"/>
                  </a:cubicBezTo>
                  <a:cubicBezTo>
                    <a:pt x="10" y="1"/>
                    <a:pt x="10" y="2"/>
                    <a:pt x="11" y="2"/>
                  </a:cubicBezTo>
                  <a:cubicBezTo>
                    <a:pt x="11" y="2"/>
                    <a:pt x="11" y="2"/>
                    <a:pt x="11" y="2"/>
                  </a:cubicBezTo>
                  <a:cubicBezTo>
                    <a:pt x="11" y="2"/>
                    <a:pt x="11" y="2"/>
                    <a:pt x="11" y="2"/>
                  </a:cubicBezTo>
                  <a:cubicBezTo>
                    <a:pt x="11" y="1"/>
                    <a:pt x="12" y="1"/>
                    <a:pt x="12" y="0"/>
                  </a:cubicBezTo>
                  <a:cubicBezTo>
                    <a:pt x="13" y="0"/>
                    <a:pt x="13" y="0"/>
                    <a:pt x="13" y="0"/>
                  </a:cubicBezTo>
                  <a:cubicBezTo>
                    <a:pt x="13" y="0"/>
                    <a:pt x="13" y="0"/>
                    <a:pt x="13" y="0"/>
                  </a:cubicBezTo>
                  <a:cubicBezTo>
                    <a:pt x="14" y="1"/>
                    <a:pt x="14" y="1"/>
                    <a:pt x="14" y="1"/>
                  </a:cubicBezTo>
                  <a:cubicBezTo>
                    <a:pt x="14" y="1"/>
                    <a:pt x="14" y="1"/>
                    <a:pt x="14" y="1"/>
                  </a:cubicBezTo>
                  <a:cubicBezTo>
                    <a:pt x="14" y="1"/>
                    <a:pt x="15" y="2"/>
                    <a:pt x="15" y="2"/>
                  </a:cubicBezTo>
                  <a:cubicBezTo>
                    <a:pt x="15" y="2"/>
                    <a:pt x="15" y="2"/>
                    <a:pt x="15" y="2"/>
                  </a:cubicBezTo>
                  <a:cubicBezTo>
                    <a:pt x="16" y="2"/>
                    <a:pt x="16" y="2"/>
                    <a:pt x="16" y="2"/>
                  </a:cubicBezTo>
                  <a:cubicBezTo>
                    <a:pt x="16" y="2"/>
                    <a:pt x="16" y="2"/>
                    <a:pt x="16" y="2"/>
                  </a:cubicBezTo>
                  <a:cubicBezTo>
                    <a:pt x="16" y="1"/>
                    <a:pt x="16" y="1"/>
                    <a:pt x="16" y="1"/>
                  </a:cubicBezTo>
                  <a:cubicBezTo>
                    <a:pt x="16" y="1"/>
                    <a:pt x="16" y="1"/>
                    <a:pt x="16" y="2"/>
                  </a:cubicBezTo>
                  <a:cubicBezTo>
                    <a:pt x="17" y="2"/>
                    <a:pt x="17" y="2"/>
                    <a:pt x="17" y="2"/>
                  </a:cubicBezTo>
                  <a:cubicBezTo>
                    <a:pt x="17" y="3"/>
                    <a:pt x="17" y="3"/>
                    <a:pt x="17" y="3"/>
                  </a:cubicBezTo>
                  <a:cubicBezTo>
                    <a:pt x="17" y="4"/>
                    <a:pt x="17" y="4"/>
                    <a:pt x="17" y="4"/>
                  </a:cubicBezTo>
                  <a:cubicBezTo>
                    <a:pt x="17" y="4"/>
                    <a:pt x="17" y="4"/>
                    <a:pt x="17" y="4"/>
                  </a:cubicBezTo>
                  <a:cubicBezTo>
                    <a:pt x="17" y="4"/>
                    <a:pt x="17" y="4"/>
                    <a:pt x="17" y="4"/>
                  </a:cubicBezTo>
                  <a:cubicBezTo>
                    <a:pt x="18" y="4"/>
                    <a:pt x="19" y="5"/>
                    <a:pt x="19" y="6"/>
                  </a:cubicBezTo>
                  <a:cubicBezTo>
                    <a:pt x="19" y="7"/>
                    <a:pt x="18" y="9"/>
                    <a:pt x="16" y="10"/>
                  </a:cubicBezTo>
                  <a:cubicBezTo>
                    <a:pt x="16" y="10"/>
                    <a:pt x="16" y="10"/>
                    <a:pt x="16" y="11"/>
                  </a:cubicBezTo>
                  <a:cubicBezTo>
                    <a:pt x="16" y="13"/>
                    <a:pt x="17" y="14"/>
                    <a:pt x="21" y="15"/>
                  </a:cubicBezTo>
                  <a:cubicBezTo>
                    <a:pt x="22" y="15"/>
                    <a:pt x="23" y="15"/>
                    <a:pt x="24" y="15"/>
                  </a:cubicBezTo>
                  <a:cubicBezTo>
                    <a:pt x="24" y="15"/>
                    <a:pt x="25" y="16"/>
                    <a:pt x="27" y="16"/>
                  </a:cubicBezTo>
                  <a:cubicBezTo>
                    <a:pt x="28" y="16"/>
                    <a:pt x="28" y="17"/>
                    <a:pt x="29" y="17"/>
                  </a:cubicBezTo>
                  <a:cubicBezTo>
                    <a:pt x="29" y="17"/>
                    <a:pt x="29" y="16"/>
                    <a:pt x="29" y="16"/>
                  </a:cubicBezTo>
                  <a:cubicBezTo>
                    <a:pt x="29" y="16"/>
                    <a:pt x="29" y="15"/>
                    <a:pt x="27" y="14"/>
                  </a:cubicBezTo>
                  <a:cubicBezTo>
                    <a:pt x="24" y="13"/>
                    <a:pt x="24" y="13"/>
                    <a:pt x="24" y="13"/>
                  </a:cubicBezTo>
                  <a:cubicBezTo>
                    <a:pt x="21" y="12"/>
                    <a:pt x="19" y="10"/>
                    <a:pt x="19" y="7"/>
                  </a:cubicBezTo>
                  <a:cubicBezTo>
                    <a:pt x="19" y="4"/>
                    <a:pt x="22" y="2"/>
                    <a:pt x="25" y="2"/>
                  </a:cubicBezTo>
                  <a:cubicBezTo>
                    <a:pt x="26" y="2"/>
                    <a:pt x="27" y="2"/>
                    <a:pt x="29" y="3"/>
                  </a:cubicBezTo>
                  <a:cubicBezTo>
                    <a:pt x="31" y="4"/>
                    <a:pt x="31" y="4"/>
                    <a:pt x="31" y="4"/>
                  </a:cubicBezTo>
                  <a:cubicBezTo>
                    <a:pt x="32" y="4"/>
                    <a:pt x="32" y="3"/>
                    <a:pt x="32" y="3"/>
                  </a:cubicBezTo>
                  <a:cubicBezTo>
                    <a:pt x="32" y="2"/>
                    <a:pt x="32" y="2"/>
                    <a:pt x="33" y="2"/>
                  </a:cubicBezTo>
                  <a:cubicBezTo>
                    <a:pt x="33" y="2"/>
                    <a:pt x="33" y="2"/>
                    <a:pt x="34" y="3"/>
                  </a:cubicBezTo>
                  <a:cubicBezTo>
                    <a:pt x="34" y="4"/>
                    <a:pt x="34" y="4"/>
                    <a:pt x="34" y="5"/>
                  </a:cubicBezTo>
                  <a:cubicBezTo>
                    <a:pt x="34" y="6"/>
                    <a:pt x="34" y="7"/>
                    <a:pt x="33" y="7"/>
                  </a:cubicBezTo>
                  <a:cubicBezTo>
                    <a:pt x="32" y="8"/>
                    <a:pt x="31" y="8"/>
                    <a:pt x="30" y="8"/>
                  </a:cubicBezTo>
                  <a:cubicBezTo>
                    <a:pt x="28" y="8"/>
                    <a:pt x="28" y="8"/>
                    <a:pt x="25" y="7"/>
                  </a:cubicBezTo>
                  <a:cubicBezTo>
                    <a:pt x="25" y="6"/>
                    <a:pt x="24" y="6"/>
                    <a:pt x="24" y="6"/>
                  </a:cubicBezTo>
                  <a:cubicBezTo>
                    <a:pt x="23" y="6"/>
                    <a:pt x="22" y="6"/>
                    <a:pt x="22" y="7"/>
                  </a:cubicBezTo>
                  <a:cubicBezTo>
                    <a:pt x="22" y="8"/>
                    <a:pt x="23" y="8"/>
                    <a:pt x="24" y="8"/>
                  </a:cubicBezTo>
                  <a:cubicBezTo>
                    <a:pt x="25" y="9"/>
                    <a:pt x="25" y="9"/>
                    <a:pt x="25" y="9"/>
                  </a:cubicBezTo>
                  <a:cubicBezTo>
                    <a:pt x="25" y="9"/>
                    <a:pt x="25" y="9"/>
                    <a:pt x="26" y="9"/>
                  </a:cubicBezTo>
                  <a:cubicBezTo>
                    <a:pt x="27" y="9"/>
                    <a:pt x="28" y="10"/>
                    <a:pt x="29" y="11"/>
                  </a:cubicBezTo>
                  <a:cubicBezTo>
                    <a:pt x="31" y="11"/>
                    <a:pt x="33" y="13"/>
                    <a:pt x="33" y="15"/>
                  </a:cubicBezTo>
                  <a:cubicBezTo>
                    <a:pt x="33" y="18"/>
                    <a:pt x="31" y="19"/>
                    <a:pt x="29" y="19"/>
                  </a:cubicBezTo>
                  <a:cubicBezTo>
                    <a:pt x="29" y="19"/>
                    <a:pt x="28" y="19"/>
                    <a:pt x="27" y="19"/>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6" name="Freeform 97">
              <a:extLst>
                <a:ext uri="{FF2B5EF4-FFF2-40B4-BE49-F238E27FC236}">
                  <a16:creationId xmlns:a16="http://schemas.microsoft.com/office/drawing/2014/main" id="{23CDF3CF-DC09-45DA-8833-F89AE80CDEF5}"/>
                </a:ext>
              </a:extLst>
            </p:cNvPr>
            <p:cNvSpPr>
              <a:spLocks/>
            </p:cNvSpPr>
            <p:nvPr userDrawn="1"/>
          </p:nvSpPr>
          <p:spPr bwMode="auto">
            <a:xfrm>
              <a:off x="349" y="243"/>
              <a:ext cx="64" cy="63"/>
            </a:xfrm>
            <a:custGeom>
              <a:avLst/>
              <a:gdLst>
                <a:gd name="T0" fmla="*/ 25 w 31"/>
                <a:gd name="T1" fmla="*/ 24 h 30"/>
                <a:gd name="T2" fmla="*/ 25 w 31"/>
                <a:gd name="T3" fmla="*/ 23 h 30"/>
                <a:gd name="T4" fmla="*/ 25 w 31"/>
                <a:gd name="T5" fmla="*/ 22 h 30"/>
                <a:gd name="T6" fmla="*/ 27 w 31"/>
                <a:gd name="T7" fmla="*/ 21 h 30"/>
                <a:gd name="T8" fmla="*/ 24 w 31"/>
                <a:gd name="T9" fmla="*/ 19 h 30"/>
                <a:gd name="T10" fmla="*/ 22 w 31"/>
                <a:gd name="T11" fmla="*/ 16 h 30"/>
                <a:gd name="T12" fmla="*/ 28 w 31"/>
                <a:gd name="T13" fmla="*/ 11 h 30"/>
                <a:gd name="T14" fmla="*/ 27 w 31"/>
                <a:gd name="T15" fmla="*/ 11 h 30"/>
                <a:gd name="T16" fmla="*/ 25 w 31"/>
                <a:gd name="T17" fmla="*/ 10 h 30"/>
                <a:gd name="T18" fmla="*/ 22 w 31"/>
                <a:gd name="T19" fmla="*/ 8 h 30"/>
                <a:gd name="T20" fmla="*/ 21 w 31"/>
                <a:gd name="T21" fmla="*/ 9 h 30"/>
                <a:gd name="T22" fmla="*/ 24 w 31"/>
                <a:gd name="T23" fmla="*/ 4 h 30"/>
                <a:gd name="T24" fmla="*/ 30 w 31"/>
                <a:gd name="T25" fmla="*/ 6 h 30"/>
                <a:gd name="T26" fmla="*/ 24 w 31"/>
                <a:gd name="T27" fmla="*/ 3 h 30"/>
                <a:gd name="T28" fmla="*/ 27 w 31"/>
                <a:gd name="T29" fmla="*/ 4 h 30"/>
                <a:gd name="T30" fmla="*/ 31 w 31"/>
                <a:gd name="T31" fmla="*/ 2 h 30"/>
                <a:gd name="T32" fmla="*/ 27 w 31"/>
                <a:gd name="T33" fmla="*/ 3 h 30"/>
                <a:gd name="T34" fmla="*/ 28 w 31"/>
                <a:gd name="T35" fmla="*/ 15 h 30"/>
                <a:gd name="T36" fmla="*/ 12 w 31"/>
                <a:gd name="T37" fmla="*/ 17 h 30"/>
                <a:gd name="T38" fmla="*/ 9 w 31"/>
                <a:gd name="T39" fmla="*/ 18 h 30"/>
                <a:gd name="T40" fmla="*/ 8 w 31"/>
                <a:gd name="T41" fmla="*/ 14 h 30"/>
                <a:gd name="T42" fmla="*/ 9 w 31"/>
                <a:gd name="T43" fmla="*/ 14 h 30"/>
                <a:gd name="T44" fmla="*/ 11 w 31"/>
                <a:gd name="T45" fmla="*/ 15 h 30"/>
                <a:gd name="T46" fmla="*/ 13 w 31"/>
                <a:gd name="T47" fmla="*/ 14 h 30"/>
                <a:gd name="T48" fmla="*/ 14 w 31"/>
                <a:gd name="T49" fmla="*/ 14 h 30"/>
                <a:gd name="T50" fmla="*/ 13 w 31"/>
                <a:gd name="T51" fmla="*/ 12 h 30"/>
                <a:gd name="T52" fmla="*/ 14 w 31"/>
                <a:gd name="T53" fmla="*/ 8 h 30"/>
                <a:gd name="T54" fmla="*/ 14 w 31"/>
                <a:gd name="T55" fmla="*/ 7 h 30"/>
                <a:gd name="T56" fmla="*/ 16 w 31"/>
                <a:gd name="T57" fmla="*/ 5 h 30"/>
                <a:gd name="T58" fmla="*/ 14 w 31"/>
                <a:gd name="T59" fmla="*/ 4 h 30"/>
                <a:gd name="T60" fmla="*/ 14 w 31"/>
                <a:gd name="T61" fmla="*/ 2 h 30"/>
                <a:gd name="T62" fmla="*/ 12 w 31"/>
                <a:gd name="T63" fmla="*/ 3 h 30"/>
                <a:gd name="T64" fmla="*/ 10 w 31"/>
                <a:gd name="T65" fmla="*/ 3 h 30"/>
                <a:gd name="T66" fmla="*/ 8 w 31"/>
                <a:gd name="T67" fmla="*/ 2 h 30"/>
                <a:gd name="T68" fmla="*/ 7 w 31"/>
                <a:gd name="T69" fmla="*/ 4 h 30"/>
                <a:gd name="T70" fmla="*/ 7 w 31"/>
                <a:gd name="T71" fmla="*/ 7 h 30"/>
                <a:gd name="T72" fmla="*/ 7 w 31"/>
                <a:gd name="T73" fmla="*/ 5 h 30"/>
                <a:gd name="T74" fmla="*/ 9 w 31"/>
                <a:gd name="T75" fmla="*/ 12 h 30"/>
                <a:gd name="T76" fmla="*/ 7 w 31"/>
                <a:gd name="T77" fmla="*/ 19 h 30"/>
                <a:gd name="T78" fmla="*/ 1 w 31"/>
                <a:gd name="T79" fmla="*/ 28 h 30"/>
                <a:gd name="T80" fmla="*/ 3 w 31"/>
                <a:gd name="T81" fmla="*/ 27 h 30"/>
                <a:gd name="T82" fmla="*/ 4 w 31"/>
                <a:gd name="T83" fmla="*/ 29 h 30"/>
                <a:gd name="T84" fmla="*/ 6 w 31"/>
                <a:gd name="T85" fmla="*/ 27 h 30"/>
                <a:gd name="T86" fmla="*/ 7 w 31"/>
                <a:gd name="T87" fmla="*/ 25 h 30"/>
                <a:gd name="T88" fmla="*/ 8 w 31"/>
                <a:gd name="T89" fmla="*/ 25 h 30"/>
                <a:gd name="T90" fmla="*/ 9 w 31"/>
                <a:gd name="T91" fmla="*/ 22 h 30"/>
                <a:gd name="T92" fmla="*/ 11 w 31"/>
                <a:gd name="T93" fmla="*/ 22 h 30"/>
                <a:gd name="T94" fmla="*/ 11 w 31"/>
                <a:gd name="T95" fmla="*/ 19 h 30"/>
                <a:gd name="T96" fmla="*/ 11 w 31"/>
                <a:gd name="T97" fmla="*/ 19 h 30"/>
                <a:gd name="T98" fmla="*/ 14 w 31"/>
                <a:gd name="T99" fmla="*/ 19 h 30"/>
                <a:gd name="T100" fmla="*/ 19 w 31"/>
                <a:gd name="T101" fmla="*/ 18 h 30"/>
                <a:gd name="T102" fmla="*/ 19 w 31"/>
                <a:gd name="T103" fmla="*/ 18 h 30"/>
                <a:gd name="T104" fmla="*/ 21 w 31"/>
                <a:gd name="T105" fmla="*/ 25 h 30"/>
                <a:gd name="T106" fmla="*/ 22 w 31"/>
                <a:gd name="T107" fmla="*/ 27 h 30"/>
                <a:gd name="T108" fmla="*/ 23 w 31"/>
                <a:gd name="T109" fmla="*/ 2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23" y="27"/>
                  </a:moveTo>
                  <a:cubicBezTo>
                    <a:pt x="24" y="27"/>
                    <a:pt x="24" y="27"/>
                    <a:pt x="24" y="27"/>
                  </a:cubicBezTo>
                  <a:cubicBezTo>
                    <a:pt x="24" y="27"/>
                    <a:pt x="24" y="27"/>
                    <a:pt x="24" y="27"/>
                  </a:cubicBezTo>
                  <a:cubicBezTo>
                    <a:pt x="24" y="27"/>
                    <a:pt x="24" y="26"/>
                    <a:pt x="24" y="26"/>
                  </a:cubicBezTo>
                  <a:cubicBezTo>
                    <a:pt x="24" y="26"/>
                    <a:pt x="25" y="25"/>
                    <a:pt x="25" y="24"/>
                  </a:cubicBezTo>
                  <a:cubicBezTo>
                    <a:pt x="25" y="24"/>
                    <a:pt x="25" y="24"/>
                    <a:pt x="24" y="24"/>
                  </a:cubicBezTo>
                  <a:cubicBezTo>
                    <a:pt x="24" y="24"/>
                    <a:pt x="24" y="23"/>
                    <a:pt x="24" y="23"/>
                  </a:cubicBezTo>
                  <a:cubicBezTo>
                    <a:pt x="24" y="23"/>
                    <a:pt x="24" y="23"/>
                    <a:pt x="24" y="23"/>
                  </a:cubicBezTo>
                  <a:cubicBezTo>
                    <a:pt x="24" y="23"/>
                    <a:pt x="24" y="23"/>
                    <a:pt x="25" y="23"/>
                  </a:cubicBezTo>
                  <a:cubicBezTo>
                    <a:pt x="25" y="23"/>
                    <a:pt x="25" y="23"/>
                    <a:pt x="25" y="23"/>
                  </a:cubicBezTo>
                  <a:cubicBezTo>
                    <a:pt x="25" y="23"/>
                    <a:pt x="25" y="23"/>
                    <a:pt x="25" y="23"/>
                  </a:cubicBezTo>
                  <a:cubicBezTo>
                    <a:pt x="25" y="24"/>
                    <a:pt x="25" y="24"/>
                    <a:pt x="25" y="24"/>
                  </a:cubicBezTo>
                  <a:cubicBezTo>
                    <a:pt x="25" y="24"/>
                    <a:pt x="26" y="23"/>
                    <a:pt x="26" y="23"/>
                  </a:cubicBezTo>
                  <a:cubicBezTo>
                    <a:pt x="26" y="23"/>
                    <a:pt x="26" y="23"/>
                    <a:pt x="26" y="23"/>
                  </a:cubicBezTo>
                  <a:cubicBezTo>
                    <a:pt x="26" y="22"/>
                    <a:pt x="26" y="22"/>
                    <a:pt x="25" y="22"/>
                  </a:cubicBezTo>
                  <a:cubicBezTo>
                    <a:pt x="25" y="22"/>
                    <a:pt x="25" y="21"/>
                    <a:pt x="25" y="21"/>
                  </a:cubicBezTo>
                  <a:cubicBezTo>
                    <a:pt x="25" y="21"/>
                    <a:pt x="25" y="21"/>
                    <a:pt x="25" y="21"/>
                  </a:cubicBezTo>
                  <a:cubicBezTo>
                    <a:pt x="26" y="21"/>
                    <a:pt x="26" y="21"/>
                    <a:pt x="26" y="21"/>
                  </a:cubicBezTo>
                  <a:cubicBezTo>
                    <a:pt x="26" y="21"/>
                    <a:pt x="26" y="22"/>
                    <a:pt x="26" y="22"/>
                  </a:cubicBezTo>
                  <a:cubicBezTo>
                    <a:pt x="26" y="22"/>
                    <a:pt x="27" y="21"/>
                    <a:pt x="27" y="21"/>
                  </a:cubicBezTo>
                  <a:cubicBezTo>
                    <a:pt x="27" y="20"/>
                    <a:pt x="27" y="20"/>
                    <a:pt x="27" y="20"/>
                  </a:cubicBezTo>
                  <a:cubicBezTo>
                    <a:pt x="27" y="20"/>
                    <a:pt x="27" y="20"/>
                    <a:pt x="27" y="20"/>
                  </a:cubicBezTo>
                  <a:cubicBezTo>
                    <a:pt x="27" y="20"/>
                    <a:pt x="27" y="20"/>
                    <a:pt x="27" y="20"/>
                  </a:cubicBezTo>
                  <a:cubicBezTo>
                    <a:pt x="26" y="20"/>
                    <a:pt x="26" y="20"/>
                    <a:pt x="26" y="20"/>
                  </a:cubicBezTo>
                  <a:cubicBezTo>
                    <a:pt x="26" y="20"/>
                    <a:pt x="25" y="20"/>
                    <a:pt x="24" y="19"/>
                  </a:cubicBezTo>
                  <a:cubicBezTo>
                    <a:pt x="23" y="18"/>
                    <a:pt x="23" y="18"/>
                    <a:pt x="23" y="18"/>
                  </a:cubicBezTo>
                  <a:cubicBezTo>
                    <a:pt x="23" y="18"/>
                    <a:pt x="22" y="17"/>
                    <a:pt x="22" y="17"/>
                  </a:cubicBezTo>
                  <a:cubicBezTo>
                    <a:pt x="22" y="16"/>
                    <a:pt x="22" y="16"/>
                    <a:pt x="22" y="16"/>
                  </a:cubicBezTo>
                  <a:cubicBezTo>
                    <a:pt x="22" y="16"/>
                    <a:pt x="21" y="16"/>
                    <a:pt x="21" y="16"/>
                  </a:cubicBezTo>
                  <a:cubicBezTo>
                    <a:pt x="21" y="16"/>
                    <a:pt x="22" y="16"/>
                    <a:pt x="22" y="16"/>
                  </a:cubicBezTo>
                  <a:cubicBezTo>
                    <a:pt x="22" y="16"/>
                    <a:pt x="23" y="16"/>
                    <a:pt x="24" y="17"/>
                  </a:cubicBezTo>
                  <a:cubicBezTo>
                    <a:pt x="25" y="17"/>
                    <a:pt x="26" y="17"/>
                    <a:pt x="27" y="17"/>
                  </a:cubicBezTo>
                  <a:cubicBezTo>
                    <a:pt x="29" y="17"/>
                    <a:pt x="30" y="16"/>
                    <a:pt x="30" y="14"/>
                  </a:cubicBezTo>
                  <a:cubicBezTo>
                    <a:pt x="30" y="13"/>
                    <a:pt x="30" y="13"/>
                    <a:pt x="29" y="12"/>
                  </a:cubicBezTo>
                  <a:cubicBezTo>
                    <a:pt x="29" y="11"/>
                    <a:pt x="28" y="11"/>
                    <a:pt x="28" y="11"/>
                  </a:cubicBezTo>
                  <a:cubicBezTo>
                    <a:pt x="28" y="11"/>
                    <a:pt x="28" y="11"/>
                    <a:pt x="28" y="11"/>
                  </a:cubicBezTo>
                  <a:cubicBezTo>
                    <a:pt x="28" y="11"/>
                    <a:pt x="28" y="12"/>
                    <a:pt x="28" y="12"/>
                  </a:cubicBezTo>
                  <a:cubicBezTo>
                    <a:pt x="28" y="12"/>
                    <a:pt x="28" y="12"/>
                    <a:pt x="28" y="12"/>
                  </a:cubicBezTo>
                  <a:cubicBezTo>
                    <a:pt x="28" y="12"/>
                    <a:pt x="28" y="12"/>
                    <a:pt x="28" y="12"/>
                  </a:cubicBezTo>
                  <a:cubicBezTo>
                    <a:pt x="28" y="12"/>
                    <a:pt x="27" y="12"/>
                    <a:pt x="27" y="11"/>
                  </a:cubicBezTo>
                  <a:cubicBezTo>
                    <a:pt x="27" y="11"/>
                    <a:pt x="27" y="10"/>
                    <a:pt x="26" y="10"/>
                  </a:cubicBezTo>
                  <a:cubicBezTo>
                    <a:pt x="25" y="9"/>
                    <a:pt x="25" y="9"/>
                    <a:pt x="24" y="9"/>
                  </a:cubicBezTo>
                  <a:cubicBezTo>
                    <a:pt x="24" y="9"/>
                    <a:pt x="24" y="9"/>
                    <a:pt x="24" y="9"/>
                  </a:cubicBezTo>
                  <a:cubicBezTo>
                    <a:pt x="24" y="9"/>
                    <a:pt x="24" y="10"/>
                    <a:pt x="24" y="10"/>
                  </a:cubicBezTo>
                  <a:cubicBezTo>
                    <a:pt x="25" y="10"/>
                    <a:pt x="25" y="10"/>
                    <a:pt x="25" y="10"/>
                  </a:cubicBezTo>
                  <a:cubicBezTo>
                    <a:pt x="25" y="10"/>
                    <a:pt x="25" y="10"/>
                    <a:pt x="25" y="10"/>
                  </a:cubicBezTo>
                  <a:cubicBezTo>
                    <a:pt x="25" y="11"/>
                    <a:pt x="25" y="11"/>
                    <a:pt x="25" y="11"/>
                  </a:cubicBezTo>
                  <a:cubicBezTo>
                    <a:pt x="24" y="11"/>
                    <a:pt x="24" y="11"/>
                    <a:pt x="24" y="10"/>
                  </a:cubicBezTo>
                  <a:cubicBezTo>
                    <a:pt x="24" y="9"/>
                    <a:pt x="23" y="9"/>
                    <a:pt x="22" y="9"/>
                  </a:cubicBezTo>
                  <a:cubicBezTo>
                    <a:pt x="22" y="9"/>
                    <a:pt x="22" y="8"/>
                    <a:pt x="22" y="8"/>
                  </a:cubicBezTo>
                  <a:cubicBezTo>
                    <a:pt x="22" y="8"/>
                    <a:pt x="22" y="8"/>
                    <a:pt x="22" y="8"/>
                  </a:cubicBezTo>
                  <a:cubicBezTo>
                    <a:pt x="22" y="8"/>
                    <a:pt x="21" y="9"/>
                    <a:pt x="21" y="9"/>
                  </a:cubicBezTo>
                  <a:cubicBezTo>
                    <a:pt x="21" y="9"/>
                    <a:pt x="21" y="9"/>
                    <a:pt x="22" y="9"/>
                  </a:cubicBezTo>
                  <a:cubicBezTo>
                    <a:pt x="22" y="9"/>
                    <a:pt x="22" y="9"/>
                    <a:pt x="22" y="9"/>
                  </a:cubicBezTo>
                  <a:cubicBezTo>
                    <a:pt x="22" y="9"/>
                    <a:pt x="22" y="9"/>
                    <a:pt x="21" y="9"/>
                  </a:cubicBezTo>
                  <a:cubicBezTo>
                    <a:pt x="21" y="9"/>
                    <a:pt x="21" y="9"/>
                    <a:pt x="20" y="8"/>
                  </a:cubicBezTo>
                  <a:cubicBezTo>
                    <a:pt x="20" y="8"/>
                    <a:pt x="19" y="7"/>
                    <a:pt x="19" y="6"/>
                  </a:cubicBezTo>
                  <a:cubicBezTo>
                    <a:pt x="19" y="5"/>
                    <a:pt x="20" y="4"/>
                    <a:pt x="22" y="4"/>
                  </a:cubicBezTo>
                  <a:cubicBezTo>
                    <a:pt x="22" y="4"/>
                    <a:pt x="23" y="4"/>
                    <a:pt x="23" y="4"/>
                  </a:cubicBezTo>
                  <a:cubicBezTo>
                    <a:pt x="24" y="4"/>
                    <a:pt x="24" y="4"/>
                    <a:pt x="24" y="4"/>
                  </a:cubicBezTo>
                  <a:cubicBezTo>
                    <a:pt x="25" y="5"/>
                    <a:pt x="25" y="5"/>
                    <a:pt x="25" y="5"/>
                  </a:cubicBezTo>
                  <a:cubicBezTo>
                    <a:pt x="26" y="6"/>
                    <a:pt x="27" y="6"/>
                    <a:pt x="28" y="6"/>
                  </a:cubicBezTo>
                  <a:cubicBezTo>
                    <a:pt x="28" y="6"/>
                    <a:pt x="28" y="6"/>
                    <a:pt x="29" y="6"/>
                  </a:cubicBezTo>
                  <a:cubicBezTo>
                    <a:pt x="29" y="6"/>
                    <a:pt x="30" y="6"/>
                    <a:pt x="30" y="6"/>
                  </a:cubicBezTo>
                  <a:cubicBezTo>
                    <a:pt x="30" y="6"/>
                    <a:pt x="30" y="6"/>
                    <a:pt x="30" y="6"/>
                  </a:cubicBezTo>
                  <a:cubicBezTo>
                    <a:pt x="29" y="6"/>
                    <a:pt x="29" y="6"/>
                    <a:pt x="29" y="6"/>
                  </a:cubicBezTo>
                  <a:cubicBezTo>
                    <a:pt x="29" y="6"/>
                    <a:pt x="29" y="6"/>
                    <a:pt x="29" y="6"/>
                  </a:cubicBezTo>
                  <a:cubicBezTo>
                    <a:pt x="28" y="6"/>
                    <a:pt x="27" y="5"/>
                    <a:pt x="27" y="5"/>
                  </a:cubicBezTo>
                  <a:cubicBezTo>
                    <a:pt x="25" y="4"/>
                    <a:pt x="25" y="4"/>
                    <a:pt x="25" y="4"/>
                  </a:cubicBezTo>
                  <a:cubicBezTo>
                    <a:pt x="24" y="3"/>
                    <a:pt x="24" y="3"/>
                    <a:pt x="24" y="3"/>
                  </a:cubicBezTo>
                  <a:cubicBezTo>
                    <a:pt x="23" y="3"/>
                    <a:pt x="23" y="3"/>
                    <a:pt x="23" y="3"/>
                  </a:cubicBezTo>
                  <a:cubicBezTo>
                    <a:pt x="23" y="3"/>
                    <a:pt x="23" y="3"/>
                    <a:pt x="24" y="3"/>
                  </a:cubicBezTo>
                  <a:cubicBezTo>
                    <a:pt x="24" y="3"/>
                    <a:pt x="24" y="3"/>
                    <a:pt x="24" y="3"/>
                  </a:cubicBezTo>
                  <a:cubicBezTo>
                    <a:pt x="25" y="3"/>
                    <a:pt x="25" y="3"/>
                    <a:pt x="25" y="3"/>
                  </a:cubicBezTo>
                  <a:cubicBezTo>
                    <a:pt x="26" y="3"/>
                    <a:pt x="26" y="3"/>
                    <a:pt x="27" y="4"/>
                  </a:cubicBezTo>
                  <a:cubicBezTo>
                    <a:pt x="28" y="5"/>
                    <a:pt x="29" y="5"/>
                    <a:pt x="30" y="5"/>
                  </a:cubicBezTo>
                  <a:cubicBezTo>
                    <a:pt x="31" y="5"/>
                    <a:pt x="31" y="4"/>
                    <a:pt x="31" y="4"/>
                  </a:cubicBezTo>
                  <a:cubicBezTo>
                    <a:pt x="31" y="3"/>
                    <a:pt x="31" y="3"/>
                    <a:pt x="31" y="3"/>
                  </a:cubicBezTo>
                  <a:cubicBezTo>
                    <a:pt x="31" y="3"/>
                    <a:pt x="31" y="2"/>
                    <a:pt x="31" y="2"/>
                  </a:cubicBezTo>
                  <a:cubicBezTo>
                    <a:pt x="31" y="2"/>
                    <a:pt x="31" y="2"/>
                    <a:pt x="31" y="2"/>
                  </a:cubicBezTo>
                  <a:cubicBezTo>
                    <a:pt x="31" y="2"/>
                    <a:pt x="31" y="2"/>
                    <a:pt x="31" y="2"/>
                  </a:cubicBezTo>
                  <a:cubicBezTo>
                    <a:pt x="31" y="3"/>
                    <a:pt x="31" y="3"/>
                    <a:pt x="31" y="3"/>
                  </a:cubicBezTo>
                  <a:cubicBezTo>
                    <a:pt x="31" y="3"/>
                    <a:pt x="31" y="3"/>
                    <a:pt x="31" y="3"/>
                  </a:cubicBezTo>
                  <a:cubicBezTo>
                    <a:pt x="31" y="3"/>
                    <a:pt x="30" y="4"/>
                    <a:pt x="30" y="4"/>
                  </a:cubicBezTo>
                  <a:cubicBezTo>
                    <a:pt x="29" y="4"/>
                    <a:pt x="28" y="3"/>
                    <a:pt x="27" y="3"/>
                  </a:cubicBezTo>
                  <a:cubicBezTo>
                    <a:pt x="25" y="2"/>
                    <a:pt x="24" y="2"/>
                    <a:pt x="23" y="2"/>
                  </a:cubicBezTo>
                  <a:cubicBezTo>
                    <a:pt x="20" y="2"/>
                    <a:pt x="18" y="4"/>
                    <a:pt x="18" y="6"/>
                  </a:cubicBezTo>
                  <a:cubicBezTo>
                    <a:pt x="18" y="8"/>
                    <a:pt x="19" y="10"/>
                    <a:pt x="22" y="11"/>
                  </a:cubicBezTo>
                  <a:cubicBezTo>
                    <a:pt x="25" y="12"/>
                    <a:pt x="25" y="12"/>
                    <a:pt x="25" y="12"/>
                  </a:cubicBezTo>
                  <a:cubicBezTo>
                    <a:pt x="28" y="13"/>
                    <a:pt x="28" y="14"/>
                    <a:pt x="28" y="15"/>
                  </a:cubicBezTo>
                  <a:cubicBezTo>
                    <a:pt x="28" y="16"/>
                    <a:pt x="28" y="16"/>
                    <a:pt x="27" y="16"/>
                  </a:cubicBezTo>
                  <a:cubicBezTo>
                    <a:pt x="26" y="16"/>
                    <a:pt x="26" y="16"/>
                    <a:pt x="24" y="16"/>
                  </a:cubicBezTo>
                  <a:cubicBezTo>
                    <a:pt x="22" y="15"/>
                    <a:pt x="20" y="15"/>
                    <a:pt x="18" y="15"/>
                  </a:cubicBezTo>
                  <a:cubicBezTo>
                    <a:pt x="16" y="15"/>
                    <a:pt x="14" y="15"/>
                    <a:pt x="13" y="17"/>
                  </a:cubicBezTo>
                  <a:cubicBezTo>
                    <a:pt x="12" y="17"/>
                    <a:pt x="12" y="17"/>
                    <a:pt x="12" y="17"/>
                  </a:cubicBezTo>
                  <a:cubicBezTo>
                    <a:pt x="12" y="17"/>
                    <a:pt x="12" y="17"/>
                    <a:pt x="12" y="17"/>
                  </a:cubicBezTo>
                  <a:cubicBezTo>
                    <a:pt x="11" y="17"/>
                    <a:pt x="11" y="17"/>
                    <a:pt x="11" y="17"/>
                  </a:cubicBezTo>
                  <a:cubicBezTo>
                    <a:pt x="11" y="17"/>
                    <a:pt x="10" y="17"/>
                    <a:pt x="10" y="17"/>
                  </a:cubicBezTo>
                  <a:cubicBezTo>
                    <a:pt x="10" y="18"/>
                    <a:pt x="10" y="18"/>
                    <a:pt x="10" y="18"/>
                  </a:cubicBezTo>
                  <a:cubicBezTo>
                    <a:pt x="10" y="18"/>
                    <a:pt x="9" y="18"/>
                    <a:pt x="9" y="18"/>
                  </a:cubicBezTo>
                  <a:cubicBezTo>
                    <a:pt x="9" y="18"/>
                    <a:pt x="9" y="17"/>
                    <a:pt x="8" y="17"/>
                  </a:cubicBezTo>
                  <a:cubicBezTo>
                    <a:pt x="8" y="17"/>
                    <a:pt x="8" y="16"/>
                    <a:pt x="8" y="16"/>
                  </a:cubicBezTo>
                  <a:cubicBezTo>
                    <a:pt x="8" y="16"/>
                    <a:pt x="8" y="15"/>
                    <a:pt x="8" y="15"/>
                  </a:cubicBezTo>
                  <a:cubicBezTo>
                    <a:pt x="8" y="14"/>
                    <a:pt x="8" y="14"/>
                    <a:pt x="8" y="14"/>
                  </a:cubicBezTo>
                  <a:cubicBezTo>
                    <a:pt x="8" y="14"/>
                    <a:pt x="8" y="14"/>
                    <a:pt x="8" y="14"/>
                  </a:cubicBezTo>
                  <a:cubicBezTo>
                    <a:pt x="8" y="13"/>
                    <a:pt x="8" y="13"/>
                    <a:pt x="8" y="13"/>
                  </a:cubicBezTo>
                  <a:cubicBezTo>
                    <a:pt x="8" y="13"/>
                    <a:pt x="8" y="13"/>
                    <a:pt x="8" y="13"/>
                  </a:cubicBezTo>
                  <a:cubicBezTo>
                    <a:pt x="9" y="13"/>
                    <a:pt x="9" y="13"/>
                    <a:pt x="9" y="13"/>
                  </a:cubicBezTo>
                  <a:cubicBezTo>
                    <a:pt x="9" y="14"/>
                    <a:pt x="9" y="14"/>
                    <a:pt x="9" y="14"/>
                  </a:cubicBezTo>
                  <a:cubicBezTo>
                    <a:pt x="9" y="14"/>
                    <a:pt x="9" y="14"/>
                    <a:pt x="9" y="14"/>
                  </a:cubicBezTo>
                  <a:cubicBezTo>
                    <a:pt x="9" y="15"/>
                    <a:pt x="9" y="16"/>
                    <a:pt x="9" y="16"/>
                  </a:cubicBezTo>
                  <a:cubicBezTo>
                    <a:pt x="10" y="16"/>
                    <a:pt x="10" y="15"/>
                    <a:pt x="10" y="14"/>
                  </a:cubicBezTo>
                  <a:cubicBezTo>
                    <a:pt x="10" y="14"/>
                    <a:pt x="10" y="14"/>
                    <a:pt x="11" y="14"/>
                  </a:cubicBezTo>
                  <a:cubicBezTo>
                    <a:pt x="11" y="14"/>
                    <a:pt x="11" y="14"/>
                    <a:pt x="11" y="14"/>
                  </a:cubicBezTo>
                  <a:cubicBezTo>
                    <a:pt x="11" y="15"/>
                    <a:pt x="11" y="15"/>
                    <a:pt x="11" y="15"/>
                  </a:cubicBezTo>
                  <a:cubicBezTo>
                    <a:pt x="12" y="16"/>
                    <a:pt x="12" y="16"/>
                    <a:pt x="12" y="16"/>
                  </a:cubicBezTo>
                  <a:cubicBezTo>
                    <a:pt x="12" y="16"/>
                    <a:pt x="12" y="15"/>
                    <a:pt x="12" y="14"/>
                  </a:cubicBezTo>
                  <a:cubicBezTo>
                    <a:pt x="12" y="14"/>
                    <a:pt x="13" y="14"/>
                    <a:pt x="13" y="14"/>
                  </a:cubicBezTo>
                  <a:cubicBezTo>
                    <a:pt x="13" y="14"/>
                    <a:pt x="13" y="14"/>
                    <a:pt x="13" y="14"/>
                  </a:cubicBezTo>
                  <a:cubicBezTo>
                    <a:pt x="13" y="14"/>
                    <a:pt x="13" y="14"/>
                    <a:pt x="13" y="14"/>
                  </a:cubicBezTo>
                  <a:cubicBezTo>
                    <a:pt x="13" y="14"/>
                    <a:pt x="13" y="14"/>
                    <a:pt x="13" y="14"/>
                  </a:cubicBezTo>
                  <a:cubicBezTo>
                    <a:pt x="14" y="14"/>
                    <a:pt x="14" y="15"/>
                    <a:pt x="14" y="15"/>
                  </a:cubicBezTo>
                  <a:cubicBezTo>
                    <a:pt x="14" y="15"/>
                    <a:pt x="14" y="14"/>
                    <a:pt x="14" y="14"/>
                  </a:cubicBezTo>
                  <a:cubicBezTo>
                    <a:pt x="14" y="14"/>
                    <a:pt x="14" y="14"/>
                    <a:pt x="14" y="14"/>
                  </a:cubicBezTo>
                  <a:cubicBezTo>
                    <a:pt x="14" y="14"/>
                    <a:pt x="14" y="14"/>
                    <a:pt x="14" y="14"/>
                  </a:cubicBezTo>
                  <a:cubicBezTo>
                    <a:pt x="14" y="14"/>
                    <a:pt x="14" y="13"/>
                    <a:pt x="14" y="13"/>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2"/>
                    <a:pt x="12" y="12"/>
                  </a:cubicBezTo>
                  <a:cubicBezTo>
                    <a:pt x="12" y="12"/>
                    <a:pt x="12" y="12"/>
                    <a:pt x="12" y="12"/>
                  </a:cubicBezTo>
                  <a:cubicBezTo>
                    <a:pt x="12" y="12"/>
                    <a:pt x="12" y="12"/>
                    <a:pt x="12" y="12"/>
                  </a:cubicBezTo>
                  <a:cubicBezTo>
                    <a:pt x="12" y="12"/>
                    <a:pt x="12" y="11"/>
                    <a:pt x="12" y="11"/>
                  </a:cubicBezTo>
                  <a:cubicBezTo>
                    <a:pt x="13" y="11"/>
                    <a:pt x="13" y="9"/>
                    <a:pt x="14" y="8"/>
                  </a:cubicBezTo>
                  <a:cubicBezTo>
                    <a:pt x="14" y="7"/>
                    <a:pt x="14" y="6"/>
                    <a:pt x="14" y="6"/>
                  </a:cubicBezTo>
                  <a:cubicBezTo>
                    <a:pt x="14" y="6"/>
                    <a:pt x="14" y="6"/>
                    <a:pt x="14" y="6"/>
                  </a:cubicBezTo>
                  <a:cubicBezTo>
                    <a:pt x="15" y="6"/>
                    <a:pt x="15" y="6"/>
                    <a:pt x="15" y="6"/>
                  </a:cubicBezTo>
                  <a:cubicBezTo>
                    <a:pt x="15" y="6"/>
                    <a:pt x="15" y="6"/>
                    <a:pt x="15" y="6"/>
                  </a:cubicBezTo>
                  <a:cubicBezTo>
                    <a:pt x="15" y="7"/>
                    <a:pt x="14" y="7"/>
                    <a:pt x="14" y="7"/>
                  </a:cubicBezTo>
                  <a:cubicBezTo>
                    <a:pt x="14" y="7"/>
                    <a:pt x="14" y="7"/>
                    <a:pt x="14" y="7"/>
                  </a:cubicBezTo>
                  <a:cubicBezTo>
                    <a:pt x="15" y="7"/>
                    <a:pt x="15" y="7"/>
                    <a:pt x="15" y="7"/>
                  </a:cubicBezTo>
                  <a:cubicBezTo>
                    <a:pt x="15" y="7"/>
                    <a:pt x="15" y="7"/>
                    <a:pt x="15" y="7"/>
                  </a:cubicBezTo>
                  <a:cubicBezTo>
                    <a:pt x="15" y="7"/>
                    <a:pt x="15" y="7"/>
                    <a:pt x="15" y="7"/>
                  </a:cubicBezTo>
                  <a:cubicBezTo>
                    <a:pt x="16" y="6"/>
                    <a:pt x="16" y="6"/>
                    <a:pt x="16" y="5"/>
                  </a:cubicBezTo>
                  <a:cubicBezTo>
                    <a:pt x="16" y="5"/>
                    <a:pt x="16" y="5"/>
                    <a:pt x="16" y="4"/>
                  </a:cubicBezTo>
                  <a:cubicBezTo>
                    <a:pt x="15" y="4"/>
                    <a:pt x="15" y="4"/>
                    <a:pt x="15" y="4"/>
                  </a:cubicBezTo>
                  <a:cubicBezTo>
                    <a:pt x="15" y="4"/>
                    <a:pt x="15" y="4"/>
                    <a:pt x="15" y="4"/>
                  </a:cubicBezTo>
                  <a:cubicBezTo>
                    <a:pt x="15" y="4"/>
                    <a:pt x="15" y="4"/>
                    <a:pt x="15" y="4"/>
                  </a:cubicBezTo>
                  <a:cubicBezTo>
                    <a:pt x="14" y="4"/>
                    <a:pt x="14" y="4"/>
                    <a:pt x="14" y="4"/>
                  </a:cubicBezTo>
                  <a:cubicBezTo>
                    <a:pt x="14" y="4"/>
                    <a:pt x="14" y="4"/>
                    <a:pt x="14" y="4"/>
                  </a:cubicBezTo>
                  <a:cubicBezTo>
                    <a:pt x="14" y="3"/>
                    <a:pt x="14" y="3"/>
                    <a:pt x="14" y="3"/>
                  </a:cubicBezTo>
                  <a:cubicBezTo>
                    <a:pt x="14" y="2"/>
                    <a:pt x="14" y="2"/>
                    <a:pt x="14" y="2"/>
                  </a:cubicBezTo>
                  <a:cubicBezTo>
                    <a:pt x="14" y="2"/>
                    <a:pt x="14" y="2"/>
                    <a:pt x="14" y="2"/>
                  </a:cubicBezTo>
                  <a:cubicBezTo>
                    <a:pt x="14" y="2"/>
                    <a:pt x="14" y="2"/>
                    <a:pt x="14" y="2"/>
                  </a:cubicBezTo>
                  <a:cubicBezTo>
                    <a:pt x="14" y="2"/>
                    <a:pt x="14" y="2"/>
                    <a:pt x="14" y="2"/>
                  </a:cubicBezTo>
                  <a:cubicBezTo>
                    <a:pt x="13" y="2"/>
                    <a:pt x="13" y="2"/>
                    <a:pt x="13" y="2"/>
                  </a:cubicBezTo>
                  <a:cubicBezTo>
                    <a:pt x="13" y="2"/>
                    <a:pt x="13" y="2"/>
                    <a:pt x="13" y="2"/>
                  </a:cubicBezTo>
                  <a:cubicBezTo>
                    <a:pt x="12" y="3"/>
                    <a:pt x="12" y="3"/>
                    <a:pt x="12" y="3"/>
                  </a:cubicBezTo>
                  <a:cubicBezTo>
                    <a:pt x="12" y="3"/>
                    <a:pt x="12" y="3"/>
                    <a:pt x="12" y="3"/>
                  </a:cubicBezTo>
                  <a:cubicBezTo>
                    <a:pt x="12" y="3"/>
                    <a:pt x="12" y="3"/>
                    <a:pt x="12" y="3"/>
                  </a:cubicBezTo>
                  <a:cubicBezTo>
                    <a:pt x="12" y="2"/>
                    <a:pt x="12" y="2"/>
                    <a:pt x="12" y="2"/>
                  </a:cubicBezTo>
                  <a:cubicBezTo>
                    <a:pt x="12" y="1"/>
                    <a:pt x="11" y="1"/>
                    <a:pt x="11" y="0"/>
                  </a:cubicBezTo>
                  <a:cubicBezTo>
                    <a:pt x="10" y="1"/>
                    <a:pt x="10" y="1"/>
                    <a:pt x="10" y="2"/>
                  </a:cubicBezTo>
                  <a:cubicBezTo>
                    <a:pt x="10" y="3"/>
                    <a:pt x="10" y="3"/>
                    <a:pt x="10" y="3"/>
                  </a:cubicBezTo>
                  <a:cubicBezTo>
                    <a:pt x="10" y="3"/>
                    <a:pt x="10" y="3"/>
                    <a:pt x="10" y="3"/>
                  </a:cubicBezTo>
                  <a:cubicBezTo>
                    <a:pt x="10" y="3"/>
                    <a:pt x="10" y="3"/>
                    <a:pt x="10" y="3"/>
                  </a:cubicBezTo>
                  <a:cubicBezTo>
                    <a:pt x="10" y="3"/>
                    <a:pt x="9" y="3"/>
                    <a:pt x="9" y="3"/>
                  </a:cubicBezTo>
                  <a:cubicBezTo>
                    <a:pt x="9" y="2"/>
                    <a:pt x="9" y="2"/>
                    <a:pt x="9" y="2"/>
                  </a:cubicBezTo>
                  <a:cubicBezTo>
                    <a:pt x="9" y="2"/>
                    <a:pt x="9" y="2"/>
                    <a:pt x="8" y="2"/>
                  </a:cubicBezTo>
                  <a:cubicBezTo>
                    <a:pt x="8" y="2"/>
                    <a:pt x="8" y="2"/>
                    <a:pt x="8" y="1"/>
                  </a:cubicBezTo>
                  <a:cubicBezTo>
                    <a:pt x="8" y="2"/>
                    <a:pt x="8" y="2"/>
                    <a:pt x="8" y="2"/>
                  </a:cubicBezTo>
                  <a:cubicBezTo>
                    <a:pt x="8" y="2"/>
                    <a:pt x="8" y="3"/>
                    <a:pt x="8" y="3"/>
                  </a:cubicBezTo>
                  <a:cubicBezTo>
                    <a:pt x="8" y="4"/>
                    <a:pt x="7" y="4"/>
                    <a:pt x="7" y="4"/>
                  </a:cubicBezTo>
                  <a:cubicBezTo>
                    <a:pt x="7" y="4"/>
                    <a:pt x="7" y="4"/>
                    <a:pt x="7" y="4"/>
                  </a:cubicBezTo>
                  <a:cubicBezTo>
                    <a:pt x="7" y="4"/>
                    <a:pt x="7" y="4"/>
                    <a:pt x="6" y="4"/>
                  </a:cubicBezTo>
                  <a:cubicBezTo>
                    <a:pt x="6" y="4"/>
                    <a:pt x="5" y="4"/>
                    <a:pt x="5" y="5"/>
                  </a:cubicBezTo>
                  <a:cubicBezTo>
                    <a:pt x="5" y="5"/>
                    <a:pt x="5" y="5"/>
                    <a:pt x="6" y="6"/>
                  </a:cubicBezTo>
                  <a:cubicBezTo>
                    <a:pt x="6" y="6"/>
                    <a:pt x="7" y="7"/>
                    <a:pt x="7" y="7"/>
                  </a:cubicBezTo>
                  <a:cubicBezTo>
                    <a:pt x="7" y="7"/>
                    <a:pt x="7" y="7"/>
                    <a:pt x="7" y="7"/>
                  </a:cubicBezTo>
                  <a:cubicBezTo>
                    <a:pt x="7" y="7"/>
                    <a:pt x="7" y="7"/>
                    <a:pt x="7" y="7"/>
                  </a:cubicBezTo>
                  <a:cubicBezTo>
                    <a:pt x="7" y="6"/>
                    <a:pt x="7" y="6"/>
                    <a:pt x="7" y="6"/>
                  </a:cubicBezTo>
                  <a:cubicBezTo>
                    <a:pt x="7" y="6"/>
                    <a:pt x="7" y="6"/>
                    <a:pt x="7" y="6"/>
                  </a:cubicBezTo>
                  <a:cubicBezTo>
                    <a:pt x="7" y="5"/>
                    <a:pt x="7" y="5"/>
                    <a:pt x="7" y="5"/>
                  </a:cubicBezTo>
                  <a:cubicBezTo>
                    <a:pt x="7" y="5"/>
                    <a:pt x="7" y="5"/>
                    <a:pt x="7" y="5"/>
                  </a:cubicBezTo>
                  <a:cubicBezTo>
                    <a:pt x="7" y="5"/>
                    <a:pt x="7" y="6"/>
                    <a:pt x="8" y="8"/>
                  </a:cubicBezTo>
                  <a:cubicBezTo>
                    <a:pt x="8" y="10"/>
                    <a:pt x="8" y="11"/>
                    <a:pt x="9" y="11"/>
                  </a:cubicBezTo>
                  <a:cubicBezTo>
                    <a:pt x="9" y="12"/>
                    <a:pt x="9" y="12"/>
                    <a:pt x="9" y="12"/>
                  </a:cubicBezTo>
                  <a:cubicBezTo>
                    <a:pt x="9" y="12"/>
                    <a:pt x="9" y="12"/>
                    <a:pt x="9" y="12"/>
                  </a:cubicBezTo>
                  <a:cubicBezTo>
                    <a:pt x="9" y="12"/>
                    <a:pt x="9" y="12"/>
                    <a:pt x="9" y="12"/>
                  </a:cubicBezTo>
                  <a:cubicBezTo>
                    <a:pt x="9" y="12"/>
                    <a:pt x="8" y="12"/>
                    <a:pt x="8" y="12"/>
                  </a:cubicBezTo>
                  <a:cubicBezTo>
                    <a:pt x="8" y="12"/>
                    <a:pt x="8" y="12"/>
                    <a:pt x="8" y="12"/>
                  </a:cubicBezTo>
                  <a:cubicBezTo>
                    <a:pt x="7" y="14"/>
                    <a:pt x="7" y="14"/>
                    <a:pt x="7" y="14"/>
                  </a:cubicBezTo>
                  <a:cubicBezTo>
                    <a:pt x="7" y="17"/>
                    <a:pt x="7" y="17"/>
                    <a:pt x="7" y="17"/>
                  </a:cubicBezTo>
                  <a:cubicBezTo>
                    <a:pt x="7" y="18"/>
                    <a:pt x="7" y="18"/>
                    <a:pt x="7" y="19"/>
                  </a:cubicBezTo>
                  <a:cubicBezTo>
                    <a:pt x="7" y="20"/>
                    <a:pt x="7" y="20"/>
                    <a:pt x="7" y="21"/>
                  </a:cubicBezTo>
                  <a:cubicBezTo>
                    <a:pt x="7" y="23"/>
                    <a:pt x="6" y="24"/>
                    <a:pt x="4" y="25"/>
                  </a:cubicBezTo>
                  <a:cubicBezTo>
                    <a:pt x="2" y="26"/>
                    <a:pt x="2" y="26"/>
                    <a:pt x="2" y="26"/>
                  </a:cubicBezTo>
                  <a:cubicBezTo>
                    <a:pt x="0" y="26"/>
                    <a:pt x="0" y="27"/>
                    <a:pt x="0" y="29"/>
                  </a:cubicBezTo>
                  <a:cubicBezTo>
                    <a:pt x="0" y="28"/>
                    <a:pt x="0" y="28"/>
                    <a:pt x="1" y="28"/>
                  </a:cubicBezTo>
                  <a:cubicBezTo>
                    <a:pt x="1" y="28"/>
                    <a:pt x="1" y="28"/>
                    <a:pt x="1" y="28"/>
                  </a:cubicBezTo>
                  <a:cubicBezTo>
                    <a:pt x="2" y="28"/>
                    <a:pt x="2" y="28"/>
                    <a:pt x="2" y="28"/>
                  </a:cubicBezTo>
                  <a:cubicBezTo>
                    <a:pt x="2" y="28"/>
                    <a:pt x="2" y="28"/>
                    <a:pt x="2" y="28"/>
                  </a:cubicBezTo>
                  <a:cubicBezTo>
                    <a:pt x="3" y="27"/>
                    <a:pt x="3" y="27"/>
                    <a:pt x="3" y="27"/>
                  </a:cubicBezTo>
                  <a:cubicBezTo>
                    <a:pt x="3" y="27"/>
                    <a:pt x="3" y="27"/>
                    <a:pt x="3" y="27"/>
                  </a:cubicBezTo>
                  <a:cubicBezTo>
                    <a:pt x="3" y="27"/>
                    <a:pt x="3" y="27"/>
                    <a:pt x="3" y="27"/>
                  </a:cubicBezTo>
                  <a:cubicBezTo>
                    <a:pt x="3" y="27"/>
                    <a:pt x="3" y="27"/>
                    <a:pt x="3" y="27"/>
                  </a:cubicBezTo>
                  <a:cubicBezTo>
                    <a:pt x="3" y="28"/>
                    <a:pt x="3" y="28"/>
                    <a:pt x="3" y="28"/>
                  </a:cubicBezTo>
                  <a:cubicBezTo>
                    <a:pt x="3" y="29"/>
                    <a:pt x="3" y="29"/>
                    <a:pt x="4" y="30"/>
                  </a:cubicBezTo>
                  <a:cubicBezTo>
                    <a:pt x="4" y="29"/>
                    <a:pt x="4" y="29"/>
                    <a:pt x="4" y="29"/>
                  </a:cubicBezTo>
                  <a:cubicBezTo>
                    <a:pt x="4" y="29"/>
                    <a:pt x="4" y="29"/>
                    <a:pt x="4" y="28"/>
                  </a:cubicBezTo>
                  <a:cubicBezTo>
                    <a:pt x="5" y="28"/>
                    <a:pt x="5" y="27"/>
                    <a:pt x="5" y="27"/>
                  </a:cubicBezTo>
                  <a:cubicBezTo>
                    <a:pt x="5" y="26"/>
                    <a:pt x="5" y="26"/>
                    <a:pt x="5" y="26"/>
                  </a:cubicBezTo>
                  <a:cubicBezTo>
                    <a:pt x="5" y="26"/>
                    <a:pt x="5" y="26"/>
                    <a:pt x="5" y="27"/>
                  </a:cubicBezTo>
                  <a:cubicBezTo>
                    <a:pt x="5" y="27"/>
                    <a:pt x="5" y="27"/>
                    <a:pt x="6" y="27"/>
                  </a:cubicBezTo>
                  <a:cubicBezTo>
                    <a:pt x="6" y="27"/>
                    <a:pt x="6" y="27"/>
                    <a:pt x="6" y="27"/>
                  </a:cubicBezTo>
                  <a:cubicBezTo>
                    <a:pt x="6" y="27"/>
                    <a:pt x="6" y="27"/>
                    <a:pt x="6" y="27"/>
                  </a:cubicBezTo>
                  <a:cubicBezTo>
                    <a:pt x="6" y="27"/>
                    <a:pt x="6" y="26"/>
                    <a:pt x="7" y="26"/>
                  </a:cubicBezTo>
                  <a:cubicBezTo>
                    <a:pt x="7" y="26"/>
                    <a:pt x="7" y="26"/>
                    <a:pt x="7" y="26"/>
                  </a:cubicBezTo>
                  <a:cubicBezTo>
                    <a:pt x="7" y="25"/>
                    <a:pt x="7" y="25"/>
                    <a:pt x="7" y="25"/>
                  </a:cubicBezTo>
                  <a:cubicBezTo>
                    <a:pt x="7" y="25"/>
                    <a:pt x="7" y="25"/>
                    <a:pt x="7" y="25"/>
                  </a:cubicBezTo>
                  <a:cubicBezTo>
                    <a:pt x="7" y="24"/>
                    <a:pt x="7" y="24"/>
                    <a:pt x="7" y="24"/>
                  </a:cubicBezTo>
                  <a:cubicBezTo>
                    <a:pt x="7" y="24"/>
                    <a:pt x="7" y="25"/>
                    <a:pt x="8" y="25"/>
                  </a:cubicBezTo>
                  <a:cubicBezTo>
                    <a:pt x="8" y="25"/>
                    <a:pt x="8" y="25"/>
                    <a:pt x="8" y="25"/>
                  </a:cubicBezTo>
                  <a:cubicBezTo>
                    <a:pt x="8" y="25"/>
                    <a:pt x="8" y="25"/>
                    <a:pt x="8" y="25"/>
                  </a:cubicBezTo>
                  <a:cubicBezTo>
                    <a:pt x="8" y="25"/>
                    <a:pt x="8" y="25"/>
                    <a:pt x="8" y="25"/>
                  </a:cubicBezTo>
                  <a:cubicBezTo>
                    <a:pt x="8" y="24"/>
                    <a:pt x="9" y="24"/>
                    <a:pt x="9" y="23"/>
                  </a:cubicBezTo>
                  <a:cubicBezTo>
                    <a:pt x="9" y="23"/>
                    <a:pt x="9" y="23"/>
                    <a:pt x="9" y="23"/>
                  </a:cubicBezTo>
                  <a:cubicBezTo>
                    <a:pt x="9" y="22"/>
                    <a:pt x="9" y="22"/>
                    <a:pt x="9" y="22"/>
                  </a:cubicBezTo>
                  <a:cubicBezTo>
                    <a:pt x="9" y="22"/>
                    <a:pt x="9" y="22"/>
                    <a:pt x="9" y="22"/>
                  </a:cubicBezTo>
                  <a:cubicBezTo>
                    <a:pt x="9" y="22"/>
                    <a:pt x="9" y="22"/>
                    <a:pt x="9" y="22"/>
                  </a:cubicBezTo>
                  <a:cubicBezTo>
                    <a:pt x="9" y="22"/>
                    <a:pt x="9" y="22"/>
                    <a:pt x="9" y="23"/>
                  </a:cubicBezTo>
                  <a:cubicBezTo>
                    <a:pt x="9" y="23"/>
                    <a:pt x="10" y="23"/>
                    <a:pt x="10" y="23"/>
                  </a:cubicBezTo>
                  <a:cubicBezTo>
                    <a:pt x="10" y="23"/>
                    <a:pt x="10" y="23"/>
                    <a:pt x="10" y="23"/>
                  </a:cubicBezTo>
                  <a:cubicBezTo>
                    <a:pt x="11" y="22"/>
                    <a:pt x="11" y="22"/>
                    <a:pt x="11" y="22"/>
                  </a:cubicBezTo>
                  <a:cubicBezTo>
                    <a:pt x="11" y="22"/>
                    <a:pt x="11" y="22"/>
                    <a:pt x="11" y="22"/>
                  </a:cubicBezTo>
                  <a:cubicBezTo>
                    <a:pt x="11" y="22"/>
                    <a:pt x="11" y="22"/>
                    <a:pt x="11" y="21"/>
                  </a:cubicBezTo>
                  <a:cubicBezTo>
                    <a:pt x="10" y="21"/>
                    <a:pt x="10" y="21"/>
                    <a:pt x="10" y="21"/>
                  </a:cubicBezTo>
                  <a:cubicBezTo>
                    <a:pt x="10" y="21"/>
                    <a:pt x="10" y="21"/>
                    <a:pt x="10" y="21"/>
                  </a:cubicBezTo>
                  <a:cubicBezTo>
                    <a:pt x="10" y="20"/>
                    <a:pt x="10" y="20"/>
                    <a:pt x="11" y="19"/>
                  </a:cubicBezTo>
                  <a:cubicBezTo>
                    <a:pt x="11" y="19"/>
                    <a:pt x="11" y="18"/>
                    <a:pt x="11" y="18"/>
                  </a:cubicBezTo>
                  <a:cubicBezTo>
                    <a:pt x="11" y="18"/>
                    <a:pt x="11" y="18"/>
                    <a:pt x="11" y="18"/>
                  </a:cubicBezTo>
                  <a:cubicBezTo>
                    <a:pt x="11" y="18"/>
                    <a:pt x="11" y="18"/>
                    <a:pt x="11" y="18"/>
                  </a:cubicBezTo>
                  <a:cubicBezTo>
                    <a:pt x="11" y="19"/>
                    <a:pt x="11" y="19"/>
                    <a:pt x="11" y="19"/>
                  </a:cubicBezTo>
                  <a:cubicBezTo>
                    <a:pt x="11" y="19"/>
                    <a:pt x="11" y="19"/>
                    <a:pt x="11" y="19"/>
                  </a:cubicBezTo>
                  <a:cubicBezTo>
                    <a:pt x="11" y="19"/>
                    <a:pt x="11" y="19"/>
                    <a:pt x="11" y="19"/>
                  </a:cubicBezTo>
                  <a:cubicBezTo>
                    <a:pt x="11" y="19"/>
                    <a:pt x="12" y="19"/>
                    <a:pt x="12" y="19"/>
                  </a:cubicBezTo>
                  <a:cubicBezTo>
                    <a:pt x="12" y="19"/>
                    <a:pt x="12" y="19"/>
                    <a:pt x="12" y="19"/>
                  </a:cubicBezTo>
                  <a:cubicBezTo>
                    <a:pt x="13" y="19"/>
                    <a:pt x="13" y="19"/>
                    <a:pt x="13" y="19"/>
                  </a:cubicBezTo>
                  <a:cubicBezTo>
                    <a:pt x="13" y="19"/>
                    <a:pt x="13" y="19"/>
                    <a:pt x="14" y="19"/>
                  </a:cubicBezTo>
                  <a:cubicBezTo>
                    <a:pt x="15" y="18"/>
                    <a:pt x="15" y="18"/>
                    <a:pt x="16" y="18"/>
                  </a:cubicBezTo>
                  <a:cubicBezTo>
                    <a:pt x="17" y="18"/>
                    <a:pt x="17" y="18"/>
                    <a:pt x="18" y="18"/>
                  </a:cubicBezTo>
                  <a:cubicBezTo>
                    <a:pt x="18" y="18"/>
                    <a:pt x="18" y="18"/>
                    <a:pt x="18" y="18"/>
                  </a:cubicBezTo>
                  <a:cubicBezTo>
                    <a:pt x="18" y="18"/>
                    <a:pt x="18" y="18"/>
                    <a:pt x="18" y="18"/>
                  </a:cubicBezTo>
                  <a:cubicBezTo>
                    <a:pt x="19" y="18"/>
                    <a:pt x="19" y="18"/>
                    <a:pt x="19" y="18"/>
                  </a:cubicBezTo>
                  <a:cubicBezTo>
                    <a:pt x="19" y="18"/>
                    <a:pt x="18" y="17"/>
                    <a:pt x="18" y="17"/>
                  </a:cubicBezTo>
                  <a:cubicBezTo>
                    <a:pt x="18" y="17"/>
                    <a:pt x="18" y="17"/>
                    <a:pt x="18" y="17"/>
                  </a:cubicBezTo>
                  <a:cubicBezTo>
                    <a:pt x="18" y="17"/>
                    <a:pt x="18" y="17"/>
                    <a:pt x="18" y="17"/>
                  </a:cubicBezTo>
                  <a:cubicBezTo>
                    <a:pt x="18" y="17"/>
                    <a:pt x="19" y="17"/>
                    <a:pt x="19" y="17"/>
                  </a:cubicBezTo>
                  <a:cubicBezTo>
                    <a:pt x="19" y="17"/>
                    <a:pt x="19" y="17"/>
                    <a:pt x="19" y="18"/>
                  </a:cubicBezTo>
                  <a:cubicBezTo>
                    <a:pt x="20" y="19"/>
                    <a:pt x="21" y="20"/>
                    <a:pt x="22" y="20"/>
                  </a:cubicBezTo>
                  <a:cubicBezTo>
                    <a:pt x="23" y="21"/>
                    <a:pt x="23" y="21"/>
                    <a:pt x="23" y="21"/>
                  </a:cubicBezTo>
                  <a:cubicBezTo>
                    <a:pt x="24" y="21"/>
                    <a:pt x="24" y="21"/>
                    <a:pt x="24" y="22"/>
                  </a:cubicBezTo>
                  <a:cubicBezTo>
                    <a:pt x="24" y="23"/>
                    <a:pt x="23" y="24"/>
                    <a:pt x="22" y="24"/>
                  </a:cubicBezTo>
                  <a:cubicBezTo>
                    <a:pt x="21" y="25"/>
                    <a:pt x="21" y="25"/>
                    <a:pt x="21" y="25"/>
                  </a:cubicBezTo>
                  <a:cubicBezTo>
                    <a:pt x="21" y="25"/>
                    <a:pt x="20" y="26"/>
                    <a:pt x="20" y="27"/>
                  </a:cubicBezTo>
                  <a:cubicBezTo>
                    <a:pt x="20" y="27"/>
                    <a:pt x="20" y="28"/>
                    <a:pt x="20" y="28"/>
                  </a:cubicBezTo>
                  <a:cubicBezTo>
                    <a:pt x="21" y="28"/>
                    <a:pt x="21" y="28"/>
                    <a:pt x="21" y="28"/>
                  </a:cubicBezTo>
                  <a:cubicBezTo>
                    <a:pt x="21" y="28"/>
                    <a:pt x="21" y="28"/>
                    <a:pt x="21" y="28"/>
                  </a:cubicBezTo>
                  <a:cubicBezTo>
                    <a:pt x="22" y="27"/>
                    <a:pt x="22" y="27"/>
                    <a:pt x="22" y="27"/>
                  </a:cubicBezTo>
                  <a:cubicBezTo>
                    <a:pt x="22" y="27"/>
                    <a:pt x="22" y="27"/>
                    <a:pt x="22" y="27"/>
                  </a:cubicBezTo>
                  <a:cubicBezTo>
                    <a:pt x="22" y="26"/>
                    <a:pt x="22" y="26"/>
                    <a:pt x="22" y="26"/>
                  </a:cubicBezTo>
                  <a:cubicBezTo>
                    <a:pt x="23" y="26"/>
                    <a:pt x="23" y="25"/>
                    <a:pt x="23" y="25"/>
                  </a:cubicBezTo>
                  <a:cubicBezTo>
                    <a:pt x="23" y="25"/>
                    <a:pt x="23" y="25"/>
                    <a:pt x="23" y="26"/>
                  </a:cubicBezTo>
                  <a:cubicBezTo>
                    <a:pt x="23" y="26"/>
                    <a:pt x="23" y="26"/>
                    <a:pt x="23" y="26"/>
                  </a:cubicBezTo>
                  <a:cubicBezTo>
                    <a:pt x="23" y="26"/>
                    <a:pt x="23" y="26"/>
                    <a:pt x="23" y="26"/>
                  </a:cubicBezTo>
                  <a:cubicBezTo>
                    <a:pt x="23" y="27"/>
                    <a:pt x="23" y="27"/>
                    <a:pt x="23" y="27"/>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7" name="Freeform 98">
              <a:extLst>
                <a:ext uri="{FF2B5EF4-FFF2-40B4-BE49-F238E27FC236}">
                  <a16:creationId xmlns:a16="http://schemas.microsoft.com/office/drawing/2014/main" id="{C580C596-2720-4776-95D2-441B2E2A31BF}"/>
                </a:ext>
              </a:extLst>
            </p:cNvPr>
            <p:cNvSpPr>
              <a:spLocks/>
            </p:cNvSpPr>
            <p:nvPr userDrawn="1"/>
          </p:nvSpPr>
          <p:spPr bwMode="auto">
            <a:xfrm>
              <a:off x="355" y="283"/>
              <a:ext cx="31" cy="40"/>
            </a:xfrm>
            <a:custGeom>
              <a:avLst/>
              <a:gdLst>
                <a:gd name="T0" fmla="*/ 0 w 15"/>
                <a:gd name="T1" fmla="*/ 18 h 19"/>
                <a:gd name="T2" fmla="*/ 3 w 15"/>
                <a:gd name="T3" fmla="*/ 15 h 19"/>
                <a:gd name="T4" fmla="*/ 10 w 15"/>
                <a:gd name="T5" fmla="*/ 9 h 19"/>
                <a:gd name="T6" fmla="*/ 10 w 15"/>
                <a:gd name="T7" fmla="*/ 7 h 19"/>
                <a:gd name="T8" fmla="*/ 10 w 15"/>
                <a:gd name="T9" fmla="*/ 5 h 19"/>
                <a:gd name="T10" fmla="*/ 11 w 15"/>
                <a:gd name="T11" fmla="*/ 3 h 19"/>
                <a:gd name="T12" fmla="*/ 12 w 15"/>
                <a:gd name="T13" fmla="*/ 2 h 19"/>
                <a:gd name="T14" fmla="*/ 12 w 15"/>
                <a:gd name="T15" fmla="*/ 1 h 19"/>
                <a:gd name="T16" fmla="*/ 12 w 15"/>
                <a:gd name="T17" fmla="*/ 1 h 19"/>
                <a:gd name="T18" fmla="*/ 12 w 15"/>
                <a:gd name="T19" fmla="*/ 1 h 19"/>
                <a:gd name="T20" fmla="*/ 13 w 15"/>
                <a:gd name="T21" fmla="*/ 0 h 19"/>
                <a:gd name="T22" fmla="*/ 13 w 15"/>
                <a:gd name="T23" fmla="*/ 0 h 19"/>
                <a:gd name="T24" fmla="*/ 13 w 15"/>
                <a:gd name="T25" fmla="*/ 0 h 19"/>
                <a:gd name="T26" fmla="*/ 14 w 15"/>
                <a:gd name="T27" fmla="*/ 0 h 19"/>
                <a:gd name="T28" fmla="*/ 14 w 15"/>
                <a:gd name="T29" fmla="*/ 0 h 19"/>
                <a:gd name="T30" fmla="*/ 14 w 15"/>
                <a:gd name="T31" fmla="*/ 1 h 19"/>
                <a:gd name="T32" fmla="*/ 14 w 15"/>
                <a:gd name="T33" fmla="*/ 1 h 19"/>
                <a:gd name="T34" fmla="*/ 14 w 15"/>
                <a:gd name="T35" fmla="*/ 1 h 19"/>
                <a:gd name="T36" fmla="*/ 15 w 15"/>
                <a:gd name="T37" fmla="*/ 1 h 19"/>
                <a:gd name="T38" fmla="*/ 15 w 15"/>
                <a:gd name="T39" fmla="*/ 1 h 19"/>
                <a:gd name="T40" fmla="*/ 14 w 15"/>
                <a:gd name="T41" fmla="*/ 4 h 19"/>
                <a:gd name="T42" fmla="*/ 12 w 15"/>
                <a:gd name="T43" fmla="*/ 8 h 19"/>
                <a:gd name="T44" fmla="*/ 13 w 15"/>
                <a:gd name="T45" fmla="*/ 10 h 19"/>
                <a:gd name="T46" fmla="*/ 13 w 15"/>
                <a:gd name="T47" fmla="*/ 10 h 19"/>
                <a:gd name="T48" fmla="*/ 13 w 15"/>
                <a:gd name="T49" fmla="*/ 11 h 19"/>
                <a:gd name="T50" fmla="*/ 13 w 15"/>
                <a:gd name="T51" fmla="*/ 11 h 19"/>
                <a:gd name="T52" fmla="*/ 12 w 15"/>
                <a:gd name="T53" fmla="*/ 11 h 19"/>
                <a:gd name="T54" fmla="*/ 12 w 15"/>
                <a:gd name="T55" fmla="*/ 11 h 19"/>
                <a:gd name="T56" fmla="*/ 11 w 15"/>
                <a:gd name="T57" fmla="*/ 11 h 19"/>
                <a:gd name="T58" fmla="*/ 11 w 15"/>
                <a:gd name="T59" fmla="*/ 11 h 19"/>
                <a:gd name="T60" fmla="*/ 11 w 15"/>
                <a:gd name="T61" fmla="*/ 11 h 19"/>
                <a:gd name="T62" fmla="*/ 11 w 15"/>
                <a:gd name="T63" fmla="*/ 11 h 19"/>
                <a:gd name="T64" fmla="*/ 11 w 15"/>
                <a:gd name="T65" fmla="*/ 12 h 19"/>
                <a:gd name="T66" fmla="*/ 11 w 15"/>
                <a:gd name="T67" fmla="*/ 12 h 19"/>
                <a:gd name="T68" fmla="*/ 10 w 15"/>
                <a:gd name="T69" fmla="*/ 13 h 19"/>
                <a:gd name="T70" fmla="*/ 10 w 15"/>
                <a:gd name="T71" fmla="*/ 13 h 19"/>
                <a:gd name="T72" fmla="*/ 10 w 15"/>
                <a:gd name="T73" fmla="*/ 13 h 19"/>
                <a:gd name="T74" fmla="*/ 10 w 15"/>
                <a:gd name="T75" fmla="*/ 12 h 19"/>
                <a:gd name="T76" fmla="*/ 9 w 15"/>
                <a:gd name="T77" fmla="*/ 12 h 19"/>
                <a:gd name="T78" fmla="*/ 9 w 15"/>
                <a:gd name="T79" fmla="*/ 12 h 19"/>
                <a:gd name="T80" fmla="*/ 9 w 15"/>
                <a:gd name="T81" fmla="*/ 14 h 19"/>
                <a:gd name="T82" fmla="*/ 8 w 15"/>
                <a:gd name="T83" fmla="*/ 14 h 19"/>
                <a:gd name="T84" fmla="*/ 8 w 15"/>
                <a:gd name="T85" fmla="*/ 15 h 19"/>
                <a:gd name="T86" fmla="*/ 8 w 15"/>
                <a:gd name="T87" fmla="*/ 14 h 19"/>
                <a:gd name="T88" fmla="*/ 7 w 15"/>
                <a:gd name="T89" fmla="*/ 14 h 19"/>
                <a:gd name="T90" fmla="*/ 7 w 15"/>
                <a:gd name="T91" fmla="*/ 14 h 19"/>
                <a:gd name="T92" fmla="*/ 7 w 15"/>
                <a:gd name="T93" fmla="*/ 15 h 19"/>
                <a:gd name="T94" fmla="*/ 6 w 15"/>
                <a:gd name="T95" fmla="*/ 17 h 19"/>
                <a:gd name="T96" fmla="*/ 5 w 15"/>
                <a:gd name="T97" fmla="*/ 18 h 19"/>
                <a:gd name="T98" fmla="*/ 5 w 15"/>
                <a:gd name="T99" fmla="*/ 16 h 19"/>
                <a:gd name="T100" fmla="*/ 5 w 15"/>
                <a:gd name="T101" fmla="*/ 16 h 19"/>
                <a:gd name="T102" fmla="*/ 5 w 15"/>
                <a:gd name="T103" fmla="*/ 15 h 19"/>
                <a:gd name="T104" fmla="*/ 5 w 15"/>
                <a:gd name="T105" fmla="*/ 15 h 19"/>
                <a:gd name="T106" fmla="*/ 5 w 15"/>
                <a:gd name="T107" fmla="*/ 15 h 19"/>
                <a:gd name="T108" fmla="*/ 4 w 15"/>
                <a:gd name="T109" fmla="*/ 16 h 19"/>
                <a:gd name="T110" fmla="*/ 3 w 15"/>
                <a:gd name="T111" fmla="*/ 17 h 19"/>
                <a:gd name="T112" fmla="*/ 2 w 15"/>
                <a:gd name="T113" fmla="*/ 18 h 19"/>
                <a:gd name="T114" fmla="*/ 0 w 15"/>
                <a:gd name="T115" fmla="*/ 19 h 19"/>
                <a:gd name="T116" fmla="*/ 0 w 15"/>
                <a:gd name="T117"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 h="19">
                  <a:moveTo>
                    <a:pt x="0" y="18"/>
                  </a:moveTo>
                  <a:cubicBezTo>
                    <a:pt x="0" y="17"/>
                    <a:pt x="1" y="16"/>
                    <a:pt x="3" y="15"/>
                  </a:cubicBezTo>
                  <a:cubicBezTo>
                    <a:pt x="8" y="12"/>
                    <a:pt x="10" y="10"/>
                    <a:pt x="10" y="9"/>
                  </a:cubicBezTo>
                  <a:cubicBezTo>
                    <a:pt x="10" y="8"/>
                    <a:pt x="10" y="8"/>
                    <a:pt x="10" y="7"/>
                  </a:cubicBezTo>
                  <a:cubicBezTo>
                    <a:pt x="10" y="6"/>
                    <a:pt x="10" y="6"/>
                    <a:pt x="10" y="5"/>
                  </a:cubicBezTo>
                  <a:cubicBezTo>
                    <a:pt x="10" y="4"/>
                    <a:pt x="10" y="3"/>
                    <a:pt x="11" y="3"/>
                  </a:cubicBezTo>
                  <a:cubicBezTo>
                    <a:pt x="12" y="2"/>
                    <a:pt x="12" y="2"/>
                    <a:pt x="12" y="2"/>
                  </a:cubicBezTo>
                  <a:cubicBezTo>
                    <a:pt x="12" y="2"/>
                    <a:pt x="12" y="1"/>
                    <a:pt x="12" y="1"/>
                  </a:cubicBezTo>
                  <a:cubicBezTo>
                    <a:pt x="12" y="1"/>
                    <a:pt x="12" y="1"/>
                    <a:pt x="12" y="1"/>
                  </a:cubicBezTo>
                  <a:cubicBezTo>
                    <a:pt x="12" y="1"/>
                    <a:pt x="12" y="1"/>
                    <a:pt x="12" y="1"/>
                  </a:cubicBezTo>
                  <a:cubicBezTo>
                    <a:pt x="12" y="0"/>
                    <a:pt x="12" y="0"/>
                    <a:pt x="13" y="0"/>
                  </a:cubicBezTo>
                  <a:cubicBezTo>
                    <a:pt x="13" y="0"/>
                    <a:pt x="13" y="0"/>
                    <a:pt x="13" y="0"/>
                  </a:cubicBezTo>
                  <a:cubicBezTo>
                    <a:pt x="13" y="0"/>
                    <a:pt x="13" y="0"/>
                    <a:pt x="13" y="0"/>
                  </a:cubicBezTo>
                  <a:cubicBezTo>
                    <a:pt x="13" y="0"/>
                    <a:pt x="13" y="0"/>
                    <a:pt x="14" y="0"/>
                  </a:cubicBezTo>
                  <a:cubicBezTo>
                    <a:pt x="14" y="0"/>
                    <a:pt x="14" y="0"/>
                    <a:pt x="14" y="0"/>
                  </a:cubicBezTo>
                  <a:cubicBezTo>
                    <a:pt x="14" y="1"/>
                    <a:pt x="14" y="1"/>
                    <a:pt x="14" y="1"/>
                  </a:cubicBezTo>
                  <a:cubicBezTo>
                    <a:pt x="14" y="1"/>
                    <a:pt x="14" y="1"/>
                    <a:pt x="14" y="1"/>
                  </a:cubicBezTo>
                  <a:cubicBezTo>
                    <a:pt x="14" y="1"/>
                    <a:pt x="14" y="1"/>
                    <a:pt x="14" y="1"/>
                  </a:cubicBezTo>
                  <a:cubicBezTo>
                    <a:pt x="15" y="1"/>
                    <a:pt x="15" y="1"/>
                    <a:pt x="15" y="1"/>
                  </a:cubicBezTo>
                  <a:cubicBezTo>
                    <a:pt x="15" y="1"/>
                    <a:pt x="15" y="1"/>
                    <a:pt x="15" y="1"/>
                  </a:cubicBezTo>
                  <a:cubicBezTo>
                    <a:pt x="15" y="2"/>
                    <a:pt x="15" y="3"/>
                    <a:pt x="14" y="4"/>
                  </a:cubicBezTo>
                  <a:cubicBezTo>
                    <a:pt x="13" y="5"/>
                    <a:pt x="12" y="6"/>
                    <a:pt x="12" y="8"/>
                  </a:cubicBezTo>
                  <a:cubicBezTo>
                    <a:pt x="12" y="8"/>
                    <a:pt x="12" y="9"/>
                    <a:pt x="13" y="10"/>
                  </a:cubicBezTo>
                  <a:cubicBezTo>
                    <a:pt x="13" y="10"/>
                    <a:pt x="13" y="10"/>
                    <a:pt x="13" y="10"/>
                  </a:cubicBezTo>
                  <a:cubicBezTo>
                    <a:pt x="13" y="10"/>
                    <a:pt x="13" y="10"/>
                    <a:pt x="13" y="11"/>
                  </a:cubicBezTo>
                  <a:cubicBezTo>
                    <a:pt x="13" y="11"/>
                    <a:pt x="13" y="11"/>
                    <a:pt x="13" y="11"/>
                  </a:cubicBezTo>
                  <a:cubicBezTo>
                    <a:pt x="12" y="11"/>
                    <a:pt x="12" y="11"/>
                    <a:pt x="12" y="11"/>
                  </a:cubicBezTo>
                  <a:cubicBezTo>
                    <a:pt x="12" y="11"/>
                    <a:pt x="12" y="11"/>
                    <a:pt x="12" y="11"/>
                  </a:cubicBezTo>
                  <a:cubicBezTo>
                    <a:pt x="11" y="11"/>
                    <a:pt x="11" y="11"/>
                    <a:pt x="11" y="11"/>
                  </a:cubicBezTo>
                  <a:cubicBezTo>
                    <a:pt x="11" y="11"/>
                    <a:pt x="11" y="11"/>
                    <a:pt x="11" y="11"/>
                  </a:cubicBezTo>
                  <a:cubicBezTo>
                    <a:pt x="11" y="11"/>
                    <a:pt x="11" y="11"/>
                    <a:pt x="11" y="11"/>
                  </a:cubicBezTo>
                  <a:cubicBezTo>
                    <a:pt x="11" y="11"/>
                    <a:pt x="11" y="11"/>
                    <a:pt x="11" y="11"/>
                  </a:cubicBezTo>
                  <a:cubicBezTo>
                    <a:pt x="11" y="12"/>
                    <a:pt x="11" y="12"/>
                    <a:pt x="11" y="12"/>
                  </a:cubicBezTo>
                  <a:cubicBezTo>
                    <a:pt x="11" y="12"/>
                    <a:pt x="11" y="12"/>
                    <a:pt x="11" y="12"/>
                  </a:cubicBezTo>
                  <a:cubicBezTo>
                    <a:pt x="11" y="13"/>
                    <a:pt x="10" y="13"/>
                    <a:pt x="10" y="13"/>
                  </a:cubicBezTo>
                  <a:cubicBezTo>
                    <a:pt x="10" y="13"/>
                    <a:pt x="10" y="13"/>
                    <a:pt x="10" y="13"/>
                  </a:cubicBezTo>
                  <a:cubicBezTo>
                    <a:pt x="10" y="13"/>
                    <a:pt x="10" y="13"/>
                    <a:pt x="10" y="13"/>
                  </a:cubicBezTo>
                  <a:cubicBezTo>
                    <a:pt x="10" y="12"/>
                    <a:pt x="10" y="12"/>
                    <a:pt x="10" y="12"/>
                  </a:cubicBezTo>
                  <a:cubicBezTo>
                    <a:pt x="10" y="12"/>
                    <a:pt x="9" y="12"/>
                    <a:pt x="9" y="12"/>
                  </a:cubicBezTo>
                  <a:cubicBezTo>
                    <a:pt x="9" y="12"/>
                    <a:pt x="9" y="12"/>
                    <a:pt x="9" y="12"/>
                  </a:cubicBezTo>
                  <a:cubicBezTo>
                    <a:pt x="9" y="13"/>
                    <a:pt x="9" y="14"/>
                    <a:pt x="9" y="14"/>
                  </a:cubicBezTo>
                  <a:cubicBezTo>
                    <a:pt x="8" y="14"/>
                    <a:pt x="8" y="14"/>
                    <a:pt x="8" y="14"/>
                  </a:cubicBezTo>
                  <a:cubicBezTo>
                    <a:pt x="8" y="14"/>
                    <a:pt x="8" y="15"/>
                    <a:pt x="8" y="15"/>
                  </a:cubicBezTo>
                  <a:cubicBezTo>
                    <a:pt x="8" y="15"/>
                    <a:pt x="8" y="14"/>
                    <a:pt x="8" y="14"/>
                  </a:cubicBezTo>
                  <a:cubicBezTo>
                    <a:pt x="7" y="14"/>
                    <a:pt x="7" y="14"/>
                    <a:pt x="7" y="14"/>
                  </a:cubicBezTo>
                  <a:cubicBezTo>
                    <a:pt x="7" y="14"/>
                    <a:pt x="7" y="14"/>
                    <a:pt x="7" y="14"/>
                  </a:cubicBezTo>
                  <a:cubicBezTo>
                    <a:pt x="7" y="14"/>
                    <a:pt x="7" y="14"/>
                    <a:pt x="7" y="15"/>
                  </a:cubicBezTo>
                  <a:cubicBezTo>
                    <a:pt x="7" y="16"/>
                    <a:pt x="7" y="16"/>
                    <a:pt x="6" y="17"/>
                  </a:cubicBezTo>
                  <a:cubicBezTo>
                    <a:pt x="5" y="17"/>
                    <a:pt x="5" y="17"/>
                    <a:pt x="5" y="18"/>
                  </a:cubicBezTo>
                  <a:cubicBezTo>
                    <a:pt x="5" y="17"/>
                    <a:pt x="5" y="17"/>
                    <a:pt x="5" y="16"/>
                  </a:cubicBezTo>
                  <a:cubicBezTo>
                    <a:pt x="5" y="16"/>
                    <a:pt x="5" y="16"/>
                    <a:pt x="5" y="16"/>
                  </a:cubicBezTo>
                  <a:cubicBezTo>
                    <a:pt x="5" y="16"/>
                    <a:pt x="5" y="15"/>
                    <a:pt x="5" y="15"/>
                  </a:cubicBezTo>
                  <a:cubicBezTo>
                    <a:pt x="5" y="15"/>
                    <a:pt x="5" y="15"/>
                    <a:pt x="5" y="15"/>
                  </a:cubicBezTo>
                  <a:cubicBezTo>
                    <a:pt x="5" y="15"/>
                    <a:pt x="5" y="15"/>
                    <a:pt x="5" y="15"/>
                  </a:cubicBezTo>
                  <a:cubicBezTo>
                    <a:pt x="5" y="15"/>
                    <a:pt x="4" y="15"/>
                    <a:pt x="4" y="16"/>
                  </a:cubicBezTo>
                  <a:cubicBezTo>
                    <a:pt x="4" y="16"/>
                    <a:pt x="4" y="16"/>
                    <a:pt x="3" y="17"/>
                  </a:cubicBezTo>
                  <a:cubicBezTo>
                    <a:pt x="3" y="18"/>
                    <a:pt x="3" y="18"/>
                    <a:pt x="2" y="18"/>
                  </a:cubicBezTo>
                  <a:cubicBezTo>
                    <a:pt x="1" y="18"/>
                    <a:pt x="1" y="18"/>
                    <a:pt x="0" y="19"/>
                  </a:cubicBezTo>
                  <a:lnTo>
                    <a:pt x="0" y="18"/>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8" name="Freeform 99">
              <a:extLst>
                <a:ext uri="{FF2B5EF4-FFF2-40B4-BE49-F238E27FC236}">
                  <a16:creationId xmlns:a16="http://schemas.microsoft.com/office/drawing/2014/main" id="{B0BE7562-886D-42DB-9423-1CE17920B495}"/>
                </a:ext>
              </a:extLst>
            </p:cNvPr>
            <p:cNvSpPr>
              <a:spLocks/>
            </p:cNvSpPr>
            <p:nvPr userDrawn="1"/>
          </p:nvSpPr>
          <p:spPr bwMode="auto">
            <a:xfrm>
              <a:off x="347" y="247"/>
              <a:ext cx="14" cy="36"/>
            </a:xfrm>
            <a:custGeom>
              <a:avLst/>
              <a:gdLst>
                <a:gd name="T0" fmla="*/ 2 w 7"/>
                <a:gd name="T1" fmla="*/ 0 h 17"/>
                <a:gd name="T2" fmla="*/ 2 w 7"/>
                <a:gd name="T3" fmla="*/ 0 h 17"/>
                <a:gd name="T4" fmla="*/ 2 w 7"/>
                <a:gd name="T5" fmla="*/ 1 h 17"/>
                <a:gd name="T6" fmla="*/ 2 w 7"/>
                <a:gd name="T7" fmla="*/ 1 h 17"/>
                <a:gd name="T8" fmla="*/ 2 w 7"/>
                <a:gd name="T9" fmla="*/ 2 h 17"/>
                <a:gd name="T10" fmla="*/ 2 w 7"/>
                <a:gd name="T11" fmla="*/ 4 h 17"/>
                <a:gd name="T12" fmla="*/ 2 w 7"/>
                <a:gd name="T13" fmla="*/ 5 h 17"/>
                <a:gd name="T14" fmla="*/ 2 w 7"/>
                <a:gd name="T15" fmla="*/ 5 h 17"/>
                <a:gd name="T16" fmla="*/ 2 w 7"/>
                <a:gd name="T17" fmla="*/ 5 h 17"/>
                <a:gd name="T18" fmla="*/ 2 w 7"/>
                <a:gd name="T19" fmla="*/ 5 h 17"/>
                <a:gd name="T20" fmla="*/ 1 w 7"/>
                <a:gd name="T21" fmla="*/ 4 h 17"/>
                <a:gd name="T22" fmla="*/ 0 w 7"/>
                <a:gd name="T23" fmla="*/ 4 h 17"/>
                <a:gd name="T24" fmla="*/ 1 w 7"/>
                <a:gd name="T25" fmla="*/ 5 h 17"/>
                <a:gd name="T26" fmla="*/ 2 w 7"/>
                <a:gd name="T27" fmla="*/ 7 h 17"/>
                <a:gd name="T28" fmla="*/ 2 w 7"/>
                <a:gd name="T29" fmla="*/ 8 h 17"/>
                <a:gd name="T30" fmla="*/ 2 w 7"/>
                <a:gd name="T31" fmla="*/ 8 h 17"/>
                <a:gd name="T32" fmla="*/ 2 w 7"/>
                <a:gd name="T33" fmla="*/ 8 h 17"/>
                <a:gd name="T34" fmla="*/ 2 w 7"/>
                <a:gd name="T35" fmla="*/ 8 h 17"/>
                <a:gd name="T36" fmla="*/ 1 w 7"/>
                <a:gd name="T37" fmla="*/ 9 h 17"/>
                <a:gd name="T38" fmla="*/ 2 w 7"/>
                <a:gd name="T39" fmla="*/ 10 h 17"/>
                <a:gd name="T40" fmla="*/ 2 w 7"/>
                <a:gd name="T41" fmla="*/ 10 h 17"/>
                <a:gd name="T42" fmla="*/ 2 w 7"/>
                <a:gd name="T43" fmla="*/ 11 h 17"/>
                <a:gd name="T44" fmla="*/ 2 w 7"/>
                <a:gd name="T45" fmla="*/ 11 h 17"/>
                <a:gd name="T46" fmla="*/ 2 w 7"/>
                <a:gd name="T47" fmla="*/ 11 h 17"/>
                <a:gd name="T48" fmla="*/ 2 w 7"/>
                <a:gd name="T49" fmla="*/ 11 h 17"/>
                <a:gd name="T50" fmla="*/ 2 w 7"/>
                <a:gd name="T51" fmla="*/ 11 h 17"/>
                <a:gd name="T52" fmla="*/ 1 w 7"/>
                <a:gd name="T53" fmla="*/ 11 h 17"/>
                <a:gd name="T54" fmla="*/ 1 w 7"/>
                <a:gd name="T55" fmla="*/ 12 h 17"/>
                <a:gd name="T56" fmla="*/ 2 w 7"/>
                <a:gd name="T57" fmla="*/ 13 h 17"/>
                <a:gd name="T58" fmla="*/ 2 w 7"/>
                <a:gd name="T59" fmla="*/ 13 h 17"/>
                <a:gd name="T60" fmla="*/ 2 w 7"/>
                <a:gd name="T61" fmla="*/ 14 h 17"/>
                <a:gd name="T62" fmla="*/ 3 w 7"/>
                <a:gd name="T63" fmla="*/ 14 h 17"/>
                <a:gd name="T64" fmla="*/ 3 w 7"/>
                <a:gd name="T65" fmla="*/ 14 h 17"/>
                <a:gd name="T66" fmla="*/ 3 w 7"/>
                <a:gd name="T67" fmla="*/ 15 h 17"/>
                <a:gd name="T68" fmla="*/ 3 w 7"/>
                <a:gd name="T69" fmla="*/ 15 h 17"/>
                <a:gd name="T70" fmla="*/ 2 w 7"/>
                <a:gd name="T71" fmla="*/ 15 h 17"/>
                <a:gd name="T72" fmla="*/ 2 w 7"/>
                <a:gd name="T73" fmla="*/ 15 h 17"/>
                <a:gd name="T74" fmla="*/ 2 w 7"/>
                <a:gd name="T75" fmla="*/ 15 h 17"/>
                <a:gd name="T76" fmla="*/ 2 w 7"/>
                <a:gd name="T77" fmla="*/ 16 h 17"/>
                <a:gd name="T78" fmla="*/ 3 w 7"/>
                <a:gd name="T79" fmla="*/ 17 h 17"/>
                <a:gd name="T80" fmla="*/ 3 w 7"/>
                <a:gd name="T81" fmla="*/ 17 h 17"/>
                <a:gd name="T82" fmla="*/ 5 w 7"/>
                <a:gd name="T83" fmla="*/ 16 h 17"/>
                <a:gd name="T84" fmla="*/ 7 w 7"/>
                <a:gd name="T85" fmla="*/ 16 h 17"/>
                <a:gd name="T86" fmla="*/ 7 w 7"/>
                <a:gd name="T87" fmla="*/ 16 h 17"/>
                <a:gd name="T88" fmla="*/ 7 w 7"/>
                <a:gd name="T89" fmla="*/ 16 h 17"/>
                <a:gd name="T90" fmla="*/ 7 w 7"/>
                <a:gd name="T91" fmla="*/ 15 h 17"/>
                <a:gd name="T92" fmla="*/ 7 w 7"/>
                <a:gd name="T93" fmla="*/ 14 h 17"/>
                <a:gd name="T94" fmla="*/ 7 w 7"/>
                <a:gd name="T95" fmla="*/ 13 h 17"/>
                <a:gd name="T96" fmla="*/ 7 w 7"/>
                <a:gd name="T97" fmla="*/ 13 h 17"/>
                <a:gd name="T98" fmla="*/ 7 w 7"/>
                <a:gd name="T99" fmla="*/ 13 h 17"/>
                <a:gd name="T100" fmla="*/ 6 w 7"/>
                <a:gd name="T101" fmla="*/ 14 h 17"/>
                <a:gd name="T102" fmla="*/ 3 w 7"/>
                <a:gd name="T103" fmla="*/ 9 h 17"/>
                <a:gd name="T104" fmla="*/ 4 w 7"/>
                <a:gd name="T105" fmla="*/ 4 h 17"/>
                <a:gd name="T106" fmla="*/ 4 w 7"/>
                <a:gd name="T107" fmla="*/ 3 h 17"/>
                <a:gd name="T108" fmla="*/ 2 w 7"/>
                <a:gd name="T10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 h="17">
                  <a:moveTo>
                    <a:pt x="2" y="0"/>
                  </a:moveTo>
                  <a:cubicBezTo>
                    <a:pt x="2" y="0"/>
                    <a:pt x="2" y="0"/>
                    <a:pt x="2" y="0"/>
                  </a:cubicBezTo>
                  <a:cubicBezTo>
                    <a:pt x="2" y="1"/>
                    <a:pt x="2" y="1"/>
                    <a:pt x="2" y="1"/>
                  </a:cubicBezTo>
                  <a:cubicBezTo>
                    <a:pt x="2" y="1"/>
                    <a:pt x="2" y="1"/>
                    <a:pt x="2" y="1"/>
                  </a:cubicBezTo>
                  <a:cubicBezTo>
                    <a:pt x="2" y="2"/>
                    <a:pt x="2" y="2"/>
                    <a:pt x="2" y="2"/>
                  </a:cubicBezTo>
                  <a:cubicBezTo>
                    <a:pt x="2" y="3"/>
                    <a:pt x="2" y="3"/>
                    <a:pt x="2" y="4"/>
                  </a:cubicBezTo>
                  <a:cubicBezTo>
                    <a:pt x="2" y="4"/>
                    <a:pt x="2" y="5"/>
                    <a:pt x="2" y="5"/>
                  </a:cubicBezTo>
                  <a:cubicBezTo>
                    <a:pt x="2" y="5"/>
                    <a:pt x="2" y="5"/>
                    <a:pt x="2" y="5"/>
                  </a:cubicBezTo>
                  <a:cubicBezTo>
                    <a:pt x="2" y="5"/>
                    <a:pt x="2" y="5"/>
                    <a:pt x="2" y="5"/>
                  </a:cubicBezTo>
                  <a:cubicBezTo>
                    <a:pt x="2" y="5"/>
                    <a:pt x="2" y="5"/>
                    <a:pt x="2" y="5"/>
                  </a:cubicBezTo>
                  <a:cubicBezTo>
                    <a:pt x="2" y="4"/>
                    <a:pt x="1" y="4"/>
                    <a:pt x="1" y="4"/>
                  </a:cubicBezTo>
                  <a:cubicBezTo>
                    <a:pt x="0" y="4"/>
                    <a:pt x="0" y="4"/>
                    <a:pt x="0" y="4"/>
                  </a:cubicBezTo>
                  <a:cubicBezTo>
                    <a:pt x="1" y="5"/>
                    <a:pt x="1" y="5"/>
                    <a:pt x="1" y="5"/>
                  </a:cubicBezTo>
                  <a:cubicBezTo>
                    <a:pt x="1" y="7"/>
                    <a:pt x="1" y="7"/>
                    <a:pt x="2" y="7"/>
                  </a:cubicBezTo>
                  <a:cubicBezTo>
                    <a:pt x="2" y="8"/>
                    <a:pt x="2" y="8"/>
                    <a:pt x="2" y="8"/>
                  </a:cubicBezTo>
                  <a:cubicBezTo>
                    <a:pt x="2" y="8"/>
                    <a:pt x="2" y="8"/>
                    <a:pt x="2" y="8"/>
                  </a:cubicBezTo>
                  <a:cubicBezTo>
                    <a:pt x="2" y="8"/>
                    <a:pt x="2" y="8"/>
                    <a:pt x="2" y="8"/>
                  </a:cubicBezTo>
                  <a:cubicBezTo>
                    <a:pt x="2" y="8"/>
                    <a:pt x="2" y="8"/>
                    <a:pt x="2" y="8"/>
                  </a:cubicBezTo>
                  <a:cubicBezTo>
                    <a:pt x="2" y="8"/>
                    <a:pt x="1" y="9"/>
                    <a:pt x="1" y="9"/>
                  </a:cubicBezTo>
                  <a:cubicBezTo>
                    <a:pt x="1" y="9"/>
                    <a:pt x="1" y="10"/>
                    <a:pt x="2" y="10"/>
                  </a:cubicBezTo>
                  <a:cubicBezTo>
                    <a:pt x="2" y="10"/>
                    <a:pt x="2" y="10"/>
                    <a:pt x="2" y="10"/>
                  </a:cubicBezTo>
                  <a:cubicBezTo>
                    <a:pt x="2" y="11"/>
                    <a:pt x="2" y="11"/>
                    <a:pt x="2" y="11"/>
                  </a:cubicBezTo>
                  <a:cubicBezTo>
                    <a:pt x="2" y="11"/>
                    <a:pt x="2" y="11"/>
                    <a:pt x="2" y="11"/>
                  </a:cubicBezTo>
                  <a:cubicBezTo>
                    <a:pt x="2" y="11"/>
                    <a:pt x="2" y="11"/>
                    <a:pt x="2" y="11"/>
                  </a:cubicBezTo>
                  <a:cubicBezTo>
                    <a:pt x="2" y="11"/>
                    <a:pt x="2" y="11"/>
                    <a:pt x="2" y="11"/>
                  </a:cubicBezTo>
                  <a:cubicBezTo>
                    <a:pt x="2" y="11"/>
                    <a:pt x="2" y="11"/>
                    <a:pt x="2" y="11"/>
                  </a:cubicBezTo>
                  <a:cubicBezTo>
                    <a:pt x="1" y="11"/>
                    <a:pt x="1" y="11"/>
                    <a:pt x="1" y="11"/>
                  </a:cubicBezTo>
                  <a:cubicBezTo>
                    <a:pt x="1" y="12"/>
                    <a:pt x="1" y="12"/>
                    <a:pt x="1" y="12"/>
                  </a:cubicBezTo>
                  <a:cubicBezTo>
                    <a:pt x="2" y="13"/>
                    <a:pt x="2" y="13"/>
                    <a:pt x="2" y="13"/>
                  </a:cubicBezTo>
                  <a:cubicBezTo>
                    <a:pt x="2" y="13"/>
                    <a:pt x="2" y="13"/>
                    <a:pt x="2" y="13"/>
                  </a:cubicBezTo>
                  <a:cubicBezTo>
                    <a:pt x="2" y="14"/>
                    <a:pt x="2" y="14"/>
                    <a:pt x="2" y="14"/>
                  </a:cubicBezTo>
                  <a:cubicBezTo>
                    <a:pt x="3" y="14"/>
                    <a:pt x="3" y="14"/>
                    <a:pt x="3" y="14"/>
                  </a:cubicBezTo>
                  <a:cubicBezTo>
                    <a:pt x="3" y="14"/>
                    <a:pt x="3" y="14"/>
                    <a:pt x="3" y="14"/>
                  </a:cubicBezTo>
                  <a:cubicBezTo>
                    <a:pt x="3" y="15"/>
                    <a:pt x="3" y="15"/>
                    <a:pt x="3" y="15"/>
                  </a:cubicBezTo>
                  <a:cubicBezTo>
                    <a:pt x="3" y="15"/>
                    <a:pt x="3" y="15"/>
                    <a:pt x="3" y="15"/>
                  </a:cubicBezTo>
                  <a:cubicBezTo>
                    <a:pt x="2" y="15"/>
                    <a:pt x="2" y="15"/>
                    <a:pt x="2" y="15"/>
                  </a:cubicBezTo>
                  <a:cubicBezTo>
                    <a:pt x="2" y="15"/>
                    <a:pt x="2" y="15"/>
                    <a:pt x="2" y="15"/>
                  </a:cubicBezTo>
                  <a:cubicBezTo>
                    <a:pt x="2" y="15"/>
                    <a:pt x="2" y="15"/>
                    <a:pt x="2" y="15"/>
                  </a:cubicBezTo>
                  <a:cubicBezTo>
                    <a:pt x="2" y="16"/>
                    <a:pt x="2" y="16"/>
                    <a:pt x="2" y="16"/>
                  </a:cubicBezTo>
                  <a:cubicBezTo>
                    <a:pt x="2" y="17"/>
                    <a:pt x="3" y="17"/>
                    <a:pt x="3" y="17"/>
                  </a:cubicBezTo>
                  <a:cubicBezTo>
                    <a:pt x="3" y="17"/>
                    <a:pt x="3" y="17"/>
                    <a:pt x="3" y="17"/>
                  </a:cubicBezTo>
                  <a:cubicBezTo>
                    <a:pt x="3" y="16"/>
                    <a:pt x="4" y="16"/>
                    <a:pt x="5" y="16"/>
                  </a:cubicBezTo>
                  <a:cubicBezTo>
                    <a:pt x="6" y="16"/>
                    <a:pt x="6" y="16"/>
                    <a:pt x="7" y="16"/>
                  </a:cubicBezTo>
                  <a:cubicBezTo>
                    <a:pt x="7" y="16"/>
                    <a:pt x="7" y="16"/>
                    <a:pt x="7" y="16"/>
                  </a:cubicBezTo>
                  <a:cubicBezTo>
                    <a:pt x="7" y="16"/>
                    <a:pt x="7" y="16"/>
                    <a:pt x="7" y="16"/>
                  </a:cubicBezTo>
                  <a:cubicBezTo>
                    <a:pt x="7" y="15"/>
                    <a:pt x="7" y="15"/>
                    <a:pt x="7" y="15"/>
                  </a:cubicBezTo>
                  <a:cubicBezTo>
                    <a:pt x="7" y="14"/>
                    <a:pt x="7" y="14"/>
                    <a:pt x="7" y="14"/>
                  </a:cubicBezTo>
                  <a:cubicBezTo>
                    <a:pt x="7" y="13"/>
                    <a:pt x="7" y="13"/>
                    <a:pt x="7" y="13"/>
                  </a:cubicBezTo>
                  <a:cubicBezTo>
                    <a:pt x="7" y="13"/>
                    <a:pt x="7" y="13"/>
                    <a:pt x="7" y="13"/>
                  </a:cubicBezTo>
                  <a:cubicBezTo>
                    <a:pt x="7" y="13"/>
                    <a:pt x="7" y="13"/>
                    <a:pt x="7" y="13"/>
                  </a:cubicBezTo>
                  <a:cubicBezTo>
                    <a:pt x="7" y="14"/>
                    <a:pt x="6" y="14"/>
                    <a:pt x="6" y="14"/>
                  </a:cubicBezTo>
                  <a:cubicBezTo>
                    <a:pt x="4" y="14"/>
                    <a:pt x="3" y="12"/>
                    <a:pt x="3" y="9"/>
                  </a:cubicBezTo>
                  <a:cubicBezTo>
                    <a:pt x="3" y="8"/>
                    <a:pt x="3" y="6"/>
                    <a:pt x="4" y="4"/>
                  </a:cubicBezTo>
                  <a:cubicBezTo>
                    <a:pt x="4" y="3"/>
                    <a:pt x="4" y="3"/>
                    <a:pt x="4" y="3"/>
                  </a:cubicBezTo>
                  <a:cubicBezTo>
                    <a:pt x="4" y="2"/>
                    <a:pt x="3" y="1"/>
                    <a:pt x="2" y="0"/>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9" name="Freeform 100">
              <a:extLst>
                <a:ext uri="{FF2B5EF4-FFF2-40B4-BE49-F238E27FC236}">
                  <a16:creationId xmlns:a16="http://schemas.microsoft.com/office/drawing/2014/main" id="{8BA8CE21-E201-46B0-99C9-9C7E5CB555F7}"/>
                </a:ext>
              </a:extLst>
            </p:cNvPr>
            <p:cNvSpPr>
              <a:spLocks/>
            </p:cNvSpPr>
            <p:nvPr userDrawn="1"/>
          </p:nvSpPr>
          <p:spPr bwMode="auto">
            <a:xfrm>
              <a:off x="355" y="258"/>
              <a:ext cx="2" cy="6"/>
            </a:xfrm>
            <a:custGeom>
              <a:avLst/>
              <a:gdLst>
                <a:gd name="T0" fmla="*/ 0 w 1"/>
                <a:gd name="T1" fmla="*/ 3 h 3"/>
                <a:gd name="T2" fmla="*/ 1 w 1"/>
                <a:gd name="T3" fmla="*/ 2 h 3"/>
                <a:gd name="T4" fmla="*/ 1 w 1"/>
                <a:gd name="T5" fmla="*/ 2 h 3"/>
                <a:gd name="T6" fmla="*/ 1 w 1"/>
                <a:gd name="T7" fmla="*/ 1 h 3"/>
                <a:gd name="T8" fmla="*/ 1 w 1"/>
                <a:gd name="T9" fmla="*/ 0 h 3"/>
                <a:gd name="T10" fmla="*/ 1 w 1"/>
                <a:gd name="T11" fmla="*/ 0 h 3"/>
                <a:gd name="T12" fmla="*/ 0 w 1"/>
                <a:gd name="T13" fmla="*/ 1 h 3"/>
                <a:gd name="T14" fmla="*/ 0 w 1"/>
                <a:gd name="T15" fmla="*/ 1 h 3"/>
                <a:gd name="T16" fmla="*/ 0 w 1"/>
                <a:gd name="T17" fmla="*/ 2 h 3"/>
                <a:gd name="T18" fmla="*/ 0 w 1"/>
                <a:gd name="T19" fmla="*/ 2 h 3"/>
                <a:gd name="T20" fmla="*/ 0 w 1"/>
                <a:gd name="T2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 h="3">
                  <a:moveTo>
                    <a:pt x="0" y="3"/>
                  </a:moveTo>
                  <a:cubicBezTo>
                    <a:pt x="1" y="2"/>
                    <a:pt x="1" y="2"/>
                    <a:pt x="1" y="2"/>
                  </a:cubicBezTo>
                  <a:cubicBezTo>
                    <a:pt x="1" y="2"/>
                    <a:pt x="1" y="2"/>
                    <a:pt x="1" y="2"/>
                  </a:cubicBezTo>
                  <a:cubicBezTo>
                    <a:pt x="1" y="2"/>
                    <a:pt x="1" y="1"/>
                    <a:pt x="1" y="1"/>
                  </a:cubicBezTo>
                  <a:cubicBezTo>
                    <a:pt x="1" y="1"/>
                    <a:pt x="1" y="1"/>
                    <a:pt x="1" y="0"/>
                  </a:cubicBezTo>
                  <a:cubicBezTo>
                    <a:pt x="1" y="0"/>
                    <a:pt x="1" y="0"/>
                    <a:pt x="1" y="0"/>
                  </a:cubicBezTo>
                  <a:cubicBezTo>
                    <a:pt x="1" y="0"/>
                    <a:pt x="0" y="0"/>
                    <a:pt x="0" y="1"/>
                  </a:cubicBezTo>
                  <a:cubicBezTo>
                    <a:pt x="0" y="1"/>
                    <a:pt x="0" y="1"/>
                    <a:pt x="0" y="1"/>
                  </a:cubicBezTo>
                  <a:cubicBezTo>
                    <a:pt x="0" y="2"/>
                    <a:pt x="0" y="2"/>
                    <a:pt x="0" y="2"/>
                  </a:cubicBezTo>
                  <a:cubicBezTo>
                    <a:pt x="0" y="2"/>
                    <a:pt x="0" y="2"/>
                    <a:pt x="0" y="2"/>
                  </a:cubicBezTo>
                  <a:lnTo>
                    <a:pt x="0" y="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0" name="Freeform 101">
              <a:extLst>
                <a:ext uri="{FF2B5EF4-FFF2-40B4-BE49-F238E27FC236}">
                  <a16:creationId xmlns:a16="http://schemas.microsoft.com/office/drawing/2014/main" id="{197D64E6-699A-464A-9EDE-6B1F175D7C79}"/>
                </a:ext>
              </a:extLst>
            </p:cNvPr>
            <p:cNvSpPr>
              <a:spLocks/>
            </p:cNvSpPr>
            <p:nvPr userDrawn="1"/>
          </p:nvSpPr>
          <p:spPr bwMode="auto">
            <a:xfrm>
              <a:off x="349" y="291"/>
              <a:ext cx="8" cy="5"/>
            </a:xfrm>
            <a:custGeom>
              <a:avLst/>
              <a:gdLst>
                <a:gd name="T0" fmla="*/ 0 w 4"/>
                <a:gd name="T1" fmla="*/ 1 h 2"/>
                <a:gd name="T2" fmla="*/ 1 w 4"/>
                <a:gd name="T3" fmla="*/ 1 h 2"/>
                <a:gd name="T4" fmla="*/ 2 w 4"/>
                <a:gd name="T5" fmla="*/ 2 h 2"/>
                <a:gd name="T6" fmla="*/ 3 w 4"/>
                <a:gd name="T7" fmla="*/ 2 h 2"/>
                <a:gd name="T8" fmla="*/ 3 w 4"/>
                <a:gd name="T9" fmla="*/ 2 h 2"/>
                <a:gd name="T10" fmla="*/ 4 w 4"/>
                <a:gd name="T11" fmla="*/ 2 h 2"/>
                <a:gd name="T12" fmla="*/ 4 w 4"/>
                <a:gd name="T13" fmla="*/ 1 h 2"/>
                <a:gd name="T14" fmla="*/ 3 w 4"/>
                <a:gd name="T15" fmla="*/ 1 h 2"/>
                <a:gd name="T16" fmla="*/ 2 w 4"/>
                <a:gd name="T17" fmla="*/ 0 h 2"/>
                <a:gd name="T18" fmla="*/ 2 w 4"/>
                <a:gd name="T19" fmla="*/ 0 h 2"/>
                <a:gd name="T20" fmla="*/ 0 w 4"/>
                <a:gd name="T21"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2">
                  <a:moveTo>
                    <a:pt x="0" y="1"/>
                  </a:moveTo>
                  <a:cubicBezTo>
                    <a:pt x="1" y="1"/>
                    <a:pt x="1" y="1"/>
                    <a:pt x="1" y="1"/>
                  </a:cubicBezTo>
                  <a:cubicBezTo>
                    <a:pt x="1" y="2"/>
                    <a:pt x="2" y="2"/>
                    <a:pt x="2" y="2"/>
                  </a:cubicBezTo>
                  <a:cubicBezTo>
                    <a:pt x="3" y="2"/>
                    <a:pt x="3" y="2"/>
                    <a:pt x="3" y="2"/>
                  </a:cubicBezTo>
                  <a:cubicBezTo>
                    <a:pt x="3" y="2"/>
                    <a:pt x="3" y="2"/>
                    <a:pt x="3" y="2"/>
                  </a:cubicBezTo>
                  <a:cubicBezTo>
                    <a:pt x="4" y="2"/>
                    <a:pt x="4" y="2"/>
                    <a:pt x="4" y="2"/>
                  </a:cubicBezTo>
                  <a:cubicBezTo>
                    <a:pt x="4" y="2"/>
                    <a:pt x="4" y="1"/>
                    <a:pt x="4" y="1"/>
                  </a:cubicBezTo>
                  <a:cubicBezTo>
                    <a:pt x="4" y="1"/>
                    <a:pt x="4" y="1"/>
                    <a:pt x="3" y="1"/>
                  </a:cubicBezTo>
                  <a:cubicBezTo>
                    <a:pt x="3" y="1"/>
                    <a:pt x="3" y="1"/>
                    <a:pt x="2" y="0"/>
                  </a:cubicBezTo>
                  <a:cubicBezTo>
                    <a:pt x="2" y="0"/>
                    <a:pt x="2" y="0"/>
                    <a:pt x="2" y="0"/>
                  </a:cubicBezTo>
                  <a:cubicBezTo>
                    <a:pt x="1" y="0"/>
                    <a:pt x="1" y="0"/>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1" name="Freeform 102">
              <a:extLst>
                <a:ext uri="{FF2B5EF4-FFF2-40B4-BE49-F238E27FC236}">
                  <a16:creationId xmlns:a16="http://schemas.microsoft.com/office/drawing/2014/main" id="{FFDCB4DF-6892-45B7-8072-FDB5F6CACFDF}"/>
                </a:ext>
              </a:extLst>
            </p:cNvPr>
            <p:cNvSpPr>
              <a:spLocks/>
            </p:cNvSpPr>
            <p:nvPr userDrawn="1"/>
          </p:nvSpPr>
          <p:spPr bwMode="auto">
            <a:xfrm>
              <a:off x="359" y="308"/>
              <a:ext cx="6" cy="7"/>
            </a:xfrm>
            <a:custGeom>
              <a:avLst/>
              <a:gdLst>
                <a:gd name="T0" fmla="*/ 0 w 3"/>
                <a:gd name="T1" fmla="*/ 2 h 3"/>
                <a:gd name="T2" fmla="*/ 2 w 3"/>
                <a:gd name="T3" fmla="*/ 0 h 3"/>
                <a:gd name="T4" fmla="*/ 3 w 3"/>
                <a:gd name="T5" fmla="*/ 1 h 3"/>
                <a:gd name="T6" fmla="*/ 2 w 3"/>
                <a:gd name="T7" fmla="*/ 1 h 3"/>
                <a:gd name="T8" fmla="*/ 1 w 3"/>
                <a:gd name="T9" fmla="*/ 2 h 3"/>
                <a:gd name="T10" fmla="*/ 0 w 3"/>
                <a:gd name="T11" fmla="*/ 3 h 3"/>
                <a:gd name="T12" fmla="*/ 0 w 3"/>
                <a:gd name="T13" fmla="*/ 2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0" y="2"/>
                  </a:moveTo>
                  <a:cubicBezTo>
                    <a:pt x="0" y="1"/>
                    <a:pt x="1" y="0"/>
                    <a:pt x="2" y="0"/>
                  </a:cubicBezTo>
                  <a:cubicBezTo>
                    <a:pt x="3" y="0"/>
                    <a:pt x="3" y="0"/>
                    <a:pt x="3" y="1"/>
                  </a:cubicBezTo>
                  <a:cubicBezTo>
                    <a:pt x="3" y="1"/>
                    <a:pt x="3" y="1"/>
                    <a:pt x="2" y="1"/>
                  </a:cubicBezTo>
                  <a:cubicBezTo>
                    <a:pt x="2" y="1"/>
                    <a:pt x="2" y="2"/>
                    <a:pt x="1" y="2"/>
                  </a:cubicBezTo>
                  <a:cubicBezTo>
                    <a:pt x="1" y="2"/>
                    <a:pt x="0" y="2"/>
                    <a:pt x="0" y="3"/>
                  </a:cubicBezTo>
                  <a:lnTo>
                    <a:pt x="0" y="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2" name="Freeform 103">
              <a:extLst>
                <a:ext uri="{FF2B5EF4-FFF2-40B4-BE49-F238E27FC236}">
                  <a16:creationId xmlns:a16="http://schemas.microsoft.com/office/drawing/2014/main" id="{7251C93A-FAD9-488A-A2E9-F4867EE027EB}"/>
                </a:ext>
              </a:extLst>
            </p:cNvPr>
            <p:cNvSpPr>
              <a:spLocks/>
            </p:cNvSpPr>
            <p:nvPr userDrawn="1"/>
          </p:nvSpPr>
          <p:spPr bwMode="auto">
            <a:xfrm>
              <a:off x="388" y="291"/>
              <a:ext cx="7" cy="5"/>
            </a:xfrm>
            <a:custGeom>
              <a:avLst/>
              <a:gdLst>
                <a:gd name="T0" fmla="*/ 0 w 3"/>
                <a:gd name="T1" fmla="*/ 2 h 2"/>
                <a:gd name="T2" fmla="*/ 1 w 3"/>
                <a:gd name="T3" fmla="*/ 2 h 2"/>
                <a:gd name="T4" fmla="*/ 1 w 3"/>
                <a:gd name="T5" fmla="*/ 2 h 2"/>
                <a:gd name="T6" fmla="*/ 2 w 3"/>
                <a:gd name="T7" fmla="*/ 1 h 2"/>
                <a:gd name="T8" fmla="*/ 2 w 3"/>
                <a:gd name="T9" fmla="*/ 1 h 2"/>
                <a:gd name="T10" fmla="*/ 3 w 3"/>
                <a:gd name="T11" fmla="*/ 0 h 2"/>
                <a:gd name="T12" fmla="*/ 2 w 3"/>
                <a:gd name="T13" fmla="*/ 0 h 2"/>
                <a:gd name="T14" fmla="*/ 0 w 3"/>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
                  <a:moveTo>
                    <a:pt x="0" y="2"/>
                  </a:moveTo>
                  <a:cubicBezTo>
                    <a:pt x="0" y="2"/>
                    <a:pt x="0" y="2"/>
                    <a:pt x="1" y="2"/>
                  </a:cubicBezTo>
                  <a:cubicBezTo>
                    <a:pt x="1" y="2"/>
                    <a:pt x="1" y="2"/>
                    <a:pt x="1" y="2"/>
                  </a:cubicBezTo>
                  <a:cubicBezTo>
                    <a:pt x="1" y="2"/>
                    <a:pt x="2" y="2"/>
                    <a:pt x="2" y="1"/>
                  </a:cubicBezTo>
                  <a:cubicBezTo>
                    <a:pt x="2" y="1"/>
                    <a:pt x="2" y="1"/>
                    <a:pt x="2" y="1"/>
                  </a:cubicBezTo>
                  <a:cubicBezTo>
                    <a:pt x="3" y="1"/>
                    <a:pt x="3" y="1"/>
                    <a:pt x="3" y="0"/>
                  </a:cubicBezTo>
                  <a:cubicBezTo>
                    <a:pt x="3" y="0"/>
                    <a:pt x="3" y="0"/>
                    <a:pt x="2" y="0"/>
                  </a:cubicBezTo>
                  <a:cubicBezTo>
                    <a:pt x="1" y="0"/>
                    <a:pt x="0" y="1"/>
                    <a:pt x="0" y="2"/>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3" name="Freeform 104">
              <a:extLst>
                <a:ext uri="{FF2B5EF4-FFF2-40B4-BE49-F238E27FC236}">
                  <a16:creationId xmlns:a16="http://schemas.microsoft.com/office/drawing/2014/main" id="{33772A02-2A49-4ECC-86F2-139131E0D095}"/>
                </a:ext>
              </a:extLst>
            </p:cNvPr>
            <p:cNvSpPr>
              <a:spLocks/>
            </p:cNvSpPr>
            <p:nvPr userDrawn="1"/>
          </p:nvSpPr>
          <p:spPr bwMode="auto">
            <a:xfrm>
              <a:off x="365" y="251"/>
              <a:ext cx="5" cy="7"/>
            </a:xfrm>
            <a:custGeom>
              <a:avLst/>
              <a:gdLst>
                <a:gd name="T0" fmla="*/ 0 w 2"/>
                <a:gd name="T1" fmla="*/ 0 h 3"/>
                <a:gd name="T2" fmla="*/ 1 w 2"/>
                <a:gd name="T3" fmla="*/ 0 h 3"/>
                <a:gd name="T4" fmla="*/ 2 w 2"/>
                <a:gd name="T5" fmla="*/ 1 h 3"/>
                <a:gd name="T6" fmla="*/ 2 w 2"/>
                <a:gd name="T7" fmla="*/ 1 h 3"/>
                <a:gd name="T8" fmla="*/ 2 w 2"/>
                <a:gd name="T9" fmla="*/ 2 h 3"/>
                <a:gd name="T10" fmla="*/ 2 w 2"/>
                <a:gd name="T11" fmla="*/ 2 h 3"/>
                <a:gd name="T12" fmla="*/ 2 w 2"/>
                <a:gd name="T13" fmla="*/ 3 h 3"/>
                <a:gd name="T14" fmla="*/ 1 w 2"/>
                <a:gd name="T15" fmla="*/ 2 h 3"/>
                <a:gd name="T16" fmla="*/ 0 w 2"/>
                <a:gd name="T17" fmla="*/ 0 h 3"/>
                <a:gd name="T18" fmla="*/ 0 w 2"/>
                <a:gd name="T19" fmla="*/ 0 h 3"/>
                <a:gd name="T20" fmla="*/ 0 w 2"/>
                <a:gd name="T2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3">
                  <a:moveTo>
                    <a:pt x="0" y="0"/>
                  </a:moveTo>
                  <a:cubicBezTo>
                    <a:pt x="1" y="0"/>
                    <a:pt x="1" y="0"/>
                    <a:pt x="1" y="0"/>
                  </a:cubicBezTo>
                  <a:cubicBezTo>
                    <a:pt x="1" y="1"/>
                    <a:pt x="1" y="1"/>
                    <a:pt x="2" y="1"/>
                  </a:cubicBezTo>
                  <a:cubicBezTo>
                    <a:pt x="2" y="1"/>
                    <a:pt x="2" y="1"/>
                    <a:pt x="2" y="1"/>
                  </a:cubicBezTo>
                  <a:cubicBezTo>
                    <a:pt x="2" y="1"/>
                    <a:pt x="2" y="2"/>
                    <a:pt x="2" y="2"/>
                  </a:cubicBezTo>
                  <a:cubicBezTo>
                    <a:pt x="2" y="2"/>
                    <a:pt x="2" y="2"/>
                    <a:pt x="2" y="2"/>
                  </a:cubicBezTo>
                  <a:cubicBezTo>
                    <a:pt x="2" y="3"/>
                    <a:pt x="2" y="3"/>
                    <a:pt x="2" y="3"/>
                  </a:cubicBezTo>
                  <a:cubicBezTo>
                    <a:pt x="1" y="3"/>
                    <a:pt x="1" y="2"/>
                    <a:pt x="1" y="2"/>
                  </a:cubicBezTo>
                  <a:cubicBezTo>
                    <a:pt x="1" y="1"/>
                    <a:pt x="0" y="1"/>
                    <a:pt x="0" y="0"/>
                  </a:cubicBezTo>
                  <a:cubicBezTo>
                    <a:pt x="0" y="0"/>
                    <a:pt x="0" y="0"/>
                    <a:pt x="0" y="0"/>
                  </a:cubicBezTo>
                  <a:cubicBezTo>
                    <a:pt x="0" y="0"/>
                    <a:pt x="0" y="0"/>
                    <a:pt x="0" y="0"/>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4" name="Freeform 105">
              <a:extLst>
                <a:ext uri="{FF2B5EF4-FFF2-40B4-BE49-F238E27FC236}">
                  <a16:creationId xmlns:a16="http://schemas.microsoft.com/office/drawing/2014/main" id="{FF7A79F0-0860-46B1-A897-50858140C5FD}"/>
                </a:ext>
              </a:extLst>
            </p:cNvPr>
            <p:cNvSpPr>
              <a:spLocks/>
            </p:cNvSpPr>
            <p:nvPr userDrawn="1"/>
          </p:nvSpPr>
          <p:spPr bwMode="auto">
            <a:xfrm>
              <a:off x="372" y="251"/>
              <a:ext cx="4" cy="7"/>
            </a:xfrm>
            <a:custGeom>
              <a:avLst/>
              <a:gdLst>
                <a:gd name="T0" fmla="*/ 2 w 2"/>
                <a:gd name="T1" fmla="*/ 1 h 3"/>
                <a:gd name="T2" fmla="*/ 1 w 2"/>
                <a:gd name="T3" fmla="*/ 2 h 3"/>
                <a:gd name="T4" fmla="*/ 1 w 2"/>
                <a:gd name="T5" fmla="*/ 3 h 3"/>
                <a:gd name="T6" fmla="*/ 1 w 2"/>
                <a:gd name="T7" fmla="*/ 3 h 3"/>
                <a:gd name="T8" fmla="*/ 1 w 2"/>
                <a:gd name="T9" fmla="*/ 3 h 3"/>
                <a:gd name="T10" fmla="*/ 0 w 2"/>
                <a:gd name="T11" fmla="*/ 3 h 3"/>
                <a:gd name="T12" fmla="*/ 0 w 2"/>
                <a:gd name="T13" fmla="*/ 2 h 3"/>
                <a:gd name="T14" fmla="*/ 0 w 2"/>
                <a:gd name="T15" fmla="*/ 1 h 3"/>
                <a:gd name="T16" fmla="*/ 0 w 2"/>
                <a:gd name="T17" fmla="*/ 1 h 3"/>
                <a:gd name="T18" fmla="*/ 1 w 2"/>
                <a:gd name="T19" fmla="*/ 1 h 3"/>
                <a:gd name="T20" fmla="*/ 1 w 2"/>
                <a:gd name="T21" fmla="*/ 1 h 3"/>
                <a:gd name="T22" fmla="*/ 2 w 2"/>
                <a:gd name="T23" fmla="*/ 0 h 3"/>
                <a:gd name="T24" fmla="*/ 2 w 2"/>
                <a:gd name="T25" fmla="*/ 0 h 3"/>
                <a:gd name="T26" fmla="*/ 2 w 2"/>
                <a:gd name="T27" fmla="*/ 0 h 3"/>
                <a:gd name="T28" fmla="*/ 2 w 2"/>
                <a:gd name="T29"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 h="3">
                  <a:moveTo>
                    <a:pt x="2" y="1"/>
                  </a:moveTo>
                  <a:cubicBezTo>
                    <a:pt x="1" y="2"/>
                    <a:pt x="1" y="2"/>
                    <a:pt x="1" y="2"/>
                  </a:cubicBezTo>
                  <a:cubicBezTo>
                    <a:pt x="1" y="2"/>
                    <a:pt x="1" y="3"/>
                    <a:pt x="1" y="3"/>
                  </a:cubicBezTo>
                  <a:cubicBezTo>
                    <a:pt x="1" y="3"/>
                    <a:pt x="1" y="3"/>
                    <a:pt x="1" y="3"/>
                  </a:cubicBezTo>
                  <a:cubicBezTo>
                    <a:pt x="1" y="3"/>
                    <a:pt x="1" y="3"/>
                    <a:pt x="1" y="3"/>
                  </a:cubicBezTo>
                  <a:cubicBezTo>
                    <a:pt x="0" y="3"/>
                    <a:pt x="0" y="3"/>
                    <a:pt x="0" y="3"/>
                  </a:cubicBezTo>
                  <a:cubicBezTo>
                    <a:pt x="0" y="2"/>
                    <a:pt x="0" y="2"/>
                    <a:pt x="0" y="2"/>
                  </a:cubicBezTo>
                  <a:cubicBezTo>
                    <a:pt x="0" y="1"/>
                    <a:pt x="0" y="1"/>
                    <a:pt x="0" y="1"/>
                  </a:cubicBezTo>
                  <a:cubicBezTo>
                    <a:pt x="0" y="1"/>
                    <a:pt x="0" y="1"/>
                    <a:pt x="0" y="1"/>
                  </a:cubicBezTo>
                  <a:cubicBezTo>
                    <a:pt x="0" y="1"/>
                    <a:pt x="0" y="1"/>
                    <a:pt x="1" y="1"/>
                  </a:cubicBezTo>
                  <a:cubicBezTo>
                    <a:pt x="1" y="1"/>
                    <a:pt x="1" y="1"/>
                    <a:pt x="1" y="1"/>
                  </a:cubicBezTo>
                  <a:cubicBezTo>
                    <a:pt x="2" y="0"/>
                    <a:pt x="2" y="0"/>
                    <a:pt x="2" y="0"/>
                  </a:cubicBezTo>
                  <a:cubicBezTo>
                    <a:pt x="2" y="0"/>
                    <a:pt x="2" y="0"/>
                    <a:pt x="2" y="0"/>
                  </a:cubicBezTo>
                  <a:cubicBezTo>
                    <a:pt x="2" y="0"/>
                    <a:pt x="2" y="0"/>
                    <a:pt x="2" y="0"/>
                  </a:cubicBezTo>
                  <a:cubicBezTo>
                    <a:pt x="2" y="1"/>
                    <a:pt x="2" y="1"/>
                    <a:pt x="2" y="1"/>
                  </a:cubicBez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5" name="Freeform 106">
              <a:extLst>
                <a:ext uri="{FF2B5EF4-FFF2-40B4-BE49-F238E27FC236}">
                  <a16:creationId xmlns:a16="http://schemas.microsoft.com/office/drawing/2014/main" id="{2D6A6B62-B66D-47F5-9AB2-96874CC93E8E}"/>
                </a:ext>
              </a:extLst>
            </p:cNvPr>
            <p:cNvSpPr>
              <a:spLocks/>
            </p:cNvSpPr>
            <p:nvPr userDrawn="1"/>
          </p:nvSpPr>
          <p:spPr bwMode="auto">
            <a:xfrm>
              <a:off x="367" y="260"/>
              <a:ext cx="9" cy="6"/>
            </a:xfrm>
            <a:custGeom>
              <a:avLst/>
              <a:gdLst>
                <a:gd name="T0" fmla="*/ 1 w 4"/>
                <a:gd name="T1" fmla="*/ 0 h 3"/>
                <a:gd name="T2" fmla="*/ 1 w 4"/>
                <a:gd name="T3" fmla="*/ 0 h 3"/>
                <a:gd name="T4" fmla="*/ 2 w 4"/>
                <a:gd name="T5" fmla="*/ 0 h 3"/>
                <a:gd name="T6" fmla="*/ 2 w 4"/>
                <a:gd name="T7" fmla="*/ 0 h 3"/>
                <a:gd name="T8" fmla="*/ 3 w 4"/>
                <a:gd name="T9" fmla="*/ 0 h 3"/>
                <a:gd name="T10" fmla="*/ 3 w 4"/>
                <a:gd name="T11" fmla="*/ 0 h 3"/>
                <a:gd name="T12" fmla="*/ 4 w 4"/>
                <a:gd name="T13" fmla="*/ 0 h 3"/>
                <a:gd name="T14" fmla="*/ 3 w 4"/>
                <a:gd name="T15" fmla="*/ 2 h 3"/>
                <a:gd name="T16" fmla="*/ 2 w 4"/>
                <a:gd name="T17" fmla="*/ 3 h 3"/>
                <a:gd name="T18" fmla="*/ 2 w 4"/>
                <a:gd name="T19" fmla="*/ 3 h 3"/>
                <a:gd name="T20" fmla="*/ 0 w 4"/>
                <a:gd name="T21" fmla="*/ 2 h 3"/>
                <a:gd name="T22" fmla="*/ 0 w 4"/>
                <a:gd name="T23" fmla="*/ 0 h 3"/>
                <a:gd name="T24" fmla="*/ 0 w 4"/>
                <a:gd name="T25" fmla="*/ 0 h 3"/>
                <a:gd name="T26" fmla="*/ 1 w 4"/>
                <a:gd name="T2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3">
                  <a:moveTo>
                    <a:pt x="1" y="0"/>
                  </a:moveTo>
                  <a:cubicBezTo>
                    <a:pt x="1" y="0"/>
                    <a:pt x="1" y="0"/>
                    <a:pt x="1" y="0"/>
                  </a:cubicBezTo>
                  <a:cubicBezTo>
                    <a:pt x="1" y="0"/>
                    <a:pt x="1" y="0"/>
                    <a:pt x="2" y="0"/>
                  </a:cubicBezTo>
                  <a:cubicBezTo>
                    <a:pt x="2" y="0"/>
                    <a:pt x="2" y="0"/>
                    <a:pt x="2" y="0"/>
                  </a:cubicBezTo>
                  <a:cubicBezTo>
                    <a:pt x="3" y="0"/>
                    <a:pt x="3" y="0"/>
                    <a:pt x="3" y="0"/>
                  </a:cubicBezTo>
                  <a:cubicBezTo>
                    <a:pt x="3" y="0"/>
                    <a:pt x="3" y="0"/>
                    <a:pt x="3" y="0"/>
                  </a:cubicBezTo>
                  <a:cubicBezTo>
                    <a:pt x="3" y="0"/>
                    <a:pt x="4" y="0"/>
                    <a:pt x="4" y="0"/>
                  </a:cubicBezTo>
                  <a:cubicBezTo>
                    <a:pt x="4" y="1"/>
                    <a:pt x="3" y="1"/>
                    <a:pt x="3" y="2"/>
                  </a:cubicBezTo>
                  <a:cubicBezTo>
                    <a:pt x="2" y="3"/>
                    <a:pt x="2" y="3"/>
                    <a:pt x="2" y="3"/>
                  </a:cubicBezTo>
                  <a:cubicBezTo>
                    <a:pt x="2" y="3"/>
                    <a:pt x="2" y="3"/>
                    <a:pt x="2" y="3"/>
                  </a:cubicBezTo>
                  <a:cubicBezTo>
                    <a:pt x="1" y="3"/>
                    <a:pt x="1" y="3"/>
                    <a:pt x="0" y="2"/>
                  </a:cubicBezTo>
                  <a:cubicBezTo>
                    <a:pt x="0" y="1"/>
                    <a:pt x="0" y="1"/>
                    <a:pt x="0" y="0"/>
                  </a:cubicBezTo>
                  <a:cubicBezTo>
                    <a:pt x="0" y="0"/>
                    <a:pt x="0" y="0"/>
                    <a:pt x="0" y="0"/>
                  </a:cubicBezTo>
                  <a:cubicBezTo>
                    <a:pt x="0" y="0"/>
                    <a:pt x="0" y="0"/>
                    <a:pt x="1" y="0"/>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6" name="Freeform 107">
              <a:extLst>
                <a:ext uri="{FF2B5EF4-FFF2-40B4-BE49-F238E27FC236}">
                  <a16:creationId xmlns:a16="http://schemas.microsoft.com/office/drawing/2014/main" id="{39F2AE8D-68C4-4A70-8C21-DAE27C08F3D3}"/>
                </a:ext>
              </a:extLst>
            </p:cNvPr>
            <p:cNvSpPr>
              <a:spLocks/>
            </p:cNvSpPr>
            <p:nvPr userDrawn="1"/>
          </p:nvSpPr>
          <p:spPr bwMode="auto">
            <a:xfrm>
              <a:off x="370" y="262"/>
              <a:ext cx="2" cy="4"/>
            </a:xfrm>
            <a:custGeom>
              <a:avLst/>
              <a:gdLst>
                <a:gd name="T0" fmla="*/ 0 w 1"/>
                <a:gd name="T1" fmla="*/ 0 h 2"/>
                <a:gd name="T2" fmla="*/ 0 w 1"/>
                <a:gd name="T3" fmla="*/ 1 h 2"/>
                <a:gd name="T4" fmla="*/ 1 w 1"/>
                <a:gd name="T5" fmla="*/ 2 h 2"/>
                <a:gd name="T6" fmla="*/ 1 w 1"/>
                <a:gd name="T7" fmla="*/ 1 h 2"/>
                <a:gd name="T8" fmla="*/ 1 w 1"/>
                <a:gd name="T9" fmla="*/ 0 h 2"/>
                <a:gd name="T10" fmla="*/ 1 w 1"/>
                <a:gd name="T11" fmla="*/ 0 h 2"/>
                <a:gd name="T12" fmla="*/ 1 w 1"/>
                <a:gd name="T13" fmla="*/ 0 h 2"/>
                <a:gd name="T14" fmla="*/ 0 w 1"/>
                <a:gd name="T15" fmla="*/ 0 h 2"/>
                <a:gd name="T16" fmla="*/ 0 w 1"/>
                <a:gd name="T17" fmla="*/ 0 h 2"/>
                <a:gd name="T18" fmla="*/ 0 w 1"/>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2">
                  <a:moveTo>
                    <a:pt x="0" y="0"/>
                  </a:moveTo>
                  <a:cubicBezTo>
                    <a:pt x="0" y="1"/>
                    <a:pt x="0" y="1"/>
                    <a:pt x="0" y="1"/>
                  </a:cubicBezTo>
                  <a:cubicBezTo>
                    <a:pt x="0" y="1"/>
                    <a:pt x="0" y="2"/>
                    <a:pt x="1" y="2"/>
                  </a:cubicBezTo>
                  <a:cubicBezTo>
                    <a:pt x="1" y="2"/>
                    <a:pt x="1" y="1"/>
                    <a:pt x="1" y="1"/>
                  </a:cubicBezTo>
                  <a:cubicBezTo>
                    <a:pt x="1" y="0"/>
                    <a:pt x="1" y="0"/>
                    <a:pt x="1" y="0"/>
                  </a:cubicBezTo>
                  <a:cubicBezTo>
                    <a:pt x="1" y="0"/>
                    <a:pt x="1" y="0"/>
                    <a:pt x="1" y="0"/>
                  </a:cubicBezTo>
                  <a:cubicBezTo>
                    <a:pt x="1" y="0"/>
                    <a:pt x="1" y="0"/>
                    <a:pt x="1" y="0"/>
                  </a:cubicBezTo>
                  <a:cubicBezTo>
                    <a:pt x="0" y="0"/>
                    <a:pt x="0" y="0"/>
                    <a:pt x="0" y="0"/>
                  </a:cubicBezTo>
                  <a:cubicBezTo>
                    <a:pt x="0" y="0"/>
                    <a:pt x="0" y="0"/>
                    <a:pt x="0" y="0"/>
                  </a:cubicBezTo>
                  <a:cubicBezTo>
                    <a:pt x="0" y="0"/>
                    <a:pt x="0" y="0"/>
                    <a:pt x="0" y="0"/>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7" name="Freeform 108">
              <a:extLst>
                <a:ext uri="{FF2B5EF4-FFF2-40B4-BE49-F238E27FC236}">
                  <a16:creationId xmlns:a16="http://schemas.microsoft.com/office/drawing/2014/main" id="{48E7E4C6-4794-48ED-8EA0-35228E023C57}"/>
                </a:ext>
              </a:extLst>
            </p:cNvPr>
            <p:cNvSpPr>
              <a:spLocks/>
            </p:cNvSpPr>
            <p:nvPr userDrawn="1"/>
          </p:nvSpPr>
          <p:spPr bwMode="auto">
            <a:xfrm>
              <a:off x="288" y="190"/>
              <a:ext cx="52" cy="55"/>
            </a:xfrm>
            <a:custGeom>
              <a:avLst/>
              <a:gdLst>
                <a:gd name="T0" fmla="*/ 0 w 25"/>
                <a:gd name="T1" fmla="*/ 19 h 26"/>
                <a:gd name="T2" fmla="*/ 4 w 25"/>
                <a:gd name="T3" fmla="*/ 19 h 26"/>
                <a:gd name="T4" fmla="*/ 4 w 25"/>
                <a:gd name="T5" fmla="*/ 26 h 26"/>
                <a:gd name="T6" fmla="*/ 8 w 25"/>
                <a:gd name="T7" fmla="*/ 26 h 26"/>
                <a:gd name="T8" fmla="*/ 8 w 25"/>
                <a:gd name="T9" fmla="*/ 19 h 26"/>
                <a:gd name="T10" fmla="*/ 18 w 25"/>
                <a:gd name="T11" fmla="*/ 19 h 26"/>
                <a:gd name="T12" fmla="*/ 18 w 25"/>
                <a:gd name="T13" fmla="*/ 26 h 26"/>
                <a:gd name="T14" fmla="*/ 22 w 25"/>
                <a:gd name="T15" fmla="*/ 26 h 26"/>
                <a:gd name="T16" fmla="*/ 22 w 25"/>
                <a:gd name="T17" fmla="*/ 19 h 26"/>
                <a:gd name="T18" fmla="*/ 25 w 25"/>
                <a:gd name="T19" fmla="*/ 19 h 26"/>
                <a:gd name="T20" fmla="*/ 25 w 25"/>
                <a:gd name="T21" fmla="*/ 1 h 26"/>
                <a:gd name="T22" fmla="*/ 21 w 25"/>
                <a:gd name="T23" fmla="*/ 1 h 26"/>
                <a:gd name="T24" fmla="*/ 21 w 25"/>
                <a:gd name="T25" fmla="*/ 1 h 26"/>
                <a:gd name="T26" fmla="*/ 19 w 25"/>
                <a:gd name="T27" fmla="*/ 0 h 26"/>
                <a:gd name="T28" fmla="*/ 17 w 25"/>
                <a:gd name="T29" fmla="*/ 1 h 26"/>
                <a:gd name="T30" fmla="*/ 15 w 25"/>
                <a:gd name="T31" fmla="*/ 1 h 26"/>
                <a:gd name="T32" fmla="*/ 13 w 25"/>
                <a:gd name="T33" fmla="*/ 0 h 26"/>
                <a:gd name="T34" fmla="*/ 11 w 25"/>
                <a:gd name="T35" fmla="*/ 1 h 26"/>
                <a:gd name="T36" fmla="*/ 8 w 25"/>
                <a:gd name="T37" fmla="*/ 1 h 26"/>
                <a:gd name="T38" fmla="*/ 6 w 25"/>
                <a:gd name="T39" fmla="*/ 0 h 26"/>
                <a:gd name="T40" fmla="*/ 4 w 25"/>
                <a:gd name="T41" fmla="*/ 1 h 26"/>
                <a:gd name="T42" fmla="*/ 0 w 25"/>
                <a:gd name="T43" fmla="*/ 1 h 26"/>
                <a:gd name="T44" fmla="*/ 0 w 25"/>
                <a:gd name="T45" fmla="*/ 19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 h="26">
                  <a:moveTo>
                    <a:pt x="0" y="19"/>
                  </a:moveTo>
                  <a:cubicBezTo>
                    <a:pt x="4" y="19"/>
                    <a:pt x="4" y="19"/>
                    <a:pt x="4" y="19"/>
                  </a:cubicBezTo>
                  <a:cubicBezTo>
                    <a:pt x="4" y="26"/>
                    <a:pt x="4" y="26"/>
                    <a:pt x="4" y="26"/>
                  </a:cubicBezTo>
                  <a:cubicBezTo>
                    <a:pt x="8" y="26"/>
                    <a:pt x="8" y="26"/>
                    <a:pt x="8" y="26"/>
                  </a:cubicBezTo>
                  <a:cubicBezTo>
                    <a:pt x="8" y="19"/>
                    <a:pt x="8" y="19"/>
                    <a:pt x="8" y="19"/>
                  </a:cubicBezTo>
                  <a:cubicBezTo>
                    <a:pt x="18" y="19"/>
                    <a:pt x="18" y="19"/>
                    <a:pt x="18" y="19"/>
                  </a:cubicBezTo>
                  <a:cubicBezTo>
                    <a:pt x="18" y="26"/>
                    <a:pt x="18" y="26"/>
                    <a:pt x="18" y="26"/>
                  </a:cubicBezTo>
                  <a:cubicBezTo>
                    <a:pt x="22" y="26"/>
                    <a:pt x="22" y="26"/>
                    <a:pt x="22" y="26"/>
                  </a:cubicBezTo>
                  <a:cubicBezTo>
                    <a:pt x="22" y="19"/>
                    <a:pt x="22" y="19"/>
                    <a:pt x="22" y="19"/>
                  </a:cubicBezTo>
                  <a:cubicBezTo>
                    <a:pt x="25" y="19"/>
                    <a:pt x="25" y="19"/>
                    <a:pt x="25" y="19"/>
                  </a:cubicBezTo>
                  <a:cubicBezTo>
                    <a:pt x="25" y="1"/>
                    <a:pt x="25" y="1"/>
                    <a:pt x="25" y="1"/>
                  </a:cubicBezTo>
                  <a:cubicBezTo>
                    <a:pt x="21" y="1"/>
                    <a:pt x="21" y="1"/>
                    <a:pt x="21" y="1"/>
                  </a:cubicBezTo>
                  <a:cubicBezTo>
                    <a:pt x="21" y="1"/>
                    <a:pt x="21" y="1"/>
                    <a:pt x="21" y="1"/>
                  </a:cubicBezTo>
                  <a:cubicBezTo>
                    <a:pt x="21" y="0"/>
                    <a:pt x="20" y="0"/>
                    <a:pt x="19" y="0"/>
                  </a:cubicBezTo>
                  <a:cubicBezTo>
                    <a:pt x="18" y="0"/>
                    <a:pt x="18" y="0"/>
                    <a:pt x="17" y="1"/>
                  </a:cubicBezTo>
                  <a:cubicBezTo>
                    <a:pt x="15" y="1"/>
                    <a:pt x="15" y="1"/>
                    <a:pt x="15" y="1"/>
                  </a:cubicBezTo>
                  <a:cubicBezTo>
                    <a:pt x="14" y="1"/>
                    <a:pt x="14" y="0"/>
                    <a:pt x="13" y="0"/>
                  </a:cubicBezTo>
                  <a:cubicBezTo>
                    <a:pt x="12" y="0"/>
                    <a:pt x="11" y="0"/>
                    <a:pt x="11" y="1"/>
                  </a:cubicBezTo>
                  <a:cubicBezTo>
                    <a:pt x="8" y="1"/>
                    <a:pt x="8" y="1"/>
                    <a:pt x="8" y="1"/>
                  </a:cubicBezTo>
                  <a:cubicBezTo>
                    <a:pt x="7" y="0"/>
                    <a:pt x="7" y="0"/>
                    <a:pt x="6" y="0"/>
                  </a:cubicBezTo>
                  <a:cubicBezTo>
                    <a:pt x="5" y="0"/>
                    <a:pt x="4" y="0"/>
                    <a:pt x="4" y="1"/>
                  </a:cubicBezTo>
                  <a:cubicBezTo>
                    <a:pt x="0" y="1"/>
                    <a:pt x="0" y="1"/>
                    <a:pt x="0" y="1"/>
                  </a:cubicBezTo>
                  <a:lnTo>
                    <a:pt x="0" y="19"/>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8" name="Rectangle 109">
              <a:extLst>
                <a:ext uri="{FF2B5EF4-FFF2-40B4-BE49-F238E27FC236}">
                  <a16:creationId xmlns:a16="http://schemas.microsoft.com/office/drawing/2014/main" id="{E117E800-EF00-4DE7-BDD7-1C402B12777D}"/>
                </a:ext>
              </a:extLst>
            </p:cNvPr>
            <p:cNvSpPr>
              <a:spLocks noChangeArrowheads="1"/>
            </p:cNvSpPr>
            <p:nvPr userDrawn="1"/>
          </p:nvSpPr>
          <p:spPr bwMode="auto">
            <a:xfrm>
              <a:off x="292" y="196"/>
              <a:ext cx="46" cy="32"/>
            </a:xfrm>
            <a:prstGeom prst="rect">
              <a:avLst/>
            </a:prstGeom>
            <a:solidFill>
              <a:srgbClr val="E633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9" name="Oval 110">
              <a:extLst>
                <a:ext uri="{FF2B5EF4-FFF2-40B4-BE49-F238E27FC236}">
                  <a16:creationId xmlns:a16="http://schemas.microsoft.com/office/drawing/2014/main" id="{1F840D84-1A0B-4E17-8D4E-B014AF71AC91}"/>
                </a:ext>
              </a:extLst>
            </p:cNvPr>
            <p:cNvSpPr>
              <a:spLocks noChangeArrowheads="1"/>
            </p:cNvSpPr>
            <p:nvPr userDrawn="1"/>
          </p:nvSpPr>
          <p:spPr bwMode="auto">
            <a:xfrm>
              <a:off x="295" y="203"/>
              <a:ext cx="4" cy="4"/>
            </a:xfrm>
            <a:prstGeom prst="ellipse">
              <a:avLst/>
            </a:pr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0" name="Freeform 111">
              <a:extLst>
                <a:ext uri="{FF2B5EF4-FFF2-40B4-BE49-F238E27FC236}">
                  <a16:creationId xmlns:a16="http://schemas.microsoft.com/office/drawing/2014/main" id="{21199E70-F3C8-4E20-A327-28B137A4C4DC}"/>
                </a:ext>
              </a:extLst>
            </p:cNvPr>
            <p:cNvSpPr>
              <a:spLocks noEditPoints="1"/>
            </p:cNvSpPr>
            <p:nvPr userDrawn="1"/>
          </p:nvSpPr>
          <p:spPr bwMode="auto">
            <a:xfrm>
              <a:off x="295" y="203"/>
              <a:ext cx="4" cy="4"/>
            </a:xfrm>
            <a:custGeom>
              <a:avLst/>
              <a:gdLst>
                <a:gd name="T0" fmla="*/ 1 w 2"/>
                <a:gd name="T1" fmla="*/ 0 h 2"/>
                <a:gd name="T2" fmla="*/ 0 w 2"/>
                <a:gd name="T3" fmla="*/ 1 h 2"/>
                <a:gd name="T4" fmla="*/ 1 w 2"/>
                <a:gd name="T5" fmla="*/ 2 h 2"/>
                <a:gd name="T6" fmla="*/ 2 w 2"/>
                <a:gd name="T7" fmla="*/ 1 h 2"/>
                <a:gd name="T8" fmla="*/ 1 w 2"/>
                <a:gd name="T9" fmla="*/ 0 h 2"/>
                <a:gd name="T10" fmla="*/ 1 w 2"/>
                <a:gd name="T11" fmla="*/ 2 h 2"/>
                <a:gd name="T12" fmla="*/ 0 w 2"/>
                <a:gd name="T13" fmla="*/ 1 h 2"/>
                <a:gd name="T14" fmla="*/ 1 w 2"/>
                <a:gd name="T15" fmla="*/ 0 h 2"/>
                <a:gd name="T16" fmla="*/ 2 w 2"/>
                <a:gd name="T17" fmla="*/ 1 h 2"/>
                <a:gd name="T18" fmla="*/ 1 w 2"/>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1" y="0"/>
                  </a:moveTo>
                  <a:cubicBezTo>
                    <a:pt x="1" y="0"/>
                    <a:pt x="0" y="1"/>
                    <a:pt x="0" y="1"/>
                  </a:cubicBezTo>
                  <a:cubicBezTo>
                    <a:pt x="0" y="2"/>
                    <a:pt x="1" y="2"/>
                    <a:pt x="1" y="2"/>
                  </a:cubicBezTo>
                  <a:cubicBezTo>
                    <a:pt x="2" y="2"/>
                    <a:pt x="2" y="2"/>
                    <a:pt x="2" y="1"/>
                  </a:cubicBezTo>
                  <a:cubicBezTo>
                    <a:pt x="2" y="1"/>
                    <a:pt x="2" y="0"/>
                    <a:pt x="1" y="0"/>
                  </a:cubicBezTo>
                  <a:moveTo>
                    <a:pt x="1" y="2"/>
                  </a:moveTo>
                  <a:cubicBezTo>
                    <a:pt x="0" y="2"/>
                    <a:pt x="0" y="2"/>
                    <a:pt x="0" y="1"/>
                  </a:cubicBezTo>
                  <a:cubicBezTo>
                    <a:pt x="0" y="1"/>
                    <a:pt x="0" y="0"/>
                    <a:pt x="1" y="0"/>
                  </a:cubicBezTo>
                  <a:cubicBezTo>
                    <a:pt x="2" y="0"/>
                    <a:pt x="2" y="1"/>
                    <a:pt x="2" y="1"/>
                  </a:cubicBezTo>
                  <a:cubicBezTo>
                    <a:pt x="2" y="2"/>
                    <a:pt x="2" y="2"/>
                    <a:pt x="1" y="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1" name="Oval 112">
              <a:extLst>
                <a:ext uri="{FF2B5EF4-FFF2-40B4-BE49-F238E27FC236}">
                  <a16:creationId xmlns:a16="http://schemas.microsoft.com/office/drawing/2014/main" id="{AFF22259-C8E5-4341-9A13-DFA2740614CA}"/>
                </a:ext>
              </a:extLst>
            </p:cNvPr>
            <p:cNvSpPr>
              <a:spLocks noChangeArrowheads="1"/>
            </p:cNvSpPr>
            <p:nvPr userDrawn="1"/>
          </p:nvSpPr>
          <p:spPr bwMode="auto">
            <a:xfrm>
              <a:off x="330" y="203"/>
              <a:ext cx="4" cy="4"/>
            </a:xfrm>
            <a:prstGeom prst="ellipse">
              <a:avLst/>
            </a:pr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2" name="Freeform 113">
              <a:extLst>
                <a:ext uri="{FF2B5EF4-FFF2-40B4-BE49-F238E27FC236}">
                  <a16:creationId xmlns:a16="http://schemas.microsoft.com/office/drawing/2014/main" id="{1D62884A-AEE2-4824-831E-AD85D54354EE}"/>
                </a:ext>
              </a:extLst>
            </p:cNvPr>
            <p:cNvSpPr>
              <a:spLocks noEditPoints="1"/>
            </p:cNvSpPr>
            <p:nvPr userDrawn="1"/>
          </p:nvSpPr>
          <p:spPr bwMode="auto">
            <a:xfrm>
              <a:off x="330" y="203"/>
              <a:ext cx="4" cy="4"/>
            </a:xfrm>
            <a:custGeom>
              <a:avLst/>
              <a:gdLst>
                <a:gd name="T0" fmla="*/ 1 w 2"/>
                <a:gd name="T1" fmla="*/ 0 h 2"/>
                <a:gd name="T2" fmla="*/ 0 w 2"/>
                <a:gd name="T3" fmla="*/ 1 h 2"/>
                <a:gd name="T4" fmla="*/ 1 w 2"/>
                <a:gd name="T5" fmla="*/ 2 h 2"/>
                <a:gd name="T6" fmla="*/ 2 w 2"/>
                <a:gd name="T7" fmla="*/ 1 h 2"/>
                <a:gd name="T8" fmla="*/ 1 w 2"/>
                <a:gd name="T9" fmla="*/ 0 h 2"/>
                <a:gd name="T10" fmla="*/ 1 w 2"/>
                <a:gd name="T11" fmla="*/ 2 h 2"/>
                <a:gd name="T12" fmla="*/ 0 w 2"/>
                <a:gd name="T13" fmla="*/ 1 h 2"/>
                <a:gd name="T14" fmla="*/ 1 w 2"/>
                <a:gd name="T15" fmla="*/ 0 h 2"/>
                <a:gd name="T16" fmla="*/ 2 w 2"/>
                <a:gd name="T17" fmla="*/ 1 h 2"/>
                <a:gd name="T18" fmla="*/ 1 w 2"/>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1" y="0"/>
                  </a:moveTo>
                  <a:cubicBezTo>
                    <a:pt x="1" y="0"/>
                    <a:pt x="0" y="1"/>
                    <a:pt x="0" y="1"/>
                  </a:cubicBezTo>
                  <a:cubicBezTo>
                    <a:pt x="0" y="2"/>
                    <a:pt x="1" y="2"/>
                    <a:pt x="1" y="2"/>
                  </a:cubicBezTo>
                  <a:cubicBezTo>
                    <a:pt x="2" y="2"/>
                    <a:pt x="2" y="2"/>
                    <a:pt x="2" y="1"/>
                  </a:cubicBezTo>
                  <a:cubicBezTo>
                    <a:pt x="2" y="1"/>
                    <a:pt x="2" y="0"/>
                    <a:pt x="1" y="0"/>
                  </a:cubicBezTo>
                  <a:moveTo>
                    <a:pt x="1" y="2"/>
                  </a:moveTo>
                  <a:cubicBezTo>
                    <a:pt x="1" y="2"/>
                    <a:pt x="0" y="2"/>
                    <a:pt x="0" y="1"/>
                  </a:cubicBezTo>
                  <a:cubicBezTo>
                    <a:pt x="0" y="1"/>
                    <a:pt x="1" y="0"/>
                    <a:pt x="1" y="0"/>
                  </a:cubicBezTo>
                  <a:cubicBezTo>
                    <a:pt x="2" y="0"/>
                    <a:pt x="2" y="1"/>
                    <a:pt x="2" y="1"/>
                  </a:cubicBezTo>
                  <a:cubicBezTo>
                    <a:pt x="2" y="2"/>
                    <a:pt x="2" y="2"/>
                    <a:pt x="1" y="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3" name="Oval 114">
              <a:extLst>
                <a:ext uri="{FF2B5EF4-FFF2-40B4-BE49-F238E27FC236}">
                  <a16:creationId xmlns:a16="http://schemas.microsoft.com/office/drawing/2014/main" id="{DC44585C-841F-42C5-8759-5397ED7C768D}"/>
                </a:ext>
              </a:extLst>
            </p:cNvPr>
            <p:cNvSpPr>
              <a:spLocks noChangeArrowheads="1"/>
            </p:cNvSpPr>
            <p:nvPr userDrawn="1"/>
          </p:nvSpPr>
          <p:spPr bwMode="auto">
            <a:xfrm>
              <a:off x="295" y="220"/>
              <a:ext cx="4" cy="4"/>
            </a:xfrm>
            <a:prstGeom prst="ellipse">
              <a:avLst/>
            </a:pr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4" name="Freeform 115">
              <a:extLst>
                <a:ext uri="{FF2B5EF4-FFF2-40B4-BE49-F238E27FC236}">
                  <a16:creationId xmlns:a16="http://schemas.microsoft.com/office/drawing/2014/main" id="{DA9F6A29-D5EE-40D8-BDBD-D26575CBD191}"/>
                </a:ext>
              </a:extLst>
            </p:cNvPr>
            <p:cNvSpPr>
              <a:spLocks noEditPoints="1"/>
            </p:cNvSpPr>
            <p:nvPr userDrawn="1"/>
          </p:nvSpPr>
          <p:spPr bwMode="auto">
            <a:xfrm>
              <a:off x="295" y="220"/>
              <a:ext cx="4" cy="4"/>
            </a:xfrm>
            <a:custGeom>
              <a:avLst/>
              <a:gdLst>
                <a:gd name="T0" fmla="*/ 1 w 2"/>
                <a:gd name="T1" fmla="*/ 0 h 2"/>
                <a:gd name="T2" fmla="*/ 0 w 2"/>
                <a:gd name="T3" fmla="*/ 1 h 2"/>
                <a:gd name="T4" fmla="*/ 1 w 2"/>
                <a:gd name="T5" fmla="*/ 2 h 2"/>
                <a:gd name="T6" fmla="*/ 2 w 2"/>
                <a:gd name="T7" fmla="*/ 1 h 2"/>
                <a:gd name="T8" fmla="*/ 1 w 2"/>
                <a:gd name="T9" fmla="*/ 0 h 2"/>
                <a:gd name="T10" fmla="*/ 1 w 2"/>
                <a:gd name="T11" fmla="*/ 2 h 2"/>
                <a:gd name="T12" fmla="*/ 0 w 2"/>
                <a:gd name="T13" fmla="*/ 1 h 2"/>
                <a:gd name="T14" fmla="*/ 1 w 2"/>
                <a:gd name="T15" fmla="*/ 0 h 2"/>
                <a:gd name="T16" fmla="*/ 2 w 2"/>
                <a:gd name="T17" fmla="*/ 1 h 2"/>
                <a:gd name="T18" fmla="*/ 1 w 2"/>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1" y="0"/>
                  </a:moveTo>
                  <a:cubicBezTo>
                    <a:pt x="1" y="0"/>
                    <a:pt x="0" y="1"/>
                    <a:pt x="0" y="1"/>
                  </a:cubicBezTo>
                  <a:cubicBezTo>
                    <a:pt x="0" y="2"/>
                    <a:pt x="1" y="2"/>
                    <a:pt x="1" y="2"/>
                  </a:cubicBezTo>
                  <a:cubicBezTo>
                    <a:pt x="2" y="2"/>
                    <a:pt x="2" y="2"/>
                    <a:pt x="2" y="1"/>
                  </a:cubicBezTo>
                  <a:cubicBezTo>
                    <a:pt x="2" y="1"/>
                    <a:pt x="2" y="0"/>
                    <a:pt x="1" y="0"/>
                  </a:cubicBezTo>
                  <a:moveTo>
                    <a:pt x="1" y="2"/>
                  </a:moveTo>
                  <a:cubicBezTo>
                    <a:pt x="0" y="2"/>
                    <a:pt x="0" y="2"/>
                    <a:pt x="0" y="1"/>
                  </a:cubicBezTo>
                  <a:cubicBezTo>
                    <a:pt x="0" y="1"/>
                    <a:pt x="0" y="0"/>
                    <a:pt x="1" y="0"/>
                  </a:cubicBezTo>
                  <a:cubicBezTo>
                    <a:pt x="2" y="0"/>
                    <a:pt x="2" y="1"/>
                    <a:pt x="2" y="1"/>
                  </a:cubicBezTo>
                  <a:cubicBezTo>
                    <a:pt x="2" y="2"/>
                    <a:pt x="2" y="2"/>
                    <a:pt x="1" y="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5" name="Oval 116">
              <a:extLst>
                <a:ext uri="{FF2B5EF4-FFF2-40B4-BE49-F238E27FC236}">
                  <a16:creationId xmlns:a16="http://schemas.microsoft.com/office/drawing/2014/main" id="{E078CAFA-9162-4CE2-97CF-F02001D1D9C6}"/>
                </a:ext>
              </a:extLst>
            </p:cNvPr>
            <p:cNvSpPr>
              <a:spLocks noChangeArrowheads="1"/>
            </p:cNvSpPr>
            <p:nvPr userDrawn="1"/>
          </p:nvSpPr>
          <p:spPr bwMode="auto">
            <a:xfrm>
              <a:off x="330" y="220"/>
              <a:ext cx="4" cy="4"/>
            </a:xfrm>
            <a:prstGeom prst="ellipse">
              <a:avLst/>
            </a:pr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6" name="Freeform 117">
              <a:extLst>
                <a:ext uri="{FF2B5EF4-FFF2-40B4-BE49-F238E27FC236}">
                  <a16:creationId xmlns:a16="http://schemas.microsoft.com/office/drawing/2014/main" id="{A1E49A4B-8DE2-4D2C-A4D5-C43BC965D4F3}"/>
                </a:ext>
              </a:extLst>
            </p:cNvPr>
            <p:cNvSpPr>
              <a:spLocks noEditPoints="1"/>
            </p:cNvSpPr>
            <p:nvPr userDrawn="1"/>
          </p:nvSpPr>
          <p:spPr bwMode="auto">
            <a:xfrm>
              <a:off x="330" y="220"/>
              <a:ext cx="4" cy="4"/>
            </a:xfrm>
            <a:custGeom>
              <a:avLst/>
              <a:gdLst>
                <a:gd name="T0" fmla="*/ 1 w 2"/>
                <a:gd name="T1" fmla="*/ 0 h 2"/>
                <a:gd name="T2" fmla="*/ 0 w 2"/>
                <a:gd name="T3" fmla="*/ 1 h 2"/>
                <a:gd name="T4" fmla="*/ 1 w 2"/>
                <a:gd name="T5" fmla="*/ 2 h 2"/>
                <a:gd name="T6" fmla="*/ 2 w 2"/>
                <a:gd name="T7" fmla="*/ 1 h 2"/>
                <a:gd name="T8" fmla="*/ 1 w 2"/>
                <a:gd name="T9" fmla="*/ 0 h 2"/>
                <a:gd name="T10" fmla="*/ 1 w 2"/>
                <a:gd name="T11" fmla="*/ 2 h 2"/>
                <a:gd name="T12" fmla="*/ 0 w 2"/>
                <a:gd name="T13" fmla="*/ 1 h 2"/>
                <a:gd name="T14" fmla="*/ 1 w 2"/>
                <a:gd name="T15" fmla="*/ 0 h 2"/>
                <a:gd name="T16" fmla="*/ 2 w 2"/>
                <a:gd name="T17" fmla="*/ 1 h 2"/>
                <a:gd name="T18" fmla="*/ 1 w 2"/>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1" y="0"/>
                  </a:moveTo>
                  <a:cubicBezTo>
                    <a:pt x="1" y="0"/>
                    <a:pt x="0" y="1"/>
                    <a:pt x="0" y="1"/>
                  </a:cubicBezTo>
                  <a:cubicBezTo>
                    <a:pt x="0" y="2"/>
                    <a:pt x="1" y="2"/>
                    <a:pt x="1" y="2"/>
                  </a:cubicBezTo>
                  <a:cubicBezTo>
                    <a:pt x="2" y="2"/>
                    <a:pt x="2" y="2"/>
                    <a:pt x="2" y="1"/>
                  </a:cubicBezTo>
                  <a:cubicBezTo>
                    <a:pt x="2" y="1"/>
                    <a:pt x="2" y="0"/>
                    <a:pt x="1" y="0"/>
                  </a:cubicBezTo>
                  <a:moveTo>
                    <a:pt x="1" y="2"/>
                  </a:moveTo>
                  <a:cubicBezTo>
                    <a:pt x="1" y="2"/>
                    <a:pt x="0" y="2"/>
                    <a:pt x="0" y="1"/>
                  </a:cubicBezTo>
                  <a:cubicBezTo>
                    <a:pt x="0" y="1"/>
                    <a:pt x="1" y="0"/>
                    <a:pt x="1" y="0"/>
                  </a:cubicBezTo>
                  <a:cubicBezTo>
                    <a:pt x="2" y="0"/>
                    <a:pt x="2" y="1"/>
                    <a:pt x="2" y="1"/>
                  </a:cubicBezTo>
                  <a:cubicBezTo>
                    <a:pt x="2" y="2"/>
                    <a:pt x="2" y="2"/>
                    <a:pt x="1" y="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7" name="Freeform 118">
              <a:extLst>
                <a:ext uri="{FF2B5EF4-FFF2-40B4-BE49-F238E27FC236}">
                  <a16:creationId xmlns:a16="http://schemas.microsoft.com/office/drawing/2014/main" id="{4C71EFB4-CC84-4B97-9F9A-AFD282367C86}"/>
                </a:ext>
              </a:extLst>
            </p:cNvPr>
            <p:cNvSpPr>
              <a:spLocks/>
            </p:cNvSpPr>
            <p:nvPr userDrawn="1"/>
          </p:nvSpPr>
          <p:spPr bwMode="auto">
            <a:xfrm>
              <a:off x="303" y="209"/>
              <a:ext cx="23" cy="11"/>
            </a:xfrm>
            <a:custGeom>
              <a:avLst/>
              <a:gdLst>
                <a:gd name="T0" fmla="*/ 0 w 11"/>
                <a:gd name="T1" fmla="*/ 2 h 5"/>
                <a:gd name="T2" fmla="*/ 6 w 11"/>
                <a:gd name="T3" fmla="*/ 5 h 5"/>
                <a:gd name="T4" fmla="*/ 11 w 11"/>
                <a:gd name="T5" fmla="*/ 2 h 5"/>
                <a:gd name="T6" fmla="*/ 6 w 11"/>
                <a:gd name="T7" fmla="*/ 0 h 5"/>
                <a:gd name="T8" fmla="*/ 0 w 11"/>
                <a:gd name="T9" fmla="*/ 2 h 5"/>
              </a:gdLst>
              <a:ahLst/>
              <a:cxnLst>
                <a:cxn ang="0">
                  <a:pos x="T0" y="T1"/>
                </a:cxn>
                <a:cxn ang="0">
                  <a:pos x="T2" y="T3"/>
                </a:cxn>
                <a:cxn ang="0">
                  <a:pos x="T4" y="T5"/>
                </a:cxn>
                <a:cxn ang="0">
                  <a:pos x="T6" y="T7"/>
                </a:cxn>
                <a:cxn ang="0">
                  <a:pos x="T8" y="T9"/>
                </a:cxn>
              </a:cxnLst>
              <a:rect l="0" t="0" r="r" b="b"/>
              <a:pathLst>
                <a:path w="11" h="5">
                  <a:moveTo>
                    <a:pt x="0" y="2"/>
                  </a:moveTo>
                  <a:cubicBezTo>
                    <a:pt x="2" y="4"/>
                    <a:pt x="4" y="5"/>
                    <a:pt x="6" y="5"/>
                  </a:cubicBezTo>
                  <a:cubicBezTo>
                    <a:pt x="8" y="5"/>
                    <a:pt x="9" y="4"/>
                    <a:pt x="11" y="2"/>
                  </a:cubicBezTo>
                  <a:cubicBezTo>
                    <a:pt x="9" y="0"/>
                    <a:pt x="8" y="0"/>
                    <a:pt x="6" y="0"/>
                  </a:cubicBezTo>
                  <a:cubicBezTo>
                    <a:pt x="4" y="0"/>
                    <a:pt x="2" y="1"/>
                    <a:pt x="0" y="2"/>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8" name="Freeform 119">
              <a:extLst>
                <a:ext uri="{FF2B5EF4-FFF2-40B4-BE49-F238E27FC236}">
                  <a16:creationId xmlns:a16="http://schemas.microsoft.com/office/drawing/2014/main" id="{4BE570BD-5AD2-4210-B91F-5940506C31CB}"/>
                </a:ext>
              </a:extLst>
            </p:cNvPr>
            <p:cNvSpPr>
              <a:spLocks/>
            </p:cNvSpPr>
            <p:nvPr userDrawn="1"/>
          </p:nvSpPr>
          <p:spPr bwMode="auto">
            <a:xfrm>
              <a:off x="305" y="211"/>
              <a:ext cx="19" cy="7"/>
            </a:xfrm>
            <a:custGeom>
              <a:avLst/>
              <a:gdLst>
                <a:gd name="T0" fmla="*/ 0 w 9"/>
                <a:gd name="T1" fmla="*/ 1 h 3"/>
                <a:gd name="T2" fmla="*/ 5 w 9"/>
                <a:gd name="T3" fmla="*/ 0 h 3"/>
                <a:gd name="T4" fmla="*/ 9 w 9"/>
                <a:gd name="T5" fmla="*/ 1 h 3"/>
                <a:gd name="T6" fmla="*/ 5 w 9"/>
                <a:gd name="T7" fmla="*/ 3 h 3"/>
                <a:gd name="T8" fmla="*/ 0 w 9"/>
                <a:gd name="T9" fmla="*/ 1 h 3"/>
              </a:gdLst>
              <a:ahLst/>
              <a:cxnLst>
                <a:cxn ang="0">
                  <a:pos x="T0" y="T1"/>
                </a:cxn>
                <a:cxn ang="0">
                  <a:pos x="T2" y="T3"/>
                </a:cxn>
                <a:cxn ang="0">
                  <a:pos x="T4" y="T5"/>
                </a:cxn>
                <a:cxn ang="0">
                  <a:pos x="T6" y="T7"/>
                </a:cxn>
                <a:cxn ang="0">
                  <a:pos x="T8" y="T9"/>
                </a:cxn>
              </a:cxnLst>
              <a:rect l="0" t="0" r="r" b="b"/>
              <a:pathLst>
                <a:path w="9" h="3">
                  <a:moveTo>
                    <a:pt x="0" y="1"/>
                  </a:moveTo>
                  <a:cubicBezTo>
                    <a:pt x="2" y="0"/>
                    <a:pt x="3" y="0"/>
                    <a:pt x="5" y="0"/>
                  </a:cubicBezTo>
                  <a:cubicBezTo>
                    <a:pt x="6" y="0"/>
                    <a:pt x="7" y="0"/>
                    <a:pt x="9" y="1"/>
                  </a:cubicBezTo>
                  <a:cubicBezTo>
                    <a:pt x="7" y="2"/>
                    <a:pt x="6" y="3"/>
                    <a:pt x="5" y="3"/>
                  </a:cubicBezTo>
                  <a:cubicBezTo>
                    <a:pt x="3" y="3"/>
                    <a:pt x="2" y="2"/>
                    <a:pt x="0" y="1"/>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9" name="Freeform 120">
              <a:extLst>
                <a:ext uri="{FF2B5EF4-FFF2-40B4-BE49-F238E27FC236}">
                  <a16:creationId xmlns:a16="http://schemas.microsoft.com/office/drawing/2014/main" id="{9756F422-3A56-425F-A947-0DF575CE516E}"/>
                </a:ext>
              </a:extLst>
            </p:cNvPr>
            <p:cNvSpPr>
              <a:spLocks/>
            </p:cNvSpPr>
            <p:nvPr userDrawn="1"/>
          </p:nvSpPr>
          <p:spPr bwMode="auto">
            <a:xfrm>
              <a:off x="309" y="211"/>
              <a:ext cx="11" cy="4"/>
            </a:xfrm>
            <a:custGeom>
              <a:avLst/>
              <a:gdLst>
                <a:gd name="T0" fmla="*/ 0 w 5"/>
                <a:gd name="T1" fmla="*/ 1 h 2"/>
                <a:gd name="T2" fmla="*/ 3 w 5"/>
                <a:gd name="T3" fmla="*/ 2 h 2"/>
                <a:gd name="T4" fmla="*/ 5 w 5"/>
                <a:gd name="T5" fmla="*/ 1 h 2"/>
                <a:gd name="T6" fmla="*/ 3 w 5"/>
                <a:gd name="T7" fmla="*/ 0 h 2"/>
                <a:gd name="T8" fmla="*/ 0 w 5"/>
                <a:gd name="T9" fmla="*/ 1 h 2"/>
              </a:gdLst>
              <a:ahLst/>
              <a:cxnLst>
                <a:cxn ang="0">
                  <a:pos x="T0" y="T1"/>
                </a:cxn>
                <a:cxn ang="0">
                  <a:pos x="T2" y="T3"/>
                </a:cxn>
                <a:cxn ang="0">
                  <a:pos x="T4" y="T5"/>
                </a:cxn>
                <a:cxn ang="0">
                  <a:pos x="T6" y="T7"/>
                </a:cxn>
                <a:cxn ang="0">
                  <a:pos x="T8" y="T9"/>
                </a:cxn>
              </a:cxnLst>
              <a:rect l="0" t="0" r="r" b="b"/>
              <a:pathLst>
                <a:path w="5" h="2">
                  <a:moveTo>
                    <a:pt x="0" y="1"/>
                  </a:moveTo>
                  <a:cubicBezTo>
                    <a:pt x="1" y="1"/>
                    <a:pt x="2" y="2"/>
                    <a:pt x="3" y="2"/>
                  </a:cubicBezTo>
                  <a:cubicBezTo>
                    <a:pt x="3" y="2"/>
                    <a:pt x="4" y="1"/>
                    <a:pt x="5" y="1"/>
                  </a:cubicBezTo>
                  <a:cubicBezTo>
                    <a:pt x="4" y="0"/>
                    <a:pt x="3" y="0"/>
                    <a:pt x="3" y="0"/>
                  </a:cubicBezTo>
                  <a:cubicBezTo>
                    <a:pt x="2" y="0"/>
                    <a:pt x="1" y="0"/>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0" name="Rectangle 121">
              <a:extLst>
                <a:ext uri="{FF2B5EF4-FFF2-40B4-BE49-F238E27FC236}">
                  <a16:creationId xmlns:a16="http://schemas.microsoft.com/office/drawing/2014/main" id="{7CEFCD09-E4D5-4344-B10B-D4BF8FF693B1}"/>
                </a:ext>
              </a:extLst>
            </p:cNvPr>
            <p:cNvSpPr>
              <a:spLocks noChangeArrowheads="1"/>
            </p:cNvSpPr>
            <p:nvPr userDrawn="1"/>
          </p:nvSpPr>
          <p:spPr bwMode="auto">
            <a:xfrm>
              <a:off x="292" y="196"/>
              <a:ext cx="46" cy="2"/>
            </a:xfrm>
            <a:prstGeom prst="rect">
              <a:avLst/>
            </a:prstGeom>
            <a:solidFill>
              <a:srgbClr val="13110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1" name="Freeform 122">
              <a:extLst>
                <a:ext uri="{FF2B5EF4-FFF2-40B4-BE49-F238E27FC236}">
                  <a16:creationId xmlns:a16="http://schemas.microsoft.com/office/drawing/2014/main" id="{10BED231-D616-442D-85EF-D3486A2DBD0E}"/>
                </a:ext>
              </a:extLst>
            </p:cNvPr>
            <p:cNvSpPr>
              <a:spLocks noEditPoints="1"/>
            </p:cNvSpPr>
            <p:nvPr userDrawn="1"/>
          </p:nvSpPr>
          <p:spPr bwMode="auto">
            <a:xfrm>
              <a:off x="292" y="196"/>
              <a:ext cx="46" cy="2"/>
            </a:xfrm>
            <a:custGeom>
              <a:avLst/>
              <a:gdLst>
                <a:gd name="T0" fmla="*/ 0 w 46"/>
                <a:gd name="T1" fmla="*/ 2 h 2"/>
                <a:gd name="T2" fmla="*/ 46 w 46"/>
                <a:gd name="T3" fmla="*/ 2 h 2"/>
                <a:gd name="T4" fmla="*/ 46 w 46"/>
                <a:gd name="T5" fmla="*/ 2 h 2"/>
                <a:gd name="T6" fmla="*/ 0 w 46"/>
                <a:gd name="T7" fmla="*/ 2 h 2"/>
                <a:gd name="T8" fmla="*/ 0 w 46"/>
                <a:gd name="T9" fmla="*/ 2 h 2"/>
                <a:gd name="T10" fmla="*/ 0 w 46"/>
                <a:gd name="T11" fmla="*/ 2 h 2"/>
                <a:gd name="T12" fmla="*/ 46 w 46"/>
                <a:gd name="T13" fmla="*/ 2 h 2"/>
                <a:gd name="T14" fmla="*/ 46 w 46"/>
                <a:gd name="T15" fmla="*/ 0 h 2"/>
                <a:gd name="T16" fmla="*/ 0 w 46"/>
                <a:gd name="T17" fmla="*/ 0 h 2"/>
                <a:gd name="T18" fmla="*/ 0 w 46"/>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2">
                  <a:moveTo>
                    <a:pt x="0" y="2"/>
                  </a:moveTo>
                  <a:lnTo>
                    <a:pt x="46" y="2"/>
                  </a:lnTo>
                  <a:lnTo>
                    <a:pt x="46" y="2"/>
                  </a:lnTo>
                  <a:lnTo>
                    <a:pt x="0" y="2"/>
                  </a:lnTo>
                  <a:lnTo>
                    <a:pt x="0" y="2"/>
                  </a:lnTo>
                  <a:close/>
                  <a:moveTo>
                    <a:pt x="0" y="2"/>
                  </a:moveTo>
                  <a:lnTo>
                    <a:pt x="46" y="2"/>
                  </a:lnTo>
                  <a:lnTo>
                    <a:pt x="46" y="0"/>
                  </a:lnTo>
                  <a:lnTo>
                    <a:pt x="0" y="0"/>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2" name="Freeform 123">
              <a:extLst>
                <a:ext uri="{FF2B5EF4-FFF2-40B4-BE49-F238E27FC236}">
                  <a16:creationId xmlns:a16="http://schemas.microsoft.com/office/drawing/2014/main" id="{CD1D0748-CADD-485F-A3F7-FB3485431214}"/>
                </a:ext>
              </a:extLst>
            </p:cNvPr>
            <p:cNvSpPr>
              <a:spLocks/>
            </p:cNvSpPr>
            <p:nvPr userDrawn="1"/>
          </p:nvSpPr>
          <p:spPr bwMode="auto">
            <a:xfrm>
              <a:off x="299" y="192"/>
              <a:ext cx="4" cy="11"/>
            </a:xfrm>
            <a:custGeom>
              <a:avLst/>
              <a:gdLst>
                <a:gd name="T0" fmla="*/ 0 w 2"/>
                <a:gd name="T1" fmla="*/ 2 h 5"/>
                <a:gd name="T2" fmla="*/ 0 w 2"/>
                <a:gd name="T3" fmla="*/ 3 h 5"/>
                <a:gd name="T4" fmla="*/ 0 w 2"/>
                <a:gd name="T5" fmla="*/ 4 h 5"/>
                <a:gd name="T6" fmla="*/ 1 w 2"/>
                <a:gd name="T7" fmla="*/ 5 h 5"/>
                <a:gd name="T8" fmla="*/ 2 w 2"/>
                <a:gd name="T9" fmla="*/ 4 h 5"/>
                <a:gd name="T10" fmla="*/ 2 w 2"/>
                <a:gd name="T11" fmla="*/ 3 h 5"/>
                <a:gd name="T12" fmla="*/ 2 w 2"/>
                <a:gd name="T13" fmla="*/ 2 h 5"/>
                <a:gd name="T14" fmla="*/ 1 w 2"/>
                <a:gd name="T15" fmla="*/ 0 h 5"/>
                <a:gd name="T16" fmla="*/ 1 w 2"/>
                <a:gd name="T17" fmla="*/ 0 h 5"/>
                <a:gd name="T18" fmla="*/ 0 w 2"/>
                <a:gd name="T19" fmla="*/ 0 h 5"/>
                <a:gd name="T20" fmla="*/ 0 w 2"/>
                <a:gd name="T21" fmla="*/ 1 h 5"/>
                <a:gd name="T22" fmla="*/ 0 w 2"/>
                <a:gd name="T23"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 h="5">
                  <a:moveTo>
                    <a:pt x="0" y="2"/>
                  </a:moveTo>
                  <a:cubicBezTo>
                    <a:pt x="0" y="3"/>
                    <a:pt x="0" y="3"/>
                    <a:pt x="0" y="3"/>
                  </a:cubicBezTo>
                  <a:cubicBezTo>
                    <a:pt x="0" y="4"/>
                    <a:pt x="0" y="4"/>
                    <a:pt x="0" y="4"/>
                  </a:cubicBezTo>
                  <a:cubicBezTo>
                    <a:pt x="0" y="4"/>
                    <a:pt x="0" y="5"/>
                    <a:pt x="1" y="5"/>
                  </a:cubicBezTo>
                  <a:cubicBezTo>
                    <a:pt x="2" y="5"/>
                    <a:pt x="2" y="4"/>
                    <a:pt x="2" y="4"/>
                  </a:cubicBezTo>
                  <a:cubicBezTo>
                    <a:pt x="2" y="3"/>
                    <a:pt x="2" y="3"/>
                    <a:pt x="2" y="3"/>
                  </a:cubicBezTo>
                  <a:cubicBezTo>
                    <a:pt x="2" y="2"/>
                    <a:pt x="2" y="2"/>
                    <a:pt x="2" y="2"/>
                  </a:cubicBezTo>
                  <a:cubicBezTo>
                    <a:pt x="2" y="1"/>
                    <a:pt x="2" y="0"/>
                    <a:pt x="1" y="0"/>
                  </a:cubicBezTo>
                  <a:cubicBezTo>
                    <a:pt x="1" y="0"/>
                    <a:pt x="1" y="0"/>
                    <a:pt x="1" y="0"/>
                  </a:cubicBezTo>
                  <a:cubicBezTo>
                    <a:pt x="0" y="0"/>
                    <a:pt x="0" y="0"/>
                    <a:pt x="0" y="0"/>
                  </a:cubicBezTo>
                  <a:cubicBezTo>
                    <a:pt x="0" y="1"/>
                    <a:pt x="0" y="1"/>
                    <a:pt x="0" y="1"/>
                  </a:cubicBezTo>
                  <a:cubicBezTo>
                    <a:pt x="0" y="1"/>
                    <a:pt x="0" y="1"/>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3" name="Freeform 124">
              <a:extLst>
                <a:ext uri="{FF2B5EF4-FFF2-40B4-BE49-F238E27FC236}">
                  <a16:creationId xmlns:a16="http://schemas.microsoft.com/office/drawing/2014/main" id="{0B8717C2-14CE-4995-9722-6748EFC682EC}"/>
                </a:ext>
              </a:extLst>
            </p:cNvPr>
            <p:cNvSpPr>
              <a:spLocks/>
            </p:cNvSpPr>
            <p:nvPr userDrawn="1"/>
          </p:nvSpPr>
          <p:spPr bwMode="auto">
            <a:xfrm>
              <a:off x="313" y="192"/>
              <a:ext cx="4" cy="11"/>
            </a:xfrm>
            <a:custGeom>
              <a:avLst/>
              <a:gdLst>
                <a:gd name="T0" fmla="*/ 0 w 2"/>
                <a:gd name="T1" fmla="*/ 3 h 5"/>
                <a:gd name="T2" fmla="*/ 0 w 2"/>
                <a:gd name="T3" fmla="*/ 4 h 5"/>
                <a:gd name="T4" fmla="*/ 1 w 2"/>
                <a:gd name="T5" fmla="*/ 5 h 5"/>
                <a:gd name="T6" fmla="*/ 2 w 2"/>
                <a:gd name="T7" fmla="*/ 4 h 5"/>
                <a:gd name="T8" fmla="*/ 2 w 2"/>
                <a:gd name="T9" fmla="*/ 3 h 5"/>
                <a:gd name="T10" fmla="*/ 2 w 2"/>
                <a:gd name="T11" fmla="*/ 2 h 5"/>
                <a:gd name="T12" fmla="*/ 1 w 2"/>
                <a:gd name="T13" fmla="*/ 0 h 5"/>
                <a:gd name="T14" fmla="*/ 0 w 2"/>
                <a:gd name="T15" fmla="*/ 2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5">
                  <a:moveTo>
                    <a:pt x="0" y="3"/>
                  </a:moveTo>
                  <a:cubicBezTo>
                    <a:pt x="0" y="4"/>
                    <a:pt x="0" y="4"/>
                    <a:pt x="0" y="4"/>
                  </a:cubicBezTo>
                  <a:cubicBezTo>
                    <a:pt x="0" y="4"/>
                    <a:pt x="0" y="5"/>
                    <a:pt x="1" y="5"/>
                  </a:cubicBezTo>
                  <a:cubicBezTo>
                    <a:pt x="1" y="5"/>
                    <a:pt x="2" y="4"/>
                    <a:pt x="2" y="4"/>
                  </a:cubicBezTo>
                  <a:cubicBezTo>
                    <a:pt x="2" y="3"/>
                    <a:pt x="2" y="3"/>
                    <a:pt x="2" y="3"/>
                  </a:cubicBezTo>
                  <a:cubicBezTo>
                    <a:pt x="2" y="2"/>
                    <a:pt x="2" y="2"/>
                    <a:pt x="2" y="2"/>
                  </a:cubicBezTo>
                  <a:cubicBezTo>
                    <a:pt x="2" y="1"/>
                    <a:pt x="1" y="0"/>
                    <a:pt x="1" y="0"/>
                  </a:cubicBezTo>
                  <a:cubicBezTo>
                    <a:pt x="0" y="0"/>
                    <a:pt x="0" y="1"/>
                    <a:pt x="0" y="2"/>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4" name="Freeform 125">
              <a:extLst>
                <a:ext uri="{FF2B5EF4-FFF2-40B4-BE49-F238E27FC236}">
                  <a16:creationId xmlns:a16="http://schemas.microsoft.com/office/drawing/2014/main" id="{EF5A9EE1-151F-4BD7-AE0B-9496987B45BC}"/>
                </a:ext>
              </a:extLst>
            </p:cNvPr>
            <p:cNvSpPr>
              <a:spLocks/>
            </p:cNvSpPr>
            <p:nvPr userDrawn="1"/>
          </p:nvSpPr>
          <p:spPr bwMode="auto">
            <a:xfrm>
              <a:off x="326" y="192"/>
              <a:ext cx="4" cy="11"/>
            </a:xfrm>
            <a:custGeom>
              <a:avLst/>
              <a:gdLst>
                <a:gd name="T0" fmla="*/ 0 w 2"/>
                <a:gd name="T1" fmla="*/ 2 h 5"/>
                <a:gd name="T2" fmla="*/ 0 w 2"/>
                <a:gd name="T3" fmla="*/ 3 h 5"/>
                <a:gd name="T4" fmla="*/ 0 w 2"/>
                <a:gd name="T5" fmla="*/ 4 h 5"/>
                <a:gd name="T6" fmla="*/ 1 w 2"/>
                <a:gd name="T7" fmla="*/ 5 h 5"/>
                <a:gd name="T8" fmla="*/ 2 w 2"/>
                <a:gd name="T9" fmla="*/ 4 h 5"/>
                <a:gd name="T10" fmla="*/ 2 w 2"/>
                <a:gd name="T11" fmla="*/ 3 h 5"/>
                <a:gd name="T12" fmla="*/ 2 w 2"/>
                <a:gd name="T13" fmla="*/ 2 h 5"/>
                <a:gd name="T14" fmla="*/ 1 w 2"/>
                <a:gd name="T15" fmla="*/ 0 h 5"/>
                <a:gd name="T16" fmla="*/ 1 w 2"/>
                <a:gd name="T17" fmla="*/ 0 h 5"/>
                <a:gd name="T18" fmla="*/ 1 w 2"/>
                <a:gd name="T19" fmla="*/ 0 h 5"/>
                <a:gd name="T20" fmla="*/ 0 w 2"/>
                <a:gd name="T21" fmla="*/ 1 h 5"/>
                <a:gd name="T22" fmla="*/ 0 w 2"/>
                <a:gd name="T23"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 h="5">
                  <a:moveTo>
                    <a:pt x="0" y="2"/>
                  </a:moveTo>
                  <a:cubicBezTo>
                    <a:pt x="0" y="3"/>
                    <a:pt x="0" y="3"/>
                    <a:pt x="0" y="3"/>
                  </a:cubicBezTo>
                  <a:cubicBezTo>
                    <a:pt x="0" y="4"/>
                    <a:pt x="0" y="4"/>
                    <a:pt x="0" y="4"/>
                  </a:cubicBezTo>
                  <a:cubicBezTo>
                    <a:pt x="0" y="4"/>
                    <a:pt x="1" y="5"/>
                    <a:pt x="1" y="5"/>
                  </a:cubicBezTo>
                  <a:cubicBezTo>
                    <a:pt x="2" y="5"/>
                    <a:pt x="2" y="4"/>
                    <a:pt x="2" y="4"/>
                  </a:cubicBezTo>
                  <a:cubicBezTo>
                    <a:pt x="2" y="3"/>
                    <a:pt x="2" y="3"/>
                    <a:pt x="2" y="3"/>
                  </a:cubicBezTo>
                  <a:cubicBezTo>
                    <a:pt x="2" y="2"/>
                    <a:pt x="2" y="2"/>
                    <a:pt x="2" y="2"/>
                  </a:cubicBezTo>
                  <a:cubicBezTo>
                    <a:pt x="2" y="1"/>
                    <a:pt x="2" y="0"/>
                    <a:pt x="1" y="0"/>
                  </a:cubicBezTo>
                  <a:cubicBezTo>
                    <a:pt x="1" y="0"/>
                    <a:pt x="1" y="0"/>
                    <a:pt x="1" y="0"/>
                  </a:cubicBezTo>
                  <a:cubicBezTo>
                    <a:pt x="1" y="0"/>
                    <a:pt x="1" y="0"/>
                    <a:pt x="1" y="0"/>
                  </a:cubicBezTo>
                  <a:cubicBezTo>
                    <a:pt x="1" y="1"/>
                    <a:pt x="0" y="1"/>
                    <a:pt x="0" y="1"/>
                  </a:cubicBezTo>
                  <a:cubicBezTo>
                    <a:pt x="0" y="1"/>
                    <a:pt x="0" y="1"/>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5" name="Rectangle 126">
              <a:extLst>
                <a:ext uri="{FF2B5EF4-FFF2-40B4-BE49-F238E27FC236}">
                  <a16:creationId xmlns:a16="http://schemas.microsoft.com/office/drawing/2014/main" id="{84A86AC1-5639-40DA-95CE-FA395866CD9F}"/>
                </a:ext>
              </a:extLst>
            </p:cNvPr>
            <p:cNvSpPr>
              <a:spLocks noChangeArrowheads="1"/>
            </p:cNvSpPr>
            <p:nvPr userDrawn="1"/>
          </p:nvSpPr>
          <p:spPr bwMode="auto">
            <a:xfrm>
              <a:off x="297" y="234"/>
              <a:ext cx="6" cy="5"/>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6" name="Rectangle 127">
              <a:extLst>
                <a:ext uri="{FF2B5EF4-FFF2-40B4-BE49-F238E27FC236}">
                  <a16:creationId xmlns:a16="http://schemas.microsoft.com/office/drawing/2014/main" id="{A9C4B3E4-3155-4C1F-B9B6-72DC358629C8}"/>
                </a:ext>
              </a:extLst>
            </p:cNvPr>
            <p:cNvSpPr>
              <a:spLocks noChangeArrowheads="1"/>
            </p:cNvSpPr>
            <p:nvPr userDrawn="1"/>
          </p:nvSpPr>
          <p:spPr bwMode="auto">
            <a:xfrm>
              <a:off x="297" y="241"/>
              <a:ext cx="6" cy="2"/>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7" name="Rectangle 128">
              <a:extLst>
                <a:ext uri="{FF2B5EF4-FFF2-40B4-BE49-F238E27FC236}">
                  <a16:creationId xmlns:a16="http://schemas.microsoft.com/office/drawing/2014/main" id="{12970D0F-44F3-401E-95D2-E99F4F09F215}"/>
                </a:ext>
              </a:extLst>
            </p:cNvPr>
            <p:cNvSpPr>
              <a:spLocks noChangeArrowheads="1"/>
            </p:cNvSpPr>
            <p:nvPr userDrawn="1"/>
          </p:nvSpPr>
          <p:spPr bwMode="auto">
            <a:xfrm>
              <a:off x="326" y="234"/>
              <a:ext cx="4" cy="5"/>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8" name="Rectangle 129">
              <a:extLst>
                <a:ext uri="{FF2B5EF4-FFF2-40B4-BE49-F238E27FC236}">
                  <a16:creationId xmlns:a16="http://schemas.microsoft.com/office/drawing/2014/main" id="{D3B8C858-BD17-4CD9-ABDD-0306479B5606}"/>
                </a:ext>
              </a:extLst>
            </p:cNvPr>
            <p:cNvSpPr>
              <a:spLocks noChangeArrowheads="1"/>
            </p:cNvSpPr>
            <p:nvPr userDrawn="1"/>
          </p:nvSpPr>
          <p:spPr bwMode="auto">
            <a:xfrm>
              <a:off x="326" y="241"/>
              <a:ext cx="4" cy="2"/>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4156698645"/>
      </p:ext>
    </p:extLst>
  </p:cSld>
  <p:clrMap bg1="lt1" tx1="dk1" bg2="lt2" tx2="dk2" accent1="accent1" accent2="accent2" accent3="accent3" accent4="accent4" accent5="accent5" accent6="accent6" hlink="hlink" folHlink="folHlink"/>
  <p:sldLayoutIdLst>
    <p:sldLayoutId id="2147483699" r:id="rId1"/>
    <p:sldLayoutId id="2147483700" r:id="rId2"/>
  </p:sldLayoutIdLst>
  <p:hf sldNum="0" hdr="0" dt="0"/>
  <p:txStyles>
    <p:titleStyle>
      <a:lvl1pPr algn="l" defTabSz="914400" rtl="0" eaLnBrk="1" latinLnBrk="0" hangingPunct="1">
        <a:lnSpc>
          <a:spcPct val="90000"/>
        </a:lnSpc>
        <a:spcBef>
          <a:spcPct val="0"/>
        </a:spcBef>
        <a:spcAft>
          <a:spcPts val="600"/>
        </a:spcAft>
        <a:buNone/>
        <a:defRPr sz="30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spcAft>
          <a:spcPts val="600"/>
        </a:spcAft>
        <a:buFont typeface="Arial" panose="020B0604020202020204" pitchFamily="34" charset="0"/>
        <a:buNone/>
        <a:defRPr sz="1600" kern="1200">
          <a:solidFill>
            <a:schemeClr val="tx1"/>
          </a:solidFill>
          <a:latin typeface="+mn-lt"/>
          <a:ea typeface="+mn-ea"/>
          <a:cs typeface="+mn-cs"/>
        </a:defRPr>
      </a:lvl1pPr>
      <a:lvl2pPr marL="171450" indent="-133350" algn="l" defTabSz="914400" rtl="0" eaLnBrk="1" latinLnBrk="0" hangingPunct="1">
        <a:lnSpc>
          <a:spcPct val="90000"/>
        </a:lnSpc>
        <a:spcBef>
          <a:spcPts val="500"/>
        </a:spcBef>
        <a:spcAft>
          <a:spcPts val="600"/>
        </a:spcAft>
        <a:buFont typeface="Arial" panose="020B0604020202020204" pitchFamily="34" charset="0"/>
        <a:buChar char="•"/>
        <a:defRPr sz="1600" kern="1200">
          <a:solidFill>
            <a:schemeClr val="tx1"/>
          </a:solidFill>
          <a:latin typeface="+mn-lt"/>
          <a:ea typeface="+mn-ea"/>
          <a:cs typeface="+mn-cs"/>
        </a:defRPr>
      </a:lvl2pPr>
      <a:lvl3pPr marL="323850" indent="-107950" algn="l" defTabSz="914400" rtl="0" eaLnBrk="1" latinLnBrk="0" hangingPunct="1">
        <a:lnSpc>
          <a:spcPct val="90000"/>
        </a:lnSpc>
        <a:spcBef>
          <a:spcPts val="500"/>
        </a:spcBef>
        <a:spcAft>
          <a:spcPts val="600"/>
        </a:spcAft>
        <a:buFont typeface="Arial" panose="020B0604020202020204" pitchFamily="34" charset="0"/>
        <a:buChar char="•"/>
        <a:defRPr sz="1200" kern="1200">
          <a:solidFill>
            <a:schemeClr val="tx1"/>
          </a:solidFill>
          <a:latin typeface="+mn-lt"/>
          <a:ea typeface="+mn-ea"/>
          <a:cs typeface="+mn-cs"/>
        </a:defRPr>
      </a:lvl3pPr>
      <a:lvl4pPr marL="457200" indent="-107950" algn="l" defTabSz="914400" rtl="0" eaLnBrk="1" latinLnBrk="0" hangingPunct="1">
        <a:lnSpc>
          <a:spcPct val="90000"/>
        </a:lnSpc>
        <a:spcBef>
          <a:spcPts val="500"/>
        </a:spcBef>
        <a:spcAft>
          <a:spcPts val="600"/>
        </a:spcAft>
        <a:buFont typeface="Arial" panose="020B0604020202020204" pitchFamily="34" charset="0"/>
        <a:buChar char="•"/>
        <a:tabLst/>
        <a:defRPr sz="800" kern="1200">
          <a:solidFill>
            <a:schemeClr val="tx1"/>
          </a:solidFill>
          <a:latin typeface="+mn-lt"/>
          <a:ea typeface="+mn-ea"/>
          <a:cs typeface="+mn-cs"/>
        </a:defRPr>
      </a:lvl4pPr>
      <a:lvl5pPr marL="558800" indent="-95250" algn="l" defTabSz="914400" rtl="0" eaLnBrk="1" latinLnBrk="0" hangingPunct="1">
        <a:lnSpc>
          <a:spcPct val="90000"/>
        </a:lnSpc>
        <a:spcBef>
          <a:spcPts val="500"/>
        </a:spcBef>
        <a:spcAft>
          <a:spcPts val="600"/>
        </a:spcAft>
        <a:buFont typeface="Arial" panose="020B0604020202020204" pitchFamily="34" charset="0"/>
        <a:buChar char="•"/>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84">
          <p15:clr>
            <a:srgbClr val="F26B43"/>
          </p15:clr>
        </p15:guide>
        <p15:guide id="2" pos="135">
          <p15:clr>
            <a:srgbClr val="F26B43"/>
          </p15:clr>
        </p15:guide>
        <p15:guide id="3" orient="horz" pos="99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431D72-9204-4172-9926-43DAE937D9F1}"/>
              </a:ext>
            </a:extLst>
          </p:cNvPr>
          <p:cNvSpPr>
            <a:spLocks noGrp="1"/>
          </p:cNvSpPr>
          <p:nvPr>
            <p:ph type="title"/>
          </p:nvPr>
        </p:nvSpPr>
        <p:spPr>
          <a:xfrm>
            <a:off x="216218" y="1089501"/>
            <a:ext cx="11747182" cy="1157994"/>
          </a:xfrm>
          <a:prstGeom prst="rect">
            <a:avLst/>
          </a:prstGeom>
        </p:spPr>
        <p:txBody>
          <a:bodyPr vert="horz" lIns="91440" tIns="45720" rIns="91440" bIns="45720" rtlCol="0" anchor="t">
            <a:no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84B6D5BA-A683-48E5-B5B3-9955B4A1AEC0}"/>
              </a:ext>
            </a:extLst>
          </p:cNvPr>
          <p:cNvSpPr>
            <a:spLocks noGrp="1"/>
          </p:cNvSpPr>
          <p:nvPr>
            <p:ph type="body" idx="1"/>
          </p:nvPr>
        </p:nvSpPr>
        <p:spPr>
          <a:xfrm>
            <a:off x="216218" y="2675729"/>
            <a:ext cx="11747182" cy="3801271"/>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5839CF70-8687-41F4-A016-68F378509776}"/>
              </a:ext>
            </a:extLst>
          </p:cNvPr>
          <p:cNvSpPr>
            <a:spLocks noGrp="1"/>
          </p:cNvSpPr>
          <p:nvPr>
            <p:ph type="dt" sz="half" idx="2"/>
          </p:nvPr>
        </p:nvSpPr>
        <p:spPr>
          <a:xfrm>
            <a:off x="9210675" y="6484937"/>
            <a:ext cx="2743200" cy="365125"/>
          </a:xfrm>
          <a:prstGeom prst="rect">
            <a:avLst/>
          </a:prstGeom>
        </p:spPr>
        <p:txBody>
          <a:bodyPr vert="horz" lIns="91440" tIns="45720" rIns="91440" bIns="45720" rtlCol="0" anchor="b">
            <a:noAutofit/>
          </a:bodyPr>
          <a:lstStyle>
            <a:lvl1pPr algn="r">
              <a:defRPr sz="1000">
                <a:solidFill>
                  <a:schemeClr val="tx1"/>
                </a:solidFill>
              </a:defRPr>
            </a:lvl1pPr>
          </a:lstStyle>
          <a:p>
            <a:endParaRPr lang="en-GB" dirty="0"/>
          </a:p>
        </p:txBody>
      </p:sp>
      <p:sp>
        <p:nvSpPr>
          <p:cNvPr id="5" name="Footer Placeholder 4">
            <a:extLst>
              <a:ext uri="{FF2B5EF4-FFF2-40B4-BE49-F238E27FC236}">
                <a16:creationId xmlns:a16="http://schemas.microsoft.com/office/drawing/2014/main" id="{8C75FDEB-DFC1-4DB8-BE5F-BEC3D9273C48}"/>
              </a:ext>
            </a:extLst>
          </p:cNvPr>
          <p:cNvSpPr>
            <a:spLocks noGrp="1"/>
          </p:cNvSpPr>
          <p:nvPr>
            <p:ph type="ftr" sz="quarter" idx="3"/>
          </p:nvPr>
        </p:nvSpPr>
        <p:spPr>
          <a:xfrm>
            <a:off x="214312" y="6484937"/>
            <a:ext cx="6167437" cy="365125"/>
          </a:xfrm>
          <a:prstGeom prst="rect">
            <a:avLst/>
          </a:prstGeom>
        </p:spPr>
        <p:txBody>
          <a:bodyPr vert="horz" lIns="91440" tIns="45720" rIns="91440" bIns="45720" rtlCol="0" anchor="b">
            <a:noAutofit/>
          </a:bodyPr>
          <a:lstStyle>
            <a:lvl1pPr algn="l">
              <a:defRPr sz="1000">
                <a:solidFill>
                  <a:schemeClr val="tx1"/>
                </a:solidFill>
              </a:defRPr>
            </a:lvl1pPr>
          </a:lstStyle>
          <a:p>
            <a:endParaRPr lang="en-GB" dirty="0"/>
          </a:p>
        </p:txBody>
      </p:sp>
      <p:sp>
        <p:nvSpPr>
          <p:cNvPr id="17" name="Rectangle 16">
            <a:extLst>
              <a:ext uri="{FF2B5EF4-FFF2-40B4-BE49-F238E27FC236}">
                <a16:creationId xmlns:a16="http://schemas.microsoft.com/office/drawing/2014/main" id="{31268000-7ADB-4398-AAFF-DC240E515540}"/>
              </a:ext>
            </a:extLst>
          </p:cNvPr>
          <p:cNvSpPr/>
          <p:nvPr userDrawn="1"/>
        </p:nvSpPr>
        <p:spPr>
          <a:xfrm>
            <a:off x="0" y="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sz="1600" dirty="0"/>
          </a:p>
        </p:txBody>
      </p:sp>
      <p:grpSp>
        <p:nvGrpSpPr>
          <p:cNvPr id="22" name="Group 4">
            <a:extLst>
              <a:ext uri="{FF2B5EF4-FFF2-40B4-BE49-F238E27FC236}">
                <a16:creationId xmlns:a16="http://schemas.microsoft.com/office/drawing/2014/main" id="{1DD86458-1638-4E31-93B8-4CB7ACC11877}"/>
              </a:ext>
            </a:extLst>
          </p:cNvPr>
          <p:cNvGrpSpPr>
            <a:grpSpLocks noChangeAspect="1"/>
          </p:cNvGrpSpPr>
          <p:nvPr userDrawn="1"/>
        </p:nvGrpSpPr>
        <p:grpSpPr bwMode="auto">
          <a:xfrm>
            <a:off x="316705" y="146050"/>
            <a:ext cx="2271502" cy="394494"/>
            <a:chOff x="203" y="97"/>
            <a:chExt cx="1618" cy="281"/>
          </a:xfrm>
        </p:grpSpPr>
        <p:sp>
          <p:nvSpPr>
            <p:cNvPr id="24" name="Freeform 5">
              <a:extLst>
                <a:ext uri="{FF2B5EF4-FFF2-40B4-BE49-F238E27FC236}">
                  <a16:creationId xmlns:a16="http://schemas.microsoft.com/office/drawing/2014/main" id="{E14D73E0-497D-4DF4-BF11-CC1B2FA7E5F1}"/>
                </a:ext>
              </a:extLst>
            </p:cNvPr>
            <p:cNvSpPr>
              <a:spLocks noEditPoints="1"/>
            </p:cNvSpPr>
            <p:nvPr userDrawn="1"/>
          </p:nvSpPr>
          <p:spPr bwMode="auto">
            <a:xfrm>
              <a:off x="1132" y="105"/>
              <a:ext cx="89" cy="98"/>
            </a:xfrm>
            <a:custGeom>
              <a:avLst/>
              <a:gdLst>
                <a:gd name="T0" fmla="*/ 16 w 43"/>
                <a:gd name="T1" fmla="*/ 27 h 46"/>
                <a:gd name="T2" fmla="*/ 19 w 43"/>
                <a:gd name="T3" fmla="*/ 18 h 46"/>
                <a:gd name="T4" fmla="*/ 21 w 43"/>
                <a:gd name="T5" fmla="*/ 11 h 46"/>
                <a:gd name="T6" fmla="*/ 21 w 43"/>
                <a:gd name="T7" fmla="*/ 11 h 46"/>
                <a:gd name="T8" fmla="*/ 24 w 43"/>
                <a:gd name="T9" fmla="*/ 18 h 46"/>
                <a:gd name="T10" fmla="*/ 27 w 43"/>
                <a:gd name="T11" fmla="*/ 27 h 46"/>
                <a:gd name="T12" fmla="*/ 16 w 43"/>
                <a:gd name="T13" fmla="*/ 27 h 46"/>
                <a:gd name="T14" fmla="*/ 25 w 43"/>
                <a:gd name="T15" fmla="*/ 0 h 46"/>
                <a:gd name="T16" fmla="*/ 18 w 43"/>
                <a:gd name="T17" fmla="*/ 0 h 46"/>
                <a:gd name="T18" fmla="*/ 0 w 43"/>
                <a:gd name="T19" fmla="*/ 46 h 46"/>
                <a:gd name="T20" fmla="*/ 9 w 43"/>
                <a:gd name="T21" fmla="*/ 46 h 46"/>
                <a:gd name="T22" fmla="*/ 13 w 43"/>
                <a:gd name="T23" fmla="*/ 34 h 46"/>
                <a:gd name="T24" fmla="*/ 30 w 43"/>
                <a:gd name="T25" fmla="*/ 34 h 46"/>
                <a:gd name="T26" fmla="*/ 34 w 43"/>
                <a:gd name="T27" fmla="*/ 46 h 46"/>
                <a:gd name="T28" fmla="*/ 43 w 43"/>
                <a:gd name="T29" fmla="*/ 46 h 46"/>
                <a:gd name="T30" fmla="*/ 25 w 43"/>
                <a:gd name="T3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3" h="46">
                  <a:moveTo>
                    <a:pt x="16" y="27"/>
                  </a:moveTo>
                  <a:cubicBezTo>
                    <a:pt x="19" y="18"/>
                    <a:pt x="19" y="18"/>
                    <a:pt x="19" y="18"/>
                  </a:cubicBezTo>
                  <a:cubicBezTo>
                    <a:pt x="20" y="15"/>
                    <a:pt x="21" y="13"/>
                    <a:pt x="21" y="11"/>
                  </a:cubicBezTo>
                  <a:cubicBezTo>
                    <a:pt x="21" y="11"/>
                    <a:pt x="21" y="11"/>
                    <a:pt x="21" y="11"/>
                  </a:cubicBezTo>
                  <a:cubicBezTo>
                    <a:pt x="22" y="13"/>
                    <a:pt x="23" y="15"/>
                    <a:pt x="24" y="18"/>
                  </a:cubicBezTo>
                  <a:cubicBezTo>
                    <a:pt x="27" y="27"/>
                    <a:pt x="27" y="27"/>
                    <a:pt x="27" y="27"/>
                  </a:cubicBezTo>
                  <a:lnTo>
                    <a:pt x="16" y="27"/>
                  </a:lnTo>
                  <a:close/>
                  <a:moveTo>
                    <a:pt x="25" y="0"/>
                  </a:moveTo>
                  <a:cubicBezTo>
                    <a:pt x="18" y="0"/>
                    <a:pt x="18" y="0"/>
                    <a:pt x="18" y="0"/>
                  </a:cubicBezTo>
                  <a:cubicBezTo>
                    <a:pt x="0" y="46"/>
                    <a:pt x="0" y="46"/>
                    <a:pt x="0" y="46"/>
                  </a:cubicBezTo>
                  <a:cubicBezTo>
                    <a:pt x="9" y="46"/>
                    <a:pt x="9" y="46"/>
                    <a:pt x="9" y="46"/>
                  </a:cubicBezTo>
                  <a:cubicBezTo>
                    <a:pt x="13" y="34"/>
                    <a:pt x="13" y="34"/>
                    <a:pt x="13" y="34"/>
                  </a:cubicBezTo>
                  <a:cubicBezTo>
                    <a:pt x="30" y="34"/>
                    <a:pt x="30" y="34"/>
                    <a:pt x="30" y="34"/>
                  </a:cubicBezTo>
                  <a:cubicBezTo>
                    <a:pt x="34" y="46"/>
                    <a:pt x="34" y="46"/>
                    <a:pt x="34" y="46"/>
                  </a:cubicBezTo>
                  <a:cubicBezTo>
                    <a:pt x="43" y="46"/>
                    <a:pt x="43" y="46"/>
                    <a:pt x="43" y="46"/>
                  </a:cubicBezTo>
                  <a:lnTo>
                    <a:pt x="25" y="0"/>
                  </a:ln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6">
              <a:extLst>
                <a:ext uri="{FF2B5EF4-FFF2-40B4-BE49-F238E27FC236}">
                  <a16:creationId xmlns:a16="http://schemas.microsoft.com/office/drawing/2014/main" id="{233E06AA-EBCC-45B8-8E92-6B1BEFC07F79}"/>
                </a:ext>
              </a:extLst>
            </p:cNvPr>
            <p:cNvSpPr>
              <a:spLocks noEditPoints="1"/>
            </p:cNvSpPr>
            <p:nvPr userDrawn="1"/>
          </p:nvSpPr>
          <p:spPr bwMode="auto">
            <a:xfrm>
              <a:off x="1336" y="131"/>
              <a:ext cx="60" cy="72"/>
            </a:xfrm>
            <a:custGeom>
              <a:avLst/>
              <a:gdLst>
                <a:gd name="T0" fmla="*/ 8 w 29"/>
                <a:gd name="T1" fmla="*/ 14 h 34"/>
                <a:gd name="T2" fmla="*/ 14 w 29"/>
                <a:gd name="T3" fmla="*/ 6 h 34"/>
                <a:gd name="T4" fmla="*/ 20 w 29"/>
                <a:gd name="T5" fmla="*/ 14 h 34"/>
                <a:gd name="T6" fmla="*/ 8 w 29"/>
                <a:gd name="T7" fmla="*/ 14 h 34"/>
                <a:gd name="T8" fmla="*/ 14 w 29"/>
                <a:gd name="T9" fmla="*/ 0 h 34"/>
                <a:gd name="T10" fmla="*/ 0 w 29"/>
                <a:gd name="T11" fmla="*/ 17 h 34"/>
                <a:gd name="T12" fmla="*/ 16 w 29"/>
                <a:gd name="T13" fmla="*/ 34 h 34"/>
                <a:gd name="T14" fmla="*/ 28 w 29"/>
                <a:gd name="T15" fmla="*/ 31 h 34"/>
                <a:gd name="T16" fmla="*/ 25 w 29"/>
                <a:gd name="T17" fmla="*/ 26 h 34"/>
                <a:gd name="T18" fmla="*/ 17 w 29"/>
                <a:gd name="T19" fmla="*/ 28 h 34"/>
                <a:gd name="T20" fmla="*/ 8 w 29"/>
                <a:gd name="T21" fmla="*/ 20 h 34"/>
                <a:gd name="T22" fmla="*/ 29 w 29"/>
                <a:gd name="T23" fmla="*/ 20 h 34"/>
                <a:gd name="T24" fmla="*/ 29 w 29"/>
                <a:gd name="T25" fmla="*/ 18 h 34"/>
                <a:gd name="T26" fmla="*/ 14 w 29"/>
                <a:gd name="T2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34">
                  <a:moveTo>
                    <a:pt x="8" y="14"/>
                  </a:moveTo>
                  <a:cubicBezTo>
                    <a:pt x="8" y="10"/>
                    <a:pt x="10" y="6"/>
                    <a:pt x="14" y="6"/>
                  </a:cubicBezTo>
                  <a:cubicBezTo>
                    <a:pt x="19" y="6"/>
                    <a:pt x="20" y="10"/>
                    <a:pt x="20" y="14"/>
                  </a:cubicBezTo>
                  <a:lnTo>
                    <a:pt x="8" y="14"/>
                  </a:lnTo>
                  <a:close/>
                  <a:moveTo>
                    <a:pt x="14" y="0"/>
                  </a:moveTo>
                  <a:cubicBezTo>
                    <a:pt x="5" y="0"/>
                    <a:pt x="0" y="8"/>
                    <a:pt x="0" y="17"/>
                  </a:cubicBezTo>
                  <a:cubicBezTo>
                    <a:pt x="0" y="26"/>
                    <a:pt x="4" y="34"/>
                    <a:pt x="16" y="34"/>
                  </a:cubicBezTo>
                  <a:cubicBezTo>
                    <a:pt x="20" y="34"/>
                    <a:pt x="24" y="33"/>
                    <a:pt x="28" y="31"/>
                  </a:cubicBezTo>
                  <a:cubicBezTo>
                    <a:pt x="25" y="26"/>
                    <a:pt x="25" y="26"/>
                    <a:pt x="25" y="26"/>
                  </a:cubicBezTo>
                  <a:cubicBezTo>
                    <a:pt x="23" y="27"/>
                    <a:pt x="20" y="28"/>
                    <a:pt x="17" y="28"/>
                  </a:cubicBezTo>
                  <a:cubicBezTo>
                    <a:pt x="12" y="28"/>
                    <a:pt x="8" y="25"/>
                    <a:pt x="8" y="20"/>
                  </a:cubicBezTo>
                  <a:cubicBezTo>
                    <a:pt x="29" y="20"/>
                    <a:pt x="29" y="20"/>
                    <a:pt x="29" y="20"/>
                  </a:cubicBezTo>
                  <a:cubicBezTo>
                    <a:pt x="29" y="18"/>
                    <a:pt x="29" y="18"/>
                    <a:pt x="29" y="18"/>
                  </a:cubicBezTo>
                  <a:cubicBezTo>
                    <a:pt x="29" y="7"/>
                    <a:pt x="23" y="0"/>
                    <a:pt x="14"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7">
              <a:extLst>
                <a:ext uri="{FF2B5EF4-FFF2-40B4-BE49-F238E27FC236}">
                  <a16:creationId xmlns:a16="http://schemas.microsoft.com/office/drawing/2014/main" id="{58CDF65A-B74D-4964-AEE1-EEAEBB095E4B}"/>
                </a:ext>
              </a:extLst>
            </p:cNvPr>
            <p:cNvSpPr>
              <a:spLocks noEditPoints="1"/>
            </p:cNvSpPr>
            <p:nvPr userDrawn="1"/>
          </p:nvSpPr>
          <p:spPr bwMode="auto">
            <a:xfrm>
              <a:off x="1631" y="131"/>
              <a:ext cx="61" cy="72"/>
            </a:xfrm>
            <a:custGeom>
              <a:avLst/>
              <a:gdLst>
                <a:gd name="T0" fmla="*/ 8 w 29"/>
                <a:gd name="T1" fmla="*/ 14 h 34"/>
                <a:gd name="T2" fmla="*/ 15 w 29"/>
                <a:gd name="T3" fmla="*/ 6 h 34"/>
                <a:gd name="T4" fmla="*/ 21 w 29"/>
                <a:gd name="T5" fmla="*/ 14 h 34"/>
                <a:gd name="T6" fmla="*/ 8 w 29"/>
                <a:gd name="T7" fmla="*/ 14 h 34"/>
                <a:gd name="T8" fmla="*/ 15 w 29"/>
                <a:gd name="T9" fmla="*/ 0 h 34"/>
                <a:gd name="T10" fmla="*/ 0 w 29"/>
                <a:gd name="T11" fmla="*/ 17 h 34"/>
                <a:gd name="T12" fmla="*/ 17 w 29"/>
                <a:gd name="T13" fmla="*/ 34 h 34"/>
                <a:gd name="T14" fmla="*/ 28 w 29"/>
                <a:gd name="T15" fmla="*/ 31 h 34"/>
                <a:gd name="T16" fmla="*/ 26 w 29"/>
                <a:gd name="T17" fmla="*/ 26 h 34"/>
                <a:gd name="T18" fmla="*/ 18 w 29"/>
                <a:gd name="T19" fmla="*/ 28 h 34"/>
                <a:gd name="T20" fmla="*/ 9 w 29"/>
                <a:gd name="T21" fmla="*/ 20 h 34"/>
                <a:gd name="T22" fmla="*/ 29 w 29"/>
                <a:gd name="T23" fmla="*/ 20 h 34"/>
                <a:gd name="T24" fmla="*/ 29 w 29"/>
                <a:gd name="T25" fmla="*/ 18 h 34"/>
                <a:gd name="T26" fmla="*/ 15 w 29"/>
                <a:gd name="T2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34">
                  <a:moveTo>
                    <a:pt x="8" y="14"/>
                  </a:moveTo>
                  <a:cubicBezTo>
                    <a:pt x="9" y="10"/>
                    <a:pt x="11" y="6"/>
                    <a:pt x="15" y="6"/>
                  </a:cubicBezTo>
                  <a:cubicBezTo>
                    <a:pt x="19" y="6"/>
                    <a:pt x="21" y="10"/>
                    <a:pt x="21" y="14"/>
                  </a:cubicBezTo>
                  <a:lnTo>
                    <a:pt x="8" y="14"/>
                  </a:lnTo>
                  <a:close/>
                  <a:moveTo>
                    <a:pt x="15" y="0"/>
                  </a:moveTo>
                  <a:cubicBezTo>
                    <a:pt x="6" y="0"/>
                    <a:pt x="0" y="8"/>
                    <a:pt x="0" y="17"/>
                  </a:cubicBezTo>
                  <a:cubicBezTo>
                    <a:pt x="0" y="26"/>
                    <a:pt x="5" y="34"/>
                    <a:pt x="17" y="34"/>
                  </a:cubicBezTo>
                  <a:cubicBezTo>
                    <a:pt x="21" y="34"/>
                    <a:pt x="25" y="33"/>
                    <a:pt x="28" y="31"/>
                  </a:cubicBezTo>
                  <a:cubicBezTo>
                    <a:pt x="26" y="26"/>
                    <a:pt x="26" y="26"/>
                    <a:pt x="26" y="26"/>
                  </a:cubicBezTo>
                  <a:cubicBezTo>
                    <a:pt x="24" y="27"/>
                    <a:pt x="21" y="28"/>
                    <a:pt x="18" y="28"/>
                  </a:cubicBezTo>
                  <a:cubicBezTo>
                    <a:pt x="12" y="28"/>
                    <a:pt x="9" y="25"/>
                    <a:pt x="9" y="20"/>
                  </a:cubicBezTo>
                  <a:cubicBezTo>
                    <a:pt x="29" y="20"/>
                    <a:pt x="29" y="20"/>
                    <a:pt x="29" y="20"/>
                  </a:cubicBezTo>
                  <a:cubicBezTo>
                    <a:pt x="29" y="18"/>
                    <a:pt x="29" y="18"/>
                    <a:pt x="29" y="18"/>
                  </a:cubicBezTo>
                  <a:cubicBezTo>
                    <a:pt x="29" y="7"/>
                    <a:pt x="24" y="0"/>
                    <a:pt x="15"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8">
              <a:extLst>
                <a:ext uri="{FF2B5EF4-FFF2-40B4-BE49-F238E27FC236}">
                  <a16:creationId xmlns:a16="http://schemas.microsoft.com/office/drawing/2014/main" id="{C8BE295A-28A9-49AC-A4BD-B24FA44A9726}"/>
                </a:ext>
              </a:extLst>
            </p:cNvPr>
            <p:cNvSpPr>
              <a:spLocks/>
            </p:cNvSpPr>
            <p:nvPr userDrawn="1"/>
          </p:nvSpPr>
          <p:spPr bwMode="auto">
            <a:xfrm>
              <a:off x="1771" y="112"/>
              <a:ext cx="50" cy="91"/>
            </a:xfrm>
            <a:custGeom>
              <a:avLst/>
              <a:gdLst>
                <a:gd name="T0" fmla="*/ 14 w 24"/>
                <a:gd name="T1" fmla="*/ 0 h 43"/>
                <a:gd name="T2" fmla="*/ 6 w 24"/>
                <a:gd name="T3" fmla="*/ 2 h 43"/>
                <a:gd name="T4" fmla="*/ 6 w 24"/>
                <a:gd name="T5" fmla="*/ 10 h 43"/>
                <a:gd name="T6" fmla="*/ 0 w 24"/>
                <a:gd name="T7" fmla="*/ 10 h 43"/>
                <a:gd name="T8" fmla="*/ 0 w 24"/>
                <a:gd name="T9" fmla="*/ 16 h 43"/>
                <a:gd name="T10" fmla="*/ 6 w 24"/>
                <a:gd name="T11" fmla="*/ 16 h 43"/>
                <a:gd name="T12" fmla="*/ 6 w 24"/>
                <a:gd name="T13" fmla="*/ 35 h 43"/>
                <a:gd name="T14" fmla="*/ 15 w 24"/>
                <a:gd name="T15" fmla="*/ 43 h 43"/>
                <a:gd name="T16" fmla="*/ 24 w 24"/>
                <a:gd name="T17" fmla="*/ 41 h 43"/>
                <a:gd name="T18" fmla="*/ 22 w 24"/>
                <a:gd name="T19" fmla="*/ 35 h 43"/>
                <a:gd name="T20" fmla="*/ 17 w 24"/>
                <a:gd name="T21" fmla="*/ 37 h 43"/>
                <a:gd name="T22" fmla="*/ 14 w 24"/>
                <a:gd name="T23" fmla="*/ 33 h 43"/>
                <a:gd name="T24" fmla="*/ 14 w 24"/>
                <a:gd name="T25" fmla="*/ 16 h 43"/>
                <a:gd name="T26" fmla="*/ 14 w 24"/>
                <a:gd name="T27" fmla="*/ 16 h 43"/>
                <a:gd name="T28" fmla="*/ 14 w 24"/>
                <a:gd name="T29" fmla="*/ 16 h 43"/>
                <a:gd name="T30" fmla="*/ 17 w 24"/>
                <a:gd name="T31" fmla="*/ 16 h 43"/>
                <a:gd name="T32" fmla="*/ 22 w 24"/>
                <a:gd name="T33" fmla="*/ 13 h 43"/>
                <a:gd name="T34" fmla="*/ 24 w 24"/>
                <a:gd name="T35" fmla="*/ 10 h 43"/>
                <a:gd name="T36" fmla="*/ 24 w 24"/>
                <a:gd name="T37" fmla="*/ 10 h 43"/>
                <a:gd name="T38" fmla="*/ 24 w 24"/>
                <a:gd name="T39" fmla="*/ 10 h 43"/>
                <a:gd name="T40" fmla="*/ 14 w 24"/>
                <a:gd name="T41" fmla="*/ 10 h 43"/>
                <a:gd name="T42" fmla="*/ 14 w 24"/>
                <a:gd name="T43" fmla="*/ 10 h 43"/>
                <a:gd name="T44" fmla="*/ 14 w 24"/>
                <a:gd name="T45" fmla="*/ 10 h 43"/>
                <a:gd name="T46" fmla="*/ 14 w 24"/>
                <a:gd name="T4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 h="43">
                  <a:moveTo>
                    <a:pt x="14" y="0"/>
                  </a:moveTo>
                  <a:cubicBezTo>
                    <a:pt x="6" y="2"/>
                    <a:pt x="6" y="2"/>
                    <a:pt x="6" y="2"/>
                  </a:cubicBezTo>
                  <a:cubicBezTo>
                    <a:pt x="6" y="10"/>
                    <a:pt x="6" y="10"/>
                    <a:pt x="6" y="10"/>
                  </a:cubicBezTo>
                  <a:cubicBezTo>
                    <a:pt x="0" y="10"/>
                    <a:pt x="0" y="10"/>
                    <a:pt x="0" y="10"/>
                  </a:cubicBezTo>
                  <a:cubicBezTo>
                    <a:pt x="0" y="16"/>
                    <a:pt x="0" y="16"/>
                    <a:pt x="0" y="16"/>
                  </a:cubicBezTo>
                  <a:cubicBezTo>
                    <a:pt x="6" y="16"/>
                    <a:pt x="6" y="16"/>
                    <a:pt x="6" y="16"/>
                  </a:cubicBezTo>
                  <a:cubicBezTo>
                    <a:pt x="6" y="35"/>
                    <a:pt x="6" y="35"/>
                    <a:pt x="6" y="35"/>
                  </a:cubicBezTo>
                  <a:cubicBezTo>
                    <a:pt x="6" y="40"/>
                    <a:pt x="9" y="43"/>
                    <a:pt x="15" y="43"/>
                  </a:cubicBezTo>
                  <a:cubicBezTo>
                    <a:pt x="18" y="43"/>
                    <a:pt x="22" y="42"/>
                    <a:pt x="24" y="41"/>
                  </a:cubicBezTo>
                  <a:cubicBezTo>
                    <a:pt x="22" y="35"/>
                    <a:pt x="22" y="35"/>
                    <a:pt x="22" y="35"/>
                  </a:cubicBezTo>
                  <a:cubicBezTo>
                    <a:pt x="21" y="36"/>
                    <a:pt x="19" y="37"/>
                    <a:pt x="17" y="37"/>
                  </a:cubicBezTo>
                  <a:cubicBezTo>
                    <a:pt x="15" y="37"/>
                    <a:pt x="14" y="36"/>
                    <a:pt x="14" y="33"/>
                  </a:cubicBezTo>
                  <a:cubicBezTo>
                    <a:pt x="14" y="16"/>
                    <a:pt x="14" y="16"/>
                    <a:pt x="14" y="16"/>
                  </a:cubicBezTo>
                  <a:cubicBezTo>
                    <a:pt x="14" y="16"/>
                    <a:pt x="14" y="16"/>
                    <a:pt x="14" y="16"/>
                  </a:cubicBezTo>
                  <a:cubicBezTo>
                    <a:pt x="14" y="16"/>
                    <a:pt x="14" y="16"/>
                    <a:pt x="14" y="16"/>
                  </a:cubicBezTo>
                  <a:cubicBezTo>
                    <a:pt x="17" y="16"/>
                    <a:pt x="17" y="16"/>
                    <a:pt x="17" y="16"/>
                  </a:cubicBezTo>
                  <a:cubicBezTo>
                    <a:pt x="20" y="16"/>
                    <a:pt x="22" y="14"/>
                    <a:pt x="22" y="13"/>
                  </a:cubicBezTo>
                  <a:cubicBezTo>
                    <a:pt x="24" y="10"/>
                    <a:pt x="24" y="10"/>
                    <a:pt x="24" y="10"/>
                  </a:cubicBezTo>
                  <a:cubicBezTo>
                    <a:pt x="24" y="10"/>
                    <a:pt x="24" y="10"/>
                    <a:pt x="24" y="10"/>
                  </a:cubicBezTo>
                  <a:cubicBezTo>
                    <a:pt x="24" y="10"/>
                    <a:pt x="24" y="10"/>
                    <a:pt x="24" y="10"/>
                  </a:cubicBezTo>
                  <a:cubicBezTo>
                    <a:pt x="14" y="10"/>
                    <a:pt x="14" y="10"/>
                    <a:pt x="14" y="10"/>
                  </a:cubicBezTo>
                  <a:cubicBezTo>
                    <a:pt x="14" y="10"/>
                    <a:pt x="14" y="10"/>
                    <a:pt x="14" y="10"/>
                  </a:cubicBezTo>
                  <a:cubicBezTo>
                    <a:pt x="14" y="10"/>
                    <a:pt x="14" y="10"/>
                    <a:pt x="14" y="10"/>
                  </a:cubicBezTo>
                  <a:lnTo>
                    <a:pt x="14" y="0"/>
                  </a:ln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9">
              <a:extLst>
                <a:ext uri="{FF2B5EF4-FFF2-40B4-BE49-F238E27FC236}">
                  <a16:creationId xmlns:a16="http://schemas.microsoft.com/office/drawing/2014/main" id="{3165C417-6357-4F29-B0B0-81EC50DB58E0}"/>
                </a:ext>
              </a:extLst>
            </p:cNvPr>
            <p:cNvSpPr>
              <a:spLocks/>
            </p:cNvSpPr>
            <p:nvPr userDrawn="1"/>
          </p:nvSpPr>
          <p:spPr bwMode="auto">
            <a:xfrm>
              <a:off x="1275" y="131"/>
              <a:ext cx="52" cy="72"/>
            </a:xfrm>
            <a:custGeom>
              <a:avLst/>
              <a:gdLst>
                <a:gd name="T0" fmla="*/ 14 w 25"/>
                <a:gd name="T1" fmla="*/ 0 h 34"/>
                <a:gd name="T2" fmla="*/ 2 w 25"/>
                <a:gd name="T3" fmla="*/ 10 h 34"/>
                <a:gd name="T4" fmla="*/ 17 w 25"/>
                <a:gd name="T5" fmla="*/ 24 h 34"/>
                <a:gd name="T6" fmla="*/ 11 w 25"/>
                <a:gd name="T7" fmla="*/ 28 h 34"/>
                <a:gd name="T8" fmla="*/ 2 w 25"/>
                <a:gd name="T9" fmla="*/ 25 h 34"/>
                <a:gd name="T10" fmla="*/ 2 w 25"/>
                <a:gd name="T11" fmla="*/ 26 h 34"/>
                <a:gd name="T12" fmla="*/ 0 w 25"/>
                <a:gd name="T13" fmla="*/ 32 h 34"/>
                <a:gd name="T14" fmla="*/ 12 w 25"/>
                <a:gd name="T15" fmla="*/ 34 h 34"/>
                <a:gd name="T16" fmla="*/ 25 w 25"/>
                <a:gd name="T17" fmla="*/ 24 h 34"/>
                <a:gd name="T18" fmla="*/ 10 w 25"/>
                <a:gd name="T19" fmla="*/ 10 h 34"/>
                <a:gd name="T20" fmla="*/ 14 w 25"/>
                <a:gd name="T21" fmla="*/ 7 h 34"/>
                <a:gd name="T22" fmla="*/ 22 w 25"/>
                <a:gd name="T23" fmla="*/ 8 h 34"/>
                <a:gd name="T24" fmla="*/ 24 w 25"/>
                <a:gd name="T25" fmla="*/ 2 h 34"/>
                <a:gd name="T26" fmla="*/ 24 w 25"/>
                <a:gd name="T27" fmla="*/ 2 h 34"/>
                <a:gd name="T28" fmla="*/ 14 w 25"/>
                <a:gd name="T2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34">
                  <a:moveTo>
                    <a:pt x="14" y="0"/>
                  </a:moveTo>
                  <a:cubicBezTo>
                    <a:pt x="6" y="0"/>
                    <a:pt x="2" y="4"/>
                    <a:pt x="2" y="10"/>
                  </a:cubicBezTo>
                  <a:cubicBezTo>
                    <a:pt x="2" y="21"/>
                    <a:pt x="17" y="19"/>
                    <a:pt x="17" y="24"/>
                  </a:cubicBezTo>
                  <a:cubicBezTo>
                    <a:pt x="17" y="27"/>
                    <a:pt x="15" y="28"/>
                    <a:pt x="11" y="28"/>
                  </a:cubicBezTo>
                  <a:cubicBezTo>
                    <a:pt x="8" y="28"/>
                    <a:pt x="5" y="27"/>
                    <a:pt x="2" y="25"/>
                  </a:cubicBezTo>
                  <a:cubicBezTo>
                    <a:pt x="2" y="26"/>
                    <a:pt x="2" y="26"/>
                    <a:pt x="2" y="26"/>
                  </a:cubicBezTo>
                  <a:cubicBezTo>
                    <a:pt x="0" y="32"/>
                    <a:pt x="0" y="32"/>
                    <a:pt x="0" y="32"/>
                  </a:cubicBezTo>
                  <a:cubicBezTo>
                    <a:pt x="3" y="33"/>
                    <a:pt x="7" y="34"/>
                    <a:pt x="12" y="34"/>
                  </a:cubicBezTo>
                  <a:cubicBezTo>
                    <a:pt x="19" y="34"/>
                    <a:pt x="25" y="31"/>
                    <a:pt x="25" y="24"/>
                  </a:cubicBezTo>
                  <a:cubicBezTo>
                    <a:pt x="25" y="13"/>
                    <a:pt x="10" y="15"/>
                    <a:pt x="10" y="10"/>
                  </a:cubicBezTo>
                  <a:cubicBezTo>
                    <a:pt x="10" y="7"/>
                    <a:pt x="12" y="7"/>
                    <a:pt x="14" y="7"/>
                  </a:cubicBezTo>
                  <a:cubicBezTo>
                    <a:pt x="17" y="7"/>
                    <a:pt x="20" y="7"/>
                    <a:pt x="22" y="8"/>
                  </a:cubicBezTo>
                  <a:cubicBezTo>
                    <a:pt x="24" y="2"/>
                    <a:pt x="24" y="2"/>
                    <a:pt x="24" y="2"/>
                  </a:cubicBezTo>
                  <a:cubicBezTo>
                    <a:pt x="24" y="2"/>
                    <a:pt x="24" y="2"/>
                    <a:pt x="24" y="2"/>
                  </a:cubicBezTo>
                  <a:cubicBezTo>
                    <a:pt x="21" y="1"/>
                    <a:pt x="18" y="0"/>
                    <a:pt x="14"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Freeform 10">
              <a:extLst>
                <a:ext uri="{FF2B5EF4-FFF2-40B4-BE49-F238E27FC236}">
                  <a16:creationId xmlns:a16="http://schemas.microsoft.com/office/drawing/2014/main" id="{FB9CFCDE-C003-40D5-A110-61A2EF1BBF3A}"/>
                </a:ext>
              </a:extLst>
            </p:cNvPr>
            <p:cNvSpPr>
              <a:spLocks/>
            </p:cNvSpPr>
            <p:nvPr userDrawn="1"/>
          </p:nvSpPr>
          <p:spPr bwMode="auto">
            <a:xfrm>
              <a:off x="1402" y="131"/>
              <a:ext cx="50" cy="72"/>
            </a:xfrm>
            <a:custGeom>
              <a:avLst/>
              <a:gdLst>
                <a:gd name="T0" fmla="*/ 13 w 24"/>
                <a:gd name="T1" fmla="*/ 0 h 34"/>
                <a:gd name="T2" fmla="*/ 1 w 24"/>
                <a:gd name="T3" fmla="*/ 10 h 34"/>
                <a:gd name="T4" fmla="*/ 16 w 24"/>
                <a:gd name="T5" fmla="*/ 24 h 34"/>
                <a:gd name="T6" fmla="*/ 10 w 24"/>
                <a:gd name="T7" fmla="*/ 28 h 34"/>
                <a:gd name="T8" fmla="*/ 2 w 24"/>
                <a:gd name="T9" fmla="*/ 25 h 34"/>
                <a:gd name="T10" fmla="*/ 0 w 24"/>
                <a:gd name="T11" fmla="*/ 32 h 34"/>
                <a:gd name="T12" fmla="*/ 11 w 24"/>
                <a:gd name="T13" fmla="*/ 34 h 34"/>
                <a:gd name="T14" fmla="*/ 24 w 24"/>
                <a:gd name="T15" fmla="*/ 24 h 34"/>
                <a:gd name="T16" fmla="*/ 9 w 24"/>
                <a:gd name="T17" fmla="*/ 10 h 34"/>
                <a:gd name="T18" fmla="*/ 13 w 24"/>
                <a:gd name="T19" fmla="*/ 7 h 34"/>
                <a:gd name="T20" fmla="*/ 21 w 24"/>
                <a:gd name="T21" fmla="*/ 8 h 34"/>
                <a:gd name="T22" fmla="*/ 23 w 24"/>
                <a:gd name="T23" fmla="*/ 2 h 34"/>
                <a:gd name="T24" fmla="*/ 23 w 24"/>
                <a:gd name="T25" fmla="*/ 2 h 34"/>
                <a:gd name="T26" fmla="*/ 13 w 24"/>
                <a:gd name="T2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4">
                  <a:moveTo>
                    <a:pt x="13" y="0"/>
                  </a:moveTo>
                  <a:cubicBezTo>
                    <a:pt x="5" y="0"/>
                    <a:pt x="1" y="4"/>
                    <a:pt x="1" y="10"/>
                  </a:cubicBezTo>
                  <a:cubicBezTo>
                    <a:pt x="1" y="21"/>
                    <a:pt x="16" y="19"/>
                    <a:pt x="16" y="24"/>
                  </a:cubicBezTo>
                  <a:cubicBezTo>
                    <a:pt x="16" y="27"/>
                    <a:pt x="14" y="28"/>
                    <a:pt x="10" y="28"/>
                  </a:cubicBezTo>
                  <a:cubicBezTo>
                    <a:pt x="7" y="28"/>
                    <a:pt x="4" y="27"/>
                    <a:pt x="2" y="25"/>
                  </a:cubicBezTo>
                  <a:cubicBezTo>
                    <a:pt x="0" y="32"/>
                    <a:pt x="0" y="32"/>
                    <a:pt x="0" y="32"/>
                  </a:cubicBezTo>
                  <a:cubicBezTo>
                    <a:pt x="3" y="33"/>
                    <a:pt x="6" y="34"/>
                    <a:pt x="11" y="34"/>
                  </a:cubicBezTo>
                  <a:cubicBezTo>
                    <a:pt x="18" y="34"/>
                    <a:pt x="24" y="31"/>
                    <a:pt x="24" y="24"/>
                  </a:cubicBezTo>
                  <a:cubicBezTo>
                    <a:pt x="24" y="13"/>
                    <a:pt x="9" y="15"/>
                    <a:pt x="9" y="10"/>
                  </a:cubicBezTo>
                  <a:cubicBezTo>
                    <a:pt x="9" y="7"/>
                    <a:pt x="11" y="7"/>
                    <a:pt x="13" y="7"/>
                  </a:cubicBezTo>
                  <a:cubicBezTo>
                    <a:pt x="16" y="7"/>
                    <a:pt x="19" y="7"/>
                    <a:pt x="21" y="8"/>
                  </a:cubicBezTo>
                  <a:cubicBezTo>
                    <a:pt x="23" y="2"/>
                    <a:pt x="23" y="2"/>
                    <a:pt x="23" y="2"/>
                  </a:cubicBezTo>
                  <a:cubicBezTo>
                    <a:pt x="23" y="2"/>
                    <a:pt x="23" y="2"/>
                    <a:pt x="23" y="2"/>
                  </a:cubicBezTo>
                  <a:cubicBezTo>
                    <a:pt x="20" y="1"/>
                    <a:pt x="17" y="0"/>
                    <a:pt x="13"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Freeform 11">
              <a:extLst>
                <a:ext uri="{FF2B5EF4-FFF2-40B4-BE49-F238E27FC236}">
                  <a16:creationId xmlns:a16="http://schemas.microsoft.com/office/drawing/2014/main" id="{F699172E-08D7-46C6-97F4-0B96FCC1F425}"/>
                </a:ext>
              </a:extLst>
            </p:cNvPr>
            <p:cNvSpPr>
              <a:spLocks/>
            </p:cNvSpPr>
            <p:nvPr userDrawn="1"/>
          </p:nvSpPr>
          <p:spPr bwMode="auto">
            <a:xfrm>
              <a:off x="1459" y="131"/>
              <a:ext cx="50" cy="72"/>
            </a:xfrm>
            <a:custGeom>
              <a:avLst/>
              <a:gdLst>
                <a:gd name="T0" fmla="*/ 13 w 24"/>
                <a:gd name="T1" fmla="*/ 0 h 34"/>
                <a:gd name="T2" fmla="*/ 1 w 24"/>
                <a:gd name="T3" fmla="*/ 10 h 34"/>
                <a:gd name="T4" fmla="*/ 16 w 24"/>
                <a:gd name="T5" fmla="*/ 24 h 34"/>
                <a:gd name="T6" fmla="*/ 11 w 24"/>
                <a:gd name="T7" fmla="*/ 28 h 34"/>
                <a:gd name="T8" fmla="*/ 2 w 24"/>
                <a:gd name="T9" fmla="*/ 25 h 34"/>
                <a:gd name="T10" fmla="*/ 0 w 24"/>
                <a:gd name="T11" fmla="*/ 32 h 34"/>
                <a:gd name="T12" fmla="*/ 11 w 24"/>
                <a:gd name="T13" fmla="*/ 34 h 34"/>
                <a:gd name="T14" fmla="*/ 24 w 24"/>
                <a:gd name="T15" fmla="*/ 24 h 34"/>
                <a:gd name="T16" fmla="*/ 9 w 24"/>
                <a:gd name="T17" fmla="*/ 10 h 34"/>
                <a:gd name="T18" fmla="*/ 14 w 24"/>
                <a:gd name="T19" fmla="*/ 7 h 34"/>
                <a:gd name="T20" fmla="*/ 21 w 24"/>
                <a:gd name="T21" fmla="*/ 8 h 34"/>
                <a:gd name="T22" fmla="*/ 23 w 24"/>
                <a:gd name="T23" fmla="*/ 2 h 34"/>
                <a:gd name="T24" fmla="*/ 23 w 24"/>
                <a:gd name="T25" fmla="*/ 2 h 34"/>
                <a:gd name="T26" fmla="*/ 13 w 24"/>
                <a:gd name="T2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4">
                  <a:moveTo>
                    <a:pt x="13" y="0"/>
                  </a:moveTo>
                  <a:cubicBezTo>
                    <a:pt x="6" y="0"/>
                    <a:pt x="1" y="4"/>
                    <a:pt x="1" y="10"/>
                  </a:cubicBezTo>
                  <a:cubicBezTo>
                    <a:pt x="1" y="21"/>
                    <a:pt x="16" y="19"/>
                    <a:pt x="16" y="24"/>
                  </a:cubicBezTo>
                  <a:cubicBezTo>
                    <a:pt x="16" y="27"/>
                    <a:pt x="14" y="28"/>
                    <a:pt x="11" y="28"/>
                  </a:cubicBezTo>
                  <a:cubicBezTo>
                    <a:pt x="7" y="28"/>
                    <a:pt x="4" y="27"/>
                    <a:pt x="2" y="25"/>
                  </a:cubicBezTo>
                  <a:cubicBezTo>
                    <a:pt x="0" y="32"/>
                    <a:pt x="0" y="32"/>
                    <a:pt x="0" y="32"/>
                  </a:cubicBezTo>
                  <a:cubicBezTo>
                    <a:pt x="3" y="33"/>
                    <a:pt x="7" y="34"/>
                    <a:pt x="11" y="34"/>
                  </a:cubicBezTo>
                  <a:cubicBezTo>
                    <a:pt x="18" y="34"/>
                    <a:pt x="24" y="31"/>
                    <a:pt x="24" y="24"/>
                  </a:cubicBezTo>
                  <a:cubicBezTo>
                    <a:pt x="24" y="13"/>
                    <a:pt x="9" y="15"/>
                    <a:pt x="9" y="10"/>
                  </a:cubicBezTo>
                  <a:cubicBezTo>
                    <a:pt x="9" y="7"/>
                    <a:pt x="11" y="7"/>
                    <a:pt x="14" y="7"/>
                  </a:cubicBezTo>
                  <a:cubicBezTo>
                    <a:pt x="17" y="7"/>
                    <a:pt x="19" y="7"/>
                    <a:pt x="21" y="8"/>
                  </a:cubicBezTo>
                  <a:cubicBezTo>
                    <a:pt x="23" y="2"/>
                    <a:pt x="23" y="2"/>
                    <a:pt x="23" y="2"/>
                  </a:cubicBezTo>
                  <a:cubicBezTo>
                    <a:pt x="23" y="2"/>
                    <a:pt x="23" y="2"/>
                    <a:pt x="23" y="2"/>
                  </a:cubicBezTo>
                  <a:cubicBezTo>
                    <a:pt x="20" y="1"/>
                    <a:pt x="17" y="0"/>
                    <a:pt x="13"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Freeform 12">
              <a:extLst>
                <a:ext uri="{FF2B5EF4-FFF2-40B4-BE49-F238E27FC236}">
                  <a16:creationId xmlns:a16="http://schemas.microsoft.com/office/drawing/2014/main" id="{EB8C754C-F5A3-4704-A15B-57978541F08A}"/>
                </a:ext>
              </a:extLst>
            </p:cNvPr>
            <p:cNvSpPr>
              <a:spLocks/>
            </p:cNvSpPr>
            <p:nvPr userDrawn="1"/>
          </p:nvSpPr>
          <p:spPr bwMode="auto">
            <a:xfrm>
              <a:off x="1221" y="131"/>
              <a:ext cx="50" cy="72"/>
            </a:xfrm>
            <a:custGeom>
              <a:avLst/>
              <a:gdLst>
                <a:gd name="T0" fmla="*/ 13 w 24"/>
                <a:gd name="T1" fmla="*/ 0 h 34"/>
                <a:gd name="T2" fmla="*/ 0 w 24"/>
                <a:gd name="T3" fmla="*/ 10 h 34"/>
                <a:gd name="T4" fmla="*/ 16 w 24"/>
                <a:gd name="T5" fmla="*/ 24 h 34"/>
                <a:gd name="T6" fmla="*/ 10 w 24"/>
                <a:gd name="T7" fmla="*/ 28 h 34"/>
                <a:gd name="T8" fmla="*/ 1 w 24"/>
                <a:gd name="T9" fmla="*/ 25 h 34"/>
                <a:gd name="T10" fmla="*/ 1 w 24"/>
                <a:gd name="T11" fmla="*/ 25 h 34"/>
                <a:gd name="T12" fmla="*/ 4 w 24"/>
                <a:gd name="T13" fmla="*/ 34 h 34"/>
                <a:gd name="T14" fmla="*/ 11 w 24"/>
                <a:gd name="T15" fmla="*/ 34 h 34"/>
                <a:gd name="T16" fmla="*/ 24 w 24"/>
                <a:gd name="T17" fmla="*/ 24 h 34"/>
                <a:gd name="T18" fmla="*/ 9 w 24"/>
                <a:gd name="T19" fmla="*/ 10 h 34"/>
                <a:gd name="T20" fmla="*/ 13 w 24"/>
                <a:gd name="T21" fmla="*/ 7 h 34"/>
                <a:gd name="T22" fmla="*/ 21 w 24"/>
                <a:gd name="T23" fmla="*/ 8 h 34"/>
                <a:gd name="T24" fmla="*/ 22 w 24"/>
                <a:gd name="T25" fmla="*/ 2 h 34"/>
                <a:gd name="T26" fmla="*/ 22 w 24"/>
                <a:gd name="T27" fmla="*/ 2 h 34"/>
                <a:gd name="T28" fmla="*/ 13 w 24"/>
                <a:gd name="T2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34">
                  <a:moveTo>
                    <a:pt x="13" y="0"/>
                  </a:moveTo>
                  <a:cubicBezTo>
                    <a:pt x="5" y="0"/>
                    <a:pt x="0" y="4"/>
                    <a:pt x="0" y="10"/>
                  </a:cubicBezTo>
                  <a:cubicBezTo>
                    <a:pt x="0" y="21"/>
                    <a:pt x="16" y="19"/>
                    <a:pt x="16" y="24"/>
                  </a:cubicBezTo>
                  <a:cubicBezTo>
                    <a:pt x="16" y="27"/>
                    <a:pt x="13" y="28"/>
                    <a:pt x="10" y="28"/>
                  </a:cubicBezTo>
                  <a:cubicBezTo>
                    <a:pt x="7" y="28"/>
                    <a:pt x="4" y="27"/>
                    <a:pt x="1" y="25"/>
                  </a:cubicBezTo>
                  <a:cubicBezTo>
                    <a:pt x="1" y="25"/>
                    <a:pt x="1" y="25"/>
                    <a:pt x="1" y="25"/>
                  </a:cubicBezTo>
                  <a:cubicBezTo>
                    <a:pt x="4" y="34"/>
                    <a:pt x="4" y="34"/>
                    <a:pt x="4" y="34"/>
                  </a:cubicBezTo>
                  <a:cubicBezTo>
                    <a:pt x="6" y="34"/>
                    <a:pt x="8" y="34"/>
                    <a:pt x="11" y="34"/>
                  </a:cubicBezTo>
                  <a:cubicBezTo>
                    <a:pt x="18" y="34"/>
                    <a:pt x="24" y="31"/>
                    <a:pt x="24" y="24"/>
                  </a:cubicBezTo>
                  <a:cubicBezTo>
                    <a:pt x="24" y="13"/>
                    <a:pt x="9" y="15"/>
                    <a:pt x="9" y="10"/>
                  </a:cubicBezTo>
                  <a:cubicBezTo>
                    <a:pt x="9" y="7"/>
                    <a:pt x="10" y="7"/>
                    <a:pt x="13" y="7"/>
                  </a:cubicBezTo>
                  <a:cubicBezTo>
                    <a:pt x="16" y="7"/>
                    <a:pt x="18" y="7"/>
                    <a:pt x="21" y="8"/>
                  </a:cubicBezTo>
                  <a:cubicBezTo>
                    <a:pt x="22" y="2"/>
                    <a:pt x="22" y="2"/>
                    <a:pt x="22" y="2"/>
                  </a:cubicBezTo>
                  <a:cubicBezTo>
                    <a:pt x="22" y="2"/>
                    <a:pt x="22" y="2"/>
                    <a:pt x="22" y="2"/>
                  </a:cubicBezTo>
                  <a:cubicBezTo>
                    <a:pt x="20" y="1"/>
                    <a:pt x="16" y="0"/>
                    <a:pt x="13"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Freeform 13">
              <a:extLst>
                <a:ext uri="{FF2B5EF4-FFF2-40B4-BE49-F238E27FC236}">
                  <a16:creationId xmlns:a16="http://schemas.microsoft.com/office/drawing/2014/main" id="{87584780-228F-4331-A549-DB8EE5821A4C}"/>
                </a:ext>
              </a:extLst>
            </p:cNvPr>
            <p:cNvSpPr>
              <a:spLocks/>
            </p:cNvSpPr>
            <p:nvPr userDrawn="1"/>
          </p:nvSpPr>
          <p:spPr bwMode="auto">
            <a:xfrm>
              <a:off x="1519" y="131"/>
              <a:ext cx="104" cy="72"/>
            </a:xfrm>
            <a:custGeom>
              <a:avLst/>
              <a:gdLst>
                <a:gd name="T0" fmla="*/ 0 w 50"/>
                <a:gd name="T1" fmla="*/ 0 h 34"/>
                <a:gd name="T2" fmla="*/ 0 w 50"/>
                <a:gd name="T3" fmla="*/ 0 h 34"/>
                <a:gd name="T4" fmla="*/ 0 w 50"/>
                <a:gd name="T5" fmla="*/ 18 h 34"/>
                <a:gd name="T6" fmla="*/ 0 w 50"/>
                <a:gd name="T7" fmla="*/ 34 h 34"/>
                <a:gd name="T8" fmla="*/ 8 w 50"/>
                <a:gd name="T9" fmla="*/ 34 h 34"/>
                <a:gd name="T10" fmla="*/ 8 w 50"/>
                <a:gd name="T11" fmla="*/ 11 h 34"/>
                <a:gd name="T12" fmla="*/ 16 w 50"/>
                <a:gd name="T13" fmla="*/ 7 h 34"/>
                <a:gd name="T14" fmla="*/ 21 w 50"/>
                <a:gd name="T15" fmla="*/ 14 h 34"/>
                <a:gd name="T16" fmla="*/ 21 w 50"/>
                <a:gd name="T17" fmla="*/ 34 h 34"/>
                <a:gd name="T18" fmla="*/ 29 w 50"/>
                <a:gd name="T19" fmla="*/ 34 h 34"/>
                <a:gd name="T20" fmla="*/ 29 w 50"/>
                <a:gd name="T21" fmla="*/ 12 h 34"/>
                <a:gd name="T22" fmla="*/ 29 w 50"/>
                <a:gd name="T23" fmla="*/ 11 h 34"/>
                <a:gd name="T24" fmla="*/ 37 w 50"/>
                <a:gd name="T25" fmla="*/ 7 h 34"/>
                <a:gd name="T26" fmla="*/ 42 w 50"/>
                <a:gd name="T27" fmla="*/ 14 h 34"/>
                <a:gd name="T28" fmla="*/ 42 w 50"/>
                <a:gd name="T29" fmla="*/ 34 h 34"/>
                <a:gd name="T30" fmla="*/ 50 w 50"/>
                <a:gd name="T31" fmla="*/ 34 h 34"/>
                <a:gd name="T32" fmla="*/ 50 w 50"/>
                <a:gd name="T33" fmla="*/ 12 h 34"/>
                <a:gd name="T34" fmla="*/ 39 w 50"/>
                <a:gd name="T35" fmla="*/ 0 h 34"/>
                <a:gd name="T36" fmla="*/ 27 w 50"/>
                <a:gd name="T37" fmla="*/ 5 h 34"/>
                <a:gd name="T38" fmla="*/ 18 w 50"/>
                <a:gd name="T39" fmla="*/ 0 h 34"/>
                <a:gd name="T40" fmla="*/ 7 w 50"/>
                <a:gd name="T41" fmla="*/ 5 h 34"/>
                <a:gd name="T42" fmla="*/ 7 w 50"/>
                <a:gd name="T43" fmla="*/ 5 h 34"/>
                <a:gd name="T44" fmla="*/ 4 w 50"/>
                <a:gd name="T45" fmla="*/ 2 h 34"/>
                <a:gd name="T46" fmla="*/ 0 w 50"/>
                <a:gd name="T4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0" h="34">
                  <a:moveTo>
                    <a:pt x="0" y="0"/>
                  </a:moveTo>
                  <a:cubicBezTo>
                    <a:pt x="0" y="0"/>
                    <a:pt x="0" y="0"/>
                    <a:pt x="0" y="0"/>
                  </a:cubicBezTo>
                  <a:cubicBezTo>
                    <a:pt x="0" y="18"/>
                    <a:pt x="0" y="18"/>
                    <a:pt x="0" y="18"/>
                  </a:cubicBezTo>
                  <a:cubicBezTo>
                    <a:pt x="0" y="34"/>
                    <a:pt x="0" y="34"/>
                    <a:pt x="0" y="34"/>
                  </a:cubicBezTo>
                  <a:cubicBezTo>
                    <a:pt x="8" y="34"/>
                    <a:pt x="8" y="34"/>
                    <a:pt x="8" y="34"/>
                  </a:cubicBezTo>
                  <a:cubicBezTo>
                    <a:pt x="8" y="11"/>
                    <a:pt x="8" y="11"/>
                    <a:pt x="8" y="11"/>
                  </a:cubicBezTo>
                  <a:cubicBezTo>
                    <a:pt x="10" y="9"/>
                    <a:pt x="13" y="7"/>
                    <a:pt x="16" y="7"/>
                  </a:cubicBezTo>
                  <a:cubicBezTo>
                    <a:pt x="20" y="7"/>
                    <a:pt x="21" y="10"/>
                    <a:pt x="21" y="14"/>
                  </a:cubicBezTo>
                  <a:cubicBezTo>
                    <a:pt x="21" y="34"/>
                    <a:pt x="21" y="34"/>
                    <a:pt x="21" y="34"/>
                  </a:cubicBezTo>
                  <a:cubicBezTo>
                    <a:pt x="29" y="34"/>
                    <a:pt x="29" y="34"/>
                    <a:pt x="29" y="34"/>
                  </a:cubicBezTo>
                  <a:cubicBezTo>
                    <a:pt x="29" y="12"/>
                    <a:pt x="29" y="12"/>
                    <a:pt x="29" y="12"/>
                  </a:cubicBezTo>
                  <a:cubicBezTo>
                    <a:pt x="29" y="11"/>
                    <a:pt x="29" y="11"/>
                    <a:pt x="29" y="11"/>
                  </a:cubicBezTo>
                  <a:cubicBezTo>
                    <a:pt x="31" y="9"/>
                    <a:pt x="34" y="7"/>
                    <a:pt x="37" y="7"/>
                  </a:cubicBezTo>
                  <a:cubicBezTo>
                    <a:pt x="41" y="7"/>
                    <a:pt x="42" y="10"/>
                    <a:pt x="42" y="14"/>
                  </a:cubicBezTo>
                  <a:cubicBezTo>
                    <a:pt x="42" y="34"/>
                    <a:pt x="42" y="34"/>
                    <a:pt x="42" y="34"/>
                  </a:cubicBezTo>
                  <a:cubicBezTo>
                    <a:pt x="50" y="34"/>
                    <a:pt x="50" y="34"/>
                    <a:pt x="50" y="34"/>
                  </a:cubicBezTo>
                  <a:cubicBezTo>
                    <a:pt x="50" y="12"/>
                    <a:pt x="50" y="12"/>
                    <a:pt x="50" y="12"/>
                  </a:cubicBezTo>
                  <a:cubicBezTo>
                    <a:pt x="50" y="3"/>
                    <a:pt x="45" y="0"/>
                    <a:pt x="39" y="0"/>
                  </a:cubicBezTo>
                  <a:cubicBezTo>
                    <a:pt x="35" y="0"/>
                    <a:pt x="31" y="2"/>
                    <a:pt x="27" y="5"/>
                  </a:cubicBezTo>
                  <a:cubicBezTo>
                    <a:pt x="26" y="2"/>
                    <a:pt x="22" y="0"/>
                    <a:pt x="18" y="0"/>
                  </a:cubicBezTo>
                  <a:cubicBezTo>
                    <a:pt x="14" y="0"/>
                    <a:pt x="11" y="2"/>
                    <a:pt x="7" y="5"/>
                  </a:cubicBezTo>
                  <a:cubicBezTo>
                    <a:pt x="7" y="5"/>
                    <a:pt x="7" y="5"/>
                    <a:pt x="7" y="5"/>
                  </a:cubicBezTo>
                  <a:cubicBezTo>
                    <a:pt x="6" y="3"/>
                    <a:pt x="5" y="2"/>
                    <a:pt x="4" y="2"/>
                  </a:cubicBezTo>
                  <a:cubicBezTo>
                    <a:pt x="0" y="0"/>
                    <a:pt x="0" y="0"/>
                    <a:pt x="0" y="0"/>
                  </a:cubicBez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Freeform 14">
              <a:extLst>
                <a:ext uri="{FF2B5EF4-FFF2-40B4-BE49-F238E27FC236}">
                  <a16:creationId xmlns:a16="http://schemas.microsoft.com/office/drawing/2014/main" id="{5A22E929-770F-404E-BFBA-19140523F262}"/>
                </a:ext>
              </a:extLst>
            </p:cNvPr>
            <p:cNvSpPr>
              <a:spLocks/>
            </p:cNvSpPr>
            <p:nvPr userDrawn="1"/>
          </p:nvSpPr>
          <p:spPr bwMode="auto">
            <a:xfrm>
              <a:off x="1702" y="131"/>
              <a:ext cx="63" cy="72"/>
            </a:xfrm>
            <a:custGeom>
              <a:avLst/>
              <a:gdLst>
                <a:gd name="T0" fmla="*/ 0 w 30"/>
                <a:gd name="T1" fmla="*/ 0 h 34"/>
                <a:gd name="T2" fmla="*/ 0 w 30"/>
                <a:gd name="T3" fmla="*/ 0 h 34"/>
                <a:gd name="T4" fmla="*/ 0 w 30"/>
                <a:gd name="T5" fmla="*/ 18 h 34"/>
                <a:gd name="T6" fmla="*/ 0 w 30"/>
                <a:gd name="T7" fmla="*/ 34 h 34"/>
                <a:gd name="T8" fmla="*/ 8 w 30"/>
                <a:gd name="T9" fmla="*/ 34 h 34"/>
                <a:gd name="T10" fmla="*/ 8 w 30"/>
                <a:gd name="T11" fmla="*/ 11 h 34"/>
                <a:gd name="T12" fmla="*/ 16 w 30"/>
                <a:gd name="T13" fmla="*/ 7 h 34"/>
                <a:gd name="T14" fmla="*/ 21 w 30"/>
                <a:gd name="T15" fmla="*/ 15 h 34"/>
                <a:gd name="T16" fmla="*/ 21 w 30"/>
                <a:gd name="T17" fmla="*/ 34 h 34"/>
                <a:gd name="T18" fmla="*/ 30 w 30"/>
                <a:gd name="T19" fmla="*/ 34 h 34"/>
                <a:gd name="T20" fmla="*/ 30 w 30"/>
                <a:gd name="T21" fmla="*/ 12 h 34"/>
                <a:gd name="T22" fmla="*/ 19 w 30"/>
                <a:gd name="T23" fmla="*/ 0 h 34"/>
                <a:gd name="T24" fmla="*/ 8 w 30"/>
                <a:gd name="T25" fmla="*/ 5 h 34"/>
                <a:gd name="T26" fmla="*/ 7 w 30"/>
                <a:gd name="T27" fmla="*/ 5 h 34"/>
                <a:gd name="T28" fmla="*/ 4 w 30"/>
                <a:gd name="T29" fmla="*/ 2 h 34"/>
                <a:gd name="T30" fmla="*/ 0 w 30"/>
                <a:gd name="T3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34">
                  <a:moveTo>
                    <a:pt x="0" y="0"/>
                  </a:moveTo>
                  <a:cubicBezTo>
                    <a:pt x="0" y="0"/>
                    <a:pt x="0" y="0"/>
                    <a:pt x="0" y="0"/>
                  </a:cubicBezTo>
                  <a:cubicBezTo>
                    <a:pt x="0" y="18"/>
                    <a:pt x="0" y="18"/>
                    <a:pt x="0" y="18"/>
                  </a:cubicBezTo>
                  <a:cubicBezTo>
                    <a:pt x="0" y="34"/>
                    <a:pt x="0" y="34"/>
                    <a:pt x="0" y="34"/>
                  </a:cubicBezTo>
                  <a:cubicBezTo>
                    <a:pt x="8" y="34"/>
                    <a:pt x="8" y="34"/>
                    <a:pt x="8" y="34"/>
                  </a:cubicBezTo>
                  <a:cubicBezTo>
                    <a:pt x="8" y="11"/>
                    <a:pt x="8" y="11"/>
                    <a:pt x="8" y="11"/>
                  </a:cubicBezTo>
                  <a:cubicBezTo>
                    <a:pt x="11" y="9"/>
                    <a:pt x="14" y="7"/>
                    <a:pt x="16" y="7"/>
                  </a:cubicBezTo>
                  <a:cubicBezTo>
                    <a:pt x="20" y="7"/>
                    <a:pt x="21" y="11"/>
                    <a:pt x="21" y="15"/>
                  </a:cubicBezTo>
                  <a:cubicBezTo>
                    <a:pt x="21" y="34"/>
                    <a:pt x="21" y="34"/>
                    <a:pt x="21" y="34"/>
                  </a:cubicBezTo>
                  <a:cubicBezTo>
                    <a:pt x="30" y="34"/>
                    <a:pt x="30" y="34"/>
                    <a:pt x="30" y="34"/>
                  </a:cubicBezTo>
                  <a:cubicBezTo>
                    <a:pt x="30" y="12"/>
                    <a:pt x="30" y="12"/>
                    <a:pt x="30" y="12"/>
                  </a:cubicBezTo>
                  <a:cubicBezTo>
                    <a:pt x="30" y="3"/>
                    <a:pt x="24" y="0"/>
                    <a:pt x="19" y="0"/>
                  </a:cubicBezTo>
                  <a:cubicBezTo>
                    <a:pt x="15" y="0"/>
                    <a:pt x="11" y="2"/>
                    <a:pt x="8" y="5"/>
                  </a:cubicBezTo>
                  <a:cubicBezTo>
                    <a:pt x="7" y="5"/>
                    <a:pt x="7" y="5"/>
                    <a:pt x="7" y="5"/>
                  </a:cubicBezTo>
                  <a:cubicBezTo>
                    <a:pt x="7" y="3"/>
                    <a:pt x="5" y="2"/>
                    <a:pt x="4" y="2"/>
                  </a:cubicBezTo>
                  <a:cubicBezTo>
                    <a:pt x="0" y="0"/>
                    <a:pt x="0" y="0"/>
                    <a:pt x="0" y="0"/>
                  </a:cubicBez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Freeform 15">
              <a:extLst>
                <a:ext uri="{FF2B5EF4-FFF2-40B4-BE49-F238E27FC236}">
                  <a16:creationId xmlns:a16="http://schemas.microsoft.com/office/drawing/2014/main" id="{E7327BD7-0466-47AC-9E98-076A5B7F5B92}"/>
                </a:ext>
              </a:extLst>
            </p:cNvPr>
            <p:cNvSpPr>
              <a:spLocks/>
            </p:cNvSpPr>
            <p:nvPr userDrawn="1"/>
          </p:nvSpPr>
          <p:spPr bwMode="auto">
            <a:xfrm>
              <a:off x="469" y="103"/>
              <a:ext cx="78" cy="100"/>
            </a:xfrm>
            <a:custGeom>
              <a:avLst/>
              <a:gdLst>
                <a:gd name="T0" fmla="*/ 24 w 37"/>
                <a:gd name="T1" fmla="*/ 0 h 47"/>
                <a:gd name="T2" fmla="*/ 0 w 37"/>
                <a:gd name="T3" fmla="*/ 24 h 47"/>
                <a:gd name="T4" fmla="*/ 23 w 37"/>
                <a:gd name="T5" fmla="*/ 47 h 47"/>
                <a:gd name="T6" fmla="*/ 37 w 37"/>
                <a:gd name="T7" fmla="*/ 44 h 47"/>
                <a:gd name="T8" fmla="*/ 35 w 37"/>
                <a:gd name="T9" fmla="*/ 37 h 47"/>
                <a:gd name="T10" fmla="*/ 24 w 37"/>
                <a:gd name="T11" fmla="*/ 40 h 47"/>
                <a:gd name="T12" fmla="*/ 9 w 37"/>
                <a:gd name="T13" fmla="*/ 24 h 47"/>
                <a:gd name="T14" fmla="*/ 24 w 37"/>
                <a:gd name="T15" fmla="*/ 7 h 47"/>
                <a:gd name="T16" fmla="*/ 36 w 37"/>
                <a:gd name="T17" fmla="*/ 10 h 47"/>
                <a:gd name="T18" fmla="*/ 36 w 37"/>
                <a:gd name="T19" fmla="*/ 3 h 47"/>
                <a:gd name="T20" fmla="*/ 24 w 37"/>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47">
                  <a:moveTo>
                    <a:pt x="24" y="0"/>
                  </a:moveTo>
                  <a:cubicBezTo>
                    <a:pt x="9" y="0"/>
                    <a:pt x="0" y="11"/>
                    <a:pt x="0" y="24"/>
                  </a:cubicBezTo>
                  <a:cubicBezTo>
                    <a:pt x="0" y="37"/>
                    <a:pt x="8" y="47"/>
                    <a:pt x="23" y="47"/>
                  </a:cubicBezTo>
                  <a:cubicBezTo>
                    <a:pt x="27" y="47"/>
                    <a:pt x="32" y="46"/>
                    <a:pt x="37" y="44"/>
                  </a:cubicBezTo>
                  <a:cubicBezTo>
                    <a:pt x="36" y="42"/>
                    <a:pt x="35" y="39"/>
                    <a:pt x="35" y="37"/>
                  </a:cubicBezTo>
                  <a:cubicBezTo>
                    <a:pt x="32" y="39"/>
                    <a:pt x="28" y="40"/>
                    <a:pt x="24" y="40"/>
                  </a:cubicBezTo>
                  <a:cubicBezTo>
                    <a:pt x="15" y="40"/>
                    <a:pt x="9" y="33"/>
                    <a:pt x="9" y="24"/>
                  </a:cubicBezTo>
                  <a:cubicBezTo>
                    <a:pt x="9" y="15"/>
                    <a:pt x="14" y="7"/>
                    <a:pt x="24" y="7"/>
                  </a:cubicBezTo>
                  <a:cubicBezTo>
                    <a:pt x="29" y="7"/>
                    <a:pt x="32" y="8"/>
                    <a:pt x="36" y="10"/>
                  </a:cubicBezTo>
                  <a:cubicBezTo>
                    <a:pt x="36" y="3"/>
                    <a:pt x="36" y="3"/>
                    <a:pt x="36" y="3"/>
                  </a:cubicBezTo>
                  <a:cubicBezTo>
                    <a:pt x="33" y="1"/>
                    <a:pt x="29" y="0"/>
                    <a:pt x="24"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16">
              <a:extLst>
                <a:ext uri="{FF2B5EF4-FFF2-40B4-BE49-F238E27FC236}">
                  <a16:creationId xmlns:a16="http://schemas.microsoft.com/office/drawing/2014/main" id="{81AFC736-4CAE-4D4A-B5AE-56E01C0DA8D2}"/>
                </a:ext>
              </a:extLst>
            </p:cNvPr>
            <p:cNvSpPr>
              <a:spLocks noEditPoints="1"/>
            </p:cNvSpPr>
            <p:nvPr userDrawn="1"/>
          </p:nvSpPr>
          <p:spPr bwMode="auto">
            <a:xfrm>
              <a:off x="736" y="97"/>
              <a:ext cx="62" cy="106"/>
            </a:xfrm>
            <a:custGeom>
              <a:avLst/>
              <a:gdLst>
                <a:gd name="T0" fmla="*/ 12 w 30"/>
                <a:gd name="T1" fmla="*/ 43 h 50"/>
                <a:gd name="T2" fmla="*/ 8 w 30"/>
                <a:gd name="T3" fmla="*/ 42 h 50"/>
                <a:gd name="T4" fmla="*/ 8 w 30"/>
                <a:gd name="T5" fmla="*/ 23 h 50"/>
                <a:gd name="T6" fmla="*/ 13 w 30"/>
                <a:gd name="T7" fmla="*/ 22 h 50"/>
                <a:gd name="T8" fmla="*/ 22 w 30"/>
                <a:gd name="T9" fmla="*/ 32 h 50"/>
                <a:gd name="T10" fmla="*/ 12 w 30"/>
                <a:gd name="T11" fmla="*/ 43 h 50"/>
                <a:gd name="T12" fmla="*/ 8 w 30"/>
                <a:gd name="T13" fmla="*/ 0 h 50"/>
                <a:gd name="T14" fmla="*/ 0 w 30"/>
                <a:gd name="T15" fmla="*/ 0 h 50"/>
                <a:gd name="T16" fmla="*/ 0 w 30"/>
                <a:gd name="T17" fmla="*/ 47 h 50"/>
                <a:gd name="T18" fmla="*/ 11 w 30"/>
                <a:gd name="T19" fmla="*/ 50 h 50"/>
                <a:gd name="T20" fmla="*/ 30 w 30"/>
                <a:gd name="T21" fmla="*/ 32 h 50"/>
                <a:gd name="T22" fmla="*/ 15 w 30"/>
                <a:gd name="T23" fmla="*/ 15 h 50"/>
                <a:gd name="T24" fmla="*/ 8 w 30"/>
                <a:gd name="T25" fmla="*/ 16 h 50"/>
                <a:gd name="T26" fmla="*/ 8 w 30"/>
                <a:gd name="T2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50">
                  <a:moveTo>
                    <a:pt x="12" y="43"/>
                  </a:moveTo>
                  <a:cubicBezTo>
                    <a:pt x="11" y="43"/>
                    <a:pt x="10" y="43"/>
                    <a:pt x="8" y="42"/>
                  </a:cubicBezTo>
                  <a:cubicBezTo>
                    <a:pt x="8" y="23"/>
                    <a:pt x="8" y="23"/>
                    <a:pt x="8" y="23"/>
                  </a:cubicBezTo>
                  <a:cubicBezTo>
                    <a:pt x="9" y="23"/>
                    <a:pt x="11" y="22"/>
                    <a:pt x="13" y="22"/>
                  </a:cubicBezTo>
                  <a:cubicBezTo>
                    <a:pt x="19" y="22"/>
                    <a:pt x="22" y="26"/>
                    <a:pt x="22" y="32"/>
                  </a:cubicBezTo>
                  <a:cubicBezTo>
                    <a:pt x="22" y="38"/>
                    <a:pt x="18" y="43"/>
                    <a:pt x="12" y="43"/>
                  </a:cubicBezTo>
                  <a:moveTo>
                    <a:pt x="8" y="0"/>
                  </a:moveTo>
                  <a:cubicBezTo>
                    <a:pt x="0" y="0"/>
                    <a:pt x="0" y="0"/>
                    <a:pt x="0" y="0"/>
                  </a:cubicBezTo>
                  <a:cubicBezTo>
                    <a:pt x="0" y="47"/>
                    <a:pt x="0" y="47"/>
                    <a:pt x="0" y="47"/>
                  </a:cubicBezTo>
                  <a:cubicBezTo>
                    <a:pt x="3" y="49"/>
                    <a:pt x="7" y="50"/>
                    <a:pt x="11" y="50"/>
                  </a:cubicBezTo>
                  <a:cubicBezTo>
                    <a:pt x="22" y="50"/>
                    <a:pt x="30" y="43"/>
                    <a:pt x="30" y="32"/>
                  </a:cubicBezTo>
                  <a:cubicBezTo>
                    <a:pt x="30" y="21"/>
                    <a:pt x="23" y="15"/>
                    <a:pt x="15" y="15"/>
                  </a:cubicBezTo>
                  <a:cubicBezTo>
                    <a:pt x="12" y="15"/>
                    <a:pt x="10" y="16"/>
                    <a:pt x="8" y="16"/>
                  </a:cubicBezTo>
                  <a:lnTo>
                    <a:pt x="8" y="0"/>
                  </a:ln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Freeform 17">
              <a:extLst>
                <a:ext uri="{FF2B5EF4-FFF2-40B4-BE49-F238E27FC236}">
                  <a16:creationId xmlns:a16="http://schemas.microsoft.com/office/drawing/2014/main" id="{4DC55DAF-6248-4AB6-8945-9CA5AADE5026}"/>
                </a:ext>
              </a:extLst>
            </p:cNvPr>
            <p:cNvSpPr>
              <a:spLocks noEditPoints="1"/>
            </p:cNvSpPr>
            <p:nvPr userDrawn="1"/>
          </p:nvSpPr>
          <p:spPr bwMode="auto">
            <a:xfrm>
              <a:off x="890" y="97"/>
              <a:ext cx="65" cy="106"/>
            </a:xfrm>
            <a:custGeom>
              <a:avLst/>
              <a:gdLst>
                <a:gd name="T0" fmla="*/ 18 w 31"/>
                <a:gd name="T1" fmla="*/ 43 h 50"/>
                <a:gd name="T2" fmla="*/ 8 w 31"/>
                <a:gd name="T3" fmla="*/ 33 h 50"/>
                <a:gd name="T4" fmla="*/ 18 w 31"/>
                <a:gd name="T5" fmla="*/ 23 h 50"/>
                <a:gd name="T6" fmla="*/ 22 w 31"/>
                <a:gd name="T7" fmla="*/ 23 h 50"/>
                <a:gd name="T8" fmla="*/ 22 w 31"/>
                <a:gd name="T9" fmla="*/ 43 h 50"/>
                <a:gd name="T10" fmla="*/ 18 w 31"/>
                <a:gd name="T11" fmla="*/ 43 h 50"/>
                <a:gd name="T12" fmla="*/ 31 w 31"/>
                <a:gd name="T13" fmla="*/ 0 h 50"/>
                <a:gd name="T14" fmla="*/ 22 w 31"/>
                <a:gd name="T15" fmla="*/ 0 h 50"/>
                <a:gd name="T16" fmla="*/ 22 w 31"/>
                <a:gd name="T17" fmla="*/ 16 h 50"/>
                <a:gd name="T18" fmla="*/ 18 w 31"/>
                <a:gd name="T19" fmla="*/ 16 h 50"/>
                <a:gd name="T20" fmla="*/ 0 w 31"/>
                <a:gd name="T21" fmla="*/ 33 h 50"/>
                <a:gd name="T22" fmla="*/ 19 w 31"/>
                <a:gd name="T23" fmla="*/ 50 h 50"/>
                <a:gd name="T24" fmla="*/ 31 w 31"/>
                <a:gd name="T25" fmla="*/ 48 h 50"/>
                <a:gd name="T26" fmla="*/ 31 w 31"/>
                <a:gd name="T2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50">
                  <a:moveTo>
                    <a:pt x="18" y="43"/>
                  </a:moveTo>
                  <a:cubicBezTo>
                    <a:pt x="13" y="43"/>
                    <a:pt x="8" y="40"/>
                    <a:pt x="8" y="33"/>
                  </a:cubicBezTo>
                  <a:cubicBezTo>
                    <a:pt x="8" y="26"/>
                    <a:pt x="13" y="23"/>
                    <a:pt x="18" y="23"/>
                  </a:cubicBezTo>
                  <a:cubicBezTo>
                    <a:pt x="20" y="23"/>
                    <a:pt x="21" y="23"/>
                    <a:pt x="22" y="23"/>
                  </a:cubicBezTo>
                  <a:cubicBezTo>
                    <a:pt x="22" y="43"/>
                    <a:pt x="22" y="43"/>
                    <a:pt x="22" y="43"/>
                  </a:cubicBezTo>
                  <a:cubicBezTo>
                    <a:pt x="21" y="43"/>
                    <a:pt x="20" y="43"/>
                    <a:pt x="18" y="43"/>
                  </a:cubicBezTo>
                  <a:moveTo>
                    <a:pt x="31" y="0"/>
                  </a:moveTo>
                  <a:cubicBezTo>
                    <a:pt x="22" y="0"/>
                    <a:pt x="22" y="0"/>
                    <a:pt x="22" y="0"/>
                  </a:cubicBezTo>
                  <a:cubicBezTo>
                    <a:pt x="22" y="16"/>
                    <a:pt x="22" y="16"/>
                    <a:pt x="22" y="16"/>
                  </a:cubicBezTo>
                  <a:cubicBezTo>
                    <a:pt x="21" y="16"/>
                    <a:pt x="19" y="16"/>
                    <a:pt x="18" y="16"/>
                  </a:cubicBezTo>
                  <a:cubicBezTo>
                    <a:pt x="8" y="16"/>
                    <a:pt x="0" y="23"/>
                    <a:pt x="0" y="33"/>
                  </a:cubicBezTo>
                  <a:cubicBezTo>
                    <a:pt x="0" y="44"/>
                    <a:pt x="8" y="50"/>
                    <a:pt x="19" y="50"/>
                  </a:cubicBezTo>
                  <a:cubicBezTo>
                    <a:pt x="23" y="50"/>
                    <a:pt x="27" y="49"/>
                    <a:pt x="31" y="48"/>
                  </a:cubicBezTo>
                  <a:lnTo>
                    <a:pt x="31" y="0"/>
                  </a:ln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Freeform 18">
              <a:extLst>
                <a:ext uri="{FF2B5EF4-FFF2-40B4-BE49-F238E27FC236}">
                  <a16:creationId xmlns:a16="http://schemas.microsoft.com/office/drawing/2014/main" id="{9DBEF689-4F97-42E5-8EFC-DB17B6610A23}"/>
                </a:ext>
              </a:extLst>
            </p:cNvPr>
            <p:cNvSpPr>
              <a:spLocks noEditPoints="1"/>
            </p:cNvSpPr>
            <p:nvPr userDrawn="1"/>
          </p:nvSpPr>
          <p:spPr bwMode="auto">
            <a:xfrm>
              <a:off x="1030" y="131"/>
              <a:ext cx="62" cy="72"/>
            </a:xfrm>
            <a:custGeom>
              <a:avLst/>
              <a:gdLst>
                <a:gd name="T0" fmla="*/ 9 w 30"/>
                <a:gd name="T1" fmla="*/ 13 h 34"/>
                <a:gd name="T2" fmla="*/ 15 w 30"/>
                <a:gd name="T3" fmla="*/ 6 h 34"/>
                <a:gd name="T4" fmla="*/ 21 w 30"/>
                <a:gd name="T5" fmla="*/ 13 h 34"/>
                <a:gd name="T6" fmla="*/ 9 w 30"/>
                <a:gd name="T7" fmla="*/ 13 h 34"/>
                <a:gd name="T8" fmla="*/ 15 w 30"/>
                <a:gd name="T9" fmla="*/ 0 h 34"/>
                <a:gd name="T10" fmla="*/ 0 w 30"/>
                <a:gd name="T11" fmla="*/ 17 h 34"/>
                <a:gd name="T12" fmla="*/ 17 w 30"/>
                <a:gd name="T13" fmla="*/ 34 h 34"/>
                <a:gd name="T14" fmla="*/ 29 w 30"/>
                <a:gd name="T15" fmla="*/ 31 h 34"/>
                <a:gd name="T16" fmla="*/ 26 w 30"/>
                <a:gd name="T17" fmla="*/ 25 h 34"/>
                <a:gd name="T18" fmla="*/ 18 w 30"/>
                <a:gd name="T19" fmla="*/ 28 h 34"/>
                <a:gd name="T20" fmla="*/ 9 w 30"/>
                <a:gd name="T21" fmla="*/ 19 h 34"/>
                <a:gd name="T22" fmla="*/ 30 w 30"/>
                <a:gd name="T23" fmla="*/ 19 h 34"/>
                <a:gd name="T24" fmla="*/ 30 w 30"/>
                <a:gd name="T25" fmla="*/ 17 h 34"/>
                <a:gd name="T26" fmla="*/ 15 w 30"/>
                <a:gd name="T2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34">
                  <a:moveTo>
                    <a:pt x="9" y="13"/>
                  </a:moveTo>
                  <a:cubicBezTo>
                    <a:pt x="9" y="10"/>
                    <a:pt x="11" y="6"/>
                    <a:pt x="15" y="6"/>
                  </a:cubicBezTo>
                  <a:cubicBezTo>
                    <a:pt x="19" y="6"/>
                    <a:pt x="21" y="10"/>
                    <a:pt x="21" y="13"/>
                  </a:cubicBezTo>
                  <a:lnTo>
                    <a:pt x="9" y="13"/>
                  </a:lnTo>
                  <a:close/>
                  <a:moveTo>
                    <a:pt x="15" y="0"/>
                  </a:moveTo>
                  <a:cubicBezTo>
                    <a:pt x="6" y="0"/>
                    <a:pt x="0" y="7"/>
                    <a:pt x="0" y="17"/>
                  </a:cubicBezTo>
                  <a:cubicBezTo>
                    <a:pt x="0" y="26"/>
                    <a:pt x="5" y="34"/>
                    <a:pt x="17" y="34"/>
                  </a:cubicBezTo>
                  <a:cubicBezTo>
                    <a:pt x="21" y="34"/>
                    <a:pt x="25" y="33"/>
                    <a:pt x="29" y="31"/>
                  </a:cubicBezTo>
                  <a:cubicBezTo>
                    <a:pt x="26" y="25"/>
                    <a:pt x="26" y="25"/>
                    <a:pt x="26" y="25"/>
                  </a:cubicBezTo>
                  <a:cubicBezTo>
                    <a:pt x="24" y="27"/>
                    <a:pt x="21" y="28"/>
                    <a:pt x="18" y="28"/>
                  </a:cubicBezTo>
                  <a:cubicBezTo>
                    <a:pt x="13" y="28"/>
                    <a:pt x="9" y="24"/>
                    <a:pt x="9" y="19"/>
                  </a:cubicBezTo>
                  <a:cubicBezTo>
                    <a:pt x="30" y="19"/>
                    <a:pt x="30" y="19"/>
                    <a:pt x="30" y="19"/>
                  </a:cubicBezTo>
                  <a:cubicBezTo>
                    <a:pt x="30" y="17"/>
                    <a:pt x="30" y="17"/>
                    <a:pt x="30" y="17"/>
                  </a:cubicBezTo>
                  <a:cubicBezTo>
                    <a:pt x="30" y="6"/>
                    <a:pt x="24" y="0"/>
                    <a:pt x="15"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Freeform 19">
              <a:extLst>
                <a:ext uri="{FF2B5EF4-FFF2-40B4-BE49-F238E27FC236}">
                  <a16:creationId xmlns:a16="http://schemas.microsoft.com/office/drawing/2014/main" id="{E91BA4F3-2E65-4A6F-BB2F-FD77364946CF}"/>
                </a:ext>
              </a:extLst>
            </p:cNvPr>
            <p:cNvSpPr>
              <a:spLocks noEditPoints="1"/>
            </p:cNvSpPr>
            <p:nvPr userDrawn="1"/>
          </p:nvSpPr>
          <p:spPr bwMode="auto">
            <a:xfrm>
              <a:off x="549" y="131"/>
              <a:ext cx="58" cy="72"/>
            </a:xfrm>
            <a:custGeom>
              <a:avLst/>
              <a:gdLst>
                <a:gd name="T0" fmla="*/ 13 w 28"/>
                <a:gd name="T1" fmla="*/ 28 h 34"/>
                <a:gd name="T2" fmla="*/ 9 w 28"/>
                <a:gd name="T3" fmla="*/ 23 h 34"/>
                <a:gd name="T4" fmla="*/ 11 w 28"/>
                <a:gd name="T5" fmla="*/ 19 h 34"/>
                <a:gd name="T6" fmla="*/ 15 w 28"/>
                <a:gd name="T7" fmla="*/ 18 h 34"/>
                <a:gd name="T8" fmla="*/ 20 w 28"/>
                <a:gd name="T9" fmla="*/ 18 h 34"/>
                <a:gd name="T10" fmla="*/ 20 w 28"/>
                <a:gd name="T11" fmla="*/ 25 h 34"/>
                <a:gd name="T12" fmla="*/ 20 w 28"/>
                <a:gd name="T13" fmla="*/ 25 h 34"/>
                <a:gd name="T14" fmla="*/ 13 w 28"/>
                <a:gd name="T15" fmla="*/ 28 h 34"/>
                <a:gd name="T16" fmla="*/ 15 w 28"/>
                <a:gd name="T17" fmla="*/ 0 h 34"/>
                <a:gd name="T18" fmla="*/ 2 w 28"/>
                <a:gd name="T19" fmla="*/ 3 h 34"/>
                <a:gd name="T20" fmla="*/ 5 w 28"/>
                <a:gd name="T21" fmla="*/ 8 h 34"/>
                <a:gd name="T22" fmla="*/ 14 w 28"/>
                <a:gd name="T23" fmla="*/ 6 h 34"/>
                <a:gd name="T24" fmla="*/ 20 w 28"/>
                <a:gd name="T25" fmla="*/ 12 h 34"/>
                <a:gd name="T26" fmla="*/ 20 w 28"/>
                <a:gd name="T27" fmla="*/ 13 h 34"/>
                <a:gd name="T28" fmla="*/ 14 w 28"/>
                <a:gd name="T29" fmla="*/ 13 h 34"/>
                <a:gd name="T30" fmla="*/ 6 w 28"/>
                <a:gd name="T31" fmla="*/ 15 h 34"/>
                <a:gd name="T32" fmla="*/ 0 w 28"/>
                <a:gd name="T33" fmla="*/ 24 h 34"/>
                <a:gd name="T34" fmla="*/ 11 w 28"/>
                <a:gd name="T35" fmla="*/ 34 h 34"/>
                <a:gd name="T36" fmla="*/ 21 w 28"/>
                <a:gd name="T37" fmla="*/ 30 h 34"/>
                <a:gd name="T38" fmla="*/ 21 w 28"/>
                <a:gd name="T39" fmla="*/ 30 h 34"/>
                <a:gd name="T40" fmla="*/ 23 w 28"/>
                <a:gd name="T41" fmla="*/ 32 h 34"/>
                <a:gd name="T42" fmla="*/ 28 w 28"/>
                <a:gd name="T43" fmla="*/ 34 h 34"/>
                <a:gd name="T44" fmla="*/ 28 w 28"/>
                <a:gd name="T45" fmla="*/ 34 h 34"/>
                <a:gd name="T46" fmla="*/ 28 w 28"/>
                <a:gd name="T47" fmla="*/ 34 h 34"/>
                <a:gd name="T48" fmla="*/ 28 w 28"/>
                <a:gd name="T49" fmla="*/ 15 h 34"/>
                <a:gd name="T50" fmla="*/ 28 w 28"/>
                <a:gd name="T51" fmla="*/ 15 h 34"/>
                <a:gd name="T52" fmla="*/ 28 w 28"/>
                <a:gd name="T53" fmla="*/ 12 h 34"/>
                <a:gd name="T54" fmla="*/ 15 w 28"/>
                <a:gd name="T55"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8" h="34">
                  <a:moveTo>
                    <a:pt x="13" y="28"/>
                  </a:moveTo>
                  <a:cubicBezTo>
                    <a:pt x="10" y="28"/>
                    <a:pt x="9" y="26"/>
                    <a:pt x="9" y="23"/>
                  </a:cubicBezTo>
                  <a:cubicBezTo>
                    <a:pt x="9" y="21"/>
                    <a:pt x="9" y="20"/>
                    <a:pt x="11" y="19"/>
                  </a:cubicBezTo>
                  <a:cubicBezTo>
                    <a:pt x="12" y="19"/>
                    <a:pt x="13" y="18"/>
                    <a:pt x="15" y="18"/>
                  </a:cubicBezTo>
                  <a:cubicBezTo>
                    <a:pt x="20" y="18"/>
                    <a:pt x="20" y="18"/>
                    <a:pt x="20" y="18"/>
                  </a:cubicBezTo>
                  <a:cubicBezTo>
                    <a:pt x="20" y="25"/>
                    <a:pt x="20" y="25"/>
                    <a:pt x="20" y="25"/>
                  </a:cubicBezTo>
                  <a:cubicBezTo>
                    <a:pt x="20" y="25"/>
                    <a:pt x="20" y="25"/>
                    <a:pt x="20" y="25"/>
                  </a:cubicBezTo>
                  <a:cubicBezTo>
                    <a:pt x="18" y="26"/>
                    <a:pt x="16" y="28"/>
                    <a:pt x="13" y="28"/>
                  </a:cubicBezTo>
                  <a:moveTo>
                    <a:pt x="15" y="0"/>
                  </a:moveTo>
                  <a:cubicBezTo>
                    <a:pt x="10" y="0"/>
                    <a:pt x="6" y="1"/>
                    <a:pt x="2" y="3"/>
                  </a:cubicBezTo>
                  <a:cubicBezTo>
                    <a:pt x="5" y="8"/>
                    <a:pt x="5" y="8"/>
                    <a:pt x="5" y="8"/>
                  </a:cubicBezTo>
                  <a:cubicBezTo>
                    <a:pt x="7" y="7"/>
                    <a:pt x="10" y="6"/>
                    <a:pt x="14" y="6"/>
                  </a:cubicBezTo>
                  <a:cubicBezTo>
                    <a:pt x="17" y="6"/>
                    <a:pt x="20" y="8"/>
                    <a:pt x="20" y="12"/>
                  </a:cubicBezTo>
                  <a:cubicBezTo>
                    <a:pt x="20" y="13"/>
                    <a:pt x="20" y="13"/>
                    <a:pt x="20" y="13"/>
                  </a:cubicBezTo>
                  <a:cubicBezTo>
                    <a:pt x="14" y="13"/>
                    <a:pt x="14" y="13"/>
                    <a:pt x="14" y="13"/>
                  </a:cubicBezTo>
                  <a:cubicBezTo>
                    <a:pt x="11" y="13"/>
                    <a:pt x="8" y="13"/>
                    <a:pt x="6" y="15"/>
                  </a:cubicBezTo>
                  <a:cubicBezTo>
                    <a:pt x="2" y="16"/>
                    <a:pt x="0" y="19"/>
                    <a:pt x="0" y="24"/>
                  </a:cubicBezTo>
                  <a:cubicBezTo>
                    <a:pt x="0" y="30"/>
                    <a:pt x="5" y="34"/>
                    <a:pt x="11" y="34"/>
                  </a:cubicBezTo>
                  <a:cubicBezTo>
                    <a:pt x="15" y="34"/>
                    <a:pt x="18" y="32"/>
                    <a:pt x="21" y="30"/>
                  </a:cubicBezTo>
                  <a:cubicBezTo>
                    <a:pt x="21" y="30"/>
                    <a:pt x="21" y="30"/>
                    <a:pt x="21" y="30"/>
                  </a:cubicBezTo>
                  <a:cubicBezTo>
                    <a:pt x="22" y="31"/>
                    <a:pt x="23" y="32"/>
                    <a:pt x="23" y="32"/>
                  </a:cubicBezTo>
                  <a:cubicBezTo>
                    <a:pt x="28" y="34"/>
                    <a:pt x="28" y="34"/>
                    <a:pt x="28" y="34"/>
                  </a:cubicBezTo>
                  <a:cubicBezTo>
                    <a:pt x="28" y="34"/>
                    <a:pt x="28" y="34"/>
                    <a:pt x="28" y="34"/>
                  </a:cubicBezTo>
                  <a:cubicBezTo>
                    <a:pt x="28" y="34"/>
                    <a:pt x="28" y="34"/>
                    <a:pt x="28" y="34"/>
                  </a:cubicBezTo>
                  <a:cubicBezTo>
                    <a:pt x="28" y="15"/>
                    <a:pt x="28" y="15"/>
                    <a:pt x="28" y="15"/>
                  </a:cubicBezTo>
                  <a:cubicBezTo>
                    <a:pt x="28" y="15"/>
                    <a:pt x="28" y="15"/>
                    <a:pt x="28" y="15"/>
                  </a:cubicBezTo>
                  <a:cubicBezTo>
                    <a:pt x="28" y="12"/>
                    <a:pt x="28" y="12"/>
                    <a:pt x="28" y="12"/>
                  </a:cubicBezTo>
                  <a:cubicBezTo>
                    <a:pt x="28" y="4"/>
                    <a:pt x="24" y="0"/>
                    <a:pt x="15"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Freeform 20">
              <a:extLst>
                <a:ext uri="{FF2B5EF4-FFF2-40B4-BE49-F238E27FC236}">
                  <a16:creationId xmlns:a16="http://schemas.microsoft.com/office/drawing/2014/main" id="{FDA9F99D-28D9-4473-ABAE-6B521216FD34}"/>
                </a:ext>
              </a:extLst>
            </p:cNvPr>
            <p:cNvSpPr>
              <a:spLocks/>
            </p:cNvSpPr>
            <p:nvPr userDrawn="1"/>
          </p:nvSpPr>
          <p:spPr bwMode="auto">
            <a:xfrm>
              <a:off x="619" y="129"/>
              <a:ext cx="105" cy="72"/>
            </a:xfrm>
            <a:custGeom>
              <a:avLst/>
              <a:gdLst>
                <a:gd name="T0" fmla="*/ 0 w 50"/>
                <a:gd name="T1" fmla="*/ 0 h 34"/>
                <a:gd name="T2" fmla="*/ 0 w 50"/>
                <a:gd name="T3" fmla="*/ 0 h 34"/>
                <a:gd name="T4" fmla="*/ 0 w 50"/>
                <a:gd name="T5" fmla="*/ 5 h 34"/>
                <a:gd name="T6" fmla="*/ 0 w 50"/>
                <a:gd name="T7" fmla="*/ 34 h 34"/>
                <a:gd name="T8" fmla="*/ 8 w 50"/>
                <a:gd name="T9" fmla="*/ 34 h 34"/>
                <a:gd name="T10" fmla="*/ 8 w 50"/>
                <a:gd name="T11" fmla="*/ 19 h 34"/>
                <a:gd name="T12" fmla="*/ 8 w 50"/>
                <a:gd name="T13" fmla="*/ 11 h 34"/>
                <a:gd name="T14" fmla="*/ 16 w 50"/>
                <a:gd name="T15" fmla="*/ 8 h 34"/>
                <a:gd name="T16" fmla="*/ 21 w 50"/>
                <a:gd name="T17" fmla="*/ 15 h 34"/>
                <a:gd name="T18" fmla="*/ 21 w 50"/>
                <a:gd name="T19" fmla="*/ 34 h 34"/>
                <a:gd name="T20" fmla="*/ 29 w 50"/>
                <a:gd name="T21" fmla="*/ 34 h 34"/>
                <a:gd name="T22" fmla="*/ 29 w 50"/>
                <a:gd name="T23" fmla="*/ 12 h 34"/>
                <a:gd name="T24" fmla="*/ 29 w 50"/>
                <a:gd name="T25" fmla="*/ 11 h 34"/>
                <a:gd name="T26" fmla="*/ 37 w 50"/>
                <a:gd name="T27" fmla="*/ 8 h 34"/>
                <a:gd name="T28" fmla="*/ 42 w 50"/>
                <a:gd name="T29" fmla="*/ 15 h 34"/>
                <a:gd name="T30" fmla="*/ 42 w 50"/>
                <a:gd name="T31" fmla="*/ 34 h 34"/>
                <a:gd name="T32" fmla="*/ 50 w 50"/>
                <a:gd name="T33" fmla="*/ 34 h 34"/>
                <a:gd name="T34" fmla="*/ 50 w 50"/>
                <a:gd name="T35" fmla="*/ 12 h 34"/>
                <a:gd name="T36" fmla="*/ 39 w 50"/>
                <a:gd name="T37" fmla="*/ 1 h 34"/>
                <a:gd name="T38" fmla="*/ 28 w 50"/>
                <a:gd name="T39" fmla="*/ 6 h 34"/>
                <a:gd name="T40" fmla="*/ 19 w 50"/>
                <a:gd name="T41" fmla="*/ 1 h 34"/>
                <a:gd name="T42" fmla="*/ 8 w 50"/>
                <a:gd name="T43" fmla="*/ 5 h 34"/>
                <a:gd name="T44" fmla="*/ 8 w 50"/>
                <a:gd name="T45" fmla="*/ 5 h 34"/>
                <a:gd name="T46" fmla="*/ 5 w 50"/>
                <a:gd name="T47" fmla="*/ 2 h 34"/>
                <a:gd name="T48" fmla="*/ 0 w 50"/>
                <a:gd name="T4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 h="34">
                  <a:moveTo>
                    <a:pt x="0" y="0"/>
                  </a:moveTo>
                  <a:cubicBezTo>
                    <a:pt x="0" y="0"/>
                    <a:pt x="0" y="0"/>
                    <a:pt x="0" y="0"/>
                  </a:cubicBezTo>
                  <a:cubicBezTo>
                    <a:pt x="0" y="5"/>
                    <a:pt x="0" y="5"/>
                    <a:pt x="0" y="5"/>
                  </a:cubicBezTo>
                  <a:cubicBezTo>
                    <a:pt x="0" y="34"/>
                    <a:pt x="0" y="34"/>
                    <a:pt x="0" y="34"/>
                  </a:cubicBezTo>
                  <a:cubicBezTo>
                    <a:pt x="8" y="34"/>
                    <a:pt x="8" y="34"/>
                    <a:pt x="8" y="34"/>
                  </a:cubicBezTo>
                  <a:cubicBezTo>
                    <a:pt x="8" y="19"/>
                    <a:pt x="8" y="19"/>
                    <a:pt x="8" y="19"/>
                  </a:cubicBezTo>
                  <a:cubicBezTo>
                    <a:pt x="8" y="11"/>
                    <a:pt x="8" y="11"/>
                    <a:pt x="8" y="11"/>
                  </a:cubicBezTo>
                  <a:cubicBezTo>
                    <a:pt x="11" y="9"/>
                    <a:pt x="14" y="8"/>
                    <a:pt x="16" y="8"/>
                  </a:cubicBezTo>
                  <a:cubicBezTo>
                    <a:pt x="20" y="8"/>
                    <a:pt x="21" y="11"/>
                    <a:pt x="21" y="15"/>
                  </a:cubicBezTo>
                  <a:cubicBezTo>
                    <a:pt x="21" y="34"/>
                    <a:pt x="21" y="34"/>
                    <a:pt x="21" y="34"/>
                  </a:cubicBezTo>
                  <a:cubicBezTo>
                    <a:pt x="29" y="34"/>
                    <a:pt x="29" y="34"/>
                    <a:pt x="29" y="34"/>
                  </a:cubicBezTo>
                  <a:cubicBezTo>
                    <a:pt x="29" y="12"/>
                    <a:pt x="29" y="12"/>
                    <a:pt x="29" y="12"/>
                  </a:cubicBezTo>
                  <a:cubicBezTo>
                    <a:pt x="29" y="11"/>
                    <a:pt x="29" y="11"/>
                    <a:pt x="29" y="11"/>
                  </a:cubicBezTo>
                  <a:cubicBezTo>
                    <a:pt x="32" y="9"/>
                    <a:pt x="34" y="8"/>
                    <a:pt x="37" y="8"/>
                  </a:cubicBezTo>
                  <a:cubicBezTo>
                    <a:pt x="41" y="8"/>
                    <a:pt x="42" y="11"/>
                    <a:pt x="42" y="15"/>
                  </a:cubicBezTo>
                  <a:cubicBezTo>
                    <a:pt x="42" y="34"/>
                    <a:pt x="42" y="34"/>
                    <a:pt x="42" y="34"/>
                  </a:cubicBezTo>
                  <a:cubicBezTo>
                    <a:pt x="50" y="34"/>
                    <a:pt x="50" y="34"/>
                    <a:pt x="50" y="34"/>
                  </a:cubicBezTo>
                  <a:cubicBezTo>
                    <a:pt x="50" y="12"/>
                    <a:pt x="50" y="12"/>
                    <a:pt x="50" y="12"/>
                  </a:cubicBezTo>
                  <a:cubicBezTo>
                    <a:pt x="50" y="4"/>
                    <a:pt x="45" y="1"/>
                    <a:pt x="39" y="1"/>
                  </a:cubicBezTo>
                  <a:cubicBezTo>
                    <a:pt x="36" y="1"/>
                    <a:pt x="31" y="2"/>
                    <a:pt x="28" y="6"/>
                  </a:cubicBezTo>
                  <a:cubicBezTo>
                    <a:pt x="26" y="2"/>
                    <a:pt x="23" y="1"/>
                    <a:pt x="19" y="1"/>
                  </a:cubicBezTo>
                  <a:cubicBezTo>
                    <a:pt x="15" y="1"/>
                    <a:pt x="11" y="3"/>
                    <a:pt x="8" y="5"/>
                  </a:cubicBezTo>
                  <a:cubicBezTo>
                    <a:pt x="8" y="5"/>
                    <a:pt x="8" y="5"/>
                    <a:pt x="8" y="5"/>
                  </a:cubicBezTo>
                  <a:cubicBezTo>
                    <a:pt x="7" y="3"/>
                    <a:pt x="5" y="3"/>
                    <a:pt x="5" y="2"/>
                  </a:cubicBezTo>
                  <a:cubicBezTo>
                    <a:pt x="0" y="0"/>
                    <a:pt x="0" y="0"/>
                    <a:pt x="0" y="0"/>
                  </a:cubicBez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21">
              <a:extLst>
                <a:ext uri="{FF2B5EF4-FFF2-40B4-BE49-F238E27FC236}">
                  <a16:creationId xmlns:a16="http://schemas.microsoft.com/office/drawing/2014/main" id="{3E4BB18F-D60F-4E54-B597-FBF8870A2456}"/>
                </a:ext>
              </a:extLst>
            </p:cNvPr>
            <p:cNvSpPr>
              <a:spLocks/>
            </p:cNvSpPr>
            <p:nvPr userDrawn="1"/>
          </p:nvSpPr>
          <p:spPr bwMode="auto">
            <a:xfrm>
              <a:off x="809" y="131"/>
              <a:ext cx="44" cy="70"/>
            </a:xfrm>
            <a:custGeom>
              <a:avLst/>
              <a:gdLst>
                <a:gd name="T0" fmla="*/ 17 w 21"/>
                <a:gd name="T1" fmla="*/ 0 h 33"/>
                <a:gd name="T2" fmla="*/ 8 w 21"/>
                <a:gd name="T3" fmla="*/ 4 h 33"/>
                <a:gd name="T4" fmla="*/ 7 w 21"/>
                <a:gd name="T5" fmla="*/ 1 h 33"/>
                <a:gd name="T6" fmla="*/ 0 w 21"/>
                <a:gd name="T7" fmla="*/ 1 h 33"/>
                <a:gd name="T8" fmla="*/ 0 w 21"/>
                <a:gd name="T9" fmla="*/ 33 h 33"/>
                <a:gd name="T10" fmla="*/ 8 w 21"/>
                <a:gd name="T11" fmla="*/ 33 h 33"/>
                <a:gd name="T12" fmla="*/ 8 w 21"/>
                <a:gd name="T13" fmla="*/ 10 h 33"/>
                <a:gd name="T14" fmla="*/ 15 w 21"/>
                <a:gd name="T15" fmla="*/ 6 h 33"/>
                <a:gd name="T16" fmla="*/ 21 w 21"/>
                <a:gd name="T17" fmla="*/ 8 h 33"/>
                <a:gd name="T18" fmla="*/ 21 w 21"/>
                <a:gd name="T19" fmla="*/ 1 h 33"/>
                <a:gd name="T20" fmla="*/ 17 w 21"/>
                <a:gd name="T2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33">
                  <a:moveTo>
                    <a:pt x="17" y="0"/>
                  </a:moveTo>
                  <a:cubicBezTo>
                    <a:pt x="13" y="0"/>
                    <a:pt x="10" y="2"/>
                    <a:pt x="8" y="4"/>
                  </a:cubicBezTo>
                  <a:cubicBezTo>
                    <a:pt x="7" y="1"/>
                    <a:pt x="7" y="1"/>
                    <a:pt x="7" y="1"/>
                  </a:cubicBezTo>
                  <a:cubicBezTo>
                    <a:pt x="0" y="1"/>
                    <a:pt x="0" y="1"/>
                    <a:pt x="0" y="1"/>
                  </a:cubicBezTo>
                  <a:cubicBezTo>
                    <a:pt x="0" y="33"/>
                    <a:pt x="0" y="33"/>
                    <a:pt x="0" y="33"/>
                  </a:cubicBezTo>
                  <a:cubicBezTo>
                    <a:pt x="8" y="33"/>
                    <a:pt x="8" y="33"/>
                    <a:pt x="8" y="33"/>
                  </a:cubicBezTo>
                  <a:cubicBezTo>
                    <a:pt x="8" y="10"/>
                    <a:pt x="8" y="10"/>
                    <a:pt x="8" y="10"/>
                  </a:cubicBezTo>
                  <a:cubicBezTo>
                    <a:pt x="11" y="7"/>
                    <a:pt x="13" y="6"/>
                    <a:pt x="15" y="6"/>
                  </a:cubicBezTo>
                  <a:cubicBezTo>
                    <a:pt x="18" y="6"/>
                    <a:pt x="21" y="8"/>
                    <a:pt x="21" y="8"/>
                  </a:cubicBezTo>
                  <a:cubicBezTo>
                    <a:pt x="21" y="1"/>
                    <a:pt x="21" y="1"/>
                    <a:pt x="21" y="1"/>
                  </a:cubicBezTo>
                  <a:cubicBezTo>
                    <a:pt x="19" y="0"/>
                    <a:pt x="18" y="0"/>
                    <a:pt x="17"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Freeform 22">
              <a:extLst>
                <a:ext uri="{FF2B5EF4-FFF2-40B4-BE49-F238E27FC236}">
                  <a16:creationId xmlns:a16="http://schemas.microsoft.com/office/drawing/2014/main" id="{1C262D55-5ACD-40EB-9985-8B64BAEB676E}"/>
                </a:ext>
              </a:extLst>
            </p:cNvPr>
            <p:cNvSpPr>
              <a:spLocks noEditPoints="1"/>
            </p:cNvSpPr>
            <p:nvPr userDrawn="1"/>
          </p:nvSpPr>
          <p:spPr bwMode="auto">
            <a:xfrm>
              <a:off x="861" y="99"/>
              <a:ext cx="21" cy="102"/>
            </a:xfrm>
            <a:custGeom>
              <a:avLst/>
              <a:gdLst>
                <a:gd name="T0" fmla="*/ 9 w 10"/>
                <a:gd name="T1" fmla="*/ 16 h 48"/>
                <a:gd name="T2" fmla="*/ 0 w 10"/>
                <a:gd name="T3" fmla="*/ 16 h 48"/>
                <a:gd name="T4" fmla="*/ 0 w 10"/>
                <a:gd name="T5" fmla="*/ 48 h 48"/>
                <a:gd name="T6" fmla="*/ 9 w 10"/>
                <a:gd name="T7" fmla="*/ 48 h 48"/>
                <a:gd name="T8" fmla="*/ 9 w 10"/>
                <a:gd name="T9" fmla="*/ 16 h 48"/>
                <a:gd name="T10" fmla="*/ 5 w 10"/>
                <a:gd name="T11" fmla="*/ 0 h 48"/>
                <a:gd name="T12" fmla="*/ 0 w 10"/>
                <a:gd name="T13" fmla="*/ 5 h 48"/>
                <a:gd name="T14" fmla="*/ 5 w 10"/>
                <a:gd name="T15" fmla="*/ 10 h 48"/>
                <a:gd name="T16" fmla="*/ 10 w 10"/>
                <a:gd name="T17" fmla="*/ 5 h 48"/>
                <a:gd name="T18" fmla="*/ 5 w 10"/>
                <a:gd name="T1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48">
                  <a:moveTo>
                    <a:pt x="9" y="16"/>
                  </a:moveTo>
                  <a:cubicBezTo>
                    <a:pt x="0" y="16"/>
                    <a:pt x="0" y="16"/>
                    <a:pt x="0" y="16"/>
                  </a:cubicBezTo>
                  <a:cubicBezTo>
                    <a:pt x="0" y="48"/>
                    <a:pt x="0" y="48"/>
                    <a:pt x="0" y="48"/>
                  </a:cubicBezTo>
                  <a:cubicBezTo>
                    <a:pt x="9" y="48"/>
                    <a:pt x="9" y="48"/>
                    <a:pt x="9" y="48"/>
                  </a:cubicBezTo>
                  <a:lnTo>
                    <a:pt x="9" y="16"/>
                  </a:lnTo>
                  <a:close/>
                  <a:moveTo>
                    <a:pt x="5" y="0"/>
                  </a:moveTo>
                  <a:cubicBezTo>
                    <a:pt x="2" y="0"/>
                    <a:pt x="0" y="3"/>
                    <a:pt x="0" y="5"/>
                  </a:cubicBezTo>
                  <a:cubicBezTo>
                    <a:pt x="0" y="8"/>
                    <a:pt x="2" y="10"/>
                    <a:pt x="5" y="10"/>
                  </a:cubicBezTo>
                  <a:cubicBezTo>
                    <a:pt x="7" y="10"/>
                    <a:pt x="10" y="8"/>
                    <a:pt x="10" y="5"/>
                  </a:cubicBezTo>
                  <a:cubicBezTo>
                    <a:pt x="10" y="3"/>
                    <a:pt x="7" y="0"/>
                    <a:pt x="5"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Freeform 23">
              <a:extLst>
                <a:ext uri="{FF2B5EF4-FFF2-40B4-BE49-F238E27FC236}">
                  <a16:creationId xmlns:a16="http://schemas.microsoft.com/office/drawing/2014/main" id="{222A495C-A4EB-4350-A834-4F3A6C31FE87}"/>
                </a:ext>
              </a:extLst>
            </p:cNvPr>
            <p:cNvSpPr>
              <a:spLocks noEditPoints="1"/>
            </p:cNvSpPr>
            <p:nvPr userDrawn="1"/>
          </p:nvSpPr>
          <p:spPr bwMode="auto">
            <a:xfrm>
              <a:off x="961" y="129"/>
              <a:ext cx="69" cy="103"/>
            </a:xfrm>
            <a:custGeom>
              <a:avLst/>
              <a:gdLst>
                <a:gd name="T0" fmla="*/ 16 w 33"/>
                <a:gd name="T1" fmla="*/ 44 h 49"/>
                <a:gd name="T2" fmla="*/ 7 w 33"/>
                <a:gd name="T3" fmla="*/ 38 h 49"/>
                <a:gd name="T4" fmla="*/ 10 w 33"/>
                <a:gd name="T5" fmla="*/ 34 h 49"/>
                <a:gd name="T6" fmla="*/ 24 w 33"/>
                <a:gd name="T7" fmla="*/ 40 h 49"/>
                <a:gd name="T8" fmla="*/ 16 w 33"/>
                <a:gd name="T9" fmla="*/ 44 h 49"/>
                <a:gd name="T10" fmla="*/ 16 w 33"/>
                <a:gd name="T11" fmla="*/ 18 h 49"/>
                <a:gd name="T12" fmla="*/ 10 w 33"/>
                <a:gd name="T13" fmla="*/ 12 h 49"/>
                <a:gd name="T14" fmla="*/ 16 w 33"/>
                <a:gd name="T15" fmla="*/ 6 h 49"/>
                <a:gd name="T16" fmla="*/ 21 w 33"/>
                <a:gd name="T17" fmla="*/ 12 h 49"/>
                <a:gd name="T18" fmla="*/ 16 w 33"/>
                <a:gd name="T19" fmla="*/ 18 h 49"/>
                <a:gd name="T20" fmla="*/ 33 w 33"/>
                <a:gd name="T21" fmla="*/ 0 h 49"/>
                <a:gd name="T22" fmla="*/ 27 w 33"/>
                <a:gd name="T23" fmla="*/ 0 h 49"/>
                <a:gd name="T24" fmla="*/ 21 w 33"/>
                <a:gd name="T25" fmla="*/ 0 h 49"/>
                <a:gd name="T26" fmla="*/ 20 w 33"/>
                <a:gd name="T27" fmla="*/ 0 h 49"/>
                <a:gd name="T28" fmla="*/ 20 w 33"/>
                <a:gd name="T29" fmla="*/ 0 h 49"/>
                <a:gd name="T30" fmla="*/ 15 w 33"/>
                <a:gd name="T31" fmla="*/ 0 h 49"/>
                <a:gd name="T32" fmla="*/ 2 w 33"/>
                <a:gd name="T33" fmla="*/ 12 h 49"/>
                <a:gd name="T34" fmla="*/ 7 w 33"/>
                <a:gd name="T35" fmla="*/ 22 h 49"/>
                <a:gd name="T36" fmla="*/ 4 w 33"/>
                <a:gd name="T37" fmla="*/ 28 h 49"/>
                <a:gd name="T38" fmla="*/ 6 w 33"/>
                <a:gd name="T39" fmla="*/ 32 h 49"/>
                <a:gd name="T40" fmla="*/ 0 w 33"/>
                <a:gd name="T41" fmla="*/ 40 h 49"/>
                <a:gd name="T42" fmla="*/ 15 w 33"/>
                <a:gd name="T43" fmla="*/ 49 h 49"/>
                <a:gd name="T44" fmla="*/ 32 w 33"/>
                <a:gd name="T45" fmla="*/ 39 h 49"/>
                <a:gd name="T46" fmla="*/ 11 w 33"/>
                <a:gd name="T47" fmla="*/ 26 h 49"/>
                <a:gd name="T48" fmla="*/ 12 w 33"/>
                <a:gd name="T49" fmla="*/ 24 h 49"/>
                <a:gd name="T50" fmla="*/ 16 w 33"/>
                <a:gd name="T51" fmla="*/ 24 h 49"/>
                <a:gd name="T52" fmla="*/ 29 w 33"/>
                <a:gd name="T53" fmla="*/ 12 h 49"/>
                <a:gd name="T54" fmla="*/ 27 w 33"/>
                <a:gd name="T55" fmla="*/ 5 h 49"/>
                <a:gd name="T56" fmla="*/ 27 w 33"/>
                <a:gd name="T57" fmla="*/ 5 h 49"/>
                <a:gd name="T58" fmla="*/ 28 w 33"/>
                <a:gd name="T59" fmla="*/ 5 h 49"/>
                <a:gd name="T60" fmla="*/ 28 w 33"/>
                <a:gd name="T61" fmla="*/ 5 h 49"/>
                <a:gd name="T62" fmla="*/ 32 w 33"/>
                <a:gd name="T63" fmla="*/ 3 h 49"/>
                <a:gd name="T64" fmla="*/ 33 w 33"/>
                <a:gd name="T65" fmla="*/ 0 h 49"/>
                <a:gd name="T66" fmla="*/ 33 w 33"/>
                <a:gd name="T67"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49">
                  <a:moveTo>
                    <a:pt x="16" y="44"/>
                  </a:moveTo>
                  <a:cubicBezTo>
                    <a:pt x="11" y="44"/>
                    <a:pt x="7" y="42"/>
                    <a:pt x="7" y="38"/>
                  </a:cubicBezTo>
                  <a:cubicBezTo>
                    <a:pt x="7" y="36"/>
                    <a:pt x="9" y="35"/>
                    <a:pt x="10" y="34"/>
                  </a:cubicBezTo>
                  <a:cubicBezTo>
                    <a:pt x="14" y="36"/>
                    <a:pt x="24" y="35"/>
                    <a:pt x="24" y="40"/>
                  </a:cubicBezTo>
                  <a:cubicBezTo>
                    <a:pt x="24" y="42"/>
                    <a:pt x="21" y="44"/>
                    <a:pt x="16" y="44"/>
                  </a:cubicBezTo>
                  <a:moveTo>
                    <a:pt x="16" y="18"/>
                  </a:moveTo>
                  <a:cubicBezTo>
                    <a:pt x="12" y="18"/>
                    <a:pt x="10" y="15"/>
                    <a:pt x="10" y="12"/>
                  </a:cubicBezTo>
                  <a:cubicBezTo>
                    <a:pt x="10" y="8"/>
                    <a:pt x="12" y="6"/>
                    <a:pt x="16" y="6"/>
                  </a:cubicBezTo>
                  <a:cubicBezTo>
                    <a:pt x="19" y="6"/>
                    <a:pt x="21" y="9"/>
                    <a:pt x="21" y="12"/>
                  </a:cubicBezTo>
                  <a:cubicBezTo>
                    <a:pt x="21" y="16"/>
                    <a:pt x="19" y="18"/>
                    <a:pt x="16" y="18"/>
                  </a:cubicBezTo>
                  <a:moveTo>
                    <a:pt x="33" y="0"/>
                  </a:moveTo>
                  <a:cubicBezTo>
                    <a:pt x="27" y="0"/>
                    <a:pt x="27" y="0"/>
                    <a:pt x="27" y="0"/>
                  </a:cubicBezTo>
                  <a:cubicBezTo>
                    <a:pt x="21" y="0"/>
                    <a:pt x="21" y="0"/>
                    <a:pt x="21" y="0"/>
                  </a:cubicBezTo>
                  <a:cubicBezTo>
                    <a:pt x="20" y="0"/>
                    <a:pt x="20" y="0"/>
                    <a:pt x="20" y="0"/>
                  </a:cubicBezTo>
                  <a:cubicBezTo>
                    <a:pt x="20" y="0"/>
                    <a:pt x="20" y="0"/>
                    <a:pt x="20" y="0"/>
                  </a:cubicBezTo>
                  <a:cubicBezTo>
                    <a:pt x="15" y="0"/>
                    <a:pt x="15" y="0"/>
                    <a:pt x="15" y="0"/>
                  </a:cubicBezTo>
                  <a:cubicBezTo>
                    <a:pt x="6" y="0"/>
                    <a:pt x="2" y="6"/>
                    <a:pt x="2" y="12"/>
                  </a:cubicBezTo>
                  <a:cubicBezTo>
                    <a:pt x="2" y="16"/>
                    <a:pt x="4" y="20"/>
                    <a:pt x="7" y="22"/>
                  </a:cubicBezTo>
                  <a:cubicBezTo>
                    <a:pt x="5" y="24"/>
                    <a:pt x="4" y="26"/>
                    <a:pt x="4" y="28"/>
                  </a:cubicBezTo>
                  <a:cubicBezTo>
                    <a:pt x="4" y="30"/>
                    <a:pt x="4" y="31"/>
                    <a:pt x="6" y="32"/>
                  </a:cubicBezTo>
                  <a:cubicBezTo>
                    <a:pt x="2" y="33"/>
                    <a:pt x="0" y="36"/>
                    <a:pt x="0" y="40"/>
                  </a:cubicBezTo>
                  <a:cubicBezTo>
                    <a:pt x="0" y="46"/>
                    <a:pt x="5" y="49"/>
                    <a:pt x="15" y="49"/>
                  </a:cubicBezTo>
                  <a:cubicBezTo>
                    <a:pt x="26" y="49"/>
                    <a:pt x="32" y="45"/>
                    <a:pt x="32" y="39"/>
                  </a:cubicBezTo>
                  <a:cubicBezTo>
                    <a:pt x="32" y="26"/>
                    <a:pt x="11" y="32"/>
                    <a:pt x="11" y="26"/>
                  </a:cubicBezTo>
                  <a:cubicBezTo>
                    <a:pt x="11" y="25"/>
                    <a:pt x="11" y="25"/>
                    <a:pt x="12" y="24"/>
                  </a:cubicBezTo>
                  <a:cubicBezTo>
                    <a:pt x="13" y="24"/>
                    <a:pt x="14" y="24"/>
                    <a:pt x="16" y="24"/>
                  </a:cubicBezTo>
                  <a:cubicBezTo>
                    <a:pt x="24" y="24"/>
                    <a:pt x="29" y="19"/>
                    <a:pt x="29" y="12"/>
                  </a:cubicBezTo>
                  <a:cubicBezTo>
                    <a:pt x="29" y="10"/>
                    <a:pt x="28" y="7"/>
                    <a:pt x="27" y="5"/>
                  </a:cubicBezTo>
                  <a:cubicBezTo>
                    <a:pt x="27" y="5"/>
                    <a:pt x="27" y="5"/>
                    <a:pt x="27" y="5"/>
                  </a:cubicBezTo>
                  <a:cubicBezTo>
                    <a:pt x="28" y="5"/>
                    <a:pt x="28" y="5"/>
                    <a:pt x="28" y="5"/>
                  </a:cubicBezTo>
                  <a:cubicBezTo>
                    <a:pt x="28" y="5"/>
                    <a:pt x="28" y="5"/>
                    <a:pt x="28" y="5"/>
                  </a:cubicBezTo>
                  <a:cubicBezTo>
                    <a:pt x="31" y="5"/>
                    <a:pt x="31" y="3"/>
                    <a:pt x="32" y="3"/>
                  </a:cubicBezTo>
                  <a:cubicBezTo>
                    <a:pt x="33" y="0"/>
                    <a:pt x="33" y="0"/>
                    <a:pt x="33" y="0"/>
                  </a:cubicBezTo>
                  <a:cubicBezTo>
                    <a:pt x="33" y="0"/>
                    <a:pt x="33" y="0"/>
                    <a:pt x="33" y="0"/>
                  </a:cubicBez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 name="Freeform 24">
              <a:extLst>
                <a:ext uri="{FF2B5EF4-FFF2-40B4-BE49-F238E27FC236}">
                  <a16:creationId xmlns:a16="http://schemas.microsoft.com/office/drawing/2014/main" id="{95E6A9F1-7E3F-48DF-BCB1-8BAEB06EFF4E}"/>
                </a:ext>
              </a:extLst>
            </p:cNvPr>
            <p:cNvSpPr>
              <a:spLocks/>
            </p:cNvSpPr>
            <p:nvPr userDrawn="1"/>
          </p:nvSpPr>
          <p:spPr bwMode="auto">
            <a:xfrm>
              <a:off x="474" y="247"/>
              <a:ext cx="48" cy="97"/>
            </a:xfrm>
            <a:custGeom>
              <a:avLst/>
              <a:gdLst>
                <a:gd name="T0" fmla="*/ 0 w 48"/>
                <a:gd name="T1" fmla="*/ 0 h 97"/>
                <a:gd name="T2" fmla="*/ 48 w 48"/>
                <a:gd name="T3" fmla="*/ 0 h 97"/>
                <a:gd name="T4" fmla="*/ 43 w 48"/>
                <a:gd name="T5" fmla="*/ 13 h 97"/>
                <a:gd name="T6" fmla="*/ 12 w 48"/>
                <a:gd name="T7" fmla="*/ 13 h 97"/>
                <a:gd name="T8" fmla="*/ 12 w 48"/>
                <a:gd name="T9" fmla="*/ 42 h 97"/>
                <a:gd name="T10" fmla="*/ 43 w 48"/>
                <a:gd name="T11" fmla="*/ 42 h 97"/>
                <a:gd name="T12" fmla="*/ 43 w 48"/>
                <a:gd name="T13" fmla="*/ 53 h 97"/>
                <a:gd name="T14" fmla="*/ 12 w 48"/>
                <a:gd name="T15" fmla="*/ 53 h 97"/>
                <a:gd name="T16" fmla="*/ 12 w 48"/>
                <a:gd name="T17" fmla="*/ 87 h 97"/>
                <a:gd name="T18" fmla="*/ 48 w 48"/>
                <a:gd name="T19" fmla="*/ 87 h 97"/>
                <a:gd name="T20" fmla="*/ 48 w 48"/>
                <a:gd name="T21" fmla="*/ 97 h 97"/>
                <a:gd name="T22" fmla="*/ 0 w 48"/>
                <a:gd name="T23" fmla="*/ 97 h 97"/>
                <a:gd name="T24" fmla="*/ 0 w 48"/>
                <a:gd name="T25"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 h="97">
                  <a:moveTo>
                    <a:pt x="0" y="0"/>
                  </a:moveTo>
                  <a:lnTo>
                    <a:pt x="48" y="0"/>
                  </a:lnTo>
                  <a:lnTo>
                    <a:pt x="43" y="13"/>
                  </a:lnTo>
                  <a:lnTo>
                    <a:pt x="12" y="13"/>
                  </a:lnTo>
                  <a:lnTo>
                    <a:pt x="12" y="42"/>
                  </a:lnTo>
                  <a:lnTo>
                    <a:pt x="43" y="42"/>
                  </a:lnTo>
                  <a:lnTo>
                    <a:pt x="43" y="53"/>
                  </a:lnTo>
                  <a:lnTo>
                    <a:pt x="12" y="53"/>
                  </a:lnTo>
                  <a:lnTo>
                    <a:pt x="12" y="87"/>
                  </a:lnTo>
                  <a:lnTo>
                    <a:pt x="48" y="87"/>
                  </a:lnTo>
                  <a:lnTo>
                    <a:pt x="48" y="97"/>
                  </a:lnTo>
                  <a:lnTo>
                    <a:pt x="0" y="97"/>
                  </a:lnTo>
                  <a:lnTo>
                    <a:pt x="0" y="0"/>
                  </a:ln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 name="Freeform 25">
              <a:extLst>
                <a:ext uri="{FF2B5EF4-FFF2-40B4-BE49-F238E27FC236}">
                  <a16:creationId xmlns:a16="http://schemas.microsoft.com/office/drawing/2014/main" id="{A90268F3-7C6F-4750-ADAB-CEF5841818CB}"/>
                </a:ext>
              </a:extLst>
            </p:cNvPr>
            <p:cNvSpPr>
              <a:spLocks/>
            </p:cNvSpPr>
            <p:nvPr userDrawn="1"/>
          </p:nvSpPr>
          <p:spPr bwMode="auto">
            <a:xfrm>
              <a:off x="536" y="272"/>
              <a:ext cx="56" cy="72"/>
            </a:xfrm>
            <a:custGeom>
              <a:avLst/>
              <a:gdLst>
                <a:gd name="T0" fmla="*/ 0 w 27"/>
                <a:gd name="T1" fmla="*/ 1 h 34"/>
                <a:gd name="T2" fmla="*/ 5 w 27"/>
                <a:gd name="T3" fmla="*/ 1 h 34"/>
                <a:gd name="T4" fmla="*/ 6 w 27"/>
                <a:gd name="T5" fmla="*/ 5 h 34"/>
                <a:gd name="T6" fmla="*/ 17 w 27"/>
                <a:gd name="T7" fmla="*/ 0 h 34"/>
                <a:gd name="T8" fmla="*/ 27 w 27"/>
                <a:gd name="T9" fmla="*/ 12 h 34"/>
                <a:gd name="T10" fmla="*/ 27 w 27"/>
                <a:gd name="T11" fmla="*/ 34 h 34"/>
                <a:gd name="T12" fmla="*/ 21 w 27"/>
                <a:gd name="T13" fmla="*/ 34 h 34"/>
                <a:gd name="T14" fmla="*/ 21 w 27"/>
                <a:gd name="T15" fmla="*/ 14 h 34"/>
                <a:gd name="T16" fmla="*/ 16 w 27"/>
                <a:gd name="T17" fmla="*/ 6 h 34"/>
                <a:gd name="T18" fmla="*/ 6 w 27"/>
                <a:gd name="T19" fmla="*/ 10 h 34"/>
                <a:gd name="T20" fmla="*/ 6 w 27"/>
                <a:gd name="T21" fmla="*/ 34 h 34"/>
                <a:gd name="T22" fmla="*/ 0 w 27"/>
                <a:gd name="T23" fmla="*/ 34 h 34"/>
                <a:gd name="T24" fmla="*/ 0 w 27"/>
                <a:gd name="T25"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34">
                  <a:moveTo>
                    <a:pt x="0" y="1"/>
                  </a:moveTo>
                  <a:cubicBezTo>
                    <a:pt x="5" y="1"/>
                    <a:pt x="5" y="1"/>
                    <a:pt x="5" y="1"/>
                  </a:cubicBezTo>
                  <a:cubicBezTo>
                    <a:pt x="6" y="5"/>
                    <a:pt x="6" y="5"/>
                    <a:pt x="6" y="5"/>
                  </a:cubicBezTo>
                  <a:cubicBezTo>
                    <a:pt x="9" y="2"/>
                    <a:pt x="13" y="0"/>
                    <a:pt x="17" y="0"/>
                  </a:cubicBezTo>
                  <a:cubicBezTo>
                    <a:pt x="22" y="0"/>
                    <a:pt x="27" y="4"/>
                    <a:pt x="27" y="12"/>
                  </a:cubicBezTo>
                  <a:cubicBezTo>
                    <a:pt x="27" y="34"/>
                    <a:pt x="27" y="34"/>
                    <a:pt x="27" y="34"/>
                  </a:cubicBezTo>
                  <a:cubicBezTo>
                    <a:pt x="21" y="34"/>
                    <a:pt x="21" y="34"/>
                    <a:pt x="21" y="34"/>
                  </a:cubicBezTo>
                  <a:cubicBezTo>
                    <a:pt x="21" y="14"/>
                    <a:pt x="21" y="14"/>
                    <a:pt x="21" y="14"/>
                  </a:cubicBezTo>
                  <a:cubicBezTo>
                    <a:pt x="21" y="9"/>
                    <a:pt x="20" y="6"/>
                    <a:pt x="16" y="6"/>
                  </a:cubicBezTo>
                  <a:cubicBezTo>
                    <a:pt x="12" y="6"/>
                    <a:pt x="9" y="8"/>
                    <a:pt x="6" y="10"/>
                  </a:cubicBezTo>
                  <a:cubicBezTo>
                    <a:pt x="6" y="34"/>
                    <a:pt x="6" y="34"/>
                    <a:pt x="6" y="34"/>
                  </a:cubicBezTo>
                  <a:cubicBezTo>
                    <a:pt x="0" y="34"/>
                    <a:pt x="0" y="34"/>
                    <a:pt x="0" y="34"/>
                  </a:cubicBezTo>
                  <a:lnTo>
                    <a:pt x="0" y="1"/>
                  </a:ln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 name="Freeform 26">
              <a:extLst>
                <a:ext uri="{FF2B5EF4-FFF2-40B4-BE49-F238E27FC236}">
                  <a16:creationId xmlns:a16="http://schemas.microsoft.com/office/drawing/2014/main" id="{657D9A0B-B435-41FC-B8BD-D2781EB5CBBE}"/>
                </a:ext>
              </a:extLst>
            </p:cNvPr>
            <p:cNvSpPr>
              <a:spLocks noEditPoints="1"/>
            </p:cNvSpPr>
            <p:nvPr userDrawn="1"/>
          </p:nvSpPr>
          <p:spPr bwMode="auto">
            <a:xfrm>
              <a:off x="601" y="270"/>
              <a:ext cx="64" cy="108"/>
            </a:xfrm>
            <a:custGeom>
              <a:avLst/>
              <a:gdLst>
                <a:gd name="T0" fmla="*/ 22 w 31"/>
                <a:gd name="T1" fmla="*/ 13 h 51"/>
                <a:gd name="T2" fmla="*/ 15 w 31"/>
                <a:gd name="T3" fmla="*/ 6 h 51"/>
                <a:gd name="T4" fmla="*/ 8 w 31"/>
                <a:gd name="T5" fmla="*/ 13 h 51"/>
                <a:gd name="T6" fmla="*/ 15 w 31"/>
                <a:gd name="T7" fmla="*/ 21 h 51"/>
                <a:gd name="T8" fmla="*/ 22 w 31"/>
                <a:gd name="T9" fmla="*/ 13 h 51"/>
                <a:gd name="T10" fmla="*/ 25 w 31"/>
                <a:gd name="T11" fmla="*/ 41 h 51"/>
                <a:gd name="T12" fmla="*/ 10 w 31"/>
                <a:gd name="T13" fmla="*/ 35 h 51"/>
                <a:gd name="T14" fmla="*/ 6 w 31"/>
                <a:gd name="T15" fmla="*/ 41 h 51"/>
                <a:gd name="T16" fmla="*/ 15 w 31"/>
                <a:gd name="T17" fmla="*/ 47 h 51"/>
                <a:gd name="T18" fmla="*/ 25 w 31"/>
                <a:gd name="T19" fmla="*/ 41 h 51"/>
                <a:gd name="T20" fmla="*/ 0 w 31"/>
                <a:gd name="T21" fmla="*/ 42 h 51"/>
                <a:gd name="T22" fmla="*/ 6 w 31"/>
                <a:gd name="T23" fmla="*/ 34 h 51"/>
                <a:gd name="T24" fmla="*/ 4 w 31"/>
                <a:gd name="T25" fmla="*/ 30 h 51"/>
                <a:gd name="T26" fmla="*/ 8 w 31"/>
                <a:gd name="T27" fmla="*/ 23 h 51"/>
                <a:gd name="T28" fmla="*/ 2 w 31"/>
                <a:gd name="T29" fmla="*/ 13 h 51"/>
                <a:gd name="T30" fmla="*/ 15 w 31"/>
                <a:gd name="T31" fmla="*/ 2 h 51"/>
                <a:gd name="T32" fmla="*/ 21 w 31"/>
                <a:gd name="T33" fmla="*/ 3 h 51"/>
                <a:gd name="T34" fmla="*/ 22 w 31"/>
                <a:gd name="T35" fmla="*/ 3 h 51"/>
                <a:gd name="T36" fmla="*/ 29 w 31"/>
                <a:gd name="T37" fmla="*/ 0 h 51"/>
                <a:gd name="T38" fmla="*/ 31 w 31"/>
                <a:gd name="T39" fmla="*/ 0 h 51"/>
                <a:gd name="T40" fmla="*/ 30 w 31"/>
                <a:gd name="T41" fmla="*/ 5 h 51"/>
                <a:gd name="T42" fmla="*/ 28 w 31"/>
                <a:gd name="T43" fmla="*/ 5 h 51"/>
                <a:gd name="T44" fmla="*/ 25 w 31"/>
                <a:gd name="T45" fmla="*/ 5 h 51"/>
                <a:gd name="T46" fmla="*/ 28 w 31"/>
                <a:gd name="T47" fmla="*/ 14 h 51"/>
                <a:gd name="T48" fmla="*/ 15 w 31"/>
                <a:gd name="T49" fmla="*/ 25 h 51"/>
                <a:gd name="T50" fmla="*/ 11 w 31"/>
                <a:gd name="T51" fmla="*/ 25 h 51"/>
                <a:gd name="T52" fmla="*/ 10 w 31"/>
                <a:gd name="T53" fmla="*/ 28 h 51"/>
                <a:gd name="T54" fmla="*/ 31 w 31"/>
                <a:gd name="T55" fmla="*/ 41 h 51"/>
                <a:gd name="T56" fmla="*/ 15 w 31"/>
                <a:gd name="T57" fmla="*/ 51 h 51"/>
                <a:gd name="T58" fmla="*/ 0 w 31"/>
                <a:gd name="T59" fmla="*/ 4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 h="51">
                  <a:moveTo>
                    <a:pt x="22" y="13"/>
                  </a:moveTo>
                  <a:cubicBezTo>
                    <a:pt x="22" y="9"/>
                    <a:pt x="19" y="6"/>
                    <a:pt x="15" y="6"/>
                  </a:cubicBezTo>
                  <a:cubicBezTo>
                    <a:pt x="11" y="6"/>
                    <a:pt x="8" y="9"/>
                    <a:pt x="8" y="13"/>
                  </a:cubicBezTo>
                  <a:cubicBezTo>
                    <a:pt x="8" y="17"/>
                    <a:pt x="11" y="21"/>
                    <a:pt x="15" y="21"/>
                  </a:cubicBezTo>
                  <a:cubicBezTo>
                    <a:pt x="19" y="21"/>
                    <a:pt x="22" y="18"/>
                    <a:pt x="22" y="13"/>
                  </a:cubicBezTo>
                  <a:moveTo>
                    <a:pt x="25" y="41"/>
                  </a:moveTo>
                  <a:cubicBezTo>
                    <a:pt x="25" y="36"/>
                    <a:pt x="15" y="37"/>
                    <a:pt x="10" y="35"/>
                  </a:cubicBezTo>
                  <a:cubicBezTo>
                    <a:pt x="8" y="36"/>
                    <a:pt x="6" y="38"/>
                    <a:pt x="6" y="41"/>
                  </a:cubicBezTo>
                  <a:cubicBezTo>
                    <a:pt x="6" y="44"/>
                    <a:pt x="10" y="47"/>
                    <a:pt x="15" y="47"/>
                  </a:cubicBezTo>
                  <a:cubicBezTo>
                    <a:pt x="22" y="47"/>
                    <a:pt x="25" y="44"/>
                    <a:pt x="25" y="41"/>
                  </a:cubicBezTo>
                  <a:moveTo>
                    <a:pt x="0" y="42"/>
                  </a:moveTo>
                  <a:cubicBezTo>
                    <a:pt x="0" y="38"/>
                    <a:pt x="2" y="35"/>
                    <a:pt x="6" y="34"/>
                  </a:cubicBezTo>
                  <a:cubicBezTo>
                    <a:pt x="5" y="33"/>
                    <a:pt x="4" y="31"/>
                    <a:pt x="4" y="30"/>
                  </a:cubicBezTo>
                  <a:cubicBezTo>
                    <a:pt x="4" y="28"/>
                    <a:pt x="5" y="26"/>
                    <a:pt x="8" y="23"/>
                  </a:cubicBezTo>
                  <a:cubicBezTo>
                    <a:pt x="4" y="21"/>
                    <a:pt x="2" y="18"/>
                    <a:pt x="2" y="13"/>
                  </a:cubicBezTo>
                  <a:cubicBezTo>
                    <a:pt x="2" y="7"/>
                    <a:pt x="7" y="2"/>
                    <a:pt x="15" y="2"/>
                  </a:cubicBezTo>
                  <a:cubicBezTo>
                    <a:pt x="18" y="2"/>
                    <a:pt x="20" y="2"/>
                    <a:pt x="21" y="3"/>
                  </a:cubicBezTo>
                  <a:cubicBezTo>
                    <a:pt x="21" y="3"/>
                    <a:pt x="22" y="3"/>
                    <a:pt x="22" y="3"/>
                  </a:cubicBezTo>
                  <a:cubicBezTo>
                    <a:pt x="23" y="1"/>
                    <a:pt x="26" y="0"/>
                    <a:pt x="29" y="0"/>
                  </a:cubicBezTo>
                  <a:cubicBezTo>
                    <a:pt x="30" y="0"/>
                    <a:pt x="31" y="0"/>
                    <a:pt x="31" y="0"/>
                  </a:cubicBezTo>
                  <a:cubicBezTo>
                    <a:pt x="30" y="5"/>
                    <a:pt x="30" y="5"/>
                    <a:pt x="30" y="5"/>
                  </a:cubicBezTo>
                  <a:cubicBezTo>
                    <a:pt x="29" y="5"/>
                    <a:pt x="28" y="5"/>
                    <a:pt x="28" y="5"/>
                  </a:cubicBezTo>
                  <a:cubicBezTo>
                    <a:pt x="27" y="5"/>
                    <a:pt x="26" y="5"/>
                    <a:pt x="25" y="5"/>
                  </a:cubicBezTo>
                  <a:cubicBezTo>
                    <a:pt x="27" y="8"/>
                    <a:pt x="28" y="10"/>
                    <a:pt x="28" y="14"/>
                  </a:cubicBezTo>
                  <a:cubicBezTo>
                    <a:pt x="28" y="21"/>
                    <a:pt x="23" y="25"/>
                    <a:pt x="15" y="25"/>
                  </a:cubicBezTo>
                  <a:cubicBezTo>
                    <a:pt x="14" y="25"/>
                    <a:pt x="12" y="25"/>
                    <a:pt x="11" y="25"/>
                  </a:cubicBezTo>
                  <a:cubicBezTo>
                    <a:pt x="10" y="26"/>
                    <a:pt x="10" y="27"/>
                    <a:pt x="10" y="28"/>
                  </a:cubicBezTo>
                  <a:cubicBezTo>
                    <a:pt x="10" y="34"/>
                    <a:pt x="31" y="29"/>
                    <a:pt x="31" y="41"/>
                  </a:cubicBezTo>
                  <a:cubicBezTo>
                    <a:pt x="31" y="47"/>
                    <a:pt x="25" y="51"/>
                    <a:pt x="15" y="51"/>
                  </a:cubicBezTo>
                  <a:cubicBezTo>
                    <a:pt x="6" y="51"/>
                    <a:pt x="0" y="48"/>
                    <a:pt x="0" y="42"/>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Freeform 27">
              <a:extLst>
                <a:ext uri="{FF2B5EF4-FFF2-40B4-BE49-F238E27FC236}">
                  <a16:creationId xmlns:a16="http://schemas.microsoft.com/office/drawing/2014/main" id="{DBFB8416-5D9F-4CC1-BF7E-E3EE4A343A4A}"/>
                </a:ext>
              </a:extLst>
            </p:cNvPr>
            <p:cNvSpPr>
              <a:spLocks/>
            </p:cNvSpPr>
            <p:nvPr userDrawn="1"/>
          </p:nvSpPr>
          <p:spPr bwMode="auto">
            <a:xfrm>
              <a:off x="676" y="241"/>
              <a:ext cx="23" cy="103"/>
            </a:xfrm>
            <a:custGeom>
              <a:avLst/>
              <a:gdLst>
                <a:gd name="T0" fmla="*/ 0 w 11"/>
                <a:gd name="T1" fmla="*/ 0 h 49"/>
                <a:gd name="T2" fmla="*/ 6 w 11"/>
                <a:gd name="T3" fmla="*/ 0 h 49"/>
                <a:gd name="T4" fmla="*/ 6 w 11"/>
                <a:gd name="T5" fmla="*/ 41 h 49"/>
                <a:gd name="T6" fmla="*/ 8 w 11"/>
                <a:gd name="T7" fmla="*/ 44 h 49"/>
                <a:gd name="T8" fmla="*/ 10 w 11"/>
                <a:gd name="T9" fmla="*/ 44 h 49"/>
                <a:gd name="T10" fmla="*/ 11 w 11"/>
                <a:gd name="T11" fmla="*/ 48 h 49"/>
                <a:gd name="T12" fmla="*/ 6 w 11"/>
                <a:gd name="T13" fmla="*/ 49 h 49"/>
                <a:gd name="T14" fmla="*/ 0 w 11"/>
                <a:gd name="T15" fmla="*/ 42 h 49"/>
                <a:gd name="T16" fmla="*/ 0 w 11"/>
                <a:gd name="T17"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49">
                  <a:moveTo>
                    <a:pt x="0" y="0"/>
                  </a:moveTo>
                  <a:cubicBezTo>
                    <a:pt x="6" y="0"/>
                    <a:pt x="6" y="0"/>
                    <a:pt x="6" y="0"/>
                  </a:cubicBezTo>
                  <a:cubicBezTo>
                    <a:pt x="6" y="41"/>
                    <a:pt x="6" y="41"/>
                    <a:pt x="6" y="41"/>
                  </a:cubicBezTo>
                  <a:cubicBezTo>
                    <a:pt x="6" y="43"/>
                    <a:pt x="6" y="44"/>
                    <a:pt x="8" y="44"/>
                  </a:cubicBezTo>
                  <a:cubicBezTo>
                    <a:pt x="9" y="44"/>
                    <a:pt x="10" y="44"/>
                    <a:pt x="10" y="44"/>
                  </a:cubicBezTo>
                  <a:cubicBezTo>
                    <a:pt x="11" y="48"/>
                    <a:pt x="11" y="48"/>
                    <a:pt x="11" y="48"/>
                  </a:cubicBezTo>
                  <a:cubicBezTo>
                    <a:pt x="10" y="49"/>
                    <a:pt x="8" y="49"/>
                    <a:pt x="6" y="49"/>
                  </a:cubicBezTo>
                  <a:cubicBezTo>
                    <a:pt x="2" y="49"/>
                    <a:pt x="0" y="47"/>
                    <a:pt x="0" y="42"/>
                  </a:cubicBezTo>
                  <a:lnTo>
                    <a:pt x="0" y="0"/>
                  </a:ln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Freeform 28">
              <a:extLst>
                <a:ext uri="{FF2B5EF4-FFF2-40B4-BE49-F238E27FC236}">
                  <a16:creationId xmlns:a16="http://schemas.microsoft.com/office/drawing/2014/main" id="{B43AF915-112D-4BC0-848F-AB0FEB9BE4BA}"/>
                </a:ext>
              </a:extLst>
            </p:cNvPr>
            <p:cNvSpPr>
              <a:spLocks noEditPoints="1"/>
            </p:cNvSpPr>
            <p:nvPr userDrawn="1"/>
          </p:nvSpPr>
          <p:spPr bwMode="auto">
            <a:xfrm>
              <a:off x="707" y="245"/>
              <a:ext cx="17" cy="99"/>
            </a:xfrm>
            <a:custGeom>
              <a:avLst/>
              <a:gdLst>
                <a:gd name="T0" fmla="*/ 1 w 8"/>
                <a:gd name="T1" fmla="*/ 14 h 47"/>
                <a:gd name="T2" fmla="*/ 7 w 8"/>
                <a:gd name="T3" fmla="*/ 14 h 47"/>
                <a:gd name="T4" fmla="*/ 7 w 8"/>
                <a:gd name="T5" fmla="*/ 47 h 47"/>
                <a:gd name="T6" fmla="*/ 1 w 8"/>
                <a:gd name="T7" fmla="*/ 47 h 47"/>
                <a:gd name="T8" fmla="*/ 1 w 8"/>
                <a:gd name="T9" fmla="*/ 14 h 47"/>
                <a:gd name="T10" fmla="*/ 0 w 8"/>
                <a:gd name="T11" fmla="*/ 4 h 47"/>
                <a:gd name="T12" fmla="*/ 4 w 8"/>
                <a:gd name="T13" fmla="*/ 0 h 47"/>
                <a:gd name="T14" fmla="*/ 8 w 8"/>
                <a:gd name="T15" fmla="*/ 4 h 47"/>
                <a:gd name="T16" fmla="*/ 4 w 8"/>
                <a:gd name="T17" fmla="*/ 8 h 47"/>
                <a:gd name="T18" fmla="*/ 0 w 8"/>
                <a:gd name="T19" fmla="*/ 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47">
                  <a:moveTo>
                    <a:pt x="1" y="14"/>
                  </a:moveTo>
                  <a:cubicBezTo>
                    <a:pt x="7" y="14"/>
                    <a:pt x="7" y="14"/>
                    <a:pt x="7" y="14"/>
                  </a:cubicBezTo>
                  <a:cubicBezTo>
                    <a:pt x="7" y="47"/>
                    <a:pt x="7" y="47"/>
                    <a:pt x="7" y="47"/>
                  </a:cubicBezTo>
                  <a:cubicBezTo>
                    <a:pt x="1" y="47"/>
                    <a:pt x="1" y="47"/>
                    <a:pt x="1" y="47"/>
                  </a:cubicBezTo>
                  <a:lnTo>
                    <a:pt x="1" y="14"/>
                  </a:lnTo>
                  <a:close/>
                  <a:moveTo>
                    <a:pt x="0" y="4"/>
                  </a:moveTo>
                  <a:cubicBezTo>
                    <a:pt x="0" y="2"/>
                    <a:pt x="2" y="0"/>
                    <a:pt x="4" y="0"/>
                  </a:cubicBezTo>
                  <a:cubicBezTo>
                    <a:pt x="6" y="0"/>
                    <a:pt x="8" y="1"/>
                    <a:pt x="8" y="4"/>
                  </a:cubicBezTo>
                  <a:cubicBezTo>
                    <a:pt x="8" y="6"/>
                    <a:pt x="6" y="8"/>
                    <a:pt x="4" y="8"/>
                  </a:cubicBezTo>
                  <a:cubicBezTo>
                    <a:pt x="2" y="8"/>
                    <a:pt x="0" y="6"/>
                    <a:pt x="0" y="4"/>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Freeform 29">
              <a:extLst>
                <a:ext uri="{FF2B5EF4-FFF2-40B4-BE49-F238E27FC236}">
                  <a16:creationId xmlns:a16="http://schemas.microsoft.com/office/drawing/2014/main" id="{A13722F5-A3E4-444B-8D18-201AF13DAA8D}"/>
                </a:ext>
              </a:extLst>
            </p:cNvPr>
            <p:cNvSpPr>
              <a:spLocks/>
            </p:cNvSpPr>
            <p:nvPr userDrawn="1"/>
          </p:nvSpPr>
          <p:spPr bwMode="auto">
            <a:xfrm>
              <a:off x="732" y="272"/>
              <a:ext cx="48" cy="74"/>
            </a:xfrm>
            <a:custGeom>
              <a:avLst/>
              <a:gdLst>
                <a:gd name="T0" fmla="*/ 2 w 23"/>
                <a:gd name="T1" fmla="*/ 27 h 35"/>
                <a:gd name="T2" fmla="*/ 11 w 23"/>
                <a:gd name="T3" fmla="*/ 30 h 35"/>
                <a:gd name="T4" fmla="*/ 17 w 23"/>
                <a:gd name="T5" fmla="*/ 25 h 35"/>
                <a:gd name="T6" fmla="*/ 2 w 23"/>
                <a:gd name="T7" fmla="*/ 10 h 35"/>
                <a:gd name="T8" fmla="*/ 13 w 23"/>
                <a:gd name="T9" fmla="*/ 0 h 35"/>
                <a:gd name="T10" fmla="*/ 22 w 23"/>
                <a:gd name="T11" fmla="*/ 2 h 35"/>
                <a:gd name="T12" fmla="*/ 22 w 23"/>
                <a:gd name="T13" fmla="*/ 7 h 35"/>
                <a:gd name="T14" fmla="*/ 14 w 23"/>
                <a:gd name="T15" fmla="*/ 5 h 35"/>
                <a:gd name="T16" fmla="*/ 8 w 23"/>
                <a:gd name="T17" fmla="*/ 9 h 35"/>
                <a:gd name="T18" fmla="*/ 23 w 23"/>
                <a:gd name="T19" fmla="*/ 25 h 35"/>
                <a:gd name="T20" fmla="*/ 11 w 23"/>
                <a:gd name="T21" fmla="*/ 35 h 35"/>
                <a:gd name="T22" fmla="*/ 0 w 23"/>
                <a:gd name="T23" fmla="*/ 32 h 35"/>
                <a:gd name="T24" fmla="*/ 2 w 23"/>
                <a:gd name="T25" fmla="*/ 2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35">
                  <a:moveTo>
                    <a:pt x="2" y="27"/>
                  </a:moveTo>
                  <a:cubicBezTo>
                    <a:pt x="4" y="28"/>
                    <a:pt x="7" y="30"/>
                    <a:pt x="11" y="30"/>
                  </a:cubicBezTo>
                  <a:cubicBezTo>
                    <a:pt x="14" y="30"/>
                    <a:pt x="17" y="28"/>
                    <a:pt x="17" y="25"/>
                  </a:cubicBezTo>
                  <a:cubicBezTo>
                    <a:pt x="17" y="18"/>
                    <a:pt x="2" y="21"/>
                    <a:pt x="2" y="10"/>
                  </a:cubicBezTo>
                  <a:cubicBezTo>
                    <a:pt x="2" y="5"/>
                    <a:pt x="6" y="0"/>
                    <a:pt x="13" y="0"/>
                  </a:cubicBezTo>
                  <a:cubicBezTo>
                    <a:pt x="17" y="0"/>
                    <a:pt x="20" y="1"/>
                    <a:pt x="22" y="2"/>
                  </a:cubicBezTo>
                  <a:cubicBezTo>
                    <a:pt x="22" y="7"/>
                    <a:pt x="22" y="7"/>
                    <a:pt x="22" y="7"/>
                  </a:cubicBezTo>
                  <a:cubicBezTo>
                    <a:pt x="20" y="6"/>
                    <a:pt x="17" y="5"/>
                    <a:pt x="14" y="5"/>
                  </a:cubicBezTo>
                  <a:cubicBezTo>
                    <a:pt x="11" y="5"/>
                    <a:pt x="8" y="6"/>
                    <a:pt x="8" y="9"/>
                  </a:cubicBezTo>
                  <a:cubicBezTo>
                    <a:pt x="8" y="16"/>
                    <a:pt x="23" y="14"/>
                    <a:pt x="23" y="25"/>
                  </a:cubicBezTo>
                  <a:cubicBezTo>
                    <a:pt x="23" y="32"/>
                    <a:pt x="18" y="35"/>
                    <a:pt x="11" y="35"/>
                  </a:cubicBezTo>
                  <a:cubicBezTo>
                    <a:pt x="6" y="35"/>
                    <a:pt x="3" y="33"/>
                    <a:pt x="0" y="32"/>
                  </a:cubicBezTo>
                  <a:lnTo>
                    <a:pt x="2" y="27"/>
                  </a:ln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 name="Freeform 30">
              <a:extLst>
                <a:ext uri="{FF2B5EF4-FFF2-40B4-BE49-F238E27FC236}">
                  <a16:creationId xmlns:a16="http://schemas.microsoft.com/office/drawing/2014/main" id="{F2A68FC6-B86B-4209-8392-4A36178E9774}"/>
                </a:ext>
              </a:extLst>
            </p:cNvPr>
            <p:cNvSpPr>
              <a:spLocks/>
            </p:cNvSpPr>
            <p:nvPr userDrawn="1"/>
          </p:nvSpPr>
          <p:spPr bwMode="auto">
            <a:xfrm>
              <a:off x="792" y="241"/>
              <a:ext cx="56" cy="103"/>
            </a:xfrm>
            <a:custGeom>
              <a:avLst/>
              <a:gdLst>
                <a:gd name="T0" fmla="*/ 0 w 27"/>
                <a:gd name="T1" fmla="*/ 0 h 49"/>
                <a:gd name="T2" fmla="*/ 6 w 27"/>
                <a:gd name="T3" fmla="*/ 0 h 49"/>
                <a:gd name="T4" fmla="*/ 6 w 27"/>
                <a:gd name="T5" fmla="*/ 20 h 49"/>
                <a:gd name="T6" fmla="*/ 17 w 27"/>
                <a:gd name="T7" fmla="*/ 15 h 49"/>
                <a:gd name="T8" fmla="*/ 27 w 27"/>
                <a:gd name="T9" fmla="*/ 27 h 49"/>
                <a:gd name="T10" fmla="*/ 27 w 27"/>
                <a:gd name="T11" fmla="*/ 49 h 49"/>
                <a:gd name="T12" fmla="*/ 21 w 27"/>
                <a:gd name="T13" fmla="*/ 49 h 49"/>
                <a:gd name="T14" fmla="*/ 21 w 27"/>
                <a:gd name="T15" fmla="*/ 29 h 49"/>
                <a:gd name="T16" fmla="*/ 15 w 27"/>
                <a:gd name="T17" fmla="*/ 21 h 49"/>
                <a:gd name="T18" fmla="*/ 6 w 27"/>
                <a:gd name="T19" fmla="*/ 25 h 49"/>
                <a:gd name="T20" fmla="*/ 6 w 27"/>
                <a:gd name="T21" fmla="*/ 49 h 49"/>
                <a:gd name="T22" fmla="*/ 0 w 27"/>
                <a:gd name="T23" fmla="*/ 49 h 49"/>
                <a:gd name="T24" fmla="*/ 0 w 27"/>
                <a:gd name="T2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9">
                  <a:moveTo>
                    <a:pt x="0" y="0"/>
                  </a:moveTo>
                  <a:cubicBezTo>
                    <a:pt x="6" y="0"/>
                    <a:pt x="6" y="0"/>
                    <a:pt x="6" y="0"/>
                  </a:cubicBezTo>
                  <a:cubicBezTo>
                    <a:pt x="6" y="20"/>
                    <a:pt x="6" y="20"/>
                    <a:pt x="6" y="20"/>
                  </a:cubicBezTo>
                  <a:cubicBezTo>
                    <a:pt x="9" y="17"/>
                    <a:pt x="13" y="15"/>
                    <a:pt x="17" y="15"/>
                  </a:cubicBezTo>
                  <a:cubicBezTo>
                    <a:pt x="22" y="15"/>
                    <a:pt x="27" y="19"/>
                    <a:pt x="27" y="27"/>
                  </a:cubicBezTo>
                  <a:cubicBezTo>
                    <a:pt x="27" y="49"/>
                    <a:pt x="27" y="49"/>
                    <a:pt x="27" y="49"/>
                  </a:cubicBezTo>
                  <a:cubicBezTo>
                    <a:pt x="21" y="49"/>
                    <a:pt x="21" y="49"/>
                    <a:pt x="21" y="49"/>
                  </a:cubicBezTo>
                  <a:cubicBezTo>
                    <a:pt x="21" y="29"/>
                    <a:pt x="21" y="29"/>
                    <a:pt x="21" y="29"/>
                  </a:cubicBezTo>
                  <a:cubicBezTo>
                    <a:pt x="21" y="24"/>
                    <a:pt x="20" y="21"/>
                    <a:pt x="15" y="21"/>
                  </a:cubicBezTo>
                  <a:cubicBezTo>
                    <a:pt x="12" y="21"/>
                    <a:pt x="9" y="23"/>
                    <a:pt x="6" y="25"/>
                  </a:cubicBezTo>
                  <a:cubicBezTo>
                    <a:pt x="6" y="49"/>
                    <a:pt x="6" y="49"/>
                    <a:pt x="6" y="49"/>
                  </a:cubicBezTo>
                  <a:cubicBezTo>
                    <a:pt x="0" y="49"/>
                    <a:pt x="0" y="49"/>
                    <a:pt x="0" y="49"/>
                  </a:cubicBezTo>
                  <a:lnTo>
                    <a:pt x="0" y="0"/>
                  </a:ln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 name="Freeform 31">
              <a:extLst>
                <a:ext uri="{FF2B5EF4-FFF2-40B4-BE49-F238E27FC236}">
                  <a16:creationId xmlns:a16="http://schemas.microsoft.com/office/drawing/2014/main" id="{F7FC3C74-97AD-4F6A-A259-91BE2AFCF76F}"/>
                </a:ext>
              </a:extLst>
            </p:cNvPr>
            <p:cNvSpPr>
              <a:spLocks noEditPoints="1"/>
            </p:cNvSpPr>
            <p:nvPr userDrawn="1"/>
          </p:nvSpPr>
          <p:spPr bwMode="auto">
            <a:xfrm>
              <a:off x="215" y="243"/>
              <a:ext cx="200" cy="91"/>
            </a:xfrm>
            <a:custGeom>
              <a:avLst/>
              <a:gdLst>
                <a:gd name="T0" fmla="*/ 35 w 96"/>
                <a:gd name="T1" fmla="*/ 0 h 43"/>
                <a:gd name="T2" fmla="*/ 35 w 96"/>
                <a:gd name="T3" fmla="*/ 43 h 43"/>
                <a:gd name="T4" fmla="*/ 22 w 96"/>
                <a:gd name="T5" fmla="*/ 36 h 43"/>
                <a:gd name="T6" fmla="*/ 8 w 96"/>
                <a:gd name="T7" fmla="*/ 25 h 43"/>
                <a:gd name="T8" fmla="*/ 2 w 96"/>
                <a:gd name="T9" fmla="*/ 14 h 43"/>
                <a:gd name="T10" fmla="*/ 0 w 96"/>
                <a:gd name="T11" fmla="*/ 0 h 43"/>
                <a:gd name="T12" fmla="*/ 35 w 96"/>
                <a:gd name="T13" fmla="*/ 0 h 43"/>
                <a:gd name="T14" fmla="*/ 96 w 96"/>
                <a:gd name="T15" fmla="*/ 0 h 43"/>
                <a:gd name="T16" fmla="*/ 94 w 96"/>
                <a:gd name="T17" fmla="*/ 14 h 43"/>
                <a:gd name="T18" fmla="*/ 88 w 96"/>
                <a:gd name="T19" fmla="*/ 25 h 43"/>
                <a:gd name="T20" fmla="*/ 74 w 96"/>
                <a:gd name="T21" fmla="*/ 36 h 43"/>
                <a:gd name="T22" fmla="*/ 61 w 96"/>
                <a:gd name="T23" fmla="*/ 43 h 43"/>
                <a:gd name="T24" fmla="*/ 61 w 96"/>
                <a:gd name="T25" fmla="*/ 0 h 43"/>
                <a:gd name="T26" fmla="*/ 96 w 96"/>
                <a:gd name="T2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43">
                  <a:moveTo>
                    <a:pt x="35" y="0"/>
                  </a:moveTo>
                  <a:cubicBezTo>
                    <a:pt x="35" y="43"/>
                    <a:pt x="35" y="43"/>
                    <a:pt x="35" y="43"/>
                  </a:cubicBezTo>
                  <a:cubicBezTo>
                    <a:pt x="24" y="38"/>
                    <a:pt x="22" y="37"/>
                    <a:pt x="22" y="36"/>
                  </a:cubicBezTo>
                  <a:cubicBezTo>
                    <a:pt x="18" y="34"/>
                    <a:pt x="12" y="31"/>
                    <a:pt x="8" y="25"/>
                  </a:cubicBezTo>
                  <a:cubicBezTo>
                    <a:pt x="5" y="22"/>
                    <a:pt x="3" y="19"/>
                    <a:pt x="2" y="14"/>
                  </a:cubicBezTo>
                  <a:cubicBezTo>
                    <a:pt x="1" y="10"/>
                    <a:pt x="0" y="5"/>
                    <a:pt x="0" y="0"/>
                  </a:cubicBezTo>
                  <a:lnTo>
                    <a:pt x="35" y="0"/>
                  </a:lnTo>
                  <a:close/>
                  <a:moveTo>
                    <a:pt x="96" y="0"/>
                  </a:moveTo>
                  <a:cubicBezTo>
                    <a:pt x="96" y="5"/>
                    <a:pt x="95" y="10"/>
                    <a:pt x="94" y="14"/>
                  </a:cubicBezTo>
                  <a:cubicBezTo>
                    <a:pt x="93" y="19"/>
                    <a:pt x="91" y="22"/>
                    <a:pt x="88" y="25"/>
                  </a:cubicBezTo>
                  <a:cubicBezTo>
                    <a:pt x="84" y="31"/>
                    <a:pt x="78" y="34"/>
                    <a:pt x="74" y="36"/>
                  </a:cubicBezTo>
                  <a:cubicBezTo>
                    <a:pt x="74" y="37"/>
                    <a:pt x="72" y="38"/>
                    <a:pt x="61" y="43"/>
                  </a:cubicBezTo>
                  <a:cubicBezTo>
                    <a:pt x="61" y="0"/>
                    <a:pt x="61" y="0"/>
                    <a:pt x="61" y="0"/>
                  </a:cubicBezTo>
                  <a:lnTo>
                    <a:pt x="96" y="0"/>
                  </a:lnTo>
                  <a:close/>
                </a:path>
              </a:pathLst>
            </a:custGeom>
            <a:noFill/>
            <a:ln w="3175" cap="flat">
              <a:solidFill>
                <a:srgbClr val="FFDD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1" name="Freeform 32">
              <a:extLst>
                <a:ext uri="{FF2B5EF4-FFF2-40B4-BE49-F238E27FC236}">
                  <a16:creationId xmlns:a16="http://schemas.microsoft.com/office/drawing/2014/main" id="{76CF05B4-702E-4974-B0E3-FAD1A8C5CBD0}"/>
                </a:ext>
              </a:extLst>
            </p:cNvPr>
            <p:cNvSpPr>
              <a:spLocks noEditPoints="1"/>
            </p:cNvSpPr>
            <p:nvPr userDrawn="1"/>
          </p:nvSpPr>
          <p:spPr bwMode="auto">
            <a:xfrm>
              <a:off x="215" y="108"/>
              <a:ext cx="200" cy="76"/>
            </a:xfrm>
            <a:custGeom>
              <a:avLst/>
              <a:gdLst>
                <a:gd name="T0" fmla="*/ 73 w 200"/>
                <a:gd name="T1" fmla="*/ 0 h 76"/>
                <a:gd name="T2" fmla="*/ 0 w 200"/>
                <a:gd name="T3" fmla="*/ 0 h 76"/>
                <a:gd name="T4" fmla="*/ 0 w 200"/>
                <a:gd name="T5" fmla="*/ 76 h 76"/>
                <a:gd name="T6" fmla="*/ 73 w 200"/>
                <a:gd name="T7" fmla="*/ 76 h 76"/>
                <a:gd name="T8" fmla="*/ 73 w 200"/>
                <a:gd name="T9" fmla="*/ 0 h 76"/>
                <a:gd name="T10" fmla="*/ 200 w 200"/>
                <a:gd name="T11" fmla="*/ 0 h 76"/>
                <a:gd name="T12" fmla="*/ 127 w 200"/>
                <a:gd name="T13" fmla="*/ 0 h 76"/>
                <a:gd name="T14" fmla="*/ 127 w 200"/>
                <a:gd name="T15" fmla="*/ 76 h 76"/>
                <a:gd name="T16" fmla="*/ 200 w 200"/>
                <a:gd name="T17" fmla="*/ 76 h 76"/>
                <a:gd name="T18" fmla="*/ 200 w 200"/>
                <a:gd name="T19"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76">
                  <a:moveTo>
                    <a:pt x="73" y="0"/>
                  </a:moveTo>
                  <a:lnTo>
                    <a:pt x="0" y="0"/>
                  </a:lnTo>
                  <a:lnTo>
                    <a:pt x="0" y="76"/>
                  </a:lnTo>
                  <a:lnTo>
                    <a:pt x="73" y="76"/>
                  </a:lnTo>
                  <a:lnTo>
                    <a:pt x="73" y="0"/>
                  </a:lnTo>
                  <a:close/>
                  <a:moveTo>
                    <a:pt x="200" y="0"/>
                  </a:moveTo>
                  <a:lnTo>
                    <a:pt x="127" y="0"/>
                  </a:lnTo>
                  <a:lnTo>
                    <a:pt x="127" y="76"/>
                  </a:lnTo>
                  <a:lnTo>
                    <a:pt x="200" y="76"/>
                  </a:lnTo>
                  <a:lnTo>
                    <a:pt x="200" y="0"/>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2" name="Freeform 33">
              <a:extLst>
                <a:ext uri="{FF2B5EF4-FFF2-40B4-BE49-F238E27FC236}">
                  <a16:creationId xmlns:a16="http://schemas.microsoft.com/office/drawing/2014/main" id="{D32280CA-964B-4044-9AE3-55FF31094FA1}"/>
                </a:ext>
              </a:extLst>
            </p:cNvPr>
            <p:cNvSpPr>
              <a:spLocks/>
            </p:cNvSpPr>
            <p:nvPr userDrawn="1"/>
          </p:nvSpPr>
          <p:spPr bwMode="auto">
            <a:xfrm>
              <a:off x="203" y="97"/>
              <a:ext cx="225" cy="264"/>
            </a:xfrm>
            <a:custGeom>
              <a:avLst/>
              <a:gdLst>
                <a:gd name="T0" fmla="*/ 54 w 108"/>
                <a:gd name="T1" fmla="*/ 125 h 125"/>
                <a:gd name="T2" fmla="*/ 53 w 108"/>
                <a:gd name="T3" fmla="*/ 124 h 125"/>
                <a:gd name="T4" fmla="*/ 25 w 108"/>
                <a:gd name="T5" fmla="*/ 110 h 125"/>
                <a:gd name="T6" fmla="*/ 0 w 108"/>
                <a:gd name="T7" fmla="*/ 65 h 125"/>
                <a:gd name="T8" fmla="*/ 0 w 108"/>
                <a:gd name="T9" fmla="*/ 0 h 125"/>
                <a:gd name="T10" fmla="*/ 108 w 108"/>
                <a:gd name="T11" fmla="*/ 0 h 125"/>
                <a:gd name="T12" fmla="*/ 108 w 108"/>
                <a:gd name="T13" fmla="*/ 65 h 125"/>
                <a:gd name="T14" fmla="*/ 83 w 108"/>
                <a:gd name="T15" fmla="*/ 110 h 125"/>
                <a:gd name="T16" fmla="*/ 55 w 108"/>
                <a:gd name="T17" fmla="*/ 124 h 125"/>
                <a:gd name="T18" fmla="*/ 54 w 108"/>
                <a:gd name="T19"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125">
                  <a:moveTo>
                    <a:pt x="54" y="125"/>
                  </a:moveTo>
                  <a:cubicBezTo>
                    <a:pt x="53" y="124"/>
                    <a:pt x="53" y="124"/>
                    <a:pt x="53" y="124"/>
                  </a:cubicBezTo>
                  <a:cubicBezTo>
                    <a:pt x="51" y="123"/>
                    <a:pt x="27" y="111"/>
                    <a:pt x="25" y="110"/>
                  </a:cubicBezTo>
                  <a:cubicBezTo>
                    <a:pt x="17" y="106"/>
                    <a:pt x="0" y="97"/>
                    <a:pt x="0" y="65"/>
                  </a:cubicBezTo>
                  <a:cubicBezTo>
                    <a:pt x="0" y="0"/>
                    <a:pt x="0" y="0"/>
                    <a:pt x="0" y="0"/>
                  </a:cubicBezTo>
                  <a:cubicBezTo>
                    <a:pt x="108" y="0"/>
                    <a:pt x="108" y="0"/>
                    <a:pt x="108" y="0"/>
                  </a:cubicBezTo>
                  <a:cubicBezTo>
                    <a:pt x="108" y="65"/>
                    <a:pt x="108" y="65"/>
                    <a:pt x="108" y="65"/>
                  </a:cubicBezTo>
                  <a:cubicBezTo>
                    <a:pt x="108" y="97"/>
                    <a:pt x="91" y="106"/>
                    <a:pt x="83" y="110"/>
                  </a:cubicBezTo>
                  <a:cubicBezTo>
                    <a:pt x="81" y="111"/>
                    <a:pt x="56" y="123"/>
                    <a:pt x="55" y="124"/>
                  </a:cubicBezTo>
                  <a:lnTo>
                    <a:pt x="54" y="125"/>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 name="Freeform 34">
              <a:extLst>
                <a:ext uri="{FF2B5EF4-FFF2-40B4-BE49-F238E27FC236}">
                  <a16:creationId xmlns:a16="http://schemas.microsoft.com/office/drawing/2014/main" id="{18F6AF13-FFD0-4C2E-9045-90495D8AD099}"/>
                </a:ext>
              </a:extLst>
            </p:cNvPr>
            <p:cNvSpPr>
              <a:spLocks/>
            </p:cNvSpPr>
            <p:nvPr userDrawn="1"/>
          </p:nvSpPr>
          <p:spPr bwMode="auto">
            <a:xfrm>
              <a:off x="209" y="101"/>
              <a:ext cx="213" cy="254"/>
            </a:xfrm>
            <a:custGeom>
              <a:avLst/>
              <a:gdLst>
                <a:gd name="T0" fmla="*/ 62 w 102"/>
                <a:gd name="T1" fmla="*/ 42 h 120"/>
                <a:gd name="T2" fmla="*/ 62 w 102"/>
                <a:gd name="T3" fmla="*/ 0 h 120"/>
                <a:gd name="T4" fmla="*/ 40 w 102"/>
                <a:gd name="T5" fmla="*/ 0 h 120"/>
                <a:gd name="T6" fmla="*/ 40 w 102"/>
                <a:gd name="T7" fmla="*/ 42 h 120"/>
                <a:gd name="T8" fmla="*/ 0 w 102"/>
                <a:gd name="T9" fmla="*/ 42 h 120"/>
                <a:gd name="T10" fmla="*/ 0 w 102"/>
                <a:gd name="T11" fmla="*/ 63 h 120"/>
                <a:gd name="T12" fmla="*/ 0 w 102"/>
                <a:gd name="T13" fmla="*/ 64 h 120"/>
                <a:gd name="T14" fmla="*/ 40 w 102"/>
                <a:gd name="T15" fmla="*/ 64 h 120"/>
                <a:gd name="T16" fmla="*/ 40 w 102"/>
                <a:gd name="T17" fmla="*/ 115 h 120"/>
                <a:gd name="T18" fmla="*/ 51 w 102"/>
                <a:gd name="T19" fmla="*/ 120 h 120"/>
                <a:gd name="T20" fmla="*/ 51 w 102"/>
                <a:gd name="T21" fmla="*/ 120 h 120"/>
                <a:gd name="T22" fmla="*/ 51 w 102"/>
                <a:gd name="T23" fmla="*/ 120 h 120"/>
                <a:gd name="T24" fmla="*/ 62 w 102"/>
                <a:gd name="T25" fmla="*/ 115 h 120"/>
                <a:gd name="T26" fmla="*/ 62 w 102"/>
                <a:gd name="T27" fmla="*/ 64 h 120"/>
                <a:gd name="T28" fmla="*/ 102 w 102"/>
                <a:gd name="T29" fmla="*/ 64 h 120"/>
                <a:gd name="T30" fmla="*/ 102 w 102"/>
                <a:gd name="T31" fmla="*/ 63 h 120"/>
                <a:gd name="T32" fmla="*/ 102 w 102"/>
                <a:gd name="T33" fmla="*/ 42 h 120"/>
                <a:gd name="T34" fmla="*/ 62 w 102"/>
                <a:gd name="T35" fmla="*/ 4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2" h="120">
                  <a:moveTo>
                    <a:pt x="62" y="42"/>
                  </a:moveTo>
                  <a:cubicBezTo>
                    <a:pt x="62" y="0"/>
                    <a:pt x="62" y="0"/>
                    <a:pt x="62" y="0"/>
                  </a:cubicBezTo>
                  <a:cubicBezTo>
                    <a:pt x="40" y="0"/>
                    <a:pt x="40" y="0"/>
                    <a:pt x="40" y="0"/>
                  </a:cubicBezTo>
                  <a:cubicBezTo>
                    <a:pt x="40" y="42"/>
                    <a:pt x="40" y="42"/>
                    <a:pt x="40" y="42"/>
                  </a:cubicBezTo>
                  <a:cubicBezTo>
                    <a:pt x="0" y="42"/>
                    <a:pt x="0" y="42"/>
                    <a:pt x="0" y="42"/>
                  </a:cubicBezTo>
                  <a:cubicBezTo>
                    <a:pt x="0" y="63"/>
                    <a:pt x="0" y="63"/>
                    <a:pt x="0" y="63"/>
                  </a:cubicBezTo>
                  <a:cubicBezTo>
                    <a:pt x="0" y="63"/>
                    <a:pt x="0" y="63"/>
                    <a:pt x="0" y="64"/>
                  </a:cubicBezTo>
                  <a:cubicBezTo>
                    <a:pt x="40" y="64"/>
                    <a:pt x="40" y="64"/>
                    <a:pt x="40" y="64"/>
                  </a:cubicBezTo>
                  <a:cubicBezTo>
                    <a:pt x="40" y="115"/>
                    <a:pt x="40" y="115"/>
                    <a:pt x="40" y="115"/>
                  </a:cubicBezTo>
                  <a:cubicBezTo>
                    <a:pt x="46" y="117"/>
                    <a:pt x="51" y="120"/>
                    <a:pt x="51" y="120"/>
                  </a:cubicBezTo>
                  <a:cubicBezTo>
                    <a:pt x="51" y="120"/>
                    <a:pt x="51" y="120"/>
                    <a:pt x="51" y="120"/>
                  </a:cubicBezTo>
                  <a:cubicBezTo>
                    <a:pt x="51" y="120"/>
                    <a:pt x="51" y="120"/>
                    <a:pt x="51" y="120"/>
                  </a:cubicBezTo>
                  <a:cubicBezTo>
                    <a:pt x="51" y="120"/>
                    <a:pt x="56" y="117"/>
                    <a:pt x="62" y="115"/>
                  </a:cubicBezTo>
                  <a:cubicBezTo>
                    <a:pt x="62" y="64"/>
                    <a:pt x="62" y="64"/>
                    <a:pt x="62" y="64"/>
                  </a:cubicBezTo>
                  <a:cubicBezTo>
                    <a:pt x="102" y="64"/>
                    <a:pt x="102" y="64"/>
                    <a:pt x="102" y="64"/>
                  </a:cubicBezTo>
                  <a:cubicBezTo>
                    <a:pt x="102" y="63"/>
                    <a:pt x="102" y="63"/>
                    <a:pt x="102" y="63"/>
                  </a:cubicBezTo>
                  <a:cubicBezTo>
                    <a:pt x="102" y="42"/>
                    <a:pt x="102" y="42"/>
                    <a:pt x="102" y="42"/>
                  </a:cubicBezTo>
                  <a:lnTo>
                    <a:pt x="62"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Rectangle 35">
              <a:extLst>
                <a:ext uri="{FF2B5EF4-FFF2-40B4-BE49-F238E27FC236}">
                  <a16:creationId xmlns:a16="http://schemas.microsoft.com/office/drawing/2014/main" id="{777CBFE5-3F7C-44BA-A514-AEFFEDCD51FB}"/>
                </a:ext>
              </a:extLst>
            </p:cNvPr>
            <p:cNvSpPr>
              <a:spLocks noChangeArrowheads="1"/>
            </p:cNvSpPr>
            <p:nvPr userDrawn="1"/>
          </p:nvSpPr>
          <p:spPr bwMode="auto">
            <a:xfrm>
              <a:off x="209" y="101"/>
              <a:ext cx="83" cy="89"/>
            </a:xfrm>
            <a:prstGeom prst="rect">
              <a:avLst/>
            </a:prstGeom>
            <a:solidFill>
              <a:srgbClr val="E633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 name="Rectangle 36">
              <a:extLst>
                <a:ext uri="{FF2B5EF4-FFF2-40B4-BE49-F238E27FC236}">
                  <a16:creationId xmlns:a16="http://schemas.microsoft.com/office/drawing/2014/main" id="{79053AE1-00EB-49D2-B965-F04C00FCB0EF}"/>
                </a:ext>
              </a:extLst>
            </p:cNvPr>
            <p:cNvSpPr>
              <a:spLocks noChangeArrowheads="1"/>
            </p:cNvSpPr>
            <p:nvPr userDrawn="1"/>
          </p:nvSpPr>
          <p:spPr bwMode="auto">
            <a:xfrm>
              <a:off x="338" y="101"/>
              <a:ext cx="84" cy="89"/>
            </a:xfrm>
            <a:prstGeom prst="rect">
              <a:avLst/>
            </a:prstGeom>
            <a:solidFill>
              <a:srgbClr val="E633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 name="Freeform 37">
              <a:extLst>
                <a:ext uri="{FF2B5EF4-FFF2-40B4-BE49-F238E27FC236}">
                  <a16:creationId xmlns:a16="http://schemas.microsoft.com/office/drawing/2014/main" id="{BFBAFA70-9F82-463E-B900-856CFE196A37}"/>
                </a:ext>
              </a:extLst>
            </p:cNvPr>
            <p:cNvSpPr>
              <a:spLocks/>
            </p:cNvSpPr>
            <p:nvPr userDrawn="1"/>
          </p:nvSpPr>
          <p:spPr bwMode="auto">
            <a:xfrm>
              <a:off x="209" y="237"/>
              <a:ext cx="83" cy="107"/>
            </a:xfrm>
            <a:custGeom>
              <a:avLst/>
              <a:gdLst>
                <a:gd name="T0" fmla="*/ 40 w 40"/>
                <a:gd name="T1" fmla="*/ 0 h 51"/>
                <a:gd name="T2" fmla="*/ 0 w 40"/>
                <a:gd name="T3" fmla="*/ 0 h 51"/>
                <a:gd name="T4" fmla="*/ 23 w 40"/>
                <a:gd name="T5" fmla="*/ 42 h 51"/>
                <a:gd name="T6" fmla="*/ 40 w 40"/>
                <a:gd name="T7" fmla="*/ 51 h 51"/>
                <a:gd name="T8" fmla="*/ 40 w 40"/>
                <a:gd name="T9" fmla="*/ 0 h 51"/>
              </a:gdLst>
              <a:ahLst/>
              <a:cxnLst>
                <a:cxn ang="0">
                  <a:pos x="T0" y="T1"/>
                </a:cxn>
                <a:cxn ang="0">
                  <a:pos x="T2" y="T3"/>
                </a:cxn>
                <a:cxn ang="0">
                  <a:pos x="T4" y="T5"/>
                </a:cxn>
                <a:cxn ang="0">
                  <a:pos x="T6" y="T7"/>
                </a:cxn>
                <a:cxn ang="0">
                  <a:pos x="T8" y="T9"/>
                </a:cxn>
              </a:cxnLst>
              <a:rect l="0" t="0" r="r" b="b"/>
              <a:pathLst>
                <a:path w="40" h="51">
                  <a:moveTo>
                    <a:pt x="40" y="0"/>
                  </a:moveTo>
                  <a:cubicBezTo>
                    <a:pt x="0" y="0"/>
                    <a:pt x="0" y="0"/>
                    <a:pt x="0" y="0"/>
                  </a:cubicBezTo>
                  <a:cubicBezTo>
                    <a:pt x="0" y="29"/>
                    <a:pt x="15" y="38"/>
                    <a:pt x="23" y="42"/>
                  </a:cubicBezTo>
                  <a:cubicBezTo>
                    <a:pt x="24" y="43"/>
                    <a:pt x="33" y="47"/>
                    <a:pt x="40" y="51"/>
                  </a:cubicBezTo>
                  <a:lnTo>
                    <a:pt x="40" y="0"/>
                  </a:lnTo>
                  <a:close/>
                </a:path>
              </a:pathLst>
            </a:custGeom>
            <a:solidFill>
              <a:srgbClr val="E633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 name="Freeform 38">
              <a:extLst>
                <a:ext uri="{FF2B5EF4-FFF2-40B4-BE49-F238E27FC236}">
                  <a16:creationId xmlns:a16="http://schemas.microsoft.com/office/drawing/2014/main" id="{C9BB7948-3689-4425-8D60-D17C2362CB2E}"/>
                </a:ext>
              </a:extLst>
            </p:cNvPr>
            <p:cNvSpPr>
              <a:spLocks/>
            </p:cNvSpPr>
            <p:nvPr userDrawn="1"/>
          </p:nvSpPr>
          <p:spPr bwMode="auto">
            <a:xfrm>
              <a:off x="338" y="237"/>
              <a:ext cx="84" cy="107"/>
            </a:xfrm>
            <a:custGeom>
              <a:avLst/>
              <a:gdLst>
                <a:gd name="T0" fmla="*/ 0 w 40"/>
                <a:gd name="T1" fmla="*/ 0 h 51"/>
                <a:gd name="T2" fmla="*/ 0 w 40"/>
                <a:gd name="T3" fmla="*/ 51 h 51"/>
                <a:gd name="T4" fmla="*/ 17 w 40"/>
                <a:gd name="T5" fmla="*/ 42 h 51"/>
                <a:gd name="T6" fmla="*/ 40 w 40"/>
                <a:gd name="T7" fmla="*/ 0 h 51"/>
                <a:gd name="T8" fmla="*/ 0 w 40"/>
                <a:gd name="T9" fmla="*/ 0 h 51"/>
              </a:gdLst>
              <a:ahLst/>
              <a:cxnLst>
                <a:cxn ang="0">
                  <a:pos x="T0" y="T1"/>
                </a:cxn>
                <a:cxn ang="0">
                  <a:pos x="T2" y="T3"/>
                </a:cxn>
                <a:cxn ang="0">
                  <a:pos x="T4" y="T5"/>
                </a:cxn>
                <a:cxn ang="0">
                  <a:pos x="T6" y="T7"/>
                </a:cxn>
                <a:cxn ang="0">
                  <a:pos x="T8" y="T9"/>
                </a:cxn>
              </a:cxnLst>
              <a:rect l="0" t="0" r="r" b="b"/>
              <a:pathLst>
                <a:path w="40" h="51">
                  <a:moveTo>
                    <a:pt x="0" y="0"/>
                  </a:moveTo>
                  <a:cubicBezTo>
                    <a:pt x="0" y="51"/>
                    <a:pt x="0" y="51"/>
                    <a:pt x="0" y="51"/>
                  </a:cubicBezTo>
                  <a:cubicBezTo>
                    <a:pt x="7" y="47"/>
                    <a:pt x="16" y="43"/>
                    <a:pt x="17" y="42"/>
                  </a:cubicBezTo>
                  <a:cubicBezTo>
                    <a:pt x="25" y="38"/>
                    <a:pt x="40" y="29"/>
                    <a:pt x="40" y="0"/>
                  </a:cubicBezTo>
                  <a:lnTo>
                    <a:pt x="0" y="0"/>
                  </a:lnTo>
                  <a:close/>
                </a:path>
              </a:pathLst>
            </a:custGeom>
            <a:solidFill>
              <a:srgbClr val="E633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 name="Freeform 39">
              <a:extLst>
                <a:ext uri="{FF2B5EF4-FFF2-40B4-BE49-F238E27FC236}">
                  <a16:creationId xmlns:a16="http://schemas.microsoft.com/office/drawing/2014/main" id="{A620AC47-232A-4C75-9660-9343796B2607}"/>
                </a:ext>
              </a:extLst>
            </p:cNvPr>
            <p:cNvSpPr>
              <a:spLocks/>
            </p:cNvSpPr>
            <p:nvPr userDrawn="1"/>
          </p:nvSpPr>
          <p:spPr bwMode="auto">
            <a:xfrm>
              <a:off x="361" y="209"/>
              <a:ext cx="11" cy="23"/>
            </a:xfrm>
            <a:custGeom>
              <a:avLst/>
              <a:gdLst>
                <a:gd name="T0" fmla="*/ 3 w 5"/>
                <a:gd name="T1" fmla="*/ 2 h 11"/>
                <a:gd name="T2" fmla="*/ 4 w 5"/>
                <a:gd name="T3" fmla="*/ 1 h 11"/>
                <a:gd name="T4" fmla="*/ 3 w 5"/>
                <a:gd name="T5" fmla="*/ 0 h 11"/>
                <a:gd name="T6" fmla="*/ 2 w 5"/>
                <a:gd name="T7" fmla="*/ 1 h 11"/>
                <a:gd name="T8" fmla="*/ 2 w 5"/>
                <a:gd name="T9" fmla="*/ 2 h 11"/>
                <a:gd name="T10" fmla="*/ 0 w 5"/>
                <a:gd name="T11" fmla="*/ 8 h 11"/>
                <a:gd name="T12" fmla="*/ 2 w 5"/>
                <a:gd name="T13" fmla="*/ 8 h 11"/>
                <a:gd name="T14" fmla="*/ 3 w 5"/>
                <a:gd name="T15" fmla="*/ 11 h 11"/>
                <a:gd name="T16" fmla="*/ 3 w 5"/>
                <a:gd name="T17" fmla="*/ 8 h 11"/>
                <a:gd name="T18" fmla="*/ 5 w 5"/>
                <a:gd name="T19" fmla="*/ 8 h 11"/>
                <a:gd name="T20" fmla="*/ 3 w 5"/>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1">
                  <a:moveTo>
                    <a:pt x="3" y="2"/>
                  </a:moveTo>
                  <a:cubicBezTo>
                    <a:pt x="4" y="1"/>
                    <a:pt x="4" y="1"/>
                    <a:pt x="4" y="1"/>
                  </a:cubicBezTo>
                  <a:cubicBezTo>
                    <a:pt x="3" y="0"/>
                    <a:pt x="3" y="0"/>
                    <a:pt x="3" y="0"/>
                  </a:cubicBezTo>
                  <a:cubicBezTo>
                    <a:pt x="2" y="1"/>
                    <a:pt x="2" y="1"/>
                    <a:pt x="2" y="1"/>
                  </a:cubicBezTo>
                  <a:cubicBezTo>
                    <a:pt x="2" y="2"/>
                    <a:pt x="2" y="2"/>
                    <a:pt x="2" y="2"/>
                  </a:cubicBezTo>
                  <a:cubicBezTo>
                    <a:pt x="2" y="2"/>
                    <a:pt x="2" y="7"/>
                    <a:pt x="0" y="8"/>
                  </a:cubicBezTo>
                  <a:cubicBezTo>
                    <a:pt x="0" y="8"/>
                    <a:pt x="1" y="9"/>
                    <a:pt x="2" y="8"/>
                  </a:cubicBezTo>
                  <a:cubicBezTo>
                    <a:pt x="2" y="8"/>
                    <a:pt x="2" y="9"/>
                    <a:pt x="3" y="11"/>
                  </a:cubicBezTo>
                  <a:cubicBezTo>
                    <a:pt x="3" y="9"/>
                    <a:pt x="3" y="8"/>
                    <a:pt x="3" y="8"/>
                  </a:cubicBezTo>
                  <a:cubicBezTo>
                    <a:pt x="4" y="9"/>
                    <a:pt x="5" y="8"/>
                    <a:pt x="5" y="8"/>
                  </a:cubicBezTo>
                  <a:cubicBezTo>
                    <a:pt x="3" y="7"/>
                    <a:pt x="3" y="2"/>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Freeform 40">
              <a:extLst>
                <a:ext uri="{FF2B5EF4-FFF2-40B4-BE49-F238E27FC236}">
                  <a16:creationId xmlns:a16="http://schemas.microsoft.com/office/drawing/2014/main" id="{3B2170E1-9E48-48B6-A735-72F1B63EB83C}"/>
                </a:ext>
              </a:extLst>
            </p:cNvPr>
            <p:cNvSpPr>
              <a:spLocks/>
            </p:cNvSpPr>
            <p:nvPr userDrawn="1"/>
          </p:nvSpPr>
          <p:spPr bwMode="auto">
            <a:xfrm>
              <a:off x="374" y="192"/>
              <a:ext cx="12" cy="23"/>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9 h 11"/>
                <a:gd name="T12" fmla="*/ 2 w 6"/>
                <a:gd name="T13" fmla="*/ 9 h 11"/>
                <a:gd name="T14" fmla="*/ 3 w 6"/>
                <a:gd name="T15" fmla="*/ 11 h 11"/>
                <a:gd name="T16" fmla="*/ 4 w 6"/>
                <a:gd name="T17" fmla="*/ 9 h 11"/>
                <a:gd name="T18" fmla="*/ 6 w 6"/>
                <a:gd name="T19" fmla="*/ 9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3"/>
                    <a:pt x="3" y="7"/>
                    <a:pt x="0" y="9"/>
                  </a:cubicBezTo>
                  <a:cubicBezTo>
                    <a:pt x="0" y="9"/>
                    <a:pt x="1" y="9"/>
                    <a:pt x="2" y="9"/>
                  </a:cubicBezTo>
                  <a:cubicBezTo>
                    <a:pt x="2" y="9"/>
                    <a:pt x="3" y="10"/>
                    <a:pt x="3" y="11"/>
                  </a:cubicBezTo>
                  <a:cubicBezTo>
                    <a:pt x="4" y="10"/>
                    <a:pt x="4" y="9"/>
                    <a:pt x="4" y="9"/>
                  </a:cubicBezTo>
                  <a:cubicBezTo>
                    <a:pt x="5" y="9"/>
                    <a:pt x="6" y="9"/>
                    <a:pt x="6" y="9"/>
                  </a:cubicBezTo>
                  <a:cubicBezTo>
                    <a:pt x="3" y="7"/>
                    <a:pt x="3" y="3"/>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 name="Freeform 41">
              <a:extLst>
                <a:ext uri="{FF2B5EF4-FFF2-40B4-BE49-F238E27FC236}">
                  <a16:creationId xmlns:a16="http://schemas.microsoft.com/office/drawing/2014/main" id="{1994905A-06D6-4B36-B86D-B9BF395707C6}"/>
                </a:ext>
              </a:extLst>
            </p:cNvPr>
            <p:cNvSpPr>
              <a:spLocks/>
            </p:cNvSpPr>
            <p:nvPr userDrawn="1"/>
          </p:nvSpPr>
          <p:spPr bwMode="auto">
            <a:xfrm>
              <a:off x="388" y="209"/>
              <a:ext cx="13" cy="23"/>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8 h 11"/>
                <a:gd name="T12" fmla="*/ 2 w 6"/>
                <a:gd name="T13" fmla="*/ 8 h 11"/>
                <a:gd name="T14" fmla="*/ 3 w 6"/>
                <a:gd name="T15" fmla="*/ 11 h 11"/>
                <a:gd name="T16" fmla="*/ 4 w 6"/>
                <a:gd name="T17" fmla="*/ 8 h 11"/>
                <a:gd name="T18" fmla="*/ 6 w 6"/>
                <a:gd name="T19" fmla="*/ 8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2"/>
                    <a:pt x="3" y="7"/>
                    <a:pt x="0" y="8"/>
                  </a:cubicBezTo>
                  <a:cubicBezTo>
                    <a:pt x="0" y="8"/>
                    <a:pt x="1" y="9"/>
                    <a:pt x="2" y="8"/>
                  </a:cubicBezTo>
                  <a:cubicBezTo>
                    <a:pt x="2" y="8"/>
                    <a:pt x="2" y="9"/>
                    <a:pt x="3" y="11"/>
                  </a:cubicBezTo>
                  <a:cubicBezTo>
                    <a:pt x="3" y="9"/>
                    <a:pt x="4" y="8"/>
                    <a:pt x="4" y="8"/>
                  </a:cubicBezTo>
                  <a:cubicBezTo>
                    <a:pt x="5" y="9"/>
                    <a:pt x="6" y="8"/>
                    <a:pt x="6" y="8"/>
                  </a:cubicBezTo>
                  <a:cubicBezTo>
                    <a:pt x="3" y="7"/>
                    <a:pt x="3" y="2"/>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 name="Freeform 42">
              <a:extLst>
                <a:ext uri="{FF2B5EF4-FFF2-40B4-BE49-F238E27FC236}">
                  <a16:creationId xmlns:a16="http://schemas.microsoft.com/office/drawing/2014/main" id="{D5DD2238-B7D3-41E8-8078-0429B9A197D0}"/>
                </a:ext>
              </a:extLst>
            </p:cNvPr>
            <p:cNvSpPr>
              <a:spLocks/>
            </p:cNvSpPr>
            <p:nvPr userDrawn="1"/>
          </p:nvSpPr>
          <p:spPr bwMode="auto">
            <a:xfrm>
              <a:off x="403" y="192"/>
              <a:ext cx="10" cy="23"/>
            </a:xfrm>
            <a:custGeom>
              <a:avLst/>
              <a:gdLst>
                <a:gd name="T0" fmla="*/ 3 w 5"/>
                <a:gd name="T1" fmla="*/ 2 h 11"/>
                <a:gd name="T2" fmla="*/ 3 w 5"/>
                <a:gd name="T3" fmla="*/ 1 h 11"/>
                <a:gd name="T4" fmla="*/ 2 w 5"/>
                <a:gd name="T5" fmla="*/ 0 h 11"/>
                <a:gd name="T6" fmla="*/ 1 w 5"/>
                <a:gd name="T7" fmla="*/ 1 h 11"/>
                <a:gd name="T8" fmla="*/ 2 w 5"/>
                <a:gd name="T9" fmla="*/ 2 h 11"/>
                <a:gd name="T10" fmla="*/ 0 w 5"/>
                <a:gd name="T11" fmla="*/ 9 h 11"/>
                <a:gd name="T12" fmla="*/ 2 w 5"/>
                <a:gd name="T13" fmla="*/ 9 h 11"/>
                <a:gd name="T14" fmla="*/ 2 w 5"/>
                <a:gd name="T15" fmla="*/ 11 h 11"/>
                <a:gd name="T16" fmla="*/ 3 w 5"/>
                <a:gd name="T17" fmla="*/ 9 h 11"/>
                <a:gd name="T18" fmla="*/ 5 w 5"/>
                <a:gd name="T19" fmla="*/ 9 h 11"/>
                <a:gd name="T20" fmla="*/ 3 w 5"/>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1">
                  <a:moveTo>
                    <a:pt x="3" y="2"/>
                  </a:moveTo>
                  <a:cubicBezTo>
                    <a:pt x="3" y="1"/>
                    <a:pt x="3" y="1"/>
                    <a:pt x="3" y="1"/>
                  </a:cubicBezTo>
                  <a:cubicBezTo>
                    <a:pt x="2" y="0"/>
                    <a:pt x="2" y="0"/>
                    <a:pt x="2" y="0"/>
                  </a:cubicBezTo>
                  <a:cubicBezTo>
                    <a:pt x="1" y="1"/>
                    <a:pt x="1" y="1"/>
                    <a:pt x="1" y="1"/>
                  </a:cubicBezTo>
                  <a:cubicBezTo>
                    <a:pt x="2" y="2"/>
                    <a:pt x="2" y="2"/>
                    <a:pt x="2" y="2"/>
                  </a:cubicBezTo>
                  <a:cubicBezTo>
                    <a:pt x="2" y="3"/>
                    <a:pt x="2" y="7"/>
                    <a:pt x="0" y="9"/>
                  </a:cubicBezTo>
                  <a:cubicBezTo>
                    <a:pt x="0" y="9"/>
                    <a:pt x="0" y="9"/>
                    <a:pt x="2" y="9"/>
                  </a:cubicBezTo>
                  <a:cubicBezTo>
                    <a:pt x="2" y="9"/>
                    <a:pt x="2" y="10"/>
                    <a:pt x="2" y="11"/>
                  </a:cubicBezTo>
                  <a:cubicBezTo>
                    <a:pt x="3" y="10"/>
                    <a:pt x="3" y="9"/>
                    <a:pt x="3" y="9"/>
                  </a:cubicBezTo>
                  <a:cubicBezTo>
                    <a:pt x="4" y="9"/>
                    <a:pt x="5" y="9"/>
                    <a:pt x="5" y="9"/>
                  </a:cubicBezTo>
                  <a:cubicBezTo>
                    <a:pt x="3" y="7"/>
                    <a:pt x="3" y="3"/>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 name="Freeform 43">
              <a:extLst>
                <a:ext uri="{FF2B5EF4-FFF2-40B4-BE49-F238E27FC236}">
                  <a16:creationId xmlns:a16="http://schemas.microsoft.com/office/drawing/2014/main" id="{F29E0BCA-D619-448A-A4DA-C5E357CBC616}"/>
                </a:ext>
              </a:extLst>
            </p:cNvPr>
            <p:cNvSpPr>
              <a:spLocks/>
            </p:cNvSpPr>
            <p:nvPr userDrawn="1"/>
          </p:nvSpPr>
          <p:spPr bwMode="auto">
            <a:xfrm>
              <a:off x="347" y="192"/>
              <a:ext cx="12" cy="23"/>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9 h 11"/>
                <a:gd name="T12" fmla="*/ 2 w 6"/>
                <a:gd name="T13" fmla="*/ 9 h 11"/>
                <a:gd name="T14" fmla="*/ 3 w 6"/>
                <a:gd name="T15" fmla="*/ 11 h 11"/>
                <a:gd name="T16" fmla="*/ 4 w 6"/>
                <a:gd name="T17" fmla="*/ 9 h 11"/>
                <a:gd name="T18" fmla="*/ 6 w 6"/>
                <a:gd name="T19" fmla="*/ 9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3"/>
                    <a:pt x="3" y="7"/>
                    <a:pt x="0" y="9"/>
                  </a:cubicBezTo>
                  <a:cubicBezTo>
                    <a:pt x="0" y="9"/>
                    <a:pt x="1" y="9"/>
                    <a:pt x="2" y="9"/>
                  </a:cubicBezTo>
                  <a:cubicBezTo>
                    <a:pt x="2" y="9"/>
                    <a:pt x="2" y="10"/>
                    <a:pt x="3" y="11"/>
                  </a:cubicBezTo>
                  <a:cubicBezTo>
                    <a:pt x="4" y="10"/>
                    <a:pt x="4" y="9"/>
                    <a:pt x="4" y="9"/>
                  </a:cubicBezTo>
                  <a:cubicBezTo>
                    <a:pt x="5" y="9"/>
                    <a:pt x="6" y="9"/>
                    <a:pt x="6" y="9"/>
                  </a:cubicBezTo>
                  <a:cubicBezTo>
                    <a:pt x="3" y="7"/>
                    <a:pt x="3" y="3"/>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 name="Freeform 44">
              <a:extLst>
                <a:ext uri="{FF2B5EF4-FFF2-40B4-BE49-F238E27FC236}">
                  <a16:creationId xmlns:a16="http://schemas.microsoft.com/office/drawing/2014/main" id="{37A7E205-2687-4D5A-9389-71A27D7867A0}"/>
                </a:ext>
              </a:extLst>
            </p:cNvPr>
            <p:cNvSpPr>
              <a:spLocks/>
            </p:cNvSpPr>
            <p:nvPr userDrawn="1"/>
          </p:nvSpPr>
          <p:spPr bwMode="auto">
            <a:xfrm>
              <a:off x="230" y="209"/>
              <a:ext cx="12" cy="23"/>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8 h 11"/>
                <a:gd name="T12" fmla="*/ 2 w 6"/>
                <a:gd name="T13" fmla="*/ 8 h 11"/>
                <a:gd name="T14" fmla="*/ 3 w 6"/>
                <a:gd name="T15" fmla="*/ 11 h 11"/>
                <a:gd name="T16" fmla="*/ 4 w 6"/>
                <a:gd name="T17" fmla="*/ 8 h 11"/>
                <a:gd name="T18" fmla="*/ 6 w 6"/>
                <a:gd name="T19" fmla="*/ 8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2"/>
                    <a:pt x="3" y="7"/>
                    <a:pt x="0" y="8"/>
                  </a:cubicBezTo>
                  <a:cubicBezTo>
                    <a:pt x="0" y="8"/>
                    <a:pt x="1" y="9"/>
                    <a:pt x="2" y="8"/>
                  </a:cubicBezTo>
                  <a:cubicBezTo>
                    <a:pt x="2" y="8"/>
                    <a:pt x="3" y="9"/>
                    <a:pt x="3" y="11"/>
                  </a:cubicBezTo>
                  <a:cubicBezTo>
                    <a:pt x="4" y="9"/>
                    <a:pt x="4" y="8"/>
                    <a:pt x="4" y="8"/>
                  </a:cubicBezTo>
                  <a:cubicBezTo>
                    <a:pt x="5" y="9"/>
                    <a:pt x="6" y="8"/>
                    <a:pt x="6" y="8"/>
                  </a:cubicBezTo>
                  <a:cubicBezTo>
                    <a:pt x="3" y="7"/>
                    <a:pt x="3" y="2"/>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 name="Freeform 45">
              <a:extLst>
                <a:ext uri="{FF2B5EF4-FFF2-40B4-BE49-F238E27FC236}">
                  <a16:creationId xmlns:a16="http://schemas.microsoft.com/office/drawing/2014/main" id="{BB804879-17EB-41B1-B285-C86EF7ABEF60}"/>
                </a:ext>
              </a:extLst>
            </p:cNvPr>
            <p:cNvSpPr>
              <a:spLocks/>
            </p:cNvSpPr>
            <p:nvPr userDrawn="1"/>
          </p:nvSpPr>
          <p:spPr bwMode="auto">
            <a:xfrm>
              <a:off x="245" y="192"/>
              <a:ext cx="12" cy="23"/>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9 h 11"/>
                <a:gd name="T12" fmla="*/ 2 w 6"/>
                <a:gd name="T13" fmla="*/ 9 h 11"/>
                <a:gd name="T14" fmla="*/ 3 w 6"/>
                <a:gd name="T15" fmla="*/ 11 h 11"/>
                <a:gd name="T16" fmla="*/ 4 w 6"/>
                <a:gd name="T17" fmla="*/ 9 h 11"/>
                <a:gd name="T18" fmla="*/ 6 w 6"/>
                <a:gd name="T19" fmla="*/ 9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3"/>
                    <a:pt x="3" y="7"/>
                    <a:pt x="0" y="9"/>
                  </a:cubicBezTo>
                  <a:cubicBezTo>
                    <a:pt x="0" y="9"/>
                    <a:pt x="1" y="9"/>
                    <a:pt x="2" y="9"/>
                  </a:cubicBezTo>
                  <a:cubicBezTo>
                    <a:pt x="2" y="9"/>
                    <a:pt x="2" y="10"/>
                    <a:pt x="3" y="11"/>
                  </a:cubicBezTo>
                  <a:cubicBezTo>
                    <a:pt x="3" y="10"/>
                    <a:pt x="4" y="9"/>
                    <a:pt x="4" y="9"/>
                  </a:cubicBezTo>
                  <a:cubicBezTo>
                    <a:pt x="5" y="9"/>
                    <a:pt x="6" y="9"/>
                    <a:pt x="6" y="9"/>
                  </a:cubicBezTo>
                  <a:cubicBezTo>
                    <a:pt x="3" y="7"/>
                    <a:pt x="3" y="3"/>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 name="Freeform 46">
              <a:extLst>
                <a:ext uri="{FF2B5EF4-FFF2-40B4-BE49-F238E27FC236}">
                  <a16:creationId xmlns:a16="http://schemas.microsoft.com/office/drawing/2014/main" id="{1C28758D-2377-41A3-A2F4-65DEE0301BD9}"/>
                </a:ext>
              </a:extLst>
            </p:cNvPr>
            <p:cNvSpPr>
              <a:spLocks/>
            </p:cNvSpPr>
            <p:nvPr userDrawn="1"/>
          </p:nvSpPr>
          <p:spPr bwMode="auto">
            <a:xfrm>
              <a:off x="259" y="209"/>
              <a:ext cx="11" cy="23"/>
            </a:xfrm>
            <a:custGeom>
              <a:avLst/>
              <a:gdLst>
                <a:gd name="T0" fmla="*/ 3 w 5"/>
                <a:gd name="T1" fmla="*/ 2 h 11"/>
                <a:gd name="T2" fmla="*/ 3 w 5"/>
                <a:gd name="T3" fmla="*/ 1 h 11"/>
                <a:gd name="T4" fmla="*/ 2 w 5"/>
                <a:gd name="T5" fmla="*/ 0 h 11"/>
                <a:gd name="T6" fmla="*/ 1 w 5"/>
                <a:gd name="T7" fmla="*/ 1 h 11"/>
                <a:gd name="T8" fmla="*/ 2 w 5"/>
                <a:gd name="T9" fmla="*/ 2 h 11"/>
                <a:gd name="T10" fmla="*/ 0 w 5"/>
                <a:gd name="T11" fmla="*/ 8 h 11"/>
                <a:gd name="T12" fmla="*/ 2 w 5"/>
                <a:gd name="T13" fmla="*/ 8 h 11"/>
                <a:gd name="T14" fmla="*/ 2 w 5"/>
                <a:gd name="T15" fmla="*/ 11 h 11"/>
                <a:gd name="T16" fmla="*/ 3 w 5"/>
                <a:gd name="T17" fmla="*/ 8 h 11"/>
                <a:gd name="T18" fmla="*/ 5 w 5"/>
                <a:gd name="T19" fmla="*/ 8 h 11"/>
                <a:gd name="T20" fmla="*/ 3 w 5"/>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1">
                  <a:moveTo>
                    <a:pt x="3" y="2"/>
                  </a:moveTo>
                  <a:cubicBezTo>
                    <a:pt x="3" y="1"/>
                    <a:pt x="3" y="1"/>
                    <a:pt x="3" y="1"/>
                  </a:cubicBezTo>
                  <a:cubicBezTo>
                    <a:pt x="2" y="0"/>
                    <a:pt x="2" y="0"/>
                    <a:pt x="2" y="0"/>
                  </a:cubicBezTo>
                  <a:cubicBezTo>
                    <a:pt x="1" y="1"/>
                    <a:pt x="1" y="1"/>
                    <a:pt x="1" y="1"/>
                  </a:cubicBezTo>
                  <a:cubicBezTo>
                    <a:pt x="2" y="2"/>
                    <a:pt x="2" y="2"/>
                    <a:pt x="2" y="2"/>
                  </a:cubicBezTo>
                  <a:cubicBezTo>
                    <a:pt x="2" y="2"/>
                    <a:pt x="2" y="7"/>
                    <a:pt x="0" y="8"/>
                  </a:cubicBezTo>
                  <a:cubicBezTo>
                    <a:pt x="0" y="8"/>
                    <a:pt x="0" y="9"/>
                    <a:pt x="2" y="8"/>
                  </a:cubicBezTo>
                  <a:cubicBezTo>
                    <a:pt x="2" y="8"/>
                    <a:pt x="2" y="9"/>
                    <a:pt x="2" y="11"/>
                  </a:cubicBezTo>
                  <a:cubicBezTo>
                    <a:pt x="3" y="9"/>
                    <a:pt x="3" y="8"/>
                    <a:pt x="3" y="8"/>
                  </a:cubicBezTo>
                  <a:cubicBezTo>
                    <a:pt x="4" y="9"/>
                    <a:pt x="5" y="8"/>
                    <a:pt x="5" y="8"/>
                  </a:cubicBezTo>
                  <a:cubicBezTo>
                    <a:pt x="3" y="7"/>
                    <a:pt x="3" y="2"/>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 name="Freeform 47">
              <a:extLst>
                <a:ext uri="{FF2B5EF4-FFF2-40B4-BE49-F238E27FC236}">
                  <a16:creationId xmlns:a16="http://schemas.microsoft.com/office/drawing/2014/main" id="{A972A2B5-6D18-4287-959B-78B6A4E89122}"/>
                </a:ext>
              </a:extLst>
            </p:cNvPr>
            <p:cNvSpPr>
              <a:spLocks/>
            </p:cNvSpPr>
            <p:nvPr userDrawn="1"/>
          </p:nvSpPr>
          <p:spPr bwMode="auto">
            <a:xfrm>
              <a:off x="272" y="192"/>
              <a:ext cx="12" cy="23"/>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9 h 11"/>
                <a:gd name="T12" fmla="*/ 2 w 6"/>
                <a:gd name="T13" fmla="*/ 9 h 11"/>
                <a:gd name="T14" fmla="*/ 3 w 6"/>
                <a:gd name="T15" fmla="*/ 11 h 11"/>
                <a:gd name="T16" fmla="*/ 4 w 6"/>
                <a:gd name="T17" fmla="*/ 9 h 11"/>
                <a:gd name="T18" fmla="*/ 6 w 6"/>
                <a:gd name="T19" fmla="*/ 9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3"/>
                    <a:pt x="3" y="7"/>
                    <a:pt x="0" y="9"/>
                  </a:cubicBezTo>
                  <a:cubicBezTo>
                    <a:pt x="0" y="9"/>
                    <a:pt x="1" y="9"/>
                    <a:pt x="2" y="9"/>
                  </a:cubicBezTo>
                  <a:cubicBezTo>
                    <a:pt x="2" y="9"/>
                    <a:pt x="2" y="10"/>
                    <a:pt x="3" y="11"/>
                  </a:cubicBezTo>
                  <a:cubicBezTo>
                    <a:pt x="4" y="10"/>
                    <a:pt x="4" y="9"/>
                    <a:pt x="4" y="9"/>
                  </a:cubicBezTo>
                  <a:cubicBezTo>
                    <a:pt x="5" y="9"/>
                    <a:pt x="6" y="9"/>
                    <a:pt x="6" y="9"/>
                  </a:cubicBezTo>
                  <a:cubicBezTo>
                    <a:pt x="3" y="7"/>
                    <a:pt x="3" y="3"/>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 name="Freeform 48">
              <a:extLst>
                <a:ext uri="{FF2B5EF4-FFF2-40B4-BE49-F238E27FC236}">
                  <a16:creationId xmlns:a16="http://schemas.microsoft.com/office/drawing/2014/main" id="{88CEF147-EA93-4F20-9A90-F3A9C7D34043}"/>
                </a:ext>
              </a:extLst>
            </p:cNvPr>
            <p:cNvSpPr>
              <a:spLocks/>
            </p:cNvSpPr>
            <p:nvPr userDrawn="1"/>
          </p:nvSpPr>
          <p:spPr bwMode="auto">
            <a:xfrm>
              <a:off x="218" y="192"/>
              <a:ext cx="10" cy="23"/>
            </a:xfrm>
            <a:custGeom>
              <a:avLst/>
              <a:gdLst>
                <a:gd name="T0" fmla="*/ 3 w 5"/>
                <a:gd name="T1" fmla="*/ 2 h 11"/>
                <a:gd name="T2" fmla="*/ 4 w 5"/>
                <a:gd name="T3" fmla="*/ 1 h 11"/>
                <a:gd name="T4" fmla="*/ 3 w 5"/>
                <a:gd name="T5" fmla="*/ 0 h 11"/>
                <a:gd name="T6" fmla="*/ 2 w 5"/>
                <a:gd name="T7" fmla="*/ 1 h 11"/>
                <a:gd name="T8" fmla="*/ 2 w 5"/>
                <a:gd name="T9" fmla="*/ 2 h 11"/>
                <a:gd name="T10" fmla="*/ 0 w 5"/>
                <a:gd name="T11" fmla="*/ 9 h 11"/>
                <a:gd name="T12" fmla="*/ 2 w 5"/>
                <a:gd name="T13" fmla="*/ 9 h 11"/>
                <a:gd name="T14" fmla="*/ 3 w 5"/>
                <a:gd name="T15" fmla="*/ 11 h 11"/>
                <a:gd name="T16" fmla="*/ 3 w 5"/>
                <a:gd name="T17" fmla="*/ 9 h 11"/>
                <a:gd name="T18" fmla="*/ 5 w 5"/>
                <a:gd name="T19" fmla="*/ 9 h 11"/>
                <a:gd name="T20" fmla="*/ 3 w 5"/>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1">
                  <a:moveTo>
                    <a:pt x="3" y="2"/>
                  </a:moveTo>
                  <a:cubicBezTo>
                    <a:pt x="4" y="1"/>
                    <a:pt x="4" y="1"/>
                    <a:pt x="4" y="1"/>
                  </a:cubicBezTo>
                  <a:cubicBezTo>
                    <a:pt x="3" y="0"/>
                    <a:pt x="3" y="0"/>
                    <a:pt x="3" y="0"/>
                  </a:cubicBezTo>
                  <a:cubicBezTo>
                    <a:pt x="2" y="1"/>
                    <a:pt x="2" y="1"/>
                    <a:pt x="2" y="1"/>
                  </a:cubicBezTo>
                  <a:cubicBezTo>
                    <a:pt x="2" y="2"/>
                    <a:pt x="2" y="2"/>
                    <a:pt x="2" y="2"/>
                  </a:cubicBezTo>
                  <a:cubicBezTo>
                    <a:pt x="2" y="3"/>
                    <a:pt x="2" y="7"/>
                    <a:pt x="0" y="9"/>
                  </a:cubicBezTo>
                  <a:cubicBezTo>
                    <a:pt x="0" y="9"/>
                    <a:pt x="1" y="9"/>
                    <a:pt x="2" y="9"/>
                  </a:cubicBezTo>
                  <a:cubicBezTo>
                    <a:pt x="2" y="9"/>
                    <a:pt x="2" y="10"/>
                    <a:pt x="3" y="11"/>
                  </a:cubicBezTo>
                  <a:cubicBezTo>
                    <a:pt x="3" y="10"/>
                    <a:pt x="3" y="9"/>
                    <a:pt x="3" y="9"/>
                  </a:cubicBezTo>
                  <a:cubicBezTo>
                    <a:pt x="5" y="9"/>
                    <a:pt x="5" y="9"/>
                    <a:pt x="5" y="9"/>
                  </a:cubicBezTo>
                  <a:cubicBezTo>
                    <a:pt x="3" y="7"/>
                    <a:pt x="3" y="3"/>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 name="Freeform 49">
              <a:extLst>
                <a:ext uri="{FF2B5EF4-FFF2-40B4-BE49-F238E27FC236}">
                  <a16:creationId xmlns:a16="http://schemas.microsoft.com/office/drawing/2014/main" id="{435EEA40-2BAF-4257-9F1C-C5809F327297}"/>
                </a:ext>
              </a:extLst>
            </p:cNvPr>
            <p:cNvSpPr>
              <a:spLocks/>
            </p:cNvSpPr>
            <p:nvPr userDrawn="1"/>
          </p:nvSpPr>
          <p:spPr bwMode="auto">
            <a:xfrm>
              <a:off x="309" y="243"/>
              <a:ext cx="13" cy="25"/>
            </a:xfrm>
            <a:custGeom>
              <a:avLst/>
              <a:gdLst>
                <a:gd name="T0" fmla="*/ 3 w 6"/>
                <a:gd name="T1" fmla="*/ 3 h 12"/>
                <a:gd name="T2" fmla="*/ 4 w 6"/>
                <a:gd name="T3" fmla="*/ 2 h 12"/>
                <a:gd name="T4" fmla="*/ 3 w 6"/>
                <a:gd name="T5" fmla="*/ 0 h 12"/>
                <a:gd name="T6" fmla="*/ 2 w 6"/>
                <a:gd name="T7" fmla="*/ 2 h 12"/>
                <a:gd name="T8" fmla="*/ 3 w 6"/>
                <a:gd name="T9" fmla="*/ 3 h 12"/>
                <a:gd name="T10" fmla="*/ 0 w 6"/>
                <a:gd name="T11" fmla="*/ 9 h 12"/>
                <a:gd name="T12" fmla="*/ 2 w 6"/>
                <a:gd name="T13" fmla="*/ 9 h 12"/>
                <a:gd name="T14" fmla="*/ 3 w 6"/>
                <a:gd name="T15" fmla="*/ 12 h 12"/>
                <a:gd name="T16" fmla="*/ 4 w 6"/>
                <a:gd name="T17" fmla="*/ 9 h 12"/>
                <a:gd name="T18" fmla="*/ 6 w 6"/>
                <a:gd name="T19" fmla="*/ 9 h 12"/>
                <a:gd name="T20" fmla="*/ 3 w 6"/>
                <a:gd name="T21"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2">
                  <a:moveTo>
                    <a:pt x="3" y="3"/>
                  </a:moveTo>
                  <a:cubicBezTo>
                    <a:pt x="4" y="2"/>
                    <a:pt x="4" y="2"/>
                    <a:pt x="4" y="2"/>
                  </a:cubicBezTo>
                  <a:cubicBezTo>
                    <a:pt x="3" y="0"/>
                    <a:pt x="3" y="0"/>
                    <a:pt x="3" y="0"/>
                  </a:cubicBezTo>
                  <a:cubicBezTo>
                    <a:pt x="2" y="2"/>
                    <a:pt x="2" y="2"/>
                    <a:pt x="2" y="2"/>
                  </a:cubicBezTo>
                  <a:cubicBezTo>
                    <a:pt x="3" y="3"/>
                    <a:pt x="3" y="3"/>
                    <a:pt x="3" y="3"/>
                  </a:cubicBezTo>
                  <a:cubicBezTo>
                    <a:pt x="3" y="3"/>
                    <a:pt x="3" y="8"/>
                    <a:pt x="0" y="9"/>
                  </a:cubicBezTo>
                  <a:cubicBezTo>
                    <a:pt x="0" y="9"/>
                    <a:pt x="1" y="9"/>
                    <a:pt x="2" y="9"/>
                  </a:cubicBezTo>
                  <a:cubicBezTo>
                    <a:pt x="2" y="9"/>
                    <a:pt x="2" y="10"/>
                    <a:pt x="3" y="12"/>
                  </a:cubicBezTo>
                  <a:cubicBezTo>
                    <a:pt x="4" y="10"/>
                    <a:pt x="4" y="9"/>
                    <a:pt x="4" y="9"/>
                  </a:cubicBezTo>
                  <a:cubicBezTo>
                    <a:pt x="5" y="9"/>
                    <a:pt x="6" y="9"/>
                    <a:pt x="6" y="9"/>
                  </a:cubicBezTo>
                  <a:cubicBezTo>
                    <a:pt x="3" y="8"/>
                    <a:pt x="3" y="3"/>
                    <a:pt x="3" y="3"/>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 name="Freeform 50">
              <a:extLst>
                <a:ext uri="{FF2B5EF4-FFF2-40B4-BE49-F238E27FC236}">
                  <a16:creationId xmlns:a16="http://schemas.microsoft.com/office/drawing/2014/main" id="{73470AD0-7CDD-4F7A-8DA1-ECF35E2A7149}"/>
                </a:ext>
              </a:extLst>
            </p:cNvPr>
            <p:cNvSpPr>
              <a:spLocks/>
            </p:cNvSpPr>
            <p:nvPr userDrawn="1"/>
          </p:nvSpPr>
          <p:spPr bwMode="auto">
            <a:xfrm>
              <a:off x="309" y="291"/>
              <a:ext cx="13" cy="24"/>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9 h 11"/>
                <a:gd name="T12" fmla="*/ 2 w 6"/>
                <a:gd name="T13" fmla="*/ 8 h 11"/>
                <a:gd name="T14" fmla="*/ 3 w 6"/>
                <a:gd name="T15" fmla="*/ 11 h 11"/>
                <a:gd name="T16" fmla="*/ 4 w 6"/>
                <a:gd name="T17" fmla="*/ 8 h 11"/>
                <a:gd name="T18" fmla="*/ 6 w 6"/>
                <a:gd name="T19" fmla="*/ 9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3"/>
                    <a:pt x="3" y="7"/>
                    <a:pt x="0" y="9"/>
                  </a:cubicBezTo>
                  <a:cubicBezTo>
                    <a:pt x="0" y="9"/>
                    <a:pt x="1" y="9"/>
                    <a:pt x="2" y="8"/>
                  </a:cubicBezTo>
                  <a:cubicBezTo>
                    <a:pt x="2" y="8"/>
                    <a:pt x="2" y="10"/>
                    <a:pt x="3" y="11"/>
                  </a:cubicBezTo>
                  <a:cubicBezTo>
                    <a:pt x="4" y="10"/>
                    <a:pt x="4" y="8"/>
                    <a:pt x="4" y="8"/>
                  </a:cubicBezTo>
                  <a:cubicBezTo>
                    <a:pt x="5" y="9"/>
                    <a:pt x="6" y="9"/>
                    <a:pt x="6" y="9"/>
                  </a:cubicBezTo>
                  <a:cubicBezTo>
                    <a:pt x="3" y="7"/>
                    <a:pt x="3" y="3"/>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 name="Freeform 51">
              <a:extLst>
                <a:ext uri="{FF2B5EF4-FFF2-40B4-BE49-F238E27FC236}">
                  <a16:creationId xmlns:a16="http://schemas.microsoft.com/office/drawing/2014/main" id="{CDFA6BE3-1F68-49C1-BCBA-107B91601091}"/>
                </a:ext>
              </a:extLst>
            </p:cNvPr>
            <p:cNvSpPr>
              <a:spLocks/>
            </p:cNvSpPr>
            <p:nvPr userDrawn="1"/>
          </p:nvSpPr>
          <p:spPr bwMode="auto">
            <a:xfrm>
              <a:off x="322" y="268"/>
              <a:ext cx="12" cy="23"/>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8 h 11"/>
                <a:gd name="T12" fmla="*/ 2 w 6"/>
                <a:gd name="T13" fmla="*/ 8 h 11"/>
                <a:gd name="T14" fmla="*/ 3 w 6"/>
                <a:gd name="T15" fmla="*/ 11 h 11"/>
                <a:gd name="T16" fmla="*/ 4 w 6"/>
                <a:gd name="T17" fmla="*/ 8 h 11"/>
                <a:gd name="T18" fmla="*/ 6 w 6"/>
                <a:gd name="T19" fmla="*/ 8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2"/>
                    <a:pt x="3" y="7"/>
                    <a:pt x="0" y="8"/>
                  </a:cubicBezTo>
                  <a:cubicBezTo>
                    <a:pt x="0" y="8"/>
                    <a:pt x="1" y="8"/>
                    <a:pt x="2" y="8"/>
                  </a:cubicBezTo>
                  <a:cubicBezTo>
                    <a:pt x="2" y="8"/>
                    <a:pt x="3" y="9"/>
                    <a:pt x="3" y="11"/>
                  </a:cubicBezTo>
                  <a:cubicBezTo>
                    <a:pt x="4" y="9"/>
                    <a:pt x="4" y="8"/>
                    <a:pt x="4" y="8"/>
                  </a:cubicBezTo>
                  <a:cubicBezTo>
                    <a:pt x="5" y="8"/>
                    <a:pt x="6" y="8"/>
                    <a:pt x="6" y="8"/>
                  </a:cubicBezTo>
                  <a:cubicBezTo>
                    <a:pt x="3" y="7"/>
                    <a:pt x="3" y="2"/>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 name="Freeform 52">
              <a:extLst>
                <a:ext uri="{FF2B5EF4-FFF2-40B4-BE49-F238E27FC236}">
                  <a16:creationId xmlns:a16="http://schemas.microsoft.com/office/drawing/2014/main" id="{AB9DFD63-5B04-46F7-8CED-5894D9499DD0}"/>
                </a:ext>
              </a:extLst>
            </p:cNvPr>
            <p:cNvSpPr>
              <a:spLocks/>
            </p:cNvSpPr>
            <p:nvPr userDrawn="1"/>
          </p:nvSpPr>
          <p:spPr bwMode="auto">
            <a:xfrm>
              <a:off x="297" y="268"/>
              <a:ext cx="12" cy="23"/>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8 h 11"/>
                <a:gd name="T12" fmla="*/ 2 w 6"/>
                <a:gd name="T13" fmla="*/ 8 h 11"/>
                <a:gd name="T14" fmla="*/ 3 w 6"/>
                <a:gd name="T15" fmla="*/ 11 h 11"/>
                <a:gd name="T16" fmla="*/ 4 w 6"/>
                <a:gd name="T17" fmla="*/ 8 h 11"/>
                <a:gd name="T18" fmla="*/ 6 w 6"/>
                <a:gd name="T19" fmla="*/ 8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2"/>
                    <a:pt x="3" y="7"/>
                    <a:pt x="0" y="8"/>
                  </a:cubicBezTo>
                  <a:cubicBezTo>
                    <a:pt x="0" y="8"/>
                    <a:pt x="1" y="8"/>
                    <a:pt x="2" y="8"/>
                  </a:cubicBezTo>
                  <a:cubicBezTo>
                    <a:pt x="2" y="8"/>
                    <a:pt x="2" y="9"/>
                    <a:pt x="3" y="11"/>
                  </a:cubicBezTo>
                  <a:cubicBezTo>
                    <a:pt x="3" y="9"/>
                    <a:pt x="4" y="8"/>
                    <a:pt x="4" y="8"/>
                  </a:cubicBezTo>
                  <a:cubicBezTo>
                    <a:pt x="5" y="8"/>
                    <a:pt x="6" y="8"/>
                    <a:pt x="6" y="8"/>
                  </a:cubicBezTo>
                  <a:cubicBezTo>
                    <a:pt x="3" y="7"/>
                    <a:pt x="3" y="2"/>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 name="Freeform 53">
              <a:extLst>
                <a:ext uri="{FF2B5EF4-FFF2-40B4-BE49-F238E27FC236}">
                  <a16:creationId xmlns:a16="http://schemas.microsoft.com/office/drawing/2014/main" id="{C5243EA2-3D35-42F3-ABEC-CC81E378AC04}"/>
                </a:ext>
              </a:extLst>
            </p:cNvPr>
            <p:cNvSpPr>
              <a:spLocks/>
            </p:cNvSpPr>
            <p:nvPr userDrawn="1"/>
          </p:nvSpPr>
          <p:spPr bwMode="auto">
            <a:xfrm>
              <a:off x="322" y="315"/>
              <a:ext cx="12" cy="23"/>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9 h 11"/>
                <a:gd name="T12" fmla="*/ 2 w 6"/>
                <a:gd name="T13" fmla="*/ 9 h 11"/>
                <a:gd name="T14" fmla="*/ 3 w 6"/>
                <a:gd name="T15" fmla="*/ 11 h 11"/>
                <a:gd name="T16" fmla="*/ 4 w 6"/>
                <a:gd name="T17" fmla="*/ 9 h 11"/>
                <a:gd name="T18" fmla="*/ 6 w 6"/>
                <a:gd name="T19" fmla="*/ 9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3"/>
                    <a:pt x="3" y="7"/>
                    <a:pt x="0" y="9"/>
                  </a:cubicBezTo>
                  <a:cubicBezTo>
                    <a:pt x="0" y="9"/>
                    <a:pt x="1" y="9"/>
                    <a:pt x="2" y="9"/>
                  </a:cubicBezTo>
                  <a:cubicBezTo>
                    <a:pt x="2" y="9"/>
                    <a:pt x="3" y="10"/>
                    <a:pt x="3" y="11"/>
                  </a:cubicBezTo>
                  <a:cubicBezTo>
                    <a:pt x="4" y="10"/>
                    <a:pt x="4" y="9"/>
                    <a:pt x="4" y="9"/>
                  </a:cubicBezTo>
                  <a:cubicBezTo>
                    <a:pt x="5" y="9"/>
                    <a:pt x="6" y="9"/>
                    <a:pt x="6" y="9"/>
                  </a:cubicBezTo>
                  <a:cubicBezTo>
                    <a:pt x="3" y="7"/>
                    <a:pt x="3" y="3"/>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 name="Freeform 54">
              <a:extLst>
                <a:ext uri="{FF2B5EF4-FFF2-40B4-BE49-F238E27FC236}">
                  <a16:creationId xmlns:a16="http://schemas.microsoft.com/office/drawing/2014/main" id="{74BAA26D-AB7D-45DE-A898-5746D65925B6}"/>
                </a:ext>
              </a:extLst>
            </p:cNvPr>
            <p:cNvSpPr>
              <a:spLocks/>
            </p:cNvSpPr>
            <p:nvPr userDrawn="1"/>
          </p:nvSpPr>
          <p:spPr bwMode="auto">
            <a:xfrm>
              <a:off x="297" y="315"/>
              <a:ext cx="12" cy="23"/>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9 h 11"/>
                <a:gd name="T12" fmla="*/ 2 w 6"/>
                <a:gd name="T13" fmla="*/ 9 h 11"/>
                <a:gd name="T14" fmla="*/ 3 w 6"/>
                <a:gd name="T15" fmla="*/ 11 h 11"/>
                <a:gd name="T16" fmla="*/ 4 w 6"/>
                <a:gd name="T17" fmla="*/ 9 h 11"/>
                <a:gd name="T18" fmla="*/ 6 w 6"/>
                <a:gd name="T19" fmla="*/ 9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3"/>
                    <a:pt x="3" y="7"/>
                    <a:pt x="0" y="9"/>
                  </a:cubicBezTo>
                  <a:cubicBezTo>
                    <a:pt x="0" y="9"/>
                    <a:pt x="1" y="9"/>
                    <a:pt x="2" y="9"/>
                  </a:cubicBezTo>
                  <a:cubicBezTo>
                    <a:pt x="2" y="9"/>
                    <a:pt x="2" y="10"/>
                    <a:pt x="3" y="11"/>
                  </a:cubicBezTo>
                  <a:cubicBezTo>
                    <a:pt x="3" y="10"/>
                    <a:pt x="4" y="9"/>
                    <a:pt x="4" y="9"/>
                  </a:cubicBezTo>
                  <a:cubicBezTo>
                    <a:pt x="5" y="9"/>
                    <a:pt x="6" y="9"/>
                    <a:pt x="6" y="9"/>
                  </a:cubicBezTo>
                  <a:cubicBezTo>
                    <a:pt x="3" y="7"/>
                    <a:pt x="3" y="3"/>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 name="Freeform 55">
              <a:extLst>
                <a:ext uri="{FF2B5EF4-FFF2-40B4-BE49-F238E27FC236}">
                  <a16:creationId xmlns:a16="http://schemas.microsoft.com/office/drawing/2014/main" id="{A33B69B4-5F9D-4B51-A0F7-CE134D4ADD42}"/>
                </a:ext>
              </a:extLst>
            </p:cNvPr>
            <p:cNvSpPr>
              <a:spLocks/>
            </p:cNvSpPr>
            <p:nvPr userDrawn="1"/>
          </p:nvSpPr>
          <p:spPr bwMode="auto">
            <a:xfrm>
              <a:off x="309" y="135"/>
              <a:ext cx="13" cy="25"/>
            </a:xfrm>
            <a:custGeom>
              <a:avLst/>
              <a:gdLst>
                <a:gd name="T0" fmla="*/ 3 w 6"/>
                <a:gd name="T1" fmla="*/ 3 h 12"/>
                <a:gd name="T2" fmla="*/ 4 w 6"/>
                <a:gd name="T3" fmla="*/ 2 h 12"/>
                <a:gd name="T4" fmla="*/ 3 w 6"/>
                <a:gd name="T5" fmla="*/ 0 h 12"/>
                <a:gd name="T6" fmla="*/ 2 w 6"/>
                <a:gd name="T7" fmla="*/ 2 h 12"/>
                <a:gd name="T8" fmla="*/ 3 w 6"/>
                <a:gd name="T9" fmla="*/ 3 h 12"/>
                <a:gd name="T10" fmla="*/ 0 w 6"/>
                <a:gd name="T11" fmla="*/ 9 h 12"/>
                <a:gd name="T12" fmla="*/ 2 w 6"/>
                <a:gd name="T13" fmla="*/ 9 h 12"/>
                <a:gd name="T14" fmla="*/ 3 w 6"/>
                <a:gd name="T15" fmla="*/ 12 h 12"/>
                <a:gd name="T16" fmla="*/ 4 w 6"/>
                <a:gd name="T17" fmla="*/ 9 h 12"/>
                <a:gd name="T18" fmla="*/ 6 w 6"/>
                <a:gd name="T19" fmla="*/ 9 h 12"/>
                <a:gd name="T20" fmla="*/ 3 w 6"/>
                <a:gd name="T21"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2">
                  <a:moveTo>
                    <a:pt x="3" y="3"/>
                  </a:moveTo>
                  <a:cubicBezTo>
                    <a:pt x="4" y="2"/>
                    <a:pt x="4" y="2"/>
                    <a:pt x="4" y="2"/>
                  </a:cubicBezTo>
                  <a:cubicBezTo>
                    <a:pt x="3" y="0"/>
                    <a:pt x="3" y="0"/>
                    <a:pt x="3" y="0"/>
                  </a:cubicBezTo>
                  <a:cubicBezTo>
                    <a:pt x="2" y="2"/>
                    <a:pt x="2" y="2"/>
                    <a:pt x="2" y="2"/>
                  </a:cubicBezTo>
                  <a:cubicBezTo>
                    <a:pt x="3" y="3"/>
                    <a:pt x="3" y="3"/>
                    <a:pt x="3" y="3"/>
                  </a:cubicBezTo>
                  <a:cubicBezTo>
                    <a:pt x="3" y="3"/>
                    <a:pt x="3" y="8"/>
                    <a:pt x="0" y="9"/>
                  </a:cubicBezTo>
                  <a:cubicBezTo>
                    <a:pt x="0" y="9"/>
                    <a:pt x="1" y="9"/>
                    <a:pt x="2" y="9"/>
                  </a:cubicBezTo>
                  <a:cubicBezTo>
                    <a:pt x="2" y="9"/>
                    <a:pt x="2" y="10"/>
                    <a:pt x="3" y="12"/>
                  </a:cubicBezTo>
                  <a:cubicBezTo>
                    <a:pt x="4" y="10"/>
                    <a:pt x="4" y="9"/>
                    <a:pt x="4" y="9"/>
                  </a:cubicBezTo>
                  <a:cubicBezTo>
                    <a:pt x="5" y="9"/>
                    <a:pt x="6" y="9"/>
                    <a:pt x="6" y="9"/>
                  </a:cubicBezTo>
                  <a:cubicBezTo>
                    <a:pt x="3" y="8"/>
                    <a:pt x="3" y="3"/>
                    <a:pt x="3" y="3"/>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5" name="Freeform 56">
              <a:extLst>
                <a:ext uri="{FF2B5EF4-FFF2-40B4-BE49-F238E27FC236}">
                  <a16:creationId xmlns:a16="http://schemas.microsoft.com/office/drawing/2014/main" id="{1C3E0368-EBFC-406E-86C5-90E22DAF78A6}"/>
                </a:ext>
              </a:extLst>
            </p:cNvPr>
            <p:cNvSpPr>
              <a:spLocks/>
            </p:cNvSpPr>
            <p:nvPr userDrawn="1"/>
          </p:nvSpPr>
          <p:spPr bwMode="auto">
            <a:xfrm>
              <a:off x="322" y="112"/>
              <a:ext cx="12" cy="23"/>
            </a:xfrm>
            <a:custGeom>
              <a:avLst/>
              <a:gdLst>
                <a:gd name="T0" fmla="*/ 3 w 6"/>
                <a:gd name="T1" fmla="*/ 3 h 11"/>
                <a:gd name="T2" fmla="*/ 4 w 6"/>
                <a:gd name="T3" fmla="*/ 2 h 11"/>
                <a:gd name="T4" fmla="*/ 3 w 6"/>
                <a:gd name="T5" fmla="*/ 0 h 11"/>
                <a:gd name="T6" fmla="*/ 2 w 6"/>
                <a:gd name="T7" fmla="*/ 2 h 11"/>
                <a:gd name="T8" fmla="*/ 3 w 6"/>
                <a:gd name="T9" fmla="*/ 3 h 11"/>
                <a:gd name="T10" fmla="*/ 0 w 6"/>
                <a:gd name="T11" fmla="*/ 9 h 11"/>
                <a:gd name="T12" fmla="*/ 2 w 6"/>
                <a:gd name="T13" fmla="*/ 9 h 11"/>
                <a:gd name="T14" fmla="*/ 3 w 6"/>
                <a:gd name="T15" fmla="*/ 11 h 11"/>
                <a:gd name="T16" fmla="*/ 4 w 6"/>
                <a:gd name="T17" fmla="*/ 9 h 11"/>
                <a:gd name="T18" fmla="*/ 6 w 6"/>
                <a:gd name="T19" fmla="*/ 9 h 11"/>
                <a:gd name="T20" fmla="*/ 3 w 6"/>
                <a:gd name="T21"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3"/>
                  </a:moveTo>
                  <a:cubicBezTo>
                    <a:pt x="4" y="2"/>
                    <a:pt x="4" y="2"/>
                    <a:pt x="4" y="2"/>
                  </a:cubicBezTo>
                  <a:cubicBezTo>
                    <a:pt x="3" y="0"/>
                    <a:pt x="3" y="0"/>
                    <a:pt x="3" y="0"/>
                  </a:cubicBezTo>
                  <a:cubicBezTo>
                    <a:pt x="2" y="2"/>
                    <a:pt x="2" y="2"/>
                    <a:pt x="2" y="2"/>
                  </a:cubicBezTo>
                  <a:cubicBezTo>
                    <a:pt x="3" y="3"/>
                    <a:pt x="3" y="3"/>
                    <a:pt x="3" y="3"/>
                  </a:cubicBezTo>
                  <a:cubicBezTo>
                    <a:pt x="3" y="3"/>
                    <a:pt x="3" y="7"/>
                    <a:pt x="0" y="9"/>
                  </a:cubicBezTo>
                  <a:cubicBezTo>
                    <a:pt x="0" y="9"/>
                    <a:pt x="1" y="9"/>
                    <a:pt x="2" y="9"/>
                  </a:cubicBezTo>
                  <a:cubicBezTo>
                    <a:pt x="2" y="9"/>
                    <a:pt x="3" y="10"/>
                    <a:pt x="3" y="11"/>
                  </a:cubicBezTo>
                  <a:cubicBezTo>
                    <a:pt x="4" y="10"/>
                    <a:pt x="4" y="9"/>
                    <a:pt x="4" y="9"/>
                  </a:cubicBezTo>
                  <a:cubicBezTo>
                    <a:pt x="5" y="9"/>
                    <a:pt x="6" y="9"/>
                    <a:pt x="6" y="9"/>
                  </a:cubicBezTo>
                  <a:cubicBezTo>
                    <a:pt x="3" y="7"/>
                    <a:pt x="3" y="3"/>
                    <a:pt x="3" y="3"/>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6" name="Freeform 57">
              <a:extLst>
                <a:ext uri="{FF2B5EF4-FFF2-40B4-BE49-F238E27FC236}">
                  <a16:creationId xmlns:a16="http://schemas.microsoft.com/office/drawing/2014/main" id="{E77786A2-F9D9-47D6-8ADD-750E653E13F2}"/>
                </a:ext>
              </a:extLst>
            </p:cNvPr>
            <p:cNvSpPr>
              <a:spLocks/>
            </p:cNvSpPr>
            <p:nvPr userDrawn="1"/>
          </p:nvSpPr>
          <p:spPr bwMode="auto">
            <a:xfrm>
              <a:off x="297" y="112"/>
              <a:ext cx="12" cy="23"/>
            </a:xfrm>
            <a:custGeom>
              <a:avLst/>
              <a:gdLst>
                <a:gd name="T0" fmla="*/ 3 w 6"/>
                <a:gd name="T1" fmla="*/ 3 h 11"/>
                <a:gd name="T2" fmla="*/ 4 w 6"/>
                <a:gd name="T3" fmla="*/ 2 h 11"/>
                <a:gd name="T4" fmla="*/ 3 w 6"/>
                <a:gd name="T5" fmla="*/ 0 h 11"/>
                <a:gd name="T6" fmla="*/ 2 w 6"/>
                <a:gd name="T7" fmla="*/ 2 h 11"/>
                <a:gd name="T8" fmla="*/ 3 w 6"/>
                <a:gd name="T9" fmla="*/ 3 h 11"/>
                <a:gd name="T10" fmla="*/ 0 w 6"/>
                <a:gd name="T11" fmla="*/ 9 h 11"/>
                <a:gd name="T12" fmla="*/ 2 w 6"/>
                <a:gd name="T13" fmla="*/ 9 h 11"/>
                <a:gd name="T14" fmla="*/ 3 w 6"/>
                <a:gd name="T15" fmla="*/ 11 h 11"/>
                <a:gd name="T16" fmla="*/ 4 w 6"/>
                <a:gd name="T17" fmla="*/ 9 h 11"/>
                <a:gd name="T18" fmla="*/ 6 w 6"/>
                <a:gd name="T19" fmla="*/ 9 h 11"/>
                <a:gd name="T20" fmla="*/ 3 w 6"/>
                <a:gd name="T21"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3"/>
                  </a:moveTo>
                  <a:cubicBezTo>
                    <a:pt x="4" y="2"/>
                    <a:pt x="4" y="2"/>
                    <a:pt x="4" y="2"/>
                  </a:cubicBezTo>
                  <a:cubicBezTo>
                    <a:pt x="3" y="0"/>
                    <a:pt x="3" y="0"/>
                    <a:pt x="3" y="0"/>
                  </a:cubicBezTo>
                  <a:cubicBezTo>
                    <a:pt x="2" y="2"/>
                    <a:pt x="2" y="2"/>
                    <a:pt x="2" y="2"/>
                  </a:cubicBezTo>
                  <a:cubicBezTo>
                    <a:pt x="3" y="3"/>
                    <a:pt x="3" y="3"/>
                    <a:pt x="3" y="3"/>
                  </a:cubicBezTo>
                  <a:cubicBezTo>
                    <a:pt x="3" y="3"/>
                    <a:pt x="3" y="7"/>
                    <a:pt x="0" y="9"/>
                  </a:cubicBezTo>
                  <a:cubicBezTo>
                    <a:pt x="0" y="9"/>
                    <a:pt x="1" y="9"/>
                    <a:pt x="2" y="9"/>
                  </a:cubicBezTo>
                  <a:cubicBezTo>
                    <a:pt x="2" y="9"/>
                    <a:pt x="2" y="10"/>
                    <a:pt x="3" y="11"/>
                  </a:cubicBezTo>
                  <a:cubicBezTo>
                    <a:pt x="3" y="10"/>
                    <a:pt x="4" y="9"/>
                    <a:pt x="4" y="9"/>
                  </a:cubicBezTo>
                  <a:cubicBezTo>
                    <a:pt x="5" y="9"/>
                    <a:pt x="6" y="9"/>
                    <a:pt x="6" y="9"/>
                  </a:cubicBezTo>
                  <a:cubicBezTo>
                    <a:pt x="3" y="7"/>
                    <a:pt x="3" y="3"/>
                    <a:pt x="3" y="3"/>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 name="Freeform 58">
              <a:extLst>
                <a:ext uri="{FF2B5EF4-FFF2-40B4-BE49-F238E27FC236}">
                  <a16:creationId xmlns:a16="http://schemas.microsoft.com/office/drawing/2014/main" id="{3260309A-81B4-4457-BACA-1AF1899CA8E1}"/>
                </a:ext>
              </a:extLst>
            </p:cNvPr>
            <p:cNvSpPr>
              <a:spLocks/>
            </p:cNvSpPr>
            <p:nvPr userDrawn="1"/>
          </p:nvSpPr>
          <p:spPr bwMode="auto">
            <a:xfrm>
              <a:off x="322" y="160"/>
              <a:ext cx="12" cy="24"/>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8 h 11"/>
                <a:gd name="T12" fmla="*/ 2 w 6"/>
                <a:gd name="T13" fmla="*/ 8 h 11"/>
                <a:gd name="T14" fmla="*/ 3 w 6"/>
                <a:gd name="T15" fmla="*/ 11 h 11"/>
                <a:gd name="T16" fmla="*/ 4 w 6"/>
                <a:gd name="T17" fmla="*/ 8 h 11"/>
                <a:gd name="T18" fmla="*/ 6 w 6"/>
                <a:gd name="T19" fmla="*/ 8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2"/>
                    <a:pt x="3" y="7"/>
                    <a:pt x="0" y="8"/>
                  </a:cubicBezTo>
                  <a:cubicBezTo>
                    <a:pt x="0" y="8"/>
                    <a:pt x="1" y="9"/>
                    <a:pt x="2" y="8"/>
                  </a:cubicBezTo>
                  <a:cubicBezTo>
                    <a:pt x="2" y="8"/>
                    <a:pt x="3" y="9"/>
                    <a:pt x="3" y="11"/>
                  </a:cubicBezTo>
                  <a:cubicBezTo>
                    <a:pt x="4" y="9"/>
                    <a:pt x="4" y="8"/>
                    <a:pt x="4" y="8"/>
                  </a:cubicBezTo>
                  <a:cubicBezTo>
                    <a:pt x="5" y="9"/>
                    <a:pt x="6" y="8"/>
                    <a:pt x="6" y="8"/>
                  </a:cubicBezTo>
                  <a:cubicBezTo>
                    <a:pt x="3" y="7"/>
                    <a:pt x="3" y="2"/>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8" name="Freeform 59">
              <a:extLst>
                <a:ext uri="{FF2B5EF4-FFF2-40B4-BE49-F238E27FC236}">
                  <a16:creationId xmlns:a16="http://schemas.microsoft.com/office/drawing/2014/main" id="{DCCE8012-3DCB-4AD4-8E38-EB94123BEDF4}"/>
                </a:ext>
              </a:extLst>
            </p:cNvPr>
            <p:cNvSpPr>
              <a:spLocks/>
            </p:cNvSpPr>
            <p:nvPr userDrawn="1"/>
          </p:nvSpPr>
          <p:spPr bwMode="auto">
            <a:xfrm>
              <a:off x="297" y="160"/>
              <a:ext cx="12" cy="24"/>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8 h 11"/>
                <a:gd name="T12" fmla="*/ 2 w 6"/>
                <a:gd name="T13" fmla="*/ 8 h 11"/>
                <a:gd name="T14" fmla="*/ 3 w 6"/>
                <a:gd name="T15" fmla="*/ 11 h 11"/>
                <a:gd name="T16" fmla="*/ 4 w 6"/>
                <a:gd name="T17" fmla="*/ 8 h 11"/>
                <a:gd name="T18" fmla="*/ 6 w 6"/>
                <a:gd name="T19" fmla="*/ 8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2"/>
                    <a:pt x="3" y="7"/>
                    <a:pt x="0" y="8"/>
                  </a:cubicBezTo>
                  <a:cubicBezTo>
                    <a:pt x="0" y="8"/>
                    <a:pt x="1" y="9"/>
                    <a:pt x="2" y="8"/>
                  </a:cubicBezTo>
                  <a:cubicBezTo>
                    <a:pt x="2" y="8"/>
                    <a:pt x="2" y="9"/>
                    <a:pt x="3" y="11"/>
                  </a:cubicBezTo>
                  <a:cubicBezTo>
                    <a:pt x="3" y="9"/>
                    <a:pt x="4" y="8"/>
                    <a:pt x="4" y="8"/>
                  </a:cubicBezTo>
                  <a:cubicBezTo>
                    <a:pt x="5" y="9"/>
                    <a:pt x="6" y="8"/>
                    <a:pt x="6" y="8"/>
                  </a:cubicBezTo>
                  <a:cubicBezTo>
                    <a:pt x="3" y="7"/>
                    <a:pt x="3" y="2"/>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9" name="Freeform 60">
              <a:extLst>
                <a:ext uri="{FF2B5EF4-FFF2-40B4-BE49-F238E27FC236}">
                  <a16:creationId xmlns:a16="http://schemas.microsoft.com/office/drawing/2014/main" id="{1594C071-B293-4C89-9C60-C458290572CA}"/>
                </a:ext>
              </a:extLst>
            </p:cNvPr>
            <p:cNvSpPr>
              <a:spLocks/>
            </p:cNvSpPr>
            <p:nvPr userDrawn="1"/>
          </p:nvSpPr>
          <p:spPr bwMode="auto">
            <a:xfrm>
              <a:off x="211" y="105"/>
              <a:ext cx="75" cy="77"/>
            </a:xfrm>
            <a:custGeom>
              <a:avLst/>
              <a:gdLst>
                <a:gd name="T0" fmla="*/ 32 w 36"/>
                <a:gd name="T1" fmla="*/ 23 h 36"/>
                <a:gd name="T2" fmla="*/ 35 w 36"/>
                <a:gd name="T3" fmla="*/ 22 h 36"/>
                <a:gd name="T4" fmla="*/ 35 w 36"/>
                <a:gd name="T5" fmla="*/ 29 h 36"/>
                <a:gd name="T6" fmla="*/ 35 w 36"/>
                <a:gd name="T7" fmla="*/ 34 h 36"/>
                <a:gd name="T8" fmla="*/ 34 w 36"/>
                <a:gd name="T9" fmla="*/ 35 h 36"/>
                <a:gd name="T10" fmla="*/ 29 w 36"/>
                <a:gd name="T11" fmla="*/ 36 h 36"/>
                <a:gd name="T12" fmla="*/ 27 w 36"/>
                <a:gd name="T13" fmla="*/ 32 h 36"/>
                <a:gd name="T14" fmla="*/ 27 w 36"/>
                <a:gd name="T15" fmla="*/ 31 h 36"/>
                <a:gd name="T16" fmla="*/ 30 w 36"/>
                <a:gd name="T17" fmla="*/ 29 h 36"/>
                <a:gd name="T18" fmla="*/ 27 w 36"/>
                <a:gd name="T19" fmla="*/ 25 h 36"/>
                <a:gd name="T20" fmla="*/ 27 w 36"/>
                <a:gd name="T21" fmla="*/ 26 h 36"/>
                <a:gd name="T22" fmla="*/ 27 w 36"/>
                <a:gd name="T23" fmla="*/ 27 h 36"/>
                <a:gd name="T24" fmla="*/ 24 w 36"/>
                <a:gd name="T25" fmla="*/ 33 h 36"/>
                <a:gd name="T26" fmla="*/ 21 w 36"/>
                <a:gd name="T27" fmla="*/ 35 h 36"/>
                <a:gd name="T28" fmla="*/ 19 w 36"/>
                <a:gd name="T29" fmla="*/ 35 h 36"/>
                <a:gd name="T30" fmla="*/ 15 w 36"/>
                <a:gd name="T31" fmla="*/ 35 h 36"/>
                <a:gd name="T32" fmla="*/ 15 w 36"/>
                <a:gd name="T33" fmla="*/ 32 h 36"/>
                <a:gd name="T34" fmla="*/ 15 w 36"/>
                <a:gd name="T35" fmla="*/ 30 h 36"/>
                <a:gd name="T36" fmla="*/ 21 w 36"/>
                <a:gd name="T37" fmla="*/ 30 h 36"/>
                <a:gd name="T38" fmla="*/ 20 w 36"/>
                <a:gd name="T39" fmla="*/ 22 h 36"/>
                <a:gd name="T40" fmla="*/ 18 w 36"/>
                <a:gd name="T41" fmla="*/ 22 h 36"/>
                <a:gd name="T42" fmla="*/ 18 w 36"/>
                <a:gd name="T43" fmla="*/ 23 h 36"/>
                <a:gd name="T44" fmla="*/ 15 w 36"/>
                <a:gd name="T45" fmla="*/ 26 h 36"/>
                <a:gd name="T46" fmla="*/ 13 w 36"/>
                <a:gd name="T47" fmla="*/ 29 h 36"/>
                <a:gd name="T48" fmla="*/ 9 w 36"/>
                <a:gd name="T49" fmla="*/ 34 h 36"/>
                <a:gd name="T50" fmla="*/ 7 w 36"/>
                <a:gd name="T51" fmla="*/ 34 h 36"/>
                <a:gd name="T52" fmla="*/ 2 w 36"/>
                <a:gd name="T53" fmla="*/ 36 h 36"/>
                <a:gd name="T54" fmla="*/ 3 w 36"/>
                <a:gd name="T55" fmla="*/ 32 h 36"/>
                <a:gd name="T56" fmla="*/ 2 w 36"/>
                <a:gd name="T57" fmla="*/ 29 h 36"/>
                <a:gd name="T58" fmla="*/ 7 w 36"/>
                <a:gd name="T59" fmla="*/ 28 h 36"/>
                <a:gd name="T60" fmla="*/ 9 w 36"/>
                <a:gd name="T61" fmla="*/ 22 h 36"/>
                <a:gd name="T62" fmla="*/ 7 w 36"/>
                <a:gd name="T63" fmla="*/ 25 h 36"/>
                <a:gd name="T64" fmla="*/ 2 w 36"/>
                <a:gd name="T65" fmla="*/ 17 h 36"/>
                <a:gd name="T66" fmla="*/ 1 w 36"/>
                <a:gd name="T67" fmla="*/ 11 h 36"/>
                <a:gd name="T68" fmla="*/ 1 w 36"/>
                <a:gd name="T69" fmla="*/ 8 h 36"/>
                <a:gd name="T70" fmla="*/ 2 w 36"/>
                <a:gd name="T71" fmla="*/ 4 h 36"/>
                <a:gd name="T72" fmla="*/ 1 w 36"/>
                <a:gd name="T73" fmla="*/ 1 h 36"/>
                <a:gd name="T74" fmla="*/ 8 w 36"/>
                <a:gd name="T75" fmla="*/ 10 h 36"/>
                <a:gd name="T76" fmla="*/ 7 w 36"/>
                <a:gd name="T77" fmla="*/ 17 h 36"/>
                <a:gd name="T78" fmla="*/ 10 w 36"/>
                <a:gd name="T79" fmla="*/ 14 h 36"/>
                <a:gd name="T80" fmla="*/ 10 w 36"/>
                <a:gd name="T81" fmla="*/ 10 h 36"/>
                <a:gd name="T82" fmla="*/ 9 w 36"/>
                <a:gd name="T83" fmla="*/ 4 h 36"/>
                <a:gd name="T84" fmla="*/ 11 w 36"/>
                <a:gd name="T85" fmla="*/ 1 h 36"/>
                <a:gd name="T86" fmla="*/ 13 w 36"/>
                <a:gd name="T87" fmla="*/ 1 h 36"/>
                <a:gd name="T88" fmla="*/ 14 w 36"/>
                <a:gd name="T89" fmla="*/ 0 h 36"/>
                <a:gd name="T90" fmla="*/ 16 w 36"/>
                <a:gd name="T91" fmla="*/ 2 h 36"/>
                <a:gd name="T92" fmla="*/ 17 w 36"/>
                <a:gd name="T93" fmla="*/ 1 h 36"/>
                <a:gd name="T94" fmla="*/ 18 w 36"/>
                <a:gd name="T95" fmla="*/ 4 h 36"/>
                <a:gd name="T96" fmla="*/ 18 w 36"/>
                <a:gd name="T97" fmla="*/ 10 h 36"/>
                <a:gd name="T98" fmla="*/ 31 w 36"/>
                <a:gd name="T99" fmla="*/ 16 h 36"/>
                <a:gd name="T100" fmla="*/ 20 w 36"/>
                <a:gd name="T101" fmla="*/ 6 h 36"/>
                <a:gd name="T102" fmla="*/ 31 w 36"/>
                <a:gd name="T103" fmla="*/ 2 h 36"/>
                <a:gd name="T104" fmla="*/ 35 w 36"/>
                <a:gd name="T105" fmla="*/ 4 h 36"/>
                <a:gd name="T106" fmla="*/ 24 w 36"/>
                <a:gd name="T107" fmla="*/ 5 h 36"/>
                <a:gd name="T108" fmla="*/ 31 w 36"/>
                <a:gd name="T109" fmla="*/ 1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6" h="36">
                  <a:moveTo>
                    <a:pt x="30" y="19"/>
                  </a:moveTo>
                  <a:cubicBezTo>
                    <a:pt x="30" y="19"/>
                    <a:pt x="30" y="19"/>
                    <a:pt x="30" y="19"/>
                  </a:cubicBezTo>
                  <a:cubicBezTo>
                    <a:pt x="31" y="20"/>
                    <a:pt x="31" y="20"/>
                    <a:pt x="31" y="20"/>
                  </a:cubicBezTo>
                  <a:cubicBezTo>
                    <a:pt x="31" y="22"/>
                    <a:pt x="32" y="23"/>
                    <a:pt x="32" y="23"/>
                  </a:cubicBezTo>
                  <a:cubicBezTo>
                    <a:pt x="33" y="23"/>
                    <a:pt x="33" y="23"/>
                    <a:pt x="34" y="22"/>
                  </a:cubicBezTo>
                  <a:cubicBezTo>
                    <a:pt x="34" y="21"/>
                    <a:pt x="34" y="21"/>
                    <a:pt x="34" y="21"/>
                  </a:cubicBezTo>
                  <a:cubicBezTo>
                    <a:pt x="34" y="21"/>
                    <a:pt x="34" y="21"/>
                    <a:pt x="34" y="21"/>
                  </a:cubicBezTo>
                  <a:cubicBezTo>
                    <a:pt x="35" y="21"/>
                    <a:pt x="35" y="22"/>
                    <a:pt x="35" y="22"/>
                  </a:cubicBezTo>
                  <a:cubicBezTo>
                    <a:pt x="35" y="23"/>
                    <a:pt x="35" y="23"/>
                    <a:pt x="35" y="24"/>
                  </a:cubicBezTo>
                  <a:cubicBezTo>
                    <a:pt x="35" y="25"/>
                    <a:pt x="35" y="25"/>
                    <a:pt x="35" y="26"/>
                  </a:cubicBezTo>
                  <a:cubicBezTo>
                    <a:pt x="35" y="26"/>
                    <a:pt x="35" y="26"/>
                    <a:pt x="35" y="27"/>
                  </a:cubicBezTo>
                  <a:cubicBezTo>
                    <a:pt x="35" y="27"/>
                    <a:pt x="35" y="28"/>
                    <a:pt x="35" y="29"/>
                  </a:cubicBezTo>
                  <a:cubicBezTo>
                    <a:pt x="35" y="30"/>
                    <a:pt x="35" y="30"/>
                    <a:pt x="35" y="31"/>
                  </a:cubicBezTo>
                  <a:cubicBezTo>
                    <a:pt x="35" y="31"/>
                    <a:pt x="35" y="32"/>
                    <a:pt x="35" y="32"/>
                  </a:cubicBezTo>
                  <a:cubicBezTo>
                    <a:pt x="35" y="32"/>
                    <a:pt x="35" y="33"/>
                    <a:pt x="35" y="33"/>
                  </a:cubicBezTo>
                  <a:cubicBezTo>
                    <a:pt x="35" y="34"/>
                    <a:pt x="35" y="34"/>
                    <a:pt x="35" y="34"/>
                  </a:cubicBezTo>
                  <a:cubicBezTo>
                    <a:pt x="35" y="35"/>
                    <a:pt x="35" y="35"/>
                    <a:pt x="35" y="35"/>
                  </a:cubicBezTo>
                  <a:cubicBezTo>
                    <a:pt x="35" y="35"/>
                    <a:pt x="35" y="35"/>
                    <a:pt x="35" y="35"/>
                  </a:cubicBezTo>
                  <a:cubicBezTo>
                    <a:pt x="35" y="35"/>
                    <a:pt x="35" y="35"/>
                    <a:pt x="35" y="35"/>
                  </a:cubicBezTo>
                  <a:cubicBezTo>
                    <a:pt x="34" y="35"/>
                    <a:pt x="34" y="35"/>
                    <a:pt x="34" y="35"/>
                  </a:cubicBezTo>
                  <a:cubicBezTo>
                    <a:pt x="33" y="35"/>
                    <a:pt x="33" y="35"/>
                    <a:pt x="33" y="35"/>
                  </a:cubicBezTo>
                  <a:cubicBezTo>
                    <a:pt x="33" y="35"/>
                    <a:pt x="33" y="35"/>
                    <a:pt x="32" y="34"/>
                  </a:cubicBezTo>
                  <a:cubicBezTo>
                    <a:pt x="32" y="35"/>
                    <a:pt x="32" y="35"/>
                    <a:pt x="30" y="35"/>
                  </a:cubicBezTo>
                  <a:cubicBezTo>
                    <a:pt x="29" y="35"/>
                    <a:pt x="29" y="36"/>
                    <a:pt x="29" y="36"/>
                  </a:cubicBezTo>
                  <a:cubicBezTo>
                    <a:pt x="29" y="36"/>
                    <a:pt x="29" y="36"/>
                    <a:pt x="29" y="36"/>
                  </a:cubicBezTo>
                  <a:cubicBezTo>
                    <a:pt x="28" y="36"/>
                    <a:pt x="28" y="35"/>
                    <a:pt x="28" y="34"/>
                  </a:cubicBezTo>
                  <a:cubicBezTo>
                    <a:pt x="28" y="34"/>
                    <a:pt x="28" y="33"/>
                    <a:pt x="28" y="33"/>
                  </a:cubicBezTo>
                  <a:cubicBezTo>
                    <a:pt x="28" y="32"/>
                    <a:pt x="27" y="32"/>
                    <a:pt x="27" y="32"/>
                  </a:cubicBezTo>
                  <a:cubicBezTo>
                    <a:pt x="27" y="32"/>
                    <a:pt x="27" y="32"/>
                    <a:pt x="27" y="32"/>
                  </a:cubicBezTo>
                  <a:cubicBezTo>
                    <a:pt x="26" y="32"/>
                    <a:pt x="26" y="32"/>
                    <a:pt x="26" y="32"/>
                  </a:cubicBezTo>
                  <a:cubicBezTo>
                    <a:pt x="26" y="32"/>
                    <a:pt x="26" y="32"/>
                    <a:pt x="26" y="32"/>
                  </a:cubicBezTo>
                  <a:cubicBezTo>
                    <a:pt x="26" y="32"/>
                    <a:pt x="26" y="31"/>
                    <a:pt x="27" y="31"/>
                  </a:cubicBezTo>
                  <a:cubicBezTo>
                    <a:pt x="27" y="30"/>
                    <a:pt x="27" y="30"/>
                    <a:pt x="27" y="30"/>
                  </a:cubicBezTo>
                  <a:cubicBezTo>
                    <a:pt x="27" y="30"/>
                    <a:pt x="27" y="30"/>
                    <a:pt x="28" y="29"/>
                  </a:cubicBezTo>
                  <a:cubicBezTo>
                    <a:pt x="28" y="29"/>
                    <a:pt x="28" y="29"/>
                    <a:pt x="29" y="29"/>
                  </a:cubicBezTo>
                  <a:cubicBezTo>
                    <a:pt x="30" y="29"/>
                    <a:pt x="30" y="29"/>
                    <a:pt x="30" y="29"/>
                  </a:cubicBezTo>
                  <a:cubicBezTo>
                    <a:pt x="31" y="28"/>
                    <a:pt x="31" y="28"/>
                    <a:pt x="31" y="28"/>
                  </a:cubicBezTo>
                  <a:cubicBezTo>
                    <a:pt x="31" y="27"/>
                    <a:pt x="31" y="27"/>
                    <a:pt x="30" y="27"/>
                  </a:cubicBezTo>
                  <a:cubicBezTo>
                    <a:pt x="28" y="26"/>
                    <a:pt x="28" y="26"/>
                    <a:pt x="28" y="26"/>
                  </a:cubicBezTo>
                  <a:cubicBezTo>
                    <a:pt x="28" y="26"/>
                    <a:pt x="28" y="26"/>
                    <a:pt x="27" y="25"/>
                  </a:cubicBezTo>
                  <a:cubicBezTo>
                    <a:pt x="26" y="25"/>
                    <a:pt x="26" y="25"/>
                    <a:pt x="26" y="25"/>
                  </a:cubicBezTo>
                  <a:cubicBezTo>
                    <a:pt x="26" y="25"/>
                    <a:pt x="25" y="25"/>
                    <a:pt x="25" y="25"/>
                  </a:cubicBezTo>
                  <a:cubicBezTo>
                    <a:pt x="25" y="26"/>
                    <a:pt x="26" y="26"/>
                    <a:pt x="26" y="26"/>
                  </a:cubicBezTo>
                  <a:cubicBezTo>
                    <a:pt x="27" y="26"/>
                    <a:pt x="27" y="26"/>
                    <a:pt x="27" y="26"/>
                  </a:cubicBezTo>
                  <a:cubicBezTo>
                    <a:pt x="27" y="26"/>
                    <a:pt x="27" y="26"/>
                    <a:pt x="27" y="26"/>
                  </a:cubicBezTo>
                  <a:cubicBezTo>
                    <a:pt x="27" y="26"/>
                    <a:pt x="27" y="26"/>
                    <a:pt x="27" y="27"/>
                  </a:cubicBezTo>
                  <a:cubicBezTo>
                    <a:pt x="27" y="27"/>
                    <a:pt x="27" y="27"/>
                    <a:pt x="27" y="27"/>
                  </a:cubicBezTo>
                  <a:cubicBezTo>
                    <a:pt x="27" y="27"/>
                    <a:pt x="27" y="27"/>
                    <a:pt x="27" y="27"/>
                  </a:cubicBezTo>
                  <a:cubicBezTo>
                    <a:pt x="27" y="28"/>
                    <a:pt x="27" y="28"/>
                    <a:pt x="26" y="29"/>
                  </a:cubicBezTo>
                  <a:cubicBezTo>
                    <a:pt x="26" y="30"/>
                    <a:pt x="26" y="30"/>
                    <a:pt x="26" y="30"/>
                  </a:cubicBezTo>
                  <a:cubicBezTo>
                    <a:pt x="26" y="31"/>
                    <a:pt x="25" y="32"/>
                    <a:pt x="24" y="32"/>
                  </a:cubicBezTo>
                  <a:cubicBezTo>
                    <a:pt x="24" y="33"/>
                    <a:pt x="24" y="33"/>
                    <a:pt x="24" y="33"/>
                  </a:cubicBezTo>
                  <a:cubicBezTo>
                    <a:pt x="24" y="33"/>
                    <a:pt x="24" y="33"/>
                    <a:pt x="23" y="33"/>
                  </a:cubicBezTo>
                  <a:cubicBezTo>
                    <a:pt x="23" y="33"/>
                    <a:pt x="23" y="34"/>
                    <a:pt x="23" y="34"/>
                  </a:cubicBezTo>
                  <a:cubicBezTo>
                    <a:pt x="22" y="34"/>
                    <a:pt x="22" y="35"/>
                    <a:pt x="22" y="35"/>
                  </a:cubicBezTo>
                  <a:cubicBezTo>
                    <a:pt x="21" y="35"/>
                    <a:pt x="21" y="35"/>
                    <a:pt x="21" y="35"/>
                  </a:cubicBezTo>
                  <a:cubicBezTo>
                    <a:pt x="21" y="36"/>
                    <a:pt x="21" y="36"/>
                    <a:pt x="21" y="36"/>
                  </a:cubicBezTo>
                  <a:cubicBezTo>
                    <a:pt x="21" y="36"/>
                    <a:pt x="21" y="36"/>
                    <a:pt x="21" y="36"/>
                  </a:cubicBezTo>
                  <a:cubicBezTo>
                    <a:pt x="20" y="36"/>
                    <a:pt x="20" y="36"/>
                    <a:pt x="20" y="35"/>
                  </a:cubicBezTo>
                  <a:cubicBezTo>
                    <a:pt x="20" y="35"/>
                    <a:pt x="20" y="35"/>
                    <a:pt x="19" y="35"/>
                  </a:cubicBezTo>
                  <a:cubicBezTo>
                    <a:pt x="19" y="35"/>
                    <a:pt x="19" y="35"/>
                    <a:pt x="19" y="35"/>
                  </a:cubicBezTo>
                  <a:cubicBezTo>
                    <a:pt x="18" y="35"/>
                    <a:pt x="18" y="35"/>
                    <a:pt x="18" y="35"/>
                  </a:cubicBezTo>
                  <a:cubicBezTo>
                    <a:pt x="17" y="35"/>
                    <a:pt x="17" y="35"/>
                    <a:pt x="17" y="35"/>
                  </a:cubicBezTo>
                  <a:cubicBezTo>
                    <a:pt x="16" y="35"/>
                    <a:pt x="15" y="35"/>
                    <a:pt x="15" y="35"/>
                  </a:cubicBezTo>
                  <a:cubicBezTo>
                    <a:pt x="15" y="35"/>
                    <a:pt x="15" y="35"/>
                    <a:pt x="15" y="35"/>
                  </a:cubicBezTo>
                  <a:cubicBezTo>
                    <a:pt x="15" y="35"/>
                    <a:pt x="15" y="35"/>
                    <a:pt x="15" y="35"/>
                  </a:cubicBezTo>
                  <a:cubicBezTo>
                    <a:pt x="14" y="35"/>
                    <a:pt x="14" y="35"/>
                    <a:pt x="14" y="35"/>
                  </a:cubicBezTo>
                  <a:cubicBezTo>
                    <a:pt x="14" y="34"/>
                    <a:pt x="15" y="33"/>
                    <a:pt x="15" y="32"/>
                  </a:cubicBezTo>
                  <a:cubicBezTo>
                    <a:pt x="16" y="32"/>
                    <a:pt x="16" y="31"/>
                    <a:pt x="16" y="31"/>
                  </a:cubicBezTo>
                  <a:cubicBezTo>
                    <a:pt x="16" y="31"/>
                    <a:pt x="16" y="30"/>
                    <a:pt x="15" y="30"/>
                  </a:cubicBezTo>
                  <a:cubicBezTo>
                    <a:pt x="15" y="30"/>
                    <a:pt x="15" y="30"/>
                    <a:pt x="15" y="30"/>
                  </a:cubicBezTo>
                  <a:cubicBezTo>
                    <a:pt x="15" y="30"/>
                    <a:pt x="15" y="30"/>
                    <a:pt x="15" y="30"/>
                  </a:cubicBezTo>
                  <a:cubicBezTo>
                    <a:pt x="15" y="29"/>
                    <a:pt x="15" y="29"/>
                    <a:pt x="16" y="29"/>
                  </a:cubicBezTo>
                  <a:cubicBezTo>
                    <a:pt x="16" y="29"/>
                    <a:pt x="17" y="28"/>
                    <a:pt x="17" y="28"/>
                  </a:cubicBezTo>
                  <a:cubicBezTo>
                    <a:pt x="18" y="28"/>
                    <a:pt x="19" y="29"/>
                    <a:pt x="19" y="29"/>
                  </a:cubicBezTo>
                  <a:cubicBezTo>
                    <a:pt x="20" y="30"/>
                    <a:pt x="20" y="30"/>
                    <a:pt x="21" y="30"/>
                  </a:cubicBezTo>
                  <a:cubicBezTo>
                    <a:pt x="22" y="30"/>
                    <a:pt x="22" y="29"/>
                    <a:pt x="22" y="29"/>
                  </a:cubicBezTo>
                  <a:cubicBezTo>
                    <a:pt x="22" y="28"/>
                    <a:pt x="22" y="28"/>
                    <a:pt x="21" y="27"/>
                  </a:cubicBezTo>
                  <a:cubicBezTo>
                    <a:pt x="20" y="26"/>
                    <a:pt x="20" y="25"/>
                    <a:pt x="20" y="24"/>
                  </a:cubicBezTo>
                  <a:cubicBezTo>
                    <a:pt x="20" y="23"/>
                    <a:pt x="20" y="23"/>
                    <a:pt x="20" y="22"/>
                  </a:cubicBezTo>
                  <a:cubicBezTo>
                    <a:pt x="21" y="22"/>
                    <a:pt x="21" y="22"/>
                    <a:pt x="21" y="22"/>
                  </a:cubicBezTo>
                  <a:cubicBezTo>
                    <a:pt x="21" y="22"/>
                    <a:pt x="21" y="22"/>
                    <a:pt x="21" y="22"/>
                  </a:cubicBezTo>
                  <a:cubicBezTo>
                    <a:pt x="21" y="21"/>
                    <a:pt x="21" y="21"/>
                    <a:pt x="20" y="21"/>
                  </a:cubicBezTo>
                  <a:cubicBezTo>
                    <a:pt x="20" y="21"/>
                    <a:pt x="19" y="22"/>
                    <a:pt x="18" y="22"/>
                  </a:cubicBezTo>
                  <a:cubicBezTo>
                    <a:pt x="17" y="22"/>
                    <a:pt x="17" y="23"/>
                    <a:pt x="17" y="23"/>
                  </a:cubicBezTo>
                  <a:cubicBezTo>
                    <a:pt x="17" y="23"/>
                    <a:pt x="17" y="23"/>
                    <a:pt x="17" y="23"/>
                  </a:cubicBezTo>
                  <a:cubicBezTo>
                    <a:pt x="18" y="23"/>
                    <a:pt x="18" y="23"/>
                    <a:pt x="18" y="23"/>
                  </a:cubicBezTo>
                  <a:cubicBezTo>
                    <a:pt x="18" y="23"/>
                    <a:pt x="18" y="23"/>
                    <a:pt x="18" y="23"/>
                  </a:cubicBezTo>
                  <a:cubicBezTo>
                    <a:pt x="18" y="23"/>
                    <a:pt x="18" y="24"/>
                    <a:pt x="18" y="24"/>
                  </a:cubicBezTo>
                  <a:cubicBezTo>
                    <a:pt x="17" y="25"/>
                    <a:pt x="17" y="25"/>
                    <a:pt x="17" y="25"/>
                  </a:cubicBezTo>
                  <a:cubicBezTo>
                    <a:pt x="17" y="25"/>
                    <a:pt x="16" y="26"/>
                    <a:pt x="16" y="26"/>
                  </a:cubicBezTo>
                  <a:cubicBezTo>
                    <a:pt x="15" y="26"/>
                    <a:pt x="15" y="26"/>
                    <a:pt x="15" y="26"/>
                  </a:cubicBezTo>
                  <a:cubicBezTo>
                    <a:pt x="15" y="26"/>
                    <a:pt x="15" y="27"/>
                    <a:pt x="15" y="27"/>
                  </a:cubicBezTo>
                  <a:cubicBezTo>
                    <a:pt x="15" y="27"/>
                    <a:pt x="14" y="28"/>
                    <a:pt x="13" y="28"/>
                  </a:cubicBezTo>
                  <a:cubicBezTo>
                    <a:pt x="13" y="29"/>
                    <a:pt x="13" y="29"/>
                    <a:pt x="13" y="29"/>
                  </a:cubicBezTo>
                  <a:cubicBezTo>
                    <a:pt x="13" y="29"/>
                    <a:pt x="13" y="29"/>
                    <a:pt x="13" y="29"/>
                  </a:cubicBezTo>
                  <a:cubicBezTo>
                    <a:pt x="13" y="29"/>
                    <a:pt x="12" y="30"/>
                    <a:pt x="12" y="30"/>
                  </a:cubicBezTo>
                  <a:cubicBezTo>
                    <a:pt x="12" y="31"/>
                    <a:pt x="12" y="31"/>
                    <a:pt x="11" y="31"/>
                  </a:cubicBezTo>
                  <a:cubicBezTo>
                    <a:pt x="10" y="32"/>
                    <a:pt x="10" y="32"/>
                    <a:pt x="10" y="32"/>
                  </a:cubicBezTo>
                  <a:cubicBezTo>
                    <a:pt x="10" y="32"/>
                    <a:pt x="10" y="33"/>
                    <a:pt x="9" y="34"/>
                  </a:cubicBezTo>
                  <a:cubicBezTo>
                    <a:pt x="9" y="35"/>
                    <a:pt x="9" y="35"/>
                    <a:pt x="9" y="35"/>
                  </a:cubicBezTo>
                  <a:cubicBezTo>
                    <a:pt x="9" y="35"/>
                    <a:pt x="9" y="35"/>
                    <a:pt x="9" y="35"/>
                  </a:cubicBezTo>
                  <a:cubicBezTo>
                    <a:pt x="8" y="34"/>
                    <a:pt x="7" y="34"/>
                    <a:pt x="7" y="34"/>
                  </a:cubicBezTo>
                  <a:cubicBezTo>
                    <a:pt x="7" y="34"/>
                    <a:pt x="7" y="34"/>
                    <a:pt x="7" y="34"/>
                  </a:cubicBezTo>
                  <a:cubicBezTo>
                    <a:pt x="6" y="34"/>
                    <a:pt x="6" y="34"/>
                    <a:pt x="6" y="34"/>
                  </a:cubicBezTo>
                  <a:cubicBezTo>
                    <a:pt x="4" y="35"/>
                    <a:pt x="4" y="35"/>
                    <a:pt x="4" y="35"/>
                  </a:cubicBezTo>
                  <a:cubicBezTo>
                    <a:pt x="3" y="35"/>
                    <a:pt x="3" y="35"/>
                    <a:pt x="3" y="36"/>
                  </a:cubicBezTo>
                  <a:cubicBezTo>
                    <a:pt x="2" y="36"/>
                    <a:pt x="2" y="36"/>
                    <a:pt x="2" y="36"/>
                  </a:cubicBezTo>
                  <a:cubicBezTo>
                    <a:pt x="2" y="36"/>
                    <a:pt x="2" y="36"/>
                    <a:pt x="2" y="36"/>
                  </a:cubicBezTo>
                  <a:cubicBezTo>
                    <a:pt x="2" y="35"/>
                    <a:pt x="2" y="35"/>
                    <a:pt x="2" y="35"/>
                  </a:cubicBezTo>
                  <a:cubicBezTo>
                    <a:pt x="2" y="34"/>
                    <a:pt x="2" y="34"/>
                    <a:pt x="2" y="34"/>
                  </a:cubicBezTo>
                  <a:cubicBezTo>
                    <a:pt x="2" y="33"/>
                    <a:pt x="3" y="33"/>
                    <a:pt x="3" y="32"/>
                  </a:cubicBezTo>
                  <a:cubicBezTo>
                    <a:pt x="4" y="31"/>
                    <a:pt x="4" y="31"/>
                    <a:pt x="4" y="31"/>
                  </a:cubicBezTo>
                  <a:cubicBezTo>
                    <a:pt x="4" y="31"/>
                    <a:pt x="4" y="31"/>
                    <a:pt x="4" y="30"/>
                  </a:cubicBezTo>
                  <a:cubicBezTo>
                    <a:pt x="4" y="30"/>
                    <a:pt x="3" y="29"/>
                    <a:pt x="2" y="29"/>
                  </a:cubicBezTo>
                  <a:cubicBezTo>
                    <a:pt x="2" y="29"/>
                    <a:pt x="2" y="29"/>
                    <a:pt x="2" y="29"/>
                  </a:cubicBezTo>
                  <a:cubicBezTo>
                    <a:pt x="2" y="28"/>
                    <a:pt x="2" y="28"/>
                    <a:pt x="2" y="28"/>
                  </a:cubicBezTo>
                  <a:cubicBezTo>
                    <a:pt x="3" y="27"/>
                    <a:pt x="4" y="27"/>
                    <a:pt x="4" y="27"/>
                  </a:cubicBezTo>
                  <a:cubicBezTo>
                    <a:pt x="5" y="27"/>
                    <a:pt x="5" y="27"/>
                    <a:pt x="6" y="27"/>
                  </a:cubicBezTo>
                  <a:cubicBezTo>
                    <a:pt x="7" y="28"/>
                    <a:pt x="7" y="28"/>
                    <a:pt x="7" y="28"/>
                  </a:cubicBezTo>
                  <a:cubicBezTo>
                    <a:pt x="7" y="28"/>
                    <a:pt x="7" y="28"/>
                    <a:pt x="7" y="28"/>
                  </a:cubicBezTo>
                  <a:cubicBezTo>
                    <a:pt x="8" y="28"/>
                    <a:pt x="9" y="27"/>
                    <a:pt x="10" y="25"/>
                  </a:cubicBezTo>
                  <a:cubicBezTo>
                    <a:pt x="10" y="25"/>
                    <a:pt x="11" y="24"/>
                    <a:pt x="11" y="24"/>
                  </a:cubicBezTo>
                  <a:cubicBezTo>
                    <a:pt x="11" y="23"/>
                    <a:pt x="10" y="22"/>
                    <a:pt x="9" y="22"/>
                  </a:cubicBezTo>
                  <a:cubicBezTo>
                    <a:pt x="9" y="22"/>
                    <a:pt x="8" y="23"/>
                    <a:pt x="8" y="23"/>
                  </a:cubicBezTo>
                  <a:cubicBezTo>
                    <a:pt x="8" y="23"/>
                    <a:pt x="7" y="24"/>
                    <a:pt x="7" y="24"/>
                  </a:cubicBezTo>
                  <a:cubicBezTo>
                    <a:pt x="7" y="24"/>
                    <a:pt x="7" y="24"/>
                    <a:pt x="7" y="24"/>
                  </a:cubicBezTo>
                  <a:cubicBezTo>
                    <a:pt x="7" y="25"/>
                    <a:pt x="7" y="25"/>
                    <a:pt x="7" y="25"/>
                  </a:cubicBezTo>
                  <a:cubicBezTo>
                    <a:pt x="7" y="25"/>
                    <a:pt x="7" y="25"/>
                    <a:pt x="7" y="25"/>
                  </a:cubicBezTo>
                  <a:cubicBezTo>
                    <a:pt x="7" y="25"/>
                    <a:pt x="6" y="25"/>
                    <a:pt x="5" y="23"/>
                  </a:cubicBezTo>
                  <a:cubicBezTo>
                    <a:pt x="4" y="22"/>
                    <a:pt x="4" y="21"/>
                    <a:pt x="4" y="20"/>
                  </a:cubicBezTo>
                  <a:cubicBezTo>
                    <a:pt x="3" y="18"/>
                    <a:pt x="2" y="18"/>
                    <a:pt x="2" y="17"/>
                  </a:cubicBezTo>
                  <a:cubicBezTo>
                    <a:pt x="2" y="16"/>
                    <a:pt x="2" y="16"/>
                    <a:pt x="2" y="16"/>
                  </a:cubicBezTo>
                  <a:cubicBezTo>
                    <a:pt x="2" y="15"/>
                    <a:pt x="1" y="15"/>
                    <a:pt x="1" y="14"/>
                  </a:cubicBezTo>
                  <a:cubicBezTo>
                    <a:pt x="1" y="13"/>
                    <a:pt x="1" y="13"/>
                    <a:pt x="2" y="13"/>
                  </a:cubicBezTo>
                  <a:cubicBezTo>
                    <a:pt x="1" y="12"/>
                    <a:pt x="1" y="12"/>
                    <a:pt x="1" y="11"/>
                  </a:cubicBezTo>
                  <a:cubicBezTo>
                    <a:pt x="1" y="11"/>
                    <a:pt x="1" y="11"/>
                    <a:pt x="1" y="11"/>
                  </a:cubicBezTo>
                  <a:cubicBezTo>
                    <a:pt x="1" y="10"/>
                    <a:pt x="0" y="10"/>
                    <a:pt x="0" y="9"/>
                  </a:cubicBezTo>
                  <a:cubicBezTo>
                    <a:pt x="0" y="9"/>
                    <a:pt x="0" y="9"/>
                    <a:pt x="0" y="9"/>
                  </a:cubicBezTo>
                  <a:cubicBezTo>
                    <a:pt x="0" y="8"/>
                    <a:pt x="0" y="8"/>
                    <a:pt x="1" y="8"/>
                  </a:cubicBezTo>
                  <a:cubicBezTo>
                    <a:pt x="1" y="8"/>
                    <a:pt x="1" y="7"/>
                    <a:pt x="1" y="7"/>
                  </a:cubicBezTo>
                  <a:cubicBezTo>
                    <a:pt x="1" y="7"/>
                    <a:pt x="1" y="7"/>
                    <a:pt x="1" y="6"/>
                  </a:cubicBezTo>
                  <a:cubicBezTo>
                    <a:pt x="2" y="5"/>
                    <a:pt x="2" y="5"/>
                    <a:pt x="2" y="5"/>
                  </a:cubicBezTo>
                  <a:cubicBezTo>
                    <a:pt x="2" y="5"/>
                    <a:pt x="2" y="4"/>
                    <a:pt x="2" y="4"/>
                  </a:cubicBezTo>
                  <a:cubicBezTo>
                    <a:pt x="2" y="4"/>
                    <a:pt x="2" y="4"/>
                    <a:pt x="2" y="3"/>
                  </a:cubicBezTo>
                  <a:cubicBezTo>
                    <a:pt x="1" y="3"/>
                    <a:pt x="1" y="2"/>
                    <a:pt x="1" y="2"/>
                  </a:cubicBezTo>
                  <a:cubicBezTo>
                    <a:pt x="1" y="2"/>
                    <a:pt x="1" y="2"/>
                    <a:pt x="1" y="2"/>
                  </a:cubicBezTo>
                  <a:cubicBezTo>
                    <a:pt x="1" y="2"/>
                    <a:pt x="1" y="1"/>
                    <a:pt x="1" y="1"/>
                  </a:cubicBezTo>
                  <a:cubicBezTo>
                    <a:pt x="2" y="1"/>
                    <a:pt x="2" y="2"/>
                    <a:pt x="3" y="3"/>
                  </a:cubicBezTo>
                  <a:cubicBezTo>
                    <a:pt x="5" y="4"/>
                    <a:pt x="6" y="5"/>
                    <a:pt x="6" y="7"/>
                  </a:cubicBezTo>
                  <a:cubicBezTo>
                    <a:pt x="6" y="7"/>
                    <a:pt x="6" y="7"/>
                    <a:pt x="6" y="8"/>
                  </a:cubicBezTo>
                  <a:cubicBezTo>
                    <a:pt x="7" y="8"/>
                    <a:pt x="8" y="9"/>
                    <a:pt x="8" y="10"/>
                  </a:cubicBezTo>
                  <a:cubicBezTo>
                    <a:pt x="8" y="11"/>
                    <a:pt x="7" y="12"/>
                    <a:pt x="7" y="12"/>
                  </a:cubicBezTo>
                  <a:cubicBezTo>
                    <a:pt x="6" y="13"/>
                    <a:pt x="6" y="13"/>
                    <a:pt x="6" y="13"/>
                  </a:cubicBezTo>
                  <a:cubicBezTo>
                    <a:pt x="6" y="14"/>
                    <a:pt x="6" y="14"/>
                    <a:pt x="6" y="15"/>
                  </a:cubicBezTo>
                  <a:cubicBezTo>
                    <a:pt x="6" y="15"/>
                    <a:pt x="6" y="16"/>
                    <a:pt x="7" y="17"/>
                  </a:cubicBezTo>
                  <a:cubicBezTo>
                    <a:pt x="7" y="18"/>
                    <a:pt x="8" y="18"/>
                    <a:pt x="8" y="18"/>
                  </a:cubicBezTo>
                  <a:cubicBezTo>
                    <a:pt x="9" y="18"/>
                    <a:pt x="10" y="16"/>
                    <a:pt x="10" y="15"/>
                  </a:cubicBezTo>
                  <a:cubicBezTo>
                    <a:pt x="10" y="14"/>
                    <a:pt x="10" y="14"/>
                    <a:pt x="10" y="14"/>
                  </a:cubicBezTo>
                  <a:cubicBezTo>
                    <a:pt x="10" y="14"/>
                    <a:pt x="10" y="14"/>
                    <a:pt x="10" y="14"/>
                  </a:cubicBezTo>
                  <a:cubicBezTo>
                    <a:pt x="10" y="13"/>
                    <a:pt x="10" y="13"/>
                    <a:pt x="10" y="13"/>
                  </a:cubicBezTo>
                  <a:cubicBezTo>
                    <a:pt x="10" y="12"/>
                    <a:pt x="10" y="12"/>
                    <a:pt x="10" y="12"/>
                  </a:cubicBezTo>
                  <a:cubicBezTo>
                    <a:pt x="10" y="11"/>
                    <a:pt x="10" y="11"/>
                    <a:pt x="10" y="11"/>
                  </a:cubicBezTo>
                  <a:cubicBezTo>
                    <a:pt x="10" y="10"/>
                    <a:pt x="10" y="10"/>
                    <a:pt x="10" y="10"/>
                  </a:cubicBezTo>
                  <a:cubicBezTo>
                    <a:pt x="10" y="10"/>
                    <a:pt x="10" y="10"/>
                    <a:pt x="10" y="10"/>
                  </a:cubicBezTo>
                  <a:cubicBezTo>
                    <a:pt x="9" y="9"/>
                    <a:pt x="9" y="9"/>
                    <a:pt x="9" y="9"/>
                  </a:cubicBezTo>
                  <a:cubicBezTo>
                    <a:pt x="8" y="8"/>
                    <a:pt x="7" y="6"/>
                    <a:pt x="7" y="6"/>
                  </a:cubicBezTo>
                  <a:cubicBezTo>
                    <a:pt x="7" y="5"/>
                    <a:pt x="8" y="4"/>
                    <a:pt x="9" y="4"/>
                  </a:cubicBezTo>
                  <a:cubicBezTo>
                    <a:pt x="9" y="4"/>
                    <a:pt x="9" y="4"/>
                    <a:pt x="10" y="4"/>
                  </a:cubicBezTo>
                  <a:cubicBezTo>
                    <a:pt x="10" y="4"/>
                    <a:pt x="10" y="4"/>
                    <a:pt x="10" y="4"/>
                  </a:cubicBezTo>
                  <a:cubicBezTo>
                    <a:pt x="10" y="2"/>
                    <a:pt x="10" y="1"/>
                    <a:pt x="10" y="1"/>
                  </a:cubicBezTo>
                  <a:cubicBezTo>
                    <a:pt x="11" y="1"/>
                    <a:pt x="11" y="1"/>
                    <a:pt x="11" y="1"/>
                  </a:cubicBezTo>
                  <a:cubicBezTo>
                    <a:pt x="11" y="2"/>
                    <a:pt x="11" y="2"/>
                    <a:pt x="11" y="2"/>
                  </a:cubicBezTo>
                  <a:cubicBezTo>
                    <a:pt x="12" y="2"/>
                    <a:pt x="12" y="2"/>
                    <a:pt x="12" y="2"/>
                  </a:cubicBezTo>
                  <a:cubicBezTo>
                    <a:pt x="12" y="2"/>
                    <a:pt x="12" y="2"/>
                    <a:pt x="12" y="2"/>
                  </a:cubicBezTo>
                  <a:cubicBezTo>
                    <a:pt x="12" y="2"/>
                    <a:pt x="12" y="2"/>
                    <a:pt x="13" y="1"/>
                  </a:cubicBezTo>
                  <a:cubicBezTo>
                    <a:pt x="13" y="1"/>
                    <a:pt x="13" y="1"/>
                    <a:pt x="13" y="1"/>
                  </a:cubicBezTo>
                  <a:cubicBezTo>
                    <a:pt x="13" y="0"/>
                    <a:pt x="13" y="0"/>
                    <a:pt x="13" y="0"/>
                  </a:cubicBezTo>
                  <a:cubicBezTo>
                    <a:pt x="13" y="0"/>
                    <a:pt x="14" y="0"/>
                    <a:pt x="14" y="0"/>
                  </a:cubicBezTo>
                  <a:cubicBezTo>
                    <a:pt x="14" y="0"/>
                    <a:pt x="14" y="0"/>
                    <a:pt x="14" y="0"/>
                  </a:cubicBezTo>
                  <a:cubicBezTo>
                    <a:pt x="14" y="0"/>
                    <a:pt x="14" y="0"/>
                    <a:pt x="14" y="0"/>
                  </a:cubicBezTo>
                  <a:cubicBezTo>
                    <a:pt x="14" y="0"/>
                    <a:pt x="14" y="0"/>
                    <a:pt x="15" y="1"/>
                  </a:cubicBezTo>
                  <a:cubicBezTo>
                    <a:pt x="15" y="1"/>
                    <a:pt x="15" y="1"/>
                    <a:pt x="15" y="1"/>
                  </a:cubicBezTo>
                  <a:cubicBezTo>
                    <a:pt x="15" y="1"/>
                    <a:pt x="15" y="2"/>
                    <a:pt x="16" y="2"/>
                  </a:cubicBezTo>
                  <a:cubicBezTo>
                    <a:pt x="16" y="2"/>
                    <a:pt x="16" y="2"/>
                    <a:pt x="16" y="2"/>
                  </a:cubicBezTo>
                  <a:cubicBezTo>
                    <a:pt x="16" y="2"/>
                    <a:pt x="16" y="2"/>
                    <a:pt x="16" y="2"/>
                  </a:cubicBezTo>
                  <a:cubicBezTo>
                    <a:pt x="17" y="1"/>
                    <a:pt x="17" y="1"/>
                    <a:pt x="17" y="1"/>
                  </a:cubicBezTo>
                  <a:cubicBezTo>
                    <a:pt x="17" y="1"/>
                    <a:pt x="17" y="1"/>
                    <a:pt x="17" y="1"/>
                  </a:cubicBezTo>
                  <a:cubicBezTo>
                    <a:pt x="17" y="1"/>
                    <a:pt x="17" y="1"/>
                    <a:pt x="17" y="1"/>
                  </a:cubicBezTo>
                  <a:cubicBezTo>
                    <a:pt x="17" y="2"/>
                    <a:pt x="18" y="2"/>
                    <a:pt x="18" y="2"/>
                  </a:cubicBezTo>
                  <a:cubicBezTo>
                    <a:pt x="18" y="3"/>
                    <a:pt x="18" y="3"/>
                    <a:pt x="18" y="3"/>
                  </a:cubicBezTo>
                  <a:cubicBezTo>
                    <a:pt x="18" y="4"/>
                    <a:pt x="18" y="4"/>
                    <a:pt x="18" y="4"/>
                  </a:cubicBezTo>
                  <a:cubicBezTo>
                    <a:pt x="18" y="4"/>
                    <a:pt x="18" y="4"/>
                    <a:pt x="18" y="4"/>
                  </a:cubicBezTo>
                  <a:cubicBezTo>
                    <a:pt x="19" y="4"/>
                    <a:pt x="20" y="5"/>
                    <a:pt x="20" y="6"/>
                  </a:cubicBezTo>
                  <a:cubicBezTo>
                    <a:pt x="20" y="7"/>
                    <a:pt x="19" y="8"/>
                    <a:pt x="18" y="9"/>
                  </a:cubicBezTo>
                  <a:cubicBezTo>
                    <a:pt x="18" y="10"/>
                    <a:pt x="18" y="10"/>
                    <a:pt x="18" y="10"/>
                  </a:cubicBezTo>
                  <a:cubicBezTo>
                    <a:pt x="18" y="13"/>
                    <a:pt x="19" y="14"/>
                    <a:pt x="23" y="14"/>
                  </a:cubicBezTo>
                  <a:cubicBezTo>
                    <a:pt x="25" y="14"/>
                    <a:pt x="25" y="14"/>
                    <a:pt x="25" y="14"/>
                  </a:cubicBezTo>
                  <a:cubicBezTo>
                    <a:pt x="26" y="14"/>
                    <a:pt x="27" y="15"/>
                    <a:pt x="29" y="15"/>
                  </a:cubicBezTo>
                  <a:cubicBezTo>
                    <a:pt x="30" y="16"/>
                    <a:pt x="31" y="16"/>
                    <a:pt x="31" y="16"/>
                  </a:cubicBezTo>
                  <a:cubicBezTo>
                    <a:pt x="31" y="16"/>
                    <a:pt x="32" y="16"/>
                    <a:pt x="32" y="16"/>
                  </a:cubicBezTo>
                  <a:cubicBezTo>
                    <a:pt x="32" y="15"/>
                    <a:pt x="32" y="15"/>
                    <a:pt x="32" y="15"/>
                  </a:cubicBezTo>
                  <a:cubicBezTo>
                    <a:pt x="32" y="15"/>
                    <a:pt x="31" y="14"/>
                    <a:pt x="28" y="14"/>
                  </a:cubicBezTo>
                  <a:cubicBezTo>
                    <a:pt x="23" y="12"/>
                    <a:pt x="20" y="10"/>
                    <a:pt x="20" y="6"/>
                  </a:cubicBezTo>
                  <a:cubicBezTo>
                    <a:pt x="20" y="3"/>
                    <a:pt x="23" y="1"/>
                    <a:pt x="26" y="1"/>
                  </a:cubicBezTo>
                  <a:cubicBezTo>
                    <a:pt x="27" y="1"/>
                    <a:pt x="28" y="1"/>
                    <a:pt x="29" y="1"/>
                  </a:cubicBezTo>
                  <a:cubicBezTo>
                    <a:pt x="31" y="2"/>
                    <a:pt x="31" y="2"/>
                    <a:pt x="31" y="2"/>
                  </a:cubicBezTo>
                  <a:cubicBezTo>
                    <a:pt x="31" y="2"/>
                    <a:pt x="31" y="2"/>
                    <a:pt x="31" y="2"/>
                  </a:cubicBezTo>
                  <a:cubicBezTo>
                    <a:pt x="32" y="2"/>
                    <a:pt x="32" y="2"/>
                    <a:pt x="32" y="1"/>
                  </a:cubicBezTo>
                  <a:cubicBezTo>
                    <a:pt x="32" y="0"/>
                    <a:pt x="32" y="0"/>
                    <a:pt x="32" y="0"/>
                  </a:cubicBezTo>
                  <a:cubicBezTo>
                    <a:pt x="33" y="0"/>
                    <a:pt x="33" y="1"/>
                    <a:pt x="34" y="2"/>
                  </a:cubicBezTo>
                  <a:cubicBezTo>
                    <a:pt x="35" y="2"/>
                    <a:pt x="35" y="3"/>
                    <a:pt x="35" y="4"/>
                  </a:cubicBezTo>
                  <a:cubicBezTo>
                    <a:pt x="35" y="5"/>
                    <a:pt x="35" y="5"/>
                    <a:pt x="34" y="6"/>
                  </a:cubicBezTo>
                  <a:cubicBezTo>
                    <a:pt x="33" y="7"/>
                    <a:pt x="32" y="7"/>
                    <a:pt x="31" y="7"/>
                  </a:cubicBezTo>
                  <a:cubicBezTo>
                    <a:pt x="30" y="7"/>
                    <a:pt x="28" y="7"/>
                    <a:pt x="26" y="5"/>
                  </a:cubicBezTo>
                  <a:cubicBezTo>
                    <a:pt x="25" y="5"/>
                    <a:pt x="25" y="5"/>
                    <a:pt x="24" y="5"/>
                  </a:cubicBezTo>
                  <a:cubicBezTo>
                    <a:pt x="24" y="5"/>
                    <a:pt x="23" y="5"/>
                    <a:pt x="23" y="6"/>
                  </a:cubicBezTo>
                  <a:cubicBezTo>
                    <a:pt x="23" y="6"/>
                    <a:pt x="24" y="7"/>
                    <a:pt x="25" y="7"/>
                  </a:cubicBezTo>
                  <a:cubicBezTo>
                    <a:pt x="26" y="7"/>
                    <a:pt x="27" y="8"/>
                    <a:pt x="27" y="8"/>
                  </a:cubicBezTo>
                  <a:cubicBezTo>
                    <a:pt x="29" y="9"/>
                    <a:pt x="30" y="9"/>
                    <a:pt x="31" y="10"/>
                  </a:cubicBezTo>
                  <a:cubicBezTo>
                    <a:pt x="34" y="11"/>
                    <a:pt x="36" y="13"/>
                    <a:pt x="36" y="15"/>
                  </a:cubicBezTo>
                  <a:cubicBezTo>
                    <a:pt x="36" y="17"/>
                    <a:pt x="34" y="19"/>
                    <a:pt x="32" y="19"/>
                  </a:cubicBezTo>
                  <a:cubicBezTo>
                    <a:pt x="31" y="19"/>
                    <a:pt x="31" y="19"/>
                    <a:pt x="30" y="19"/>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0" name="Freeform 61">
              <a:extLst>
                <a:ext uri="{FF2B5EF4-FFF2-40B4-BE49-F238E27FC236}">
                  <a16:creationId xmlns:a16="http://schemas.microsoft.com/office/drawing/2014/main" id="{A2716004-E17C-4E26-9AA5-E6952794C2E7}"/>
                </a:ext>
              </a:extLst>
            </p:cNvPr>
            <p:cNvSpPr>
              <a:spLocks/>
            </p:cNvSpPr>
            <p:nvPr userDrawn="1"/>
          </p:nvSpPr>
          <p:spPr bwMode="auto">
            <a:xfrm>
              <a:off x="218" y="108"/>
              <a:ext cx="64" cy="69"/>
            </a:xfrm>
            <a:custGeom>
              <a:avLst/>
              <a:gdLst>
                <a:gd name="T0" fmla="*/ 31 w 31"/>
                <a:gd name="T1" fmla="*/ 31 h 33"/>
                <a:gd name="T2" fmla="*/ 30 w 31"/>
                <a:gd name="T3" fmla="*/ 28 h 33"/>
                <a:gd name="T4" fmla="*/ 30 w 31"/>
                <a:gd name="T5" fmla="*/ 26 h 33"/>
                <a:gd name="T6" fmla="*/ 31 w 31"/>
                <a:gd name="T7" fmla="*/ 25 h 33"/>
                <a:gd name="T8" fmla="*/ 30 w 31"/>
                <a:gd name="T9" fmla="*/ 23 h 33"/>
                <a:gd name="T10" fmla="*/ 26 w 31"/>
                <a:gd name="T11" fmla="*/ 18 h 33"/>
                <a:gd name="T12" fmla="*/ 23 w 31"/>
                <a:gd name="T13" fmla="*/ 16 h 33"/>
                <a:gd name="T14" fmla="*/ 30 w 31"/>
                <a:gd name="T15" fmla="*/ 11 h 33"/>
                <a:gd name="T16" fmla="*/ 28 w 31"/>
                <a:gd name="T17" fmla="*/ 11 h 33"/>
                <a:gd name="T18" fmla="*/ 25 w 31"/>
                <a:gd name="T19" fmla="*/ 10 h 33"/>
                <a:gd name="T20" fmla="*/ 24 w 31"/>
                <a:gd name="T21" fmla="*/ 9 h 33"/>
                <a:gd name="T22" fmla="*/ 21 w 31"/>
                <a:gd name="T23" fmla="*/ 7 h 33"/>
                <a:gd name="T24" fmla="*/ 22 w 31"/>
                <a:gd name="T25" fmla="*/ 3 h 33"/>
                <a:gd name="T26" fmla="*/ 29 w 31"/>
                <a:gd name="T27" fmla="*/ 5 h 33"/>
                <a:gd name="T28" fmla="*/ 27 w 31"/>
                <a:gd name="T29" fmla="*/ 4 h 33"/>
                <a:gd name="T30" fmla="*/ 25 w 31"/>
                <a:gd name="T31" fmla="*/ 2 h 33"/>
                <a:gd name="T32" fmla="*/ 30 w 31"/>
                <a:gd name="T33" fmla="*/ 1 h 33"/>
                <a:gd name="T34" fmla="*/ 29 w 31"/>
                <a:gd name="T35" fmla="*/ 2 h 33"/>
                <a:gd name="T36" fmla="*/ 25 w 31"/>
                <a:gd name="T37" fmla="*/ 11 h 33"/>
                <a:gd name="T38" fmla="*/ 21 w 31"/>
                <a:gd name="T39" fmla="*/ 14 h 33"/>
                <a:gd name="T40" fmla="*/ 12 w 31"/>
                <a:gd name="T41" fmla="*/ 17 h 33"/>
                <a:gd name="T42" fmla="*/ 9 w 31"/>
                <a:gd name="T43" fmla="*/ 17 h 33"/>
                <a:gd name="T44" fmla="*/ 9 w 31"/>
                <a:gd name="T45" fmla="*/ 14 h 33"/>
                <a:gd name="T46" fmla="*/ 11 w 31"/>
                <a:gd name="T47" fmla="*/ 15 h 33"/>
                <a:gd name="T48" fmla="*/ 13 w 31"/>
                <a:gd name="T49" fmla="*/ 16 h 33"/>
                <a:gd name="T50" fmla="*/ 13 w 31"/>
                <a:gd name="T51" fmla="*/ 14 h 33"/>
                <a:gd name="T52" fmla="*/ 15 w 31"/>
                <a:gd name="T53" fmla="*/ 14 h 33"/>
                <a:gd name="T54" fmla="*/ 13 w 31"/>
                <a:gd name="T55" fmla="*/ 12 h 33"/>
                <a:gd name="T56" fmla="*/ 14 w 31"/>
                <a:gd name="T57" fmla="*/ 5 h 33"/>
                <a:gd name="T58" fmla="*/ 16 w 31"/>
                <a:gd name="T59" fmla="*/ 6 h 33"/>
                <a:gd name="T60" fmla="*/ 14 w 31"/>
                <a:gd name="T61" fmla="*/ 3 h 33"/>
                <a:gd name="T62" fmla="*/ 14 w 31"/>
                <a:gd name="T63" fmla="*/ 1 h 33"/>
                <a:gd name="T64" fmla="*/ 12 w 31"/>
                <a:gd name="T65" fmla="*/ 2 h 33"/>
                <a:gd name="T66" fmla="*/ 10 w 31"/>
                <a:gd name="T67" fmla="*/ 2 h 33"/>
                <a:gd name="T68" fmla="*/ 9 w 31"/>
                <a:gd name="T69" fmla="*/ 3 h 33"/>
                <a:gd name="T70" fmla="*/ 8 w 31"/>
                <a:gd name="T71" fmla="*/ 2 h 33"/>
                <a:gd name="T72" fmla="*/ 7 w 31"/>
                <a:gd name="T73" fmla="*/ 4 h 33"/>
                <a:gd name="T74" fmla="*/ 6 w 31"/>
                <a:gd name="T75" fmla="*/ 7 h 33"/>
                <a:gd name="T76" fmla="*/ 7 w 31"/>
                <a:gd name="T77" fmla="*/ 5 h 33"/>
                <a:gd name="T78" fmla="*/ 9 w 31"/>
                <a:gd name="T79" fmla="*/ 11 h 33"/>
                <a:gd name="T80" fmla="*/ 8 w 31"/>
                <a:gd name="T81" fmla="*/ 12 h 33"/>
                <a:gd name="T82" fmla="*/ 2 w 31"/>
                <a:gd name="T83" fmla="*/ 30 h 33"/>
                <a:gd name="T84" fmla="*/ 3 w 31"/>
                <a:gd name="T85" fmla="*/ 31 h 33"/>
                <a:gd name="T86" fmla="*/ 5 w 31"/>
                <a:gd name="T87" fmla="*/ 30 h 33"/>
                <a:gd name="T88" fmla="*/ 7 w 31"/>
                <a:gd name="T89" fmla="*/ 31 h 33"/>
                <a:gd name="T90" fmla="*/ 7 w 31"/>
                <a:gd name="T91" fmla="*/ 28 h 33"/>
                <a:gd name="T92" fmla="*/ 9 w 31"/>
                <a:gd name="T93" fmla="*/ 26 h 33"/>
                <a:gd name="T94" fmla="*/ 10 w 31"/>
                <a:gd name="T95" fmla="*/ 26 h 33"/>
                <a:gd name="T96" fmla="*/ 12 w 31"/>
                <a:gd name="T97" fmla="*/ 23 h 33"/>
                <a:gd name="T98" fmla="*/ 13 w 31"/>
                <a:gd name="T99" fmla="*/ 22 h 33"/>
                <a:gd name="T100" fmla="*/ 14 w 31"/>
                <a:gd name="T101" fmla="*/ 19 h 33"/>
                <a:gd name="T102" fmla="*/ 16 w 31"/>
                <a:gd name="T103" fmla="*/ 19 h 33"/>
                <a:gd name="T104" fmla="*/ 20 w 31"/>
                <a:gd name="T105" fmla="*/ 18 h 33"/>
                <a:gd name="T106" fmla="*/ 20 w 31"/>
                <a:gd name="T107" fmla="*/ 18 h 33"/>
                <a:gd name="T108" fmla="*/ 26 w 31"/>
                <a:gd name="T109" fmla="*/ 33 h 33"/>
                <a:gd name="T110" fmla="*/ 28 w 31"/>
                <a:gd name="T111" fmla="*/ 32 h 33"/>
                <a:gd name="T112" fmla="*/ 29 w 31"/>
                <a:gd name="T113" fmla="*/ 3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 h="33">
                  <a:moveTo>
                    <a:pt x="31" y="33"/>
                  </a:moveTo>
                  <a:cubicBezTo>
                    <a:pt x="31" y="32"/>
                    <a:pt x="31" y="32"/>
                    <a:pt x="31" y="32"/>
                  </a:cubicBezTo>
                  <a:cubicBezTo>
                    <a:pt x="31" y="32"/>
                    <a:pt x="31" y="32"/>
                    <a:pt x="31" y="32"/>
                  </a:cubicBezTo>
                  <a:cubicBezTo>
                    <a:pt x="31" y="31"/>
                    <a:pt x="31" y="31"/>
                    <a:pt x="31" y="31"/>
                  </a:cubicBezTo>
                  <a:cubicBezTo>
                    <a:pt x="31" y="31"/>
                    <a:pt x="31" y="31"/>
                    <a:pt x="31" y="31"/>
                  </a:cubicBezTo>
                  <a:cubicBezTo>
                    <a:pt x="31" y="30"/>
                    <a:pt x="31" y="30"/>
                    <a:pt x="31" y="30"/>
                  </a:cubicBezTo>
                  <a:cubicBezTo>
                    <a:pt x="30" y="29"/>
                    <a:pt x="30" y="29"/>
                    <a:pt x="30" y="29"/>
                  </a:cubicBezTo>
                  <a:cubicBezTo>
                    <a:pt x="30" y="29"/>
                    <a:pt x="30" y="29"/>
                    <a:pt x="30" y="28"/>
                  </a:cubicBezTo>
                  <a:cubicBezTo>
                    <a:pt x="30" y="28"/>
                    <a:pt x="30" y="28"/>
                    <a:pt x="30" y="28"/>
                  </a:cubicBezTo>
                  <a:cubicBezTo>
                    <a:pt x="30" y="28"/>
                    <a:pt x="30" y="28"/>
                    <a:pt x="30" y="28"/>
                  </a:cubicBezTo>
                  <a:cubicBezTo>
                    <a:pt x="30" y="28"/>
                    <a:pt x="30" y="28"/>
                    <a:pt x="30" y="28"/>
                  </a:cubicBezTo>
                  <a:cubicBezTo>
                    <a:pt x="31" y="28"/>
                    <a:pt x="31" y="28"/>
                    <a:pt x="31" y="28"/>
                  </a:cubicBezTo>
                  <a:cubicBezTo>
                    <a:pt x="31" y="28"/>
                    <a:pt x="31" y="28"/>
                    <a:pt x="31" y="27"/>
                  </a:cubicBezTo>
                  <a:cubicBezTo>
                    <a:pt x="31" y="27"/>
                    <a:pt x="31" y="26"/>
                    <a:pt x="31" y="26"/>
                  </a:cubicBezTo>
                  <a:cubicBezTo>
                    <a:pt x="30" y="26"/>
                    <a:pt x="30" y="26"/>
                    <a:pt x="30" y="26"/>
                  </a:cubicBezTo>
                  <a:cubicBezTo>
                    <a:pt x="30" y="25"/>
                    <a:pt x="30" y="25"/>
                    <a:pt x="30" y="25"/>
                  </a:cubicBezTo>
                  <a:cubicBezTo>
                    <a:pt x="30" y="25"/>
                    <a:pt x="30" y="25"/>
                    <a:pt x="30" y="25"/>
                  </a:cubicBezTo>
                  <a:cubicBezTo>
                    <a:pt x="30" y="25"/>
                    <a:pt x="30" y="25"/>
                    <a:pt x="30" y="25"/>
                  </a:cubicBezTo>
                  <a:cubicBezTo>
                    <a:pt x="30" y="25"/>
                    <a:pt x="30" y="25"/>
                    <a:pt x="31" y="25"/>
                  </a:cubicBezTo>
                  <a:cubicBezTo>
                    <a:pt x="31" y="25"/>
                    <a:pt x="31" y="25"/>
                    <a:pt x="31" y="25"/>
                  </a:cubicBezTo>
                  <a:cubicBezTo>
                    <a:pt x="31" y="25"/>
                    <a:pt x="31" y="25"/>
                    <a:pt x="31" y="25"/>
                  </a:cubicBezTo>
                  <a:cubicBezTo>
                    <a:pt x="31" y="24"/>
                    <a:pt x="31" y="24"/>
                    <a:pt x="31" y="24"/>
                  </a:cubicBezTo>
                  <a:cubicBezTo>
                    <a:pt x="31" y="24"/>
                    <a:pt x="31" y="24"/>
                    <a:pt x="31" y="24"/>
                  </a:cubicBezTo>
                  <a:cubicBezTo>
                    <a:pt x="31" y="23"/>
                    <a:pt x="31" y="23"/>
                    <a:pt x="31" y="23"/>
                  </a:cubicBezTo>
                  <a:cubicBezTo>
                    <a:pt x="31" y="23"/>
                    <a:pt x="31" y="23"/>
                    <a:pt x="30" y="23"/>
                  </a:cubicBezTo>
                  <a:cubicBezTo>
                    <a:pt x="30" y="23"/>
                    <a:pt x="30" y="23"/>
                    <a:pt x="30" y="23"/>
                  </a:cubicBezTo>
                  <a:cubicBezTo>
                    <a:pt x="30" y="23"/>
                    <a:pt x="30" y="23"/>
                    <a:pt x="30" y="23"/>
                  </a:cubicBezTo>
                  <a:cubicBezTo>
                    <a:pt x="29" y="23"/>
                    <a:pt x="29" y="23"/>
                    <a:pt x="29" y="23"/>
                  </a:cubicBezTo>
                  <a:cubicBezTo>
                    <a:pt x="28" y="23"/>
                    <a:pt x="27" y="22"/>
                    <a:pt x="27" y="21"/>
                  </a:cubicBezTo>
                  <a:cubicBezTo>
                    <a:pt x="26" y="18"/>
                    <a:pt x="26" y="18"/>
                    <a:pt x="26" y="18"/>
                  </a:cubicBezTo>
                  <a:cubicBezTo>
                    <a:pt x="26" y="18"/>
                    <a:pt x="25" y="17"/>
                    <a:pt x="24" y="16"/>
                  </a:cubicBezTo>
                  <a:cubicBezTo>
                    <a:pt x="24" y="16"/>
                    <a:pt x="24" y="16"/>
                    <a:pt x="24" y="16"/>
                  </a:cubicBezTo>
                  <a:cubicBezTo>
                    <a:pt x="23" y="16"/>
                    <a:pt x="23" y="16"/>
                    <a:pt x="23" y="16"/>
                  </a:cubicBezTo>
                  <a:cubicBezTo>
                    <a:pt x="23" y="16"/>
                    <a:pt x="23" y="16"/>
                    <a:pt x="23" y="16"/>
                  </a:cubicBezTo>
                  <a:cubicBezTo>
                    <a:pt x="23" y="16"/>
                    <a:pt x="23" y="16"/>
                    <a:pt x="23" y="16"/>
                  </a:cubicBezTo>
                  <a:cubicBezTo>
                    <a:pt x="24" y="16"/>
                    <a:pt x="24" y="16"/>
                    <a:pt x="24" y="16"/>
                  </a:cubicBezTo>
                  <a:cubicBezTo>
                    <a:pt x="25" y="16"/>
                    <a:pt x="26" y="16"/>
                    <a:pt x="26" y="16"/>
                  </a:cubicBezTo>
                  <a:cubicBezTo>
                    <a:pt x="27" y="17"/>
                    <a:pt x="28" y="17"/>
                    <a:pt x="29" y="17"/>
                  </a:cubicBezTo>
                  <a:cubicBezTo>
                    <a:pt x="30" y="17"/>
                    <a:pt x="31" y="16"/>
                    <a:pt x="31" y="14"/>
                  </a:cubicBezTo>
                  <a:cubicBezTo>
                    <a:pt x="31" y="13"/>
                    <a:pt x="31" y="12"/>
                    <a:pt x="30" y="11"/>
                  </a:cubicBezTo>
                  <a:cubicBezTo>
                    <a:pt x="29" y="11"/>
                    <a:pt x="29" y="10"/>
                    <a:pt x="29" y="10"/>
                  </a:cubicBezTo>
                  <a:cubicBezTo>
                    <a:pt x="29" y="10"/>
                    <a:pt x="29" y="10"/>
                    <a:pt x="29" y="11"/>
                  </a:cubicBezTo>
                  <a:cubicBezTo>
                    <a:pt x="29" y="11"/>
                    <a:pt x="29" y="11"/>
                    <a:pt x="29" y="11"/>
                  </a:cubicBezTo>
                  <a:cubicBezTo>
                    <a:pt x="29" y="11"/>
                    <a:pt x="29" y="11"/>
                    <a:pt x="29" y="11"/>
                  </a:cubicBezTo>
                  <a:cubicBezTo>
                    <a:pt x="29" y="11"/>
                    <a:pt x="29" y="11"/>
                    <a:pt x="28" y="11"/>
                  </a:cubicBezTo>
                  <a:cubicBezTo>
                    <a:pt x="28" y="11"/>
                    <a:pt x="28" y="11"/>
                    <a:pt x="28" y="11"/>
                  </a:cubicBezTo>
                  <a:cubicBezTo>
                    <a:pt x="27" y="9"/>
                    <a:pt x="26" y="9"/>
                    <a:pt x="25" y="9"/>
                  </a:cubicBezTo>
                  <a:cubicBezTo>
                    <a:pt x="25" y="9"/>
                    <a:pt x="25" y="9"/>
                    <a:pt x="25" y="9"/>
                  </a:cubicBezTo>
                  <a:cubicBezTo>
                    <a:pt x="25" y="9"/>
                    <a:pt x="25" y="9"/>
                    <a:pt x="25" y="9"/>
                  </a:cubicBezTo>
                  <a:cubicBezTo>
                    <a:pt x="25" y="10"/>
                    <a:pt x="25" y="10"/>
                    <a:pt x="25" y="10"/>
                  </a:cubicBezTo>
                  <a:cubicBezTo>
                    <a:pt x="25" y="10"/>
                    <a:pt x="25" y="10"/>
                    <a:pt x="25" y="10"/>
                  </a:cubicBezTo>
                  <a:cubicBezTo>
                    <a:pt x="25" y="10"/>
                    <a:pt x="25" y="10"/>
                    <a:pt x="25" y="10"/>
                  </a:cubicBezTo>
                  <a:cubicBezTo>
                    <a:pt x="25" y="10"/>
                    <a:pt x="25" y="10"/>
                    <a:pt x="25" y="10"/>
                  </a:cubicBezTo>
                  <a:cubicBezTo>
                    <a:pt x="24" y="9"/>
                    <a:pt x="24" y="9"/>
                    <a:pt x="24" y="9"/>
                  </a:cubicBezTo>
                  <a:cubicBezTo>
                    <a:pt x="24" y="9"/>
                    <a:pt x="24" y="9"/>
                    <a:pt x="24" y="9"/>
                  </a:cubicBezTo>
                  <a:cubicBezTo>
                    <a:pt x="23" y="8"/>
                    <a:pt x="23" y="8"/>
                    <a:pt x="22" y="7"/>
                  </a:cubicBezTo>
                  <a:cubicBezTo>
                    <a:pt x="22" y="7"/>
                    <a:pt x="22" y="7"/>
                    <a:pt x="21" y="7"/>
                  </a:cubicBezTo>
                  <a:cubicBezTo>
                    <a:pt x="21" y="7"/>
                    <a:pt x="21" y="7"/>
                    <a:pt x="21" y="7"/>
                  </a:cubicBezTo>
                  <a:cubicBezTo>
                    <a:pt x="21" y="7"/>
                    <a:pt x="21" y="7"/>
                    <a:pt x="21" y="7"/>
                  </a:cubicBezTo>
                  <a:cubicBezTo>
                    <a:pt x="21" y="7"/>
                    <a:pt x="21" y="7"/>
                    <a:pt x="21" y="7"/>
                  </a:cubicBezTo>
                  <a:cubicBezTo>
                    <a:pt x="21" y="8"/>
                    <a:pt x="21" y="8"/>
                    <a:pt x="21" y="8"/>
                  </a:cubicBezTo>
                  <a:cubicBezTo>
                    <a:pt x="21" y="8"/>
                    <a:pt x="21" y="8"/>
                    <a:pt x="21" y="8"/>
                  </a:cubicBezTo>
                  <a:cubicBezTo>
                    <a:pt x="21" y="8"/>
                    <a:pt x="20" y="8"/>
                    <a:pt x="20" y="7"/>
                  </a:cubicBezTo>
                  <a:cubicBezTo>
                    <a:pt x="19" y="6"/>
                    <a:pt x="19" y="6"/>
                    <a:pt x="19" y="5"/>
                  </a:cubicBezTo>
                  <a:cubicBezTo>
                    <a:pt x="19" y="4"/>
                    <a:pt x="20" y="3"/>
                    <a:pt x="22" y="3"/>
                  </a:cubicBezTo>
                  <a:cubicBezTo>
                    <a:pt x="23" y="3"/>
                    <a:pt x="23" y="3"/>
                    <a:pt x="24" y="3"/>
                  </a:cubicBezTo>
                  <a:cubicBezTo>
                    <a:pt x="26" y="4"/>
                    <a:pt x="26" y="4"/>
                    <a:pt x="26" y="4"/>
                  </a:cubicBezTo>
                  <a:cubicBezTo>
                    <a:pt x="27" y="5"/>
                    <a:pt x="27" y="5"/>
                    <a:pt x="28" y="5"/>
                  </a:cubicBezTo>
                  <a:cubicBezTo>
                    <a:pt x="28" y="5"/>
                    <a:pt x="28" y="5"/>
                    <a:pt x="29" y="5"/>
                  </a:cubicBezTo>
                  <a:cubicBezTo>
                    <a:pt x="29" y="5"/>
                    <a:pt x="29" y="5"/>
                    <a:pt x="29" y="5"/>
                  </a:cubicBezTo>
                  <a:cubicBezTo>
                    <a:pt x="29" y="5"/>
                    <a:pt x="29" y="5"/>
                    <a:pt x="29" y="4"/>
                  </a:cubicBezTo>
                  <a:cubicBezTo>
                    <a:pt x="29" y="4"/>
                    <a:pt x="29" y="4"/>
                    <a:pt x="29" y="4"/>
                  </a:cubicBezTo>
                  <a:cubicBezTo>
                    <a:pt x="29" y="4"/>
                    <a:pt x="29" y="4"/>
                    <a:pt x="29" y="4"/>
                  </a:cubicBezTo>
                  <a:cubicBezTo>
                    <a:pt x="28" y="4"/>
                    <a:pt x="28" y="4"/>
                    <a:pt x="28" y="4"/>
                  </a:cubicBezTo>
                  <a:cubicBezTo>
                    <a:pt x="28" y="4"/>
                    <a:pt x="28" y="4"/>
                    <a:pt x="27" y="4"/>
                  </a:cubicBezTo>
                  <a:cubicBezTo>
                    <a:pt x="27" y="3"/>
                    <a:pt x="26" y="3"/>
                    <a:pt x="26" y="3"/>
                  </a:cubicBezTo>
                  <a:cubicBezTo>
                    <a:pt x="25" y="3"/>
                    <a:pt x="25" y="2"/>
                    <a:pt x="25" y="2"/>
                  </a:cubicBezTo>
                  <a:cubicBezTo>
                    <a:pt x="24" y="2"/>
                    <a:pt x="24" y="2"/>
                    <a:pt x="24" y="2"/>
                  </a:cubicBezTo>
                  <a:cubicBezTo>
                    <a:pt x="24" y="2"/>
                    <a:pt x="24" y="2"/>
                    <a:pt x="24" y="2"/>
                  </a:cubicBezTo>
                  <a:cubicBezTo>
                    <a:pt x="24" y="2"/>
                    <a:pt x="25" y="2"/>
                    <a:pt x="25" y="2"/>
                  </a:cubicBezTo>
                  <a:cubicBezTo>
                    <a:pt x="25" y="2"/>
                    <a:pt x="26" y="2"/>
                    <a:pt x="26" y="2"/>
                  </a:cubicBezTo>
                  <a:cubicBezTo>
                    <a:pt x="27" y="3"/>
                    <a:pt x="27" y="3"/>
                    <a:pt x="27" y="3"/>
                  </a:cubicBezTo>
                  <a:cubicBezTo>
                    <a:pt x="28" y="3"/>
                    <a:pt x="29" y="3"/>
                    <a:pt x="30" y="3"/>
                  </a:cubicBezTo>
                  <a:cubicBezTo>
                    <a:pt x="30" y="3"/>
                    <a:pt x="31" y="3"/>
                    <a:pt x="31" y="2"/>
                  </a:cubicBezTo>
                  <a:cubicBezTo>
                    <a:pt x="31" y="2"/>
                    <a:pt x="31" y="1"/>
                    <a:pt x="30" y="1"/>
                  </a:cubicBezTo>
                  <a:cubicBezTo>
                    <a:pt x="30" y="1"/>
                    <a:pt x="30" y="1"/>
                    <a:pt x="30" y="1"/>
                  </a:cubicBezTo>
                  <a:cubicBezTo>
                    <a:pt x="30" y="1"/>
                    <a:pt x="30" y="1"/>
                    <a:pt x="30" y="1"/>
                  </a:cubicBezTo>
                  <a:cubicBezTo>
                    <a:pt x="30" y="1"/>
                    <a:pt x="30" y="1"/>
                    <a:pt x="30" y="1"/>
                  </a:cubicBezTo>
                  <a:cubicBezTo>
                    <a:pt x="30" y="2"/>
                    <a:pt x="30" y="2"/>
                    <a:pt x="30" y="2"/>
                  </a:cubicBezTo>
                  <a:cubicBezTo>
                    <a:pt x="30" y="2"/>
                    <a:pt x="30" y="2"/>
                    <a:pt x="29" y="2"/>
                  </a:cubicBezTo>
                  <a:cubicBezTo>
                    <a:pt x="29" y="2"/>
                    <a:pt x="29" y="2"/>
                    <a:pt x="29" y="2"/>
                  </a:cubicBezTo>
                  <a:cubicBezTo>
                    <a:pt x="26" y="2"/>
                    <a:pt x="26" y="2"/>
                    <a:pt x="26" y="2"/>
                  </a:cubicBezTo>
                  <a:cubicBezTo>
                    <a:pt x="25" y="1"/>
                    <a:pt x="24" y="1"/>
                    <a:pt x="23" y="1"/>
                  </a:cubicBezTo>
                  <a:cubicBezTo>
                    <a:pt x="20" y="1"/>
                    <a:pt x="18" y="3"/>
                    <a:pt x="18" y="5"/>
                  </a:cubicBezTo>
                  <a:cubicBezTo>
                    <a:pt x="18" y="8"/>
                    <a:pt x="20" y="9"/>
                    <a:pt x="25" y="11"/>
                  </a:cubicBezTo>
                  <a:cubicBezTo>
                    <a:pt x="29" y="13"/>
                    <a:pt x="30" y="13"/>
                    <a:pt x="30" y="14"/>
                  </a:cubicBezTo>
                  <a:cubicBezTo>
                    <a:pt x="30" y="15"/>
                    <a:pt x="29" y="16"/>
                    <a:pt x="29" y="16"/>
                  </a:cubicBezTo>
                  <a:cubicBezTo>
                    <a:pt x="28" y="16"/>
                    <a:pt x="28" y="16"/>
                    <a:pt x="28" y="15"/>
                  </a:cubicBezTo>
                  <a:cubicBezTo>
                    <a:pt x="28" y="15"/>
                    <a:pt x="27" y="15"/>
                    <a:pt x="25" y="15"/>
                  </a:cubicBezTo>
                  <a:cubicBezTo>
                    <a:pt x="24" y="15"/>
                    <a:pt x="23" y="14"/>
                    <a:pt x="21" y="14"/>
                  </a:cubicBezTo>
                  <a:cubicBezTo>
                    <a:pt x="18" y="14"/>
                    <a:pt x="16" y="15"/>
                    <a:pt x="14" y="17"/>
                  </a:cubicBezTo>
                  <a:cubicBezTo>
                    <a:pt x="14" y="17"/>
                    <a:pt x="14" y="17"/>
                    <a:pt x="13" y="17"/>
                  </a:cubicBezTo>
                  <a:cubicBezTo>
                    <a:pt x="13" y="17"/>
                    <a:pt x="13" y="17"/>
                    <a:pt x="13" y="17"/>
                  </a:cubicBezTo>
                  <a:cubicBezTo>
                    <a:pt x="13" y="17"/>
                    <a:pt x="13" y="17"/>
                    <a:pt x="13" y="17"/>
                  </a:cubicBezTo>
                  <a:cubicBezTo>
                    <a:pt x="12" y="17"/>
                    <a:pt x="12" y="17"/>
                    <a:pt x="12" y="17"/>
                  </a:cubicBezTo>
                  <a:cubicBezTo>
                    <a:pt x="12" y="17"/>
                    <a:pt x="12" y="17"/>
                    <a:pt x="12" y="18"/>
                  </a:cubicBezTo>
                  <a:cubicBezTo>
                    <a:pt x="11" y="18"/>
                    <a:pt x="11" y="19"/>
                    <a:pt x="11" y="19"/>
                  </a:cubicBezTo>
                  <a:cubicBezTo>
                    <a:pt x="11" y="19"/>
                    <a:pt x="11" y="19"/>
                    <a:pt x="11" y="19"/>
                  </a:cubicBezTo>
                  <a:cubicBezTo>
                    <a:pt x="10" y="19"/>
                    <a:pt x="10" y="19"/>
                    <a:pt x="10" y="18"/>
                  </a:cubicBezTo>
                  <a:cubicBezTo>
                    <a:pt x="10" y="17"/>
                    <a:pt x="9" y="17"/>
                    <a:pt x="9" y="17"/>
                  </a:cubicBezTo>
                  <a:cubicBezTo>
                    <a:pt x="8" y="16"/>
                    <a:pt x="8" y="16"/>
                    <a:pt x="8" y="16"/>
                  </a:cubicBezTo>
                  <a:cubicBezTo>
                    <a:pt x="8" y="16"/>
                    <a:pt x="8" y="16"/>
                    <a:pt x="8" y="16"/>
                  </a:cubicBezTo>
                  <a:cubicBezTo>
                    <a:pt x="8" y="16"/>
                    <a:pt x="8" y="16"/>
                    <a:pt x="8" y="15"/>
                  </a:cubicBezTo>
                  <a:cubicBezTo>
                    <a:pt x="9" y="15"/>
                    <a:pt x="9" y="15"/>
                    <a:pt x="9" y="15"/>
                  </a:cubicBezTo>
                  <a:cubicBezTo>
                    <a:pt x="9" y="14"/>
                    <a:pt x="9" y="14"/>
                    <a:pt x="9" y="14"/>
                  </a:cubicBezTo>
                  <a:cubicBezTo>
                    <a:pt x="9" y="14"/>
                    <a:pt x="9" y="14"/>
                    <a:pt x="9" y="15"/>
                  </a:cubicBezTo>
                  <a:cubicBezTo>
                    <a:pt x="9" y="15"/>
                    <a:pt x="9" y="16"/>
                    <a:pt x="10" y="16"/>
                  </a:cubicBezTo>
                  <a:cubicBezTo>
                    <a:pt x="10" y="17"/>
                    <a:pt x="10" y="17"/>
                    <a:pt x="10" y="17"/>
                  </a:cubicBezTo>
                  <a:cubicBezTo>
                    <a:pt x="10" y="17"/>
                    <a:pt x="10" y="17"/>
                    <a:pt x="10" y="17"/>
                  </a:cubicBezTo>
                  <a:cubicBezTo>
                    <a:pt x="11" y="17"/>
                    <a:pt x="11" y="16"/>
                    <a:pt x="11" y="15"/>
                  </a:cubicBezTo>
                  <a:cubicBezTo>
                    <a:pt x="11" y="15"/>
                    <a:pt x="11" y="14"/>
                    <a:pt x="12" y="14"/>
                  </a:cubicBezTo>
                  <a:cubicBezTo>
                    <a:pt x="12" y="14"/>
                    <a:pt x="12" y="14"/>
                    <a:pt x="12" y="14"/>
                  </a:cubicBezTo>
                  <a:cubicBezTo>
                    <a:pt x="12" y="14"/>
                    <a:pt x="12" y="15"/>
                    <a:pt x="12" y="15"/>
                  </a:cubicBezTo>
                  <a:cubicBezTo>
                    <a:pt x="12" y="15"/>
                    <a:pt x="12" y="15"/>
                    <a:pt x="12" y="16"/>
                  </a:cubicBezTo>
                  <a:cubicBezTo>
                    <a:pt x="13" y="16"/>
                    <a:pt x="13" y="16"/>
                    <a:pt x="13" y="16"/>
                  </a:cubicBezTo>
                  <a:cubicBezTo>
                    <a:pt x="13" y="16"/>
                    <a:pt x="13" y="16"/>
                    <a:pt x="13" y="16"/>
                  </a:cubicBezTo>
                  <a:cubicBezTo>
                    <a:pt x="13" y="16"/>
                    <a:pt x="13" y="16"/>
                    <a:pt x="13" y="15"/>
                  </a:cubicBezTo>
                  <a:cubicBezTo>
                    <a:pt x="13" y="15"/>
                    <a:pt x="13" y="15"/>
                    <a:pt x="13" y="15"/>
                  </a:cubicBezTo>
                  <a:cubicBezTo>
                    <a:pt x="13" y="14"/>
                    <a:pt x="13" y="14"/>
                    <a:pt x="13" y="14"/>
                  </a:cubicBezTo>
                  <a:cubicBezTo>
                    <a:pt x="13" y="14"/>
                    <a:pt x="13" y="14"/>
                    <a:pt x="13" y="14"/>
                  </a:cubicBezTo>
                  <a:cubicBezTo>
                    <a:pt x="13" y="14"/>
                    <a:pt x="13" y="13"/>
                    <a:pt x="13" y="13"/>
                  </a:cubicBezTo>
                  <a:cubicBezTo>
                    <a:pt x="14" y="13"/>
                    <a:pt x="14" y="14"/>
                    <a:pt x="14" y="14"/>
                  </a:cubicBezTo>
                  <a:cubicBezTo>
                    <a:pt x="14" y="14"/>
                    <a:pt x="14" y="14"/>
                    <a:pt x="14" y="14"/>
                  </a:cubicBezTo>
                  <a:cubicBezTo>
                    <a:pt x="14" y="14"/>
                    <a:pt x="15" y="14"/>
                    <a:pt x="15" y="14"/>
                  </a:cubicBezTo>
                  <a:cubicBezTo>
                    <a:pt x="15" y="14"/>
                    <a:pt x="15" y="14"/>
                    <a:pt x="15" y="14"/>
                  </a:cubicBezTo>
                  <a:cubicBezTo>
                    <a:pt x="15" y="14"/>
                    <a:pt x="15" y="14"/>
                    <a:pt x="15" y="13"/>
                  </a:cubicBezTo>
                  <a:cubicBezTo>
                    <a:pt x="15" y="13"/>
                    <a:pt x="15" y="13"/>
                    <a:pt x="15" y="13"/>
                  </a:cubicBezTo>
                  <a:cubicBezTo>
                    <a:pt x="14" y="12"/>
                    <a:pt x="14" y="12"/>
                    <a:pt x="14" y="12"/>
                  </a:cubicBezTo>
                  <a:cubicBezTo>
                    <a:pt x="14" y="12"/>
                    <a:pt x="14" y="12"/>
                    <a:pt x="14" y="12"/>
                  </a:cubicBezTo>
                  <a:cubicBezTo>
                    <a:pt x="13" y="12"/>
                    <a:pt x="13" y="12"/>
                    <a:pt x="13" y="12"/>
                  </a:cubicBezTo>
                  <a:cubicBezTo>
                    <a:pt x="13" y="12"/>
                    <a:pt x="13" y="12"/>
                    <a:pt x="13" y="12"/>
                  </a:cubicBezTo>
                  <a:cubicBezTo>
                    <a:pt x="13" y="12"/>
                    <a:pt x="13" y="12"/>
                    <a:pt x="13" y="12"/>
                  </a:cubicBezTo>
                  <a:cubicBezTo>
                    <a:pt x="13" y="12"/>
                    <a:pt x="13" y="11"/>
                    <a:pt x="13" y="11"/>
                  </a:cubicBezTo>
                  <a:cubicBezTo>
                    <a:pt x="14" y="10"/>
                    <a:pt x="14" y="9"/>
                    <a:pt x="14" y="8"/>
                  </a:cubicBezTo>
                  <a:cubicBezTo>
                    <a:pt x="14" y="6"/>
                    <a:pt x="14" y="5"/>
                    <a:pt x="14" y="5"/>
                  </a:cubicBezTo>
                  <a:cubicBezTo>
                    <a:pt x="15" y="5"/>
                    <a:pt x="15" y="5"/>
                    <a:pt x="15" y="6"/>
                  </a:cubicBezTo>
                  <a:cubicBezTo>
                    <a:pt x="15" y="6"/>
                    <a:pt x="15" y="6"/>
                    <a:pt x="15" y="6"/>
                  </a:cubicBezTo>
                  <a:cubicBezTo>
                    <a:pt x="15" y="6"/>
                    <a:pt x="15" y="6"/>
                    <a:pt x="15" y="6"/>
                  </a:cubicBezTo>
                  <a:cubicBezTo>
                    <a:pt x="15" y="7"/>
                    <a:pt x="15" y="7"/>
                    <a:pt x="15" y="7"/>
                  </a:cubicBezTo>
                  <a:cubicBezTo>
                    <a:pt x="15" y="7"/>
                    <a:pt x="15" y="7"/>
                    <a:pt x="16" y="6"/>
                  </a:cubicBezTo>
                  <a:cubicBezTo>
                    <a:pt x="16" y="6"/>
                    <a:pt x="16" y="5"/>
                    <a:pt x="16" y="5"/>
                  </a:cubicBezTo>
                  <a:cubicBezTo>
                    <a:pt x="16" y="5"/>
                    <a:pt x="16" y="5"/>
                    <a:pt x="16" y="5"/>
                  </a:cubicBezTo>
                  <a:cubicBezTo>
                    <a:pt x="15" y="4"/>
                    <a:pt x="15" y="4"/>
                    <a:pt x="15" y="4"/>
                  </a:cubicBezTo>
                  <a:cubicBezTo>
                    <a:pt x="15" y="4"/>
                    <a:pt x="15" y="4"/>
                    <a:pt x="15" y="4"/>
                  </a:cubicBezTo>
                  <a:cubicBezTo>
                    <a:pt x="14" y="4"/>
                    <a:pt x="14" y="3"/>
                    <a:pt x="14" y="3"/>
                  </a:cubicBezTo>
                  <a:cubicBezTo>
                    <a:pt x="14" y="3"/>
                    <a:pt x="14" y="3"/>
                    <a:pt x="14" y="3"/>
                  </a:cubicBezTo>
                  <a:cubicBezTo>
                    <a:pt x="14" y="3"/>
                    <a:pt x="14" y="3"/>
                    <a:pt x="14" y="3"/>
                  </a:cubicBezTo>
                  <a:cubicBezTo>
                    <a:pt x="14" y="2"/>
                    <a:pt x="14" y="2"/>
                    <a:pt x="14" y="2"/>
                  </a:cubicBezTo>
                  <a:cubicBezTo>
                    <a:pt x="14" y="2"/>
                    <a:pt x="14" y="2"/>
                    <a:pt x="14" y="2"/>
                  </a:cubicBezTo>
                  <a:cubicBezTo>
                    <a:pt x="14" y="1"/>
                    <a:pt x="14" y="1"/>
                    <a:pt x="14" y="1"/>
                  </a:cubicBezTo>
                  <a:cubicBezTo>
                    <a:pt x="13" y="2"/>
                    <a:pt x="13" y="2"/>
                    <a:pt x="13" y="2"/>
                  </a:cubicBezTo>
                  <a:cubicBezTo>
                    <a:pt x="12" y="3"/>
                    <a:pt x="12" y="3"/>
                    <a:pt x="12" y="3"/>
                  </a:cubicBezTo>
                  <a:cubicBezTo>
                    <a:pt x="12" y="3"/>
                    <a:pt x="12" y="3"/>
                    <a:pt x="12" y="3"/>
                  </a:cubicBezTo>
                  <a:cubicBezTo>
                    <a:pt x="12" y="3"/>
                    <a:pt x="12" y="3"/>
                    <a:pt x="12" y="2"/>
                  </a:cubicBezTo>
                  <a:cubicBezTo>
                    <a:pt x="12" y="2"/>
                    <a:pt x="12" y="2"/>
                    <a:pt x="12" y="2"/>
                  </a:cubicBezTo>
                  <a:cubicBezTo>
                    <a:pt x="12" y="1"/>
                    <a:pt x="11" y="1"/>
                    <a:pt x="11" y="0"/>
                  </a:cubicBezTo>
                  <a:cubicBezTo>
                    <a:pt x="11" y="0"/>
                    <a:pt x="11" y="0"/>
                    <a:pt x="11" y="0"/>
                  </a:cubicBezTo>
                  <a:cubicBezTo>
                    <a:pt x="10" y="1"/>
                    <a:pt x="10" y="1"/>
                    <a:pt x="10" y="1"/>
                  </a:cubicBezTo>
                  <a:cubicBezTo>
                    <a:pt x="10" y="1"/>
                    <a:pt x="10" y="1"/>
                    <a:pt x="10" y="1"/>
                  </a:cubicBezTo>
                  <a:cubicBezTo>
                    <a:pt x="10" y="1"/>
                    <a:pt x="10" y="2"/>
                    <a:pt x="10" y="2"/>
                  </a:cubicBezTo>
                  <a:cubicBezTo>
                    <a:pt x="10" y="2"/>
                    <a:pt x="9" y="2"/>
                    <a:pt x="9" y="2"/>
                  </a:cubicBezTo>
                  <a:cubicBezTo>
                    <a:pt x="9" y="2"/>
                    <a:pt x="9" y="2"/>
                    <a:pt x="9" y="2"/>
                  </a:cubicBezTo>
                  <a:cubicBezTo>
                    <a:pt x="9" y="2"/>
                    <a:pt x="9" y="2"/>
                    <a:pt x="9" y="2"/>
                  </a:cubicBezTo>
                  <a:cubicBezTo>
                    <a:pt x="9" y="3"/>
                    <a:pt x="9" y="3"/>
                    <a:pt x="9" y="3"/>
                  </a:cubicBezTo>
                  <a:cubicBezTo>
                    <a:pt x="9" y="3"/>
                    <a:pt x="9" y="3"/>
                    <a:pt x="9" y="3"/>
                  </a:cubicBezTo>
                  <a:cubicBezTo>
                    <a:pt x="9" y="2"/>
                    <a:pt x="9" y="2"/>
                    <a:pt x="9" y="2"/>
                  </a:cubicBezTo>
                  <a:cubicBezTo>
                    <a:pt x="9" y="2"/>
                    <a:pt x="9" y="2"/>
                    <a:pt x="9" y="2"/>
                  </a:cubicBezTo>
                  <a:cubicBezTo>
                    <a:pt x="8" y="2"/>
                    <a:pt x="8" y="2"/>
                    <a:pt x="8" y="2"/>
                  </a:cubicBezTo>
                  <a:cubicBezTo>
                    <a:pt x="8" y="1"/>
                    <a:pt x="8" y="1"/>
                    <a:pt x="8" y="1"/>
                  </a:cubicBezTo>
                  <a:cubicBezTo>
                    <a:pt x="8" y="2"/>
                    <a:pt x="8" y="2"/>
                    <a:pt x="8" y="2"/>
                  </a:cubicBezTo>
                  <a:cubicBezTo>
                    <a:pt x="7" y="2"/>
                    <a:pt x="7" y="2"/>
                    <a:pt x="7" y="2"/>
                  </a:cubicBezTo>
                  <a:cubicBezTo>
                    <a:pt x="7" y="3"/>
                    <a:pt x="7" y="3"/>
                    <a:pt x="7" y="3"/>
                  </a:cubicBezTo>
                  <a:cubicBezTo>
                    <a:pt x="7" y="3"/>
                    <a:pt x="7" y="3"/>
                    <a:pt x="7" y="3"/>
                  </a:cubicBezTo>
                  <a:cubicBezTo>
                    <a:pt x="7" y="3"/>
                    <a:pt x="7" y="3"/>
                    <a:pt x="7" y="3"/>
                  </a:cubicBezTo>
                  <a:cubicBezTo>
                    <a:pt x="7" y="4"/>
                    <a:pt x="7" y="4"/>
                    <a:pt x="7" y="4"/>
                  </a:cubicBezTo>
                  <a:cubicBezTo>
                    <a:pt x="7" y="4"/>
                    <a:pt x="7" y="4"/>
                    <a:pt x="7" y="4"/>
                  </a:cubicBezTo>
                  <a:cubicBezTo>
                    <a:pt x="7" y="4"/>
                    <a:pt x="6" y="4"/>
                    <a:pt x="6" y="4"/>
                  </a:cubicBezTo>
                  <a:cubicBezTo>
                    <a:pt x="6" y="4"/>
                    <a:pt x="5" y="4"/>
                    <a:pt x="5" y="5"/>
                  </a:cubicBezTo>
                  <a:cubicBezTo>
                    <a:pt x="5" y="5"/>
                    <a:pt x="6" y="6"/>
                    <a:pt x="6" y="6"/>
                  </a:cubicBezTo>
                  <a:cubicBezTo>
                    <a:pt x="6" y="7"/>
                    <a:pt x="6" y="7"/>
                    <a:pt x="6" y="7"/>
                  </a:cubicBezTo>
                  <a:cubicBezTo>
                    <a:pt x="6" y="7"/>
                    <a:pt x="7" y="7"/>
                    <a:pt x="7" y="7"/>
                  </a:cubicBezTo>
                  <a:cubicBezTo>
                    <a:pt x="7" y="6"/>
                    <a:pt x="7" y="6"/>
                    <a:pt x="7" y="6"/>
                  </a:cubicBezTo>
                  <a:cubicBezTo>
                    <a:pt x="7" y="6"/>
                    <a:pt x="7" y="6"/>
                    <a:pt x="7" y="6"/>
                  </a:cubicBezTo>
                  <a:cubicBezTo>
                    <a:pt x="7" y="6"/>
                    <a:pt x="7" y="6"/>
                    <a:pt x="7" y="6"/>
                  </a:cubicBezTo>
                  <a:cubicBezTo>
                    <a:pt x="7" y="5"/>
                    <a:pt x="7" y="5"/>
                    <a:pt x="7" y="5"/>
                  </a:cubicBezTo>
                  <a:cubicBezTo>
                    <a:pt x="7" y="5"/>
                    <a:pt x="7" y="5"/>
                    <a:pt x="7" y="6"/>
                  </a:cubicBezTo>
                  <a:cubicBezTo>
                    <a:pt x="8" y="7"/>
                    <a:pt x="8" y="7"/>
                    <a:pt x="8" y="7"/>
                  </a:cubicBezTo>
                  <a:cubicBezTo>
                    <a:pt x="8" y="9"/>
                    <a:pt x="8" y="9"/>
                    <a:pt x="8" y="9"/>
                  </a:cubicBezTo>
                  <a:cubicBezTo>
                    <a:pt x="8" y="9"/>
                    <a:pt x="8" y="10"/>
                    <a:pt x="8" y="10"/>
                  </a:cubicBezTo>
                  <a:cubicBezTo>
                    <a:pt x="9" y="11"/>
                    <a:pt x="9" y="11"/>
                    <a:pt x="9" y="11"/>
                  </a:cubicBezTo>
                  <a:cubicBezTo>
                    <a:pt x="9" y="12"/>
                    <a:pt x="9" y="12"/>
                    <a:pt x="9" y="12"/>
                  </a:cubicBezTo>
                  <a:cubicBezTo>
                    <a:pt x="9" y="12"/>
                    <a:pt x="9" y="12"/>
                    <a:pt x="9" y="12"/>
                  </a:cubicBezTo>
                  <a:cubicBezTo>
                    <a:pt x="9" y="12"/>
                    <a:pt x="9" y="12"/>
                    <a:pt x="9" y="12"/>
                  </a:cubicBezTo>
                  <a:cubicBezTo>
                    <a:pt x="9" y="12"/>
                    <a:pt x="9" y="12"/>
                    <a:pt x="8" y="12"/>
                  </a:cubicBezTo>
                  <a:cubicBezTo>
                    <a:pt x="8" y="12"/>
                    <a:pt x="8" y="12"/>
                    <a:pt x="8" y="12"/>
                  </a:cubicBezTo>
                  <a:cubicBezTo>
                    <a:pt x="8" y="12"/>
                    <a:pt x="7" y="12"/>
                    <a:pt x="7" y="15"/>
                  </a:cubicBezTo>
                  <a:cubicBezTo>
                    <a:pt x="7" y="16"/>
                    <a:pt x="8" y="18"/>
                    <a:pt x="8" y="19"/>
                  </a:cubicBezTo>
                  <a:cubicBezTo>
                    <a:pt x="9" y="21"/>
                    <a:pt x="9" y="21"/>
                    <a:pt x="9" y="21"/>
                  </a:cubicBezTo>
                  <a:cubicBezTo>
                    <a:pt x="9" y="21"/>
                    <a:pt x="9" y="21"/>
                    <a:pt x="9" y="22"/>
                  </a:cubicBezTo>
                  <a:cubicBezTo>
                    <a:pt x="9" y="24"/>
                    <a:pt x="6" y="28"/>
                    <a:pt x="2" y="30"/>
                  </a:cubicBezTo>
                  <a:cubicBezTo>
                    <a:pt x="1" y="31"/>
                    <a:pt x="0" y="31"/>
                    <a:pt x="0" y="33"/>
                  </a:cubicBezTo>
                  <a:cubicBezTo>
                    <a:pt x="0" y="33"/>
                    <a:pt x="0" y="33"/>
                    <a:pt x="0" y="33"/>
                  </a:cubicBezTo>
                  <a:cubicBezTo>
                    <a:pt x="1" y="33"/>
                    <a:pt x="1" y="33"/>
                    <a:pt x="1" y="33"/>
                  </a:cubicBezTo>
                  <a:cubicBezTo>
                    <a:pt x="2" y="32"/>
                    <a:pt x="3" y="32"/>
                    <a:pt x="3" y="32"/>
                  </a:cubicBezTo>
                  <a:cubicBezTo>
                    <a:pt x="3" y="31"/>
                    <a:pt x="3" y="31"/>
                    <a:pt x="3" y="31"/>
                  </a:cubicBezTo>
                  <a:cubicBezTo>
                    <a:pt x="3" y="31"/>
                    <a:pt x="3" y="31"/>
                    <a:pt x="4" y="31"/>
                  </a:cubicBezTo>
                  <a:cubicBezTo>
                    <a:pt x="4" y="31"/>
                    <a:pt x="4" y="30"/>
                    <a:pt x="4" y="30"/>
                  </a:cubicBezTo>
                  <a:cubicBezTo>
                    <a:pt x="4" y="30"/>
                    <a:pt x="5" y="30"/>
                    <a:pt x="5" y="30"/>
                  </a:cubicBezTo>
                  <a:cubicBezTo>
                    <a:pt x="5" y="30"/>
                    <a:pt x="5" y="30"/>
                    <a:pt x="5" y="30"/>
                  </a:cubicBezTo>
                  <a:cubicBezTo>
                    <a:pt x="5" y="30"/>
                    <a:pt x="5" y="30"/>
                    <a:pt x="5" y="30"/>
                  </a:cubicBezTo>
                  <a:cubicBezTo>
                    <a:pt x="4" y="31"/>
                    <a:pt x="4" y="31"/>
                    <a:pt x="4" y="31"/>
                  </a:cubicBezTo>
                  <a:cubicBezTo>
                    <a:pt x="4" y="31"/>
                    <a:pt x="4" y="31"/>
                    <a:pt x="4" y="31"/>
                  </a:cubicBezTo>
                  <a:cubicBezTo>
                    <a:pt x="4" y="32"/>
                    <a:pt x="5" y="33"/>
                    <a:pt x="6" y="33"/>
                  </a:cubicBezTo>
                  <a:cubicBezTo>
                    <a:pt x="6" y="32"/>
                    <a:pt x="6" y="32"/>
                    <a:pt x="6" y="31"/>
                  </a:cubicBezTo>
                  <a:cubicBezTo>
                    <a:pt x="7" y="31"/>
                    <a:pt x="7" y="31"/>
                    <a:pt x="7" y="31"/>
                  </a:cubicBezTo>
                  <a:cubicBezTo>
                    <a:pt x="7" y="30"/>
                    <a:pt x="7" y="30"/>
                    <a:pt x="7" y="29"/>
                  </a:cubicBezTo>
                  <a:cubicBezTo>
                    <a:pt x="7" y="29"/>
                    <a:pt x="7" y="28"/>
                    <a:pt x="7" y="28"/>
                  </a:cubicBezTo>
                  <a:cubicBezTo>
                    <a:pt x="7" y="28"/>
                    <a:pt x="7" y="28"/>
                    <a:pt x="7" y="28"/>
                  </a:cubicBezTo>
                  <a:cubicBezTo>
                    <a:pt x="7" y="28"/>
                    <a:pt x="7" y="27"/>
                    <a:pt x="7" y="27"/>
                  </a:cubicBezTo>
                  <a:cubicBezTo>
                    <a:pt x="7" y="27"/>
                    <a:pt x="7" y="27"/>
                    <a:pt x="7" y="28"/>
                  </a:cubicBezTo>
                  <a:cubicBezTo>
                    <a:pt x="7" y="28"/>
                    <a:pt x="7" y="28"/>
                    <a:pt x="7" y="28"/>
                  </a:cubicBezTo>
                  <a:cubicBezTo>
                    <a:pt x="7" y="28"/>
                    <a:pt x="8" y="28"/>
                    <a:pt x="8" y="28"/>
                  </a:cubicBezTo>
                  <a:cubicBezTo>
                    <a:pt x="8" y="28"/>
                    <a:pt x="9" y="28"/>
                    <a:pt x="9" y="27"/>
                  </a:cubicBezTo>
                  <a:cubicBezTo>
                    <a:pt x="9" y="27"/>
                    <a:pt x="9" y="27"/>
                    <a:pt x="9" y="26"/>
                  </a:cubicBezTo>
                  <a:cubicBezTo>
                    <a:pt x="9" y="26"/>
                    <a:pt x="9" y="26"/>
                    <a:pt x="9" y="26"/>
                  </a:cubicBezTo>
                  <a:cubicBezTo>
                    <a:pt x="9" y="25"/>
                    <a:pt x="9" y="25"/>
                    <a:pt x="9" y="25"/>
                  </a:cubicBezTo>
                  <a:cubicBezTo>
                    <a:pt x="9" y="25"/>
                    <a:pt x="9" y="25"/>
                    <a:pt x="9" y="25"/>
                  </a:cubicBezTo>
                  <a:cubicBezTo>
                    <a:pt x="9" y="25"/>
                    <a:pt x="9" y="25"/>
                    <a:pt x="9" y="25"/>
                  </a:cubicBezTo>
                  <a:cubicBezTo>
                    <a:pt x="9" y="25"/>
                    <a:pt x="10" y="25"/>
                    <a:pt x="10" y="25"/>
                  </a:cubicBezTo>
                  <a:cubicBezTo>
                    <a:pt x="10" y="26"/>
                    <a:pt x="10" y="26"/>
                    <a:pt x="10" y="26"/>
                  </a:cubicBezTo>
                  <a:cubicBezTo>
                    <a:pt x="10" y="26"/>
                    <a:pt x="10" y="26"/>
                    <a:pt x="10" y="26"/>
                  </a:cubicBezTo>
                  <a:cubicBezTo>
                    <a:pt x="10" y="26"/>
                    <a:pt x="11" y="26"/>
                    <a:pt x="11" y="25"/>
                  </a:cubicBezTo>
                  <a:cubicBezTo>
                    <a:pt x="11" y="25"/>
                    <a:pt x="11" y="24"/>
                    <a:pt x="11" y="24"/>
                  </a:cubicBezTo>
                  <a:cubicBezTo>
                    <a:pt x="11" y="23"/>
                    <a:pt x="11" y="23"/>
                    <a:pt x="12" y="23"/>
                  </a:cubicBezTo>
                  <a:cubicBezTo>
                    <a:pt x="12" y="23"/>
                    <a:pt x="12" y="23"/>
                    <a:pt x="12" y="23"/>
                  </a:cubicBezTo>
                  <a:cubicBezTo>
                    <a:pt x="12" y="23"/>
                    <a:pt x="12" y="23"/>
                    <a:pt x="12" y="23"/>
                  </a:cubicBezTo>
                  <a:cubicBezTo>
                    <a:pt x="12" y="24"/>
                    <a:pt x="12" y="24"/>
                    <a:pt x="12" y="24"/>
                  </a:cubicBezTo>
                  <a:cubicBezTo>
                    <a:pt x="12" y="24"/>
                    <a:pt x="13" y="23"/>
                    <a:pt x="13" y="23"/>
                  </a:cubicBezTo>
                  <a:cubicBezTo>
                    <a:pt x="13" y="23"/>
                    <a:pt x="13" y="23"/>
                    <a:pt x="13" y="23"/>
                  </a:cubicBezTo>
                  <a:cubicBezTo>
                    <a:pt x="13" y="22"/>
                    <a:pt x="13" y="22"/>
                    <a:pt x="13" y="22"/>
                  </a:cubicBezTo>
                  <a:cubicBezTo>
                    <a:pt x="12" y="22"/>
                    <a:pt x="12" y="22"/>
                    <a:pt x="12" y="21"/>
                  </a:cubicBezTo>
                  <a:cubicBezTo>
                    <a:pt x="12" y="21"/>
                    <a:pt x="13" y="21"/>
                    <a:pt x="13" y="20"/>
                  </a:cubicBezTo>
                  <a:cubicBezTo>
                    <a:pt x="13" y="20"/>
                    <a:pt x="13" y="20"/>
                    <a:pt x="13" y="19"/>
                  </a:cubicBezTo>
                  <a:cubicBezTo>
                    <a:pt x="14" y="18"/>
                    <a:pt x="14" y="18"/>
                    <a:pt x="14" y="18"/>
                  </a:cubicBezTo>
                  <a:cubicBezTo>
                    <a:pt x="14" y="18"/>
                    <a:pt x="14" y="18"/>
                    <a:pt x="14" y="19"/>
                  </a:cubicBezTo>
                  <a:cubicBezTo>
                    <a:pt x="14" y="19"/>
                    <a:pt x="14" y="19"/>
                    <a:pt x="14" y="19"/>
                  </a:cubicBezTo>
                  <a:cubicBezTo>
                    <a:pt x="14" y="19"/>
                    <a:pt x="14" y="19"/>
                    <a:pt x="14" y="19"/>
                  </a:cubicBezTo>
                  <a:cubicBezTo>
                    <a:pt x="14" y="19"/>
                    <a:pt x="14" y="19"/>
                    <a:pt x="14" y="19"/>
                  </a:cubicBezTo>
                  <a:cubicBezTo>
                    <a:pt x="14" y="19"/>
                    <a:pt x="15" y="19"/>
                    <a:pt x="15" y="19"/>
                  </a:cubicBezTo>
                  <a:cubicBezTo>
                    <a:pt x="15" y="19"/>
                    <a:pt x="15" y="19"/>
                    <a:pt x="16" y="19"/>
                  </a:cubicBezTo>
                  <a:cubicBezTo>
                    <a:pt x="17" y="18"/>
                    <a:pt x="17" y="18"/>
                    <a:pt x="17" y="18"/>
                  </a:cubicBezTo>
                  <a:cubicBezTo>
                    <a:pt x="17" y="18"/>
                    <a:pt x="17" y="18"/>
                    <a:pt x="18" y="18"/>
                  </a:cubicBezTo>
                  <a:cubicBezTo>
                    <a:pt x="18" y="18"/>
                    <a:pt x="18" y="18"/>
                    <a:pt x="18" y="18"/>
                  </a:cubicBezTo>
                  <a:cubicBezTo>
                    <a:pt x="19" y="19"/>
                    <a:pt x="19" y="19"/>
                    <a:pt x="19" y="19"/>
                  </a:cubicBezTo>
                  <a:cubicBezTo>
                    <a:pt x="19" y="19"/>
                    <a:pt x="20" y="18"/>
                    <a:pt x="20" y="18"/>
                  </a:cubicBezTo>
                  <a:cubicBezTo>
                    <a:pt x="20" y="18"/>
                    <a:pt x="19" y="17"/>
                    <a:pt x="19" y="17"/>
                  </a:cubicBezTo>
                  <a:cubicBezTo>
                    <a:pt x="19" y="17"/>
                    <a:pt x="19" y="17"/>
                    <a:pt x="19" y="17"/>
                  </a:cubicBezTo>
                  <a:cubicBezTo>
                    <a:pt x="19" y="17"/>
                    <a:pt x="19" y="17"/>
                    <a:pt x="19" y="17"/>
                  </a:cubicBezTo>
                  <a:cubicBezTo>
                    <a:pt x="19" y="16"/>
                    <a:pt x="19" y="16"/>
                    <a:pt x="19" y="16"/>
                  </a:cubicBezTo>
                  <a:cubicBezTo>
                    <a:pt x="19" y="16"/>
                    <a:pt x="20" y="17"/>
                    <a:pt x="20" y="18"/>
                  </a:cubicBezTo>
                  <a:cubicBezTo>
                    <a:pt x="23" y="22"/>
                    <a:pt x="24" y="24"/>
                    <a:pt x="26" y="24"/>
                  </a:cubicBezTo>
                  <a:cubicBezTo>
                    <a:pt x="28" y="25"/>
                    <a:pt x="29" y="25"/>
                    <a:pt x="29" y="26"/>
                  </a:cubicBezTo>
                  <a:cubicBezTo>
                    <a:pt x="29" y="27"/>
                    <a:pt x="29" y="28"/>
                    <a:pt x="28" y="29"/>
                  </a:cubicBezTo>
                  <a:cubicBezTo>
                    <a:pt x="26" y="31"/>
                    <a:pt x="26" y="32"/>
                    <a:pt x="26" y="33"/>
                  </a:cubicBezTo>
                  <a:cubicBezTo>
                    <a:pt x="26" y="33"/>
                    <a:pt x="26" y="33"/>
                    <a:pt x="26" y="33"/>
                  </a:cubicBezTo>
                  <a:cubicBezTo>
                    <a:pt x="26" y="33"/>
                    <a:pt x="26" y="33"/>
                    <a:pt x="26" y="33"/>
                  </a:cubicBezTo>
                  <a:cubicBezTo>
                    <a:pt x="27" y="33"/>
                    <a:pt x="27" y="33"/>
                    <a:pt x="27" y="33"/>
                  </a:cubicBezTo>
                  <a:cubicBezTo>
                    <a:pt x="28" y="33"/>
                    <a:pt x="28" y="33"/>
                    <a:pt x="28" y="33"/>
                  </a:cubicBezTo>
                  <a:cubicBezTo>
                    <a:pt x="28" y="33"/>
                    <a:pt x="28" y="32"/>
                    <a:pt x="28" y="32"/>
                  </a:cubicBezTo>
                  <a:cubicBezTo>
                    <a:pt x="28" y="32"/>
                    <a:pt x="28" y="32"/>
                    <a:pt x="28" y="32"/>
                  </a:cubicBezTo>
                  <a:cubicBezTo>
                    <a:pt x="28" y="31"/>
                    <a:pt x="28" y="31"/>
                    <a:pt x="28" y="31"/>
                  </a:cubicBezTo>
                  <a:cubicBezTo>
                    <a:pt x="28" y="31"/>
                    <a:pt x="28" y="31"/>
                    <a:pt x="28" y="31"/>
                  </a:cubicBezTo>
                  <a:cubicBezTo>
                    <a:pt x="28" y="31"/>
                    <a:pt x="28" y="31"/>
                    <a:pt x="29" y="30"/>
                  </a:cubicBezTo>
                  <a:cubicBezTo>
                    <a:pt x="29" y="30"/>
                    <a:pt x="29" y="30"/>
                    <a:pt x="29" y="30"/>
                  </a:cubicBezTo>
                  <a:cubicBezTo>
                    <a:pt x="29" y="30"/>
                    <a:pt x="29" y="30"/>
                    <a:pt x="29" y="31"/>
                  </a:cubicBezTo>
                  <a:cubicBezTo>
                    <a:pt x="30" y="32"/>
                    <a:pt x="30" y="32"/>
                    <a:pt x="30" y="32"/>
                  </a:cubicBezTo>
                  <a:cubicBezTo>
                    <a:pt x="30" y="32"/>
                    <a:pt x="30" y="32"/>
                    <a:pt x="31" y="33"/>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 name="Freeform 62">
              <a:extLst>
                <a:ext uri="{FF2B5EF4-FFF2-40B4-BE49-F238E27FC236}">
                  <a16:creationId xmlns:a16="http://schemas.microsoft.com/office/drawing/2014/main" id="{CCE8EDC9-7524-4A71-AE95-E2014C658DAB}"/>
                </a:ext>
              </a:extLst>
            </p:cNvPr>
            <p:cNvSpPr>
              <a:spLocks/>
            </p:cNvSpPr>
            <p:nvPr userDrawn="1"/>
          </p:nvSpPr>
          <p:spPr bwMode="auto">
            <a:xfrm>
              <a:off x="224" y="125"/>
              <a:ext cx="2" cy="6"/>
            </a:xfrm>
            <a:custGeom>
              <a:avLst/>
              <a:gdLst>
                <a:gd name="T0" fmla="*/ 0 w 1"/>
                <a:gd name="T1" fmla="*/ 0 h 3"/>
                <a:gd name="T2" fmla="*/ 0 w 1"/>
                <a:gd name="T3" fmla="*/ 1 h 3"/>
                <a:gd name="T4" fmla="*/ 0 w 1"/>
                <a:gd name="T5" fmla="*/ 1 h 3"/>
                <a:gd name="T6" fmla="*/ 0 w 1"/>
                <a:gd name="T7" fmla="*/ 2 h 3"/>
                <a:gd name="T8" fmla="*/ 0 w 1"/>
                <a:gd name="T9" fmla="*/ 3 h 3"/>
                <a:gd name="T10" fmla="*/ 1 w 1"/>
                <a:gd name="T11" fmla="*/ 2 h 3"/>
                <a:gd name="T12" fmla="*/ 1 w 1"/>
                <a:gd name="T13" fmla="*/ 1 h 3"/>
                <a:gd name="T14" fmla="*/ 1 w 1"/>
                <a:gd name="T15" fmla="*/ 0 h 3"/>
                <a:gd name="T16" fmla="*/ 0 w 1"/>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3">
                  <a:moveTo>
                    <a:pt x="0" y="0"/>
                  </a:moveTo>
                  <a:cubicBezTo>
                    <a:pt x="0" y="0"/>
                    <a:pt x="0" y="0"/>
                    <a:pt x="0" y="1"/>
                  </a:cubicBezTo>
                  <a:cubicBezTo>
                    <a:pt x="0" y="1"/>
                    <a:pt x="0" y="1"/>
                    <a:pt x="0" y="1"/>
                  </a:cubicBezTo>
                  <a:cubicBezTo>
                    <a:pt x="0" y="2"/>
                    <a:pt x="0" y="2"/>
                    <a:pt x="0" y="2"/>
                  </a:cubicBezTo>
                  <a:cubicBezTo>
                    <a:pt x="0" y="3"/>
                    <a:pt x="0" y="3"/>
                    <a:pt x="0" y="3"/>
                  </a:cubicBezTo>
                  <a:cubicBezTo>
                    <a:pt x="0" y="3"/>
                    <a:pt x="0" y="3"/>
                    <a:pt x="1" y="2"/>
                  </a:cubicBezTo>
                  <a:cubicBezTo>
                    <a:pt x="1" y="2"/>
                    <a:pt x="1" y="2"/>
                    <a:pt x="1" y="1"/>
                  </a:cubicBezTo>
                  <a:cubicBezTo>
                    <a:pt x="1" y="1"/>
                    <a:pt x="1" y="1"/>
                    <a:pt x="1" y="0"/>
                  </a:cubicBezTo>
                  <a:cubicBezTo>
                    <a:pt x="0" y="0"/>
                    <a:pt x="0" y="0"/>
                    <a:pt x="0" y="0"/>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 name="Freeform 63">
              <a:extLst>
                <a:ext uri="{FF2B5EF4-FFF2-40B4-BE49-F238E27FC236}">
                  <a16:creationId xmlns:a16="http://schemas.microsoft.com/office/drawing/2014/main" id="{093B434E-E1F3-450A-A628-2240B9B7B576}"/>
                </a:ext>
              </a:extLst>
            </p:cNvPr>
            <p:cNvSpPr>
              <a:spLocks/>
            </p:cNvSpPr>
            <p:nvPr userDrawn="1"/>
          </p:nvSpPr>
          <p:spPr bwMode="auto">
            <a:xfrm>
              <a:off x="213" y="114"/>
              <a:ext cx="19" cy="40"/>
            </a:xfrm>
            <a:custGeom>
              <a:avLst/>
              <a:gdLst>
                <a:gd name="T0" fmla="*/ 2 w 9"/>
                <a:gd name="T1" fmla="*/ 0 h 19"/>
                <a:gd name="T2" fmla="*/ 3 w 9"/>
                <a:gd name="T3" fmla="*/ 0 h 19"/>
                <a:gd name="T4" fmla="*/ 4 w 9"/>
                <a:gd name="T5" fmla="*/ 4 h 19"/>
                <a:gd name="T6" fmla="*/ 4 w 9"/>
                <a:gd name="T7" fmla="*/ 6 h 19"/>
                <a:gd name="T8" fmla="*/ 4 w 9"/>
                <a:gd name="T9" fmla="*/ 7 h 19"/>
                <a:gd name="T10" fmla="*/ 7 w 9"/>
                <a:gd name="T11" fmla="*/ 15 h 19"/>
                <a:gd name="T12" fmla="*/ 8 w 9"/>
                <a:gd name="T13" fmla="*/ 14 h 19"/>
                <a:gd name="T14" fmla="*/ 9 w 9"/>
                <a:gd name="T15" fmla="*/ 14 h 19"/>
                <a:gd name="T16" fmla="*/ 9 w 9"/>
                <a:gd name="T17" fmla="*/ 14 h 19"/>
                <a:gd name="T18" fmla="*/ 9 w 9"/>
                <a:gd name="T19" fmla="*/ 15 h 19"/>
                <a:gd name="T20" fmla="*/ 9 w 9"/>
                <a:gd name="T21" fmla="*/ 15 h 19"/>
                <a:gd name="T22" fmla="*/ 9 w 9"/>
                <a:gd name="T23" fmla="*/ 16 h 19"/>
                <a:gd name="T24" fmla="*/ 9 w 9"/>
                <a:gd name="T25" fmla="*/ 17 h 19"/>
                <a:gd name="T26" fmla="*/ 9 w 9"/>
                <a:gd name="T27" fmla="*/ 17 h 19"/>
                <a:gd name="T28" fmla="*/ 9 w 9"/>
                <a:gd name="T29" fmla="*/ 17 h 19"/>
                <a:gd name="T30" fmla="*/ 8 w 9"/>
                <a:gd name="T31" fmla="*/ 17 h 19"/>
                <a:gd name="T32" fmla="*/ 7 w 9"/>
                <a:gd name="T33" fmla="*/ 18 h 19"/>
                <a:gd name="T34" fmla="*/ 6 w 9"/>
                <a:gd name="T35" fmla="*/ 18 h 19"/>
                <a:gd name="T36" fmla="*/ 6 w 9"/>
                <a:gd name="T37" fmla="*/ 19 h 19"/>
                <a:gd name="T38" fmla="*/ 6 w 9"/>
                <a:gd name="T39" fmla="*/ 19 h 19"/>
                <a:gd name="T40" fmla="*/ 5 w 9"/>
                <a:gd name="T41" fmla="*/ 18 h 19"/>
                <a:gd name="T42" fmla="*/ 5 w 9"/>
                <a:gd name="T43" fmla="*/ 17 h 19"/>
                <a:gd name="T44" fmla="*/ 5 w 9"/>
                <a:gd name="T45" fmla="*/ 17 h 19"/>
                <a:gd name="T46" fmla="*/ 5 w 9"/>
                <a:gd name="T47" fmla="*/ 17 h 19"/>
                <a:gd name="T48" fmla="*/ 5 w 9"/>
                <a:gd name="T49" fmla="*/ 17 h 19"/>
                <a:gd name="T50" fmla="*/ 6 w 9"/>
                <a:gd name="T51" fmla="*/ 17 h 19"/>
                <a:gd name="T52" fmla="*/ 6 w 9"/>
                <a:gd name="T53" fmla="*/ 17 h 19"/>
                <a:gd name="T54" fmla="*/ 6 w 9"/>
                <a:gd name="T55" fmla="*/ 17 h 19"/>
                <a:gd name="T56" fmla="*/ 6 w 9"/>
                <a:gd name="T57" fmla="*/ 17 h 19"/>
                <a:gd name="T58" fmla="*/ 4 w 9"/>
                <a:gd name="T59" fmla="*/ 16 h 19"/>
                <a:gd name="T60" fmla="*/ 3 w 9"/>
                <a:gd name="T61" fmla="*/ 15 h 19"/>
                <a:gd name="T62" fmla="*/ 3 w 9"/>
                <a:gd name="T63" fmla="*/ 13 h 19"/>
                <a:gd name="T64" fmla="*/ 3 w 9"/>
                <a:gd name="T65" fmla="*/ 13 h 19"/>
                <a:gd name="T66" fmla="*/ 3 w 9"/>
                <a:gd name="T67" fmla="*/ 13 h 19"/>
                <a:gd name="T68" fmla="*/ 4 w 9"/>
                <a:gd name="T69" fmla="*/ 13 h 19"/>
                <a:gd name="T70" fmla="*/ 4 w 9"/>
                <a:gd name="T71" fmla="*/ 13 h 19"/>
                <a:gd name="T72" fmla="*/ 4 w 9"/>
                <a:gd name="T73" fmla="*/ 12 h 19"/>
                <a:gd name="T74" fmla="*/ 2 w 9"/>
                <a:gd name="T75" fmla="*/ 10 h 19"/>
                <a:gd name="T76" fmla="*/ 2 w 9"/>
                <a:gd name="T77" fmla="*/ 9 h 19"/>
                <a:gd name="T78" fmla="*/ 2 w 9"/>
                <a:gd name="T79" fmla="*/ 9 h 19"/>
                <a:gd name="T80" fmla="*/ 2 w 9"/>
                <a:gd name="T81" fmla="*/ 9 h 19"/>
                <a:gd name="T82" fmla="*/ 2 w 9"/>
                <a:gd name="T83" fmla="*/ 9 h 19"/>
                <a:gd name="T84" fmla="*/ 3 w 9"/>
                <a:gd name="T85" fmla="*/ 9 h 19"/>
                <a:gd name="T86" fmla="*/ 2 w 9"/>
                <a:gd name="T87" fmla="*/ 9 h 19"/>
                <a:gd name="T88" fmla="*/ 2 w 9"/>
                <a:gd name="T89" fmla="*/ 8 h 19"/>
                <a:gd name="T90" fmla="*/ 1 w 9"/>
                <a:gd name="T91" fmla="*/ 8 h 19"/>
                <a:gd name="T92" fmla="*/ 1 w 9"/>
                <a:gd name="T93" fmla="*/ 7 h 19"/>
                <a:gd name="T94" fmla="*/ 0 w 9"/>
                <a:gd name="T95" fmla="*/ 6 h 19"/>
                <a:gd name="T96" fmla="*/ 0 w 9"/>
                <a:gd name="T97" fmla="*/ 5 h 19"/>
                <a:gd name="T98" fmla="*/ 0 w 9"/>
                <a:gd name="T99" fmla="*/ 5 h 19"/>
                <a:gd name="T100" fmla="*/ 1 w 9"/>
                <a:gd name="T101" fmla="*/ 5 h 19"/>
                <a:gd name="T102" fmla="*/ 2 w 9"/>
                <a:gd name="T103" fmla="*/ 6 h 19"/>
                <a:gd name="T104" fmla="*/ 3 w 9"/>
                <a:gd name="T105" fmla="*/ 7 h 19"/>
                <a:gd name="T106" fmla="*/ 3 w 9"/>
                <a:gd name="T107" fmla="*/ 6 h 19"/>
                <a:gd name="T108" fmla="*/ 3 w 9"/>
                <a:gd name="T109" fmla="*/ 5 h 19"/>
                <a:gd name="T110" fmla="*/ 2 w 9"/>
                <a:gd name="T111" fmla="*/ 5 h 19"/>
                <a:gd name="T112" fmla="*/ 2 w 9"/>
                <a:gd name="T113" fmla="*/ 4 h 19"/>
                <a:gd name="T114" fmla="*/ 2 w 9"/>
                <a:gd name="T115" fmla="*/ 4 h 19"/>
                <a:gd name="T116" fmla="*/ 2 w 9"/>
                <a:gd name="T117" fmla="*/ 4 h 19"/>
                <a:gd name="T118" fmla="*/ 1 w 9"/>
                <a:gd name="T119" fmla="*/ 3 h 19"/>
                <a:gd name="T120" fmla="*/ 1 w 9"/>
                <a:gd name="T121" fmla="*/ 2 h 19"/>
                <a:gd name="T122" fmla="*/ 2 w 9"/>
                <a:gd name="T123" fmla="*/ 0 h 19"/>
                <a:gd name="T124" fmla="*/ 2 w 9"/>
                <a:gd name="T125"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 h="19">
                  <a:moveTo>
                    <a:pt x="2" y="0"/>
                  </a:moveTo>
                  <a:cubicBezTo>
                    <a:pt x="3" y="0"/>
                    <a:pt x="3" y="0"/>
                    <a:pt x="3" y="0"/>
                  </a:cubicBezTo>
                  <a:cubicBezTo>
                    <a:pt x="3" y="1"/>
                    <a:pt x="4" y="2"/>
                    <a:pt x="4" y="4"/>
                  </a:cubicBezTo>
                  <a:cubicBezTo>
                    <a:pt x="4" y="5"/>
                    <a:pt x="4" y="5"/>
                    <a:pt x="4" y="6"/>
                  </a:cubicBezTo>
                  <a:cubicBezTo>
                    <a:pt x="4" y="7"/>
                    <a:pt x="4" y="7"/>
                    <a:pt x="4" y="7"/>
                  </a:cubicBezTo>
                  <a:cubicBezTo>
                    <a:pt x="4" y="12"/>
                    <a:pt x="5" y="15"/>
                    <a:pt x="7" y="15"/>
                  </a:cubicBezTo>
                  <a:cubicBezTo>
                    <a:pt x="7" y="15"/>
                    <a:pt x="8" y="15"/>
                    <a:pt x="8" y="14"/>
                  </a:cubicBezTo>
                  <a:cubicBezTo>
                    <a:pt x="8" y="14"/>
                    <a:pt x="9" y="14"/>
                    <a:pt x="9" y="14"/>
                  </a:cubicBezTo>
                  <a:cubicBezTo>
                    <a:pt x="9" y="14"/>
                    <a:pt x="9" y="14"/>
                    <a:pt x="9" y="14"/>
                  </a:cubicBezTo>
                  <a:cubicBezTo>
                    <a:pt x="9" y="15"/>
                    <a:pt x="9" y="15"/>
                    <a:pt x="9" y="15"/>
                  </a:cubicBezTo>
                  <a:cubicBezTo>
                    <a:pt x="9" y="15"/>
                    <a:pt x="9" y="15"/>
                    <a:pt x="9" y="15"/>
                  </a:cubicBezTo>
                  <a:cubicBezTo>
                    <a:pt x="9" y="16"/>
                    <a:pt x="9" y="16"/>
                    <a:pt x="9" y="16"/>
                  </a:cubicBezTo>
                  <a:cubicBezTo>
                    <a:pt x="9" y="17"/>
                    <a:pt x="9" y="17"/>
                    <a:pt x="9" y="17"/>
                  </a:cubicBezTo>
                  <a:cubicBezTo>
                    <a:pt x="9" y="17"/>
                    <a:pt x="9" y="17"/>
                    <a:pt x="9" y="17"/>
                  </a:cubicBezTo>
                  <a:cubicBezTo>
                    <a:pt x="9" y="17"/>
                    <a:pt x="9" y="17"/>
                    <a:pt x="9" y="17"/>
                  </a:cubicBezTo>
                  <a:cubicBezTo>
                    <a:pt x="8" y="17"/>
                    <a:pt x="8" y="17"/>
                    <a:pt x="8" y="17"/>
                  </a:cubicBezTo>
                  <a:cubicBezTo>
                    <a:pt x="8" y="17"/>
                    <a:pt x="8" y="17"/>
                    <a:pt x="7" y="18"/>
                  </a:cubicBezTo>
                  <a:cubicBezTo>
                    <a:pt x="7" y="18"/>
                    <a:pt x="7" y="18"/>
                    <a:pt x="6" y="18"/>
                  </a:cubicBezTo>
                  <a:cubicBezTo>
                    <a:pt x="6" y="19"/>
                    <a:pt x="6" y="19"/>
                    <a:pt x="6" y="19"/>
                  </a:cubicBezTo>
                  <a:cubicBezTo>
                    <a:pt x="6" y="19"/>
                    <a:pt x="6" y="19"/>
                    <a:pt x="6" y="19"/>
                  </a:cubicBezTo>
                  <a:cubicBezTo>
                    <a:pt x="6" y="19"/>
                    <a:pt x="5" y="19"/>
                    <a:pt x="5" y="18"/>
                  </a:cubicBezTo>
                  <a:cubicBezTo>
                    <a:pt x="5" y="18"/>
                    <a:pt x="5" y="17"/>
                    <a:pt x="5" y="17"/>
                  </a:cubicBezTo>
                  <a:cubicBezTo>
                    <a:pt x="5" y="17"/>
                    <a:pt x="5" y="17"/>
                    <a:pt x="5" y="17"/>
                  </a:cubicBezTo>
                  <a:cubicBezTo>
                    <a:pt x="5" y="17"/>
                    <a:pt x="5" y="17"/>
                    <a:pt x="5" y="17"/>
                  </a:cubicBezTo>
                  <a:cubicBezTo>
                    <a:pt x="5" y="17"/>
                    <a:pt x="5" y="17"/>
                    <a:pt x="5" y="17"/>
                  </a:cubicBezTo>
                  <a:cubicBezTo>
                    <a:pt x="6" y="17"/>
                    <a:pt x="6" y="17"/>
                    <a:pt x="6" y="17"/>
                  </a:cubicBezTo>
                  <a:cubicBezTo>
                    <a:pt x="6" y="17"/>
                    <a:pt x="6" y="17"/>
                    <a:pt x="6" y="17"/>
                  </a:cubicBezTo>
                  <a:cubicBezTo>
                    <a:pt x="6" y="17"/>
                    <a:pt x="6" y="17"/>
                    <a:pt x="6" y="17"/>
                  </a:cubicBezTo>
                  <a:cubicBezTo>
                    <a:pt x="6" y="17"/>
                    <a:pt x="6" y="17"/>
                    <a:pt x="6" y="17"/>
                  </a:cubicBezTo>
                  <a:cubicBezTo>
                    <a:pt x="4" y="16"/>
                    <a:pt x="4" y="16"/>
                    <a:pt x="4" y="16"/>
                  </a:cubicBezTo>
                  <a:cubicBezTo>
                    <a:pt x="4" y="16"/>
                    <a:pt x="4" y="15"/>
                    <a:pt x="3" y="15"/>
                  </a:cubicBezTo>
                  <a:cubicBezTo>
                    <a:pt x="3" y="14"/>
                    <a:pt x="3" y="13"/>
                    <a:pt x="3" y="13"/>
                  </a:cubicBezTo>
                  <a:cubicBezTo>
                    <a:pt x="3" y="13"/>
                    <a:pt x="3" y="13"/>
                    <a:pt x="3" y="13"/>
                  </a:cubicBezTo>
                  <a:cubicBezTo>
                    <a:pt x="3" y="13"/>
                    <a:pt x="3" y="13"/>
                    <a:pt x="3" y="13"/>
                  </a:cubicBezTo>
                  <a:cubicBezTo>
                    <a:pt x="3" y="13"/>
                    <a:pt x="4" y="13"/>
                    <a:pt x="4" y="13"/>
                  </a:cubicBezTo>
                  <a:cubicBezTo>
                    <a:pt x="4" y="13"/>
                    <a:pt x="4" y="13"/>
                    <a:pt x="4" y="13"/>
                  </a:cubicBezTo>
                  <a:cubicBezTo>
                    <a:pt x="4" y="13"/>
                    <a:pt x="4" y="13"/>
                    <a:pt x="4" y="12"/>
                  </a:cubicBezTo>
                  <a:cubicBezTo>
                    <a:pt x="2" y="12"/>
                    <a:pt x="2" y="10"/>
                    <a:pt x="2" y="10"/>
                  </a:cubicBezTo>
                  <a:cubicBezTo>
                    <a:pt x="2" y="9"/>
                    <a:pt x="2" y="9"/>
                    <a:pt x="2" y="9"/>
                  </a:cubicBezTo>
                  <a:cubicBezTo>
                    <a:pt x="2" y="9"/>
                    <a:pt x="2" y="9"/>
                    <a:pt x="2" y="9"/>
                  </a:cubicBezTo>
                  <a:cubicBezTo>
                    <a:pt x="2" y="9"/>
                    <a:pt x="2" y="9"/>
                    <a:pt x="2" y="9"/>
                  </a:cubicBezTo>
                  <a:cubicBezTo>
                    <a:pt x="2" y="9"/>
                    <a:pt x="2" y="9"/>
                    <a:pt x="2" y="9"/>
                  </a:cubicBezTo>
                  <a:cubicBezTo>
                    <a:pt x="3" y="9"/>
                    <a:pt x="3" y="9"/>
                    <a:pt x="3" y="9"/>
                  </a:cubicBezTo>
                  <a:cubicBezTo>
                    <a:pt x="3" y="9"/>
                    <a:pt x="3" y="9"/>
                    <a:pt x="2" y="9"/>
                  </a:cubicBezTo>
                  <a:cubicBezTo>
                    <a:pt x="2" y="8"/>
                    <a:pt x="2" y="8"/>
                    <a:pt x="2" y="8"/>
                  </a:cubicBezTo>
                  <a:cubicBezTo>
                    <a:pt x="2" y="8"/>
                    <a:pt x="2" y="8"/>
                    <a:pt x="1" y="8"/>
                  </a:cubicBezTo>
                  <a:cubicBezTo>
                    <a:pt x="1" y="8"/>
                    <a:pt x="1" y="7"/>
                    <a:pt x="1" y="7"/>
                  </a:cubicBezTo>
                  <a:cubicBezTo>
                    <a:pt x="0" y="6"/>
                    <a:pt x="0" y="6"/>
                    <a:pt x="0" y="6"/>
                  </a:cubicBezTo>
                  <a:cubicBezTo>
                    <a:pt x="0" y="6"/>
                    <a:pt x="0" y="5"/>
                    <a:pt x="0" y="5"/>
                  </a:cubicBezTo>
                  <a:cubicBezTo>
                    <a:pt x="0" y="5"/>
                    <a:pt x="0" y="5"/>
                    <a:pt x="0" y="5"/>
                  </a:cubicBezTo>
                  <a:cubicBezTo>
                    <a:pt x="0" y="5"/>
                    <a:pt x="1" y="5"/>
                    <a:pt x="1" y="5"/>
                  </a:cubicBezTo>
                  <a:cubicBezTo>
                    <a:pt x="1" y="5"/>
                    <a:pt x="2" y="5"/>
                    <a:pt x="2" y="6"/>
                  </a:cubicBezTo>
                  <a:cubicBezTo>
                    <a:pt x="2" y="6"/>
                    <a:pt x="2" y="7"/>
                    <a:pt x="3" y="7"/>
                  </a:cubicBezTo>
                  <a:cubicBezTo>
                    <a:pt x="3" y="7"/>
                    <a:pt x="3" y="7"/>
                    <a:pt x="3" y="6"/>
                  </a:cubicBezTo>
                  <a:cubicBezTo>
                    <a:pt x="3" y="6"/>
                    <a:pt x="3" y="6"/>
                    <a:pt x="3" y="5"/>
                  </a:cubicBezTo>
                  <a:cubicBezTo>
                    <a:pt x="2" y="5"/>
                    <a:pt x="2" y="5"/>
                    <a:pt x="2" y="5"/>
                  </a:cubicBezTo>
                  <a:cubicBezTo>
                    <a:pt x="2" y="4"/>
                    <a:pt x="2" y="4"/>
                    <a:pt x="2" y="4"/>
                  </a:cubicBezTo>
                  <a:cubicBezTo>
                    <a:pt x="2" y="4"/>
                    <a:pt x="2" y="4"/>
                    <a:pt x="2" y="4"/>
                  </a:cubicBezTo>
                  <a:cubicBezTo>
                    <a:pt x="2" y="4"/>
                    <a:pt x="2" y="4"/>
                    <a:pt x="2" y="4"/>
                  </a:cubicBezTo>
                  <a:cubicBezTo>
                    <a:pt x="1" y="3"/>
                    <a:pt x="1" y="3"/>
                    <a:pt x="1" y="3"/>
                  </a:cubicBezTo>
                  <a:cubicBezTo>
                    <a:pt x="1" y="3"/>
                    <a:pt x="1" y="2"/>
                    <a:pt x="1" y="2"/>
                  </a:cubicBezTo>
                  <a:cubicBezTo>
                    <a:pt x="2" y="1"/>
                    <a:pt x="2" y="0"/>
                    <a:pt x="2" y="0"/>
                  </a:cubicBezTo>
                  <a:cubicBezTo>
                    <a:pt x="2" y="0"/>
                    <a:pt x="2" y="0"/>
                    <a:pt x="2" y="0"/>
                  </a:cubicBez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3" name="Freeform 64">
              <a:extLst>
                <a:ext uri="{FF2B5EF4-FFF2-40B4-BE49-F238E27FC236}">
                  <a16:creationId xmlns:a16="http://schemas.microsoft.com/office/drawing/2014/main" id="{E20DB1EA-10B7-479F-81DB-E781558CDDE2}"/>
                </a:ext>
              </a:extLst>
            </p:cNvPr>
            <p:cNvSpPr>
              <a:spLocks/>
            </p:cNvSpPr>
            <p:nvPr userDrawn="1"/>
          </p:nvSpPr>
          <p:spPr bwMode="auto">
            <a:xfrm>
              <a:off x="218" y="165"/>
              <a:ext cx="8" cy="4"/>
            </a:xfrm>
            <a:custGeom>
              <a:avLst/>
              <a:gdLst>
                <a:gd name="T0" fmla="*/ 4 w 4"/>
                <a:gd name="T1" fmla="*/ 1 h 2"/>
                <a:gd name="T2" fmla="*/ 3 w 4"/>
                <a:gd name="T3" fmla="*/ 0 h 2"/>
                <a:gd name="T4" fmla="*/ 3 w 4"/>
                <a:gd name="T5" fmla="*/ 0 h 2"/>
                <a:gd name="T6" fmla="*/ 1 w 4"/>
                <a:gd name="T7" fmla="*/ 0 h 2"/>
                <a:gd name="T8" fmla="*/ 0 w 4"/>
                <a:gd name="T9" fmla="*/ 0 h 2"/>
                <a:gd name="T10" fmla="*/ 0 w 4"/>
                <a:gd name="T11" fmla="*/ 1 h 2"/>
                <a:gd name="T12" fmla="*/ 1 w 4"/>
                <a:gd name="T13" fmla="*/ 1 h 2"/>
                <a:gd name="T14" fmla="*/ 2 w 4"/>
                <a:gd name="T15" fmla="*/ 2 h 2"/>
                <a:gd name="T16" fmla="*/ 2 w 4"/>
                <a:gd name="T17" fmla="*/ 2 h 2"/>
                <a:gd name="T18" fmla="*/ 4 w 4"/>
                <a:gd name="T1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
                  <a:moveTo>
                    <a:pt x="4" y="1"/>
                  </a:moveTo>
                  <a:cubicBezTo>
                    <a:pt x="4" y="1"/>
                    <a:pt x="4" y="1"/>
                    <a:pt x="3" y="0"/>
                  </a:cubicBezTo>
                  <a:cubicBezTo>
                    <a:pt x="3" y="0"/>
                    <a:pt x="3" y="0"/>
                    <a:pt x="3" y="0"/>
                  </a:cubicBezTo>
                  <a:cubicBezTo>
                    <a:pt x="2" y="0"/>
                    <a:pt x="2" y="0"/>
                    <a:pt x="1" y="0"/>
                  </a:cubicBezTo>
                  <a:cubicBezTo>
                    <a:pt x="1" y="0"/>
                    <a:pt x="0" y="0"/>
                    <a:pt x="0" y="0"/>
                  </a:cubicBezTo>
                  <a:cubicBezTo>
                    <a:pt x="0" y="1"/>
                    <a:pt x="0" y="1"/>
                    <a:pt x="0" y="1"/>
                  </a:cubicBezTo>
                  <a:cubicBezTo>
                    <a:pt x="1" y="1"/>
                    <a:pt x="1" y="1"/>
                    <a:pt x="1" y="1"/>
                  </a:cubicBezTo>
                  <a:cubicBezTo>
                    <a:pt x="2" y="2"/>
                    <a:pt x="2" y="2"/>
                    <a:pt x="2" y="2"/>
                  </a:cubicBezTo>
                  <a:cubicBezTo>
                    <a:pt x="2" y="2"/>
                    <a:pt x="2" y="2"/>
                    <a:pt x="2" y="2"/>
                  </a:cubicBezTo>
                  <a:cubicBezTo>
                    <a:pt x="3" y="2"/>
                    <a:pt x="3" y="1"/>
                    <a:pt x="4"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4" name="Freeform 65">
              <a:extLst>
                <a:ext uri="{FF2B5EF4-FFF2-40B4-BE49-F238E27FC236}">
                  <a16:creationId xmlns:a16="http://schemas.microsoft.com/office/drawing/2014/main" id="{064BE3EF-16D2-4301-A576-DBB928A41631}"/>
                </a:ext>
              </a:extLst>
            </p:cNvPr>
            <p:cNvSpPr>
              <a:spLocks/>
            </p:cNvSpPr>
            <p:nvPr userDrawn="1"/>
          </p:nvSpPr>
          <p:spPr bwMode="auto">
            <a:xfrm>
              <a:off x="245" y="150"/>
              <a:ext cx="20" cy="29"/>
            </a:xfrm>
            <a:custGeom>
              <a:avLst/>
              <a:gdLst>
                <a:gd name="T0" fmla="*/ 5 w 10"/>
                <a:gd name="T1" fmla="*/ 14 h 14"/>
                <a:gd name="T2" fmla="*/ 5 w 10"/>
                <a:gd name="T3" fmla="*/ 13 h 14"/>
                <a:gd name="T4" fmla="*/ 7 w 10"/>
                <a:gd name="T5" fmla="*/ 11 h 14"/>
                <a:gd name="T6" fmla="*/ 7 w 10"/>
                <a:gd name="T7" fmla="*/ 11 h 14"/>
                <a:gd name="T8" fmla="*/ 7 w 10"/>
                <a:gd name="T9" fmla="*/ 10 h 14"/>
                <a:gd name="T10" fmla="*/ 7 w 10"/>
                <a:gd name="T11" fmla="*/ 10 h 14"/>
                <a:gd name="T12" fmla="*/ 7 w 10"/>
                <a:gd name="T13" fmla="*/ 10 h 14"/>
                <a:gd name="T14" fmla="*/ 7 w 10"/>
                <a:gd name="T15" fmla="*/ 10 h 14"/>
                <a:gd name="T16" fmla="*/ 8 w 10"/>
                <a:gd name="T17" fmla="*/ 10 h 14"/>
                <a:gd name="T18" fmla="*/ 8 w 10"/>
                <a:gd name="T19" fmla="*/ 10 h 14"/>
                <a:gd name="T20" fmla="*/ 8 w 10"/>
                <a:gd name="T21" fmla="*/ 10 h 14"/>
                <a:gd name="T22" fmla="*/ 9 w 10"/>
                <a:gd name="T23" fmla="*/ 9 h 14"/>
                <a:gd name="T24" fmla="*/ 9 w 10"/>
                <a:gd name="T25" fmla="*/ 8 h 14"/>
                <a:gd name="T26" fmla="*/ 8 w 10"/>
                <a:gd name="T27" fmla="*/ 8 h 14"/>
                <a:gd name="T28" fmla="*/ 8 w 10"/>
                <a:gd name="T29" fmla="*/ 7 h 14"/>
                <a:gd name="T30" fmla="*/ 9 w 10"/>
                <a:gd name="T31" fmla="*/ 7 h 14"/>
                <a:gd name="T32" fmla="*/ 9 w 10"/>
                <a:gd name="T33" fmla="*/ 7 h 14"/>
                <a:gd name="T34" fmla="*/ 9 w 10"/>
                <a:gd name="T35" fmla="*/ 7 h 14"/>
                <a:gd name="T36" fmla="*/ 9 w 10"/>
                <a:gd name="T37" fmla="*/ 8 h 14"/>
                <a:gd name="T38" fmla="*/ 10 w 10"/>
                <a:gd name="T39" fmla="*/ 7 h 14"/>
                <a:gd name="T40" fmla="*/ 10 w 10"/>
                <a:gd name="T41" fmla="*/ 7 h 14"/>
                <a:gd name="T42" fmla="*/ 10 w 10"/>
                <a:gd name="T43" fmla="*/ 6 h 14"/>
                <a:gd name="T44" fmla="*/ 10 w 10"/>
                <a:gd name="T45" fmla="*/ 6 h 14"/>
                <a:gd name="T46" fmla="*/ 9 w 10"/>
                <a:gd name="T47" fmla="*/ 6 h 14"/>
                <a:gd name="T48" fmla="*/ 8 w 10"/>
                <a:gd name="T49" fmla="*/ 4 h 14"/>
                <a:gd name="T50" fmla="*/ 8 w 10"/>
                <a:gd name="T51" fmla="*/ 3 h 14"/>
                <a:gd name="T52" fmla="*/ 9 w 10"/>
                <a:gd name="T53" fmla="*/ 3 h 14"/>
                <a:gd name="T54" fmla="*/ 9 w 10"/>
                <a:gd name="T55" fmla="*/ 2 h 14"/>
                <a:gd name="T56" fmla="*/ 8 w 10"/>
                <a:gd name="T57" fmla="*/ 1 h 14"/>
                <a:gd name="T58" fmla="*/ 8 w 10"/>
                <a:gd name="T59" fmla="*/ 0 h 14"/>
                <a:gd name="T60" fmla="*/ 7 w 10"/>
                <a:gd name="T61" fmla="*/ 0 h 14"/>
                <a:gd name="T62" fmla="*/ 7 w 10"/>
                <a:gd name="T63" fmla="*/ 0 h 14"/>
                <a:gd name="T64" fmla="*/ 7 w 10"/>
                <a:gd name="T65" fmla="*/ 0 h 14"/>
                <a:gd name="T66" fmla="*/ 7 w 10"/>
                <a:gd name="T67" fmla="*/ 0 h 14"/>
                <a:gd name="T68" fmla="*/ 6 w 10"/>
                <a:gd name="T69" fmla="*/ 1 h 14"/>
                <a:gd name="T70" fmla="*/ 6 w 10"/>
                <a:gd name="T71" fmla="*/ 1 h 14"/>
                <a:gd name="T72" fmla="*/ 5 w 10"/>
                <a:gd name="T73" fmla="*/ 2 h 14"/>
                <a:gd name="T74" fmla="*/ 6 w 10"/>
                <a:gd name="T75" fmla="*/ 5 h 14"/>
                <a:gd name="T76" fmla="*/ 7 w 10"/>
                <a:gd name="T77" fmla="*/ 7 h 14"/>
                <a:gd name="T78" fmla="*/ 3 w 10"/>
                <a:gd name="T79" fmla="*/ 10 h 14"/>
                <a:gd name="T80" fmla="*/ 2 w 10"/>
                <a:gd name="T81" fmla="*/ 11 h 14"/>
                <a:gd name="T82" fmla="*/ 0 w 10"/>
                <a:gd name="T83" fmla="*/ 13 h 14"/>
                <a:gd name="T84" fmla="*/ 1 w 10"/>
                <a:gd name="T85" fmla="*/ 13 h 14"/>
                <a:gd name="T86" fmla="*/ 2 w 10"/>
                <a:gd name="T87" fmla="*/ 13 h 14"/>
                <a:gd name="T88" fmla="*/ 2 w 10"/>
                <a:gd name="T89" fmla="*/ 13 h 14"/>
                <a:gd name="T90" fmla="*/ 3 w 10"/>
                <a:gd name="T91" fmla="*/ 12 h 14"/>
                <a:gd name="T92" fmla="*/ 4 w 10"/>
                <a:gd name="T93" fmla="*/ 11 h 14"/>
                <a:gd name="T94" fmla="*/ 4 w 10"/>
                <a:gd name="T95" fmla="*/ 11 h 14"/>
                <a:gd name="T96" fmla="*/ 5 w 10"/>
                <a:gd name="T97" fmla="*/ 11 h 14"/>
                <a:gd name="T98" fmla="*/ 5 w 10"/>
                <a:gd name="T99" fmla="*/ 11 h 14"/>
                <a:gd name="T100" fmla="*/ 5 w 10"/>
                <a:gd name="T101" fmla="*/ 11 h 14"/>
                <a:gd name="T102" fmla="*/ 5 w 10"/>
                <a:gd name="T103" fmla="*/ 12 h 14"/>
                <a:gd name="T104" fmla="*/ 4 w 10"/>
                <a:gd name="T105" fmla="*/ 13 h 14"/>
                <a:gd name="T106" fmla="*/ 5 w 10"/>
                <a:gd name="T10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 h="14">
                  <a:moveTo>
                    <a:pt x="5" y="14"/>
                  </a:moveTo>
                  <a:cubicBezTo>
                    <a:pt x="5" y="13"/>
                    <a:pt x="5" y="13"/>
                    <a:pt x="5" y="13"/>
                  </a:cubicBezTo>
                  <a:cubicBezTo>
                    <a:pt x="6" y="12"/>
                    <a:pt x="7" y="12"/>
                    <a:pt x="7" y="11"/>
                  </a:cubicBezTo>
                  <a:cubicBezTo>
                    <a:pt x="7" y="11"/>
                    <a:pt x="7" y="11"/>
                    <a:pt x="7" y="11"/>
                  </a:cubicBezTo>
                  <a:cubicBezTo>
                    <a:pt x="7" y="10"/>
                    <a:pt x="7" y="10"/>
                    <a:pt x="7" y="10"/>
                  </a:cubicBezTo>
                  <a:cubicBezTo>
                    <a:pt x="7" y="10"/>
                    <a:pt x="7" y="10"/>
                    <a:pt x="7" y="10"/>
                  </a:cubicBezTo>
                  <a:cubicBezTo>
                    <a:pt x="7" y="10"/>
                    <a:pt x="7" y="10"/>
                    <a:pt x="7" y="10"/>
                  </a:cubicBezTo>
                  <a:cubicBezTo>
                    <a:pt x="7" y="10"/>
                    <a:pt x="7" y="10"/>
                    <a:pt x="7" y="10"/>
                  </a:cubicBezTo>
                  <a:cubicBezTo>
                    <a:pt x="7" y="10"/>
                    <a:pt x="7" y="10"/>
                    <a:pt x="8" y="10"/>
                  </a:cubicBezTo>
                  <a:cubicBezTo>
                    <a:pt x="8" y="10"/>
                    <a:pt x="8" y="10"/>
                    <a:pt x="8" y="10"/>
                  </a:cubicBezTo>
                  <a:cubicBezTo>
                    <a:pt x="8" y="10"/>
                    <a:pt x="8" y="10"/>
                    <a:pt x="8" y="10"/>
                  </a:cubicBezTo>
                  <a:cubicBezTo>
                    <a:pt x="9" y="9"/>
                    <a:pt x="9" y="9"/>
                    <a:pt x="9" y="9"/>
                  </a:cubicBezTo>
                  <a:cubicBezTo>
                    <a:pt x="9" y="9"/>
                    <a:pt x="9" y="9"/>
                    <a:pt x="9" y="8"/>
                  </a:cubicBezTo>
                  <a:cubicBezTo>
                    <a:pt x="9" y="8"/>
                    <a:pt x="9" y="8"/>
                    <a:pt x="8" y="8"/>
                  </a:cubicBezTo>
                  <a:cubicBezTo>
                    <a:pt x="8" y="8"/>
                    <a:pt x="8" y="8"/>
                    <a:pt x="8" y="7"/>
                  </a:cubicBezTo>
                  <a:cubicBezTo>
                    <a:pt x="8" y="7"/>
                    <a:pt x="8" y="7"/>
                    <a:pt x="9" y="7"/>
                  </a:cubicBezTo>
                  <a:cubicBezTo>
                    <a:pt x="9" y="7"/>
                    <a:pt x="9" y="7"/>
                    <a:pt x="9" y="7"/>
                  </a:cubicBezTo>
                  <a:cubicBezTo>
                    <a:pt x="9" y="7"/>
                    <a:pt x="9" y="7"/>
                    <a:pt x="9" y="7"/>
                  </a:cubicBezTo>
                  <a:cubicBezTo>
                    <a:pt x="9" y="8"/>
                    <a:pt x="9" y="8"/>
                    <a:pt x="9" y="8"/>
                  </a:cubicBezTo>
                  <a:cubicBezTo>
                    <a:pt x="9" y="8"/>
                    <a:pt x="10" y="7"/>
                    <a:pt x="10" y="7"/>
                  </a:cubicBezTo>
                  <a:cubicBezTo>
                    <a:pt x="10" y="7"/>
                    <a:pt x="10" y="7"/>
                    <a:pt x="10" y="7"/>
                  </a:cubicBezTo>
                  <a:cubicBezTo>
                    <a:pt x="10" y="7"/>
                    <a:pt x="10" y="7"/>
                    <a:pt x="10" y="6"/>
                  </a:cubicBezTo>
                  <a:cubicBezTo>
                    <a:pt x="10" y="6"/>
                    <a:pt x="10" y="6"/>
                    <a:pt x="10" y="6"/>
                  </a:cubicBezTo>
                  <a:cubicBezTo>
                    <a:pt x="9" y="6"/>
                    <a:pt x="9" y="6"/>
                    <a:pt x="9" y="6"/>
                  </a:cubicBezTo>
                  <a:cubicBezTo>
                    <a:pt x="9" y="6"/>
                    <a:pt x="8" y="5"/>
                    <a:pt x="8" y="4"/>
                  </a:cubicBezTo>
                  <a:cubicBezTo>
                    <a:pt x="8" y="4"/>
                    <a:pt x="8" y="3"/>
                    <a:pt x="8" y="3"/>
                  </a:cubicBezTo>
                  <a:cubicBezTo>
                    <a:pt x="9" y="3"/>
                    <a:pt x="9" y="3"/>
                    <a:pt x="9" y="3"/>
                  </a:cubicBezTo>
                  <a:cubicBezTo>
                    <a:pt x="9" y="3"/>
                    <a:pt x="9" y="2"/>
                    <a:pt x="9" y="2"/>
                  </a:cubicBezTo>
                  <a:cubicBezTo>
                    <a:pt x="9" y="2"/>
                    <a:pt x="9" y="2"/>
                    <a:pt x="8" y="1"/>
                  </a:cubicBezTo>
                  <a:cubicBezTo>
                    <a:pt x="8" y="1"/>
                    <a:pt x="8" y="0"/>
                    <a:pt x="8" y="0"/>
                  </a:cubicBezTo>
                  <a:cubicBezTo>
                    <a:pt x="8" y="0"/>
                    <a:pt x="8" y="0"/>
                    <a:pt x="7" y="0"/>
                  </a:cubicBezTo>
                  <a:cubicBezTo>
                    <a:pt x="7" y="0"/>
                    <a:pt x="7" y="0"/>
                    <a:pt x="7" y="0"/>
                  </a:cubicBezTo>
                  <a:cubicBezTo>
                    <a:pt x="7" y="0"/>
                    <a:pt x="7" y="0"/>
                    <a:pt x="7" y="0"/>
                  </a:cubicBezTo>
                  <a:cubicBezTo>
                    <a:pt x="7" y="0"/>
                    <a:pt x="7" y="0"/>
                    <a:pt x="7" y="0"/>
                  </a:cubicBezTo>
                  <a:cubicBezTo>
                    <a:pt x="6" y="1"/>
                    <a:pt x="6" y="1"/>
                    <a:pt x="6" y="1"/>
                  </a:cubicBezTo>
                  <a:cubicBezTo>
                    <a:pt x="6" y="1"/>
                    <a:pt x="6" y="1"/>
                    <a:pt x="6" y="1"/>
                  </a:cubicBezTo>
                  <a:cubicBezTo>
                    <a:pt x="5" y="1"/>
                    <a:pt x="5" y="2"/>
                    <a:pt x="5" y="2"/>
                  </a:cubicBezTo>
                  <a:cubicBezTo>
                    <a:pt x="5" y="3"/>
                    <a:pt x="5" y="3"/>
                    <a:pt x="6" y="5"/>
                  </a:cubicBezTo>
                  <a:cubicBezTo>
                    <a:pt x="7" y="6"/>
                    <a:pt x="7" y="7"/>
                    <a:pt x="7" y="7"/>
                  </a:cubicBezTo>
                  <a:cubicBezTo>
                    <a:pt x="7" y="9"/>
                    <a:pt x="6" y="10"/>
                    <a:pt x="3" y="10"/>
                  </a:cubicBezTo>
                  <a:cubicBezTo>
                    <a:pt x="2" y="11"/>
                    <a:pt x="2" y="11"/>
                    <a:pt x="2" y="11"/>
                  </a:cubicBezTo>
                  <a:cubicBezTo>
                    <a:pt x="1" y="11"/>
                    <a:pt x="0" y="12"/>
                    <a:pt x="0" y="13"/>
                  </a:cubicBezTo>
                  <a:cubicBezTo>
                    <a:pt x="0" y="13"/>
                    <a:pt x="0" y="13"/>
                    <a:pt x="1" y="13"/>
                  </a:cubicBezTo>
                  <a:cubicBezTo>
                    <a:pt x="2" y="13"/>
                    <a:pt x="2" y="13"/>
                    <a:pt x="2" y="13"/>
                  </a:cubicBezTo>
                  <a:cubicBezTo>
                    <a:pt x="2" y="13"/>
                    <a:pt x="2" y="13"/>
                    <a:pt x="2" y="13"/>
                  </a:cubicBezTo>
                  <a:cubicBezTo>
                    <a:pt x="2" y="13"/>
                    <a:pt x="2" y="13"/>
                    <a:pt x="3" y="12"/>
                  </a:cubicBezTo>
                  <a:cubicBezTo>
                    <a:pt x="3" y="12"/>
                    <a:pt x="3" y="12"/>
                    <a:pt x="4" y="11"/>
                  </a:cubicBezTo>
                  <a:cubicBezTo>
                    <a:pt x="4" y="11"/>
                    <a:pt x="4" y="11"/>
                    <a:pt x="4" y="11"/>
                  </a:cubicBezTo>
                  <a:cubicBezTo>
                    <a:pt x="5" y="11"/>
                    <a:pt x="5" y="11"/>
                    <a:pt x="5" y="11"/>
                  </a:cubicBezTo>
                  <a:cubicBezTo>
                    <a:pt x="5" y="11"/>
                    <a:pt x="5" y="11"/>
                    <a:pt x="5" y="11"/>
                  </a:cubicBezTo>
                  <a:cubicBezTo>
                    <a:pt x="5" y="11"/>
                    <a:pt x="5" y="11"/>
                    <a:pt x="5" y="11"/>
                  </a:cubicBezTo>
                  <a:cubicBezTo>
                    <a:pt x="5" y="11"/>
                    <a:pt x="5" y="11"/>
                    <a:pt x="5" y="12"/>
                  </a:cubicBezTo>
                  <a:cubicBezTo>
                    <a:pt x="4" y="12"/>
                    <a:pt x="4" y="12"/>
                    <a:pt x="4" y="13"/>
                  </a:cubicBezTo>
                  <a:cubicBezTo>
                    <a:pt x="4" y="13"/>
                    <a:pt x="4" y="14"/>
                    <a:pt x="5" y="14"/>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5" name="Freeform 66">
              <a:extLst>
                <a:ext uri="{FF2B5EF4-FFF2-40B4-BE49-F238E27FC236}">
                  <a16:creationId xmlns:a16="http://schemas.microsoft.com/office/drawing/2014/main" id="{E9F78AF8-4D6C-4750-BF8C-D696E0A474D1}"/>
                </a:ext>
              </a:extLst>
            </p:cNvPr>
            <p:cNvSpPr>
              <a:spLocks/>
            </p:cNvSpPr>
            <p:nvPr userDrawn="1"/>
          </p:nvSpPr>
          <p:spPr bwMode="auto">
            <a:xfrm>
              <a:off x="245" y="167"/>
              <a:ext cx="8" cy="4"/>
            </a:xfrm>
            <a:custGeom>
              <a:avLst/>
              <a:gdLst>
                <a:gd name="T0" fmla="*/ 0 w 4"/>
                <a:gd name="T1" fmla="*/ 1 h 2"/>
                <a:gd name="T2" fmla="*/ 1 w 4"/>
                <a:gd name="T3" fmla="*/ 1 h 2"/>
                <a:gd name="T4" fmla="*/ 2 w 4"/>
                <a:gd name="T5" fmla="*/ 2 h 2"/>
                <a:gd name="T6" fmla="*/ 2 w 4"/>
                <a:gd name="T7" fmla="*/ 2 h 2"/>
                <a:gd name="T8" fmla="*/ 3 w 4"/>
                <a:gd name="T9" fmla="*/ 2 h 2"/>
                <a:gd name="T10" fmla="*/ 4 w 4"/>
                <a:gd name="T11" fmla="*/ 2 h 2"/>
                <a:gd name="T12" fmla="*/ 3 w 4"/>
                <a:gd name="T13" fmla="*/ 1 h 2"/>
                <a:gd name="T14" fmla="*/ 3 w 4"/>
                <a:gd name="T15" fmla="*/ 1 h 2"/>
                <a:gd name="T16" fmla="*/ 3 w 4"/>
                <a:gd name="T17" fmla="*/ 1 h 2"/>
                <a:gd name="T18" fmla="*/ 1 w 4"/>
                <a:gd name="T19" fmla="*/ 0 h 2"/>
                <a:gd name="T20" fmla="*/ 0 w 4"/>
                <a:gd name="T21"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2">
                  <a:moveTo>
                    <a:pt x="0" y="1"/>
                  </a:moveTo>
                  <a:cubicBezTo>
                    <a:pt x="1" y="1"/>
                    <a:pt x="1" y="1"/>
                    <a:pt x="1" y="1"/>
                  </a:cubicBezTo>
                  <a:cubicBezTo>
                    <a:pt x="2" y="2"/>
                    <a:pt x="2" y="2"/>
                    <a:pt x="2" y="2"/>
                  </a:cubicBezTo>
                  <a:cubicBezTo>
                    <a:pt x="2" y="2"/>
                    <a:pt x="2" y="2"/>
                    <a:pt x="2" y="2"/>
                  </a:cubicBezTo>
                  <a:cubicBezTo>
                    <a:pt x="3" y="2"/>
                    <a:pt x="3" y="2"/>
                    <a:pt x="3" y="2"/>
                  </a:cubicBezTo>
                  <a:cubicBezTo>
                    <a:pt x="3" y="2"/>
                    <a:pt x="4" y="2"/>
                    <a:pt x="4" y="2"/>
                  </a:cubicBezTo>
                  <a:cubicBezTo>
                    <a:pt x="4" y="1"/>
                    <a:pt x="3" y="1"/>
                    <a:pt x="3" y="1"/>
                  </a:cubicBezTo>
                  <a:cubicBezTo>
                    <a:pt x="3" y="1"/>
                    <a:pt x="3" y="1"/>
                    <a:pt x="3" y="1"/>
                  </a:cubicBezTo>
                  <a:cubicBezTo>
                    <a:pt x="3" y="1"/>
                    <a:pt x="3" y="1"/>
                    <a:pt x="3" y="1"/>
                  </a:cubicBezTo>
                  <a:cubicBezTo>
                    <a:pt x="2" y="0"/>
                    <a:pt x="2" y="0"/>
                    <a:pt x="1" y="0"/>
                  </a:cubicBezTo>
                  <a:cubicBezTo>
                    <a:pt x="1" y="0"/>
                    <a:pt x="1" y="0"/>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6" name="Freeform 67">
              <a:extLst>
                <a:ext uri="{FF2B5EF4-FFF2-40B4-BE49-F238E27FC236}">
                  <a16:creationId xmlns:a16="http://schemas.microsoft.com/office/drawing/2014/main" id="{61AAAFC7-E9A5-4FDB-8CE1-6D7D17E52D3A}"/>
                </a:ext>
              </a:extLst>
            </p:cNvPr>
            <p:cNvSpPr>
              <a:spLocks/>
            </p:cNvSpPr>
            <p:nvPr userDrawn="1"/>
          </p:nvSpPr>
          <p:spPr bwMode="auto">
            <a:xfrm>
              <a:off x="267" y="169"/>
              <a:ext cx="7" cy="2"/>
            </a:xfrm>
            <a:custGeom>
              <a:avLst/>
              <a:gdLst>
                <a:gd name="T0" fmla="*/ 0 w 3"/>
                <a:gd name="T1" fmla="*/ 1 h 1"/>
                <a:gd name="T2" fmla="*/ 1 w 3"/>
                <a:gd name="T3" fmla="*/ 1 h 1"/>
                <a:gd name="T4" fmla="*/ 1 w 3"/>
                <a:gd name="T5" fmla="*/ 1 h 1"/>
                <a:gd name="T6" fmla="*/ 1 w 3"/>
                <a:gd name="T7" fmla="*/ 1 h 1"/>
                <a:gd name="T8" fmla="*/ 1 w 3"/>
                <a:gd name="T9" fmla="*/ 1 h 1"/>
                <a:gd name="T10" fmla="*/ 3 w 3"/>
                <a:gd name="T11" fmla="*/ 0 h 1"/>
                <a:gd name="T12" fmla="*/ 2 w 3"/>
                <a:gd name="T13" fmla="*/ 0 h 1"/>
                <a:gd name="T14" fmla="*/ 0 w 3"/>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1">
                  <a:moveTo>
                    <a:pt x="0" y="1"/>
                  </a:moveTo>
                  <a:cubicBezTo>
                    <a:pt x="1" y="1"/>
                    <a:pt x="1" y="1"/>
                    <a:pt x="1" y="1"/>
                  </a:cubicBezTo>
                  <a:cubicBezTo>
                    <a:pt x="1" y="1"/>
                    <a:pt x="1" y="1"/>
                    <a:pt x="1" y="1"/>
                  </a:cubicBezTo>
                  <a:cubicBezTo>
                    <a:pt x="1" y="1"/>
                    <a:pt x="1" y="1"/>
                    <a:pt x="1" y="1"/>
                  </a:cubicBezTo>
                  <a:cubicBezTo>
                    <a:pt x="1" y="1"/>
                    <a:pt x="1" y="1"/>
                    <a:pt x="1" y="1"/>
                  </a:cubicBezTo>
                  <a:cubicBezTo>
                    <a:pt x="2" y="1"/>
                    <a:pt x="3" y="1"/>
                    <a:pt x="3" y="0"/>
                  </a:cubicBezTo>
                  <a:cubicBezTo>
                    <a:pt x="3" y="0"/>
                    <a:pt x="3" y="0"/>
                    <a:pt x="2" y="0"/>
                  </a:cubicBezTo>
                  <a:cubicBezTo>
                    <a:pt x="1" y="0"/>
                    <a:pt x="1" y="0"/>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 name="Freeform 68">
              <a:extLst>
                <a:ext uri="{FF2B5EF4-FFF2-40B4-BE49-F238E27FC236}">
                  <a16:creationId xmlns:a16="http://schemas.microsoft.com/office/drawing/2014/main" id="{B943A04C-EF2A-46B5-AC93-F0BF29A52F37}"/>
                </a:ext>
              </a:extLst>
            </p:cNvPr>
            <p:cNvSpPr>
              <a:spLocks/>
            </p:cNvSpPr>
            <p:nvPr userDrawn="1"/>
          </p:nvSpPr>
          <p:spPr bwMode="auto">
            <a:xfrm>
              <a:off x="240" y="116"/>
              <a:ext cx="7" cy="6"/>
            </a:xfrm>
            <a:custGeom>
              <a:avLst/>
              <a:gdLst>
                <a:gd name="T0" fmla="*/ 1 w 3"/>
                <a:gd name="T1" fmla="*/ 3 h 3"/>
                <a:gd name="T2" fmla="*/ 1 w 3"/>
                <a:gd name="T3" fmla="*/ 3 h 3"/>
                <a:gd name="T4" fmla="*/ 2 w 3"/>
                <a:gd name="T5" fmla="*/ 2 h 3"/>
                <a:gd name="T6" fmla="*/ 3 w 3"/>
                <a:gd name="T7" fmla="*/ 0 h 3"/>
                <a:gd name="T8" fmla="*/ 2 w 3"/>
                <a:gd name="T9" fmla="*/ 0 h 3"/>
                <a:gd name="T10" fmla="*/ 2 w 3"/>
                <a:gd name="T11" fmla="*/ 0 h 3"/>
                <a:gd name="T12" fmla="*/ 2 w 3"/>
                <a:gd name="T13" fmla="*/ 0 h 3"/>
                <a:gd name="T14" fmla="*/ 1 w 3"/>
                <a:gd name="T15" fmla="*/ 1 h 3"/>
                <a:gd name="T16" fmla="*/ 0 w 3"/>
                <a:gd name="T17" fmla="*/ 2 h 3"/>
                <a:gd name="T18" fmla="*/ 0 w 3"/>
                <a:gd name="T19" fmla="*/ 2 h 3"/>
                <a:gd name="T20" fmla="*/ 0 w 3"/>
                <a:gd name="T21" fmla="*/ 2 h 3"/>
                <a:gd name="T22" fmla="*/ 1 w 3"/>
                <a:gd name="T2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3">
                  <a:moveTo>
                    <a:pt x="1" y="3"/>
                  </a:moveTo>
                  <a:cubicBezTo>
                    <a:pt x="1" y="3"/>
                    <a:pt x="1" y="3"/>
                    <a:pt x="1" y="3"/>
                  </a:cubicBezTo>
                  <a:cubicBezTo>
                    <a:pt x="1" y="3"/>
                    <a:pt x="1" y="3"/>
                    <a:pt x="2" y="2"/>
                  </a:cubicBezTo>
                  <a:cubicBezTo>
                    <a:pt x="2" y="1"/>
                    <a:pt x="3" y="1"/>
                    <a:pt x="3" y="0"/>
                  </a:cubicBezTo>
                  <a:cubicBezTo>
                    <a:pt x="3" y="0"/>
                    <a:pt x="2" y="0"/>
                    <a:pt x="2" y="0"/>
                  </a:cubicBezTo>
                  <a:cubicBezTo>
                    <a:pt x="2" y="0"/>
                    <a:pt x="2" y="0"/>
                    <a:pt x="2" y="0"/>
                  </a:cubicBezTo>
                  <a:cubicBezTo>
                    <a:pt x="2" y="0"/>
                    <a:pt x="2" y="0"/>
                    <a:pt x="2" y="0"/>
                  </a:cubicBezTo>
                  <a:cubicBezTo>
                    <a:pt x="2" y="1"/>
                    <a:pt x="1" y="1"/>
                    <a:pt x="1" y="1"/>
                  </a:cubicBezTo>
                  <a:cubicBezTo>
                    <a:pt x="0" y="1"/>
                    <a:pt x="0" y="1"/>
                    <a:pt x="0" y="2"/>
                  </a:cubicBezTo>
                  <a:cubicBezTo>
                    <a:pt x="0" y="2"/>
                    <a:pt x="0" y="2"/>
                    <a:pt x="0" y="2"/>
                  </a:cubicBezTo>
                  <a:cubicBezTo>
                    <a:pt x="0" y="2"/>
                    <a:pt x="0" y="2"/>
                    <a:pt x="0" y="2"/>
                  </a:cubicBezTo>
                  <a:lnTo>
                    <a:pt x="1" y="3"/>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8" name="Freeform 69">
              <a:extLst>
                <a:ext uri="{FF2B5EF4-FFF2-40B4-BE49-F238E27FC236}">
                  <a16:creationId xmlns:a16="http://schemas.microsoft.com/office/drawing/2014/main" id="{43158969-515C-4D16-BC5D-9DA0B6A3A9CF}"/>
                </a:ext>
              </a:extLst>
            </p:cNvPr>
            <p:cNvSpPr>
              <a:spLocks/>
            </p:cNvSpPr>
            <p:nvPr userDrawn="1"/>
          </p:nvSpPr>
          <p:spPr bwMode="auto">
            <a:xfrm>
              <a:off x="234" y="116"/>
              <a:ext cx="4" cy="6"/>
            </a:xfrm>
            <a:custGeom>
              <a:avLst/>
              <a:gdLst>
                <a:gd name="T0" fmla="*/ 1 w 2"/>
                <a:gd name="T1" fmla="*/ 1 h 3"/>
                <a:gd name="T2" fmla="*/ 2 w 2"/>
                <a:gd name="T3" fmla="*/ 1 h 3"/>
                <a:gd name="T4" fmla="*/ 2 w 2"/>
                <a:gd name="T5" fmla="*/ 2 h 3"/>
                <a:gd name="T6" fmla="*/ 2 w 2"/>
                <a:gd name="T7" fmla="*/ 2 h 3"/>
                <a:gd name="T8" fmla="*/ 2 w 2"/>
                <a:gd name="T9" fmla="*/ 3 h 3"/>
                <a:gd name="T10" fmla="*/ 2 w 2"/>
                <a:gd name="T11" fmla="*/ 3 h 3"/>
                <a:gd name="T12" fmla="*/ 1 w 2"/>
                <a:gd name="T13" fmla="*/ 3 h 3"/>
                <a:gd name="T14" fmla="*/ 0 w 2"/>
                <a:gd name="T15" fmla="*/ 2 h 3"/>
                <a:gd name="T16" fmla="*/ 0 w 2"/>
                <a:gd name="T17" fmla="*/ 0 h 3"/>
                <a:gd name="T18" fmla="*/ 0 w 2"/>
                <a:gd name="T19" fmla="*/ 0 h 3"/>
                <a:gd name="T20" fmla="*/ 0 w 2"/>
                <a:gd name="T21" fmla="*/ 0 h 3"/>
                <a:gd name="T22" fmla="*/ 1 w 2"/>
                <a:gd name="T23" fmla="*/ 0 h 3"/>
                <a:gd name="T24" fmla="*/ 1 w 2"/>
                <a:gd name="T25"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 h="3">
                  <a:moveTo>
                    <a:pt x="1" y="1"/>
                  </a:moveTo>
                  <a:cubicBezTo>
                    <a:pt x="2" y="1"/>
                    <a:pt x="2" y="1"/>
                    <a:pt x="2" y="1"/>
                  </a:cubicBezTo>
                  <a:cubicBezTo>
                    <a:pt x="2" y="1"/>
                    <a:pt x="2" y="1"/>
                    <a:pt x="2" y="2"/>
                  </a:cubicBezTo>
                  <a:cubicBezTo>
                    <a:pt x="2" y="2"/>
                    <a:pt x="2" y="2"/>
                    <a:pt x="2" y="2"/>
                  </a:cubicBezTo>
                  <a:cubicBezTo>
                    <a:pt x="2" y="2"/>
                    <a:pt x="2" y="2"/>
                    <a:pt x="2" y="3"/>
                  </a:cubicBezTo>
                  <a:cubicBezTo>
                    <a:pt x="2" y="3"/>
                    <a:pt x="2" y="3"/>
                    <a:pt x="2" y="3"/>
                  </a:cubicBezTo>
                  <a:cubicBezTo>
                    <a:pt x="1" y="3"/>
                    <a:pt x="1" y="3"/>
                    <a:pt x="1" y="3"/>
                  </a:cubicBezTo>
                  <a:cubicBezTo>
                    <a:pt x="0" y="2"/>
                    <a:pt x="0" y="2"/>
                    <a:pt x="0" y="2"/>
                  </a:cubicBezTo>
                  <a:cubicBezTo>
                    <a:pt x="0" y="2"/>
                    <a:pt x="0" y="1"/>
                    <a:pt x="0" y="0"/>
                  </a:cubicBezTo>
                  <a:cubicBezTo>
                    <a:pt x="0" y="0"/>
                    <a:pt x="0" y="0"/>
                    <a:pt x="0" y="0"/>
                  </a:cubicBezTo>
                  <a:cubicBezTo>
                    <a:pt x="0" y="0"/>
                    <a:pt x="0" y="0"/>
                    <a:pt x="0" y="0"/>
                  </a:cubicBezTo>
                  <a:cubicBezTo>
                    <a:pt x="0" y="0"/>
                    <a:pt x="0" y="0"/>
                    <a:pt x="1" y="0"/>
                  </a:cubicBezTo>
                  <a:lnTo>
                    <a:pt x="1" y="1"/>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9" name="Freeform 70">
              <a:extLst>
                <a:ext uri="{FF2B5EF4-FFF2-40B4-BE49-F238E27FC236}">
                  <a16:creationId xmlns:a16="http://schemas.microsoft.com/office/drawing/2014/main" id="{35BECE22-9441-4F9C-8A4D-F01DB6FCE0F1}"/>
                </a:ext>
              </a:extLst>
            </p:cNvPr>
            <p:cNvSpPr>
              <a:spLocks/>
            </p:cNvSpPr>
            <p:nvPr userDrawn="1"/>
          </p:nvSpPr>
          <p:spPr bwMode="auto">
            <a:xfrm>
              <a:off x="236" y="125"/>
              <a:ext cx="9" cy="10"/>
            </a:xfrm>
            <a:custGeom>
              <a:avLst/>
              <a:gdLst>
                <a:gd name="T0" fmla="*/ 2 w 4"/>
                <a:gd name="T1" fmla="*/ 1 h 5"/>
                <a:gd name="T2" fmla="*/ 2 w 4"/>
                <a:gd name="T3" fmla="*/ 1 h 5"/>
                <a:gd name="T4" fmla="*/ 1 w 4"/>
                <a:gd name="T5" fmla="*/ 1 h 5"/>
                <a:gd name="T6" fmla="*/ 1 w 4"/>
                <a:gd name="T7" fmla="*/ 0 h 5"/>
                <a:gd name="T8" fmla="*/ 0 w 4"/>
                <a:gd name="T9" fmla="*/ 0 h 5"/>
                <a:gd name="T10" fmla="*/ 0 w 4"/>
                <a:gd name="T11" fmla="*/ 1 h 5"/>
                <a:gd name="T12" fmla="*/ 0 w 4"/>
                <a:gd name="T13" fmla="*/ 2 h 5"/>
                <a:gd name="T14" fmla="*/ 1 w 4"/>
                <a:gd name="T15" fmla="*/ 3 h 5"/>
                <a:gd name="T16" fmla="*/ 2 w 4"/>
                <a:gd name="T17" fmla="*/ 5 h 5"/>
                <a:gd name="T18" fmla="*/ 3 w 4"/>
                <a:gd name="T19" fmla="*/ 3 h 5"/>
                <a:gd name="T20" fmla="*/ 4 w 4"/>
                <a:gd name="T21" fmla="*/ 1 h 5"/>
                <a:gd name="T22" fmla="*/ 3 w 4"/>
                <a:gd name="T23" fmla="*/ 0 h 5"/>
                <a:gd name="T24" fmla="*/ 3 w 4"/>
                <a:gd name="T25" fmla="*/ 0 h 5"/>
                <a:gd name="T26" fmla="*/ 3 w 4"/>
                <a:gd name="T27" fmla="*/ 1 h 5"/>
                <a:gd name="T28" fmla="*/ 2 w 4"/>
                <a:gd name="T29"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 h="5">
                  <a:moveTo>
                    <a:pt x="2" y="1"/>
                  </a:moveTo>
                  <a:cubicBezTo>
                    <a:pt x="2" y="1"/>
                    <a:pt x="2" y="1"/>
                    <a:pt x="2" y="1"/>
                  </a:cubicBezTo>
                  <a:cubicBezTo>
                    <a:pt x="1" y="1"/>
                    <a:pt x="1" y="1"/>
                    <a:pt x="1" y="1"/>
                  </a:cubicBezTo>
                  <a:cubicBezTo>
                    <a:pt x="1" y="1"/>
                    <a:pt x="1" y="0"/>
                    <a:pt x="1" y="0"/>
                  </a:cubicBezTo>
                  <a:cubicBezTo>
                    <a:pt x="1" y="0"/>
                    <a:pt x="0" y="0"/>
                    <a:pt x="0" y="0"/>
                  </a:cubicBezTo>
                  <a:cubicBezTo>
                    <a:pt x="0" y="0"/>
                    <a:pt x="0" y="0"/>
                    <a:pt x="0" y="1"/>
                  </a:cubicBezTo>
                  <a:cubicBezTo>
                    <a:pt x="0" y="1"/>
                    <a:pt x="0" y="1"/>
                    <a:pt x="0" y="2"/>
                  </a:cubicBezTo>
                  <a:cubicBezTo>
                    <a:pt x="1" y="3"/>
                    <a:pt x="1" y="3"/>
                    <a:pt x="1" y="3"/>
                  </a:cubicBezTo>
                  <a:cubicBezTo>
                    <a:pt x="1" y="4"/>
                    <a:pt x="1" y="5"/>
                    <a:pt x="2" y="5"/>
                  </a:cubicBezTo>
                  <a:cubicBezTo>
                    <a:pt x="2" y="5"/>
                    <a:pt x="2" y="4"/>
                    <a:pt x="3" y="3"/>
                  </a:cubicBezTo>
                  <a:cubicBezTo>
                    <a:pt x="3" y="2"/>
                    <a:pt x="4" y="1"/>
                    <a:pt x="4" y="1"/>
                  </a:cubicBezTo>
                  <a:cubicBezTo>
                    <a:pt x="4" y="0"/>
                    <a:pt x="4" y="0"/>
                    <a:pt x="3" y="0"/>
                  </a:cubicBezTo>
                  <a:cubicBezTo>
                    <a:pt x="3" y="0"/>
                    <a:pt x="3" y="0"/>
                    <a:pt x="3" y="0"/>
                  </a:cubicBezTo>
                  <a:cubicBezTo>
                    <a:pt x="3" y="1"/>
                    <a:pt x="3" y="1"/>
                    <a:pt x="3" y="1"/>
                  </a:cubicBezTo>
                  <a:lnTo>
                    <a:pt x="2" y="1"/>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0" name="Freeform 71">
              <a:extLst>
                <a:ext uri="{FF2B5EF4-FFF2-40B4-BE49-F238E27FC236}">
                  <a16:creationId xmlns:a16="http://schemas.microsoft.com/office/drawing/2014/main" id="{EDCB2A0E-0FF3-40EF-9449-C66AFE401FDB}"/>
                </a:ext>
              </a:extLst>
            </p:cNvPr>
            <p:cNvSpPr>
              <a:spLocks/>
            </p:cNvSpPr>
            <p:nvPr userDrawn="1"/>
          </p:nvSpPr>
          <p:spPr bwMode="auto">
            <a:xfrm>
              <a:off x="238" y="127"/>
              <a:ext cx="4" cy="6"/>
            </a:xfrm>
            <a:custGeom>
              <a:avLst/>
              <a:gdLst>
                <a:gd name="T0" fmla="*/ 1 w 2"/>
                <a:gd name="T1" fmla="*/ 0 h 3"/>
                <a:gd name="T2" fmla="*/ 0 w 2"/>
                <a:gd name="T3" fmla="*/ 0 h 3"/>
                <a:gd name="T4" fmla="*/ 0 w 2"/>
                <a:gd name="T5" fmla="*/ 1 h 3"/>
                <a:gd name="T6" fmla="*/ 0 w 2"/>
                <a:gd name="T7" fmla="*/ 1 h 3"/>
                <a:gd name="T8" fmla="*/ 0 w 2"/>
                <a:gd name="T9" fmla="*/ 2 h 3"/>
                <a:gd name="T10" fmla="*/ 0 w 2"/>
                <a:gd name="T11" fmla="*/ 2 h 3"/>
                <a:gd name="T12" fmla="*/ 1 w 2"/>
                <a:gd name="T13" fmla="*/ 3 h 3"/>
                <a:gd name="T14" fmla="*/ 1 w 2"/>
                <a:gd name="T15" fmla="*/ 2 h 3"/>
                <a:gd name="T16" fmla="*/ 2 w 2"/>
                <a:gd name="T17" fmla="*/ 1 h 3"/>
                <a:gd name="T18" fmla="*/ 2 w 2"/>
                <a:gd name="T19" fmla="*/ 1 h 3"/>
                <a:gd name="T20" fmla="*/ 2 w 2"/>
                <a:gd name="T21" fmla="*/ 0 h 3"/>
                <a:gd name="T22" fmla="*/ 1 w 2"/>
                <a:gd name="T23" fmla="*/ 0 h 3"/>
                <a:gd name="T24" fmla="*/ 1 w 2"/>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 h="3">
                  <a:moveTo>
                    <a:pt x="1" y="0"/>
                  </a:moveTo>
                  <a:cubicBezTo>
                    <a:pt x="0" y="0"/>
                    <a:pt x="0" y="0"/>
                    <a:pt x="0" y="0"/>
                  </a:cubicBezTo>
                  <a:cubicBezTo>
                    <a:pt x="0" y="0"/>
                    <a:pt x="0" y="1"/>
                    <a:pt x="0" y="1"/>
                  </a:cubicBezTo>
                  <a:cubicBezTo>
                    <a:pt x="0" y="1"/>
                    <a:pt x="0" y="1"/>
                    <a:pt x="0" y="1"/>
                  </a:cubicBezTo>
                  <a:cubicBezTo>
                    <a:pt x="0" y="2"/>
                    <a:pt x="0" y="2"/>
                    <a:pt x="0" y="2"/>
                  </a:cubicBezTo>
                  <a:cubicBezTo>
                    <a:pt x="0" y="2"/>
                    <a:pt x="0" y="2"/>
                    <a:pt x="0" y="2"/>
                  </a:cubicBezTo>
                  <a:cubicBezTo>
                    <a:pt x="0" y="3"/>
                    <a:pt x="1" y="3"/>
                    <a:pt x="1" y="3"/>
                  </a:cubicBezTo>
                  <a:cubicBezTo>
                    <a:pt x="1" y="3"/>
                    <a:pt x="1" y="3"/>
                    <a:pt x="1" y="2"/>
                  </a:cubicBezTo>
                  <a:cubicBezTo>
                    <a:pt x="2" y="1"/>
                    <a:pt x="2" y="1"/>
                    <a:pt x="2" y="1"/>
                  </a:cubicBezTo>
                  <a:cubicBezTo>
                    <a:pt x="2" y="1"/>
                    <a:pt x="2" y="1"/>
                    <a:pt x="2" y="1"/>
                  </a:cubicBezTo>
                  <a:cubicBezTo>
                    <a:pt x="2" y="1"/>
                    <a:pt x="2" y="1"/>
                    <a:pt x="2" y="0"/>
                  </a:cubicBezTo>
                  <a:cubicBezTo>
                    <a:pt x="1" y="0"/>
                    <a:pt x="1" y="0"/>
                    <a:pt x="1" y="0"/>
                  </a:cubicBezTo>
                  <a:cubicBezTo>
                    <a:pt x="1" y="0"/>
                    <a:pt x="1" y="0"/>
                    <a:pt x="1" y="0"/>
                  </a:cubicBez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1" name="Freeform 72">
              <a:extLst>
                <a:ext uri="{FF2B5EF4-FFF2-40B4-BE49-F238E27FC236}">
                  <a16:creationId xmlns:a16="http://schemas.microsoft.com/office/drawing/2014/main" id="{BCF0DA28-4A2B-4D63-83DF-4063B625B21B}"/>
                </a:ext>
              </a:extLst>
            </p:cNvPr>
            <p:cNvSpPr>
              <a:spLocks/>
            </p:cNvSpPr>
            <p:nvPr userDrawn="1"/>
          </p:nvSpPr>
          <p:spPr bwMode="auto">
            <a:xfrm>
              <a:off x="345" y="105"/>
              <a:ext cx="74" cy="77"/>
            </a:xfrm>
            <a:custGeom>
              <a:avLst/>
              <a:gdLst>
                <a:gd name="T0" fmla="*/ 32 w 36"/>
                <a:gd name="T1" fmla="*/ 23 h 36"/>
                <a:gd name="T2" fmla="*/ 35 w 36"/>
                <a:gd name="T3" fmla="*/ 22 h 36"/>
                <a:gd name="T4" fmla="*/ 35 w 36"/>
                <a:gd name="T5" fmla="*/ 27 h 36"/>
                <a:gd name="T6" fmla="*/ 35 w 36"/>
                <a:gd name="T7" fmla="*/ 33 h 36"/>
                <a:gd name="T8" fmla="*/ 35 w 36"/>
                <a:gd name="T9" fmla="*/ 35 h 36"/>
                <a:gd name="T10" fmla="*/ 31 w 36"/>
                <a:gd name="T11" fmla="*/ 35 h 36"/>
                <a:gd name="T12" fmla="*/ 28 w 36"/>
                <a:gd name="T13" fmla="*/ 33 h 36"/>
                <a:gd name="T14" fmla="*/ 26 w 36"/>
                <a:gd name="T15" fmla="*/ 32 h 36"/>
                <a:gd name="T16" fmla="*/ 31 w 36"/>
                <a:gd name="T17" fmla="*/ 28 h 36"/>
                <a:gd name="T18" fmla="*/ 26 w 36"/>
                <a:gd name="T19" fmla="*/ 25 h 36"/>
                <a:gd name="T20" fmla="*/ 27 w 36"/>
                <a:gd name="T21" fmla="*/ 26 h 36"/>
                <a:gd name="T22" fmla="*/ 26 w 36"/>
                <a:gd name="T23" fmla="*/ 29 h 36"/>
                <a:gd name="T24" fmla="*/ 23 w 36"/>
                <a:gd name="T25" fmla="*/ 33 h 36"/>
                <a:gd name="T26" fmla="*/ 21 w 36"/>
                <a:gd name="T27" fmla="*/ 36 h 36"/>
                <a:gd name="T28" fmla="*/ 19 w 36"/>
                <a:gd name="T29" fmla="*/ 35 h 36"/>
                <a:gd name="T30" fmla="*/ 15 w 36"/>
                <a:gd name="T31" fmla="*/ 35 h 36"/>
                <a:gd name="T32" fmla="*/ 15 w 36"/>
                <a:gd name="T33" fmla="*/ 30 h 36"/>
                <a:gd name="T34" fmla="*/ 19 w 36"/>
                <a:gd name="T35" fmla="*/ 29 h 36"/>
                <a:gd name="T36" fmla="*/ 20 w 36"/>
                <a:gd name="T37" fmla="*/ 24 h 36"/>
                <a:gd name="T38" fmla="*/ 19 w 36"/>
                <a:gd name="T39" fmla="*/ 22 h 36"/>
                <a:gd name="T40" fmla="*/ 18 w 36"/>
                <a:gd name="T41" fmla="*/ 23 h 36"/>
                <a:gd name="T42" fmla="*/ 15 w 36"/>
                <a:gd name="T43" fmla="*/ 26 h 36"/>
                <a:gd name="T44" fmla="*/ 13 w 36"/>
                <a:gd name="T45" fmla="*/ 29 h 36"/>
                <a:gd name="T46" fmla="*/ 9 w 36"/>
                <a:gd name="T47" fmla="*/ 35 h 36"/>
                <a:gd name="T48" fmla="*/ 6 w 36"/>
                <a:gd name="T49" fmla="*/ 34 h 36"/>
                <a:gd name="T50" fmla="*/ 2 w 36"/>
                <a:gd name="T51" fmla="*/ 36 h 36"/>
                <a:gd name="T52" fmla="*/ 4 w 36"/>
                <a:gd name="T53" fmla="*/ 31 h 36"/>
                <a:gd name="T54" fmla="*/ 2 w 36"/>
                <a:gd name="T55" fmla="*/ 28 h 36"/>
                <a:gd name="T56" fmla="*/ 7 w 36"/>
                <a:gd name="T57" fmla="*/ 28 h 36"/>
                <a:gd name="T58" fmla="*/ 8 w 36"/>
                <a:gd name="T59" fmla="*/ 23 h 36"/>
                <a:gd name="T60" fmla="*/ 7 w 36"/>
                <a:gd name="T61" fmla="*/ 25 h 36"/>
                <a:gd name="T62" fmla="*/ 2 w 36"/>
                <a:gd name="T63" fmla="*/ 17 h 36"/>
                <a:gd name="T64" fmla="*/ 1 w 36"/>
                <a:gd name="T65" fmla="*/ 11 h 36"/>
                <a:gd name="T66" fmla="*/ 1 w 36"/>
                <a:gd name="T67" fmla="*/ 8 h 36"/>
                <a:gd name="T68" fmla="*/ 2 w 36"/>
                <a:gd name="T69" fmla="*/ 5 h 36"/>
                <a:gd name="T70" fmla="*/ 1 w 36"/>
                <a:gd name="T71" fmla="*/ 2 h 36"/>
                <a:gd name="T72" fmla="*/ 6 w 36"/>
                <a:gd name="T73" fmla="*/ 8 h 36"/>
                <a:gd name="T74" fmla="*/ 6 w 36"/>
                <a:gd name="T75" fmla="*/ 15 h 36"/>
                <a:gd name="T76" fmla="*/ 10 w 36"/>
                <a:gd name="T77" fmla="*/ 14 h 36"/>
                <a:gd name="T78" fmla="*/ 10 w 36"/>
                <a:gd name="T79" fmla="*/ 11 h 36"/>
                <a:gd name="T80" fmla="*/ 9 w 36"/>
                <a:gd name="T81" fmla="*/ 4 h 36"/>
                <a:gd name="T82" fmla="*/ 10 w 36"/>
                <a:gd name="T83" fmla="*/ 2 h 36"/>
                <a:gd name="T84" fmla="*/ 12 w 36"/>
                <a:gd name="T85" fmla="*/ 2 h 36"/>
                <a:gd name="T86" fmla="*/ 13 w 36"/>
                <a:gd name="T87" fmla="*/ 0 h 36"/>
                <a:gd name="T88" fmla="*/ 14 w 36"/>
                <a:gd name="T89" fmla="*/ 1 h 36"/>
                <a:gd name="T90" fmla="*/ 17 w 36"/>
                <a:gd name="T91" fmla="*/ 1 h 36"/>
                <a:gd name="T92" fmla="*/ 18 w 36"/>
                <a:gd name="T93" fmla="*/ 3 h 36"/>
                <a:gd name="T94" fmla="*/ 18 w 36"/>
                <a:gd name="T95" fmla="*/ 9 h 36"/>
                <a:gd name="T96" fmla="*/ 29 w 36"/>
                <a:gd name="T97" fmla="*/ 15 h 36"/>
                <a:gd name="T98" fmla="*/ 20 w 36"/>
                <a:gd name="T99" fmla="*/ 6 h 36"/>
                <a:gd name="T100" fmla="*/ 31 w 36"/>
                <a:gd name="T101" fmla="*/ 2 h 36"/>
                <a:gd name="T102" fmla="*/ 35 w 36"/>
                <a:gd name="T103" fmla="*/ 4 h 36"/>
                <a:gd name="T104" fmla="*/ 24 w 36"/>
                <a:gd name="T105" fmla="*/ 5 h 36"/>
                <a:gd name="T106" fmla="*/ 31 w 36"/>
                <a:gd name="T107" fmla="*/ 1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6" h="36">
                  <a:moveTo>
                    <a:pt x="30" y="19"/>
                  </a:moveTo>
                  <a:cubicBezTo>
                    <a:pt x="30" y="19"/>
                    <a:pt x="30" y="19"/>
                    <a:pt x="30" y="19"/>
                  </a:cubicBezTo>
                  <a:cubicBezTo>
                    <a:pt x="31" y="20"/>
                    <a:pt x="31" y="20"/>
                    <a:pt x="31" y="20"/>
                  </a:cubicBezTo>
                  <a:cubicBezTo>
                    <a:pt x="31" y="22"/>
                    <a:pt x="32" y="23"/>
                    <a:pt x="32" y="23"/>
                  </a:cubicBezTo>
                  <a:cubicBezTo>
                    <a:pt x="33" y="23"/>
                    <a:pt x="33" y="23"/>
                    <a:pt x="34" y="22"/>
                  </a:cubicBezTo>
                  <a:cubicBezTo>
                    <a:pt x="34" y="21"/>
                    <a:pt x="34" y="21"/>
                    <a:pt x="34" y="21"/>
                  </a:cubicBezTo>
                  <a:cubicBezTo>
                    <a:pt x="34" y="21"/>
                    <a:pt x="34" y="21"/>
                    <a:pt x="34" y="21"/>
                  </a:cubicBezTo>
                  <a:cubicBezTo>
                    <a:pt x="35" y="21"/>
                    <a:pt x="35" y="22"/>
                    <a:pt x="35" y="22"/>
                  </a:cubicBezTo>
                  <a:cubicBezTo>
                    <a:pt x="35" y="23"/>
                    <a:pt x="35" y="23"/>
                    <a:pt x="35" y="24"/>
                  </a:cubicBezTo>
                  <a:cubicBezTo>
                    <a:pt x="35" y="25"/>
                    <a:pt x="35" y="25"/>
                    <a:pt x="35" y="26"/>
                  </a:cubicBezTo>
                  <a:cubicBezTo>
                    <a:pt x="35" y="26"/>
                    <a:pt x="35" y="26"/>
                    <a:pt x="35" y="27"/>
                  </a:cubicBezTo>
                  <a:cubicBezTo>
                    <a:pt x="35" y="27"/>
                    <a:pt x="35" y="27"/>
                    <a:pt x="35" y="27"/>
                  </a:cubicBezTo>
                  <a:cubicBezTo>
                    <a:pt x="35" y="28"/>
                    <a:pt x="35" y="28"/>
                    <a:pt x="35" y="28"/>
                  </a:cubicBezTo>
                  <a:cubicBezTo>
                    <a:pt x="35" y="30"/>
                    <a:pt x="35" y="30"/>
                    <a:pt x="35" y="31"/>
                  </a:cubicBezTo>
                  <a:cubicBezTo>
                    <a:pt x="35" y="31"/>
                    <a:pt x="35" y="32"/>
                    <a:pt x="35" y="32"/>
                  </a:cubicBezTo>
                  <a:cubicBezTo>
                    <a:pt x="35" y="32"/>
                    <a:pt x="35" y="33"/>
                    <a:pt x="35" y="33"/>
                  </a:cubicBezTo>
                  <a:cubicBezTo>
                    <a:pt x="35" y="34"/>
                    <a:pt x="35" y="34"/>
                    <a:pt x="35" y="34"/>
                  </a:cubicBezTo>
                  <a:cubicBezTo>
                    <a:pt x="35" y="35"/>
                    <a:pt x="35" y="35"/>
                    <a:pt x="35" y="35"/>
                  </a:cubicBezTo>
                  <a:cubicBezTo>
                    <a:pt x="35" y="35"/>
                    <a:pt x="35" y="35"/>
                    <a:pt x="35" y="35"/>
                  </a:cubicBezTo>
                  <a:cubicBezTo>
                    <a:pt x="35" y="35"/>
                    <a:pt x="35" y="35"/>
                    <a:pt x="35" y="35"/>
                  </a:cubicBezTo>
                  <a:cubicBezTo>
                    <a:pt x="34" y="35"/>
                    <a:pt x="34" y="35"/>
                    <a:pt x="34" y="35"/>
                  </a:cubicBezTo>
                  <a:cubicBezTo>
                    <a:pt x="33" y="35"/>
                    <a:pt x="33" y="35"/>
                    <a:pt x="33" y="35"/>
                  </a:cubicBezTo>
                  <a:cubicBezTo>
                    <a:pt x="33" y="35"/>
                    <a:pt x="33" y="35"/>
                    <a:pt x="32" y="34"/>
                  </a:cubicBezTo>
                  <a:cubicBezTo>
                    <a:pt x="32" y="35"/>
                    <a:pt x="32" y="35"/>
                    <a:pt x="31" y="35"/>
                  </a:cubicBezTo>
                  <a:cubicBezTo>
                    <a:pt x="30" y="35"/>
                    <a:pt x="29" y="35"/>
                    <a:pt x="29" y="36"/>
                  </a:cubicBezTo>
                  <a:cubicBezTo>
                    <a:pt x="29" y="36"/>
                    <a:pt x="29" y="36"/>
                    <a:pt x="29" y="36"/>
                  </a:cubicBezTo>
                  <a:cubicBezTo>
                    <a:pt x="28" y="36"/>
                    <a:pt x="28" y="35"/>
                    <a:pt x="28" y="35"/>
                  </a:cubicBezTo>
                  <a:cubicBezTo>
                    <a:pt x="28" y="34"/>
                    <a:pt x="28" y="33"/>
                    <a:pt x="28" y="33"/>
                  </a:cubicBezTo>
                  <a:cubicBezTo>
                    <a:pt x="28" y="32"/>
                    <a:pt x="27" y="32"/>
                    <a:pt x="27" y="32"/>
                  </a:cubicBezTo>
                  <a:cubicBezTo>
                    <a:pt x="27" y="32"/>
                    <a:pt x="27" y="32"/>
                    <a:pt x="27" y="32"/>
                  </a:cubicBezTo>
                  <a:cubicBezTo>
                    <a:pt x="26" y="32"/>
                    <a:pt x="26" y="32"/>
                    <a:pt x="26" y="32"/>
                  </a:cubicBezTo>
                  <a:cubicBezTo>
                    <a:pt x="26" y="32"/>
                    <a:pt x="26" y="32"/>
                    <a:pt x="26" y="32"/>
                  </a:cubicBezTo>
                  <a:cubicBezTo>
                    <a:pt x="26" y="32"/>
                    <a:pt x="27" y="31"/>
                    <a:pt x="27" y="30"/>
                  </a:cubicBezTo>
                  <a:cubicBezTo>
                    <a:pt x="27" y="30"/>
                    <a:pt x="28" y="29"/>
                    <a:pt x="29" y="29"/>
                  </a:cubicBezTo>
                  <a:cubicBezTo>
                    <a:pt x="30" y="29"/>
                    <a:pt x="30" y="29"/>
                    <a:pt x="30" y="29"/>
                  </a:cubicBezTo>
                  <a:cubicBezTo>
                    <a:pt x="31" y="28"/>
                    <a:pt x="31" y="28"/>
                    <a:pt x="31" y="28"/>
                  </a:cubicBezTo>
                  <a:cubicBezTo>
                    <a:pt x="31" y="27"/>
                    <a:pt x="31" y="27"/>
                    <a:pt x="30" y="27"/>
                  </a:cubicBezTo>
                  <a:cubicBezTo>
                    <a:pt x="28" y="26"/>
                    <a:pt x="28" y="26"/>
                    <a:pt x="28" y="26"/>
                  </a:cubicBezTo>
                  <a:cubicBezTo>
                    <a:pt x="28" y="26"/>
                    <a:pt x="28" y="26"/>
                    <a:pt x="27" y="25"/>
                  </a:cubicBezTo>
                  <a:cubicBezTo>
                    <a:pt x="27" y="25"/>
                    <a:pt x="26" y="25"/>
                    <a:pt x="26" y="25"/>
                  </a:cubicBezTo>
                  <a:cubicBezTo>
                    <a:pt x="26" y="25"/>
                    <a:pt x="26" y="25"/>
                    <a:pt x="26" y="25"/>
                  </a:cubicBezTo>
                  <a:cubicBezTo>
                    <a:pt x="26" y="25"/>
                    <a:pt x="25" y="25"/>
                    <a:pt x="25" y="25"/>
                  </a:cubicBezTo>
                  <a:cubicBezTo>
                    <a:pt x="25" y="26"/>
                    <a:pt x="26" y="26"/>
                    <a:pt x="26" y="26"/>
                  </a:cubicBezTo>
                  <a:cubicBezTo>
                    <a:pt x="27" y="26"/>
                    <a:pt x="27" y="26"/>
                    <a:pt x="27" y="26"/>
                  </a:cubicBezTo>
                  <a:cubicBezTo>
                    <a:pt x="27" y="26"/>
                    <a:pt x="27" y="26"/>
                    <a:pt x="27" y="26"/>
                  </a:cubicBezTo>
                  <a:cubicBezTo>
                    <a:pt x="27" y="26"/>
                    <a:pt x="27" y="26"/>
                    <a:pt x="27" y="27"/>
                  </a:cubicBezTo>
                  <a:cubicBezTo>
                    <a:pt x="27" y="27"/>
                    <a:pt x="27" y="28"/>
                    <a:pt x="27" y="29"/>
                  </a:cubicBezTo>
                  <a:cubicBezTo>
                    <a:pt x="26" y="29"/>
                    <a:pt x="26" y="29"/>
                    <a:pt x="26" y="29"/>
                  </a:cubicBezTo>
                  <a:cubicBezTo>
                    <a:pt x="26" y="30"/>
                    <a:pt x="26" y="30"/>
                    <a:pt x="26" y="30"/>
                  </a:cubicBezTo>
                  <a:cubicBezTo>
                    <a:pt x="26" y="31"/>
                    <a:pt x="25" y="32"/>
                    <a:pt x="24" y="32"/>
                  </a:cubicBezTo>
                  <a:cubicBezTo>
                    <a:pt x="24" y="33"/>
                    <a:pt x="24" y="33"/>
                    <a:pt x="24" y="33"/>
                  </a:cubicBezTo>
                  <a:cubicBezTo>
                    <a:pt x="24" y="33"/>
                    <a:pt x="24" y="33"/>
                    <a:pt x="23" y="33"/>
                  </a:cubicBezTo>
                  <a:cubicBezTo>
                    <a:pt x="23" y="33"/>
                    <a:pt x="23" y="34"/>
                    <a:pt x="23" y="34"/>
                  </a:cubicBezTo>
                  <a:cubicBezTo>
                    <a:pt x="22" y="34"/>
                    <a:pt x="22" y="35"/>
                    <a:pt x="22" y="35"/>
                  </a:cubicBezTo>
                  <a:cubicBezTo>
                    <a:pt x="21" y="35"/>
                    <a:pt x="21" y="35"/>
                    <a:pt x="21" y="35"/>
                  </a:cubicBezTo>
                  <a:cubicBezTo>
                    <a:pt x="21" y="36"/>
                    <a:pt x="21" y="36"/>
                    <a:pt x="21" y="36"/>
                  </a:cubicBezTo>
                  <a:cubicBezTo>
                    <a:pt x="21" y="36"/>
                    <a:pt x="21" y="36"/>
                    <a:pt x="21" y="36"/>
                  </a:cubicBezTo>
                  <a:cubicBezTo>
                    <a:pt x="20" y="36"/>
                    <a:pt x="20" y="36"/>
                    <a:pt x="20" y="35"/>
                  </a:cubicBezTo>
                  <a:cubicBezTo>
                    <a:pt x="20" y="35"/>
                    <a:pt x="20" y="35"/>
                    <a:pt x="19" y="35"/>
                  </a:cubicBezTo>
                  <a:cubicBezTo>
                    <a:pt x="19" y="35"/>
                    <a:pt x="19" y="35"/>
                    <a:pt x="19" y="35"/>
                  </a:cubicBezTo>
                  <a:cubicBezTo>
                    <a:pt x="18" y="35"/>
                    <a:pt x="18" y="35"/>
                    <a:pt x="18" y="35"/>
                  </a:cubicBezTo>
                  <a:cubicBezTo>
                    <a:pt x="17" y="35"/>
                    <a:pt x="17" y="35"/>
                    <a:pt x="17" y="35"/>
                  </a:cubicBezTo>
                  <a:cubicBezTo>
                    <a:pt x="16" y="35"/>
                    <a:pt x="15" y="35"/>
                    <a:pt x="15" y="35"/>
                  </a:cubicBezTo>
                  <a:cubicBezTo>
                    <a:pt x="15" y="35"/>
                    <a:pt x="15" y="35"/>
                    <a:pt x="15" y="35"/>
                  </a:cubicBezTo>
                  <a:cubicBezTo>
                    <a:pt x="15" y="35"/>
                    <a:pt x="14" y="35"/>
                    <a:pt x="14" y="35"/>
                  </a:cubicBezTo>
                  <a:cubicBezTo>
                    <a:pt x="14" y="34"/>
                    <a:pt x="15" y="32"/>
                    <a:pt x="16" y="31"/>
                  </a:cubicBezTo>
                  <a:cubicBezTo>
                    <a:pt x="16" y="30"/>
                    <a:pt x="16" y="30"/>
                    <a:pt x="15" y="30"/>
                  </a:cubicBezTo>
                  <a:cubicBezTo>
                    <a:pt x="15" y="30"/>
                    <a:pt x="15" y="30"/>
                    <a:pt x="15" y="30"/>
                  </a:cubicBezTo>
                  <a:cubicBezTo>
                    <a:pt x="15" y="30"/>
                    <a:pt x="15" y="30"/>
                    <a:pt x="15" y="30"/>
                  </a:cubicBezTo>
                  <a:cubicBezTo>
                    <a:pt x="15" y="29"/>
                    <a:pt x="15" y="29"/>
                    <a:pt x="16" y="29"/>
                  </a:cubicBezTo>
                  <a:cubicBezTo>
                    <a:pt x="17" y="28"/>
                    <a:pt x="17" y="28"/>
                    <a:pt x="17" y="28"/>
                  </a:cubicBezTo>
                  <a:cubicBezTo>
                    <a:pt x="18" y="28"/>
                    <a:pt x="18" y="29"/>
                    <a:pt x="19" y="29"/>
                  </a:cubicBezTo>
                  <a:cubicBezTo>
                    <a:pt x="20" y="30"/>
                    <a:pt x="20" y="30"/>
                    <a:pt x="21" y="30"/>
                  </a:cubicBezTo>
                  <a:cubicBezTo>
                    <a:pt x="21" y="30"/>
                    <a:pt x="22" y="29"/>
                    <a:pt x="22" y="29"/>
                  </a:cubicBezTo>
                  <a:cubicBezTo>
                    <a:pt x="22" y="28"/>
                    <a:pt x="22" y="28"/>
                    <a:pt x="21" y="27"/>
                  </a:cubicBezTo>
                  <a:cubicBezTo>
                    <a:pt x="20" y="26"/>
                    <a:pt x="20" y="25"/>
                    <a:pt x="20" y="24"/>
                  </a:cubicBezTo>
                  <a:cubicBezTo>
                    <a:pt x="20" y="23"/>
                    <a:pt x="20" y="23"/>
                    <a:pt x="21" y="22"/>
                  </a:cubicBezTo>
                  <a:cubicBezTo>
                    <a:pt x="21" y="22"/>
                    <a:pt x="21" y="22"/>
                    <a:pt x="21" y="21"/>
                  </a:cubicBezTo>
                  <a:cubicBezTo>
                    <a:pt x="21" y="21"/>
                    <a:pt x="21" y="21"/>
                    <a:pt x="20" y="21"/>
                  </a:cubicBezTo>
                  <a:cubicBezTo>
                    <a:pt x="20" y="21"/>
                    <a:pt x="19" y="21"/>
                    <a:pt x="19" y="22"/>
                  </a:cubicBezTo>
                  <a:cubicBezTo>
                    <a:pt x="18" y="22"/>
                    <a:pt x="17" y="22"/>
                    <a:pt x="17" y="23"/>
                  </a:cubicBezTo>
                  <a:cubicBezTo>
                    <a:pt x="17" y="23"/>
                    <a:pt x="17" y="23"/>
                    <a:pt x="17" y="23"/>
                  </a:cubicBezTo>
                  <a:cubicBezTo>
                    <a:pt x="18" y="23"/>
                    <a:pt x="18" y="23"/>
                    <a:pt x="18" y="23"/>
                  </a:cubicBezTo>
                  <a:cubicBezTo>
                    <a:pt x="18" y="23"/>
                    <a:pt x="18" y="23"/>
                    <a:pt x="18" y="23"/>
                  </a:cubicBezTo>
                  <a:cubicBezTo>
                    <a:pt x="18" y="23"/>
                    <a:pt x="18" y="24"/>
                    <a:pt x="18" y="24"/>
                  </a:cubicBezTo>
                  <a:cubicBezTo>
                    <a:pt x="18" y="24"/>
                    <a:pt x="17" y="24"/>
                    <a:pt x="17" y="25"/>
                  </a:cubicBezTo>
                  <a:cubicBezTo>
                    <a:pt x="16" y="25"/>
                    <a:pt x="16" y="26"/>
                    <a:pt x="15" y="26"/>
                  </a:cubicBezTo>
                  <a:cubicBezTo>
                    <a:pt x="15" y="26"/>
                    <a:pt x="15" y="26"/>
                    <a:pt x="15" y="26"/>
                  </a:cubicBezTo>
                  <a:cubicBezTo>
                    <a:pt x="15" y="27"/>
                    <a:pt x="15" y="27"/>
                    <a:pt x="15" y="27"/>
                  </a:cubicBezTo>
                  <a:cubicBezTo>
                    <a:pt x="15" y="27"/>
                    <a:pt x="14" y="28"/>
                    <a:pt x="13" y="28"/>
                  </a:cubicBezTo>
                  <a:cubicBezTo>
                    <a:pt x="13" y="29"/>
                    <a:pt x="13" y="29"/>
                    <a:pt x="13" y="29"/>
                  </a:cubicBezTo>
                  <a:cubicBezTo>
                    <a:pt x="13" y="29"/>
                    <a:pt x="13" y="29"/>
                    <a:pt x="13" y="29"/>
                  </a:cubicBezTo>
                  <a:cubicBezTo>
                    <a:pt x="12" y="30"/>
                    <a:pt x="12" y="31"/>
                    <a:pt x="11" y="31"/>
                  </a:cubicBezTo>
                  <a:cubicBezTo>
                    <a:pt x="10" y="32"/>
                    <a:pt x="10" y="32"/>
                    <a:pt x="10" y="32"/>
                  </a:cubicBezTo>
                  <a:cubicBezTo>
                    <a:pt x="10" y="32"/>
                    <a:pt x="10" y="33"/>
                    <a:pt x="9" y="34"/>
                  </a:cubicBezTo>
                  <a:cubicBezTo>
                    <a:pt x="9" y="35"/>
                    <a:pt x="9" y="35"/>
                    <a:pt x="9" y="35"/>
                  </a:cubicBezTo>
                  <a:cubicBezTo>
                    <a:pt x="9" y="35"/>
                    <a:pt x="9" y="35"/>
                    <a:pt x="9" y="35"/>
                  </a:cubicBezTo>
                  <a:cubicBezTo>
                    <a:pt x="8" y="34"/>
                    <a:pt x="7" y="34"/>
                    <a:pt x="7" y="34"/>
                  </a:cubicBezTo>
                  <a:cubicBezTo>
                    <a:pt x="7" y="34"/>
                    <a:pt x="7" y="34"/>
                    <a:pt x="7" y="34"/>
                  </a:cubicBezTo>
                  <a:cubicBezTo>
                    <a:pt x="6" y="34"/>
                    <a:pt x="6" y="34"/>
                    <a:pt x="6" y="34"/>
                  </a:cubicBezTo>
                  <a:cubicBezTo>
                    <a:pt x="4" y="35"/>
                    <a:pt x="4" y="35"/>
                    <a:pt x="4" y="35"/>
                  </a:cubicBezTo>
                  <a:cubicBezTo>
                    <a:pt x="3" y="35"/>
                    <a:pt x="3" y="35"/>
                    <a:pt x="3" y="36"/>
                  </a:cubicBezTo>
                  <a:cubicBezTo>
                    <a:pt x="2" y="36"/>
                    <a:pt x="2" y="36"/>
                    <a:pt x="2" y="36"/>
                  </a:cubicBezTo>
                  <a:cubicBezTo>
                    <a:pt x="2" y="36"/>
                    <a:pt x="2" y="36"/>
                    <a:pt x="2" y="36"/>
                  </a:cubicBezTo>
                  <a:cubicBezTo>
                    <a:pt x="2" y="35"/>
                    <a:pt x="2" y="35"/>
                    <a:pt x="2" y="35"/>
                  </a:cubicBezTo>
                  <a:cubicBezTo>
                    <a:pt x="2" y="35"/>
                    <a:pt x="2" y="35"/>
                    <a:pt x="2" y="34"/>
                  </a:cubicBezTo>
                  <a:cubicBezTo>
                    <a:pt x="2" y="33"/>
                    <a:pt x="3" y="33"/>
                    <a:pt x="3" y="32"/>
                  </a:cubicBezTo>
                  <a:cubicBezTo>
                    <a:pt x="4" y="31"/>
                    <a:pt x="4" y="31"/>
                    <a:pt x="4" y="31"/>
                  </a:cubicBezTo>
                  <a:cubicBezTo>
                    <a:pt x="4" y="31"/>
                    <a:pt x="4" y="31"/>
                    <a:pt x="4" y="30"/>
                  </a:cubicBezTo>
                  <a:cubicBezTo>
                    <a:pt x="4" y="30"/>
                    <a:pt x="3" y="29"/>
                    <a:pt x="2" y="29"/>
                  </a:cubicBezTo>
                  <a:cubicBezTo>
                    <a:pt x="2" y="29"/>
                    <a:pt x="2" y="29"/>
                    <a:pt x="2" y="29"/>
                  </a:cubicBezTo>
                  <a:cubicBezTo>
                    <a:pt x="2" y="28"/>
                    <a:pt x="2" y="28"/>
                    <a:pt x="2" y="28"/>
                  </a:cubicBezTo>
                  <a:cubicBezTo>
                    <a:pt x="3" y="27"/>
                    <a:pt x="4" y="27"/>
                    <a:pt x="4" y="27"/>
                  </a:cubicBezTo>
                  <a:cubicBezTo>
                    <a:pt x="5" y="27"/>
                    <a:pt x="5" y="27"/>
                    <a:pt x="6" y="27"/>
                  </a:cubicBezTo>
                  <a:cubicBezTo>
                    <a:pt x="7" y="28"/>
                    <a:pt x="7" y="28"/>
                    <a:pt x="7" y="28"/>
                  </a:cubicBezTo>
                  <a:cubicBezTo>
                    <a:pt x="7" y="28"/>
                    <a:pt x="7" y="28"/>
                    <a:pt x="7" y="28"/>
                  </a:cubicBezTo>
                  <a:cubicBezTo>
                    <a:pt x="8" y="28"/>
                    <a:pt x="9" y="27"/>
                    <a:pt x="10" y="25"/>
                  </a:cubicBezTo>
                  <a:cubicBezTo>
                    <a:pt x="10" y="25"/>
                    <a:pt x="11" y="24"/>
                    <a:pt x="11" y="24"/>
                  </a:cubicBezTo>
                  <a:cubicBezTo>
                    <a:pt x="11" y="23"/>
                    <a:pt x="10" y="22"/>
                    <a:pt x="9" y="22"/>
                  </a:cubicBezTo>
                  <a:cubicBezTo>
                    <a:pt x="9" y="22"/>
                    <a:pt x="8" y="23"/>
                    <a:pt x="8" y="23"/>
                  </a:cubicBezTo>
                  <a:cubicBezTo>
                    <a:pt x="8" y="23"/>
                    <a:pt x="7" y="24"/>
                    <a:pt x="7" y="24"/>
                  </a:cubicBezTo>
                  <a:cubicBezTo>
                    <a:pt x="7" y="24"/>
                    <a:pt x="7" y="24"/>
                    <a:pt x="7" y="24"/>
                  </a:cubicBezTo>
                  <a:cubicBezTo>
                    <a:pt x="7" y="25"/>
                    <a:pt x="7" y="25"/>
                    <a:pt x="7" y="25"/>
                  </a:cubicBezTo>
                  <a:cubicBezTo>
                    <a:pt x="7" y="25"/>
                    <a:pt x="7" y="25"/>
                    <a:pt x="7" y="25"/>
                  </a:cubicBezTo>
                  <a:cubicBezTo>
                    <a:pt x="7" y="25"/>
                    <a:pt x="7" y="25"/>
                    <a:pt x="6" y="24"/>
                  </a:cubicBezTo>
                  <a:cubicBezTo>
                    <a:pt x="6" y="24"/>
                    <a:pt x="5" y="23"/>
                    <a:pt x="5" y="23"/>
                  </a:cubicBezTo>
                  <a:cubicBezTo>
                    <a:pt x="4" y="22"/>
                    <a:pt x="4" y="21"/>
                    <a:pt x="4" y="20"/>
                  </a:cubicBezTo>
                  <a:cubicBezTo>
                    <a:pt x="3" y="18"/>
                    <a:pt x="2" y="18"/>
                    <a:pt x="2" y="17"/>
                  </a:cubicBezTo>
                  <a:cubicBezTo>
                    <a:pt x="2" y="16"/>
                    <a:pt x="2" y="16"/>
                    <a:pt x="2" y="16"/>
                  </a:cubicBezTo>
                  <a:cubicBezTo>
                    <a:pt x="2" y="15"/>
                    <a:pt x="1" y="15"/>
                    <a:pt x="1" y="14"/>
                  </a:cubicBezTo>
                  <a:cubicBezTo>
                    <a:pt x="1" y="13"/>
                    <a:pt x="1" y="13"/>
                    <a:pt x="2" y="13"/>
                  </a:cubicBezTo>
                  <a:cubicBezTo>
                    <a:pt x="1" y="12"/>
                    <a:pt x="1" y="12"/>
                    <a:pt x="1" y="11"/>
                  </a:cubicBezTo>
                  <a:cubicBezTo>
                    <a:pt x="1" y="11"/>
                    <a:pt x="1" y="11"/>
                    <a:pt x="1" y="11"/>
                  </a:cubicBezTo>
                  <a:cubicBezTo>
                    <a:pt x="1" y="10"/>
                    <a:pt x="0" y="10"/>
                    <a:pt x="0" y="9"/>
                  </a:cubicBezTo>
                  <a:cubicBezTo>
                    <a:pt x="0" y="9"/>
                    <a:pt x="0" y="9"/>
                    <a:pt x="0" y="9"/>
                  </a:cubicBezTo>
                  <a:cubicBezTo>
                    <a:pt x="0" y="8"/>
                    <a:pt x="0" y="8"/>
                    <a:pt x="1" y="8"/>
                  </a:cubicBezTo>
                  <a:cubicBezTo>
                    <a:pt x="1" y="8"/>
                    <a:pt x="1" y="8"/>
                    <a:pt x="1" y="8"/>
                  </a:cubicBezTo>
                  <a:cubicBezTo>
                    <a:pt x="1" y="8"/>
                    <a:pt x="1" y="7"/>
                    <a:pt x="1" y="7"/>
                  </a:cubicBezTo>
                  <a:cubicBezTo>
                    <a:pt x="1" y="7"/>
                    <a:pt x="1" y="7"/>
                    <a:pt x="1" y="6"/>
                  </a:cubicBezTo>
                  <a:cubicBezTo>
                    <a:pt x="2" y="5"/>
                    <a:pt x="2" y="5"/>
                    <a:pt x="2" y="5"/>
                  </a:cubicBezTo>
                  <a:cubicBezTo>
                    <a:pt x="2" y="5"/>
                    <a:pt x="2" y="4"/>
                    <a:pt x="2" y="4"/>
                  </a:cubicBezTo>
                  <a:cubicBezTo>
                    <a:pt x="2" y="4"/>
                    <a:pt x="2" y="3"/>
                    <a:pt x="2" y="3"/>
                  </a:cubicBezTo>
                  <a:cubicBezTo>
                    <a:pt x="1" y="3"/>
                    <a:pt x="1" y="2"/>
                    <a:pt x="1" y="2"/>
                  </a:cubicBezTo>
                  <a:cubicBezTo>
                    <a:pt x="1" y="2"/>
                    <a:pt x="1" y="2"/>
                    <a:pt x="1" y="2"/>
                  </a:cubicBezTo>
                  <a:cubicBezTo>
                    <a:pt x="1" y="2"/>
                    <a:pt x="1" y="1"/>
                    <a:pt x="1" y="1"/>
                  </a:cubicBezTo>
                  <a:cubicBezTo>
                    <a:pt x="1" y="1"/>
                    <a:pt x="1" y="2"/>
                    <a:pt x="2" y="2"/>
                  </a:cubicBezTo>
                  <a:cubicBezTo>
                    <a:pt x="3" y="2"/>
                    <a:pt x="4" y="3"/>
                    <a:pt x="5" y="4"/>
                  </a:cubicBezTo>
                  <a:cubicBezTo>
                    <a:pt x="6" y="5"/>
                    <a:pt x="6" y="6"/>
                    <a:pt x="6" y="8"/>
                  </a:cubicBezTo>
                  <a:cubicBezTo>
                    <a:pt x="7" y="9"/>
                    <a:pt x="8" y="9"/>
                    <a:pt x="8" y="10"/>
                  </a:cubicBezTo>
                  <a:cubicBezTo>
                    <a:pt x="8" y="11"/>
                    <a:pt x="7" y="12"/>
                    <a:pt x="7" y="12"/>
                  </a:cubicBezTo>
                  <a:cubicBezTo>
                    <a:pt x="6" y="13"/>
                    <a:pt x="6" y="13"/>
                    <a:pt x="6" y="13"/>
                  </a:cubicBezTo>
                  <a:cubicBezTo>
                    <a:pt x="6" y="14"/>
                    <a:pt x="6" y="14"/>
                    <a:pt x="6" y="15"/>
                  </a:cubicBezTo>
                  <a:cubicBezTo>
                    <a:pt x="6" y="15"/>
                    <a:pt x="6" y="16"/>
                    <a:pt x="7" y="17"/>
                  </a:cubicBezTo>
                  <a:cubicBezTo>
                    <a:pt x="7" y="18"/>
                    <a:pt x="8" y="18"/>
                    <a:pt x="8" y="18"/>
                  </a:cubicBezTo>
                  <a:cubicBezTo>
                    <a:pt x="9" y="18"/>
                    <a:pt x="10" y="16"/>
                    <a:pt x="10" y="15"/>
                  </a:cubicBezTo>
                  <a:cubicBezTo>
                    <a:pt x="10" y="14"/>
                    <a:pt x="10" y="14"/>
                    <a:pt x="10" y="14"/>
                  </a:cubicBezTo>
                  <a:cubicBezTo>
                    <a:pt x="10" y="13"/>
                    <a:pt x="10" y="13"/>
                    <a:pt x="10" y="13"/>
                  </a:cubicBezTo>
                  <a:cubicBezTo>
                    <a:pt x="10" y="13"/>
                    <a:pt x="10" y="13"/>
                    <a:pt x="10" y="13"/>
                  </a:cubicBezTo>
                  <a:cubicBezTo>
                    <a:pt x="10" y="12"/>
                    <a:pt x="10" y="12"/>
                    <a:pt x="10" y="12"/>
                  </a:cubicBezTo>
                  <a:cubicBezTo>
                    <a:pt x="10" y="11"/>
                    <a:pt x="10" y="11"/>
                    <a:pt x="10" y="11"/>
                  </a:cubicBezTo>
                  <a:cubicBezTo>
                    <a:pt x="10" y="10"/>
                    <a:pt x="10" y="10"/>
                    <a:pt x="10" y="10"/>
                  </a:cubicBezTo>
                  <a:cubicBezTo>
                    <a:pt x="10" y="10"/>
                    <a:pt x="10" y="10"/>
                    <a:pt x="9" y="9"/>
                  </a:cubicBezTo>
                  <a:cubicBezTo>
                    <a:pt x="8" y="7"/>
                    <a:pt x="7" y="6"/>
                    <a:pt x="7" y="5"/>
                  </a:cubicBezTo>
                  <a:cubicBezTo>
                    <a:pt x="7" y="5"/>
                    <a:pt x="8" y="4"/>
                    <a:pt x="9" y="4"/>
                  </a:cubicBezTo>
                  <a:cubicBezTo>
                    <a:pt x="9" y="4"/>
                    <a:pt x="9" y="4"/>
                    <a:pt x="10" y="4"/>
                  </a:cubicBezTo>
                  <a:cubicBezTo>
                    <a:pt x="10" y="3"/>
                    <a:pt x="10" y="3"/>
                    <a:pt x="10" y="3"/>
                  </a:cubicBezTo>
                  <a:cubicBezTo>
                    <a:pt x="10" y="3"/>
                    <a:pt x="10" y="3"/>
                    <a:pt x="10" y="3"/>
                  </a:cubicBezTo>
                  <a:cubicBezTo>
                    <a:pt x="10" y="2"/>
                    <a:pt x="10" y="2"/>
                    <a:pt x="10" y="2"/>
                  </a:cubicBezTo>
                  <a:cubicBezTo>
                    <a:pt x="10" y="1"/>
                    <a:pt x="10" y="1"/>
                    <a:pt x="10" y="1"/>
                  </a:cubicBezTo>
                  <a:cubicBezTo>
                    <a:pt x="11" y="1"/>
                    <a:pt x="11" y="1"/>
                    <a:pt x="11" y="1"/>
                  </a:cubicBezTo>
                  <a:cubicBezTo>
                    <a:pt x="11" y="2"/>
                    <a:pt x="11" y="2"/>
                    <a:pt x="11" y="2"/>
                  </a:cubicBezTo>
                  <a:cubicBezTo>
                    <a:pt x="12" y="2"/>
                    <a:pt x="12" y="2"/>
                    <a:pt x="12" y="2"/>
                  </a:cubicBezTo>
                  <a:cubicBezTo>
                    <a:pt x="12" y="2"/>
                    <a:pt x="12" y="2"/>
                    <a:pt x="12" y="2"/>
                  </a:cubicBezTo>
                  <a:cubicBezTo>
                    <a:pt x="12" y="2"/>
                    <a:pt x="12" y="2"/>
                    <a:pt x="13" y="1"/>
                  </a:cubicBezTo>
                  <a:cubicBezTo>
                    <a:pt x="13" y="1"/>
                    <a:pt x="13" y="1"/>
                    <a:pt x="13" y="1"/>
                  </a:cubicBezTo>
                  <a:cubicBezTo>
                    <a:pt x="13" y="0"/>
                    <a:pt x="13" y="0"/>
                    <a:pt x="13" y="0"/>
                  </a:cubicBezTo>
                  <a:cubicBezTo>
                    <a:pt x="14" y="0"/>
                    <a:pt x="14" y="0"/>
                    <a:pt x="14" y="0"/>
                  </a:cubicBezTo>
                  <a:cubicBezTo>
                    <a:pt x="14" y="0"/>
                    <a:pt x="14" y="0"/>
                    <a:pt x="14" y="0"/>
                  </a:cubicBezTo>
                  <a:cubicBezTo>
                    <a:pt x="14" y="0"/>
                    <a:pt x="14" y="0"/>
                    <a:pt x="14" y="0"/>
                  </a:cubicBezTo>
                  <a:cubicBezTo>
                    <a:pt x="14" y="0"/>
                    <a:pt x="14" y="0"/>
                    <a:pt x="14" y="1"/>
                  </a:cubicBezTo>
                  <a:cubicBezTo>
                    <a:pt x="15" y="1"/>
                    <a:pt x="15" y="1"/>
                    <a:pt x="15" y="1"/>
                  </a:cubicBezTo>
                  <a:cubicBezTo>
                    <a:pt x="15" y="1"/>
                    <a:pt x="16" y="2"/>
                    <a:pt x="16" y="2"/>
                  </a:cubicBezTo>
                  <a:cubicBezTo>
                    <a:pt x="16" y="2"/>
                    <a:pt x="16" y="2"/>
                    <a:pt x="16" y="2"/>
                  </a:cubicBezTo>
                  <a:cubicBezTo>
                    <a:pt x="17" y="1"/>
                    <a:pt x="17" y="1"/>
                    <a:pt x="17" y="1"/>
                  </a:cubicBezTo>
                  <a:cubicBezTo>
                    <a:pt x="17" y="1"/>
                    <a:pt x="17" y="1"/>
                    <a:pt x="17" y="1"/>
                  </a:cubicBezTo>
                  <a:cubicBezTo>
                    <a:pt x="17" y="1"/>
                    <a:pt x="17" y="1"/>
                    <a:pt x="17" y="1"/>
                  </a:cubicBezTo>
                  <a:cubicBezTo>
                    <a:pt x="17" y="2"/>
                    <a:pt x="18" y="2"/>
                    <a:pt x="18" y="2"/>
                  </a:cubicBezTo>
                  <a:cubicBezTo>
                    <a:pt x="18" y="3"/>
                    <a:pt x="18" y="3"/>
                    <a:pt x="18" y="3"/>
                  </a:cubicBezTo>
                  <a:cubicBezTo>
                    <a:pt x="18" y="4"/>
                    <a:pt x="18" y="4"/>
                    <a:pt x="18" y="4"/>
                  </a:cubicBezTo>
                  <a:cubicBezTo>
                    <a:pt x="18" y="4"/>
                    <a:pt x="18" y="4"/>
                    <a:pt x="18" y="4"/>
                  </a:cubicBezTo>
                  <a:cubicBezTo>
                    <a:pt x="19" y="4"/>
                    <a:pt x="20" y="5"/>
                    <a:pt x="20" y="6"/>
                  </a:cubicBezTo>
                  <a:cubicBezTo>
                    <a:pt x="20" y="7"/>
                    <a:pt x="19" y="8"/>
                    <a:pt x="18" y="9"/>
                  </a:cubicBezTo>
                  <a:cubicBezTo>
                    <a:pt x="18" y="10"/>
                    <a:pt x="18" y="10"/>
                    <a:pt x="18" y="10"/>
                  </a:cubicBezTo>
                  <a:cubicBezTo>
                    <a:pt x="18" y="13"/>
                    <a:pt x="20" y="14"/>
                    <a:pt x="23" y="14"/>
                  </a:cubicBezTo>
                  <a:cubicBezTo>
                    <a:pt x="25" y="14"/>
                    <a:pt x="25" y="14"/>
                    <a:pt x="25" y="14"/>
                  </a:cubicBezTo>
                  <a:cubicBezTo>
                    <a:pt x="26" y="14"/>
                    <a:pt x="27" y="15"/>
                    <a:pt x="29" y="15"/>
                  </a:cubicBezTo>
                  <a:cubicBezTo>
                    <a:pt x="30" y="16"/>
                    <a:pt x="31" y="16"/>
                    <a:pt x="31" y="16"/>
                  </a:cubicBezTo>
                  <a:cubicBezTo>
                    <a:pt x="32" y="16"/>
                    <a:pt x="32" y="16"/>
                    <a:pt x="32" y="15"/>
                  </a:cubicBezTo>
                  <a:cubicBezTo>
                    <a:pt x="32" y="15"/>
                    <a:pt x="31" y="14"/>
                    <a:pt x="28" y="14"/>
                  </a:cubicBezTo>
                  <a:cubicBezTo>
                    <a:pt x="23" y="12"/>
                    <a:pt x="20" y="10"/>
                    <a:pt x="20" y="6"/>
                  </a:cubicBezTo>
                  <a:cubicBezTo>
                    <a:pt x="20" y="3"/>
                    <a:pt x="23" y="1"/>
                    <a:pt x="26" y="1"/>
                  </a:cubicBezTo>
                  <a:cubicBezTo>
                    <a:pt x="27" y="1"/>
                    <a:pt x="28" y="1"/>
                    <a:pt x="29" y="1"/>
                  </a:cubicBezTo>
                  <a:cubicBezTo>
                    <a:pt x="31" y="2"/>
                    <a:pt x="31" y="2"/>
                    <a:pt x="31" y="2"/>
                  </a:cubicBezTo>
                  <a:cubicBezTo>
                    <a:pt x="31" y="2"/>
                    <a:pt x="31" y="2"/>
                    <a:pt x="31" y="2"/>
                  </a:cubicBezTo>
                  <a:cubicBezTo>
                    <a:pt x="32" y="2"/>
                    <a:pt x="32" y="2"/>
                    <a:pt x="32" y="1"/>
                  </a:cubicBezTo>
                  <a:cubicBezTo>
                    <a:pt x="32" y="0"/>
                    <a:pt x="32" y="0"/>
                    <a:pt x="32" y="0"/>
                  </a:cubicBezTo>
                  <a:cubicBezTo>
                    <a:pt x="33" y="0"/>
                    <a:pt x="34" y="1"/>
                    <a:pt x="34" y="2"/>
                  </a:cubicBezTo>
                  <a:cubicBezTo>
                    <a:pt x="35" y="2"/>
                    <a:pt x="35" y="3"/>
                    <a:pt x="35" y="4"/>
                  </a:cubicBezTo>
                  <a:cubicBezTo>
                    <a:pt x="35" y="5"/>
                    <a:pt x="35" y="5"/>
                    <a:pt x="34" y="6"/>
                  </a:cubicBezTo>
                  <a:cubicBezTo>
                    <a:pt x="33" y="7"/>
                    <a:pt x="32" y="7"/>
                    <a:pt x="31" y="7"/>
                  </a:cubicBezTo>
                  <a:cubicBezTo>
                    <a:pt x="30" y="7"/>
                    <a:pt x="28" y="7"/>
                    <a:pt x="26" y="5"/>
                  </a:cubicBezTo>
                  <a:cubicBezTo>
                    <a:pt x="25" y="5"/>
                    <a:pt x="25" y="5"/>
                    <a:pt x="24" y="5"/>
                  </a:cubicBezTo>
                  <a:cubicBezTo>
                    <a:pt x="24" y="5"/>
                    <a:pt x="23" y="5"/>
                    <a:pt x="23" y="6"/>
                  </a:cubicBezTo>
                  <a:cubicBezTo>
                    <a:pt x="23" y="6"/>
                    <a:pt x="24" y="7"/>
                    <a:pt x="25" y="7"/>
                  </a:cubicBezTo>
                  <a:cubicBezTo>
                    <a:pt x="26" y="7"/>
                    <a:pt x="27" y="8"/>
                    <a:pt x="27" y="8"/>
                  </a:cubicBezTo>
                  <a:cubicBezTo>
                    <a:pt x="29" y="9"/>
                    <a:pt x="30" y="9"/>
                    <a:pt x="31" y="10"/>
                  </a:cubicBezTo>
                  <a:cubicBezTo>
                    <a:pt x="34" y="11"/>
                    <a:pt x="36" y="13"/>
                    <a:pt x="36" y="15"/>
                  </a:cubicBezTo>
                  <a:cubicBezTo>
                    <a:pt x="36" y="17"/>
                    <a:pt x="34" y="19"/>
                    <a:pt x="32" y="19"/>
                  </a:cubicBezTo>
                  <a:cubicBezTo>
                    <a:pt x="31" y="19"/>
                    <a:pt x="31" y="19"/>
                    <a:pt x="30" y="19"/>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2" name="Freeform 73">
              <a:extLst>
                <a:ext uri="{FF2B5EF4-FFF2-40B4-BE49-F238E27FC236}">
                  <a16:creationId xmlns:a16="http://schemas.microsoft.com/office/drawing/2014/main" id="{604C8D79-ACA7-4D2C-941A-5F590DA3C720}"/>
                </a:ext>
              </a:extLst>
            </p:cNvPr>
            <p:cNvSpPr>
              <a:spLocks/>
            </p:cNvSpPr>
            <p:nvPr userDrawn="1"/>
          </p:nvSpPr>
          <p:spPr bwMode="auto">
            <a:xfrm>
              <a:off x="351" y="108"/>
              <a:ext cx="64" cy="69"/>
            </a:xfrm>
            <a:custGeom>
              <a:avLst/>
              <a:gdLst>
                <a:gd name="T0" fmla="*/ 30 w 31"/>
                <a:gd name="T1" fmla="*/ 30 h 33"/>
                <a:gd name="T2" fmla="*/ 30 w 31"/>
                <a:gd name="T3" fmla="*/ 28 h 33"/>
                <a:gd name="T4" fmla="*/ 30 w 31"/>
                <a:gd name="T5" fmla="*/ 25 h 33"/>
                <a:gd name="T6" fmla="*/ 31 w 31"/>
                <a:gd name="T7" fmla="*/ 25 h 33"/>
                <a:gd name="T8" fmla="*/ 30 w 31"/>
                <a:gd name="T9" fmla="*/ 23 h 33"/>
                <a:gd name="T10" fmla="*/ 24 w 31"/>
                <a:gd name="T11" fmla="*/ 16 h 33"/>
                <a:gd name="T12" fmla="*/ 29 w 31"/>
                <a:gd name="T13" fmla="*/ 17 h 33"/>
                <a:gd name="T14" fmla="*/ 29 w 31"/>
                <a:gd name="T15" fmla="*/ 11 h 33"/>
                <a:gd name="T16" fmla="*/ 25 w 31"/>
                <a:gd name="T17" fmla="*/ 9 h 33"/>
                <a:gd name="T18" fmla="*/ 25 w 31"/>
                <a:gd name="T19" fmla="*/ 10 h 33"/>
                <a:gd name="T20" fmla="*/ 21 w 31"/>
                <a:gd name="T21" fmla="*/ 7 h 33"/>
                <a:gd name="T22" fmla="*/ 21 w 31"/>
                <a:gd name="T23" fmla="*/ 8 h 33"/>
                <a:gd name="T24" fmla="*/ 26 w 31"/>
                <a:gd name="T25" fmla="*/ 4 h 33"/>
                <a:gd name="T26" fmla="*/ 29 w 31"/>
                <a:gd name="T27" fmla="*/ 4 h 33"/>
                <a:gd name="T28" fmla="*/ 24 w 31"/>
                <a:gd name="T29" fmla="*/ 2 h 33"/>
                <a:gd name="T30" fmla="*/ 31 w 31"/>
                <a:gd name="T31" fmla="*/ 1 h 33"/>
                <a:gd name="T32" fmla="*/ 29 w 31"/>
                <a:gd name="T33" fmla="*/ 2 h 33"/>
                <a:gd name="T34" fmla="*/ 25 w 31"/>
                <a:gd name="T35" fmla="*/ 11 h 33"/>
                <a:gd name="T36" fmla="*/ 21 w 31"/>
                <a:gd name="T37" fmla="*/ 14 h 33"/>
                <a:gd name="T38" fmla="*/ 12 w 31"/>
                <a:gd name="T39" fmla="*/ 18 h 33"/>
                <a:gd name="T40" fmla="*/ 8 w 31"/>
                <a:gd name="T41" fmla="*/ 16 h 33"/>
                <a:gd name="T42" fmla="*/ 9 w 31"/>
                <a:gd name="T43" fmla="*/ 14 h 33"/>
                <a:gd name="T44" fmla="*/ 10 w 31"/>
                <a:gd name="T45" fmla="*/ 17 h 33"/>
                <a:gd name="T46" fmla="*/ 13 w 31"/>
                <a:gd name="T47" fmla="*/ 16 h 33"/>
                <a:gd name="T48" fmla="*/ 13 w 31"/>
                <a:gd name="T49" fmla="*/ 14 h 33"/>
                <a:gd name="T50" fmla="*/ 15 w 31"/>
                <a:gd name="T51" fmla="*/ 14 h 33"/>
                <a:gd name="T52" fmla="*/ 13 w 31"/>
                <a:gd name="T53" fmla="*/ 12 h 33"/>
                <a:gd name="T54" fmla="*/ 14 w 31"/>
                <a:gd name="T55" fmla="*/ 6 h 33"/>
                <a:gd name="T56" fmla="*/ 15 w 31"/>
                <a:gd name="T57" fmla="*/ 7 h 33"/>
                <a:gd name="T58" fmla="*/ 14 w 31"/>
                <a:gd name="T59" fmla="*/ 3 h 33"/>
                <a:gd name="T60" fmla="*/ 14 w 31"/>
                <a:gd name="T61" fmla="*/ 1 h 33"/>
                <a:gd name="T62" fmla="*/ 12 w 31"/>
                <a:gd name="T63" fmla="*/ 2 h 33"/>
                <a:gd name="T64" fmla="*/ 10 w 31"/>
                <a:gd name="T65" fmla="*/ 1 h 33"/>
                <a:gd name="T66" fmla="*/ 9 w 31"/>
                <a:gd name="T67" fmla="*/ 3 h 33"/>
                <a:gd name="T68" fmla="*/ 7 w 31"/>
                <a:gd name="T69" fmla="*/ 3 h 33"/>
                <a:gd name="T70" fmla="*/ 5 w 31"/>
                <a:gd name="T71" fmla="*/ 5 h 33"/>
                <a:gd name="T72" fmla="*/ 7 w 31"/>
                <a:gd name="T73" fmla="*/ 6 h 33"/>
                <a:gd name="T74" fmla="*/ 8 w 31"/>
                <a:gd name="T75" fmla="*/ 10 h 33"/>
                <a:gd name="T76" fmla="*/ 8 w 31"/>
                <a:gd name="T77" fmla="*/ 12 h 33"/>
                <a:gd name="T78" fmla="*/ 9 w 31"/>
                <a:gd name="T79" fmla="*/ 22 h 33"/>
                <a:gd name="T80" fmla="*/ 3 w 31"/>
                <a:gd name="T81" fmla="*/ 31 h 33"/>
                <a:gd name="T82" fmla="*/ 5 w 31"/>
                <a:gd name="T83" fmla="*/ 30 h 33"/>
                <a:gd name="T84" fmla="*/ 6 w 31"/>
                <a:gd name="T85" fmla="*/ 31 h 33"/>
                <a:gd name="T86" fmla="*/ 7 w 31"/>
                <a:gd name="T87" fmla="*/ 27 h 33"/>
                <a:gd name="T88" fmla="*/ 9 w 31"/>
                <a:gd name="T89" fmla="*/ 26 h 33"/>
                <a:gd name="T90" fmla="*/ 10 w 31"/>
                <a:gd name="T91" fmla="*/ 26 h 33"/>
                <a:gd name="T92" fmla="*/ 12 w 31"/>
                <a:gd name="T93" fmla="*/ 23 h 33"/>
                <a:gd name="T94" fmla="*/ 13 w 31"/>
                <a:gd name="T95" fmla="*/ 22 h 33"/>
                <a:gd name="T96" fmla="*/ 14 w 31"/>
                <a:gd name="T97" fmla="*/ 19 h 33"/>
                <a:gd name="T98" fmla="*/ 17 w 31"/>
                <a:gd name="T99" fmla="*/ 18 h 33"/>
                <a:gd name="T100" fmla="*/ 19 w 31"/>
                <a:gd name="T101" fmla="*/ 17 h 33"/>
                <a:gd name="T102" fmla="*/ 20 w 31"/>
                <a:gd name="T103" fmla="*/ 18 h 33"/>
                <a:gd name="T104" fmla="*/ 26 w 31"/>
                <a:gd name="T105" fmla="*/ 33 h 33"/>
                <a:gd name="T106" fmla="*/ 28 w 31"/>
                <a:gd name="T107" fmla="*/ 32 h 33"/>
                <a:gd name="T108" fmla="*/ 30 w 31"/>
                <a:gd name="T109" fmla="*/ 3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3">
                  <a:moveTo>
                    <a:pt x="31" y="33"/>
                  </a:moveTo>
                  <a:cubicBezTo>
                    <a:pt x="31" y="32"/>
                    <a:pt x="31" y="32"/>
                    <a:pt x="31" y="32"/>
                  </a:cubicBezTo>
                  <a:cubicBezTo>
                    <a:pt x="31" y="32"/>
                    <a:pt x="31" y="32"/>
                    <a:pt x="31" y="32"/>
                  </a:cubicBezTo>
                  <a:cubicBezTo>
                    <a:pt x="31" y="31"/>
                    <a:pt x="31" y="31"/>
                    <a:pt x="31" y="30"/>
                  </a:cubicBezTo>
                  <a:cubicBezTo>
                    <a:pt x="31" y="30"/>
                    <a:pt x="31" y="30"/>
                    <a:pt x="30" y="30"/>
                  </a:cubicBezTo>
                  <a:cubicBezTo>
                    <a:pt x="30" y="29"/>
                    <a:pt x="30" y="29"/>
                    <a:pt x="30" y="29"/>
                  </a:cubicBezTo>
                  <a:cubicBezTo>
                    <a:pt x="30" y="29"/>
                    <a:pt x="30" y="28"/>
                    <a:pt x="30" y="28"/>
                  </a:cubicBezTo>
                  <a:cubicBezTo>
                    <a:pt x="30" y="28"/>
                    <a:pt x="30" y="28"/>
                    <a:pt x="30" y="28"/>
                  </a:cubicBezTo>
                  <a:cubicBezTo>
                    <a:pt x="30" y="28"/>
                    <a:pt x="30" y="28"/>
                    <a:pt x="30" y="28"/>
                  </a:cubicBezTo>
                  <a:cubicBezTo>
                    <a:pt x="30" y="28"/>
                    <a:pt x="30" y="28"/>
                    <a:pt x="30" y="28"/>
                  </a:cubicBezTo>
                  <a:cubicBezTo>
                    <a:pt x="30" y="28"/>
                    <a:pt x="31" y="28"/>
                    <a:pt x="31" y="28"/>
                  </a:cubicBezTo>
                  <a:cubicBezTo>
                    <a:pt x="31" y="28"/>
                    <a:pt x="31" y="28"/>
                    <a:pt x="31" y="27"/>
                  </a:cubicBezTo>
                  <a:cubicBezTo>
                    <a:pt x="31" y="26"/>
                    <a:pt x="31" y="26"/>
                    <a:pt x="30" y="26"/>
                  </a:cubicBezTo>
                  <a:cubicBezTo>
                    <a:pt x="30" y="25"/>
                    <a:pt x="30" y="25"/>
                    <a:pt x="30" y="25"/>
                  </a:cubicBezTo>
                  <a:cubicBezTo>
                    <a:pt x="30" y="25"/>
                    <a:pt x="30" y="25"/>
                    <a:pt x="30" y="25"/>
                  </a:cubicBezTo>
                  <a:cubicBezTo>
                    <a:pt x="30" y="25"/>
                    <a:pt x="30" y="25"/>
                    <a:pt x="30" y="25"/>
                  </a:cubicBezTo>
                  <a:cubicBezTo>
                    <a:pt x="30" y="25"/>
                    <a:pt x="30" y="25"/>
                    <a:pt x="30" y="25"/>
                  </a:cubicBezTo>
                  <a:cubicBezTo>
                    <a:pt x="31" y="25"/>
                    <a:pt x="31" y="25"/>
                    <a:pt x="31" y="25"/>
                  </a:cubicBezTo>
                  <a:cubicBezTo>
                    <a:pt x="31" y="25"/>
                    <a:pt x="31" y="25"/>
                    <a:pt x="31" y="25"/>
                  </a:cubicBezTo>
                  <a:cubicBezTo>
                    <a:pt x="31" y="25"/>
                    <a:pt x="31" y="25"/>
                    <a:pt x="31" y="25"/>
                  </a:cubicBezTo>
                  <a:cubicBezTo>
                    <a:pt x="31" y="24"/>
                    <a:pt x="31" y="24"/>
                    <a:pt x="31" y="24"/>
                  </a:cubicBezTo>
                  <a:cubicBezTo>
                    <a:pt x="31" y="24"/>
                    <a:pt x="31" y="24"/>
                    <a:pt x="31" y="24"/>
                  </a:cubicBezTo>
                  <a:cubicBezTo>
                    <a:pt x="31" y="23"/>
                    <a:pt x="31" y="23"/>
                    <a:pt x="30" y="23"/>
                  </a:cubicBezTo>
                  <a:cubicBezTo>
                    <a:pt x="30" y="23"/>
                    <a:pt x="30" y="23"/>
                    <a:pt x="30" y="23"/>
                  </a:cubicBezTo>
                  <a:cubicBezTo>
                    <a:pt x="30" y="23"/>
                    <a:pt x="30" y="23"/>
                    <a:pt x="30" y="23"/>
                  </a:cubicBezTo>
                  <a:cubicBezTo>
                    <a:pt x="29" y="23"/>
                    <a:pt x="29" y="23"/>
                    <a:pt x="29" y="23"/>
                  </a:cubicBezTo>
                  <a:cubicBezTo>
                    <a:pt x="28" y="23"/>
                    <a:pt x="27" y="22"/>
                    <a:pt x="27" y="21"/>
                  </a:cubicBezTo>
                  <a:cubicBezTo>
                    <a:pt x="26" y="18"/>
                    <a:pt x="26" y="18"/>
                    <a:pt x="26" y="18"/>
                  </a:cubicBezTo>
                  <a:cubicBezTo>
                    <a:pt x="26" y="18"/>
                    <a:pt x="25" y="17"/>
                    <a:pt x="24" y="16"/>
                  </a:cubicBezTo>
                  <a:cubicBezTo>
                    <a:pt x="24" y="16"/>
                    <a:pt x="24" y="16"/>
                    <a:pt x="24" y="16"/>
                  </a:cubicBezTo>
                  <a:cubicBezTo>
                    <a:pt x="23" y="16"/>
                    <a:pt x="23" y="16"/>
                    <a:pt x="23" y="16"/>
                  </a:cubicBezTo>
                  <a:cubicBezTo>
                    <a:pt x="23" y="16"/>
                    <a:pt x="23" y="16"/>
                    <a:pt x="23" y="16"/>
                  </a:cubicBezTo>
                  <a:cubicBezTo>
                    <a:pt x="23" y="16"/>
                    <a:pt x="23" y="16"/>
                    <a:pt x="23" y="16"/>
                  </a:cubicBezTo>
                  <a:cubicBezTo>
                    <a:pt x="24" y="16"/>
                    <a:pt x="25" y="16"/>
                    <a:pt x="26" y="16"/>
                  </a:cubicBezTo>
                  <a:cubicBezTo>
                    <a:pt x="27" y="17"/>
                    <a:pt x="28" y="17"/>
                    <a:pt x="29" y="17"/>
                  </a:cubicBezTo>
                  <a:cubicBezTo>
                    <a:pt x="30" y="17"/>
                    <a:pt x="31" y="16"/>
                    <a:pt x="31" y="14"/>
                  </a:cubicBezTo>
                  <a:cubicBezTo>
                    <a:pt x="31" y="14"/>
                    <a:pt x="31" y="13"/>
                    <a:pt x="31" y="12"/>
                  </a:cubicBezTo>
                  <a:cubicBezTo>
                    <a:pt x="30" y="11"/>
                    <a:pt x="30" y="11"/>
                    <a:pt x="29" y="10"/>
                  </a:cubicBezTo>
                  <a:cubicBezTo>
                    <a:pt x="29" y="10"/>
                    <a:pt x="29" y="10"/>
                    <a:pt x="29" y="10"/>
                  </a:cubicBezTo>
                  <a:cubicBezTo>
                    <a:pt x="29" y="10"/>
                    <a:pt x="29" y="10"/>
                    <a:pt x="29" y="11"/>
                  </a:cubicBezTo>
                  <a:cubicBezTo>
                    <a:pt x="29" y="11"/>
                    <a:pt x="29" y="11"/>
                    <a:pt x="29" y="11"/>
                  </a:cubicBezTo>
                  <a:cubicBezTo>
                    <a:pt x="29" y="11"/>
                    <a:pt x="29" y="11"/>
                    <a:pt x="29" y="11"/>
                  </a:cubicBezTo>
                  <a:cubicBezTo>
                    <a:pt x="29" y="11"/>
                    <a:pt x="29" y="11"/>
                    <a:pt x="28" y="11"/>
                  </a:cubicBezTo>
                  <a:cubicBezTo>
                    <a:pt x="28" y="11"/>
                    <a:pt x="28" y="11"/>
                    <a:pt x="28" y="11"/>
                  </a:cubicBezTo>
                  <a:cubicBezTo>
                    <a:pt x="27" y="9"/>
                    <a:pt x="26" y="9"/>
                    <a:pt x="25" y="9"/>
                  </a:cubicBezTo>
                  <a:cubicBezTo>
                    <a:pt x="25" y="9"/>
                    <a:pt x="25" y="9"/>
                    <a:pt x="25" y="9"/>
                  </a:cubicBezTo>
                  <a:cubicBezTo>
                    <a:pt x="25" y="9"/>
                    <a:pt x="25" y="9"/>
                    <a:pt x="25" y="9"/>
                  </a:cubicBezTo>
                  <a:cubicBezTo>
                    <a:pt x="25" y="9"/>
                    <a:pt x="25" y="10"/>
                    <a:pt x="25" y="10"/>
                  </a:cubicBezTo>
                  <a:cubicBezTo>
                    <a:pt x="25" y="10"/>
                    <a:pt x="25" y="10"/>
                    <a:pt x="25" y="10"/>
                  </a:cubicBezTo>
                  <a:cubicBezTo>
                    <a:pt x="25" y="10"/>
                    <a:pt x="25" y="10"/>
                    <a:pt x="25" y="10"/>
                  </a:cubicBezTo>
                  <a:cubicBezTo>
                    <a:pt x="25" y="10"/>
                    <a:pt x="25" y="10"/>
                    <a:pt x="25" y="10"/>
                  </a:cubicBezTo>
                  <a:cubicBezTo>
                    <a:pt x="24" y="10"/>
                    <a:pt x="24" y="9"/>
                    <a:pt x="24" y="9"/>
                  </a:cubicBezTo>
                  <a:cubicBezTo>
                    <a:pt x="24" y="9"/>
                    <a:pt x="24" y="9"/>
                    <a:pt x="24" y="9"/>
                  </a:cubicBezTo>
                  <a:cubicBezTo>
                    <a:pt x="23" y="8"/>
                    <a:pt x="23" y="8"/>
                    <a:pt x="22" y="7"/>
                  </a:cubicBezTo>
                  <a:cubicBezTo>
                    <a:pt x="21" y="7"/>
                    <a:pt x="21" y="7"/>
                    <a:pt x="21" y="7"/>
                  </a:cubicBezTo>
                  <a:cubicBezTo>
                    <a:pt x="21" y="7"/>
                    <a:pt x="21" y="7"/>
                    <a:pt x="21" y="7"/>
                  </a:cubicBezTo>
                  <a:cubicBezTo>
                    <a:pt x="21" y="7"/>
                    <a:pt x="21" y="7"/>
                    <a:pt x="21" y="7"/>
                  </a:cubicBezTo>
                  <a:cubicBezTo>
                    <a:pt x="21" y="7"/>
                    <a:pt x="21" y="7"/>
                    <a:pt x="21" y="7"/>
                  </a:cubicBezTo>
                  <a:cubicBezTo>
                    <a:pt x="21" y="8"/>
                    <a:pt x="21" y="8"/>
                    <a:pt x="21" y="8"/>
                  </a:cubicBezTo>
                  <a:cubicBezTo>
                    <a:pt x="21" y="8"/>
                    <a:pt x="21" y="8"/>
                    <a:pt x="21" y="8"/>
                  </a:cubicBezTo>
                  <a:cubicBezTo>
                    <a:pt x="21" y="8"/>
                    <a:pt x="20" y="8"/>
                    <a:pt x="20" y="7"/>
                  </a:cubicBezTo>
                  <a:cubicBezTo>
                    <a:pt x="19" y="6"/>
                    <a:pt x="19" y="6"/>
                    <a:pt x="19" y="5"/>
                  </a:cubicBezTo>
                  <a:cubicBezTo>
                    <a:pt x="19" y="4"/>
                    <a:pt x="20" y="3"/>
                    <a:pt x="22" y="3"/>
                  </a:cubicBezTo>
                  <a:cubicBezTo>
                    <a:pt x="22" y="3"/>
                    <a:pt x="23" y="3"/>
                    <a:pt x="24" y="3"/>
                  </a:cubicBezTo>
                  <a:cubicBezTo>
                    <a:pt x="26" y="4"/>
                    <a:pt x="26" y="4"/>
                    <a:pt x="26" y="4"/>
                  </a:cubicBezTo>
                  <a:cubicBezTo>
                    <a:pt x="27" y="5"/>
                    <a:pt x="27" y="5"/>
                    <a:pt x="28" y="5"/>
                  </a:cubicBezTo>
                  <a:cubicBezTo>
                    <a:pt x="28" y="5"/>
                    <a:pt x="28" y="5"/>
                    <a:pt x="29" y="5"/>
                  </a:cubicBezTo>
                  <a:cubicBezTo>
                    <a:pt x="29" y="5"/>
                    <a:pt x="29" y="5"/>
                    <a:pt x="29" y="5"/>
                  </a:cubicBezTo>
                  <a:cubicBezTo>
                    <a:pt x="29" y="5"/>
                    <a:pt x="29" y="5"/>
                    <a:pt x="29" y="4"/>
                  </a:cubicBezTo>
                  <a:cubicBezTo>
                    <a:pt x="29" y="4"/>
                    <a:pt x="29" y="4"/>
                    <a:pt x="29" y="4"/>
                  </a:cubicBezTo>
                  <a:cubicBezTo>
                    <a:pt x="28" y="4"/>
                    <a:pt x="27" y="4"/>
                    <a:pt x="26" y="3"/>
                  </a:cubicBezTo>
                  <a:cubicBezTo>
                    <a:pt x="25" y="3"/>
                    <a:pt x="25" y="2"/>
                    <a:pt x="25" y="2"/>
                  </a:cubicBezTo>
                  <a:cubicBezTo>
                    <a:pt x="24" y="2"/>
                    <a:pt x="24" y="2"/>
                    <a:pt x="24" y="2"/>
                  </a:cubicBezTo>
                  <a:cubicBezTo>
                    <a:pt x="24" y="2"/>
                    <a:pt x="24" y="2"/>
                    <a:pt x="24" y="2"/>
                  </a:cubicBezTo>
                  <a:cubicBezTo>
                    <a:pt x="24" y="2"/>
                    <a:pt x="24" y="2"/>
                    <a:pt x="24" y="2"/>
                  </a:cubicBezTo>
                  <a:cubicBezTo>
                    <a:pt x="26" y="2"/>
                    <a:pt x="26" y="2"/>
                    <a:pt x="26" y="2"/>
                  </a:cubicBezTo>
                  <a:cubicBezTo>
                    <a:pt x="27" y="3"/>
                    <a:pt x="27" y="3"/>
                    <a:pt x="27" y="3"/>
                  </a:cubicBezTo>
                  <a:cubicBezTo>
                    <a:pt x="28" y="3"/>
                    <a:pt x="29" y="3"/>
                    <a:pt x="30" y="3"/>
                  </a:cubicBezTo>
                  <a:cubicBezTo>
                    <a:pt x="30" y="3"/>
                    <a:pt x="31" y="3"/>
                    <a:pt x="31" y="2"/>
                  </a:cubicBezTo>
                  <a:cubicBezTo>
                    <a:pt x="31" y="2"/>
                    <a:pt x="31" y="2"/>
                    <a:pt x="31" y="1"/>
                  </a:cubicBezTo>
                  <a:cubicBezTo>
                    <a:pt x="30" y="1"/>
                    <a:pt x="30" y="1"/>
                    <a:pt x="30" y="1"/>
                  </a:cubicBezTo>
                  <a:cubicBezTo>
                    <a:pt x="30" y="1"/>
                    <a:pt x="30" y="1"/>
                    <a:pt x="30" y="1"/>
                  </a:cubicBezTo>
                  <a:cubicBezTo>
                    <a:pt x="30" y="1"/>
                    <a:pt x="30" y="1"/>
                    <a:pt x="30" y="1"/>
                  </a:cubicBezTo>
                  <a:cubicBezTo>
                    <a:pt x="30" y="2"/>
                    <a:pt x="30" y="2"/>
                    <a:pt x="30" y="2"/>
                  </a:cubicBezTo>
                  <a:cubicBezTo>
                    <a:pt x="30" y="2"/>
                    <a:pt x="30" y="2"/>
                    <a:pt x="29" y="2"/>
                  </a:cubicBezTo>
                  <a:cubicBezTo>
                    <a:pt x="29" y="2"/>
                    <a:pt x="29" y="2"/>
                    <a:pt x="29" y="2"/>
                  </a:cubicBezTo>
                  <a:cubicBezTo>
                    <a:pt x="26" y="2"/>
                    <a:pt x="26" y="2"/>
                    <a:pt x="26" y="2"/>
                  </a:cubicBezTo>
                  <a:cubicBezTo>
                    <a:pt x="24" y="1"/>
                    <a:pt x="24" y="1"/>
                    <a:pt x="23" y="1"/>
                  </a:cubicBezTo>
                  <a:cubicBezTo>
                    <a:pt x="20" y="1"/>
                    <a:pt x="18" y="3"/>
                    <a:pt x="18" y="5"/>
                  </a:cubicBezTo>
                  <a:cubicBezTo>
                    <a:pt x="18" y="8"/>
                    <a:pt x="20" y="9"/>
                    <a:pt x="25" y="11"/>
                  </a:cubicBezTo>
                  <a:cubicBezTo>
                    <a:pt x="29" y="13"/>
                    <a:pt x="30" y="13"/>
                    <a:pt x="30" y="14"/>
                  </a:cubicBezTo>
                  <a:cubicBezTo>
                    <a:pt x="30" y="15"/>
                    <a:pt x="29" y="16"/>
                    <a:pt x="28" y="16"/>
                  </a:cubicBezTo>
                  <a:cubicBezTo>
                    <a:pt x="28" y="16"/>
                    <a:pt x="28" y="16"/>
                    <a:pt x="28" y="15"/>
                  </a:cubicBezTo>
                  <a:cubicBezTo>
                    <a:pt x="27" y="15"/>
                    <a:pt x="27" y="15"/>
                    <a:pt x="25" y="15"/>
                  </a:cubicBezTo>
                  <a:cubicBezTo>
                    <a:pt x="24" y="15"/>
                    <a:pt x="23" y="14"/>
                    <a:pt x="21" y="14"/>
                  </a:cubicBezTo>
                  <a:cubicBezTo>
                    <a:pt x="18" y="14"/>
                    <a:pt x="16" y="15"/>
                    <a:pt x="14" y="17"/>
                  </a:cubicBezTo>
                  <a:cubicBezTo>
                    <a:pt x="14" y="17"/>
                    <a:pt x="14" y="17"/>
                    <a:pt x="13" y="17"/>
                  </a:cubicBezTo>
                  <a:cubicBezTo>
                    <a:pt x="13" y="17"/>
                    <a:pt x="13" y="17"/>
                    <a:pt x="13" y="17"/>
                  </a:cubicBezTo>
                  <a:cubicBezTo>
                    <a:pt x="12" y="17"/>
                    <a:pt x="12" y="17"/>
                    <a:pt x="12" y="17"/>
                  </a:cubicBezTo>
                  <a:cubicBezTo>
                    <a:pt x="12" y="17"/>
                    <a:pt x="12" y="17"/>
                    <a:pt x="12" y="18"/>
                  </a:cubicBezTo>
                  <a:cubicBezTo>
                    <a:pt x="11" y="19"/>
                    <a:pt x="11" y="19"/>
                    <a:pt x="11" y="19"/>
                  </a:cubicBezTo>
                  <a:cubicBezTo>
                    <a:pt x="11" y="19"/>
                    <a:pt x="11" y="19"/>
                    <a:pt x="11" y="19"/>
                  </a:cubicBezTo>
                  <a:cubicBezTo>
                    <a:pt x="10" y="19"/>
                    <a:pt x="10" y="19"/>
                    <a:pt x="10" y="18"/>
                  </a:cubicBezTo>
                  <a:cubicBezTo>
                    <a:pt x="10" y="17"/>
                    <a:pt x="9" y="17"/>
                    <a:pt x="9" y="17"/>
                  </a:cubicBezTo>
                  <a:cubicBezTo>
                    <a:pt x="8" y="16"/>
                    <a:pt x="8" y="16"/>
                    <a:pt x="8" y="16"/>
                  </a:cubicBezTo>
                  <a:cubicBezTo>
                    <a:pt x="8" y="16"/>
                    <a:pt x="8" y="16"/>
                    <a:pt x="8" y="16"/>
                  </a:cubicBezTo>
                  <a:cubicBezTo>
                    <a:pt x="8" y="16"/>
                    <a:pt x="8" y="16"/>
                    <a:pt x="8" y="15"/>
                  </a:cubicBezTo>
                  <a:cubicBezTo>
                    <a:pt x="8" y="15"/>
                    <a:pt x="8" y="15"/>
                    <a:pt x="9" y="15"/>
                  </a:cubicBezTo>
                  <a:cubicBezTo>
                    <a:pt x="9" y="15"/>
                    <a:pt x="9" y="15"/>
                    <a:pt x="9" y="15"/>
                  </a:cubicBezTo>
                  <a:cubicBezTo>
                    <a:pt x="9" y="14"/>
                    <a:pt x="9" y="14"/>
                    <a:pt x="9" y="14"/>
                  </a:cubicBezTo>
                  <a:cubicBezTo>
                    <a:pt x="9" y="14"/>
                    <a:pt x="9" y="14"/>
                    <a:pt x="9" y="14"/>
                  </a:cubicBezTo>
                  <a:cubicBezTo>
                    <a:pt x="9" y="14"/>
                    <a:pt x="9" y="14"/>
                    <a:pt x="9" y="15"/>
                  </a:cubicBezTo>
                  <a:cubicBezTo>
                    <a:pt x="9" y="15"/>
                    <a:pt x="9" y="16"/>
                    <a:pt x="10" y="16"/>
                  </a:cubicBezTo>
                  <a:cubicBezTo>
                    <a:pt x="10" y="17"/>
                    <a:pt x="10" y="17"/>
                    <a:pt x="10" y="17"/>
                  </a:cubicBezTo>
                  <a:cubicBezTo>
                    <a:pt x="10" y="17"/>
                    <a:pt x="10" y="17"/>
                    <a:pt x="10" y="17"/>
                  </a:cubicBezTo>
                  <a:cubicBezTo>
                    <a:pt x="11" y="17"/>
                    <a:pt x="11" y="16"/>
                    <a:pt x="11" y="15"/>
                  </a:cubicBezTo>
                  <a:cubicBezTo>
                    <a:pt x="11" y="15"/>
                    <a:pt x="11" y="14"/>
                    <a:pt x="12" y="14"/>
                  </a:cubicBezTo>
                  <a:cubicBezTo>
                    <a:pt x="12" y="14"/>
                    <a:pt x="12" y="14"/>
                    <a:pt x="12" y="15"/>
                  </a:cubicBezTo>
                  <a:cubicBezTo>
                    <a:pt x="12" y="15"/>
                    <a:pt x="12" y="15"/>
                    <a:pt x="12" y="16"/>
                  </a:cubicBezTo>
                  <a:cubicBezTo>
                    <a:pt x="13" y="16"/>
                    <a:pt x="13" y="16"/>
                    <a:pt x="13" y="16"/>
                  </a:cubicBezTo>
                  <a:cubicBezTo>
                    <a:pt x="13" y="16"/>
                    <a:pt x="13" y="16"/>
                    <a:pt x="13" y="16"/>
                  </a:cubicBezTo>
                  <a:cubicBezTo>
                    <a:pt x="13" y="16"/>
                    <a:pt x="13" y="16"/>
                    <a:pt x="13" y="15"/>
                  </a:cubicBezTo>
                  <a:cubicBezTo>
                    <a:pt x="13" y="15"/>
                    <a:pt x="13" y="15"/>
                    <a:pt x="13" y="15"/>
                  </a:cubicBezTo>
                  <a:cubicBezTo>
                    <a:pt x="13" y="14"/>
                    <a:pt x="13" y="14"/>
                    <a:pt x="13" y="14"/>
                  </a:cubicBezTo>
                  <a:cubicBezTo>
                    <a:pt x="13" y="14"/>
                    <a:pt x="13" y="14"/>
                    <a:pt x="13" y="14"/>
                  </a:cubicBezTo>
                  <a:cubicBezTo>
                    <a:pt x="13" y="14"/>
                    <a:pt x="13" y="13"/>
                    <a:pt x="13" y="13"/>
                  </a:cubicBezTo>
                  <a:cubicBezTo>
                    <a:pt x="14" y="13"/>
                    <a:pt x="14" y="14"/>
                    <a:pt x="14" y="14"/>
                  </a:cubicBezTo>
                  <a:cubicBezTo>
                    <a:pt x="14" y="14"/>
                    <a:pt x="14" y="14"/>
                    <a:pt x="14" y="14"/>
                  </a:cubicBezTo>
                  <a:cubicBezTo>
                    <a:pt x="14" y="14"/>
                    <a:pt x="15" y="14"/>
                    <a:pt x="15" y="14"/>
                  </a:cubicBezTo>
                  <a:cubicBezTo>
                    <a:pt x="15" y="14"/>
                    <a:pt x="15" y="14"/>
                    <a:pt x="15" y="14"/>
                  </a:cubicBezTo>
                  <a:cubicBezTo>
                    <a:pt x="15" y="14"/>
                    <a:pt x="15" y="14"/>
                    <a:pt x="15" y="13"/>
                  </a:cubicBezTo>
                  <a:cubicBezTo>
                    <a:pt x="15" y="13"/>
                    <a:pt x="15" y="13"/>
                    <a:pt x="15" y="13"/>
                  </a:cubicBezTo>
                  <a:cubicBezTo>
                    <a:pt x="14" y="12"/>
                    <a:pt x="14" y="12"/>
                    <a:pt x="14" y="12"/>
                  </a:cubicBezTo>
                  <a:cubicBezTo>
                    <a:pt x="14" y="12"/>
                    <a:pt x="14" y="12"/>
                    <a:pt x="14" y="12"/>
                  </a:cubicBezTo>
                  <a:cubicBezTo>
                    <a:pt x="13" y="12"/>
                    <a:pt x="13" y="12"/>
                    <a:pt x="13" y="12"/>
                  </a:cubicBezTo>
                  <a:cubicBezTo>
                    <a:pt x="13" y="12"/>
                    <a:pt x="13" y="12"/>
                    <a:pt x="13" y="12"/>
                  </a:cubicBezTo>
                  <a:cubicBezTo>
                    <a:pt x="13" y="12"/>
                    <a:pt x="13" y="12"/>
                    <a:pt x="13" y="12"/>
                  </a:cubicBezTo>
                  <a:cubicBezTo>
                    <a:pt x="13" y="12"/>
                    <a:pt x="13" y="11"/>
                    <a:pt x="13" y="11"/>
                  </a:cubicBezTo>
                  <a:cubicBezTo>
                    <a:pt x="14" y="10"/>
                    <a:pt x="14" y="9"/>
                    <a:pt x="14" y="8"/>
                  </a:cubicBezTo>
                  <a:cubicBezTo>
                    <a:pt x="14" y="6"/>
                    <a:pt x="14" y="6"/>
                    <a:pt x="14" y="6"/>
                  </a:cubicBezTo>
                  <a:cubicBezTo>
                    <a:pt x="14" y="5"/>
                    <a:pt x="14" y="5"/>
                    <a:pt x="14" y="5"/>
                  </a:cubicBezTo>
                  <a:cubicBezTo>
                    <a:pt x="15" y="5"/>
                    <a:pt x="15" y="5"/>
                    <a:pt x="15" y="5"/>
                  </a:cubicBezTo>
                  <a:cubicBezTo>
                    <a:pt x="15" y="6"/>
                    <a:pt x="15" y="6"/>
                    <a:pt x="15" y="6"/>
                  </a:cubicBezTo>
                  <a:cubicBezTo>
                    <a:pt x="15" y="6"/>
                    <a:pt x="15" y="6"/>
                    <a:pt x="15" y="6"/>
                  </a:cubicBezTo>
                  <a:cubicBezTo>
                    <a:pt x="15" y="7"/>
                    <a:pt x="15" y="7"/>
                    <a:pt x="15" y="7"/>
                  </a:cubicBezTo>
                  <a:cubicBezTo>
                    <a:pt x="15" y="7"/>
                    <a:pt x="15" y="7"/>
                    <a:pt x="15" y="7"/>
                  </a:cubicBezTo>
                  <a:cubicBezTo>
                    <a:pt x="16" y="6"/>
                    <a:pt x="16" y="6"/>
                    <a:pt x="16" y="6"/>
                  </a:cubicBezTo>
                  <a:cubicBezTo>
                    <a:pt x="16" y="6"/>
                    <a:pt x="16" y="5"/>
                    <a:pt x="16" y="5"/>
                  </a:cubicBezTo>
                  <a:cubicBezTo>
                    <a:pt x="16" y="4"/>
                    <a:pt x="16" y="4"/>
                    <a:pt x="15" y="4"/>
                  </a:cubicBezTo>
                  <a:cubicBezTo>
                    <a:pt x="14" y="4"/>
                    <a:pt x="14" y="3"/>
                    <a:pt x="14" y="3"/>
                  </a:cubicBezTo>
                  <a:cubicBezTo>
                    <a:pt x="14" y="3"/>
                    <a:pt x="14" y="3"/>
                    <a:pt x="14" y="3"/>
                  </a:cubicBezTo>
                  <a:cubicBezTo>
                    <a:pt x="14" y="3"/>
                    <a:pt x="14" y="3"/>
                    <a:pt x="14" y="3"/>
                  </a:cubicBezTo>
                  <a:cubicBezTo>
                    <a:pt x="14" y="2"/>
                    <a:pt x="14" y="2"/>
                    <a:pt x="14" y="2"/>
                  </a:cubicBezTo>
                  <a:cubicBezTo>
                    <a:pt x="14" y="2"/>
                    <a:pt x="14" y="2"/>
                    <a:pt x="14" y="2"/>
                  </a:cubicBezTo>
                  <a:cubicBezTo>
                    <a:pt x="14" y="1"/>
                    <a:pt x="14" y="1"/>
                    <a:pt x="14" y="1"/>
                  </a:cubicBezTo>
                  <a:cubicBezTo>
                    <a:pt x="14" y="2"/>
                    <a:pt x="14" y="2"/>
                    <a:pt x="14" y="2"/>
                  </a:cubicBezTo>
                  <a:cubicBezTo>
                    <a:pt x="13" y="2"/>
                    <a:pt x="13" y="2"/>
                    <a:pt x="13" y="2"/>
                  </a:cubicBezTo>
                  <a:cubicBezTo>
                    <a:pt x="12" y="3"/>
                    <a:pt x="12" y="3"/>
                    <a:pt x="12" y="3"/>
                  </a:cubicBezTo>
                  <a:cubicBezTo>
                    <a:pt x="12" y="3"/>
                    <a:pt x="12" y="3"/>
                    <a:pt x="12" y="3"/>
                  </a:cubicBezTo>
                  <a:cubicBezTo>
                    <a:pt x="12" y="2"/>
                    <a:pt x="12" y="2"/>
                    <a:pt x="12" y="2"/>
                  </a:cubicBezTo>
                  <a:cubicBezTo>
                    <a:pt x="12" y="2"/>
                    <a:pt x="12" y="2"/>
                    <a:pt x="12" y="2"/>
                  </a:cubicBezTo>
                  <a:cubicBezTo>
                    <a:pt x="12" y="1"/>
                    <a:pt x="12" y="1"/>
                    <a:pt x="11" y="0"/>
                  </a:cubicBezTo>
                  <a:cubicBezTo>
                    <a:pt x="11" y="0"/>
                    <a:pt x="11" y="0"/>
                    <a:pt x="11" y="0"/>
                  </a:cubicBezTo>
                  <a:cubicBezTo>
                    <a:pt x="10" y="1"/>
                    <a:pt x="10" y="1"/>
                    <a:pt x="10" y="1"/>
                  </a:cubicBezTo>
                  <a:cubicBezTo>
                    <a:pt x="10" y="1"/>
                    <a:pt x="10" y="1"/>
                    <a:pt x="10" y="1"/>
                  </a:cubicBezTo>
                  <a:cubicBezTo>
                    <a:pt x="10" y="1"/>
                    <a:pt x="10" y="2"/>
                    <a:pt x="10" y="2"/>
                  </a:cubicBezTo>
                  <a:cubicBezTo>
                    <a:pt x="10" y="2"/>
                    <a:pt x="10" y="2"/>
                    <a:pt x="10" y="2"/>
                  </a:cubicBezTo>
                  <a:cubicBezTo>
                    <a:pt x="10" y="2"/>
                    <a:pt x="10" y="2"/>
                    <a:pt x="10" y="2"/>
                  </a:cubicBezTo>
                  <a:cubicBezTo>
                    <a:pt x="10" y="3"/>
                    <a:pt x="9" y="3"/>
                    <a:pt x="9" y="3"/>
                  </a:cubicBezTo>
                  <a:cubicBezTo>
                    <a:pt x="9" y="3"/>
                    <a:pt x="9" y="3"/>
                    <a:pt x="9" y="3"/>
                  </a:cubicBezTo>
                  <a:cubicBezTo>
                    <a:pt x="9" y="2"/>
                    <a:pt x="9" y="2"/>
                    <a:pt x="9" y="2"/>
                  </a:cubicBezTo>
                  <a:cubicBezTo>
                    <a:pt x="9" y="2"/>
                    <a:pt x="9" y="2"/>
                    <a:pt x="9" y="2"/>
                  </a:cubicBezTo>
                  <a:cubicBezTo>
                    <a:pt x="8" y="2"/>
                    <a:pt x="8" y="2"/>
                    <a:pt x="8" y="2"/>
                  </a:cubicBezTo>
                  <a:cubicBezTo>
                    <a:pt x="8" y="1"/>
                    <a:pt x="8" y="1"/>
                    <a:pt x="8" y="1"/>
                  </a:cubicBezTo>
                  <a:cubicBezTo>
                    <a:pt x="7" y="2"/>
                    <a:pt x="7" y="2"/>
                    <a:pt x="7" y="3"/>
                  </a:cubicBezTo>
                  <a:cubicBezTo>
                    <a:pt x="7" y="3"/>
                    <a:pt x="7" y="3"/>
                    <a:pt x="7" y="3"/>
                  </a:cubicBezTo>
                  <a:cubicBezTo>
                    <a:pt x="7" y="4"/>
                    <a:pt x="7" y="4"/>
                    <a:pt x="7" y="4"/>
                  </a:cubicBezTo>
                  <a:cubicBezTo>
                    <a:pt x="7" y="4"/>
                    <a:pt x="7" y="4"/>
                    <a:pt x="7" y="4"/>
                  </a:cubicBezTo>
                  <a:cubicBezTo>
                    <a:pt x="7" y="4"/>
                    <a:pt x="6" y="4"/>
                    <a:pt x="6" y="4"/>
                  </a:cubicBezTo>
                  <a:cubicBezTo>
                    <a:pt x="6" y="4"/>
                    <a:pt x="5" y="4"/>
                    <a:pt x="5" y="5"/>
                  </a:cubicBezTo>
                  <a:cubicBezTo>
                    <a:pt x="5" y="5"/>
                    <a:pt x="5" y="6"/>
                    <a:pt x="6" y="6"/>
                  </a:cubicBezTo>
                  <a:cubicBezTo>
                    <a:pt x="6" y="7"/>
                    <a:pt x="7" y="7"/>
                    <a:pt x="7" y="7"/>
                  </a:cubicBezTo>
                  <a:cubicBezTo>
                    <a:pt x="7" y="7"/>
                    <a:pt x="7" y="7"/>
                    <a:pt x="7" y="6"/>
                  </a:cubicBezTo>
                  <a:cubicBezTo>
                    <a:pt x="7" y="6"/>
                    <a:pt x="7" y="6"/>
                    <a:pt x="7" y="6"/>
                  </a:cubicBezTo>
                  <a:cubicBezTo>
                    <a:pt x="7" y="6"/>
                    <a:pt x="7" y="6"/>
                    <a:pt x="7" y="6"/>
                  </a:cubicBezTo>
                  <a:cubicBezTo>
                    <a:pt x="7" y="5"/>
                    <a:pt x="7" y="5"/>
                    <a:pt x="7" y="5"/>
                  </a:cubicBezTo>
                  <a:cubicBezTo>
                    <a:pt x="7" y="5"/>
                    <a:pt x="7" y="5"/>
                    <a:pt x="7" y="6"/>
                  </a:cubicBezTo>
                  <a:cubicBezTo>
                    <a:pt x="8" y="7"/>
                    <a:pt x="8" y="7"/>
                    <a:pt x="8" y="7"/>
                  </a:cubicBezTo>
                  <a:cubicBezTo>
                    <a:pt x="8" y="9"/>
                    <a:pt x="8" y="9"/>
                    <a:pt x="8" y="9"/>
                  </a:cubicBezTo>
                  <a:cubicBezTo>
                    <a:pt x="8" y="9"/>
                    <a:pt x="8" y="10"/>
                    <a:pt x="8" y="10"/>
                  </a:cubicBezTo>
                  <a:cubicBezTo>
                    <a:pt x="9" y="11"/>
                    <a:pt x="9" y="11"/>
                    <a:pt x="9" y="11"/>
                  </a:cubicBezTo>
                  <a:cubicBezTo>
                    <a:pt x="9" y="12"/>
                    <a:pt x="9" y="12"/>
                    <a:pt x="9" y="12"/>
                  </a:cubicBezTo>
                  <a:cubicBezTo>
                    <a:pt x="9" y="12"/>
                    <a:pt x="9" y="12"/>
                    <a:pt x="9" y="12"/>
                  </a:cubicBezTo>
                  <a:cubicBezTo>
                    <a:pt x="9" y="12"/>
                    <a:pt x="9" y="12"/>
                    <a:pt x="9" y="12"/>
                  </a:cubicBezTo>
                  <a:cubicBezTo>
                    <a:pt x="9" y="12"/>
                    <a:pt x="9" y="12"/>
                    <a:pt x="8" y="12"/>
                  </a:cubicBezTo>
                  <a:cubicBezTo>
                    <a:pt x="8" y="12"/>
                    <a:pt x="8" y="12"/>
                    <a:pt x="8" y="12"/>
                  </a:cubicBezTo>
                  <a:cubicBezTo>
                    <a:pt x="8" y="12"/>
                    <a:pt x="7" y="12"/>
                    <a:pt x="7" y="15"/>
                  </a:cubicBezTo>
                  <a:cubicBezTo>
                    <a:pt x="7" y="16"/>
                    <a:pt x="8" y="18"/>
                    <a:pt x="8" y="19"/>
                  </a:cubicBezTo>
                  <a:cubicBezTo>
                    <a:pt x="9" y="21"/>
                    <a:pt x="9" y="21"/>
                    <a:pt x="9" y="21"/>
                  </a:cubicBezTo>
                  <a:cubicBezTo>
                    <a:pt x="9" y="21"/>
                    <a:pt x="9" y="21"/>
                    <a:pt x="9" y="22"/>
                  </a:cubicBezTo>
                  <a:cubicBezTo>
                    <a:pt x="9" y="24"/>
                    <a:pt x="6" y="28"/>
                    <a:pt x="2" y="30"/>
                  </a:cubicBezTo>
                  <a:cubicBezTo>
                    <a:pt x="1" y="31"/>
                    <a:pt x="0" y="31"/>
                    <a:pt x="0" y="33"/>
                  </a:cubicBezTo>
                  <a:cubicBezTo>
                    <a:pt x="1" y="33"/>
                    <a:pt x="1" y="33"/>
                    <a:pt x="1" y="33"/>
                  </a:cubicBezTo>
                  <a:cubicBezTo>
                    <a:pt x="2" y="32"/>
                    <a:pt x="3" y="32"/>
                    <a:pt x="3" y="32"/>
                  </a:cubicBezTo>
                  <a:cubicBezTo>
                    <a:pt x="3" y="31"/>
                    <a:pt x="3" y="31"/>
                    <a:pt x="3" y="31"/>
                  </a:cubicBezTo>
                  <a:cubicBezTo>
                    <a:pt x="3" y="31"/>
                    <a:pt x="3" y="31"/>
                    <a:pt x="4" y="31"/>
                  </a:cubicBezTo>
                  <a:cubicBezTo>
                    <a:pt x="4" y="31"/>
                    <a:pt x="4" y="30"/>
                    <a:pt x="4" y="30"/>
                  </a:cubicBezTo>
                  <a:cubicBezTo>
                    <a:pt x="4" y="30"/>
                    <a:pt x="5" y="30"/>
                    <a:pt x="5" y="30"/>
                  </a:cubicBezTo>
                  <a:cubicBezTo>
                    <a:pt x="5" y="30"/>
                    <a:pt x="5" y="30"/>
                    <a:pt x="5" y="30"/>
                  </a:cubicBezTo>
                  <a:cubicBezTo>
                    <a:pt x="5" y="30"/>
                    <a:pt x="5" y="30"/>
                    <a:pt x="5" y="30"/>
                  </a:cubicBezTo>
                  <a:cubicBezTo>
                    <a:pt x="4" y="31"/>
                    <a:pt x="4" y="31"/>
                    <a:pt x="4" y="31"/>
                  </a:cubicBezTo>
                  <a:cubicBezTo>
                    <a:pt x="4" y="31"/>
                    <a:pt x="4" y="31"/>
                    <a:pt x="4" y="31"/>
                  </a:cubicBezTo>
                  <a:cubicBezTo>
                    <a:pt x="4" y="32"/>
                    <a:pt x="5" y="33"/>
                    <a:pt x="6" y="33"/>
                  </a:cubicBezTo>
                  <a:cubicBezTo>
                    <a:pt x="6" y="33"/>
                    <a:pt x="6" y="33"/>
                    <a:pt x="6" y="33"/>
                  </a:cubicBezTo>
                  <a:cubicBezTo>
                    <a:pt x="6" y="32"/>
                    <a:pt x="6" y="32"/>
                    <a:pt x="6" y="31"/>
                  </a:cubicBezTo>
                  <a:cubicBezTo>
                    <a:pt x="7" y="31"/>
                    <a:pt x="7" y="31"/>
                    <a:pt x="7" y="31"/>
                  </a:cubicBezTo>
                  <a:cubicBezTo>
                    <a:pt x="7" y="30"/>
                    <a:pt x="7" y="30"/>
                    <a:pt x="7" y="29"/>
                  </a:cubicBezTo>
                  <a:cubicBezTo>
                    <a:pt x="7" y="28"/>
                    <a:pt x="7" y="28"/>
                    <a:pt x="7" y="28"/>
                  </a:cubicBezTo>
                  <a:cubicBezTo>
                    <a:pt x="7" y="28"/>
                    <a:pt x="7" y="28"/>
                    <a:pt x="7" y="28"/>
                  </a:cubicBezTo>
                  <a:cubicBezTo>
                    <a:pt x="7" y="28"/>
                    <a:pt x="7" y="27"/>
                    <a:pt x="7" y="27"/>
                  </a:cubicBezTo>
                  <a:cubicBezTo>
                    <a:pt x="7" y="27"/>
                    <a:pt x="7" y="27"/>
                    <a:pt x="7" y="28"/>
                  </a:cubicBezTo>
                  <a:cubicBezTo>
                    <a:pt x="7" y="28"/>
                    <a:pt x="7" y="28"/>
                    <a:pt x="7" y="28"/>
                  </a:cubicBezTo>
                  <a:cubicBezTo>
                    <a:pt x="7" y="28"/>
                    <a:pt x="8" y="28"/>
                    <a:pt x="8" y="28"/>
                  </a:cubicBezTo>
                  <a:cubicBezTo>
                    <a:pt x="8" y="28"/>
                    <a:pt x="9" y="28"/>
                    <a:pt x="9" y="27"/>
                  </a:cubicBezTo>
                  <a:cubicBezTo>
                    <a:pt x="9" y="27"/>
                    <a:pt x="9" y="27"/>
                    <a:pt x="9" y="26"/>
                  </a:cubicBezTo>
                  <a:cubicBezTo>
                    <a:pt x="9" y="26"/>
                    <a:pt x="9" y="26"/>
                    <a:pt x="9" y="25"/>
                  </a:cubicBezTo>
                  <a:cubicBezTo>
                    <a:pt x="9" y="25"/>
                    <a:pt x="9" y="25"/>
                    <a:pt x="9" y="25"/>
                  </a:cubicBezTo>
                  <a:cubicBezTo>
                    <a:pt x="9" y="25"/>
                    <a:pt x="9" y="25"/>
                    <a:pt x="9" y="25"/>
                  </a:cubicBezTo>
                  <a:cubicBezTo>
                    <a:pt x="9" y="25"/>
                    <a:pt x="9" y="25"/>
                    <a:pt x="10" y="25"/>
                  </a:cubicBezTo>
                  <a:cubicBezTo>
                    <a:pt x="10" y="26"/>
                    <a:pt x="10" y="26"/>
                    <a:pt x="10" y="26"/>
                  </a:cubicBezTo>
                  <a:cubicBezTo>
                    <a:pt x="10" y="26"/>
                    <a:pt x="10" y="26"/>
                    <a:pt x="10" y="26"/>
                  </a:cubicBezTo>
                  <a:cubicBezTo>
                    <a:pt x="11" y="26"/>
                    <a:pt x="11" y="25"/>
                    <a:pt x="11" y="24"/>
                  </a:cubicBezTo>
                  <a:cubicBezTo>
                    <a:pt x="11" y="23"/>
                    <a:pt x="11" y="23"/>
                    <a:pt x="12" y="23"/>
                  </a:cubicBezTo>
                  <a:cubicBezTo>
                    <a:pt x="12" y="23"/>
                    <a:pt x="12" y="23"/>
                    <a:pt x="12" y="23"/>
                  </a:cubicBezTo>
                  <a:cubicBezTo>
                    <a:pt x="12" y="23"/>
                    <a:pt x="12" y="23"/>
                    <a:pt x="12" y="23"/>
                  </a:cubicBezTo>
                  <a:cubicBezTo>
                    <a:pt x="12" y="24"/>
                    <a:pt x="12" y="24"/>
                    <a:pt x="12" y="24"/>
                  </a:cubicBezTo>
                  <a:cubicBezTo>
                    <a:pt x="12" y="24"/>
                    <a:pt x="12" y="24"/>
                    <a:pt x="13" y="23"/>
                  </a:cubicBezTo>
                  <a:cubicBezTo>
                    <a:pt x="13" y="23"/>
                    <a:pt x="13" y="23"/>
                    <a:pt x="13" y="23"/>
                  </a:cubicBezTo>
                  <a:cubicBezTo>
                    <a:pt x="13" y="23"/>
                    <a:pt x="13" y="23"/>
                    <a:pt x="13" y="23"/>
                  </a:cubicBezTo>
                  <a:cubicBezTo>
                    <a:pt x="13" y="22"/>
                    <a:pt x="13" y="22"/>
                    <a:pt x="13" y="22"/>
                  </a:cubicBezTo>
                  <a:cubicBezTo>
                    <a:pt x="13" y="22"/>
                    <a:pt x="12" y="22"/>
                    <a:pt x="12" y="21"/>
                  </a:cubicBezTo>
                  <a:cubicBezTo>
                    <a:pt x="12" y="21"/>
                    <a:pt x="13" y="20"/>
                    <a:pt x="13" y="19"/>
                  </a:cubicBezTo>
                  <a:cubicBezTo>
                    <a:pt x="14" y="18"/>
                    <a:pt x="14" y="18"/>
                    <a:pt x="14" y="18"/>
                  </a:cubicBezTo>
                  <a:cubicBezTo>
                    <a:pt x="14" y="18"/>
                    <a:pt x="14" y="18"/>
                    <a:pt x="14" y="19"/>
                  </a:cubicBezTo>
                  <a:cubicBezTo>
                    <a:pt x="14" y="19"/>
                    <a:pt x="14" y="19"/>
                    <a:pt x="14" y="19"/>
                  </a:cubicBezTo>
                  <a:cubicBezTo>
                    <a:pt x="14" y="19"/>
                    <a:pt x="14" y="19"/>
                    <a:pt x="14" y="19"/>
                  </a:cubicBezTo>
                  <a:cubicBezTo>
                    <a:pt x="14" y="19"/>
                    <a:pt x="14" y="19"/>
                    <a:pt x="14" y="19"/>
                  </a:cubicBezTo>
                  <a:cubicBezTo>
                    <a:pt x="14" y="19"/>
                    <a:pt x="15" y="19"/>
                    <a:pt x="15" y="19"/>
                  </a:cubicBezTo>
                  <a:cubicBezTo>
                    <a:pt x="15" y="19"/>
                    <a:pt x="15" y="19"/>
                    <a:pt x="16" y="19"/>
                  </a:cubicBezTo>
                  <a:cubicBezTo>
                    <a:pt x="16" y="19"/>
                    <a:pt x="17" y="19"/>
                    <a:pt x="17" y="18"/>
                  </a:cubicBezTo>
                  <a:cubicBezTo>
                    <a:pt x="17" y="18"/>
                    <a:pt x="17" y="18"/>
                    <a:pt x="18" y="18"/>
                  </a:cubicBezTo>
                  <a:cubicBezTo>
                    <a:pt x="18" y="18"/>
                    <a:pt x="18" y="18"/>
                    <a:pt x="18" y="18"/>
                  </a:cubicBezTo>
                  <a:cubicBezTo>
                    <a:pt x="19" y="19"/>
                    <a:pt x="19" y="19"/>
                    <a:pt x="19" y="19"/>
                  </a:cubicBezTo>
                  <a:cubicBezTo>
                    <a:pt x="19" y="19"/>
                    <a:pt x="20" y="18"/>
                    <a:pt x="20" y="18"/>
                  </a:cubicBezTo>
                  <a:cubicBezTo>
                    <a:pt x="20" y="18"/>
                    <a:pt x="20" y="18"/>
                    <a:pt x="19" y="17"/>
                  </a:cubicBezTo>
                  <a:cubicBezTo>
                    <a:pt x="19" y="17"/>
                    <a:pt x="19" y="17"/>
                    <a:pt x="19" y="17"/>
                  </a:cubicBezTo>
                  <a:cubicBezTo>
                    <a:pt x="19" y="17"/>
                    <a:pt x="19" y="17"/>
                    <a:pt x="19" y="17"/>
                  </a:cubicBezTo>
                  <a:cubicBezTo>
                    <a:pt x="19" y="17"/>
                    <a:pt x="19" y="17"/>
                    <a:pt x="19" y="17"/>
                  </a:cubicBezTo>
                  <a:cubicBezTo>
                    <a:pt x="19" y="16"/>
                    <a:pt x="19" y="16"/>
                    <a:pt x="19" y="16"/>
                  </a:cubicBezTo>
                  <a:cubicBezTo>
                    <a:pt x="19" y="16"/>
                    <a:pt x="20" y="17"/>
                    <a:pt x="20" y="18"/>
                  </a:cubicBezTo>
                  <a:cubicBezTo>
                    <a:pt x="23" y="22"/>
                    <a:pt x="24" y="24"/>
                    <a:pt x="26" y="24"/>
                  </a:cubicBezTo>
                  <a:cubicBezTo>
                    <a:pt x="28" y="25"/>
                    <a:pt x="29" y="25"/>
                    <a:pt x="29" y="26"/>
                  </a:cubicBezTo>
                  <a:cubicBezTo>
                    <a:pt x="29" y="27"/>
                    <a:pt x="29" y="28"/>
                    <a:pt x="28" y="29"/>
                  </a:cubicBezTo>
                  <a:cubicBezTo>
                    <a:pt x="27" y="31"/>
                    <a:pt x="26" y="32"/>
                    <a:pt x="26" y="33"/>
                  </a:cubicBezTo>
                  <a:cubicBezTo>
                    <a:pt x="26" y="33"/>
                    <a:pt x="26" y="33"/>
                    <a:pt x="26" y="33"/>
                  </a:cubicBezTo>
                  <a:cubicBezTo>
                    <a:pt x="26" y="33"/>
                    <a:pt x="26" y="33"/>
                    <a:pt x="26" y="33"/>
                  </a:cubicBezTo>
                  <a:cubicBezTo>
                    <a:pt x="27" y="33"/>
                    <a:pt x="27" y="33"/>
                    <a:pt x="27" y="33"/>
                  </a:cubicBezTo>
                  <a:cubicBezTo>
                    <a:pt x="28" y="33"/>
                    <a:pt x="28" y="33"/>
                    <a:pt x="28" y="33"/>
                  </a:cubicBezTo>
                  <a:cubicBezTo>
                    <a:pt x="28" y="33"/>
                    <a:pt x="28" y="32"/>
                    <a:pt x="28" y="32"/>
                  </a:cubicBezTo>
                  <a:cubicBezTo>
                    <a:pt x="28" y="32"/>
                    <a:pt x="28" y="32"/>
                    <a:pt x="28" y="32"/>
                  </a:cubicBezTo>
                  <a:cubicBezTo>
                    <a:pt x="28" y="31"/>
                    <a:pt x="28" y="31"/>
                    <a:pt x="28" y="31"/>
                  </a:cubicBezTo>
                  <a:cubicBezTo>
                    <a:pt x="28" y="31"/>
                    <a:pt x="28" y="31"/>
                    <a:pt x="28" y="31"/>
                  </a:cubicBezTo>
                  <a:cubicBezTo>
                    <a:pt x="28" y="31"/>
                    <a:pt x="28" y="30"/>
                    <a:pt x="29" y="30"/>
                  </a:cubicBezTo>
                  <a:cubicBezTo>
                    <a:pt x="29" y="30"/>
                    <a:pt x="29" y="30"/>
                    <a:pt x="29" y="31"/>
                  </a:cubicBezTo>
                  <a:cubicBezTo>
                    <a:pt x="30" y="32"/>
                    <a:pt x="30" y="32"/>
                    <a:pt x="30" y="32"/>
                  </a:cubicBezTo>
                  <a:cubicBezTo>
                    <a:pt x="30" y="32"/>
                    <a:pt x="30" y="32"/>
                    <a:pt x="31" y="33"/>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3" name="Freeform 74">
              <a:extLst>
                <a:ext uri="{FF2B5EF4-FFF2-40B4-BE49-F238E27FC236}">
                  <a16:creationId xmlns:a16="http://schemas.microsoft.com/office/drawing/2014/main" id="{7B837D45-6FEC-4919-8414-D1F103573AB4}"/>
                </a:ext>
              </a:extLst>
            </p:cNvPr>
            <p:cNvSpPr>
              <a:spLocks/>
            </p:cNvSpPr>
            <p:nvPr userDrawn="1"/>
          </p:nvSpPr>
          <p:spPr bwMode="auto">
            <a:xfrm>
              <a:off x="357" y="125"/>
              <a:ext cx="2" cy="6"/>
            </a:xfrm>
            <a:custGeom>
              <a:avLst/>
              <a:gdLst>
                <a:gd name="T0" fmla="*/ 0 w 1"/>
                <a:gd name="T1" fmla="*/ 1 h 3"/>
                <a:gd name="T2" fmla="*/ 0 w 1"/>
                <a:gd name="T3" fmla="*/ 2 h 3"/>
                <a:gd name="T4" fmla="*/ 0 w 1"/>
                <a:gd name="T5" fmla="*/ 2 h 3"/>
                <a:gd name="T6" fmla="*/ 0 w 1"/>
                <a:gd name="T7" fmla="*/ 3 h 3"/>
                <a:gd name="T8" fmla="*/ 1 w 1"/>
                <a:gd name="T9" fmla="*/ 2 h 3"/>
                <a:gd name="T10" fmla="*/ 1 w 1"/>
                <a:gd name="T11" fmla="*/ 1 h 3"/>
                <a:gd name="T12" fmla="*/ 1 w 1"/>
                <a:gd name="T13" fmla="*/ 0 h 3"/>
                <a:gd name="T14" fmla="*/ 0 w 1"/>
                <a:gd name="T15" fmla="*/ 0 h 3"/>
                <a:gd name="T16" fmla="*/ 0 w 1"/>
                <a:gd name="T1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3">
                  <a:moveTo>
                    <a:pt x="0" y="1"/>
                  </a:moveTo>
                  <a:cubicBezTo>
                    <a:pt x="0" y="2"/>
                    <a:pt x="0" y="2"/>
                    <a:pt x="0" y="2"/>
                  </a:cubicBezTo>
                  <a:cubicBezTo>
                    <a:pt x="0" y="2"/>
                    <a:pt x="0" y="2"/>
                    <a:pt x="0" y="2"/>
                  </a:cubicBezTo>
                  <a:cubicBezTo>
                    <a:pt x="0" y="3"/>
                    <a:pt x="0" y="3"/>
                    <a:pt x="0" y="3"/>
                  </a:cubicBezTo>
                  <a:cubicBezTo>
                    <a:pt x="0" y="3"/>
                    <a:pt x="0" y="3"/>
                    <a:pt x="1" y="2"/>
                  </a:cubicBezTo>
                  <a:cubicBezTo>
                    <a:pt x="1" y="2"/>
                    <a:pt x="1" y="1"/>
                    <a:pt x="1" y="1"/>
                  </a:cubicBezTo>
                  <a:cubicBezTo>
                    <a:pt x="1" y="1"/>
                    <a:pt x="1" y="1"/>
                    <a:pt x="1" y="0"/>
                  </a:cubicBezTo>
                  <a:cubicBezTo>
                    <a:pt x="0" y="0"/>
                    <a:pt x="0" y="0"/>
                    <a:pt x="0" y="0"/>
                  </a:cubicBezTo>
                  <a:cubicBezTo>
                    <a:pt x="0" y="0"/>
                    <a:pt x="0" y="0"/>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4" name="Freeform 75">
              <a:extLst>
                <a:ext uri="{FF2B5EF4-FFF2-40B4-BE49-F238E27FC236}">
                  <a16:creationId xmlns:a16="http://schemas.microsoft.com/office/drawing/2014/main" id="{3769929C-BE96-49AA-8406-E661D5A51317}"/>
                </a:ext>
              </a:extLst>
            </p:cNvPr>
            <p:cNvSpPr>
              <a:spLocks/>
            </p:cNvSpPr>
            <p:nvPr userDrawn="1"/>
          </p:nvSpPr>
          <p:spPr bwMode="auto">
            <a:xfrm>
              <a:off x="347" y="114"/>
              <a:ext cx="18" cy="40"/>
            </a:xfrm>
            <a:custGeom>
              <a:avLst/>
              <a:gdLst>
                <a:gd name="T0" fmla="*/ 2 w 9"/>
                <a:gd name="T1" fmla="*/ 0 h 19"/>
                <a:gd name="T2" fmla="*/ 3 w 9"/>
                <a:gd name="T3" fmla="*/ 0 h 19"/>
                <a:gd name="T4" fmla="*/ 4 w 9"/>
                <a:gd name="T5" fmla="*/ 4 h 19"/>
                <a:gd name="T6" fmla="*/ 4 w 9"/>
                <a:gd name="T7" fmla="*/ 4 h 19"/>
                <a:gd name="T8" fmla="*/ 4 w 9"/>
                <a:gd name="T9" fmla="*/ 6 h 19"/>
                <a:gd name="T10" fmla="*/ 4 w 9"/>
                <a:gd name="T11" fmla="*/ 7 h 19"/>
                <a:gd name="T12" fmla="*/ 7 w 9"/>
                <a:gd name="T13" fmla="*/ 15 h 19"/>
                <a:gd name="T14" fmla="*/ 8 w 9"/>
                <a:gd name="T15" fmla="*/ 14 h 19"/>
                <a:gd name="T16" fmla="*/ 9 w 9"/>
                <a:gd name="T17" fmla="*/ 14 h 19"/>
                <a:gd name="T18" fmla="*/ 9 w 9"/>
                <a:gd name="T19" fmla="*/ 14 h 19"/>
                <a:gd name="T20" fmla="*/ 9 w 9"/>
                <a:gd name="T21" fmla="*/ 15 h 19"/>
                <a:gd name="T22" fmla="*/ 9 w 9"/>
                <a:gd name="T23" fmla="*/ 15 h 19"/>
                <a:gd name="T24" fmla="*/ 9 w 9"/>
                <a:gd name="T25" fmla="*/ 16 h 19"/>
                <a:gd name="T26" fmla="*/ 9 w 9"/>
                <a:gd name="T27" fmla="*/ 17 h 19"/>
                <a:gd name="T28" fmla="*/ 8 w 9"/>
                <a:gd name="T29" fmla="*/ 17 h 19"/>
                <a:gd name="T30" fmla="*/ 7 w 9"/>
                <a:gd name="T31" fmla="*/ 18 h 19"/>
                <a:gd name="T32" fmla="*/ 6 w 9"/>
                <a:gd name="T33" fmla="*/ 18 h 19"/>
                <a:gd name="T34" fmla="*/ 6 w 9"/>
                <a:gd name="T35" fmla="*/ 19 h 19"/>
                <a:gd name="T36" fmla="*/ 6 w 9"/>
                <a:gd name="T37" fmla="*/ 19 h 19"/>
                <a:gd name="T38" fmla="*/ 5 w 9"/>
                <a:gd name="T39" fmla="*/ 18 h 19"/>
                <a:gd name="T40" fmla="*/ 5 w 9"/>
                <a:gd name="T41" fmla="*/ 17 h 19"/>
                <a:gd name="T42" fmla="*/ 5 w 9"/>
                <a:gd name="T43" fmla="*/ 17 h 19"/>
                <a:gd name="T44" fmla="*/ 5 w 9"/>
                <a:gd name="T45" fmla="*/ 17 h 19"/>
                <a:gd name="T46" fmla="*/ 5 w 9"/>
                <a:gd name="T47" fmla="*/ 17 h 19"/>
                <a:gd name="T48" fmla="*/ 6 w 9"/>
                <a:gd name="T49" fmla="*/ 17 h 19"/>
                <a:gd name="T50" fmla="*/ 6 w 9"/>
                <a:gd name="T51" fmla="*/ 17 h 19"/>
                <a:gd name="T52" fmla="*/ 6 w 9"/>
                <a:gd name="T53" fmla="*/ 17 h 19"/>
                <a:gd name="T54" fmla="*/ 6 w 9"/>
                <a:gd name="T55" fmla="*/ 17 h 19"/>
                <a:gd name="T56" fmla="*/ 4 w 9"/>
                <a:gd name="T57" fmla="*/ 16 h 19"/>
                <a:gd name="T58" fmla="*/ 3 w 9"/>
                <a:gd name="T59" fmla="*/ 15 h 19"/>
                <a:gd name="T60" fmla="*/ 3 w 9"/>
                <a:gd name="T61" fmla="*/ 13 h 19"/>
                <a:gd name="T62" fmla="*/ 3 w 9"/>
                <a:gd name="T63" fmla="*/ 13 h 19"/>
                <a:gd name="T64" fmla="*/ 3 w 9"/>
                <a:gd name="T65" fmla="*/ 13 h 19"/>
                <a:gd name="T66" fmla="*/ 4 w 9"/>
                <a:gd name="T67" fmla="*/ 13 h 19"/>
                <a:gd name="T68" fmla="*/ 4 w 9"/>
                <a:gd name="T69" fmla="*/ 13 h 19"/>
                <a:gd name="T70" fmla="*/ 4 w 9"/>
                <a:gd name="T71" fmla="*/ 13 h 19"/>
                <a:gd name="T72" fmla="*/ 4 w 9"/>
                <a:gd name="T73" fmla="*/ 12 h 19"/>
                <a:gd name="T74" fmla="*/ 2 w 9"/>
                <a:gd name="T75" fmla="*/ 10 h 19"/>
                <a:gd name="T76" fmla="*/ 2 w 9"/>
                <a:gd name="T77" fmla="*/ 9 h 19"/>
                <a:gd name="T78" fmla="*/ 2 w 9"/>
                <a:gd name="T79" fmla="*/ 9 h 19"/>
                <a:gd name="T80" fmla="*/ 2 w 9"/>
                <a:gd name="T81" fmla="*/ 9 h 19"/>
                <a:gd name="T82" fmla="*/ 3 w 9"/>
                <a:gd name="T83" fmla="*/ 9 h 19"/>
                <a:gd name="T84" fmla="*/ 2 w 9"/>
                <a:gd name="T85" fmla="*/ 9 h 19"/>
                <a:gd name="T86" fmla="*/ 1 w 9"/>
                <a:gd name="T87" fmla="*/ 7 h 19"/>
                <a:gd name="T88" fmla="*/ 0 w 9"/>
                <a:gd name="T89" fmla="*/ 5 h 19"/>
                <a:gd name="T90" fmla="*/ 1 w 9"/>
                <a:gd name="T91" fmla="*/ 5 h 19"/>
                <a:gd name="T92" fmla="*/ 2 w 9"/>
                <a:gd name="T93" fmla="*/ 6 h 19"/>
                <a:gd name="T94" fmla="*/ 3 w 9"/>
                <a:gd name="T95" fmla="*/ 7 h 19"/>
                <a:gd name="T96" fmla="*/ 3 w 9"/>
                <a:gd name="T97" fmla="*/ 6 h 19"/>
                <a:gd name="T98" fmla="*/ 3 w 9"/>
                <a:gd name="T99" fmla="*/ 5 h 19"/>
                <a:gd name="T100" fmla="*/ 2 w 9"/>
                <a:gd name="T101" fmla="*/ 5 h 19"/>
                <a:gd name="T102" fmla="*/ 2 w 9"/>
                <a:gd name="T103" fmla="*/ 4 h 19"/>
                <a:gd name="T104" fmla="*/ 2 w 9"/>
                <a:gd name="T105" fmla="*/ 4 h 19"/>
                <a:gd name="T106" fmla="*/ 1 w 9"/>
                <a:gd name="T107" fmla="*/ 3 h 19"/>
                <a:gd name="T108" fmla="*/ 1 w 9"/>
                <a:gd name="T109" fmla="*/ 2 h 19"/>
                <a:gd name="T110" fmla="*/ 2 w 9"/>
                <a:gd name="T111" fmla="*/ 1 h 19"/>
                <a:gd name="T112" fmla="*/ 2 w 9"/>
                <a:gd name="T113" fmla="*/ 0 h 19"/>
                <a:gd name="T114" fmla="*/ 2 w 9"/>
                <a:gd name="T115"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 h="19">
                  <a:moveTo>
                    <a:pt x="2" y="0"/>
                  </a:moveTo>
                  <a:cubicBezTo>
                    <a:pt x="3" y="0"/>
                    <a:pt x="3" y="0"/>
                    <a:pt x="3" y="0"/>
                  </a:cubicBezTo>
                  <a:cubicBezTo>
                    <a:pt x="3" y="1"/>
                    <a:pt x="4" y="3"/>
                    <a:pt x="4" y="4"/>
                  </a:cubicBezTo>
                  <a:cubicBezTo>
                    <a:pt x="4" y="4"/>
                    <a:pt x="4" y="4"/>
                    <a:pt x="4" y="4"/>
                  </a:cubicBezTo>
                  <a:cubicBezTo>
                    <a:pt x="4" y="6"/>
                    <a:pt x="4" y="6"/>
                    <a:pt x="4" y="6"/>
                  </a:cubicBezTo>
                  <a:cubicBezTo>
                    <a:pt x="4" y="7"/>
                    <a:pt x="4" y="7"/>
                    <a:pt x="4" y="7"/>
                  </a:cubicBezTo>
                  <a:cubicBezTo>
                    <a:pt x="4" y="12"/>
                    <a:pt x="5" y="15"/>
                    <a:pt x="7" y="15"/>
                  </a:cubicBezTo>
                  <a:cubicBezTo>
                    <a:pt x="7" y="15"/>
                    <a:pt x="8" y="15"/>
                    <a:pt x="8" y="14"/>
                  </a:cubicBezTo>
                  <a:cubicBezTo>
                    <a:pt x="9" y="14"/>
                    <a:pt x="9" y="14"/>
                    <a:pt x="9" y="14"/>
                  </a:cubicBezTo>
                  <a:cubicBezTo>
                    <a:pt x="9" y="14"/>
                    <a:pt x="9" y="14"/>
                    <a:pt x="9" y="14"/>
                  </a:cubicBezTo>
                  <a:cubicBezTo>
                    <a:pt x="9" y="15"/>
                    <a:pt x="9" y="15"/>
                    <a:pt x="9" y="15"/>
                  </a:cubicBezTo>
                  <a:cubicBezTo>
                    <a:pt x="9" y="15"/>
                    <a:pt x="9" y="15"/>
                    <a:pt x="9" y="15"/>
                  </a:cubicBezTo>
                  <a:cubicBezTo>
                    <a:pt x="9" y="16"/>
                    <a:pt x="9" y="16"/>
                    <a:pt x="9" y="16"/>
                  </a:cubicBezTo>
                  <a:cubicBezTo>
                    <a:pt x="9" y="16"/>
                    <a:pt x="9" y="17"/>
                    <a:pt x="9" y="17"/>
                  </a:cubicBezTo>
                  <a:cubicBezTo>
                    <a:pt x="9" y="17"/>
                    <a:pt x="9" y="17"/>
                    <a:pt x="8" y="17"/>
                  </a:cubicBezTo>
                  <a:cubicBezTo>
                    <a:pt x="8" y="17"/>
                    <a:pt x="8" y="17"/>
                    <a:pt x="7" y="18"/>
                  </a:cubicBezTo>
                  <a:cubicBezTo>
                    <a:pt x="7" y="18"/>
                    <a:pt x="7" y="18"/>
                    <a:pt x="6" y="18"/>
                  </a:cubicBezTo>
                  <a:cubicBezTo>
                    <a:pt x="6" y="19"/>
                    <a:pt x="6" y="19"/>
                    <a:pt x="6" y="19"/>
                  </a:cubicBezTo>
                  <a:cubicBezTo>
                    <a:pt x="6" y="19"/>
                    <a:pt x="6" y="19"/>
                    <a:pt x="6" y="19"/>
                  </a:cubicBezTo>
                  <a:cubicBezTo>
                    <a:pt x="6" y="19"/>
                    <a:pt x="5" y="19"/>
                    <a:pt x="5" y="18"/>
                  </a:cubicBezTo>
                  <a:cubicBezTo>
                    <a:pt x="5" y="18"/>
                    <a:pt x="5" y="17"/>
                    <a:pt x="5" y="17"/>
                  </a:cubicBezTo>
                  <a:cubicBezTo>
                    <a:pt x="5" y="17"/>
                    <a:pt x="5" y="17"/>
                    <a:pt x="5" y="17"/>
                  </a:cubicBezTo>
                  <a:cubicBezTo>
                    <a:pt x="5" y="17"/>
                    <a:pt x="5" y="17"/>
                    <a:pt x="5" y="17"/>
                  </a:cubicBezTo>
                  <a:cubicBezTo>
                    <a:pt x="5" y="17"/>
                    <a:pt x="5" y="17"/>
                    <a:pt x="5" y="17"/>
                  </a:cubicBezTo>
                  <a:cubicBezTo>
                    <a:pt x="6" y="17"/>
                    <a:pt x="6" y="17"/>
                    <a:pt x="6" y="17"/>
                  </a:cubicBezTo>
                  <a:cubicBezTo>
                    <a:pt x="6" y="17"/>
                    <a:pt x="6" y="17"/>
                    <a:pt x="6" y="17"/>
                  </a:cubicBezTo>
                  <a:cubicBezTo>
                    <a:pt x="6" y="17"/>
                    <a:pt x="6" y="17"/>
                    <a:pt x="6" y="17"/>
                  </a:cubicBezTo>
                  <a:cubicBezTo>
                    <a:pt x="6" y="17"/>
                    <a:pt x="6" y="17"/>
                    <a:pt x="6" y="17"/>
                  </a:cubicBezTo>
                  <a:cubicBezTo>
                    <a:pt x="4" y="16"/>
                    <a:pt x="4" y="16"/>
                    <a:pt x="4" y="16"/>
                  </a:cubicBezTo>
                  <a:cubicBezTo>
                    <a:pt x="4" y="16"/>
                    <a:pt x="4" y="15"/>
                    <a:pt x="3" y="15"/>
                  </a:cubicBezTo>
                  <a:cubicBezTo>
                    <a:pt x="3" y="14"/>
                    <a:pt x="3" y="14"/>
                    <a:pt x="3" y="13"/>
                  </a:cubicBezTo>
                  <a:cubicBezTo>
                    <a:pt x="3" y="13"/>
                    <a:pt x="3" y="13"/>
                    <a:pt x="3" y="13"/>
                  </a:cubicBezTo>
                  <a:cubicBezTo>
                    <a:pt x="3" y="13"/>
                    <a:pt x="3" y="13"/>
                    <a:pt x="3" y="13"/>
                  </a:cubicBezTo>
                  <a:cubicBezTo>
                    <a:pt x="3" y="13"/>
                    <a:pt x="4" y="13"/>
                    <a:pt x="4" y="13"/>
                  </a:cubicBezTo>
                  <a:cubicBezTo>
                    <a:pt x="4" y="13"/>
                    <a:pt x="4" y="13"/>
                    <a:pt x="4" y="13"/>
                  </a:cubicBezTo>
                  <a:cubicBezTo>
                    <a:pt x="4" y="13"/>
                    <a:pt x="4" y="13"/>
                    <a:pt x="4" y="13"/>
                  </a:cubicBezTo>
                  <a:cubicBezTo>
                    <a:pt x="4" y="13"/>
                    <a:pt x="4" y="13"/>
                    <a:pt x="4" y="12"/>
                  </a:cubicBezTo>
                  <a:cubicBezTo>
                    <a:pt x="2" y="12"/>
                    <a:pt x="2" y="10"/>
                    <a:pt x="2" y="10"/>
                  </a:cubicBezTo>
                  <a:cubicBezTo>
                    <a:pt x="2" y="9"/>
                    <a:pt x="2" y="9"/>
                    <a:pt x="2" y="9"/>
                  </a:cubicBezTo>
                  <a:cubicBezTo>
                    <a:pt x="2" y="9"/>
                    <a:pt x="2" y="9"/>
                    <a:pt x="2" y="9"/>
                  </a:cubicBezTo>
                  <a:cubicBezTo>
                    <a:pt x="2" y="9"/>
                    <a:pt x="2" y="9"/>
                    <a:pt x="2" y="9"/>
                  </a:cubicBezTo>
                  <a:cubicBezTo>
                    <a:pt x="3" y="9"/>
                    <a:pt x="3" y="9"/>
                    <a:pt x="3" y="9"/>
                  </a:cubicBezTo>
                  <a:cubicBezTo>
                    <a:pt x="3" y="9"/>
                    <a:pt x="3" y="9"/>
                    <a:pt x="2" y="9"/>
                  </a:cubicBezTo>
                  <a:cubicBezTo>
                    <a:pt x="2" y="8"/>
                    <a:pt x="1" y="8"/>
                    <a:pt x="1" y="7"/>
                  </a:cubicBezTo>
                  <a:cubicBezTo>
                    <a:pt x="0" y="6"/>
                    <a:pt x="0" y="5"/>
                    <a:pt x="0" y="5"/>
                  </a:cubicBezTo>
                  <a:cubicBezTo>
                    <a:pt x="0" y="5"/>
                    <a:pt x="1" y="5"/>
                    <a:pt x="1" y="5"/>
                  </a:cubicBezTo>
                  <a:cubicBezTo>
                    <a:pt x="1" y="5"/>
                    <a:pt x="2" y="5"/>
                    <a:pt x="2" y="6"/>
                  </a:cubicBezTo>
                  <a:cubicBezTo>
                    <a:pt x="2" y="6"/>
                    <a:pt x="2" y="7"/>
                    <a:pt x="3" y="7"/>
                  </a:cubicBezTo>
                  <a:cubicBezTo>
                    <a:pt x="3" y="7"/>
                    <a:pt x="3" y="7"/>
                    <a:pt x="3" y="6"/>
                  </a:cubicBezTo>
                  <a:cubicBezTo>
                    <a:pt x="3" y="6"/>
                    <a:pt x="3" y="6"/>
                    <a:pt x="3" y="5"/>
                  </a:cubicBezTo>
                  <a:cubicBezTo>
                    <a:pt x="2" y="5"/>
                    <a:pt x="2" y="5"/>
                    <a:pt x="2" y="5"/>
                  </a:cubicBezTo>
                  <a:cubicBezTo>
                    <a:pt x="2" y="4"/>
                    <a:pt x="2" y="4"/>
                    <a:pt x="2" y="4"/>
                  </a:cubicBezTo>
                  <a:cubicBezTo>
                    <a:pt x="2" y="4"/>
                    <a:pt x="2" y="4"/>
                    <a:pt x="2" y="4"/>
                  </a:cubicBezTo>
                  <a:cubicBezTo>
                    <a:pt x="2" y="4"/>
                    <a:pt x="1" y="3"/>
                    <a:pt x="1" y="3"/>
                  </a:cubicBezTo>
                  <a:cubicBezTo>
                    <a:pt x="1" y="3"/>
                    <a:pt x="1" y="2"/>
                    <a:pt x="1" y="2"/>
                  </a:cubicBezTo>
                  <a:cubicBezTo>
                    <a:pt x="1" y="2"/>
                    <a:pt x="2" y="2"/>
                    <a:pt x="2" y="1"/>
                  </a:cubicBezTo>
                  <a:cubicBezTo>
                    <a:pt x="2" y="1"/>
                    <a:pt x="2" y="0"/>
                    <a:pt x="2" y="0"/>
                  </a:cubicBezTo>
                  <a:cubicBezTo>
                    <a:pt x="2" y="0"/>
                    <a:pt x="2" y="0"/>
                    <a:pt x="2" y="0"/>
                  </a:cubicBez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5" name="Freeform 76">
              <a:extLst>
                <a:ext uri="{FF2B5EF4-FFF2-40B4-BE49-F238E27FC236}">
                  <a16:creationId xmlns:a16="http://schemas.microsoft.com/office/drawing/2014/main" id="{6AD37050-AE77-4443-BF19-39C6B1ED695B}"/>
                </a:ext>
              </a:extLst>
            </p:cNvPr>
            <p:cNvSpPr>
              <a:spLocks/>
            </p:cNvSpPr>
            <p:nvPr userDrawn="1"/>
          </p:nvSpPr>
          <p:spPr bwMode="auto">
            <a:xfrm>
              <a:off x="351" y="165"/>
              <a:ext cx="8" cy="4"/>
            </a:xfrm>
            <a:custGeom>
              <a:avLst/>
              <a:gdLst>
                <a:gd name="T0" fmla="*/ 4 w 4"/>
                <a:gd name="T1" fmla="*/ 1 h 2"/>
                <a:gd name="T2" fmla="*/ 3 w 4"/>
                <a:gd name="T3" fmla="*/ 0 h 2"/>
                <a:gd name="T4" fmla="*/ 1 w 4"/>
                <a:gd name="T5" fmla="*/ 0 h 2"/>
                <a:gd name="T6" fmla="*/ 0 w 4"/>
                <a:gd name="T7" fmla="*/ 0 h 2"/>
                <a:gd name="T8" fmla="*/ 0 w 4"/>
                <a:gd name="T9" fmla="*/ 1 h 2"/>
                <a:gd name="T10" fmla="*/ 1 w 4"/>
                <a:gd name="T11" fmla="*/ 1 h 2"/>
                <a:gd name="T12" fmla="*/ 2 w 4"/>
                <a:gd name="T13" fmla="*/ 2 h 2"/>
                <a:gd name="T14" fmla="*/ 2 w 4"/>
                <a:gd name="T15" fmla="*/ 2 h 2"/>
                <a:gd name="T16" fmla="*/ 4 w 4"/>
                <a:gd name="T1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2">
                  <a:moveTo>
                    <a:pt x="4" y="1"/>
                  </a:moveTo>
                  <a:cubicBezTo>
                    <a:pt x="4" y="1"/>
                    <a:pt x="4" y="0"/>
                    <a:pt x="3" y="0"/>
                  </a:cubicBezTo>
                  <a:cubicBezTo>
                    <a:pt x="2" y="0"/>
                    <a:pt x="2" y="0"/>
                    <a:pt x="1" y="0"/>
                  </a:cubicBezTo>
                  <a:cubicBezTo>
                    <a:pt x="1" y="0"/>
                    <a:pt x="0" y="0"/>
                    <a:pt x="0" y="0"/>
                  </a:cubicBezTo>
                  <a:cubicBezTo>
                    <a:pt x="0" y="1"/>
                    <a:pt x="0" y="1"/>
                    <a:pt x="0" y="1"/>
                  </a:cubicBezTo>
                  <a:cubicBezTo>
                    <a:pt x="1" y="1"/>
                    <a:pt x="1" y="1"/>
                    <a:pt x="1" y="1"/>
                  </a:cubicBezTo>
                  <a:cubicBezTo>
                    <a:pt x="2" y="2"/>
                    <a:pt x="2" y="2"/>
                    <a:pt x="2" y="2"/>
                  </a:cubicBezTo>
                  <a:cubicBezTo>
                    <a:pt x="2" y="2"/>
                    <a:pt x="2" y="2"/>
                    <a:pt x="2" y="2"/>
                  </a:cubicBezTo>
                  <a:cubicBezTo>
                    <a:pt x="3" y="2"/>
                    <a:pt x="3" y="2"/>
                    <a:pt x="4"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6" name="Freeform 77">
              <a:extLst>
                <a:ext uri="{FF2B5EF4-FFF2-40B4-BE49-F238E27FC236}">
                  <a16:creationId xmlns:a16="http://schemas.microsoft.com/office/drawing/2014/main" id="{BA812816-3396-4926-B59E-FCD7D36DC0BB}"/>
                </a:ext>
              </a:extLst>
            </p:cNvPr>
            <p:cNvSpPr>
              <a:spLocks/>
            </p:cNvSpPr>
            <p:nvPr userDrawn="1"/>
          </p:nvSpPr>
          <p:spPr bwMode="auto">
            <a:xfrm>
              <a:off x="378" y="150"/>
              <a:ext cx="21" cy="29"/>
            </a:xfrm>
            <a:custGeom>
              <a:avLst/>
              <a:gdLst>
                <a:gd name="T0" fmla="*/ 5 w 10"/>
                <a:gd name="T1" fmla="*/ 14 h 14"/>
                <a:gd name="T2" fmla="*/ 5 w 10"/>
                <a:gd name="T3" fmla="*/ 13 h 14"/>
                <a:gd name="T4" fmla="*/ 7 w 10"/>
                <a:gd name="T5" fmla="*/ 11 h 14"/>
                <a:gd name="T6" fmla="*/ 7 w 10"/>
                <a:gd name="T7" fmla="*/ 11 h 14"/>
                <a:gd name="T8" fmla="*/ 7 w 10"/>
                <a:gd name="T9" fmla="*/ 10 h 14"/>
                <a:gd name="T10" fmla="*/ 7 w 10"/>
                <a:gd name="T11" fmla="*/ 10 h 14"/>
                <a:gd name="T12" fmla="*/ 7 w 10"/>
                <a:gd name="T13" fmla="*/ 10 h 14"/>
                <a:gd name="T14" fmla="*/ 7 w 10"/>
                <a:gd name="T15" fmla="*/ 10 h 14"/>
                <a:gd name="T16" fmla="*/ 8 w 10"/>
                <a:gd name="T17" fmla="*/ 10 h 14"/>
                <a:gd name="T18" fmla="*/ 8 w 10"/>
                <a:gd name="T19" fmla="*/ 10 h 14"/>
                <a:gd name="T20" fmla="*/ 9 w 10"/>
                <a:gd name="T21" fmla="*/ 9 h 14"/>
                <a:gd name="T22" fmla="*/ 9 w 10"/>
                <a:gd name="T23" fmla="*/ 8 h 14"/>
                <a:gd name="T24" fmla="*/ 8 w 10"/>
                <a:gd name="T25" fmla="*/ 8 h 14"/>
                <a:gd name="T26" fmla="*/ 8 w 10"/>
                <a:gd name="T27" fmla="*/ 7 h 14"/>
                <a:gd name="T28" fmla="*/ 9 w 10"/>
                <a:gd name="T29" fmla="*/ 7 h 14"/>
                <a:gd name="T30" fmla="*/ 9 w 10"/>
                <a:gd name="T31" fmla="*/ 7 h 14"/>
                <a:gd name="T32" fmla="*/ 9 w 10"/>
                <a:gd name="T33" fmla="*/ 7 h 14"/>
                <a:gd name="T34" fmla="*/ 9 w 10"/>
                <a:gd name="T35" fmla="*/ 8 h 14"/>
                <a:gd name="T36" fmla="*/ 10 w 10"/>
                <a:gd name="T37" fmla="*/ 7 h 14"/>
                <a:gd name="T38" fmla="*/ 10 w 10"/>
                <a:gd name="T39" fmla="*/ 7 h 14"/>
                <a:gd name="T40" fmla="*/ 10 w 10"/>
                <a:gd name="T41" fmla="*/ 6 h 14"/>
                <a:gd name="T42" fmla="*/ 10 w 10"/>
                <a:gd name="T43" fmla="*/ 6 h 14"/>
                <a:gd name="T44" fmla="*/ 9 w 10"/>
                <a:gd name="T45" fmla="*/ 6 h 14"/>
                <a:gd name="T46" fmla="*/ 8 w 10"/>
                <a:gd name="T47" fmla="*/ 4 h 14"/>
                <a:gd name="T48" fmla="*/ 8 w 10"/>
                <a:gd name="T49" fmla="*/ 3 h 14"/>
                <a:gd name="T50" fmla="*/ 9 w 10"/>
                <a:gd name="T51" fmla="*/ 3 h 14"/>
                <a:gd name="T52" fmla="*/ 9 w 10"/>
                <a:gd name="T53" fmla="*/ 2 h 14"/>
                <a:gd name="T54" fmla="*/ 8 w 10"/>
                <a:gd name="T55" fmla="*/ 1 h 14"/>
                <a:gd name="T56" fmla="*/ 8 w 10"/>
                <a:gd name="T57" fmla="*/ 0 h 14"/>
                <a:gd name="T58" fmla="*/ 7 w 10"/>
                <a:gd name="T59" fmla="*/ 0 h 14"/>
                <a:gd name="T60" fmla="*/ 7 w 10"/>
                <a:gd name="T61" fmla="*/ 0 h 14"/>
                <a:gd name="T62" fmla="*/ 7 w 10"/>
                <a:gd name="T63" fmla="*/ 0 h 14"/>
                <a:gd name="T64" fmla="*/ 6 w 10"/>
                <a:gd name="T65" fmla="*/ 1 h 14"/>
                <a:gd name="T66" fmla="*/ 6 w 10"/>
                <a:gd name="T67" fmla="*/ 1 h 14"/>
                <a:gd name="T68" fmla="*/ 5 w 10"/>
                <a:gd name="T69" fmla="*/ 2 h 14"/>
                <a:gd name="T70" fmla="*/ 6 w 10"/>
                <a:gd name="T71" fmla="*/ 5 h 14"/>
                <a:gd name="T72" fmla="*/ 7 w 10"/>
                <a:gd name="T73" fmla="*/ 7 h 14"/>
                <a:gd name="T74" fmla="*/ 3 w 10"/>
                <a:gd name="T75" fmla="*/ 10 h 14"/>
                <a:gd name="T76" fmla="*/ 0 w 10"/>
                <a:gd name="T77" fmla="*/ 13 h 14"/>
                <a:gd name="T78" fmla="*/ 1 w 10"/>
                <a:gd name="T79" fmla="*/ 13 h 14"/>
                <a:gd name="T80" fmla="*/ 2 w 10"/>
                <a:gd name="T81" fmla="*/ 13 h 14"/>
                <a:gd name="T82" fmla="*/ 2 w 10"/>
                <a:gd name="T83" fmla="*/ 13 h 14"/>
                <a:gd name="T84" fmla="*/ 3 w 10"/>
                <a:gd name="T85" fmla="*/ 12 h 14"/>
                <a:gd name="T86" fmla="*/ 4 w 10"/>
                <a:gd name="T87" fmla="*/ 11 h 14"/>
                <a:gd name="T88" fmla="*/ 4 w 10"/>
                <a:gd name="T89" fmla="*/ 11 h 14"/>
                <a:gd name="T90" fmla="*/ 5 w 10"/>
                <a:gd name="T91" fmla="*/ 11 h 14"/>
                <a:gd name="T92" fmla="*/ 5 w 10"/>
                <a:gd name="T93" fmla="*/ 11 h 14"/>
                <a:gd name="T94" fmla="*/ 5 w 10"/>
                <a:gd name="T95" fmla="*/ 11 h 14"/>
                <a:gd name="T96" fmla="*/ 5 w 10"/>
                <a:gd name="T97" fmla="*/ 12 h 14"/>
                <a:gd name="T98" fmla="*/ 4 w 10"/>
                <a:gd name="T99" fmla="*/ 13 h 14"/>
                <a:gd name="T100" fmla="*/ 5 w 10"/>
                <a:gd name="T101"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 h="14">
                  <a:moveTo>
                    <a:pt x="5" y="14"/>
                  </a:moveTo>
                  <a:cubicBezTo>
                    <a:pt x="5" y="13"/>
                    <a:pt x="5" y="13"/>
                    <a:pt x="5" y="13"/>
                  </a:cubicBezTo>
                  <a:cubicBezTo>
                    <a:pt x="6" y="12"/>
                    <a:pt x="7" y="12"/>
                    <a:pt x="7" y="11"/>
                  </a:cubicBezTo>
                  <a:cubicBezTo>
                    <a:pt x="7" y="11"/>
                    <a:pt x="7" y="11"/>
                    <a:pt x="7" y="11"/>
                  </a:cubicBezTo>
                  <a:cubicBezTo>
                    <a:pt x="7" y="10"/>
                    <a:pt x="7" y="10"/>
                    <a:pt x="7" y="10"/>
                  </a:cubicBezTo>
                  <a:cubicBezTo>
                    <a:pt x="7" y="10"/>
                    <a:pt x="7" y="10"/>
                    <a:pt x="7" y="10"/>
                  </a:cubicBezTo>
                  <a:cubicBezTo>
                    <a:pt x="7" y="10"/>
                    <a:pt x="7" y="10"/>
                    <a:pt x="7" y="10"/>
                  </a:cubicBezTo>
                  <a:cubicBezTo>
                    <a:pt x="7" y="10"/>
                    <a:pt x="7" y="10"/>
                    <a:pt x="7" y="10"/>
                  </a:cubicBezTo>
                  <a:cubicBezTo>
                    <a:pt x="7" y="10"/>
                    <a:pt x="7" y="10"/>
                    <a:pt x="8" y="10"/>
                  </a:cubicBezTo>
                  <a:cubicBezTo>
                    <a:pt x="8" y="10"/>
                    <a:pt x="8" y="10"/>
                    <a:pt x="8" y="10"/>
                  </a:cubicBezTo>
                  <a:cubicBezTo>
                    <a:pt x="9" y="9"/>
                    <a:pt x="9" y="9"/>
                    <a:pt x="9" y="9"/>
                  </a:cubicBezTo>
                  <a:cubicBezTo>
                    <a:pt x="9" y="9"/>
                    <a:pt x="9" y="9"/>
                    <a:pt x="9" y="8"/>
                  </a:cubicBezTo>
                  <a:cubicBezTo>
                    <a:pt x="9" y="8"/>
                    <a:pt x="9" y="8"/>
                    <a:pt x="8" y="8"/>
                  </a:cubicBezTo>
                  <a:cubicBezTo>
                    <a:pt x="8" y="8"/>
                    <a:pt x="8" y="8"/>
                    <a:pt x="8" y="7"/>
                  </a:cubicBezTo>
                  <a:cubicBezTo>
                    <a:pt x="8" y="7"/>
                    <a:pt x="8" y="7"/>
                    <a:pt x="9" y="7"/>
                  </a:cubicBezTo>
                  <a:cubicBezTo>
                    <a:pt x="9" y="7"/>
                    <a:pt x="9" y="7"/>
                    <a:pt x="9" y="7"/>
                  </a:cubicBezTo>
                  <a:cubicBezTo>
                    <a:pt x="9" y="7"/>
                    <a:pt x="9" y="7"/>
                    <a:pt x="9" y="7"/>
                  </a:cubicBezTo>
                  <a:cubicBezTo>
                    <a:pt x="9" y="8"/>
                    <a:pt x="9" y="8"/>
                    <a:pt x="9" y="8"/>
                  </a:cubicBezTo>
                  <a:cubicBezTo>
                    <a:pt x="9" y="8"/>
                    <a:pt x="10" y="7"/>
                    <a:pt x="10" y="7"/>
                  </a:cubicBezTo>
                  <a:cubicBezTo>
                    <a:pt x="10" y="7"/>
                    <a:pt x="10" y="7"/>
                    <a:pt x="10" y="7"/>
                  </a:cubicBezTo>
                  <a:cubicBezTo>
                    <a:pt x="10" y="7"/>
                    <a:pt x="10" y="7"/>
                    <a:pt x="10" y="6"/>
                  </a:cubicBezTo>
                  <a:cubicBezTo>
                    <a:pt x="10" y="6"/>
                    <a:pt x="10" y="6"/>
                    <a:pt x="10" y="6"/>
                  </a:cubicBezTo>
                  <a:cubicBezTo>
                    <a:pt x="9" y="6"/>
                    <a:pt x="9" y="6"/>
                    <a:pt x="9" y="6"/>
                  </a:cubicBezTo>
                  <a:cubicBezTo>
                    <a:pt x="9" y="6"/>
                    <a:pt x="8" y="5"/>
                    <a:pt x="8" y="4"/>
                  </a:cubicBezTo>
                  <a:cubicBezTo>
                    <a:pt x="8" y="4"/>
                    <a:pt x="8" y="4"/>
                    <a:pt x="8" y="3"/>
                  </a:cubicBezTo>
                  <a:cubicBezTo>
                    <a:pt x="9" y="3"/>
                    <a:pt x="9" y="3"/>
                    <a:pt x="9" y="3"/>
                  </a:cubicBezTo>
                  <a:cubicBezTo>
                    <a:pt x="9" y="3"/>
                    <a:pt x="9" y="2"/>
                    <a:pt x="9" y="2"/>
                  </a:cubicBezTo>
                  <a:cubicBezTo>
                    <a:pt x="9" y="2"/>
                    <a:pt x="9" y="2"/>
                    <a:pt x="8" y="1"/>
                  </a:cubicBezTo>
                  <a:cubicBezTo>
                    <a:pt x="8" y="1"/>
                    <a:pt x="8" y="1"/>
                    <a:pt x="8" y="0"/>
                  </a:cubicBezTo>
                  <a:cubicBezTo>
                    <a:pt x="8" y="0"/>
                    <a:pt x="8" y="0"/>
                    <a:pt x="7" y="0"/>
                  </a:cubicBezTo>
                  <a:cubicBezTo>
                    <a:pt x="7" y="0"/>
                    <a:pt x="7" y="0"/>
                    <a:pt x="7" y="0"/>
                  </a:cubicBezTo>
                  <a:cubicBezTo>
                    <a:pt x="7" y="0"/>
                    <a:pt x="7" y="0"/>
                    <a:pt x="7" y="0"/>
                  </a:cubicBezTo>
                  <a:cubicBezTo>
                    <a:pt x="6" y="1"/>
                    <a:pt x="6" y="1"/>
                    <a:pt x="6" y="1"/>
                  </a:cubicBezTo>
                  <a:cubicBezTo>
                    <a:pt x="6" y="1"/>
                    <a:pt x="6" y="1"/>
                    <a:pt x="6" y="1"/>
                  </a:cubicBezTo>
                  <a:cubicBezTo>
                    <a:pt x="5" y="1"/>
                    <a:pt x="5" y="2"/>
                    <a:pt x="5" y="2"/>
                  </a:cubicBezTo>
                  <a:cubicBezTo>
                    <a:pt x="5" y="3"/>
                    <a:pt x="5" y="3"/>
                    <a:pt x="6" y="5"/>
                  </a:cubicBezTo>
                  <a:cubicBezTo>
                    <a:pt x="7" y="6"/>
                    <a:pt x="7" y="7"/>
                    <a:pt x="7" y="7"/>
                  </a:cubicBezTo>
                  <a:cubicBezTo>
                    <a:pt x="7" y="9"/>
                    <a:pt x="6" y="10"/>
                    <a:pt x="3" y="10"/>
                  </a:cubicBezTo>
                  <a:cubicBezTo>
                    <a:pt x="1" y="11"/>
                    <a:pt x="0" y="11"/>
                    <a:pt x="0" y="13"/>
                  </a:cubicBezTo>
                  <a:cubicBezTo>
                    <a:pt x="0" y="13"/>
                    <a:pt x="0" y="13"/>
                    <a:pt x="1" y="13"/>
                  </a:cubicBezTo>
                  <a:cubicBezTo>
                    <a:pt x="2" y="13"/>
                    <a:pt x="2" y="13"/>
                    <a:pt x="2" y="13"/>
                  </a:cubicBezTo>
                  <a:cubicBezTo>
                    <a:pt x="2" y="13"/>
                    <a:pt x="2" y="13"/>
                    <a:pt x="2" y="13"/>
                  </a:cubicBezTo>
                  <a:cubicBezTo>
                    <a:pt x="2" y="13"/>
                    <a:pt x="2" y="13"/>
                    <a:pt x="3" y="12"/>
                  </a:cubicBezTo>
                  <a:cubicBezTo>
                    <a:pt x="3" y="12"/>
                    <a:pt x="3" y="12"/>
                    <a:pt x="4" y="11"/>
                  </a:cubicBezTo>
                  <a:cubicBezTo>
                    <a:pt x="4" y="11"/>
                    <a:pt x="4" y="11"/>
                    <a:pt x="4" y="11"/>
                  </a:cubicBezTo>
                  <a:cubicBezTo>
                    <a:pt x="5" y="11"/>
                    <a:pt x="5" y="11"/>
                    <a:pt x="5" y="11"/>
                  </a:cubicBezTo>
                  <a:cubicBezTo>
                    <a:pt x="5" y="11"/>
                    <a:pt x="5" y="11"/>
                    <a:pt x="5" y="11"/>
                  </a:cubicBezTo>
                  <a:cubicBezTo>
                    <a:pt x="5" y="11"/>
                    <a:pt x="5" y="11"/>
                    <a:pt x="5" y="11"/>
                  </a:cubicBezTo>
                  <a:cubicBezTo>
                    <a:pt x="5" y="11"/>
                    <a:pt x="5" y="11"/>
                    <a:pt x="5" y="12"/>
                  </a:cubicBezTo>
                  <a:cubicBezTo>
                    <a:pt x="4" y="12"/>
                    <a:pt x="4" y="12"/>
                    <a:pt x="4" y="13"/>
                  </a:cubicBezTo>
                  <a:cubicBezTo>
                    <a:pt x="4" y="13"/>
                    <a:pt x="4" y="13"/>
                    <a:pt x="5" y="14"/>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7" name="Freeform 78">
              <a:extLst>
                <a:ext uri="{FF2B5EF4-FFF2-40B4-BE49-F238E27FC236}">
                  <a16:creationId xmlns:a16="http://schemas.microsoft.com/office/drawing/2014/main" id="{AB26C57B-EC1A-46D5-878A-41C0945C537D}"/>
                </a:ext>
              </a:extLst>
            </p:cNvPr>
            <p:cNvSpPr>
              <a:spLocks/>
            </p:cNvSpPr>
            <p:nvPr userDrawn="1"/>
          </p:nvSpPr>
          <p:spPr bwMode="auto">
            <a:xfrm>
              <a:off x="378" y="167"/>
              <a:ext cx="8" cy="4"/>
            </a:xfrm>
            <a:custGeom>
              <a:avLst/>
              <a:gdLst>
                <a:gd name="T0" fmla="*/ 0 w 4"/>
                <a:gd name="T1" fmla="*/ 1 h 2"/>
                <a:gd name="T2" fmla="*/ 1 w 4"/>
                <a:gd name="T3" fmla="*/ 1 h 2"/>
                <a:gd name="T4" fmla="*/ 2 w 4"/>
                <a:gd name="T5" fmla="*/ 2 h 2"/>
                <a:gd name="T6" fmla="*/ 2 w 4"/>
                <a:gd name="T7" fmla="*/ 2 h 2"/>
                <a:gd name="T8" fmla="*/ 3 w 4"/>
                <a:gd name="T9" fmla="*/ 2 h 2"/>
                <a:gd name="T10" fmla="*/ 4 w 4"/>
                <a:gd name="T11" fmla="*/ 1 h 2"/>
                <a:gd name="T12" fmla="*/ 3 w 4"/>
                <a:gd name="T13" fmla="*/ 1 h 2"/>
                <a:gd name="T14" fmla="*/ 3 w 4"/>
                <a:gd name="T15" fmla="*/ 1 h 2"/>
                <a:gd name="T16" fmla="*/ 3 w 4"/>
                <a:gd name="T17" fmla="*/ 1 h 2"/>
                <a:gd name="T18" fmla="*/ 1 w 4"/>
                <a:gd name="T19" fmla="*/ 0 h 2"/>
                <a:gd name="T20" fmla="*/ 0 w 4"/>
                <a:gd name="T21"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2">
                  <a:moveTo>
                    <a:pt x="0" y="1"/>
                  </a:moveTo>
                  <a:cubicBezTo>
                    <a:pt x="1" y="1"/>
                    <a:pt x="1" y="1"/>
                    <a:pt x="1" y="1"/>
                  </a:cubicBezTo>
                  <a:cubicBezTo>
                    <a:pt x="2" y="2"/>
                    <a:pt x="2" y="2"/>
                    <a:pt x="2" y="2"/>
                  </a:cubicBezTo>
                  <a:cubicBezTo>
                    <a:pt x="2" y="2"/>
                    <a:pt x="2" y="2"/>
                    <a:pt x="2" y="2"/>
                  </a:cubicBezTo>
                  <a:cubicBezTo>
                    <a:pt x="3" y="2"/>
                    <a:pt x="3" y="2"/>
                    <a:pt x="3" y="2"/>
                  </a:cubicBezTo>
                  <a:cubicBezTo>
                    <a:pt x="3" y="2"/>
                    <a:pt x="4" y="2"/>
                    <a:pt x="4" y="1"/>
                  </a:cubicBezTo>
                  <a:cubicBezTo>
                    <a:pt x="4" y="1"/>
                    <a:pt x="3" y="1"/>
                    <a:pt x="3" y="1"/>
                  </a:cubicBezTo>
                  <a:cubicBezTo>
                    <a:pt x="3" y="1"/>
                    <a:pt x="3" y="1"/>
                    <a:pt x="3" y="1"/>
                  </a:cubicBezTo>
                  <a:cubicBezTo>
                    <a:pt x="3" y="1"/>
                    <a:pt x="3" y="1"/>
                    <a:pt x="3" y="1"/>
                  </a:cubicBezTo>
                  <a:cubicBezTo>
                    <a:pt x="2" y="0"/>
                    <a:pt x="2" y="0"/>
                    <a:pt x="1" y="0"/>
                  </a:cubicBezTo>
                  <a:cubicBezTo>
                    <a:pt x="1" y="0"/>
                    <a:pt x="1" y="0"/>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8" name="Freeform 79">
              <a:extLst>
                <a:ext uri="{FF2B5EF4-FFF2-40B4-BE49-F238E27FC236}">
                  <a16:creationId xmlns:a16="http://schemas.microsoft.com/office/drawing/2014/main" id="{FC05B603-6921-4B1D-94A1-915EFB4598A9}"/>
                </a:ext>
              </a:extLst>
            </p:cNvPr>
            <p:cNvSpPr>
              <a:spLocks/>
            </p:cNvSpPr>
            <p:nvPr userDrawn="1"/>
          </p:nvSpPr>
          <p:spPr bwMode="auto">
            <a:xfrm>
              <a:off x="401" y="169"/>
              <a:ext cx="6" cy="2"/>
            </a:xfrm>
            <a:custGeom>
              <a:avLst/>
              <a:gdLst>
                <a:gd name="T0" fmla="*/ 0 w 3"/>
                <a:gd name="T1" fmla="*/ 1 h 1"/>
                <a:gd name="T2" fmla="*/ 1 w 3"/>
                <a:gd name="T3" fmla="*/ 1 h 1"/>
                <a:gd name="T4" fmla="*/ 1 w 3"/>
                <a:gd name="T5" fmla="*/ 1 h 1"/>
                <a:gd name="T6" fmla="*/ 1 w 3"/>
                <a:gd name="T7" fmla="*/ 1 h 1"/>
                <a:gd name="T8" fmla="*/ 1 w 3"/>
                <a:gd name="T9" fmla="*/ 1 h 1"/>
                <a:gd name="T10" fmla="*/ 2 w 3"/>
                <a:gd name="T11" fmla="*/ 1 h 1"/>
                <a:gd name="T12" fmla="*/ 3 w 3"/>
                <a:gd name="T13" fmla="*/ 0 h 1"/>
                <a:gd name="T14" fmla="*/ 3 w 3"/>
                <a:gd name="T15" fmla="*/ 0 h 1"/>
                <a:gd name="T16" fmla="*/ 2 w 3"/>
                <a:gd name="T17" fmla="*/ 0 h 1"/>
                <a:gd name="T18" fmla="*/ 0 w 3"/>
                <a:gd name="T1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1">
                  <a:moveTo>
                    <a:pt x="0" y="1"/>
                  </a:moveTo>
                  <a:cubicBezTo>
                    <a:pt x="1" y="1"/>
                    <a:pt x="1" y="1"/>
                    <a:pt x="1" y="1"/>
                  </a:cubicBezTo>
                  <a:cubicBezTo>
                    <a:pt x="1" y="1"/>
                    <a:pt x="1" y="1"/>
                    <a:pt x="1" y="1"/>
                  </a:cubicBezTo>
                  <a:cubicBezTo>
                    <a:pt x="1" y="1"/>
                    <a:pt x="1" y="1"/>
                    <a:pt x="1" y="1"/>
                  </a:cubicBezTo>
                  <a:cubicBezTo>
                    <a:pt x="1" y="1"/>
                    <a:pt x="1" y="1"/>
                    <a:pt x="1" y="1"/>
                  </a:cubicBezTo>
                  <a:cubicBezTo>
                    <a:pt x="2" y="1"/>
                    <a:pt x="2" y="1"/>
                    <a:pt x="2" y="1"/>
                  </a:cubicBezTo>
                  <a:cubicBezTo>
                    <a:pt x="2" y="1"/>
                    <a:pt x="2" y="1"/>
                    <a:pt x="3" y="0"/>
                  </a:cubicBezTo>
                  <a:cubicBezTo>
                    <a:pt x="3" y="0"/>
                    <a:pt x="3" y="0"/>
                    <a:pt x="3" y="0"/>
                  </a:cubicBezTo>
                  <a:cubicBezTo>
                    <a:pt x="3" y="0"/>
                    <a:pt x="3" y="0"/>
                    <a:pt x="2" y="0"/>
                  </a:cubicBezTo>
                  <a:cubicBezTo>
                    <a:pt x="1" y="0"/>
                    <a:pt x="1" y="0"/>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9" name="Freeform 80">
              <a:extLst>
                <a:ext uri="{FF2B5EF4-FFF2-40B4-BE49-F238E27FC236}">
                  <a16:creationId xmlns:a16="http://schemas.microsoft.com/office/drawing/2014/main" id="{DF962E7F-D697-4494-A326-A2FCF42E7442}"/>
                </a:ext>
              </a:extLst>
            </p:cNvPr>
            <p:cNvSpPr>
              <a:spLocks/>
            </p:cNvSpPr>
            <p:nvPr userDrawn="1"/>
          </p:nvSpPr>
          <p:spPr bwMode="auto">
            <a:xfrm>
              <a:off x="374" y="116"/>
              <a:ext cx="6" cy="6"/>
            </a:xfrm>
            <a:custGeom>
              <a:avLst/>
              <a:gdLst>
                <a:gd name="T0" fmla="*/ 1 w 3"/>
                <a:gd name="T1" fmla="*/ 3 h 3"/>
                <a:gd name="T2" fmla="*/ 1 w 3"/>
                <a:gd name="T3" fmla="*/ 3 h 3"/>
                <a:gd name="T4" fmla="*/ 2 w 3"/>
                <a:gd name="T5" fmla="*/ 2 h 3"/>
                <a:gd name="T6" fmla="*/ 3 w 3"/>
                <a:gd name="T7" fmla="*/ 0 h 3"/>
                <a:gd name="T8" fmla="*/ 2 w 3"/>
                <a:gd name="T9" fmla="*/ 0 h 3"/>
                <a:gd name="T10" fmla="*/ 2 w 3"/>
                <a:gd name="T11" fmla="*/ 0 h 3"/>
                <a:gd name="T12" fmla="*/ 2 w 3"/>
                <a:gd name="T13" fmla="*/ 0 h 3"/>
                <a:gd name="T14" fmla="*/ 1 w 3"/>
                <a:gd name="T15" fmla="*/ 1 h 3"/>
                <a:gd name="T16" fmla="*/ 0 w 3"/>
                <a:gd name="T17" fmla="*/ 2 h 3"/>
                <a:gd name="T18" fmla="*/ 0 w 3"/>
                <a:gd name="T19" fmla="*/ 2 h 3"/>
                <a:gd name="T20" fmla="*/ 1 w 3"/>
                <a:gd name="T21" fmla="*/ 2 h 3"/>
                <a:gd name="T22" fmla="*/ 1 w 3"/>
                <a:gd name="T2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3">
                  <a:moveTo>
                    <a:pt x="1" y="3"/>
                  </a:moveTo>
                  <a:cubicBezTo>
                    <a:pt x="1" y="3"/>
                    <a:pt x="1" y="3"/>
                    <a:pt x="1" y="3"/>
                  </a:cubicBezTo>
                  <a:cubicBezTo>
                    <a:pt x="1" y="3"/>
                    <a:pt x="1" y="3"/>
                    <a:pt x="2" y="2"/>
                  </a:cubicBezTo>
                  <a:cubicBezTo>
                    <a:pt x="2" y="1"/>
                    <a:pt x="3" y="1"/>
                    <a:pt x="3" y="0"/>
                  </a:cubicBezTo>
                  <a:cubicBezTo>
                    <a:pt x="3" y="0"/>
                    <a:pt x="2" y="0"/>
                    <a:pt x="2" y="0"/>
                  </a:cubicBezTo>
                  <a:cubicBezTo>
                    <a:pt x="2" y="0"/>
                    <a:pt x="2" y="0"/>
                    <a:pt x="2" y="0"/>
                  </a:cubicBezTo>
                  <a:cubicBezTo>
                    <a:pt x="2" y="0"/>
                    <a:pt x="2" y="0"/>
                    <a:pt x="2" y="0"/>
                  </a:cubicBezTo>
                  <a:cubicBezTo>
                    <a:pt x="2" y="1"/>
                    <a:pt x="1" y="1"/>
                    <a:pt x="1" y="1"/>
                  </a:cubicBezTo>
                  <a:cubicBezTo>
                    <a:pt x="0" y="1"/>
                    <a:pt x="0" y="1"/>
                    <a:pt x="0" y="2"/>
                  </a:cubicBezTo>
                  <a:cubicBezTo>
                    <a:pt x="0" y="2"/>
                    <a:pt x="0" y="2"/>
                    <a:pt x="0" y="2"/>
                  </a:cubicBezTo>
                  <a:cubicBezTo>
                    <a:pt x="1" y="2"/>
                    <a:pt x="1" y="2"/>
                    <a:pt x="1" y="2"/>
                  </a:cubicBezTo>
                  <a:lnTo>
                    <a:pt x="1" y="3"/>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0" name="Freeform 81">
              <a:extLst>
                <a:ext uri="{FF2B5EF4-FFF2-40B4-BE49-F238E27FC236}">
                  <a16:creationId xmlns:a16="http://schemas.microsoft.com/office/drawing/2014/main" id="{491A913C-A719-4339-840F-F023A43BC8BE}"/>
                </a:ext>
              </a:extLst>
            </p:cNvPr>
            <p:cNvSpPr>
              <a:spLocks/>
            </p:cNvSpPr>
            <p:nvPr userDrawn="1"/>
          </p:nvSpPr>
          <p:spPr bwMode="auto">
            <a:xfrm>
              <a:off x="367" y="116"/>
              <a:ext cx="5" cy="6"/>
            </a:xfrm>
            <a:custGeom>
              <a:avLst/>
              <a:gdLst>
                <a:gd name="T0" fmla="*/ 1 w 2"/>
                <a:gd name="T1" fmla="*/ 0 h 3"/>
                <a:gd name="T2" fmla="*/ 0 w 2"/>
                <a:gd name="T3" fmla="*/ 0 h 3"/>
                <a:gd name="T4" fmla="*/ 0 w 2"/>
                <a:gd name="T5" fmla="*/ 0 h 3"/>
                <a:gd name="T6" fmla="*/ 0 w 2"/>
                <a:gd name="T7" fmla="*/ 0 h 3"/>
                <a:gd name="T8" fmla="*/ 0 w 2"/>
                <a:gd name="T9" fmla="*/ 1 h 3"/>
                <a:gd name="T10" fmla="*/ 1 w 2"/>
                <a:gd name="T11" fmla="*/ 2 h 3"/>
                <a:gd name="T12" fmla="*/ 1 w 2"/>
                <a:gd name="T13" fmla="*/ 3 h 3"/>
                <a:gd name="T14" fmla="*/ 2 w 2"/>
                <a:gd name="T15" fmla="*/ 3 h 3"/>
                <a:gd name="T16" fmla="*/ 2 w 2"/>
                <a:gd name="T17" fmla="*/ 3 h 3"/>
                <a:gd name="T18" fmla="*/ 2 w 2"/>
                <a:gd name="T19" fmla="*/ 3 h 3"/>
                <a:gd name="T20" fmla="*/ 2 w 2"/>
                <a:gd name="T21" fmla="*/ 2 h 3"/>
                <a:gd name="T22" fmla="*/ 2 w 2"/>
                <a:gd name="T23" fmla="*/ 2 h 3"/>
                <a:gd name="T24" fmla="*/ 2 w 2"/>
                <a:gd name="T25" fmla="*/ 2 h 3"/>
                <a:gd name="T26" fmla="*/ 2 w 2"/>
                <a:gd name="T27" fmla="*/ 1 h 3"/>
                <a:gd name="T28" fmla="*/ 1 w 2"/>
                <a:gd name="T29" fmla="*/ 1 h 3"/>
                <a:gd name="T30" fmla="*/ 1 w 2"/>
                <a:gd name="T3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 h="3">
                  <a:moveTo>
                    <a:pt x="1" y="0"/>
                  </a:moveTo>
                  <a:cubicBezTo>
                    <a:pt x="0" y="0"/>
                    <a:pt x="0" y="0"/>
                    <a:pt x="0" y="0"/>
                  </a:cubicBezTo>
                  <a:cubicBezTo>
                    <a:pt x="0" y="0"/>
                    <a:pt x="0" y="0"/>
                    <a:pt x="0" y="0"/>
                  </a:cubicBezTo>
                  <a:cubicBezTo>
                    <a:pt x="0" y="0"/>
                    <a:pt x="0" y="0"/>
                    <a:pt x="0" y="0"/>
                  </a:cubicBezTo>
                  <a:cubicBezTo>
                    <a:pt x="0" y="1"/>
                    <a:pt x="0" y="1"/>
                    <a:pt x="0" y="1"/>
                  </a:cubicBezTo>
                  <a:cubicBezTo>
                    <a:pt x="0" y="1"/>
                    <a:pt x="0" y="2"/>
                    <a:pt x="1" y="2"/>
                  </a:cubicBezTo>
                  <a:cubicBezTo>
                    <a:pt x="1" y="3"/>
                    <a:pt x="1" y="3"/>
                    <a:pt x="1" y="3"/>
                  </a:cubicBezTo>
                  <a:cubicBezTo>
                    <a:pt x="1" y="3"/>
                    <a:pt x="2" y="3"/>
                    <a:pt x="2" y="3"/>
                  </a:cubicBezTo>
                  <a:cubicBezTo>
                    <a:pt x="2" y="3"/>
                    <a:pt x="2" y="3"/>
                    <a:pt x="2" y="3"/>
                  </a:cubicBezTo>
                  <a:cubicBezTo>
                    <a:pt x="2" y="3"/>
                    <a:pt x="2" y="3"/>
                    <a:pt x="2" y="3"/>
                  </a:cubicBezTo>
                  <a:cubicBezTo>
                    <a:pt x="2" y="2"/>
                    <a:pt x="2" y="2"/>
                    <a:pt x="2" y="2"/>
                  </a:cubicBezTo>
                  <a:cubicBezTo>
                    <a:pt x="2" y="2"/>
                    <a:pt x="2" y="2"/>
                    <a:pt x="2" y="2"/>
                  </a:cubicBezTo>
                  <a:cubicBezTo>
                    <a:pt x="2" y="2"/>
                    <a:pt x="2" y="2"/>
                    <a:pt x="2" y="2"/>
                  </a:cubicBezTo>
                  <a:cubicBezTo>
                    <a:pt x="2" y="1"/>
                    <a:pt x="2" y="1"/>
                    <a:pt x="2" y="1"/>
                  </a:cubicBezTo>
                  <a:cubicBezTo>
                    <a:pt x="1" y="1"/>
                    <a:pt x="1" y="1"/>
                    <a:pt x="1" y="1"/>
                  </a:cubicBezTo>
                  <a:lnTo>
                    <a:pt x="1" y="0"/>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1" name="Freeform 82">
              <a:extLst>
                <a:ext uri="{FF2B5EF4-FFF2-40B4-BE49-F238E27FC236}">
                  <a16:creationId xmlns:a16="http://schemas.microsoft.com/office/drawing/2014/main" id="{F469A1AC-6248-4D49-817B-CB1836CCFE95}"/>
                </a:ext>
              </a:extLst>
            </p:cNvPr>
            <p:cNvSpPr>
              <a:spLocks/>
            </p:cNvSpPr>
            <p:nvPr userDrawn="1"/>
          </p:nvSpPr>
          <p:spPr bwMode="auto">
            <a:xfrm>
              <a:off x="370" y="125"/>
              <a:ext cx="8" cy="10"/>
            </a:xfrm>
            <a:custGeom>
              <a:avLst/>
              <a:gdLst>
                <a:gd name="T0" fmla="*/ 2 w 4"/>
                <a:gd name="T1" fmla="*/ 1 h 5"/>
                <a:gd name="T2" fmla="*/ 2 w 4"/>
                <a:gd name="T3" fmla="*/ 1 h 5"/>
                <a:gd name="T4" fmla="*/ 1 w 4"/>
                <a:gd name="T5" fmla="*/ 1 h 5"/>
                <a:gd name="T6" fmla="*/ 1 w 4"/>
                <a:gd name="T7" fmla="*/ 0 h 5"/>
                <a:gd name="T8" fmla="*/ 0 w 4"/>
                <a:gd name="T9" fmla="*/ 0 h 5"/>
                <a:gd name="T10" fmla="*/ 0 w 4"/>
                <a:gd name="T11" fmla="*/ 1 h 5"/>
                <a:gd name="T12" fmla="*/ 0 w 4"/>
                <a:gd name="T13" fmla="*/ 2 h 5"/>
                <a:gd name="T14" fmla="*/ 1 w 4"/>
                <a:gd name="T15" fmla="*/ 3 h 5"/>
                <a:gd name="T16" fmla="*/ 2 w 4"/>
                <a:gd name="T17" fmla="*/ 5 h 5"/>
                <a:gd name="T18" fmla="*/ 3 w 4"/>
                <a:gd name="T19" fmla="*/ 3 h 5"/>
                <a:gd name="T20" fmla="*/ 3 w 4"/>
                <a:gd name="T21" fmla="*/ 2 h 5"/>
                <a:gd name="T22" fmla="*/ 4 w 4"/>
                <a:gd name="T23" fmla="*/ 1 h 5"/>
                <a:gd name="T24" fmla="*/ 3 w 4"/>
                <a:gd name="T25" fmla="*/ 0 h 5"/>
                <a:gd name="T26" fmla="*/ 3 w 4"/>
                <a:gd name="T27" fmla="*/ 0 h 5"/>
                <a:gd name="T28" fmla="*/ 3 w 4"/>
                <a:gd name="T29" fmla="*/ 1 h 5"/>
                <a:gd name="T30" fmla="*/ 2 w 4"/>
                <a:gd name="T31"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 h="5">
                  <a:moveTo>
                    <a:pt x="2" y="1"/>
                  </a:moveTo>
                  <a:cubicBezTo>
                    <a:pt x="2" y="1"/>
                    <a:pt x="2" y="1"/>
                    <a:pt x="2" y="1"/>
                  </a:cubicBezTo>
                  <a:cubicBezTo>
                    <a:pt x="1" y="1"/>
                    <a:pt x="1" y="1"/>
                    <a:pt x="1" y="1"/>
                  </a:cubicBezTo>
                  <a:cubicBezTo>
                    <a:pt x="1" y="1"/>
                    <a:pt x="1" y="0"/>
                    <a:pt x="1" y="0"/>
                  </a:cubicBezTo>
                  <a:cubicBezTo>
                    <a:pt x="1" y="0"/>
                    <a:pt x="0" y="0"/>
                    <a:pt x="0" y="0"/>
                  </a:cubicBezTo>
                  <a:cubicBezTo>
                    <a:pt x="0" y="0"/>
                    <a:pt x="0" y="0"/>
                    <a:pt x="0" y="1"/>
                  </a:cubicBezTo>
                  <a:cubicBezTo>
                    <a:pt x="0" y="1"/>
                    <a:pt x="0" y="1"/>
                    <a:pt x="0" y="2"/>
                  </a:cubicBezTo>
                  <a:cubicBezTo>
                    <a:pt x="0" y="2"/>
                    <a:pt x="1" y="3"/>
                    <a:pt x="1" y="3"/>
                  </a:cubicBezTo>
                  <a:cubicBezTo>
                    <a:pt x="1" y="4"/>
                    <a:pt x="1" y="5"/>
                    <a:pt x="2" y="5"/>
                  </a:cubicBezTo>
                  <a:cubicBezTo>
                    <a:pt x="2" y="5"/>
                    <a:pt x="3" y="4"/>
                    <a:pt x="3" y="3"/>
                  </a:cubicBezTo>
                  <a:cubicBezTo>
                    <a:pt x="3" y="2"/>
                    <a:pt x="3" y="2"/>
                    <a:pt x="3" y="2"/>
                  </a:cubicBezTo>
                  <a:cubicBezTo>
                    <a:pt x="4" y="1"/>
                    <a:pt x="4" y="1"/>
                    <a:pt x="4" y="1"/>
                  </a:cubicBezTo>
                  <a:cubicBezTo>
                    <a:pt x="4" y="0"/>
                    <a:pt x="4" y="0"/>
                    <a:pt x="3" y="0"/>
                  </a:cubicBezTo>
                  <a:cubicBezTo>
                    <a:pt x="3" y="0"/>
                    <a:pt x="3" y="0"/>
                    <a:pt x="3" y="0"/>
                  </a:cubicBezTo>
                  <a:cubicBezTo>
                    <a:pt x="3" y="1"/>
                    <a:pt x="3" y="1"/>
                    <a:pt x="3" y="1"/>
                  </a:cubicBezTo>
                  <a:lnTo>
                    <a:pt x="2" y="1"/>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2" name="Freeform 83">
              <a:extLst>
                <a:ext uri="{FF2B5EF4-FFF2-40B4-BE49-F238E27FC236}">
                  <a16:creationId xmlns:a16="http://schemas.microsoft.com/office/drawing/2014/main" id="{DE023DF2-41B3-45BD-8202-6C41AC05D070}"/>
                </a:ext>
              </a:extLst>
            </p:cNvPr>
            <p:cNvSpPr>
              <a:spLocks/>
            </p:cNvSpPr>
            <p:nvPr userDrawn="1"/>
          </p:nvSpPr>
          <p:spPr bwMode="auto">
            <a:xfrm>
              <a:off x="372" y="127"/>
              <a:ext cx="4" cy="6"/>
            </a:xfrm>
            <a:custGeom>
              <a:avLst/>
              <a:gdLst>
                <a:gd name="T0" fmla="*/ 1 w 2"/>
                <a:gd name="T1" fmla="*/ 0 h 3"/>
                <a:gd name="T2" fmla="*/ 0 w 2"/>
                <a:gd name="T3" fmla="*/ 0 h 3"/>
                <a:gd name="T4" fmla="*/ 0 w 2"/>
                <a:gd name="T5" fmla="*/ 1 h 3"/>
                <a:gd name="T6" fmla="*/ 0 w 2"/>
                <a:gd name="T7" fmla="*/ 1 h 3"/>
                <a:gd name="T8" fmla="*/ 0 w 2"/>
                <a:gd name="T9" fmla="*/ 2 h 3"/>
                <a:gd name="T10" fmla="*/ 0 w 2"/>
                <a:gd name="T11" fmla="*/ 2 h 3"/>
                <a:gd name="T12" fmla="*/ 1 w 2"/>
                <a:gd name="T13" fmla="*/ 3 h 3"/>
                <a:gd name="T14" fmla="*/ 1 w 2"/>
                <a:gd name="T15" fmla="*/ 2 h 3"/>
                <a:gd name="T16" fmla="*/ 2 w 2"/>
                <a:gd name="T17" fmla="*/ 1 h 3"/>
                <a:gd name="T18" fmla="*/ 2 w 2"/>
                <a:gd name="T19" fmla="*/ 1 h 3"/>
                <a:gd name="T20" fmla="*/ 2 w 2"/>
                <a:gd name="T21" fmla="*/ 0 h 3"/>
                <a:gd name="T22" fmla="*/ 1 w 2"/>
                <a:gd name="T23" fmla="*/ 0 h 3"/>
                <a:gd name="T24" fmla="*/ 1 w 2"/>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 h="3">
                  <a:moveTo>
                    <a:pt x="1" y="0"/>
                  </a:moveTo>
                  <a:cubicBezTo>
                    <a:pt x="0" y="0"/>
                    <a:pt x="0" y="0"/>
                    <a:pt x="0" y="0"/>
                  </a:cubicBezTo>
                  <a:cubicBezTo>
                    <a:pt x="0" y="0"/>
                    <a:pt x="0" y="1"/>
                    <a:pt x="0" y="1"/>
                  </a:cubicBezTo>
                  <a:cubicBezTo>
                    <a:pt x="0" y="1"/>
                    <a:pt x="0" y="1"/>
                    <a:pt x="0" y="1"/>
                  </a:cubicBezTo>
                  <a:cubicBezTo>
                    <a:pt x="0" y="2"/>
                    <a:pt x="0" y="2"/>
                    <a:pt x="0" y="2"/>
                  </a:cubicBezTo>
                  <a:cubicBezTo>
                    <a:pt x="0" y="2"/>
                    <a:pt x="0" y="2"/>
                    <a:pt x="0" y="2"/>
                  </a:cubicBezTo>
                  <a:cubicBezTo>
                    <a:pt x="0" y="3"/>
                    <a:pt x="1" y="3"/>
                    <a:pt x="1" y="3"/>
                  </a:cubicBezTo>
                  <a:cubicBezTo>
                    <a:pt x="1" y="3"/>
                    <a:pt x="1" y="3"/>
                    <a:pt x="1" y="2"/>
                  </a:cubicBezTo>
                  <a:cubicBezTo>
                    <a:pt x="2" y="1"/>
                    <a:pt x="2" y="1"/>
                    <a:pt x="2" y="1"/>
                  </a:cubicBezTo>
                  <a:cubicBezTo>
                    <a:pt x="2" y="1"/>
                    <a:pt x="2" y="1"/>
                    <a:pt x="2" y="1"/>
                  </a:cubicBezTo>
                  <a:cubicBezTo>
                    <a:pt x="2" y="1"/>
                    <a:pt x="2" y="1"/>
                    <a:pt x="2" y="0"/>
                  </a:cubicBezTo>
                  <a:cubicBezTo>
                    <a:pt x="1" y="0"/>
                    <a:pt x="1" y="0"/>
                    <a:pt x="1" y="0"/>
                  </a:cubicBezTo>
                  <a:cubicBezTo>
                    <a:pt x="1" y="0"/>
                    <a:pt x="1" y="0"/>
                    <a:pt x="1" y="0"/>
                  </a:cubicBez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3" name="Freeform 84">
              <a:extLst>
                <a:ext uri="{FF2B5EF4-FFF2-40B4-BE49-F238E27FC236}">
                  <a16:creationId xmlns:a16="http://schemas.microsoft.com/office/drawing/2014/main" id="{ECBBEEA2-27C9-46CF-B058-62D1E81B641D}"/>
                </a:ext>
              </a:extLst>
            </p:cNvPr>
            <p:cNvSpPr>
              <a:spLocks/>
            </p:cNvSpPr>
            <p:nvPr userDrawn="1"/>
          </p:nvSpPr>
          <p:spPr bwMode="auto">
            <a:xfrm>
              <a:off x="213" y="241"/>
              <a:ext cx="73" cy="89"/>
            </a:xfrm>
            <a:custGeom>
              <a:avLst/>
              <a:gdLst>
                <a:gd name="T0" fmla="*/ 32 w 35"/>
                <a:gd name="T1" fmla="*/ 25 h 42"/>
                <a:gd name="T2" fmla="*/ 34 w 35"/>
                <a:gd name="T3" fmla="*/ 25 h 42"/>
                <a:gd name="T4" fmla="*/ 33 w 35"/>
                <a:gd name="T5" fmla="*/ 30 h 42"/>
                <a:gd name="T6" fmla="*/ 33 w 35"/>
                <a:gd name="T7" fmla="*/ 36 h 42"/>
                <a:gd name="T8" fmla="*/ 33 w 35"/>
                <a:gd name="T9" fmla="*/ 38 h 42"/>
                <a:gd name="T10" fmla="*/ 30 w 35"/>
                <a:gd name="T11" fmla="*/ 41 h 42"/>
                <a:gd name="T12" fmla="*/ 28 w 35"/>
                <a:gd name="T13" fmla="*/ 38 h 42"/>
                <a:gd name="T14" fmla="*/ 26 w 35"/>
                <a:gd name="T15" fmla="*/ 38 h 42"/>
                <a:gd name="T16" fmla="*/ 29 w 35"/>
                <a:gd name="T17" fmla="*/ 30 h 42"/>
                <a:gd name="T18" fmla="*/ 27 w 35"/>
                <a:gd name="T19" fmla="*/ 28 h 42"/>
                <a:gd name="T20" fmla="*/ 24 w 35"/>
                <a:gd name="T21" fmla="*/ 33 h 42"/>
                <a:gd name="T22" fmla="*/ 22 w 35"/>
                <a:gd name="T23" fmla="*/ 37 h 42"/>
                <a:gd name="T24" fmla="*/ 18 w 35"/>
                <a:gd name="T25" fmla="*/ 35 h 42"/>
                <a:gd name="T26" fmla="*/ 18 w 35"/>
                <a:gd name="T27" fmla="*/ 31 h 42"/>
                <a:gd name="T28" fmla="*/ 17 w 35"/>
                <a:gd name="T29" fmla="*/ 29 h 42"/>
                <a:gd name="T30" fmla="*/ 22 w 35"/>
                <a:gd name="T31" fmla="*/ 28 h 42"/>
                <a:gd name="T32" fmla="*/ 21 w 35"/>
                <a:gd name="T33" fmla="*/ 20 h 42"/>
                <a:gd name="T34" fmla="*/ 20 w 35"/>
                <a:gd name="T35" fmla="*/ 22 h 42"/>
                <a:gd name="T36" fmla="*/ 14 w 35"/>
                <a:gd name="T37" fmla="*/ 31 h 42"/>
                <a:gd name="T38" fmla="*/ 12 w 35"/>
                <a:gd name="T39" fmla="*/ 29 h 42"/>
                <a:gd name="T40" fmla="*/ 9 w 35"/>
                <a:gd name="T41" fmla="*/ 29 h 42"/>
                <a:gd name="T42" fmla="*/ 9 w 35"/>
                <a:gd name="T43" fmla="*/ 25 h 42"/>
                <a:gd name="T44" fmla="*/ 9 w 35"/>
                <a:gd name="T45" fmla="*/ 23 h 42"/>
                <a:gd name="T46" fmla="*/ 14 w 35"/>
                <a:gd name="T47" fmla="*/ 23 h 42"/>
                <a:gd name="T48" fmla="*/ 8 w 35"/>
                <a:gd name="T49" fmla="*/ 21 h 42"/>
                <a:gd name="T50" fmla="*/ 5 w 35"/>
                <a:gd name="T51" fmla="*/ 20 h 42"/>
                <a:gd name="T52" fmla="*/ 3 w 35"/>
                <a:gd name="T53" fmla="*/ 16 h 42"/>
                <a:gd name="T54" fmla="*/ 1 w 35"/>
                <a:gd name="T55" fmla="*/ 9 h 42"/>
                <a:gd name="T56" fmla="*/ 1 w 35"/>
                <a:gd name="T57" fmla="*/ 7 h 42"/>
                <a:gd name="T58" fmla="*/ 2 w 35"/>
                <a:gd name="T59" fmla="*/ 4 h 42"/>
                <a:gd name="T60" fmla="*/ 2 w 35"/>
                <a:gd name="T61" fmla="*/ 2 h 42"/>
                <a:gd name="T62" fmla="*/ 6 w 35"/>
                <a:gd name="T63" fmla="*/ 7 h 42"/>
                <a:gd name="T64" fmla="*/ 7 w 35"/>
                <a:gd name="T65" fmla="*/ 10 h 42"/>
                <a:gd name="T66" fmla="*/ 8 w 35"/>
                <a:gd name="T67" fmla="*/ 16 h 42"/>
                <a:gd name="T68" fmla="*/ 9 w 35"/>
                <a:gd name="T69" fmla="*/ 9 h 42"/>
                <a:gd name="T70" fmla="*/ 9 w 35"/>
                <a:gd name="T71" fmla="*/ 4 h 42"/>
                <a:gd name="T72" fmla="*/ 10 w 35"/>
                <a:gd name="T73" fmla="*/ 2 h 42"/>
                <a:gd name="T74" fmla="*/ 13 w 35"/>
                <a:gd name="T75" fmla="*/ 0 h 42"/>
                <a:gd name="T76" fmla="*/ 15 w 35"/>
                <a:gd name="T77" fmla="*/ 2 h 42"/>
                <a:gd name="T78" fmla="*/ 17 w 35"/>
                <a:gd name="T79" fmla="*/ 1 h 42"/>
                <a:gd name="T80" fmla="*/ 17 w 35"/>
                <a:gd name="T81" fmla="*/ 9 h 42"/>
                <a:gd name="T82" fmla="*/ 30 w 35"/>
                <a:gd name="T83" fmla="*/ 16 h 42"/>
                <a:gd name="T84" fmla="*/ 24 w 35"/>
                <a:gd name="T85" fmla="*/ 1 h 42"/>
                <a:gd name="T86" fmla="*/ 32 w 35"/>
                <a:gd name="T87" fmla="*/ 2 h 42"/>
                <a:gd name="T88" fmla="*/ 32 w 35"/>
                <a:gd name="T89" fmla="*/ 8 h 42"/>
                <a:gd name="T90" fmla="*/ 23 w 35"/>
                <a:gd name="T91" fmla="*/ 6 h 42"/>
                <a:gd name="T92" fmla="*/ 26 w 35"/>
                <a:gd name="T93" fmla="*/ 10 h 42"/>
                <a:gd name="T94" fmla="*/ 31 w 35"/>
                <a:gd name="T95" fmla="*/ 1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 h="42">
                  <a:moveTo>
                    <a:pt x="30" y="20"/>
                  </a:moveTo>
                  <a:cubicBezTo>
                    <a:pt x="30" y="20"/>
                    <a:pt x="30" y="21"/>
                    <a:pt x="30" y="21"/>
                  </a:cubicBezTo>
                  <a:cubicBezTo>
                    <a:pt x="30" y="23"/>
                    <a:pt x="30" y="23"/>
                    <a:pt x="30" y="23"/>
                  </a:cubicBezTo>
                  <a:cubicBezTo>
                    <a:pt x="31" y="24"/>
                    <a:pt x="31" y="25"/>
                    <a:pt x="32" y="25"/>
                  </a:cubicBezTo>
                  <a:cubicBezTo>
                    <a:pt x="32" y="25"/>
                    <a:pt x="33" y="25"/>
                    <a:pt x="33" y="24"/>
                  </a:cubicBezTo>
                  <a:cubicBezTo>
                    <a:pt x="33" y="24"/>
                    <a:pt x="33" y="24"/>
                    <a:pt x="33" y="24"/>
                  </a:cubicBezTo>
                  <a:cubicBezTo>
                    <a:pt x="33" y="24"/>
                    <a:pt x="33" y="24"/>
                    <a:pt x="33" y="24"/>
                  </a:cubicBezTo>
                  <a:cubicBezTo>
                    <a:pt x="33" y="24"/>
                    <a:pt x="34" y="24"/>
                    <a:pt x="34" y="25"/>
                  </a:cubicBezTo>
                  <a:cubicBezTo>
                    <a:pt x="34" y="25"/>
                    <a:pt x="34" y="25"/>
                    <a:pt x="34" y="25"/>
                  </a:cubicBezTo>
                  <a:cubicBezTo>
                    <a:pt x="34" y="25"/>
                    <a:pt x="34" y="26"/>
                    <a:pt x="34" y="27"/>
                  </a:cubicBezTo>
                  <a:cubicBezTo>
                    <a:pt x="34" y="27"/>
                    <a:pt x="34" y="28"/>
                    <a:pt x="34" y="28"/>
                  </a:cubicBezTo>
                  <a:cubicBezTo>
                    <a:pt x="34" y="29"/>
                    <a:pt x="34" y="29"/>
                    <a:pt x="33" y="30"/>
                  </a:cubicBezTo>
                  <a:cubicBezTo>
                    <a:pt x="34" y="30"/>
                    <a:pt x="34" y="31"/>
                    <a:pt x="34" y="32"/>
                  </a:cubicBezTo>
                  <a:cubicBezTo>
                    <a:pt x="34" y="33"/>
                    <a:pt x="34" y="33"/>
                    <a:pt x="33" y="33"/>
                  </a:cubicBezTo>
                  <a:cubicBezTo>
                    <a:pt x="34" y="34"/>
                    <a:pt x="34" y="34"/>
                    <a:pt x="34" y="35"/>
                  </a:cubicBezTo>
                  <a:cubicBezTo>
                    <a:pt x="34" y="35"/>
                    <a:pt x="34" y="35"/>
                    <a:pt x="33" y="36"/>
                  </a:cubicBezTo>
                  <a:cubicBezTo>
                    <a:pt x="33" y="37"/>
                    <a:pt x="33" y="37"/>
                    <a:pt x="33" y="38"/>
                  </a:cubicBezTo>
                  <a:cubicBezTo>
                    <a:pt x="33" y="38"/>
                    <a:pt x="33" y="38"/>
                    <a:pt x="33" y="38"/>
                  </a:cubicBezTo>
                  <a:cubicBezTo>
                    <a:pt x="33" y="38"/>
                    <a:pt x="33" y="38"/>
                    <a:pt x="33" y="38"/>
                  </a:cubicBezTo>
                  <a:cubicBezTo>
                    <a:pt x="33" y="38"/>
                    <a:pt x="33" y="38"/>
                    <a:pt x="33" y="38"/>
                  </a:cubicBezTo>
                  <a:cubicBezTo>
                    <a:pt x="33" y="37"/>
                    <a:pt x="32" y="37"/>
                    <a:pt x="32" y="37"/>
                  </a:cubicBezTo>
                  <a:cubicBezTo>
                    <a:pt x="32" y="37"/>
                    <a:pt x="32" y="37"/>
                    <a:pt x="32" y="38"/>
                  </a:cubicBezTo>
                  <a:cubicBezTo>
                    <a:pt x="31" y="39"/>
                    <a:pt x="31" y="39"/>
                    <a:pt x="31" y="40"/>
                  </a:cubicBezTo>
                  <a:cubicBezTo>
                    <a:pt x="30" y="40"/>
                    <a:pt x="30" y="40"/>
                    <a:pt x="30" y="41"/>
                  </a:cubicBezTo>
                  <a:cubicBezTo>
                    <a:pt x="30" y="41"/>
                    <a:pt x="30" y="41"/>
                    <a:pt x="30" y="41"/>
                  </a:cubicBezTo>
                  <a:cubicBezTo>
                    <a:pt x="30" y="42"/>
                    <a:pt x="30" y="42"/>
                    <a:pt x="30" y="42"/>
                  </a:cubicBezTo>
                  <a:cubicBezTo>
                    <a:pt x="30" y="42"/>
                    <a:pt x="30" y="42"/>
                    <a:pt x="30" y="42"/>
                  </a:cubicBezTo>
                  <a:cubicBezTo>
                    <a:pt x="29" y="42"/>
                    <a:pt x="28" y="40"/>
                    <a:pt x="28" y="38"/>
                  </a:cubicBezTo>
                  <a:cubicBezTo>
                    <a:pt x="28" y="37"/>
                    <a:pt x="27" y="37"/>
                    <a:pt x="27" y="37"/>
                  </a:cubicBezTo>
                  <a:cubicBezTo>
                    <a:pt x="27" y="37"/>
                    <a:pt x="26" y="37"/>
                    <a:pt x="26" y="38"/>
                  </a:cubicBezTo>
                  <a:cubicBezTo>
                    <a:pt x="26" y="38"/>
                    <a:pt x="26" y="38"/>
                    <a:pt x="26" y="38"/>
                  </a:cubicBezTo>
                  <a:cubicBezTo>
                    <a:pt x="26" y="38"/>
                    <a:pt x="26" y="38"/>
                    <a:pt x="26" y="38"/>
                  </a:cubicBezTo>
                  <a:cubicBezTo>
                    <a:pt x="26" y="38"/>
                    <a:pt x="25" y="38"/>
                    <a:pt x="25" y="37"/>
                  </a:cubicBezTo>
                  <a:cubicBezTo>
                    <a:pt x="25" y="37"/>
                    <a:pt x="25" y="36"/>
                    <a:pt x="25" y="35"/>
                  </a:cubicBezTo>
                  <a:cubicBezTo>
                    <a:pt x="25" y="34"/>
                    <a:pt x="26" y="34"/>
                    <a:pt x="28" y="32"/>
                  </a:cubicBezTo>
                  <a:cubicBezTo>
                    <a:pt x="29" y="32"/>
                    <a:pt x="29" y="31"/>
                    <a:pt x="29" y="30"/>
                  </a:cubicBezTo>
                  <a:cubicBezTo>
                    <a:pt x="29" y="29"/>
                    <a:pt x="29" y="28"/>
                    <a:pt x="28" y="27"/>
                  </a:cubicBezTo>
                  <a:cubicBezTo>
                    <a:pt x="27" y="27"/>
                    <a:pt x="27" y="26"/>
                    <a:pt x="27" y="26"/>
                  </a:cubicBezTo>
                  <a:cubicBezTo>
                    <a:pt x="26" y="26"/>
                    <a:pt x="26" y="27"/>
                    <a:pt x="26" y="27"/>
                  </a:cubicBezTo>
                  <a:cubicBezTo>
                    <a:pt x="26" y="27"/>
                    <a:pt x="26" y="27"/>
                    <a:pt x="27" y="28"/>
                  </a:cubicBezTo>
                  <a:cubicBezTo>
                    <a:pt x="27" y="28"/>
                    <a:pt x="27" y="28"/>
                    <a:pt x="27" y="28"/>
                  </a:cubicBezTo>
                  <a:cubicBezTo>
                    <a:pt x="27" y="28"/>
                    <a:pt x="27" y="29"/>
                    <a:pt x="27" y="29"/>
                  </a:cubicBezTo>
                  <a:cubicBezTo>
                    <a:pt x="26" y="30"/>
                    <a:pt x="26" y="30"/>
                    <a:pt x="26" y="31"/>
                  </a:cubicBezTo>
                  <a:cubicBezTo>
                    <a:pt x="26" y="32"/>
                    <a:pt x="25" y="32"/>
                    <a:pt x="24" y="33"/>
                  </a:cubicBezTo>
                  <a:cubicBezTo>
                    <a:pt x="24" y="33"/>
                    <a:pt x="24" y="34"/>
                    <a:pt x="23" y="34"/>
                  </a:cubicBezTo>
                  <a:cubicBezTo>
                    <a:pt x="23" y="35"/>
                    <a:pt x="23" y="35"/>
                    <a:pt x="23" y="35"/>
                  </a:cubicBezTo>
                  <a:cubicBezTo>
                    <a:pt x="22" y="35"/>
                    <a:pt x="22" y="36"/>
                    <a:pt x="22" y="36"/>
                  </a:cubicBezTo>
                  <a:cubicBezTo>
                    <a:pt x="22" y="37"/>
                    <a:pt x="22" y="37"/>
                    <a:pt x="22" y="37"/>
                  </a:cubicBezTo>
                  <a:cubicBezTo>
                    <a:pt x="22" y="37"/>
                    <a:pt x="21" y="36"/>
                    <a:pt x="20" y="36"/>
                  </a:cubicBezTo>
                  <a:cubicBezTo>
                    <a:pt x="20" y="35"/>
                    <a:pt x="20" y="35"/>
                    <a:pt x="20" y="34"/>
                  </a:cubicBezTo>
                  <a:cubicBezTo>
                    <a:pt x="20" y="35"/>
                    <a:pt x="20" y="35"/>
                    <a:pt x="19" y="35"/>
                  </a:cubicBezTo>
                  <a:cubicBezTo>
                    <a:pt x="18" y="35"/>
                    <a:pt x="18" y="35"/>
                    <a:pt x="18" y="35"/>
                  </a:cubicBezTo>
                  <a:cubicBezTo>
                    <a:pt x="17" y="35"/>
                    <a:pt x="17" y="35"/>
                    <a:pt x="17" y="35"/>
                  </a:cubicBezTo>
                  <a:cubicBezTo>
                    <a:pt x="17" y="35"/>
                    <a:pt x="17" y="35"/>
                    <a:pt x="17" y="35"/>
                  </a:cubicBezTo>
                  <a:cubicBezTo>
                    <a:pt x="17" y="34"/>
                    <a:pt x="17" y="34"/>
                    <a:pt x="17" y="34"/>
                  </a:cubicBezTo>
                  <a:cubicBezTo>
                    <a:pt x="17" y="33"/>
                    <a:pt x="17" y="32"/>
                    <a:pt x="18" y="31"/>
                  </a:cubicBezTo>
                  <a:cubicBezTo>
                    <a:pt x="17" y="31"/>
                    <a:pt x="17" y="30"/>
                    <a:pt x="16" y="30"/>
                  </a:cubicBezTo>
                  <a:cubicBezTo>
                    <a:pt x="16" y="30"/>
                    <a:pt x="16" y="30"/>
                    <a:pt x="16" y="30"/>
                  </a:cubicBezTo>
                  <a:cubicBezTo>
                    <a:pt x="16" y="30"/>
                    <a:pt x="16" y="30"/>
                    <a:pt x="16" y="30"/>
                  </a:cubicBezTo>
                  <a:cubicBezTo>
                    <a:pt x="17" y="29"/>
                    <a:pt x="17" y="29"/>
                    <a:pt x="17" y="29"/>
                  </a:cubicBezTo>
                  <a:cubicBezTo>
                    <a:pt x="17" y="29"/>
                    <a:pt x="18" y="28"/>
                    <a:pt x="19" y="28"/>
                  </a:cubicBezTo>
                  <a:cubicBezTo>
                    <a:pt x="19" y="28"/>
                    <a:pt x="20" y="28"/>
                    <a:pt x="21" y="29"/>
                  </a:cubicBezTo>
                  <a:cubicBezTo>
                    <a:pt x="21" y="29"/>
                    <a:pt x="21" y="29"/>
                    <a:pt x="22" y="29"/>
                  </a:cubicBezTo>
                  <a:cubicBezTo>
                    <a:pt x="22" y="29"/>
                    <a:pt x="22" y="29"/>
                    <a:pt x="22" y="28"/>
                  </a:cubicBezTo>
                  <a:cubicBezTo>
                    <a:pt x="22" y="28"/>
                    <a:pt x="22" y="27"/>
                    <a:pt x="21" y="25"/>
                  </a:cubicBezTo>
                  <a:cubicBezTo>
                    <a:pt x="21" y="24"/>
                    <a:pt x="21" y="23"/>
                    <a:pt x="21" y="23"/>
                  </a:cubicBezTo>
                  <a:cubicBezTo>
                    <a:pt x="21" y="22"/>
                    <a:pt x="21" y="20"/>
                    <a:pt x="22" y="20"/>
                  </a:cubicBezTo>
                  <a:cubicBezTo>
                    <a:pt x="22" y="20"/>
                    <a:pt x="21" y="20"/>
                    <a:pt x="21" y="20"/>
                  </a:cubicBezTo>
                  <a:cubicBezTo>
                    <a:pt x="21" y="20"/>
                    <a:pt x="20" y="20"/>
                    <a:pt x="20" y="20"/>
                  </a:cubicBezTo>
                  <a:cubicBezTo>
                    <a:pt x="20" y="20"/>
                    <a:pt x="19" y="21"/>
                    <a:pt x="19" y="21"/>
                  </a:cubicBezTo>
                  <a:cubicBezTo>
                    <a:pt x="19" y="21"/>
                    <a:pt x="19" y="21"/>
                    <a:pt x="20" y="21"/>
                  </a:cubicBezTo>
                  <a:cubicBezTo>
                    <a:pt x="20" y="21"/>
                    <a:pt x="20" y="21"/>
                    <a:pt x="20" y="22"/>
                  </a:cubicBezTo>
                  <a:cubicBezTo>
                    <a:pt x="20" y="23"/>
                    <a:pt x="19" y="24"/>
                    <a:pt x="18" y="24"/>
                  </a:cubicBezTo>
                  <a:cubicBezTo>
                    <a:pt x="18" y="26"/>
                    <a:pt x="17" y="26"/>
                    <a:pt x="16" y="27"/>
                  </a:cubicBezTo>
                  <a:cubicBezTo>
                    <a:pt x="16" y="27"/>
                    <a:pt x="16" y="28"/>
                    <a:pt x="16" y="28"/>
                  </a:cubicBezTo>
                  <a:cubicBezTo>
                    <a:pt x="15" y="30"/>
                    <a:pt x="14" y="30"/>
                    <a:pt x="14" y="31"/>
                  </a:cubicBezTo>
                  <a:cubicBezTo>
                    <a:pt x="14" y="31"/>
                    <a:pt x="14" y="31"/>
                    <a:pt x="14" y="31"/>
                  </a:cubicBezTo>
                  <a:cubicBezTo>
                    <a:pt x="14" y="31"/>
                    <a:pt x="14" y="31"/>
                    <a:pt x="13" y="31"/>
                  </a:cubicBezTo>
                  <a:cubicBezTo>
                    <a:pt x="13" y="30"/>
                    <a:pt x="13" y="30"/>
                    <a:pt x="13" y="30"/>
                  </a:cubicBezTo>
                  <a:cubicBezTo>
                    <a:pt x="13" y="30"/>
                    <a:pt x="12" y="30"/>
                    <a:pt x="12" y="29"/>
                  </a:cubicBezTo>
                  <a:cubicBezTo>
                    <a:pt x="12" y="29"/>
                    <a:pt x="12" y="29"/>
                    <a:pt x="12" y="29"/>
                  </a:cubicBezTo>
                  <a:cubicBezTo>
                    <a:pt x="11" y="29"/>
                    <a:pt x="11" y="29"/>
                    <a:pt x="11" y="29"/>
                  </a:cubicBezTo>
                  <a:cubicBezTo>
                    <a:pt x="11" y="29"/>
                    <a:pt x="11" y="29"/>
                    <a:pt x="11" y="29"/>
                  </a:cubicBezTo>
                  <a:cubicBezTo>
                    <a:pt x="10" y="29"/>
                    <a:pt x="9" y="29"/>
                    <a:pt x="9" y="29"/>
                  </a:cubicBezTo>
                  <a:cubicBezTo>
                    <a:pt x="9" y="30"/>
                    <a:pt x="9" y="30"/>
                    <a:pt x="9" y="30"/>
                  </a:cubicBezTo>
                  <a:cubicBezTo>
                    <a:pt x="8" y="30"/>
                    <a:pt x="8" y="29"/>
                    <a:pt x="8" y="29"/>
                  </a:cubicBezTo>
                  <a:cubicBezTo>
                    <a:pt x="8" y="27"/>
                    <a:pt x="9" y="26"/>
                    <a:pt x="9" y="25"/>
                  </a:cubicBezTo>
                  <a:cubicBezTo>
                    <a:pt x="9" y="25"/>
                    <a:pt x="9" y="25"/>
                    <a:pt x="9" y="25"/>
                  </a:cubicBezTo>
                  <a:cubicBezTo>
                    <a:pt x="9" y="24"/>
                    <a:pt x="9" y="24"/>
                    <a:pt x="9" y="24"/>
                  </a:cubicBezTo>
                  <a:cubicBezTo>
                    <a:pt x="8" y="24"/>
                    <a:pt x="8" y="24"/>
                    <a:pt x="8" y="24"/>
                  </a:cubicBezTo>
                  <a:cubicBezTo>
                    <a:pt x="8" y="24"/>
                    <a:pt x="8" y="24"/>
                    <a:pt x="8" y="24"/>
                  </a:cubicBezTo>
                  <a:cubicBezTo>
                    <a:pt x="8" y="24"/>
                    <a:pt x="8" y="23"/>
                    <a:pt x="9" y="23"/>
                  </a:cubicBezTo>
                  <a:cubicBezTo>
                    <a:pt x="10" y="22"/>
                    <a:pt x="10" y="22"/>
                    <a:pt x="11" y="22"/>
                  </a:cubicBezTo>
                  <a:cubicBezTo>
                    <a:pt x="11" y="22"/>
                    <a:pt x="12" y="22"/>
                    <a:pt x="12" y="23"/>
                  </a:cubicBezTo>
                  <a:cubicBezTo>
                    <a:pt x="13" y="23"/>
                    <a:pt x="13" y="24"/>
                    <a:pt x="13" y="24"/>
                  </a:cubicBezTo>
                  <a:cubicBezTo>
                    <a:pt x="13" y="24"/>
                    <a:pt x="14" y="23"/>
                    <a:pt x="14" y="23"/>
                  </a:cubicBezTo>
                  <a:cubicBezTo>
                    <a:pt x="14" y="23"/>
                    <a:pt x="14" y="23"/>
                    <a:pt x="14" y="23"/>
                  </a:cubicBezTo>
                  <a:cubicBezTo>
                    <a:pt x="14" y="22"/>
                    <a:pt x="13" y="21"/>
                    <a:pt x="12" y="20"/>
                  </a:cubicBezTo>
                  <a:cubicBezTo>
                    <a:pt x="12" y="20"/>
                    <a:pt x="11" y="20"/>
                    <a:pt x="10" y="20"/>
                  </a:cubicBezTo>
                  <a:cubicBezTo>
                    <a:pt x="9" y="20"/>
                    <a:pt x="8" y="20"/>
                    <a:pt x="8" y="21"/>
                  </a:cubicBezTo>
                  <a:cubicBezTo>
                    <a:pt x="8" y="22"/>
                    <a:pt x="8" y="22"/>
                    <a:pt x="8" y="22"/>
                  </a:cubicBezTo>
                  <a:cubicBezTo>
                    <a:pt x="8" y="22"/>
                    <a:pt x="8" y="22"/>
                    <a:pt x="7" y="22"/>
                  </a:cubicBezTo>
                  <a:cubicBezTo>
                    <a:pt x="7" y="22"/>
                    <a:pt x="7" y="22"/>
                    <a:pt x="6" y="21"/>
                  </a:cubicBezTo>
                  <a:cubicBezTo>
                    <a:pt x="5" y="20"/>
                    <a:pt x="5" y="20"/>
                    <a:pt x="5" y="20"/>
                  </a:cubicBezTo>
                  <a:cubicBezTo>
                    <a:pt x="5" y="20"/>
                    <a:pt x="5" y="19"/>
                    <a:pt x="5" y="19"/>
                  </a:cubicBezTo>
                  <a:cubicBezTo>
                    <a:pt x="5" y="19"/>
                    <a:pt x="5" y="19"/>
                    <a:pt x="5" y="19"/>
                  </a:cubicBezTo>
                  <a:cubicBezTo>
                    <a:pt x="5" y="19"/>
                    <a:pt x="5" y="19"/>
                    <a:pt x="4" y="18"/>
                  </a:cubicBezTo>
                  <a:cubicBezTo>
                    <a:pt x="4" y="18"/>
                    <a:pt x="3" y="17"/>
                    <a:pt x="3" y="16"/>
                  </a:cubicBezTo>
                  <a:cubicBezTo>
                    <a:pt x="3" y="15"/>
                    <a:pt x="3" y="15"/>
                    <a:pt x="3" y="15"/>
                  </a:cubicBezTo>
                  <a:cubicBezTo>
                    <a:pt x="2" y="14"/>
                    <a:pt x="1" y="13"/>
                    <a:pt x="1" y="12"/>
                  </a:cubicBezTo>
                  <a:cubicBezTo>
                    <a:pt x="1" y="12"/>
                    <a:pt x="1" y="11"/>
                    <a:pt x="2" y="11"/>
                  </a:cubicBezTo>
                  <a:cubicBezTo>
                    <a:pt x="1" y="11"/>
                    <a:pt x="1" y="11"/>
                    <a:pt x="1" y="9"/>
                  </a:cubicBezTo>
                  <a:cubicBezTo>
                    <a:pt x="0" y="8"/>
                    <a:pt x="0" y="8"/>
                    <a:pt x="0" y="8"/>
                  </a:cubicBezTo>
                  <a:cubicBezTo>
                    <a:pt x="0" y="7"/>
                    <a:pt x="0" y="7"/>
                    <a:pt x="0" y="7"/>
                  </a:cubicBezTo>
                  <a:cubicBezTo>
                    <a:pt x="0" y="7"/>
                    <a:pt x="0" y="7"/>
                    <a:pt x="0" y="7"/>
                  </a:cubicBezTo>
                  <a:cubicBezTo>
                    <a:pt x="1" y="7"/>
                    <a:pt x="1" y="7"/>
                    <a:pt x="1" y="7"/>
                  </a:cubicBezTo>
                  <a:cubicBezTo>
                    <a:pt x="2" y="7"/>
                    <a:pt x="2" y="7"/>
                    <a:pt x="2" y="7"/>
                  </a:cubicBezTo>
                  <a:cubicBezTo>
                    <a:pt x="2" y="6"/>
                    <a:pt x="2" y="6"/>
                    <a:pt x="2" y="6"/>
                  </a:cubicBezTo>
                  <a:cubicBezTo>
                    <a:pt x="2" y="5"/>
                    <a:pt x="2" y="5"/>
                    <a:pt x="2" y="4"/>
                  </a:cubicBezTo>
                  <a:cubicBezTo>
                    <a:pt x="2" y="4"/>
                    <a:pt x="2" y="4"/>
                    <a:pt x="2" y="4"/>
                  </a:cubicBezTo>
                  <a:cubicBezTo>
                    <a:pt x="2" y="4"/>
                    <a:pt x="2" y="3"/>
                    <a:pt x="2" y="3"/>
                  </a:cubicBezTo>
                  <a:cubicBezTo>
                    <a:pt x="2" y="3"/>
                    <a:pt x="2" y="3"/>
                    <a:pt x="2" y="3"/>
                  </a:cubicBezTo>
                  <a:cubicBezTo>
                    <a:pt x="2" y="2"/>
                    <a:pt x="2" y="2"/>
                    <a:pt x="2" y="2"/>
                  </a:cubicBezTo>
                  <a:cubicBezTo>
                    <a:pt x="2" y="2"/>
                    <a:pt x="2" y="2"/>
                    <a:pt x="2" y="2"/>
                  </a:cubicBezTo>
                  <a:cubicBezTo>
                    <a:pt x="2" y="2"/>
                    <a:pt x="2" y="2"/>
                    <a:pt x="2" y="2"/>
                  </a:cubicBezTo>
                  <a:cubicBezTo>
                    <a:pt x="3" y="2"/>
                    <a:pt x="4" y="3"/>
                    <a:pt x="4" y="3"/>
                  </a:cubicBezTo>
                  <a:cubicBezTo>
                    <a:pt x="5" y="4"/>
                    <a:pt x="6" y="5"/>
                    <a:pt x="6" y="6"/>
                  </a:cubicBezTo>
                  <a:cubicBezTo>
                    <a:pt x="6" y="7"/>
                    <a:pt x="6" y="7"/>
                    <a:pt x="6" y="7"/>
                  </a:cubicBezTo>
                  <a:cubicBezTo>
                    <a:pt x="6" y="7"/>
                    <a:pt x="6" y="7"/>
                    <a:pt x="6" y="7"/>
                  </a:cubicBezTo>
                  <a:cubicBezTo>
                    <a:pt x="6" y="7"/>
                    <a:pt x="6" y="7"/>
                    <a:pt x="6" y="8"/>
                  </a:cubicBezTo>
                  <a:cubicBezTo>
                    <a:pt x="7" y="8"/>
                    <a:pt x="7" y="8"/>
                    <a:pt x="7" y="8"/>
                  </a:cubicBezTo>
                  <a:cubicBezTo>
                    <a:pt x="7" y="9"/>
                    <a:pt x="7" y="9"/>
                    <a:pt x="7" y="10"/>
                  </a:cubicBezTo>
                  <a:cubicBezTo>
                    <a:pt x="7" y="10"/>
                    <a:pt x="7" y="10"/>
                    <a:pt x="7" y="11"/>
                  </a:cubicBezTo>
                  <a:cubicBezTo>
                    <a:pt x="6" y="11"/>
                    <a:pt x="6" y="12"/>
                    <a:pt x="6" y="12"/>
                  </a:cubicBezTo>
                  <a:cubicBezTo>
                    <a:pt x="6" y="13"/>
                    <a:pt x="6" y="14"/>
                    <a:pt x="7" y="14"/>
                  </a:cubicBezTo>
                  <a:cubicBezTo>
                    <a:pt x="7" y="15"/>
                    <a:pt x="7" y="16"/>
                    <a:pt x="8" y="16"/>
                  </a:cubicBezTo>
                  <a:cubicBezTo>
                    <a:pt x="9" y="16"/>
                    <a:pt x="9" y="15"/>
                    <a:pt x="9" y="13"/>
                  </a:cubicBezTo>
                  <a:cubicBezTo>
                    <a:pt x="9" y="12"/>
                    <a:pt x="9" y="11"/>
                    <a:pt x="9" y="10"/>
                  </a:cubicBezTo>
                  <a:cubicBezTo>
                    <a:pt x="9" y="10"/>
                    <a:pt x="9" y="10"/>
                    <a:pt x="9" y="10"/>
                  </a:cubicBezTo>
                  <a:cubicBezTo>
                    <a:pt x="9" y="10"/>
                    <a:pt x="9" y="10"/>
                    <a:pt x="9" y="9"/>
                  </a:cubicBezTo>
                  <a:cubicBezTo>
                    <a:pt x="8" y="8"/>
                    <a:pt x="8" y="8"/>
                    <a:pt x="8" y="8"/>
                  </a:cubicBezTo>
                  <a:cubicBezTo>
                    <a:pt x="7" y="7"/>
                    <a:pt x="7" y="6"/>
                    <a:pt x="7" y="6"/>
                  </a:cubicBezTo>
                  <a:cubicBezTo>
                    <a:pt x="7" y="5"/>
                    <a:pt x="7" y="4"/>
                    <a:pt x="8" y="4"/>
                  </a:cubicBezTo>
                  <a:cubicBezTo>
                    <a:pt x="9" y="4"/>
                    <a:pt x="9" y="4"/>
                    <a:pt x="9" y="4"/>
                  </a:cubicBezTo>
                  <a:cubicBezTo>
                    <a:pt x="9" y="4"/>
                    <a:pt x="9" y="4"/>
                    <a:pt x="9" y="4"/>
                  </a:cubicBezTo>
                  <a:cubicBezTo>
                    <a:pt x="9" y="4"/>
                    <a:pt x="9" y="3"/>
                    <a:pt x="9" y="3"/>
                  </a:cubicBezTo>
                  <a:cubicBezTo>
                    <a:pt x="9" y="2"/>
                    <a:pt x="9" y="2"/>
                    <a:pt x="10" y="2"/>
                  </a:cubicBezTo>
                  <a:cubicBezTo>
                    <a:pt x="10" y="2"/>
                    <a:pt x="10" y="2"/>
                    <a:pt x="10" y="2"/>
                  </a:cubicBezTo>
                  <a:cubicBezTo>
                    <a:pt x="10" y="2"/>
                    <a:pt x="10" y="2"/>
                    <a:pt x="10" y="2"/>
                  </a:cubicBezTo>
                  <a:cubicBezTo>
                    <a:pt x="11" y="2"/>
                    <a:pt x="11" y="2"/>
                    <a:pt x="11" y="2"/>
                  </a:cubicBezTo>
                  <a:cubicBezTo>
                    <a:pt x="11" y="2"/>
                    <a:pt x="11" y="1"/>
                    <a:pt x="12" y="1"/>
                  </a:cubicBezTo>
                  <a:cubicBezTo>
                    <a:pt x="12" y="0"/>
                    <a:pt x="13" y="0"/>
                    <a:pt x="13" y="0"/>
                  </a:cubicBezTo>
                  <a:cubicBezTo>
                    <a:pt x="13" y="0"/>
                    <a:pt x="13" y="0"/>
                    <a:pt x="13" y="0"/>
                  </a:cubicBezTo>
                  <a:cubicBezTo>
                    <a:pt x="14" y="1"/>
                    <a:pt x="14" y="1"/>
                    <a:pt x="14" y="1"/>
                  </a:cubicBezTo>
                  <a:cubicBezTo>
                    <a:pt x="14" y="1"/>
                    <a:pt x="14" y="1"/>
                    <a:pt x="14" y="2"/>
                  </a:cubicBezTo>
                  <a:cubicBezTo>
                    <a:pt x="15" y="2"/>
                    <a:pt x="15" y="2"/>
                    <a:pt x="15" y="2"/>
                  </a:cubicBezTo>
                  <a:cubicBezTo>
                    <a:pt x="15" y="2"/>
                    <a:pt x="15" y="2"/>
                    <a:pt x="15" y="2"/>
                  </a:cubicBezTo>
                  <a:cubicBezTo>
                    <a:pt x="15" y="2"/>
                    <a:pt x="15" y="2"/>
                    <a:pt x="16" y="2"/>
                  </a:cubicBezTo>
                  <a:cubicBezTo>
                    <a:pt x="16" y="1"/>
                    <a:pt x="16" y="1"/>
                    <a:pt x="16" y="1"/>
                  </a:cubicBezTo>
                  <a:cubicBezTo>
                    <a:pt x="16" y="1"/>
                    <a:pt x="16" y="1"/>
                    <a:pt x="17" y="1"/>
                  </a:cubicBezTo>
                  <a:cubicBezTo>
                    <a:pt x="17" y="1"/>
                    <a:pt x="17" y="1"/>
                    <a:pt x="17" y="2"/>
                  </a:cubicBezTo>
                  <a:cubicBezTo>
                    <a:pt x="17" y="3"/>
                    <a:pt x="17" y="3"/>
                    <a:pt x="17" y="4"/>
                  </a:cubicBezTo>
                  <a:cubicBezTo>
                    <a:pt x="18" y="4"/>
                    <a:pt x="19" y="5"/>
                    <a:pt x="19" y="6"/>
                  </a:cubicBezTo>
                  <a:cubicBezTo>
                    <a:pt x="19" y="7"/>
                    <a:pt x="18" y="8"/>
                    <a:pt x="17" y="9"/>
                  </a:cubicBezTo>
                  <a:cubicBezTo>
                    <a:pt x="17" y="10"/>
                    <a:pt x="17" y="10"/>
                    <a:pt x="17" y="10"/>
                  </a:cubicBezTo>
                  <a:cubicBezTo>
                    <a:pt x="17" y="13"/>
                    <a:pt x="18" y="14"/>
                    <a:pt x="22" y="15"/>
                  </a:cubicBezTo>
                  <a:cubicBezTo>
                    <a:pt x="24" y="15"/>
                    <a:pt x="25" y="15"/>
                    <a:pt x="27" y="16"/>
                  </a:cubicBezTo>
                  <a:cubicBezTo>
                    <a:pt x="29" y="16"/>
                    <a:pt x="30" y="16"/>
                    <a:pt x="30" y="16"/>
                  </a:cubicBezTo>
                  <a:cubicBezTo>
                    <a:pt x="31" y="16"/>
                    <a:pt x="31" y="16"/>
                    <a:pt x="31" y="16"/>
                  </a:cubicBezTo>
                  <a:cubicBezTo>
                    <a:pt x="31" y="15"/>
                    <a:pt x="31" y="15"/>
                    <a:pt x="28" y="14"/>
                  </a:cubicBezTo>
                  <a:cubicBezTo>
                    <a:pt x="22" y="13"/>
                    <a:pt x="19" y="11"/>
                    <a:pt x="19" y="7"/>
                  </a:cubicBezTo>
                  <a:cubicBezTo>
                    <a:pt x="19" y="4"/>
                    <a:pt x="21" y="1"/>
                    <a:pt x="24" y="1"/>
                  </a:cubicBezTo>
                  <a:cubicBezTo>
                    <a:pt x="26" y="1"/>
                    <a:pt x="27" y="2"/>
                    <a:pt x="29" y="3"/>
                  </a:cubicBezTo>
                  <a:cubicBezTo>
                    <a:pt x="31" y="4"/>
                    <a:pt x="31" y="4"/>
                    <a:pt x="31" y="4"/>
                  </a:cubicBezTo>
                  <a:cubicBezTo>
                    <a:pt x="32" y="4"/>
                    <a:pt x="32" y="4"/>
                    <a:pt x="32" y="3"/>
                  </a:cubicBezTo>
                  <a:cubicBezTo>
                    <a:pt x="32" y="3"/>
                    <a:pt x="32" y="2"/>
                    <a:pt x="32" y="2"/>
                  </a:cubicBezTo>
                  <a:cubicBezTo>
                    <a:pt x="33" y="2"/>
                    <a:pt x="33" y="3"/>
                    <a:pt x="33" y="3"/>
                  </a:cubicBezTo>
                  <a:cubicBezTo>
                    <a:pt x="34" y="4"/>
                    <a:pt x="34" y="4"/>
                    <a:pt x="34" y="5"/>
                  </a:cubicBezTo>
                  <a:cubicBezTo>
                    <a:pt x="34" y="6"/>
                    <a:pt x="34" y="7"/>
                    <a:pt x="32" y="7"/>
                  </a:cubicBezTo>
                  <a:cubicBezTo>
                    <a:pt x="32" y="8"/>
                    <a:pt x="32" y="8"/>
                    <a:pt x="32" y="8"/>
                  </a:cubicBezTo>
                  <a:cubicBezTo>
                    <a:pt x="31" y="9"/>
                    <a:pt x="31" y="9"/>
                    <a:pt x="30" y="9"/>
                  </a:cubicBezTo>
                  <a:cubicBezTo>
                    <a:pt x="29" y="9"/>
                    <a:pt x="27" y="8"/>
                    <a:pt x="26" y="8"/>
                  </a:cubicBezTo>
                  <a:cubicBezTo>
                    <a:pt x="25" y="7"/>
                    <a:pt x="25" y="7"/>
                    <a:pt x="25" y="7"/>
                  </a:cubicBezTo>
                  <a:cubicBezTo>
                    <a:pt x="24" y="6"/>
                    <a:pt x="24" y="6"/>
                    <a:pt x="23" y="6"/>
                  </a:cubicBezTo>
                  <a:cubicBezTo>
                    <a:pt x="22" y="6"/>
                    <a:pt x="22" y="6"/>
                    <a:pt x="22" y="7"/>
                  </a:cubicBezTo>
                  <a:cubicBezTo>
                    <a:pt x="22" y="8"/>
                    <a:pt x="22" y="8"/>
                    <a:pt x="23" y="9"/>
                  </a:cubicBezTo>
                  <a:cubicBezTo>
                    <a:pt x="25" y="9"/>
                    <a:pt x="25" y="9"/>
                    <a:pt x="25" y="9"/>
                  </a:cubicBezTo>
                  <a:cubicBezTo>
                    <a:pt x="25" y="9"/>
                    <a:pt x="26" y="9"/>
                    <a:pt x="26" y="10"/>
                  </a:cubicBezTo>
                  <a:cubicBezTo>
                    <a:pt x="27" y="10"/>
                    <a:pt x="27" y="10"/>
                    <a:pt x="27" y="10"/>
                  </a:cubicBezTo>
                  <a:cubicBezTo>
                    <a:pt x="28" y="10"/>
                    <a:pt x="29" y="10"/>
                    <a:pt x="30" y="10"/>
                  </a:cubicBezTo>
                  <a:cubicBezTo>
                    <a:pt x="30" y="10"/>
                    <a:pt x="30" y="10"/>
                    <a:pt x="30" y="11"/>
                  </a:cubicBezTo>
                  <a:cubicBezTo>
                    <a:pt x="31" y="11"/>
                    <a:pt x="31" y="11"/>
                    <a:pt x="31" y="11"/>
                  </a:cubicBezTo>
                  <a:cubicBezTo>
                    <a:pt x="33" y="11"/>
                    <a:pt x="35" y="13"/>
                    <a:pt x="35" y="16"/>
                  </a:cubicBezTo>
                  <a:cubicBezTo>
                    <a:pt x="35" y="18"/>
                    <a:pt x="33" y="20"/>
                    <a:pt x="31" y="20"/>
                  </a:cubicBezTo>
                  <a:lnTo>
                    <a:pt x="30" y="20"/>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4" name="Freeform 85">
              <a:extLst>
                <a:ext uri="{FF2B5EF4-FFF2-40B4-BE49-F238E27FC236}">
                  <a16:creationId xmlns:a16="http://schemas.microsoft.com/office/drawing/2014/main" id="{C12CFBE4-70A2-4AA8-9C09-0663C925A9F4}"/>
                </a:ext>
              </a:extLst>
            </p:cNvPr>
            <p:cNvSpPr>
              <a:spLocks/>
            </p:cNvSpPr>
            <p:nvPr userDrawn="1"/>
          </p:nvSpPr>
          <p:spPr bwMode="auto">
            <a:xfrm>
              <a:off x="230" y="243"/>
              <a:ext cx="54" cy="82"/>
            </a:xfrm>
            <a:custGeom>
              <a:avLst/>
              <a:gdLst>
                <a:gd name="T0" fmla="*/ 23 w 26"/>
                <a:gd name="T1" fmla="*/ 35 h 39"/>
                <a:gd name="T2" fmla="*/ 24 w 26"/>
                <a:gd name="T3" fmla="*/ 35 h 39"/>
                <a:gd name="T4" fmla="*/ 23 w 26"/>
                <a:gd name="T5" fmla="*/ 31 h 39"/>
                <a:gd name="T6" fmla="*/ 23 w 26"/>
                <a:gd name="T7" fmla="*/ 28 h 39"/>
                <a:gd name="T8" fmla="*/ 25 w 26"/>
                <a:gd name="T9" fmla="*/ 27 h 39"/>
                <a:gd name="T10" fmla="*/ 21 w 26"/>
                <a:gd name="T11" fmla="*/ 21 h 39"/>
                <a:gd name="T12" fmla="*/ 23 w 26"/>
                <a:gd name="T13" fmla="*/ 17 h 39"/>
                <a:gd name="T14" fmla="*/ 23 w 26"/>
                <a:gd name="T15" fmla="*/ 11 h 39"/>
                <a:gd name="T16" fmla="*/ 23 w 26"/>
                <a:gd name="T17" fmla="*/ 12 h 39"/>
                <a:gd name="T18" fmla="*/ 20 w 26"/>
                <a:gd name="T19" fmla="*/ 11 h 39"/>
                <a:gd name="T20" fmla="*/ 16 w 26"/>
                <a:gd name="T21" fmla="*/ 9 h 39"/>
                <a:gd name="T22" fmla="*/ 16 w 26"/>
                <a:gd name="T23" fmla="*/ 10 h 39"/>
                <a:gd name="T24" fmla="*/ 19 w 26"/>
                <a:gd name="T25" fmla="*/ 6 h 39"/>
                <a:gd name="T26" fmla="*/ 21 w 26"/>
                <a:gd name="T27" fmla="*/ 5 h 39"/>
                <a:gd name="T28" fmla="*/ 17 w 26"/>
                <a:gd name="T29" fmla="*/ 3 h 39"/>
                <a:gd name="T30" fmla="*/ 25 w 26"/>
                <a:gd name="T31" fmla="*/ 3 h 39"/>
                <a:gd name="T32" fmla="*/ 24 w 26"/>
                <a:gd name="T33" fmla="*/ 4 h 39"/>
                <a:gd name="T34" fmla="*/ 12 w 26"/>
                <a:gd name="T35" fmla="*/ 6 h 39"/>
                <a:gd name="T36" fmla="*/ 18 w 26"/>
                <a:gd name="T37" fmla="*/ 15 h 39"/>
                <a:gd name="T38" fmla="*/ 7 w 26"/>
                <a:gd name="T39" fmla="*/ 17 h 39"/>
                <a:gd name="T40" fmla="*/ 3 w 26"/>
                <a:gd name="T41" fmla="*/ 14 h 39"/>
                <a:gd name="T42" fmla="*/ 5 w 26"/>
                <a:gd name="T43" fmla="*/ 15 h 39"/>
                <a:gd name="T44" fmla="*/ 7 w 26"/>
                <a:gd name="T45" fmla="*/ 16 h 39"/>
                <a:gd name="T46" fmla="*/ 8 w 26"/>
                <a:gd name="T47" fmla="*/ 14 h 39"/>
                <a:gd name="T48" fmla="*/ 9 w 26"/>
                <a:gd name="T49" fmla="*/ 14 h 39"/>
                <a:gd name="T50" fmla="*/ 7 w 26"/>
                <a:gd name="T51" fmla="*/ 12 h 39"/>
                <a:gd name="T52" fmla="*/ 8 w 26"/>
                <a:gd name="T53" fmla="*/ 10 h 39"/>
                <a:gd name="T54" fmla="*/ 9 w 26"/>
                <a:gd name="T55" fmla="*/ 6 h 39"/>
                <a:gd name="T56" fmla="*/ 10 w 26"/>
                <a:gd name="T57" fmla="*/ 6 h 39"/>
                <a:gd name="T58" fmla="*/ 8 w 26"/>
                <a:gd name="T59" fmla="*/ 3 h 39"/>
                <a:gd name="T60" fmla="*/ 8 w 26"/>
                <a:gd name="T61" fmla="*/ 1 h 39"/>
                <a:gd name="T62" fmla="*/ 6 w 26"/>
                <a:gd name="T63" fmla="*/ 2 h 39"/>
                <a:gd name="T64" fmla="*/ 4 w 26"/>
                <a:gd name="T65" fmla="*/ 1 h 39"/>
                <a:gd name="T66" fmla="*/ 2 w 26"/>
                <a:gd name="T67" fmla="*/ 2 h 39"/>
                <a:gd name="T68" fmla="*/ 2 w 26"/>
                <a:gd name="T69" fmla="*/ 4 h 39"/>
                <a:gd name="T70" fmla="*/ 0 w 26"/>
                <a:gd name="T71" fmla="*/ 5 h 39"/>
                <a:gd name="T72" fmla="*/ 1 w 26"/>
                <a:gd name="T73" fmla="*/ 6 h 39"/>
                <a:gd name="T74" fmla="*/ 4 w 26"/>
                <a:gd name="T75" fmla="*/ 11 h 39"/>
                <a:gd name="T76" fmla="*/ 2 w 26"/>
                <a:gd name="T77" fmla="*/ 13 h 39"/>
                <a:gd name="T78" fmla="*/ 3 w 26"/>
                <a:gd name="T79" fmla="*/ 25 h 39"/>
                <a:gd name="T80" fmla="*/ 4 w 26"/>
                <a:gd name="T81" fmla="*/ 26 h 39"/>
                <a:gd name="T82" fmla="*/ 5 w 26"/>
                <a:gd name="T83" fmla="*/ 25 h 39"/>
                <a:gd name="T84" fmla="*/ 6 w 26"/>
                <a:gd name="T85" fmla="*/ 28 h 39"/>
                <a:gd name="T86" fmla="*/ 7 w 26"/>
                <a:gd name="T87" fmla="*/ 24 h 39"/>
                <a:gd name="T88" fmla="*/ 9 w 26"/>
                <a:gd name="T89" fmla="*/ 23 h 39"/>
                <a:gd name="T90" fmla="*/ 9 w 26"/>
                <a:gd name="T91" fmla="*/ 22 h 39"/>
                <a:gd name="T92" fmla="*/ 10 w 26"/>
                <a:gd name="T93" fmla="*/ 21 h 39"/>
                <a:gd name="T94" fmla="*/ 10 w 26"/>
                <a:gd name="T95" fmla="*/ 17 h 39"/>
                <a:gd name="T96" fmla="*/ 11 w 26"/>
                <a:gd name="T97" fmla="*/ 18 h 39"/>
                <a:gd name="T98" fmla="*/ 15 w 26"/>
                <a:gd name="T99" fmla="*/ 18 h 39"/>
                <a:gd name="T100" fmla="*/ 20 w 26"/>
                <a:gd name="T101" fmla="*/ 25 h 39"/>
                <a:gd name="T102" fmla="*/ 21 w 26"/>
                <a:gd name="T103" fmla="*/ 3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6" h="39">
                  <a:moveTo>
                    <a:pt x="21" y="39"/>
                  </a:moveTo>
                  <a:cubicBezTo>
                    <a:pt x="22" y="38"/>
                    <a:pt x="22" y="38"/>
                    <a:pt x="22" y="38"/>
                  </a:cubicBezTo>
                  <a:cubicBezTo>
                    <a:pt x="22" y="38"/>
                    <a:pt x="22" y="38"/>
                    <a:pt x="22" y="38"/>
                  </a:cubicBezTo>
                  <a:cubicBezTo>
                    <a:pt x="22" y="38"/>
                    <a:pt x="23" y="37"/>
                    <a:pt x="23" y="36"/>
                  </a:cubicBezTo>
                  <a:cubicBezTo>
                    <a:pt x="23" y="36"/>
                    <a:pt x="23" y="35"/>
                    <a:pt x="23" y="35"/>
                  </a:cubicBezTo>
                  <a:cubicBezTo>
                    <a:pt x="22" y="35"/>
                    <a:pt x="22" y="35"/>
                    <a:pt x="22" y="34"/>
                  </a:cubicBezTo>
                  <a:cubicBezTo>
                    <a:pt x="22" y="34"/>
                    <a:pt x="23" y="34"/>
                    <a:pt x="23" y="34"/>
                  </a:cubicBezTo>
                  <a:cubicBezTo>
                    <a:pt x="23" y="34"/>
                    <a:pt x="23" y="34"/>
                    <a:pt x="23" y="34"/>
                  </a:cubicBezTo>
                  <a:cubicBezTo>
                    <a:pt x="23" y="35"/>
                    <a:pt x="23" y="35"/>
                    <a:pt x="23" y="35"/>
                  </a:cubicBezTo>
                  <a:cubicBezTo>
                    <a:pt x="24" y="35"/>
                    <a:pt x="24" y="35"/>
                    <a:pt x="24" y="35"/>
                  </a:cubicBezTo>
                  <a:cubicBezTo>
                    <a:pt x="24" y="35"/>
                    <a:pt x="24" y="35"/>
                    <a:pt x="24" y="35"/>
                  </a:cubicBezTo>
                  <a:cubicBezTo>
                    <a:pt x="24" y="34"/>
                    <a:pt x="24" y="34"/>
                    <a:pt x="24" y="34"/>
                  </a:cubicBezTo>
                  <a:cubicBezTo>
                    <a:pt x="24" y="33"/>
                    <a:pt x="24" y="33"/>
                    <a:pt x="24" y="32"/>
                  </a:cubicBezTo>
                  <a:cubicBezTo>
                    <a:pt x="23" y="32"/>
                    <a:pt x="23" y="31"/>
                    <a:pt x="23" y="31"/>
                  </a:cubicBezTo>
                  <a:cubicBezTo>
                    <a:pt x="23" y="31"/>
                    <a:pt x="23" y="31"/>
                    <a:pt x="23" y="31"/>
                  </a:cubicBezTo>
                  <a:cubicBezTo>
                    <a:pt x="23" y="31"/>
                    <a:pt x="23" y="31"/>
                    <a:pt x="24" y="31"/>
                  </a:cubicBezTo>
                  <a:cubicBezTo>
                    <a:pt x="24" y="31"/>
                    <a:pt x="24" y="31"/>
                    <a:pt x="24" y="31"/>
                  </a:cubicBezTo>
                  <a:cubicBezTo>
                    <a:pt x="24" y="31"/>
                    <a:pt x="24" y="31"/>
                    <a:pt x="24" y="31"/>
                  </a:cubicBezTo>
                  <a:cubicBezTo>
                    <a:pt x="24" y="30"/>
                    <a:pt x="24" y="29"/>
                    <a:pt x="24" y="29"/>
                  </a:cubicBezTo>
                  <a:cubicBezTo>
                    <a:pt x="24" y="28"/>
                    <a:pt x="23" y="28"/>
                    <a:pt x="23" y="28"/>
                  </a:cubicBezTo>
                  <a:cubicBezTo>
                    <a:pt x="23" y="28"/>
                    <a:pt x="23" y="28"/>
                    <a:pt x="23" y="28"/>
                  </a:cubicBezTo>
                  <a:cubicBezTo>
                    <a:pt x="23" y="28"/>
                    <a:pt x="23" y="28"/>
                    <a:pt x="24" y="28"/>
                  </a:cubicBezTo>
                  <a:cubicBezTo>
                    <a:pt x="24" y="28"/>
                    <a:pt x="24" y="28"/>
                    <a:pt x="24" y="28"/>
                  </a:cubicBezTo>
                  <a:cubicBezTo>
                    <a:pt x="24" y="28"/>
                    <a:pt x="24" y="28"/>
                    <a:pt x="24" y="28"/>
                  </a:cubicBezTo>
                  <a:cubicBezTo>
                    <a:pt x="25" y="28"/>
                    <a:pt x="25" y="28"/>
                    <a:pt x="25" y="27"/>
                  </a:cubicBezTo>
                  <a:cubicBezTo>
                    <a:pt x="25" y="26"/>
                    <a:pt x="25" y="26"/>
                    <a:pt x="25" y="26"/>
                  </a:cubicBezTo>
                  <a:cubicBezTo>
                    <a:pt x="25" y="26"/>
                    <a:pt x="25" y="26"/>
                    <a:pt x="25" y="26"/>
                  </a:cubicBezTo>
                  <a:cubicBezTo>
                    <a:pt x="25" y="25"/>
                    <a:pt x="24" y="25"/>
                    <a:pt x="24" y="25"/>
                  </a:cubicBezTo>
                  <a:cubicBezTo>
                    <a:pt x="24" y="25"/>
                    <a:pt x="24" y="25"/>
                    <a:pt x="24" y="25"/>
                  </a:cubicBezTo>
                  <a:cubicBezTo>
                    <a:pt x="22" y="25"/>
                    <a:pt x="21" y="24"/>
                    <a:pt x="21" y="21"/>
                  </a:cubicBezTo>
                  <a:cubicBezTo>
                    <a:pt x="21" y="19"/>
                    <a:pt x="20" y="17"/>
                    <a:pt x="19" y="17"/>
                  </a:cubicBezTo>
                  <a:cubicBezTo>
                    <a:pt x="18" y="17"/>
                    <a:pt x="18" y="17"/>
                    <a:pt x="18" y="16"/>
                  </a:cubicBezTo>
                  <a:cubicBezTo>
                    <a:pt x="18" y="16"/>
                    <a:pt x="18" y="16"/>
                    <a:pt x="19" y="16"/>
                  </a:cubicBezTo>
                  <a:cubicBezTo>
                    <a:pt x="19" y="16"/>
                    <a:pt x="19" y="16"/>
                    <a:pt x="19" y="16"/>
                  </a:cubicBezTo>
                  <a:cubicBezTo>
                    <a:pt x="21" y="17"/>
                    <a:pt x="22" y="17"/>
                    <a:pt x="23" y="17"/>
                  </a:cubicBezTo>
                  <a:cubicBezTo>
                    <a:pt x="24" y="17"/>
                    <a:pt x="26" y="16"/>
                    <a:pt x="26" y="15"/>
                  </a:cubicBezTo>
                  <a:cubicBezTo>
                    <a:pt x="26" y="13"/>
                    <a:pt x="25" y="12"/>
                    <a:pt x="24" y="11"/>
                  </a:cubicBezTo>
                  <a:cubicBezTo>
                    <a:pt x="24" y="11"/>
                    <a:pt x="24" y="11"/>
                    <a:pt x="23" y="11"/>
                  </a:cubicBezTo>
                  <a:cubicBezTo>
                    <a:pt x="23" y="11"/>
                    <a:pt x="23" y="11"/>
                    <a:pt x="23" y="11"/>
                  </a:cubicBezTo>
                  <a:cubicBezTo>
                    <a:pt x="23" y="11"/>
                    <a:pt x="23" y="11"/>
                    <a:pt x="23" y="11"/>
                  </a:cubicBezTo>
                  <a:cubicBezTo>
                    <a:pt x="23" y="11"/>
                    <a:pt x="23" y="11"/>
                    <a:pt x="23" y="11"/>
                  </a:cubicBezTo>
                  <a:cubicBezTo>
                    <a:pt x="23" y="12"/>
                    <a:pt x="23" y="12"/>
                    <a:pt x="23" y="12"/>
                  </a:cubicBezTo>
                  <a:cubicBezTo>
                    <a:pt x="23" y="12"/>
                    <a:pt x="23" y="12"/>
                    <a:pt x="23" y="12"/>
                  </a:cubicBezTo>
                  <a:cubicBezTo>
                    <a:pt x="23" y="12"/>
                    <a:pt x="23" y="12"/>
                    <a:pt x="23" y="12"/>
                  </a:cubicBezTo>
                  <a:cubicBezTo>
                    <a:pt x="23" y="12"/>
                    <a:pt x="23" y="12"/>
                    <a:pt x="23" y="12"/>
                  </a:cubicBezTo>
                  <a:cubicBezTo>
                    <a:pt x="22" y="11"/>
                    <a:pt x="22" y="11"/>
                    <a:pt x="22" y="11"/>
                  </a:cubicBezTo>
                  <a:cubicBezTo>
                    <a:pt x="22" y="10"/>
                    <a:pt x="21" y="9"/>
                    <a:pt x="20" y="9"/>
                  </a:cubicBezTo>
                  <a:cubicBezTo>
                    <a:pt x="20" y="9"/>
                    <a:pt x="19" y="10"/>
                    <a:pt x="19" y="10"/>
                  </a:cubicBezTo>
                  <a:cubicBezTo>
                    <a:pt x="19" y="10"/>
                    <a:pt x="19" y="10"/>
                    <a:pt x="20" y="10"/>
                  </a:cubicBezTo>
                  <a:cubicBezTo>
                    <a:pt x="20" y="10"/>
                    <a:pt x="20" y="11"/>
                    <a:pt x="20" y="11"/>
                  </a:cubicBezTo>
                  <a:cubicBezTo>
                    <a:pt x="20" y="11"/>
                    <a:pt x="20" y="11"/>
                    <a:pt x="20" y="11"/>
                  </a:cubicBezTo>
                  <a:cubicBezTo>
                    <a:pt x="20" y="11"/>
                    <a:pt x="20" y="11"/>
                    <a:pt x="20" y="11"/>
                  </a:cubicBezTo>
                  <a:cubicBezTo>
                    <a:pt x="20" y="11"/>
                    <a:pt x="20" y="11"/>
                    <a:pt x="20" y="11"/>
                  </a:cubicBezTo>
                  <a:cubicBezTo>
                    <a:pt x="20" y="11"/>
                    <a:pt x="19" y="11"/>
                    <a:pt x="19" y="10"/>
                  </a:cubicBezTo>
                  <a:cubicBezTo>
                    <a:pt x="18" y="9"/>
                    <a:pt x="17" y="9"/>
                    <a:pt x="16" y="9"/>
                  </a:cubicBezTo>
                  <a:cubicBezTo>
                    <a:pt x="16" y="9"/>
                    <a:pt x="16" y="9"/>
                    <a:pt x="16" y="9"/>
                  </a:cubicBezTo>
                  <a:cubicBezTo>
                    <a:pt x="16" y="9"/>
                    <a:pt x="16" y="9"/>
                    <a:pt x="16" y="9"/>
                  </a:cubicBezTo>
                  <a:cubicBezTo>
                    <a:pt x="16" y="9"/>
                    <a:pt x="16" y="9"/>
                    <a:pt x="16" y="9"/>
                  </a:cubicBezTo>
                  <a:cubicBezTo>
                    <a:pt x="16" y="10"/>
                    <a:pt x="16" y="10"/>
                    <a:pt x="16" y="10"/>
                  </a:cubicBezTo>
                  <a:cubicBezTo>
                    <a:pt x="16" y="10"/>
                    <a:pt x="16" y="10"/>
                    <a:pt x="16" y="10"/>
                  </a:cubicBezTo>
                  <a:cubicBezTo>
                    <a:pt x="16" y="10"/>
                    <a:pt x="16" y="10"/>
                    <a:pt x="15" y="9"/>
                  </a:cubicBezTo>
                  <a:cubicBezTo>
                    <a:pt x="14" y="8"/>
                    <a:pt x="13" y="7"/>
                    <a:pt x="13" y="6"/>
                  </a:cubicBezTo>
                  <a:cubicBezTo>
                    <a:pt x="13" y="5"/>
                    <a:pt x="14" y="4"/>
                    <a:pt x="15" y="4"/>
                  </a:cubicBezTo>
                  <a:cubicBezTo>
                    <a:pt x="16" y="4"/>
                    <a:pt x="17" y="4"/>
                    <a:pt x="17" y="4"/>
                  </a:cubicBezTo>
                  <a:cubicBezTo>
                    <a:pt x="19" y="6"/>
                    <a:pt x="19" y="6"/>
                    <a:pt x="19" y="6"/>
                  </a:cubicBezTo>
                  <a:cubicBezTo>
                    <a:pt x="20" y="6"/>
                    <a:pt x="21" y="7"/>
                    <a:pt x="22" y="7"/>
                  </a:cubicBezTo>
                  <a:cubicBezTo>
                    <a:pt x="22" y="7"/>
                    <a:pt x="22" y="7"/>
                    <a:pt x="22" y="6"/>
                  </a:cubicBezTo>
                  <a:cubicBezTo>
                    <a:pt x="23" y="6"/>
                    <a:pt x="23" y="6"/>
                    <a:pt x="23" y="6"/>
                  </a:cubicBezTo>
                  <a:cubicBezTo>
                    <a:pt x="23" y="6"/>
                    <a:pt x="23" y="6"/>
                    <a:pt x="22" y="6"/>
                  </a:cubicBezTo>
                  <a:cubicBezTo>
                    <a:pt x="22" y="6"/>
                    <a:pt x="21" y="6"/>
                    <a:pt x="21" y="5"/>
                  </a:cubicBezTo>
                  <a:cubicBezTo>
                    <a:pt x="19" y="4"/>
                    <a:pt x="19" y="4"/>
                    <a:pt x="19" y="4"/>
                  </a:cubicBezTo>
                  <a:cubicBezTo>
                    <a:pt x="19" y="4"/>
                    <a:pt x="18" y="3"/>
                    <a:pt x="18" y="3"/>
                  </a:cubicBezTo>
                  <a:cubicBezTo>
                    <a:pt x="17" y="3"/>
                    <a:pt x="17" y="3"/>
                    <a:pt x="17" y="3"/>
                  </a:cubicBezTo>
                  <a:cubicBezTo>
                    <a:pt x="17" y="3"/>
                    <a:pt x="17" y="2"/>
                    <a:pt x="17" y="2"/>
                  </a:cubicBezTo>
                  <a:cubicBezTo>
                    <a:pt x="17" y="2"/>
                    <a:pt x="17" y="2"/>
                    <a:pt x="17" y="3"/>
                  </a:cubicBezTo>
                  <a:cubicBezTo>
                    <a:pt x="18" y="3"/>
                    <a:pt x="18" y="3"/>
                    <a:pt x="18" y="3"/>
                  </a:cubicBezTo>
                  <a:cubicBezTo>
                    <a:pt x="18" y="3"/>
                    <a:pt x="19" y="3"/>
                    <a:pt x="20" y="4"/>
                  </a:cubicBezTo>
                  <a:cubicBezTo>
                    <a:pt x="21" y="5"/>
                    <a:pt x="22" y="5"/>
                    <a:pt x="23" y="5"/>
                  </a:cubicBezTo>
                  <a:cubicBezTo>
                    <a:pt x="24" y="5"/>
                    <a:pt x="25" y="5"/>
                    <a:pt x="25" y="4"/>
                  </a:cubicBezTo>
                  <a:cubicBezTo>
                    <a:pt x="25" y="3"/>
                    <a:pt x="25" y="3"/>
                    <a:pt x="25" y="3"/>
                  </a:cubicBezTo>
                  <a:cubicBezTo>
                    <a:pt x="25" y="3"/>
                    <a:pt x="25" y="3"/>
                    <a:pt x="25" y="3"/>
                  </a:cubicBezTo>
                  <a:cubicBezTo>
                    <a:pt x="25" y="3"/>
                    <a:pt x="25" y="3"/>
                    <a:pt x="25" y="3"/>
                  </a:cubicBezTo>
                  <a:cubicBezTo>
                    <a:pt x="25" y="3"/>
                    <a:pt x="25" y="3"/>
                    <a:pt x="25" y="3"/>
                  </a:cubicBezTo>
                  <a:cubicBezTo>
                    <a:pt x="25" y="3"/>
                    <a:pt x="25" y="3"/>
                    <a:pt x="25" y="3"/>
                  </a:cubicBezTo>
                  <a:cubicBezTo>
                    <a:pt x="25" y="3"/>
                    <a:pt x="24" y="4"/>
                    <a:pt x="24" y="4"/>
                  </a:cubicBezTo>
                  <a:cubicBezTo>
                    <a:pt x="24" y="4"/>
                    <a:pt x="24" y="4"/>
                    <a:pt x="24" y="4"/>
                  </a:cubicBezTo>
                  <a:cubicBezTo>
                    <a:pt x="24" y="4"/>
                    <a:pt x="24" y="4"/>
                    <a:pt x="24" y="4"/>
                  </a:cubicBezTo>
                  <a:cubicBezTo>
                    <a:pt x="23" y="4"/>
                    <a:pt x="22" y="4"/>
                    <a:pt x="21" y="3"/>
                  </a:cubicBezTo>
                  <a:cubicBezTo>
                    <a:pt x="19" y="2"/>
                    <a:pt x="18" y="1"/>
                    <a:pt x="17" y="1"/>
                  </a:cubicBezTo>
                  <a:cubicBezTo>
                    <a:pt x="14" y="1"/>
                    <a:pt x="12" y="3"/>
                    <a:pt x="12" y="6"/>
                  </a:cubicBezTo>
                  <a:cubicBezTo>
                    <a:pt x="12" y="9"/>
                    <a:pt x="14" y="11"/>
                    <a:pt x="21" y="12"/>
                  </a:cubicBezTo>
                  <a:cubicBezTo>
                    <a:pt x="23" y="13"/>
                    <a:pt x="24" y="14"/>
                    <a:pt x="24" y="15"/>
                  </a:cubicBezTo>
                  <a:cubicBezTo>
                    <a:pt x="24" y="16"/>
                    <a:pt x="24" y="16"/>
                    <a:pt x="22" y="16"/>
                  </a:cubicBezTo>
                  <a:cubicBezTo>
                    <a:pt x="22" y="16"/>
                    <a:pt x="22" y="16"/>
                    <a:pt x="21" y="16"/>
                  </a:cubicBezTo>
                  <a:cubicBezTo>
                    <a:pt x="21" y="16"/>
                    <a:pt x="20" y="16"/>
                    <a:pt x="18" y="15"/>
                  </a:cubicBezTo>
                  <a:cubicBezTo>
                    <a:pt x="16" y="15"/>
                    <a:pt x="15" y="15"/>
                    <a:pt x="13" y="15"/>
                  </a:cubicBezTo>
                  <a:cubicBezTo>
                    <a:pt x="11" y="15"/>
                    <a:pt x="9" y="15"/>
                    <a:pt x="8" y="17"/>
                  </a:cubicBezTo>
                  <a:cubicBezTo>
                    <a:pt x="8" y="17"/>
                    <a:pt x="7" y="17"/>
                    <a:pt x="7" y="17"/>
                  </a:cubicBezTo>
                  <a:cubicBezTo>
                    <a:pt x="7" y="17"/>
                    <a:pt x="7" y="17"/>
                    <a:pt x="7" y="17"/>
                  </a:cubicBezTo>
                  <a:cubicBezTo>
                    <a:pt x="7" y="17"/>
                    <a:pt x="7" y="17"/>
                    <a:pt x="7" y="17"/>
                  </a:cubicBezTo>
                  <a:cubicBezTo>
                    <a:pt x="6" y="17"/>
                    <a:pt x="6" y="16"/>
                    <a:pt x="5" y="16"/>
                  </a:cubicBezTo>
                  <a:cubicBezTo>
                    <a:pt x="5" y="16"/>
                    <a:pt x="5" y="16"/>
                    <a:pt x="5" y="17"/>
                  </a:cubicBezTo>
                  <a:cubicBezTo>
                    <a:pt x="4" y="17"/>
                    <a:pt x="4" y="17"/>
                    <a:pt x="4" y="17"/>
                  </a:cubicBezTo>
                  <a:cubicBezTo>
                    <a:pt x="4" y="17"/>
                    <a:pt x="4" y="16"/>
                    <a:pt x="3" y="16"/>
                  </a:cubicBezTo>
                  <a:cubicBezTo>
                    <a:pt x="3" y="15"/>
                    <a:pt x="3" y="14"/>
                    <a:pt x="3" y="14"/>
                  </a:cubicBezTo>
                  <a:cubicBezTo>
                    <a:pt x="3" y="13"/>
                    <a:pt x="3" y="13"/>
                    <a:pt x="3" y="13"/>
                  </a:cubicBezTo>
                  <a:cubicBezTo>
                    <a:pt x="3" y="13"/>
                    <a:pt x="3" y="13"/>
                    <a:pt x="3" y="13"/>
                  </a:cubicBezTo>
                  <a:cubicBezTo>
                    <a:pt x="4" y="14"/>
                    <a:pt x="4" y="14"/>
                    <a:pt x="4" y="14"/>
                  </a:cubicBezTo>
                  <a:cubicBezTo>
                    <a:pt x="4" y="15"/>
                    <a:pt x="4" y="15"/>
                    <a:pt x="4" y="15"/>
                  </a:cubicBezTo>
                  <a:cubicBezTo>
                    <a:pt x="4" y="15"/>
                    <a:pt x="5" y="15"/>
                    <a:pt x="5" y="15"/>
                  </a:cubicBezTo>
                  <a:cubicBezTo>
                    <a:pt x="5" y="15"/>
                    <a:pt x="5" y="15"/>
                    <a:pt x="5" y="14"/>
                  </a:cubicBezTo>
                  <a:cubicBezTo>
                    <a:pt x="5" y="14"/>
                    <a:pt x="5" y="14"/>
                    <a:pt x="6" y="14"/>
                  </a:cubicBezTo>
                  <a:cubicBezTo>
                    <a:pt x="6" y="14"/>
                    <a:pt x="6" y="14"/>
                    <a:pt x="6" y="14"/>
                  </a:cubicBezTo>
                  <a:cubicBezTo>
                    <a:pt x="6" y="15"/>
                    <a:pt x="6" y="15"/>
                    <a:pt x="6" y="15"/>
                  </a:cubicBezTo>
                  <a:cubicBezTo>
                    <a:pt x="6" y="15"/>
                    <a:pt x="7" y="15"/>
                    <a:pt x="7" y="16"/>
                  </a:cubicBezTo>
                  <a:cubicBezTo>
                    <a:pt x="7" y="16"/>
                    <a:pt x="7" y="16"/>
                    <a:pt x="7" y="16"/>
                  </a:cubicBezTo>
                  <a:cubicBezTo>
                    <a:pt x="7" y="16"/>
                    <a:pt x="8" y="15"/>
                    <a:pt x="8" y="15"/>
                  </a:cubicBezTo>
                  <a:cubicBezTo>
                    <a:pt x="8" y="15"/>
                    <a:pt x="8" y="15"/>
                    <a:pt x="8" y="15"/>
                  </a:cubicBezTo>
                  <a:cubicBezTo>
                    <a:pt x="8" y="14"/>
                    <a:pt x="8" y="14"/>
                    <a:pt x="8" y="14"/>
                  </a:cubicBezTo>
                  <a:cubicBezTo>
                    <a:pt x="8" y="14"/>
                    <a:pt x="8" y="14"/>
                    <a:pt x="8" y="14"/>
                  </a:cubicBezTo>
                  <a:cubicBezTo>
                    <a:pt x="8" y="14"/>
                    <a:pt x="8" y="14"/>
                    <a:pt x="8" y="14"/>
                  </a:cubicBezTo>
                  <a:cubicBezTo>
                    <a:pt x="8" y="14"/>
                    <a:pt x="8" y="14"/>
                    <a:pt x="9" y="14"/>
                  </a:cubicBezTo>
                  <a:cubicBezTo>
                    <a:pt x="9" y="14"/>
                    <a:pt x="9" y="14"/>
                    <a:pt x="9" y="14"/>
                  </a:cubicBezTo>
                  <a:cubicBezTo>
                    <a:pt x="9" y="14"/>
                    <a:pt x="9" y="14"/>
                    <a:pt x="9" y="14"/>
                  </a:cubicBezTo>
                  <a:cubicBezTo>
                    <a:pt x="9" y="14"/>
                    <a:pt x="9" y="14"/>
                    <a:pt x="9" y="14"/>
                  </a:cubicBezTo>
                  <a:cubicBezTo>
                    <a:pt x="9" y="14"/>
                    <a:pt x="9" y="14"/>
                    <a:pt x="9" y="13"/>
                  </a:cubicBezTo>
                  <a:cubicBezTo>
                    <a:pt x="9" y="13"/>
                    <a:pt x="9" y="13"/>
                    <a:pt x="8" y="12"/>
                  </a:cubicBezTo>
                  <a:cubicBezTo>
                    <a:pt x="8" y="12"/>
                    <a:pt x="8" y="12"/>
                    <a:pt x="8" y="12"/>
                  </a:cubicBezTo>
                  <a:cubicBezTo>
                    <a:pt x="8" y="12"/>
                    <a:pt x="8" y="12"/>
                    <a:pt x="8" y="12"/>
                  </a:cubicBezTo>
                  <a:cubicBezTo>
                    <a:pt x="7" y="12"/>
                    <a:pt x="7" y="12"/>
                    <a:pt x="7" y="12"/>
                  </a:cubicBezTo>
                  <a:cubicBezTo>
                    <a:pt x="7" y="12"/>
                    <a:pt x="7" y="12"/>
                    <a:pt x="7" y="12"/>
                  </a:cubicBezTo>
                  <a:cubicBezTo>
                    <a:pt x="7" y="12"/>
                    <a:pt x="7" y="12"/>
                    <a:pt x="7" y="12"/>
                  </a:cubicBezTo>
                  <a:cubicBezTo>
                    <a:pt x="7" y="12"/>
                    <a:pt x="7" y="12"/>
                    <a:pt x="7" y="12"/>
                  </a:cubicBezTo>
                  <a:cubicBezTo>
                    <a:pt x="7" y="12"/>
                    <a:pt x="7" y="11"/>
                    <a:pt x="7" y="11"/>
                  </a:cubicBezTo>
                  <a:cubicBezTo>
                    <a:pt x="8" y="11"/>
                    <a:pt x="8" y="10"/>
                    <a:pt x="8" y="10"/>
                  </a:cubicBezTo>
                  <a:cubicBezTo>
                    <a:pt x="8" y="9"/>
                    <a:pt x="8" y="9"/>
                    <a:pt x="8" y="9"/>
                  </a:cubicBezTo>
                  <a:cubicBezTo>
                    <a:pt x="8" y="8"/>
                    <a:pt x="8" y="8"/>
                    <a:pt x="8" y="8"/>
                  </a:cubicBezTo>
                  <a:cubicBezTo>
                    <a:pt x="8" y="7"/>
                    <a:pt x="8" y="6"/>
                    <a:pt x="9" y="5"/>
                  </a:cubicBezTo>
                  <a:cubicBezTo>
                    <a:pt x="9" y="5"/>
                    <a:pt x="9" y="5"/>
                    <a:pt x="9" y="5"/>
                  </a:cubicBezTo>
                  <a:cubicBezTo>
                    <a:pt x="9" y="5"/>
                    <a:pt x="9" y="5"/>
                    <a:pt x="9" y="6"/>
                  </a:cubicBezTo>
                  <a:cubicBezTo>
                    <a:pt x="9" y="6"/>
                    <a:pt x="9" y="6"/>
                    <a:pt x="9" y="6"/>
                  </a:cubicBezTo>
                  <a:cubicBezTo>
                    <a:pt x="9" y="6"/>
                    <a:pt x="9" y="6"/>
                    <a:pt x="9" y="6"/>
                  </a:cubicBezTo>
                  <a:cubicBezTo>
                    <a:pt x="9" y="7"/>
                    <a:pt x="9" y="7"/>
                    <a:pt x="9" y="7"/>
                  </a:cubicBezTo>
                  <a:cubicBezTo>
                    <a:pt x="9" y="7"/>
                    <a:pt x="9" y="7"/>
                    <a:pt x="10" y="6"/>
                  </a:cubicBezTo>
                  <a:cubicBezTo>
                    <a:pt x="10" y="6"/>
                    <a:pt x="10" y="6"/>
                    <a:pt x="10" y="6"/>
                  </a:cubicBezTo>
                  <a:cubicBezTo>
                    <a:pt x="10" y="5"/>
                    <a:pt x="10" y="5"/>
                    <a:pt x="10" y="5"/>
                  </a:cubicBezTo>
                  <a:cubicBezTo>
                    <a:pt x="10" y="4"/>
                    <a:pt x="10" y="4"/>
                    <a:pt x="9" y="4"/>
                  </a:cubicBezTo>
                  <a:cubicBezTo>
                    <a:pt x="9" y="4"/>
                    <a:pt x="9" y="4"/>
                    <a:pt x="9" y="4"/>
                  </a:cubicBezTo>
                  <a:cubicBezTo>
                    <a:pt x="9" y="4"/>
                    <a:pt x="9" y="4"/>
                    <a:pt x="9" y="4"/>
                  </a:cubicBezTo>
                  <a:cubicBezTo>
                    <a:pt x="8" y="4"/>
                    <a:pt x="8" y="4"/>
                    <a:pt x="8" y="3"/>
                  </a:cubicBezTo>
                  <a:cubicBezTo>
                    <a:pt x="8" y="3"/>
                    <a:pt x="8" y="3"/>
                    <a:pt x="8" y="3"/>
                  </a:cubicBezTo>
                  <a:cubicBezTo>
                    <a:pt x="8" y="2"/>
                    <a:pt x="8" y="2"/>
                    <a:pt x="8" y="2"/>
                  </a:cubicBezTo>
                  <a:cubicBezTo>
                    <a:pt x="8" y="2"/>
                    <a:pt x="8" y="2"/>
                    <a:pt x="8" y="2"/>
                  </a:cubicBezTo>
                  <a:cubicBezTo>
                    <a:pt x="8" y="1"/>
                    <a:pt x="8" y="1"/>
                    <a:pt x="8" y="1"/>
                  </a:cubicBezTo>
                  <a:cubicBezTo>
                    <a:pt x="8" y="1"/>
                    <a:pt x="8" y="1"/>
                    <a:pt x="8" y="1"/>
                  </a:cubicBezTo>
                  <a:cubicBezTo>
                    <a:pt x="7" y="2"/>
                    <a:pt x="7" y="2"/>
                    <a:pt x="7" y="2"/>
                  </a:cubicBezTo>
                  <a:cubicBezTo>
                    <a:pt x="7" y="2"/>
                    <a:pt x="7" y="2"/>
                    <a:pt x="7" y="2"/>
                  </a:cubicBezTo>
                  <a:cubicBezTo>
                    <a:pt x="6" y="2"/>
                    <a:pt x="6" y="2"/>
                    <a:pt x="6" y="2"/>
                  </a:cubicBezTo>
                  <a:cubicBezTo>
                    <a:pt x="6" y="3"/>
                    <a:pt x="6" y="3"/>
                    <a:pt x="6" y="3"/>
                  </a:cubicBezTo>
                  <a:cubicBezTo>
                    <a:pt x="6" y="3"/>
                    <a:pt x="6" y="2"/>
                    <a:pt x="6" y="2"/>
                  </a:cubicBezTo>
                  <a:cubicBezTo>
                    <a:pt x="6" y="2"/>
                    <a:pt x="6" y="2"/>
                    <a:pt x="6" y="2"/>
                  </a:cubicBezTo>
                  <a:cubicBezTo>
                    <a:pt x="6" y="1"/>
                    <a:pt x="6" y="1"/>
                    <a:pt x="5" y="0"/>
                  </a:cubicBezTo>
                  <a:cubicBezTo>
                    <a:pt x="5" y="0"/>
                    <a:pt x="5" y="0"/>
                    <a:pt x="5" y="0"/>
                  </a:cubicBezTo>
                  <a:cubicBezTo>
                    <a:pt x="5" y="0"/>
                    <a:pt x="5" y="0"/>
                    <a:pt x="5" y="0"/>
                  </a:cubicBezTo>
                  <a:cubicBezTo>
                    <a:pt x="4" y="1"/>
                    <a:pt x="4" y="1"/>
                    <a:pt x="4" y="1"/>
                  </a:cubicBezTo>
                  <a:cubicBezTo>
                    <a:pt x="4" y="2"/>
                    <a:pt x="4" y="2"/>
                    <a:pt x="4" y="2"/>
                  </a:cubicBezTo>
                  <a:cubicBezTo>
                    <a:pt x="4" y="2"/>
                    <a:pt x="4" y="2"/>
                    <a:pt x="4" y="2"/>
                  </a:cubicBezTo>
                  <a:cubicBezTo>
                    <a:pt x="4" y="3"/>
                    <a:pt x="4" y="3"/>
                    <a:pt x="4" y="3"/>
                  </a:cubicBezTo>
                  <a:cubicBezTo>
                    <a:pt x="4" y="3"/>
                    <a:pt x="3" y="3"/>
                    <a:pt x="3" y="3"/>
                  </a:cubicBezTo>
                  <a:cubicBezTo>
                    <a:pt x="3" y="2"/>
                    <a:pt x="3" y="2"/>
                    <a:pt x="2" y="2"/>
                  </a:cubicBezTo>
                  <a:cubicBezTo>
                    <a:pt x="2" y="2"/>
                    <a:pt x="2" y="2"/>
                    <a:pt x="2" y="2"/>
                  </a:cubicBezTo>
                  <a:cubicBezTo>
                    <a:pt x="2" y="2"/>
                    <a:pt x="2" y="2"/>
                    <a:pt x="2" y="2"/>
                  </a:cubicBezTo>
                  <a:cubicBezTo>
                    <a:pt x="2" y="3"/>
                    <a:pt x="2" y="3"/>
                    <a:pt x="2" y="3"/>
                  </a:cubicBezTo>
                  <a:cubicBezTo>
                    <a:pt x="2" y="3"/>
                    <a:pt x="2" y="3"/>
                    <a:pt x="2" y="3"/>
                  </a:cubicBezTo>
                  <a:cubicBezTo>
                    <a:pt x="2" y="4"/>
                    <a:pt x="2" y="4"/>
                    <a:pt x="2" y="4"/>
                  </a:cubicBezTo>
                  <a:cubicBezTo>
                    <a:pt x="2" y="4"/>
                    <a:pt x="1" y="4"/>
                    <a:pt x="1" y="4"/>
                  </a:cubicBezTo>
                  <a:cubicBezTo>
                    <a:pt x="1" y="4"/>
                    <a:pt x="1" y="4"/>
                    <a:pt x="1" y="4"/>
                  </a:cubicBezTo>
                  <a:cubicBezTo>
                    <a:pt x="1" y="4"/>
                    <a:pt x="1" y="4"/>
                    <a:pt x="1" y="4"/>
                  </a:cubicBezTo>
                  <a:cubicBezTo>
                    <a:pt x="1" y="4"/>
                    <a:pt x="1" y="4"/>
                    <a:pt x="1" y="4"/>
                  </a:cubicBezTo>
                  <a:cubicBezTo>
                    <a:pt x="0" y="4"/>
                    <a:pt x="0" y="4"/>
                    <a:pt x="0" y="5"/>
                  </a:cubicBezTo>
                  <a:cubicBezTo>
                    <a:pt x="0" y="5"/>
                    <a:pt x="0" y="5"/>
                    <a:pt x="0" y="6"/>
                  </a:cubicBezTo>
                  <a:cubicBezTo>
                    <a:pt x="1" y="7"/>
                    <a:pt x="1" y="7"/>
                    <a:pt x="1" y="7"/>
                  </a:cubicBezTo>
                  <a:cubicBezTo>
                    <a:pt x="1" y="7"/>
                    <a:pt x="1" y="7"/>
                    <a:pt x="1" y="7"/>
                  </a:cubicBezTo>
                  <a:cubicBezTo>
                    <a:pt x="1" y="6"/>
                    <a:pt x="1" y="6"/>
                    <a:pt x="1" y="6"/>
                  </a:cubicBezTo>
                  <a:cubicBezTo>
                    <a:pt x="1" y="6"/>
                    <a:pt x="1" y="6"/>
                    <a:pt x="1" y="6"/>
                  </a:cubicBezTo>
                  <a:cubicBezTo>
                    <a:pt x="1" y="5"/>
                    <a:pt x="1" y="5"/>
                    <a:pt x="1" y="5"/>
                  </a:cubicBezTo>
                  <a:cubicBezTo>
                    <a:pt x="2" y="5"/>
                    <a:pt x="2" y="6"/>
                    <a:pt x="2" y="7"/>
                  </a:cubicBezTo>
                  <a:cubicBezTo>
                    <a:pt x="2" y="9"/>
                    <a:pt x="2" y="9"/>
                    <a:pt x="2" y="9"/>
                  </a:cubicBezTo>
                  <a:cubicBezTo>
                    <a:pt x="2" y="9"/>
                    <a:pt x="2" y="10"/>
                    <a:pt x="3" y="10"/>
                  </a:cubicBezTo>
                  <a:cubicBezTo>
                    <a:pt x="3" y="11"/>
                    <a:pt x="3" y="11"/>
                    <a:pt x="4" y="11"/>
                  </a:cubicBezTo>
                  <a:cubicBezTo>
                    <a:pt x="4" y="12"/>
                    <a:pt x="4" y="12"/>
                    <a:pt x="4" y="12"/>
                  </a:cubicBezTo>
                  <a:cubicBezTo>
                    <a:pt x="4" y="12"/>
                    <a:pt x="4" y="12"/>
                    <a:pt x="4" y="12"/>
                  </a:cubicBezTo>
                  <a:cubicBezTo>
                    <a:pt x="4" y="12"/>
                    <a:pt x="4" y="12"/>
                    <a:pt x="3" y="12"/>
                  </a:cubicBezTo>
                  <a:cubicBezTo>
                    <a:pt x="3" y="12"/>
                    <a:pt x="3" y="12"/>
                    <a:pt x="3" y="12"/>
                  </a:cubicBezTo>
                  <a:cubicBezTo>
                    <a:pt x="2" y="12"/>
                    <a:pt x="2" y="12"/>
                    <a:pt x="2" y="13"/>
                  </a:cubicBezTo>
                  <a:cubicBezTo>
                    <a:pt x="2" y="15"/>
                    <a:pt x="3" y="17"/>
                    <a:pt x="4" y="18"/>
                  </a:cubicBezTo>
                  <a:cubicBezTo>
                    <a:pt x="6" y="19"/>
                    <a:pt x="6" y="19"/>
                    <a:pt x="6" y="19"/>
                  </a:cubicBezTo>
                  <a:cubicBezTo>
                    <a:pt x="6" y="20"/>
                    <a:pt x="7" y="21"/>
                    <a:pt x="7" y="21"/>
                  </a:cubicBezTo>
                  <a:cubicBezTo>
                    <a:pt x="7" y="22"/>
                    <a:pt x="6" y="23"/>
                    <a:pt x="4" y="24"/>
                  </a:cubicBezTo>
                  <a:cubicBezTo>
                    <a:pt x="3" y="25"/>
                    <a:pt x="3" y="25"/>
                    <a:pt x="3" y="25"/>
                  </a:cubicBezTo>
                  <a:cubicBezTo>
                    <a:pt x="2" y="25"/>
                    <a:pt x="2" y="25"/>
                    <a:pt x="1" y="27"/>
                  </a:cubicBezTo>
                  <a:cubicBezTo>
                    <a:pt x="2" y="27"/>
                    <a:pt x="2" y="27"/>
                    <a:pt x="2" y="27"/>
                  </a:cubicBezTo>
                  <a:cubicBezTo>
                    <a:pt x="2" y="27"/>
                    <a:pt x="2" y="27"/>
                    <a:pt x="2" y="27"/>
                  </a:cubicBezTo>
                  <a:cubicBezTo>
                    <a:pt x="3" y="27"/>
                    <a:pt x="3" y="27"/>
                    <a:pt x="3" y="27"/>
                  </a:cubicBezTo>
                  <a:cubicBezTo>
                    <a:pt x="3" y="27"/>
                    <a:pt x="4" y="27"/>
                    <a:pt x="4" y="26"/>
                  </a:cubicBezTo>
                  <a:cubicBezTo>
                    <a:pt x="4" y="26"/>
                    <a:pt x="4" y="26"/>
                    <a:pt x="4" y="26"/>
                  </a:cubicBezTo>
                  <a:cubicBezTo>
                    <a:pt x="4" y="26"/>
                    <a:pt x="4" y="26"/>
                    <a:pt x="4" y="26"/>
                  </a:cubicBezTo>
                  <a:cubicBezTo>
                    <a:pt x="4" y="25"/>
                    <a:pt x="5" y="25"/>
                    <a:pt x="5" y="25"/>
                  </a:cubicBezTo>
                  <a:cubicBezTo>
                    <a:pt x="5" y="25"/>
                    <a:pt x="5" y="25"/>
                    <a:pt x="5" y="25"/>
                  </a:cubicBezTo>
                  <a:cubicBezTo>
                    <a:pt x="5" y="25"/>
                    <a:pt x="5" y="25"/>
                    <a:pt x="5" y="25"/>
                  </a:cubicBezTo>
                  <a:cubicBezTo>
                    <a:pt x="5" y="25"/>
                    <a:pt x="5" y="25"/>
                    <a:pt x="5" y="25"/>
                  </a:cubicBezTo>
                  <a:cubicBezTo>
                    <a:pt x="5" y="25"/>
                    <a:pt x="5" y="25"/>
                    <a:pt x="5" y="26"/>
                  </a:cubicBezTo>
                  <a:cubicBezTo>
                    <a:pt x="5" y="26"/>
                    <a:pt x="5" y="26"/>
                    <a:pt x="5" y="27"/>
                  </a:cubicBezTo>
                  <a:cubicBezTo>
                    <a:pt x="5" y="28"/>
                    <a:pt x="5" y="28"/>
                    <a:pt x="6" y="29"/>
                  </a:cubicBezTo>
                  <a:cubicBezTo>
                    <a:pt x="6" y="28"/>
                    <a:pt x="6" y="28"/>
                    <a:pt x="6" y="28"/>
                  </a:cubicBezTo>
                  <a:cubicBezTo>
                    <a:pt x="6" y="28"/>
                    <a:pt x="6" y="28"/>
                    <a:pt x="6" y="27"/>
                  </a:cubicBezTo>
                  <a:cubicBezTo>
                    <a:pt x="7" y="27"/>
                    <a:pt x="7" y="26"/>
                    <a:pt x="7" y="25"/>
                  </a:cubicBezTo>
                  <a:cubicBezTo>
                    <a:pt x="7" y="25"/>
                    <a:pt x="7" y="25"/>
                    <a:pt x="7" y="25"/>
                  </a:cubicBezTo>
                  <a:cubicBezTo>
                    <a:pt x="7" y="24"/>
                    <a:pt x="7" y="24"/>
                    <a:pt x="7" y="24"/>
                  </a:cubicBezTo>
                  <a:cubicBezTo>
                    <a:pt x="7" y="24"/>
                    <a:pt x="7" y="24"/>
                    <a:pt x="7" y="24"/>
                  </a:cubicBezTo>
                  <a:cubicBezTo>
                    <a:pt x="7" y="24"/>
                    <a:pt x="7" y="24"/>
                    <a:pt x="7" y="24"/>
                  </a:cubicBezTo>
                  <a:cubicBezTo>
                    <a:pt x="8" y="24"/>
                    <a:pt x="8" y="24"/>
                    <a:pt x="8" y="24"/>
                  </a:cubicBezTo>
                  <a:cubicBezTo>
                    <a:pt x="8" y="24"/>
                    <a:pt x="8" y="24"/>
                    <a:pt x="8" y="24"/>
                  </a:cubicBezTo>
                  <a:cubicBezTo>
                    <a:pt x="8" y="24"/>
                    <a:pt x="8" y="24"/>
                    <a:pt x="9" y="24"/>
                  </a:cubicBezTo>
                  <a:cubicBezTo>
                    <a:pt x="9" y="23"/>
                    <a:pt x="9" y="23"/>
                    <a:pt x="9" y="23"/>
                  </a:cubicBezTo>
                  <a:cubicBezTo>
                    <a:pt x="9" y="23"/>
                    <a:pt x="9" y="23"/>
                    <a:pt x="9" y="23"/>
                  </a:cubicBezTo>
                  <a:cubicBezTo>
                    <a:pt x="9" y="22"/>
                    <a:pt x="9" y="22"/>
                    <a:pt x="9" y="22"/>
                  </a:cubicBezTo>
                  <a:cubicBezTo>
                    <a:pt x="9" y="22"/>
                    <a:pt x="9" y="22"/>
                    <a:pt x="9" y="22"/>
                  </a:cubicBezTo>
                  <a:cubicBezTo>
                    <a:pt x="9" y="22"/>
                    <a:pt x="9" y="22"/>
                    <a:pt x="9" y="22"/>
                  </a:cubicBezTo>
                  <a:cubicBezTo>
                    <a:pt x="9" y="22"/>
                    <a:pt x="9" y="22"/>
                    <a:pt x="9" y="22"/>
                  </a:cubicBezTo>
                  <a:cubicBezTo>
                    <a:pt x="9" y="22"/>
                    <a:pt x="9" y="22"/>
                    <a:pt x="9" y="22"/>
                  </a:cubicBezTo>
                  <a:cubicBezTo>
                    <a:pt x="9" y="22"/>
                    <a:pt x="10" y="22"/>
                    <a:pt x="10" y="22"/>
                  </a:cubicBezTo>
                  <a:cubicBezTo>
                    <a:pt x="10" y="22"/>
                    <a:pt x="10" y="22"/>
                    <a:pt x="10" y="22"/>
                  </a:cubicBezTo>
                  <a:cubicBezTo>
                    <a:pt x="10" y="21"/>
                    <a:pt x="11" y="21"/>
                    <a:pt x="11" y="21"/>
                  </a:cubicBezTo>
                  <a:cubicBezTo>
                    <a:pt x="11" y="21"/>
                    <a:pt x="11" y="21"/>
                    <a:pt x="10" y="21"/>
                  </a:cubicBezTo>
                  <a:cubicBezTo>
                    <a:pt x="10" y="20"/>
                    <a:pt x="9" y="19"/>
                    <a:pt x="9" y="19"/>
                  </a:cubicBezTo>
                  <a:cubicBezTo>
                    <a:pt x="9" y="19"/>
                    <a:pt x="9" y="18"/>
                    <a:pt x="9" y="18"/>
                  </a:cubicBezTo>
                  <a:cubicBezTo>
                    <a:pt x="10" y="17"/>
                    <a:pt x="10" y="17"/>
                    <a:pt x="10" y="17"/>
                  </a:cubicBezTo>
                  <a:cubicBezTo>
                    <a:pt x="10" y="17"/>
                    <a:pt x="10" y="17"/>
                    <a:pt x="10" y="17"/>
                  </a:cubicBezTo>
                  <a:cubicBezTo>
                    <a:pt x="10" y="17"/>
                    <a:pt x="10" y="17"/>
                    <a:pt x="10" y="17"/>
                  </a:cubicBezTo>
                  <a:cubicBezTo>
                    <a:pt x="10" y="17"/>
                    <a:pt x="10" y="17"/>
                    <a:pt x="10" y="17"/>
                  </a:cubicBezTo>
                  <a:cubicBezTo>
                    <a:pt x="10" y="17"/>
                    <a:pt x="10" y="17"/>
                    <a:pt x="10" y="17"/>
                  </a:cubicBezTo>
                  <a:cubicBezTo>
                    <a:pt x="10" y="17"/>
                    <a:pt x="10" y="18"/>
                    <a:pt x="10" y="18"/>
                  </a:cubicBezTo>
                  <a:cubicBezTo>
                    <a:pt x="10" y="18"/>
                    <a:pt x="10" y="18"/>
                    <a:pt x="10" y="18"/>
                  </a:cubicBezTo>
                  <a:cubicBezTo>
                    <a:pt x="11" y="18"/>
                    <a:pt x="11" y="18"/>
                    <a:pt x="11" y="18"/>
                  </a:cubicBezTo>
                  <a:cubicBezTo>
                    <a:pt x="12" y="18"/>
                    <a:pt x="13" y="17"/>
                    <a:pt x="13" y="17"/>
                  </a:cubicBezTo>
                  <a:cubicBezTo>
                    <a:pt x="14" y="17"/>
                    <a:pt x="14" y="18"/>
                    <a:pt x="15" y="18"/>
                  </a:cubicBezTo>
                  <a:cubicBezTo>
                    <a:pt x="15" y="18"/>
                    <a:pt x="15" y="18"/>
                    <a:pt x="15" y="18"/>
                  </a:cubicBezTo>
                  <a:cubicBezTo>
                    <a:pt x="15" y="18"/>
                    <a:pt x="15" y="18"/>
                    <a:pt x="15" y="18"/>
                  </a:cubicBezTo>
                  <a:cubicBezTo>
                    <a:pt x="15" y="18"/>
                    <a:pt x="15" y="18"/>
                    <a:pt x="15" y="18"/>
                  </a:cubicBezTo>
                  <a:cubicBezTo>
                    <a:pt x="15" y="18"/>
                    <a:pt x="15" y="17"/>
                    <a:pt x="15" y="17"/>
                  </a:cubicBezTo>
                  <a:cubicBezTo>
                    <a:pt x="15" y="17"/>
                    <a:pt x="15" y="17"/>
                    <a:pt x="15" y="17"/>
                  </a:cubicBezTo>
                  <a:cubicBezTo>
                    <a:pt x="15" y="17"/>
                    <a:pt x="15" y="17"/>
                    <a:pt x="15" y="17"/>
                  </a:cubicBezTo>
                  <a:cubicBezTo>
                    <a:pt x="15" y="17"/>
                    <a:pt x="16" y="18"/>
                    <a:pt x="17" y="21"/>
                  </a:cubicBezTo>
                  <a:cubicBezTo>
                    <a:pt x="18" y="23"/>
                    <a:pt x="18" y="23"/>
                    <a:pt x="20" y="25"/>
                  </a:cubicBezTo>
                  <a:cubicBezTo>
                    <a:pt x="22" y="25"/>
                    <a:pt x="22" y="26"/>
                    <a:pt x="22" y="28"/>
                  </a:cubicBezTo>
                  <a:cubicBezTo>
                    <a:pt x="22" y="30"/>
                    <a:pt x="22" y="32"/>
                    <a:pt x="21" y="34"/>
                  </a:cubicBezTo>
                  <a:cubicBezTo>
                    <a:pt x="21" y="35"/>
                    <a:pt x="21" y="35"/>
                    <a:pt x="21" y="36"/>
                  </a:cubicBezTo>
                  <a:cubicBezTo>
                    <a:pt x="21" y="36"/>
                    <a:pt x="21" y="37"/>
                    <a:pt x="21" y="38"/>
                  </a:cubicBezTo>
                  <a:cubicBezTo>
                    <a:pt x="21" y="38"/>
                    <a:pt x="21" y="38"/>
                    <a:pt x="21" y="38"/>
                  </a:cubicBezTo>
                  <a:cubicBezTo>
                    <a:pt x="21" y="38"/>
                    <a:pt x="21" y="39"/>
                    <a:pt x="21" y="39"/>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5" name="Freeform 86">
              <a:extLst>
                <a:ext uri="{FF2B5EF4-FFF2-40B4-BE49-F238E27FC236}">
                  <a16:creationId xmlns:a16="http://schemas.microsoft.com/office/drawing/2014/main" id="{E8DDA895-C5B9-4805-90B9-29EA7D156BBB}"/>
                </a:ext>
              </a:extLst>
            </p:cNvPr>
            <p:cNvSpPr>
              <a:spLocks/>
            </p:cNvSpPr>
            <p:nvPr userDrawn="1"/>
          </p:nvSpPr>
          <p:spPr bwMode="auto">
            <a:xfrm>
              <a:off x="251" y="285"/>
              <a:ext cx="16" cy="30"/>
            </a:xfrm>
            <a:custGeom>
              <a:avLst/>
              <a:gdLst>
                <a:gd name="T0" fmla="*/ 3 w 8"/>
                <a:gd name="T1" fmla="*/ 14 h 14"/>
                <a:gd name="T2" fmla="*/ 4 w 8"/>
                <a:gd name="T3" fmla="*/ 13 h 14"/>
                <a:gd name="T4" fmla="*/ 5 w 8"/>
                <a:gd name="T5" fmla="*/ 11 h 14"/>
                <a:gd name="T6" fmla="*/ 5 w 8"/>
                <a:gd name="T7" fmla="*/ 11 h 14"/>
                <a:gd name="T8" fmla="*/ 5 w 8"/>
                <a:gd name="T9" fmla="*/ 10 h 14"/>
                <a:gd name="T10" fmla="*/ 5 w 8"/>
                <a:gd name="T11" fmla="*/ 10 h 14"/>
                <a:gd name="T12" fmla="*/ 5 w 8"/>
                <a:gd name="T13" fmla="*/ 10 h 14"/>
                <a:gd name="T14" fmla="*/ 6 w 8"/>
                <a:gd name="T15" fmla="*/ 10 h 14"/>
                <a:gd name="T16" fmla="*/ 6 w 8"/>
                <a:gd name="T17" fmla="*/ 10 h 14"/>
                <a:gd name="T18" fmla="*/ 7 w 8"/>
                <a:gd name="T19" fmla="*/ 9 h 14"/>
                <a:gd name="T20" fmla="*/ 6 w 8"/>
                <a:gd name="T21" fmla="*/ 9 h 14"/>
                <a:gd name="T22" fmla="*/ 6 w 8"/>
                <a:gd name="T23" fmla="*/ 8 h 14"/>
                <a:gd name="T24" fmla="*/ 7 w 8"/>
                <a:gd name="T25" fmla="*/ 8 h 14"/>
                <a:gd name="T26" fmla="*/ 7 w 8"/>
                <a:gd name="T27" fmla="*/ 8 h 14"/>
                <a:gd name="T28" fmla="*/ 7 w 8"/>
                <a:gd name="T29" fmla="*/ 8 h 14"/>
                <a:gd name="T30" fmla="*/ 8 w 8"/>
                <a:gd name="T31" fmla="*/ 8 h 14"/>
                <a:gd name="T32" fmla="*/ 8 w 8"/>
                <a:gd name="T33" fmla="*/ 8 h 14"/>
                <a:gd name="T34" fmla="*/ 8 w 8"/>
                <a:gd name="T35" fmla="*/ 8 h 14"/>
                <a:gd name="T36" fmla="*/ 8 w 8"/>
                <a:gd name="T37" fmla="*/ 7 h 14"/>
                <a:gd name="T38" fmla="*/ 8 w 8"/>
                <a:gd name="T39" fmla="*/ 7 h 14"/>
                <a:gd name="T40" fmla="*/ 7 w 8"/>
                <a:gd name="T41" fmla="*/ 5 h 14"/>
                <a:gd name="T42" fmla="*/ 7 w 8"/>
                <a:gd name="T43" fmla="*/ 3 h 14"/>
                <a:gd name="T44" fmla="*/ 6 w 8"/>
                <a:gd name="T45" fmla="*/ 1 h 14"/>
                <a:gd name="T46" fmla="*/ 6 w 8"/>
                <a:gd name="T47" fmla="*/ 0 h 14"/>
                <a:gd name="T48" fmla="*/ 5 w 8"/>
                <a:gd name="T49" fmla="*/ 0 h 14"/>
                <a:gd name="T50" fmla="*/ 4 w 8"/>
                <a:gd name="T51" fmla="*/ 1 h 14"/>
                <a:gd name="T52" fmla="*/ 4 w 8"/>
                <a:gd name="T53" fmla="*/ 4 h 14"/>
                <a:gd name="T54" fmla="*/ 5 w 8"/>
                <a:gd name="T55" fmla="*/ 7 h 14"/>
                <a:gd name="T56" fmla="*/ 3 w 8"/>
                <a:gd name="T57" fmla="*/ 10 h 14"/>
                <a:gd name="T58" fmla="*/ 0 w 8"/>
                <a:gd name="T59" fmla="*/ 13 h 14"/>
                <a:gd name="T60" fmla="*/ 0 w 8"/>
                <a:gd name="T61" fmla="*/ 13 h 14"/>
                <a:gd name="T62" fmla="*/ 1 w 8"/>
                <a:gd name="T63" fmla="*/ 13 h 14"/>
                <a:gd name="T64" fmla="*/ 1 w 8"/>
                <a:gd name="T65" fmla="*/ 13 h 14"/>
                <a:gd name="T66" fmla="*/ 2 w 8"/>
                <a:gd name="T67" fmla="*/ 12 h 14"/>
                <a:gd name="T68" fmla="*/ 2 w 8"/>
                <a:gd name="T69" fmla="*/ 11 h 14"/>
                <a:gd name="T70" fmla="*/ 2 w 8"/>
                <a:gd name="T71" fmla="*/ 11 h 14"/>
                <a:gd name="T72" fmla="*/ 3 w 8"/>
                <a:gd name="T73" fmla="*/ 11 h 14"/>
                <a:gd name="T74" fmla="*/ 3 w 8"/>
                <a:gd name="T75" fmla="*/ 11 h 14"/>
                <a:gd name="T76" fmla="*/ 3 w 8"/>
                <a:gd name="T77" fmla="*/ 11 h 14"/>
                <a:gd name="T78" fmla="*/ 3 w 8"/>
                <a:gd name="T79" fmla="*/ 12 h 14"/>
                <a:gd name="T80" fmla="*/ 3 w 8"/>
                <a:gd name="T81" fmla="*/ 12 h 14"/>
                <a:gd name="T82" fmla="*/ 3 w 8"/>
                <a:gd name="T83"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 h="14">
                  <a:moveTo>
                    <a:pt x="3" y="14"/>
                  </a:moveTo>
                  <a:cubicBezTo>
                    <a:pt x="4" y="14"/>
                    <a:pt x="4" y="13"/>
                    <a:pt x="4" y="13"/>
                  </a:cubicBezTo>
                  <a:cubicBezTo>
                    <a:pt x="5" y="12"/>
                    <a:pt x="5" y="12"/>
                    <a:pt x="5" y="11"/>
                  </a:cubicBezTo>
                  <a:cubicBezTo>
                    <a:pt x="5" y="11"/>
                    <a:pt x="5" y="11"/>
                    <a:pt x="5" y="11"/>
                  </a:cubicBezTo>
                  <a:cubicBezTo>
                    <a:pt x="5" y="10"/>
                    <a:pt x="5" y="10"/>
                    <a:pt x="5" y="10"/>
                  </a:cubicBezTo>
                  <a:cubicBezTo>
                    <a:pt x="5" y="10"/>
                    <a:pt x="5" y="10"/>
                    <a:pt x="5" y="10"/>
                  </a:cubicBezTo>
                  <a:cubicBezTo>
                    <a:pt x="5" y="10"/>
                    <a:pt x="5" y="10"/>
                    <a:pt x="5" y="10"/>
                  </a:cubicBezTo>
                  <a:cubicBezTo>
                    <a:pt x="6" y="10"/>
                    <a:pt x="6" y="10"/>
                    <a:pt x="6" y="10"/>
                  </a:cubicBezTo>
                  <a:cubicBezTo>
                    <a:pt x="6" y="10"/>
                    <a:pt x="6" y="10"/>
                    <a:pt x="6" y="10"/>
                  </a:cubicBezTo>
                  <a:cubicBezTo>
                    <a:pt x="6" y="10"/>
                    <a:pt x="7" y="9"/>
                    <a:pt x="7" y="9"/>
                  </a:cubicBezTo>
                  <a:cubicBezTo>
                    <a:pt x="6" y="9"/>
                    <a:pt x="6" y="9"/>
                    <a:pt x="6" y="9"/>
                  </a:cubicBezTo>
                  <a:cubicBezTo>
                    <a:pt x="6" y="8"/>
                    <a:pt x="6" y="8"/>
                    <a:pt x="6" y="8"/>
                  </a:cubicBezTo>
                  <a:cubicBezTo>
                    <a:pt x="6" y="8"/>
                    <a:pt x="7" y="8"/>
                    <a:pt x="7" y="8"/>
                  </a:cubicBezTo>
                  <a:cubicBezTo>
                    <a:pt x="7" y="8"/>
                    <a:pt x="7" y="8"/>
                    <a:pt x="7" y="8"/>
                  </a:cubicBezTo>
                  <a:cubicBezTo>
                    <a:pt x="7" y="8"/>
                    <a:pt x="7" y="8"/>
                    <a:pt x="7" y="8"/>
                  </a:cubicBezTo>
                  <a:cubicBezTo>
                    <a:pt x="7" y="8"/>
                    <a:pt x="7" y="8"/>
                    <a:pt x="8" y="8"/>
                  </a:cubicBezTo>
                  <a:cubicBezTo>
                    <a:pt x="8" y="8"/>
                    <a:pt x="8" y="8"/>
                    <a:pt x="8" y="8"/>
                  </a:cubicBezTo>
                  <a:cubicBezTo>
                    <a:pt x="8" y="8"/>
                    <a:pt x="8" y="8"/>
                    <a:pt x="8" y="8"/>
                  </a:cubicBezTo>
                  <a:cubicBezTo>
                    <a:pt x="8" y="7"/>
                    <a:pt x="8" y="7"/>
                    <a:pt x="8" y="7"/>
                  </a:cubicBezTo>
                  <a:cubicBezTo>
                    <a:pt x="8" y="7"/>
                    <a:pt x="8" y="7"/>
                    <a:pt x="8" y="7"/>
                  </a:cubicBezTo>
                  <a:cubicBezTo>
                    <a:pt x="7" y="7"/>
                    <a:pt x="7" y="6"/>
                    <a:pt x="7" y="5"/>
                  </a:cubicBezTo>
                  <a:cubicBezTo>
                    <a:pt x="7" y="4"/>
                    <a:pt x="7" y="3"/>
                    <a:pt x="7" y="3"/>
                  </a:cubicBezTo>
                  <a:cubicBezTo>
                    <a:pt x="7" y="3"/>
                    <a:pt x="6" y="2"/>
                    <a:pt x="6" y="1"/>
                  </a:cubicBezTo>
                  <a:cubicBezTo>
                    <a:pt x="6" y="1"/>
                    <a:pt x="6" y="0"/>
                    <a:pt x="6" y="0"/>
                  </a:cubicBezTo>
                  <a:cubicBezTo>
                    <a:pt x="6" y="0"/>
                    <a:pt x="6" y="0"/>
                    <a:pt x="5" y="0"/>
                  </a:cubicBezTo>
                  <a:cubicBezTo>
                    <a:pt x="4" y="0"/>
                    <a:pt x="4" y="0"/>
                    <a:pt x="4" y="1"/>
                  </a:cubicBezTo>
                  <a:cubicBezTo>
                    <a:pt x="4" y="2"/>
                    <a:pt x="4" y="3"/>
                    <a:pt x="4" y="4"/>
                  </a:cubicBezTo>
                  <a:cubicBezTo>
                    <a:pt x="5" y="6"/>
                    <a:pt x="5" y="6"/>
                    <a:pt x="5" y="7"/>
                  </a:cubicBezTo>
                  <a:cubicBezTo>
                    <a:pt x="5" y="8"/>
                    <a:pt x="5" y="9"/>
                    <a:pt x="3" y="10"/>
                  </a:cubicBezTo>
                  <a:cubicBezTo>
                    <a:pt x="1" y="10"/>
                    <a:pt x="0" y="11"/>
                    <a:pt x="0" y="13"/>
                  </a:cubicBezTo>
                  <a:cubicBezTo>
                    <a:pt x="0" y="13"/>
                    <a:pt x="0" y="13"/>
                    <a:pt x="0" y="13"/>
                  </a:cubicBezTo>
                  <a:cubicBezTo>
                    <a:pt x="0" y="13"/>
                    <a:pt x="0" y="13"/>
                    <a:pt x="1" y="13"/>
                  </a:cubicBezTo>
                  <a:cubicBezTo>
                    <a:pt x="1" y="13"/>
                    <a:pt x="1" y="13"/>
                    <a:pt x="1" y="13"/>
                  </a:cubicBezTo>
                  <a:cubicBezTo>
                    <a:pt x="2" y="12"/>
                    <a:pt x="2" y="12"/>
                    <a:pt x="2" y="12"/>
                  </a:cubicBezTo>
                  <a:cubicBezTo>
                    <a:pt x="2" y="11"/>
                    <a:pt x="2" y="11"/>
                    <a:pt x="2" y="11"/>
                  </a:cubicBezTo>
                  <a:cubicBezTo>
                    <a:pt x="2" y="11"/>
                    <a:pt x="2" y="11"/>
                    <a:pt x="2" y="11"/>
                  </a:cubicBezTo>
                  <a:cubicBezTo>
                    <a:pt x="3" y="11"/>
                    <a:pt x="3" y="11"/>
                    <a:pt x="3" y="11"/>
                  </a:cubicBezTo>
                  <a:cubicBezTo>
                    <a:pt x="3" y="11"/>
                    <a:pt x="3" y="11"/>
                    <a:pt x="3" y="11"/>
                  </a:cubicBezTo>
                  <a:cubicBezTo>
                    <a:pt x="3" y="11"/>
                    <a:pt x="3" y="11"/>
                    <a:pt x="3" y="11"/>
                  </a:cubicBezTo>
                  <a:cubicBezTo>
                    <a:pt x="3" y="12"/>
                    <a:pt x="3" y="12"/>
                    <a:pt x="3" y="12"/>
                  </a:cubicBezTo>
                  <a:cubicBezTo>
                    <a:pt x="3" y="12"/>
                    <a:pt x="3" y="12"/>
                    <a:pt x="3" y="12"/>
                  </a:cubicBezTo>
                  <a:cubicBezTo>
                    <a:pt x="3" y="13"/>
                    <a:pt x="3" y="14"/>
                    <a:pt x="3" y="14"/>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6" name="Freeform 87">
              <a:extLst>
                <a:ext uri="{FF2B5EF4-FFF2-40B4-BE49-F238E27FC236}">
                  <a16:creationId xmlns:a16="http://schemas.microsoft.com/office/drawing/2014/main" id="{F8657E25-B2D5-49F5-977A-94AA9460416B}"/>
                </a:ext>
              </a:extLst>
            </p:cNvPr>
            <p:cNvSpPr>
              <a:spLocks/>
            </p:cNvSpPr>
            <p:nvPr userDrawn="1"/>
          </p:nvSpPr>
          <p:spPr bwMode="auto">
            <a:xfrm>
              <a:off x="215" y="247"/>
              <a:ext cx="19" cy="36"/>
            </a:xfrm>
            <a:custGeom>
              <a:avLst/>
              <a:gdLst>
                <a:gd name="T0" fmla="*/ 2 w 9"/>
                <a:gd name="T1" fmla="*/ 0 h 17"/>
                <a:gd name="T2" fmla="*/ 2 w 9"/>
                <a:gd name="T3" fmla="*/ 1 h 17"/>
                <a:gd name="T4" fmla="*/ 2 w 9"/>
                <a:gd name="T5" fmla="*/ 2 h 17"/>
                <a:gd name="T6" fmla="*/ 2 w 9"/>
                <a:gd name="T7" fmla="*/ 2 h 17"/>
                <a:gd name="T8" fmla="*/ 2 w 9"/>
                <a:gd name="T9" fmla="*/ 4 h 17"/>
                <a:gd name="T10" fmla="*/ 2 w 9"/>
                <a:gd name="T11" fmla="*/ 5 h 17"/>
                <a:gd name="T12" fmla="*/ 2 w 9"/>
                <a:gd name="T13" fmla="*/ 5 h 17"/>
                <a:gd name="T14" fmla="*/ 2 w 9"/>
                <a:gd name="T15" fmla="*/ 5 h 17"/>
                <a:gd name="T16" fmla="*/ 2 w 9"/>
                <a:gd name="T17" fmla="*/ 5 h 17"/>
                <a:gd name="T18" fmla="*/ 1 w 9"/>
                <a:gd name="T19" fmla="*/ 5 h 17"/>
                <a:gd name="T20" fmla="*/ 0 w 9"/>
                <a:gd name="T21" fmla="*/ 5 h 17"/>
                <a:gd name="T22" fmla="*/ 0 w 9"/>
                <a:gd name="T23" fmla="*/ 5 h 17"/>
                <a:gd name="T24" fmla="*/ 1 w 9"/>
                <a:gd name="T25" fmla="*/ 6 h 17"/>
                <a:gd name="T26" fmla="*/ 1 w 9"/>
                <a:gd name="T27" fmla="*/ 7 h 17"/>
                <a:gd name="T28" fmla="*/ 2 w 9"/>
                <a:gd name="T29" fmla="*/ 8 h 17"/>
                <a:gd name="T30" fmla="*/ 2 w 9"/>
                <a:gd name="T31" fmla="*/ 8 h 17"/>
                <a:gd name="T32" fmla="*/ 3 w 9"/>
                <a:gd name="T33" fmla="*/ 8 h 17"/>
                <a:gd name="T34" fmla="*/ 2 w 9"/>
                <a:gd name="T35" fmla="*/ 8 h 17"/>
                <a:gd name="T36" fmla="*/ 2 w 9"/>
                <a:gd name="T37" fmla="*/ 8 h 17"/>
                <a:gd name="T38" fmla="*/ 2 w 9"/>
                <a:gd name="T39" fmla="*/ 9 h 17"/>
                <a:gd name="T40" fmla="*/ 2 w 9"/>
                <a:gd name="T41" fmla="*/ 10 h 17"/>
                <a:gd name="T42" fmla="*/ 2 w 9"/>
                <a:gd name="T43" fmla="*/ 11 h 17"/>
                <a:gd name="T44" fmla="*/ 3 w 9"/>
                <a:gd name="T45" fmla="*/ 11 h 17"/>
                <a:gd name="T46" fmla="*/ 3 w 9"/>
                <a:gd name="T47" fmla="*/ 12 h 17"/>
                <a:gd name="T48" fmla="*/ 4 w 9"/>
                <a:gd name="T49" fmla="*/ 12 h 17"/>
                <a:gd name="T50" fmla="*/ 4 w 9"/>
                <a:gd name="T51" fmla="*/ 12 h 17"/>
                <a:gd name="T52" fmla="*/ 3 w 9"/>
                <a:gd name="T53" fmla="*/ 12 h 17"/>
                <a:gd name="T54" fmla="*/ 3 w 9"/>
                <a:gd name="T55" fmla="*/ 13 h 17"/>
                <a:gd name="T56" fmla="*/ 4 w 9"/>
                <a:gd name="T57" fmla="*/ 14 h 17"/>
                <a:gd name="T58" fmla="*/ 5 w 9"/>
                <a:gd name="T59" fmla="*/ 15 h 17"/>
                <a:gd name="T60" fmla="*/ 6 w 9"/>
                <a:gd name="T61" fmla="*/ 15 h 17"/>
                <a:gd name="T62" fmla="*/ 6 w 9"/>
                <a:gd name="T63" fmla="*/ 15 h 17"/>
                <a:gd name="T64" fmla="*/ 6 w 9"/>
                <a:gd name="T65" fmla="*/ 15 h 17"/>
                <a:gd name="T66" fmla="*/ 5 w 9"/>
                <a:gd name="T67" fmla="*/ 16 h 17"/>
                <a:gd name="T68" fmla="*/ 5 w 9"/>
                <a:gd name="T69" fmla="*/ 16 h 17"/>
                <a:gd name="T70" fmla="*/ 6 w 9"/>
                <a:gd name="T71" fmla="*/ 17 h 17"/>
                <a:gd name="T72" fmla="*/ 6 w 9"/>
                <a:gd name="T73" fmla="*/ 17 h 17"/>
                <a:gd name="T74" fmla="*/ 7 w 9"/>
                <a:gd name="T75" fmla="*/ 17 h 17"/>
                <a:gd name="T76" fmla="*/ 8 w 9"/>
                <a:gd name="T77" fmla="*/ 16 h 17"/>
                <a:gd name="T78" fmla="*/ 9 w 9"/>
                <a:gd name="T79" fmla="*/ 15 h 17"/>
                <a:gd name="T80" fmla="*/ 9 w 9"/>
                <a:gd name="T81" fmla="*/ 15 h 17"/>
                <a:gd name="T82" fmla="*/ 9 w 9"/>
                <a:gd name="T83" fmla="*/ 13 h 17"/>
                <a:gd name="T84" fmla="*/ 8 w 9"/>
                <a:gd name="T85" fmla="*/ 13 h 17"/>
                <a:gd name="T86" fmla="*/ 8 w 9"/>
                <a:gd name="T87" fmla="*/ 13 h 17"/>
                <a:gd name="T88" fmla="*/ 7 w 9"/>
                <a:gd name="T89" fmla="*/ 14 h 17"/>
                <a:gd name="T90" fmla="*/ 4 w 9"/>
                <a:gd name="T91" fmla="*/ 9 h 17"/>
                <a:gd name="T92" fmla="*/ 3 w 9"/>
                <a:gd name="T93" fmla="*/ 7 h 17"/>
                <a:gd name="T94" fmla="*/ 4 w 9"/>
                <a:gd name="T95" fmla="*/ 5 h 17"/>
                <a:gd name="T96" fmla="*/ 4 w 9"/>
                <a:gd name="T97" fmla="*/ 4 h 17"/>
                <a:gd name="T98" fmla="*/ 4 w 9"/>
                <a:gd name="T99" fmla="*/ 3 h 17"/>
                <a:gd name="T100" fmla="*/ 2 w 9"/>
                <a:gd name="T10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 h="17">
                  <a:moveTo>
                    <a:pt x="2" y="0"/>
                  </a:moveTo>
                  <a:cubicBezTo>
                    <a:pt x="2" y="1"/>
                    <a:pt x="2" y="1"/>
                    <a:pt x="2" y="1"/>
                  </a:cubicBezTo>
                  <a:cubicBezTo>
                    <a:pt x="2" y="1"/>
                    <a:pt x="2" y="1"/>
                    <a:pt x="2" y="2"/>
                  </a:cubicBezTo>
                  <a:cubicBezTo>
                    <a:pt x="2" y="2"/>
                    <a:pt x="2" y="2"/>
                    <a:pt x="2" y="2"/>
                  </a:cubicBezTo>
                  <a:cubicBezTo>
                    <a:pt x="2" y="3"/>
                    <a:pt x="2" y="4"/>
                    <a:pt x="2" y="4"/>
                  </a:cubicBezTo>
                  <a:cubicBezTo>
                    <a:pt x="2" y="5"/>
                    <a:pt x="2" y="5"/>
                    <a:pt x="2" y="5"/>
                  </a:cubicBezTo>
                  <a:cubicBezTo>
                    <a:pt x="2" y="5"/>
                    <a:pt x="2" y="5"/>
                    <a:pt x="2" y="5"/>
                  </a:cubicBezTo>
                  <a:cubicBezTo>
                    <a:pt x="2" y="5"/>
                    <a:pt x="2" y="5"/>
                    <a:pt x="2" y="5"/>
                  </a:cubicBezTo>
                  <a:cubicBezTo>
                    <a:pt x="2" y="5"/>
                    <a:pt x="2" y="5"/>
                    <a:pt x="2" y="5"/>
                  </a:cubicBezTo>
                  <a:cubicBezTo>
                    <a:pt x="2" y="5"/>
                    <a:pt x="1" y="5"/>
                    <a:pt x="1" y="5"/>
                  </a:cubicBezTo>
                  <a:cubicBezTo>
                    <a:pt x="0" y="5"/>
                    <a:pt x="0" y="5"/>
                    <a:pt x="0" y="5"/>
                  </a:cubicBezTo>
                  <a:cubicBezTo>
                    <a:pt x="0" y="5"/>
                    <a:pt x="0" y="5"/>
                    <a:pt x="0" y="5"/>
                  </a:cubicBezTo>
                  <a:cubicBezTo>
                    <a:pt x="1" y="6"/>
                    <a:pt x="1" y="6"/>
                    <a:pt x="1" y="6"/>
                  </a:cubicBezTo>
                  <a:cubicBezTo>
                    <a:pt x="1" y="7"/>
                    <a:pt x="1" y="7"/>
                    <a:pt x="1" y="7"/>
                  </a:cubicBezTo>
                  <a:cubicBezTo>
                    <a:pt x="2" y="8"/>
                    <a:pt x="2" y="8"/>
                    <a:pt x="2" y="8"/>
                  </a:cubicBezTo>
                  <a:cubicBezTo>
                    <a:pt x="2" y="8"/>
                    <a:pt x="2" y="8"/>
                    <a:pt x="2" y="8"/>
                  </a:cubicBezTo>
                  <a:cubicBezTo>
                    <a:pt x="2" y="8"/>
                    <a:pt x="3" y="8"/>
                    <a:pt x="3" y="8"/>
                  </a:cubicBezTo>
                  <a:cubicBezTo>
                    <a:pt x="3" y="8"/>
                    <a:pt x="2" y="8"/>
                    <a:pt x="2" y="8"/>
                  </a:cubicBezTo>
                  <a:cubicBezTo>
                    <a:pt x="2" y="8"/>
                    <a:pt x="2" y="8"/>
                    <a:pt x="2" y="8"/>
                  </a:cubicBezTo>
                  <a:cubicBezTo>
                    <a:pt x="2" y="8"/>
                    <a:pt x="2" y="9"/>
                    <a:pt x="2" y="9"/>
                  </a:cubicBezTo>
                  <a:cubicBezTo>
                    <a:pt x="2" y="9"/>
                    <a:pt x="2" y="9"/>
                    <a:pt x="2" y="10"/>
                  </a:cubicBezTo>
                  <a:cubicBezTo>
                    <a:pt x="2" y="11"/>
                    <a:pt x="2" y="11"/>
                    <a:pt x="2" y="11"/>
                  </a:cubicBezTo>
                  <a:cubicBezTo>
                    <a:pt x="3" y="11"/>
                    <a:pt x="3" y="11"/>
                    <a:pt x="3" y="11"/>
                  </a:cubicBezTo>
                  <a:cubicBezTo>
                    <a:pt x="3" y="12"/>
                    <a:pt x="3" y="12"/>
                    <a:pt x="3" y="12"/>
                  </a:cubicBezTo>
                  <a:cubicBezTo>
                    <a:pt x="4" y="12"/>
                    <a:pt x="4" y="12"/>
                    <a:pt x="4" y="12"/>
                  </a:cubicBezTo>
                  <a:cubicBezTo>
                    <a:pt x="4" y="12"/>
                    <a:pt x="4" y="12"/>
                    <a:pt x="4" y="12"/>
                  </a:cubicBezTo>
                  <a:cubicBezTo>
                    <a:pt x="3" y="12"/>
                    <a:pt x="3" y="12"/>
                    <a:pt x="3" y="12"/>
                  </a:cubicBezTo>
                  <a:cubicBezTo>
                    <a:pt x="3" y="12"/>
                    <a:pt x="3" y="12"/>
                    <a:pt x="3" y="13"/>
                  </a:cubicBezTo>
                  <a:cubicBezTo>
                    <a:pt x="3" y="13"/>
                    <a:pt x="3" y="13"/>
                    <a:pt x="4" y="14"/>
                  </a:cubicBezTo>
                  <a:cubicBezTo>
                    <a:pt x="4" y="15"/>
                    <a:pt x="5" y="15"/>
                    <a:pt x="5" y="15"/>
                  </a:cubicBezTo>
                  <a:cubicBezTo>
                    <a:pt x="6" y="15"/>
                    <a:pt x="6" y="15"/>
                    <a:pt x="6" y="15"/>
                  </a:cubicBezTo>
                  <a:cubicBezTo>
                    <a:pt x="6" y="15"/>
                    <a:pt x="6" y="15"/>
                    <a:pt x="6" y="15"/>
                  </a:cubicBezTo>
                  <a:cubicBezTo>
                    <a:pt x="6" y="15"/>
                    <a:pt x="6" y="15"/>
                    <a:pt x="6" y="15"/>
                  </a:cubicBezTo>
                  <a:cubicBezTo>
                    <a:pt x="5" y="16"/>
                    <a:pt x="5" y="16"/>
                    <a:pt x="5" y="16"/>
                  </a:cubicBezTo>
                  <a:cubicBezTo>
                    <a:pt x="5" y="16"/>
                    <a:pt x="5" y="16"/>
                    <a:pt x="5" y="16"/>
                  </a:cubicBezTo>
                  <a:cubicBezTo>
                    <a:pt x="6" y="17"/>
                    <a:pt x="6" y="17"/>
                    <a:pt x="6" y="17"/>
                  </a:cubicBezTo>
                  <a:cubicBezTo>
                    <a:pt x="6" y="17"/>
                    <a:pt x="6" y="17"/>
                    <a:pt x="6" y="17"/>
                  </a:cubicBezTo>
                  <a:cubicBezTo>
                    <a:pt x="6" y="17"/>
                    <a:pt x="7" y="17"/>
                    <a:pt x="7" y="17"/>
                  </a:cubicBezTo>
                  <a:cubicBezTo>
                    <a:pt x="7" y="16"/>
                    <a:pt x="7" y="16"/>
                    <a:pt x="8" y="16"/>
                  </a:cubicBezTo>
                  <a:cubicBezTo>
                    <a:pt x="9" y="16"/>
                    <a:pt x="9" y="16"/>
                    <a:pt x="9" y="15"/>
                  </a:cubicBezTo>
                  <a:cubicBezTo>
                    <a:pt x="9" y="15"/>
                    <a:pt x="9" y="15"/>
                    <a:pt x="9" y="15"/>
                  </a:cubicBezTo>
                  <a:cubicBezTo>
                    <a:pt x="9" y="14"/>
                    <a:pt x="9" y="14"/>
                    <a:pt x="9" y="13"/>
                  </a:cubicBezTo>
                  <a:cubicBezTo>
                    <a:pt x="9" y="13"/>
                    <a:pt x="9" y="13"/>
                    <a:pt x="8" y="13"/>
                  </a:cubicBezTo>
                  <a:cubicBezTo>
                    <a:pt x="8" y="13"/>
                    <a:pt x="8" y="13"/>
                    <a:pt x="8" y="13"/>
                  </a:cubicBezTo>
                  <a:cubicBezTo>
                    <a:pt x="8" y="13"/>
                    <a:pt x="7" y="14"/>
                    <a:pt x="7" y="14"/>
                  </a:cubicBezTo>
                  <a:cubicBezTo>
                    <a:pt x="6" y="14"/>
                    <a:pt x="4" y="12"/>
                    <a:pt x="4" y="9"/>
                  </a:cubicBezTo>
                  <a:cubicBezTo>
                    <a:pt x="3" y="9"/>
                    <a:pt x="3" y="8"/>
                    <a:pt x="3" y="7"/>
                  </a:cubicBezTo>
                  <a:cubicBezTo>
                    <a:pt x="3" y="7"/>
                    <a:pt x="3" y="6"/>
                    <a:pt x="4" y="5"/>
                  </a:cubicBezTo>
                  <a:cubicBezTo>
                    <a:pt x="4" y="4"/>
                    <a:pt x="4" y="4"/>
                    <a:pt x="4" y="4"/>
                  </a:cubicBezTo>
                  <a:cubicBezTo>
                    <a:pt x="4" y="3"/>
                    <a:pt x="4" y="3"/>
                    <a:pt x="4" y="3"/>
                  </a:cubicBezTo>
                  <a:cubicBezTo>
                    <a:pt x="4" y="2"/>
                    <a:pt x="3" y="1"/>
                    <a:pt x="2" y="0"/>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7" name="Freeform 88">
              <a:extLst>
                <a:ext uri="{FF2B5EF4-FFF2-40B4-BE49-F238E27FC236}">
                  <a16:creationId xmlns:a16="http://schemas.microsoft.com/office/drawing/2014/main" id="{05B2003A-9788-4399-BFFC-CEA2CBD446AE}"/>
                </a:ext>
              </a:extLst>
            </p:cNvPr>
            <p:cNvSpPr>
              <a:spLocks/>
            </p:cNvSpPr>
            <p:nvPr userDrawn="1"/>
          </p:nvSpPr>
          <p:spPr bwMode="auto">
            <a:xfrm>
              <a:off x="224" y="258"/>
              <a:ext cx="2" cy="6"/>
            </a:xfrm>
            <a:custGeom>
              <a:avLst/>
              <a:gdLst>
                <a:gd name="T0" fmla="*/ 0 w 1"/>
                <a:gd name="T1" fmla="*/ 0 h 3"/>
                <a:gd name="T2" fmla="*/ 0 w 1"/>
                <a:gd name="T3" fmla="*/ 2 h 3"/>
                <a:gd name="T4" fmla="*/ 0 w 1"/>
                <a:gd name="T5" fmla="*/ 3 h 3"/>
                <a:gd name="T6" fmla="*/ 0 w 1"/>
                <a:gd name="T7" fmla="*/ 3 h 3"/>
                <a:gd name="T8" fmla="*/ 1 w 1"/>
                <a:gd name="T9" fmla="*/ 2 h 3"/>
                <a:gd name="T10" fmla="*/ 1 w 1"/>
                <a:gd name="T11" fmla="*/ 2 h 3"/>
                <a:gd name="T12" fmla="*/ 1 w 1"/>
                <a:gd name="T13" fmla="*/ 1 h 3"/>
                <a:gd name="T14" fmla="*/ 0 w 1"/>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3">
                  <a:moveTo>
                    <a:pt x="0" y="0"/>
                  </a:moveTo>
                  <a:cubicBezTo>
                    <a:pt x="0" y="1"/>
                    <a:pt x="0" y="2"/>
                    <a:pt x="0" y="2"/>
                  </a:cubicBezTo>
                  <a:cubicBezTo>
                    <a:pt x="0" y="3"/>
                    <a:pt x="0" y="3"/>
                    <a:pt x="0" y="3"/>
                  </a:cubicBezTo>
                  <a:cubicBezTo>
                    <a:pt x="0" y="3"/>
                    <a:pt x="0" y="3"/>
                    <a:pt x="0" y="3"/>
                  </a:cubicBezTo>
                  <a:cubicBezTo>
                    <a:pt x="1" y="2"/>
                    <a:pt x="1" y="2"/>
                    <a:pt x="1" y="2"/>
                  </a:cubicBezTo>
                  <a:cubicBezTo>
                    <a:pt x="1" y="2"/>
                    <a:pt x="1" y="2"/>
                    <a:pt x="1" y="2"/>
                  </a:cubicBezTo>
                  <a:cubicBezTo>
                    <a:pt x="1" y="2"/>
                    <a:pt x="1" y="1"/>
                    <a:pt x="1" y="1"/>
                  </a:cubicBezTo>
                  <a:cubicBezTo>
                    <a:pt x="1" y="1"/>
                    <a:pt x="1" y="0"/>
                    <a:pt x="0" y="0"/>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8" name="Freeform 89">
              <a:extLst>
                <a:ext uri="{FF2B5EF4-FFF2-40B4-BE49-F238E27FC236}">
                  <a16:creationId xmlns:a16="http://schemas.microsoft.com/office/drawing/2014/main" id="{B4A7D046-9B72-4E59-97DD-520A1B9CFE63}"/>
                </a:ext>
              </a:extLst>
            </p:cNvPr>
            <p:cNvSpPr>
              <a:spLocks/>
            </p:cNvSpPr>
            <p:nvPr userDrawn="1"/>
          </p:nvSpPr>
          <p:spPr bwMode="auto">
            <a:xfrm>
              <a:off x="232" y="289"/>
              <a:ext cx="6" cy="5"/>
            </a:xfrm>
            <a:custGeom>
              <a:avLst/>
              <a:gdLst>
                <a:gd name="T0" fmla="*/ 0 w 3"/>
                <a:gd name="T1" fmla="*/ 1 h 2"/>
                <a:gd name="T2" fmla="*/ 0 w 3"/>
                <a:gd name="T3" fmla="*/ 1 h 2"/>
                <a:gd name="T4" fmla="*/ 1 w 3"/>
                <a:gd name="T5" fmla="*/ 1 h 2"/>
                <a:gd name="T6" fmla="*/ 2 w 3"/>
                <a:gd name="T7" fmla="*/ 2 h 2"/>
                <a:gd name="T8" fmla="*/ 3 w 3"/>
                <a:gd name="T9" fmla="*/ 1 h 2"/>
                <a:gd name="T10" fmla="*/ 3 w 3"/>
                <a:gd name="T11" fmla="*/ 1 h 2"/>
                <a:gd name="T12" fmla="*/ 3 w 3"/>
                <a:gd name="T13" fmla="*/ 1 h 2"/>
                <a:gd name="T14" fmla="*/ 3 w 3"/>
                <a:gd name="T15" fmla="*/ 0 h 2"/>
                <a:gd name="T16" fmla="*/ 2 w 3"/>
                <a:gd name="T17" fmla="*/ 0 h 2"/>
                <a:gd name="T18" fmla="*/ 0 w 3"/>
                <a:gd name="T1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2">
                  <a:moveTo>
                    <a:pt x="0" y="1"/>
                  </a:moveTo>
                  <a:cubicBezTo>
                    <a:pt x="0" y="1"/>
                    <a:pt x="0" y="1"/>
                    <a:pt x="0" y="1"/>
                  </a:cubicBezTo>
                  <a:cubicBezTo>
                    <a:pt x="1" y="1"/>
                    <a:pt x="1" y="1"/>
                    <a:pt x="1" y="1"/>
                  </a:cubicBezTo>
                  <a:cubicBezTo>
                    <a:pt x="1" y="2"/>
                    <a:pt x="1" y="2"/>
                    <a:pt x="2" y="2"/>
                  </a:cubicBezTo>
                  <a:cubicBezTo>
                    <a:pt x="2" y="2"/>
                    <a:pt x="3" y="2"/>
                    <a:pt x="3" y="1"/>
                  </a:cubicBezTo>
                  <a:cubicBezTo>
                    <a:pt x="3" y="1"/>
                    <a:pt x="3" y="1"/>
                    <a:pt x="3" y="1"/>
                  </a:cubicBezTo>
                  <a:cubicBezTo>
                    <a:pt x="3" y="1"/>
                    <a:pt x="3" y="1"/>
                    <a:pt x="3" y="1"/>
                  </a:cubicBezTo>
                  <a:cubicBezTo>
                    <a:pt x="3" y="0"/>
                    <a:pt x="3" y="0"/>
                    <a:pt x="3" y="0"/>
                  </a:cubicBezTo>
                  <a:cubicBezTo>
                    <a:pt x="2" y="0"/>
                    <a:pt x="2" y="0"/>
                    <a:pt x="2" y="0"/>
                  </a:cubicBezTo>
                  <a:cubicBezTo>
                    <a:pt x="1" y="0"/>
                    <a:pt x="1" y="0"/>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9" name="Freeform 90">
              <a:extLst>
                <a:ext uri="{FF2B5EF4-FFF2-40B4-BE49-F238E27FC236}">
                  <a16:creationId xmlns:a16="http://schemas.microsoft.com/office/drawing/2014/main" id="{D6BC1E5E-7C48-4FC0-BCCE-9290A9FCB08A}"/>
                </a:ext>
              </a:extLst>
            </p:cNvPr>
            <p:cNvSpPr>
              <a:spLocks/>
            </p:cNvSpPr>
            <p:nvPr userDrawn="1"/>
          </p:nvSpPr>
          <p:spPr bwMode="auto">
            <a:xfrm>
              <a:off x="249" y="302"/>
              <a:ext cx="8" cy="4"/>
            </a:xfrm>
            <a:custGeom>
              <a:avLst/>
              <a:gdLst>
                <a:gd name="T0" fmla="*/ 0 w 4"/>
                <a:gd name="T1" fmla="*/ 1 h 2"/>
                <a:gd name="T2" fmla="*/ 1 w 4"/>
                <a:gd name="T3" fmla="*/ 1 h 2"/>
                <a:gd name="T4" fmla="*/ 1 w 4"/>
                <a:gd name="T5" fmla="*/ 1 h 2"/>
                <a:gd name="T6" fmla="*/ 2 w 4"/>
                <a:gd name="T7" fmla="*/ 2 h 2"/>
                <a:gd name="T8" fmla="*/ 2 w 4"/>
                <a:gd name="T9" fmla="*/ 1 h 2"/>
                <a:gd name="T10" fmla="*/ 3 w 4"/>
                <a:gd name="T11" fmla="*/ 1 h 2"/>
                <a:gd name="T12" fmla="*/ 4 w 4"/>
                <a:gd name="T13" fmla="*/ 1 h 2"/>
                <a:gd name="T14" fmla="*/ 4 w 4"/>
                <a:gd name="T15" fmla="*/ 1 h 2"/>
                <a:gd name="T16" fmla="*/ 4 w 4"/>
                <a:gd name="T17" fmla="*/ 1 h 2"/>
                <a:gd name="T18" fmla="*/ 3 w 4"/>
                <a:gd name="T19" fmla="*/ 0 h 2"/>
                <a:gd name="T20" fmla="*/ 2 w 4"/>
                <a:gd name="T21" fmla="*/ 0 h 2"/>
                <a:gd name="T22" fmla="*/ 0 w 4"/>
                <a:gd name="T2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2">
                  <a:moveTo>
                    <a:pt x="0" y="1"/>
                  </a:moveTo>
                  <a:cubicBezTo>
                    <a:pt x="1" y="1"/>
                    <a:pt x="1" y="1"/>
                    <a:pt x="1" y="1"/>
                  </a:cubicBezTo>
                  <a:cubicBezTo>
                    <a:pt x="1" y="1"/>
                    <a:pt x="1" y="1"/>
                    <a:pt x="1" y="1"/>
                  </a:cubicBezTo>
                  <a:cubicBezTo>
                    <a:pt x="2" y="2"/>
                    <a:pt x="2" y="2"/>
                    <a:pt x="2" y="2"/>
                  </a:cubicBezTo>
                  <a:cubicBezTo>
                    <a:pt x="2" y="2"/>
                    <a:pt x="2" y="2"/>
                    <a:pt x="2" y="1"/>
                  </a:cubicBezTo>
                  <a:cubicBezTo>
                    <a:pt x="3" y="1"/>
                    <a:pt x="3" y="1"/>
                    <a:pt x="3" y="1"/>
                  </a:cubicBezTo>
                  <a:cubicBezTo>
                    <a:pt x="4" y="1"/>
                    <a:pt x="4" y="1"/>
                    <a:pt x="4" y="1"/>
                  </a:cubicBezTo>
                  <a:cubicBezTo>
                    <a:pt x="4" y="1"/>
                    <a:pt x="4" y="1"/>
                    <a:pt x="4" y="1"/>
                  </a:cubicBezTo>
                  <a:cubicBezTo>
                    <a:pt x="4" y="1"/>
                    <a:pt x="4" y="1"/>
                    <a:pt x="4" y="1"/>
                  </a:cubicBezTo>
                  <a:cubicBezTo>
                    <a:pt x="4" y="0"/>
                    <a:pt x="3" y="0"/>
                    <a:pt x="3" y="0"/>
                  </a:cubicBezTo>
                  <a:cubicBezTo>
                    <a:pt x="2" y="0"/>
                    <a:pt x="2" y="0"/>
                    <a:pt x="2" y="0"/>
                  </a:cubicBezTo>
                  <a:cubicBezTo>
                    <a:pt x="1" y="0"/>
                    <a:pt x="1" y="0"/>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0" name="Freeform 91">
              <a:extLst>
                <a:ext uri="{FF2B5EF4-FFF2-40B4-BE49-F238E27FC236}">
                  <a16:creationId xmlns:a16="http://schemas.microsoft.com/office/drawing/2014/main" id="{44E1DD09-BCB2-4595-BBEF-10BA88A34262}"/>
                </a:ext>
              </a:extLst>
            </p:cNvPr>
            <p:cNvSpPr>
              <a:spLocks/>
            </p:cNvSpPr>
            <p:nvPr userDrawn="1"/>
          </p:nvSpPr>
          <p:spPr bwMode="auto">
            <a:xfrm>
              <a:off x="267" y="311"/>
              <a:ext cx="7" cy="8"/>
            </a:xfrm>
            <a:custGeom>
              <a:avLst/>
              <a:gdLst>
                <a:gd name="T0" fmla="*/ 0 w 3"/>
                <a:gd name="T1" fmla="*/ 4 h 4"/>
                <a:gd name="T2" fmla="*/ 1 w 3"/>
                <a:gd name="T3" fmla="*/ 3 h 4"/>
                <a:gd name="T4" fmla="*/ 3 w 3"/>
                <a:gd name="T5" fmla="*/ 0 h 4"/>
                <a:gd name="T6" fmla="*/ 3 w 3"/>
                <a:gd name="T7" fmla="*/ 0 h 4"/>
                <a:gd name="T8" fmla="*/ 2 w 3"/>
                <a:gd name="T9" fmla="*/ 0 h 4"/>
                <a:gd name="T10" fmla="*/ 2 w 3"/>
                <a:gd name="T11" fmla="*/ 1 h 4"/>
                <a:gd name="T12" fmla="*/ 1 w 3"/>
                <a:gd name="T13" fmla="*/ 1 h 4"/>
                <a:gd name="T14" fmla="*/ 0 w 3"/>
                <a:gd name="T15" fmla="*/ 3 h 4"/>
                <a:gd name="T16" fmla="*/ 0 w 3"/>
                <a:gd name="T1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4">
                  <a:moveTo>
                    <a:pt x="0" y="4"/>
                  </a:moveTo>
                  <a:cubicBezTo>
                    <a:pt x="0" y="3"/>
                    <a:pt x="0" y="3"/>
                    <a:pt x="1" y="3"/>
                  </a:cubicBezTo>
                  <a:cubicBezTo>
                    <a:pt x="2" y="3"/>
                    <a:pt x="3" y="1"/>
                    <a:pt x="3" y="0"/>
                  </a:cubicBezTo>
                  <a:cubicBezTo>
                    <a:pt x="3" y="0"/>
                    <a:pt x="3" y="0"/>
                    <a:pt x="3" y="0"/>
                  </a:cubicBezTo>
                  <a:cubicBezTo>
                    <a:pt x="3" y="0"/>
                    <a:pt x="3" y="0"/>
                    <a:pt x="2" y="0"/>
                  </a:cubicBezTo>
                  <a:cubicBezTo>
                    <a:pt x="2" y="0"/>
                    <a:pt x="2" y="0"/>
                    <a:pt x="2" y="1"/>
                  </a:cubicBezTo>
                  <a:cubicBezTo>
                    <a:pt x="1" y="1"/>
                    <a:pt x="1" y="1"/>
                    <a:pt x="1" y="1"/>
                  </a:cubicBezTo>
                  <a:cubicBezTo>
                    <a:pt x="0" y="1"/>
                    <a:pt x="0" y="2"/>
                    <a:pt x="0" y="3"/>
                  </a:cubicBezTo>
                  <a:cubicBezTo>
                    <a:pt x="0" y="3"/>
                    <a:pt x="0" y="3"/>
                    <a:pt x="0" y="4"/>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1" name="Freeform 92">
              <a:extLst>
                <a:ext uri="{FF2B5EF4-FFF2-40B4-BE49-F238E27FC236}">
                  <a16:creationId xmlns:a16="http://schemas.microsoft.com/office/drawing/2014/main" id="{58564472-816D-4F37-95AC-BA466C902B51}"/>
                </a:ext>
              </a:extLst>
            </p:cNvPr>
            <p:cNvSpPr>
              <a:spLocks/>
            </p:cNvSpPr>
            <p:nvPr userDrawn="1"/>
          </p:nvSpPr>
          <p:spPr bwMode="auto">
            <a:xfrm>
              <a:off x="234" y="251"/>
              <a:ext cx="6" cy="7"/>
            </a:xfrm>
            <a:custGeom>
              <a:avLst/>
              <a:gdLst>
                <a:gd name="T0" fmla="*/ 1 w 3"/>
                <a:gd name="T1" fmla="*/ 2 h 3"/>
                <a:gd name="T2" fmla="*/ 1 w 3"/>
                <a:gd name="T3" fmla="*/ 2 h 3"/>
                <a:gd name="T4" fmla="*/ 2 w 3"/>
                <a:gd name="T5" fmla="*/ 3 h 3"/>
                <a:gd name="T6" fmla="*/ 2 w 3"/>
                <a:gd name="T7" fmla="*/ 3 h 3"/>
                <a:gd name="T8" fmla="*/ 3 w 3"/>
                <a:gd name="T9" fmla="*/ 2 h 3"/>
                <a:gd name="T10" fmla="*/ 3 w 3"/>
                <a:gd name="T11" fmla="*/ 2 h 3"/>
                <a:gd name="T12" fmla="*/ 1 w 3"/>
                <a:gd name="T13" fmla="*/ 1 h 3"/>
                <a:gd name="T14" fmla="*/ 1 w 3"/>
                <a:gd name="T15" fmla="*/ 0 h 3"/>
                <a:gd name="T16" fmla="*/ 1 w 3"/>
                <a:gd name="T17" fmla="*/ 0 h 3"/>
                <a:gd name="T18" fmla="*/ 0 w 3"/>
                <a:gd name="T19" fmla="*/ 0 h 3"/>
                <a:gd name="T20" fmla="*/ 0 w 3"/>
                <a:gd name="T21" fmla="*/ 1 h 3"/>
                <a:gd name="T22" fmla="*/ 1 w 3"/>
                <a:gd name="T23" fmla="*/ 1 h 3"/>
                <a:gd name="T24" fmla="*/ 1 w 3"/>
                <a:gd name="T25"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3">
                  <a:moveTo>
                    <a:pt x="1" y="2"/>
                  </a:moveTo>
                  <a:cubicBezTo>
                    <a:pt x="1" y="2"/>
                    <a:pt x="1" y="2"/>
                    <a:pt x="1" y="2"/>
                  </a:cubicBezTo>
                  <a:cubicBezTo>
                    <a:pt x="1" y="2"/>
                    <a:pt x="2" y="3"/>
                    <a:pt x="2" y="3"/>
                  </a:cubicBezTo>
                  <a:cubicBezTo>
                    <a:pt x="2" y="3"/>
                    <a:pt x="2" y="3"/>
                    <a:pt x="2" y="3"/>
                  </a:cubicBezTo>
                  <a:cubicBezTo>
                    <a:pt x="3" y="2"/>
                    <a:pt x="3" y="2"/>
                    <a:pt x="3" y="2"/>
                  </a:cubicBezTo>
                  <a:cubicBezTo>
                    <a:pt x="3" y="2"/>
                    <a:pt x="3" y="2"/>
                    <a:pt x="3" y="2"/>
                  </a:cubicBezTo>
                  <a:cubicBezTo>
                    <a:pt x="3" y="1"/>
                    <a:pt x="2" y="1"/>
                    <a:pt x="1" y="1"/>
                  </a:cubicBezTo>
                  <a:cubicBezTo>
                    <a:pt x="1" y="1"/>
                    <a:pt x="1" y="1"/>
                    <a:pt x="1" y="0"/>
                  </a:cubicBezTo>
                  <a:cubicBezTo>
                    <a:pt x="1" y="0"/>
                    <a:pt x="1" y="0"/>
                    <a:pt x="1" y="0"/>
                  </a:cubicBezTo>
                  <a:cubicBezTo>
                    <a:pt x="0" y="0"/>
                    <a:pt x="0" y="0"/>
                    <a:pt x="0" y="0"/>
                  </a:cubicBezTo>
                  <a:cubicBezTo>
                    <a:pt x="0" y="1"/>
                    <a:pt x="0" y="1"/>
                    <a:pt x="0" y="1"/>
                  </a:cubicBezTo>
                  <a:cubicBezTo>
                    <a:pt x="1" y="1"/>
                    <a:pt x="1" y="1"/>
                    <a:pt x="1" y="1"/>
                  </a:cubicBezTo>
                  <a:lnTo>
                    <a:pt x="1" y="2"/>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2" name="Freeform 93">
              <a:extLst>
                <a:ext uri="{FF2B5EF4-FFF2-40B4-BE49-F238E27FC236}">
                  <a16:creationId xmlns:a16="http://schemas.microsoft.com/office/drawing/2014/main" id="{164ABE6A-60C7-40D7-88C9-C61629130D68}"/>
                </a:ext>
              </a:extLst>
            </p:cNvPr>
            <p:cNvSpPr>
              <a:spLocks/>
            </p:cNvSpPr>
            <p:nvPr userDrawn="1"/>
          </p:nvSpPr>
          <p:spPr bwMode="auto">
            <a:xfrm>
              <a:off x="242" y="251"/>
              <a:ext cx="5" cy="7"/>
            </a:xfrm>
            <a:custGeom>
              <a:avLst/>
              <a:gdLst>
                <a:gd name="T0" fmla="*/ 1 w 2"/>
                <a:gd name="T1" fmla="*/ 2 h 3"/>
                <a:gd name="T2" fmla="*/ 0 w 2"/>
                <a:gd name="T3" fmla="*/ 3 h 3"/>
                <a:gd name="T4" fmla="*/ 0 w 2"/>
                <a:gd name="T5" fmla="*/ 3 h 3"/>
                <a:gd name="T6" fmla="*/ 0 w 2"/>
                <a:gd name="T7" fmla="*/ 3 h 3"/>
                <a:gd name="T8" fmla="*/ 0 w 2"/>
                <a:gd name="T9" fmla="*/ 2 h 3"/>
                <a:gd name="T10" fmla="*/ 0 w 2"/>
                <a:gd name="T11" fmla="*/ 1 h 3"/>
                <a:gd name="T12" fmla="*/ 0 w 2"/>
                <a:gd name="T13" fmla="*/ 1 h 3"/>
                <a:gd name="T14" fmla="*/ 1 w 2"/>
                <a:gd name="T15" fmla="*/ 1 h 3"/>
                <a:gd name="T16" fmla="*/ 2 w 2"/>
                <a:gd name="T17" fmla="*/ 0 h 3"/>
                <a:gd name="T18" fmla="*/ 2 w 2"/>
                <a:gd name="T19" fmla="*/ 0 h 3"/>
                <a:gd name="T20" fmla="*/ 2 w 2"/>
                <a:gd name="T21" fmla="*/ 0 h 3"/>
                <a:gd name="T22" fmla="*/ 2 w 2"/>
                <a:gd name="T23" fmla="*/ 0 h 3"/>
                <a:gd name="T24" fmla="*/ 1 w 2"/>
                <a:gd name="T25" fmla="*/ 1 h 3"/>
                <a:gd name="T26" fmla="*/ 1 w 2"/>
                <a:gd name="T2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 h="3">
                  <a:moveTo>
                    <a:pt x="1" y="2"/>
                  </a:moveTo>
                  <a:cubicBezTo>
                    <a:pt x="0" y="3"/>
                    <a:pt x="0" y="3"/>
                    <a:pt x="0" y="3"/>
                  </a:cubicBezTo>
                  <a:cubicBezTo>
                    <a:pt x="0" y="3"/>
                    <a:pt x="0" y="3"/>
                    <a:pt x="0" y="3"/>
                  </a:cubicBezTo>
                  <a:cubicBezTo>
                    <a:pt x="0" y="3"/>
                    <a:pt x="0" y="3"/>
                    <a:pt x="0" y="3"/>
                  </a:cubicBezTo>
                  <a:cubicBezTo>
                    <a:pt x="0" y="3"/>
                    <a:pt x="0" y="2"/>
                    <a:pt x="0" y="2"/>
                  </a:cubicBezTo>
                  <a:cubicBezTo>
                    <a:pt x="0" y="1"/>
                    <a:pt x="0" y="1"/>
                    <a:pt x="0" y="1"/>
                  </a:cubicBezTo>
                  <a:cubicBezTo>
                    <a:pt x="0" y="1"/>
                    <a:pt x="0" y="1"/>
                    <a:pt x="0" y="1"/>
                  </a:cubicBezTo>
                  <a:cubicBezTo>
                    <a:pt x="1" y="1"/>
                    <a:pt x="1" y="1"/>
                    <a:pt x="1" y="1"/>
                  </a:cubicBezTo>
                  <a:cubicBezTo>
                    <a:pt x="1" y="0"/>
                    <a:pt x="1" y="0"/>
                    <a:pt x="2" y="0"/>
                  </a:cubicBezTo>
                  <a:cubicBezTo>
                    <a:pt x="2" y="0"/>
                    <a:pt x="2" y="0"/>
                    <a:pt x="2" y="0"/>
                  </a:cubicBezTo>
                  <a:cubicBezTo>
                    <a:pt x="2" y="0"/>
                    <a:pt x="2" y="0"/>
                    <a:pt x="2" y="0"/>
                  </a:cubicBezTo>
                  <a:cubicBezTo>
                    <a:pt x="2" y="0"/>
                    <a:pt x="2" y="0"/>
                    <a:pt x="2" y="0"/>
                  </a:cubicBezTo>
                  <a:cubicBezTo>
                    <a:pt x="1" y="1"/>
                    <a:pt x="1" y="1"/>
                    <a:pt x="1" y="1"/>
                  </a:cubicBezTo>
                  <a:lnTo>
                    <a:pt x="1" y="2"/>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 name="Freeform 94">
              <a:extLst>
                <a:ext uri="{FF2B5EF4-FFF2-40B4-BE49-F238E27FC236}">
                  <a16:creationId xmlns:a16="http://schemas.microsoft.com/office/drawing/2014/main" id="{5FBE2E6F-E070-4457-B53B-06C9458D4C30}"/>
                </a:ext>
              </a:extLst>
            </p:cNvPr>
            <p:cNvSpPr>
              <a:spLocks/>
            </p:cNvSpPr>
            <p:nvPr userDrawn="1"/>
          </p:nvSpPr>
          <p:spPr bwMode="auto">
            <a:xfrm>
              <a:off x="236" y="260"/>
              <a:ext cx="9" cy="6"/>
            </a:xfrm>
            <a:custGeom>
              <a:avLst/>
              <a:gdLst>
                <a:gd name="T0" fmla="*/ 3 w 4"/>
                <a:gd name="T1" fmla="*/ 0 h 3"/>
                <a:gd name="T2" fmla="*/ 3 w 4"/>
                <a:gd name="T3" fmla="*/ 0 h 3"/>
                <a:gd name="T4" fmla="*/ 4 w 4"/>
                <a:gd name="T5" fmla="*/ 0 h 3"/>
                <a:gd name="T6" fmla="*/ 4 w 4"/>
                <a:gd name="T7" fmla="*/ 0 h 3"/>
                <a:gd name="T8" fmla="*/ 3 w 4"/>
                <a:gd name="T9" fmla="*/ 2 h 3"/>
                <a:gd name="T10" fmla="*/ 2 w 4"/>
                <a:gd name="T11" fmla="*/ 3 h 3"/>
                <a:gd name="T12" fmla="*/ 0 w 4"/>
                <a:gd name="T13" fmla="*/ 1 h 3"/>
                <a:gd name="T14" fmla="*/ 0 w 4"/>
                <a:gd name="T15" fmla="*/ 0 h 3"/>
                <a:gd name="T16" fmla="*/ 1 w 4"/>
                <a:gd name="T17" fmla="*/ 0 h 3"/>
                <a:gd name="T18" fmla="*/ 1 w 4"/>
                <a:gd name="T19" fmla="*/ 0 h 3"/>
                <a:gd name="T20" fmla="*/ 1 w 4"/>
                <a:gd name="T21" fmla="*/ 0 h 3"/>
                <a:gd name="T22" fmla="*/ 2 w 4"/>
                <a:gd name="T23" fmla="*/ 0 h 3"/>
                <a:gd name="T24" fmla="*/ 3 w 4"/>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3">
                  <a:moveTo>
                    <a:pt x="3" y="0"/>
                  </a:moveTo>
                  <a:cubicBezTo>
                    <a:pt x="3" y="0"/>
                    <a:pt x="3" y="0"/>
                    <a:pt x="3" y="0"/>
                  </a:cubicBezTo>
                  <a:cubicBezTo>
                    <a:pt x="3" y="0"/>
                    <a:pt x="4" y="0"/>
                    <a:pt x="4" y="0"/>
                  </a:cubicBezTo>
                  <a:cubicBezTo>
                    <a:pt x="4" y="0"/>
                    <a:pt x="4" y="0"/>
                    <a:pt x="4" y="0"/>
                  </a:cubicBezTo>
                  <a:cubicBezTo>
                    <a:pt x="4" y="1"/>
                    <a:pt x="4" y="1"/>
                    <a:pt x="3" y="2"/>
                  </a:cubicBezTo>
                  <a:cubicBezTo>
                    <a:pt x="3" y="3"/>
                    <a:pt x="3" y="3"/>
                    <a:pt x="2" y="3"/>
                  </a:cubicBezTo>
                  <a:cubicBezTo>
                    <a:pt x="2" y="3"/>
                    <a:pt x="1" y="3"/>
                    <a:pt x="0" y="1"/>
                  </a:cubicBezTo>
                  <a:cubicBezTo>
                    <a:pt x="0" y="1"/>
                    <a:pt x="0" y="1"/>
                    <a:pt x="0" y="0"/>
                  </a:cubicBezTo>
                  <a:cubicBezTo>
                    <a:pt x="0" y="0"/>
                    <a:pt x="0" y="0"/>
                    <a:pt x="1" y="0"/>
                  </a:cubicBezTo>
                  <a:cubicBezTo>
                    <a:pt x="1" y="0"/>
                    <a:pt x="1" y="0"/>
                    <a:pt x="1" y="0"/>
                  </a:cubicBezTo>
                  <a:cubicBezTo>
                    <a:pt x="1" y="0"/>
                    <a:pt x="1" y="0"/>
                    <a:pt x="1" y="0"/>
                  </a:cubicBezTo>
                  <a:cubicBezTo>
                    <a:pt x="2" y="0"/>
                    <a:pt x="2" y="0"/>
                    <a:pt x="2" y="0"/>
                  </a:cubicBezTo>
                  <a:cubicBezTo>
                    <a:pt x="2" y="0"/>
                    <a:pt x="3" y="0"/>
                    <a:pt x="3" y="0"/>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4" name="Freeform 95">
              <a:extLst>
                <a:ext uri="{FF2B5EF4-FFF2-40B4-BE49-F238E27FC236}">
                  <a16:creationId xmlns:a16="http://schemas.microsoft.com/office/drawing/2014/main" id="{E744A7A6-BEBD-41F1-B523-CB7C7649657D}"/>
                </a:ext>
              </a:extLst>
            </p:cNvPr>
            <p:cNvSpPr>
              <a:spLocks/>
            </p:cNvSpPr>
            <p:nvPr userDrawn="1"/>
          </p:nvSpPr>
          <p:spPr bwMode="auto">
            <a:xfrm>
              <a:off x="238" y="262"/>
              <a:ext cx="4" cy="4"/>
            </a:xfrm>
            <a:custGeom>
              <a:avLst/>
              <a:gdLst>
                <a:gd name="T0" fmla="*/ 1 w 2"/>
                <a:gd name="T1" fmla="*/ 0 h 2"/>
                <a:gd name="T2" fmla="*/ 1 w 2"/>
                <a:gd name="T3" fmla="*/ 0 h 2"/>
                <a:gd name="T4" fmla="*/ 1 w 2"/>
                <a:gd name="T5" fmla="*/ 0 h 2"/>
                <a:gd name="T6" fmla="*/ 0 w 2"/>
                <a:gd name="T7" fmla="*/ 0 h 2"/>
                <a:gd name="T8" fmla="*/ 1 w 2"/>
                <a:gd name="T9" fmla="*/ 2 h 2"/>
                <a:gd name="T10" fmla="*/ 1 w 2"/>
                <a:gd name="T11" fmla="*/ 2 h 2"/>
                <a:gd name="T12" fmla="*/ 2 w 2"/>
                <a:gd name="T13" fmla="*/ 1 h 2"/>
                <a:gd name="T14" fmla="*/ 2 w 2"/>
                <a:gd name="T15" fmla="*/ 0 h 2"/>
                <a:gd name="T16" fmla="*/ 2 w 2"/>
                <a:gd name="T17" fmla="*/ 0 h 2"/>
                <a:gd name="T18" fmla="*/ 2 w 2"/>
                <a:gd name="T19" fmla="*/ 0 h 2"/>
                <a:gd name="T20" fmla="*/ 1 w 2"/>
                <a:gd name="T21"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2">
                  <a:moveTo>
                    <a:pt x="1" y="0"/>
                  </a:moveTo>
                  <a:cubicBezTo>
                    <a:pt x="1" y="0"/>
                    <a:pt x="1" y="0"/>
                    <a:pt x="1" y="0"/>
                  </a:cubicBezTo>
                  <a:cubicBezTo>
                    <a:pt x="1" y="0"/>
                    <a:pt x="1" y="0"/>
                    <a:pt x="1" y="0"/>
                  </a:cubicBezTo>
                  <a:cubicBezTo>
                    <a:pt x="0" y="0"/>
                    <a:pt x="0" y="0"/>
                    <a:pt x="0" y="0"/>
                  </a:cubicBezTo>
                  <a:cubicBezTo>
                    <a:pt x="0" y="1"/>
                    <a:pt x="1" y="1"/>
                    <a:pt x="1" y="2"/>
                  </a:cubicBezTo>
                  <a:cubicBezTo>
                    <a:pt x="1" y="2"/>
                    <a:pt x="1" y="2"/>
                    <a:pt x="1" y="2"/>
                  </a:cubicBezTo>
                  <a:cubicBezTo>
                    <a:pt x="1" y="2"/>
                    <a:pt x="2" y="2"/>
                    <a:pt x="2" y="1"/>
                  </a:cubicBezTo>
                  <a:cubicBezTo>
                    <a:pt x="2" y="0"/>
                    <a:pt x="2" y="0"/>
                    <a:pt x="2" y="0"/>
                  </a:cubicBezTo>
                  <a:cubicBezTo>
                    <a:pt x="2" y="0"/>
                    <a:pt x="2" y="0"/>
                    <a:pt x="2" y="0"/>
                  </a:cubicBezTo>
                  <a:cubicBezTo>
                    <a:pt x="2" y="0"/>
                    <a:pt x="2" y="0"/>
                    <a:pt x="2" y="0"/>
                  </a:cubicBezTo>
                  <a:cubicBezTo>
                    <a:pt x="1" y="0"/>
                    <a:pt x="1" y="0"/>
                    <a:pt x="1" y="0"/>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5" name="Freeform 96">
              <a:extLst>
                <a:ext uri="{FF2B5EF4-FFF2-40B4-BE49-F238E27FC236}">
                  <a16:creationId xmlns:a16="http://schemas.microsoft.com/office/drawing/2014/main" id="{C346ABED-EA03-4CD8-8E83-15B520967177}"/>
                </a:ext>
              </a:extLst>
            </p:cNvPr>
            <p:cNvSpPr>
              <a:spLocks/>
            </p:cNvSpPr>
            <p:nvPr userDrawn="1"/>
          </p:nvSpPr>
          <p:spPr bwMode="auto">
            <a:xfrm>
              <a:off x="345" y="241"/>
              <a:ext cx="70" cy="86"/>
            </a:xfrm>
            <a:custGeom>
              <a:avLst/>
              <a:gdLst>
                <a:gd name="T0" fmla="*/ 30 w 34"/>
                <a:gd name="T1" fmla="*/ 20 h 41"/>
                <a:gd name="T2" fmla="*/ 30 w 34"/>
                <a:gd name="T3" fmla="*/ 22 h 41"/>
                <a:gd name="T4" fmla="*/ 29 w 34"/>
                <a:gd name="T5" fmla="*/ 24 h 41"/>
                <a:gd name="T6" fmla="*/ 28 w 34"/>
                <a:gd name="T7" fmla="*/ 26 h 41"/>
                <a:gd name="T8" fmla="*/ 25 w 34"/>
                <a:gd name="T9" fmla="*/ 30 h 41"/>
                <a:gd name="T10" fmla="*/ 23 w 34"/>
                <a:gd name="T11" fmla="*/ 30 h 41"/>
                <a:gd name="T12" fmla="*/ 22 w 34"/>
                <a:gd name="T13" fmla="*/ 30 h 41"/>
                <a:gd name="T14" fmla="*/ 20 w 34"/>
                <a:gd name="T15" fmla="*/ 27 h 41"/>
                <a:gd name="T16" fmla="*/ 20 w 34"/>
                <a:gd name="T17" fmla="*/ 25 h 41"/>
                <a:gd name="T18" fmla="*/ 25 w 34"/>
                <a:gd name="T19" fmla="*/ 23 h 41"/>
                <a:gd name="T20" fmla="*/ 21 w 34"/>
                <a:gd name="T21" fmla="*/ 20 h 41"/>
                <a:gd name="T22" fmla="*/ 20 w 34"/>
                <a:gd name="T23" fmla="*/ 24 h 41"/>
                <a:gd name="T24" fmla="*/ 19 w 34"/>
                <a:gd name="T25" fmla="*/ 30 h 41"/>
                <a:gd name="T26" fmla="*/ 19 w 34"/>
                <a:gd name="T27" fmla="*/ 31 h 41"/>
                <a:gd name="T28" fmla="*/ 13 w 34"/>
                <a:gd name="T29" fmla="*/ 36 h 41"/>
                <a:gd name="T30" fmla="*/ 11 w 34"/>
                <a:gd name="T31" fmla="*/ 39 h 41"/>
                <a:gd name="T32" fmla="*/ 8 w 34"/>
                <a:gd name="T33" fmla="*/ 39 h 41"/>
                <a:gd name="T34" fmla="*/ 5 w 34"/>
                <a:gd name="T35" fmla="*/ 41 h 41"/>
                <a:gd name="T36" fmla="*/ 6 w 34"/>
                <a:gd name="T37" fmla="*/ 35 h 41"/>
                <a:gd name="T38" fmla="*/ 11 w 34"/>
                <a:gd name="T39" fmla="*/ 32 h 41"/>
                <a:gd name="T40" fmla="*/ 13 w 34"/>
                <a:gd name="T41" fmla="*/ 26 h 41"/>
                <a:gd name="T42" fmla="*/ 16 w 34"/>
                <a:gd name="T43" fmla="*/ 21 h 41"/>
                <a:gd name="T44" fmla="*/ 14 w 34"/>
                <a:gd name="T45" fmla="*/ 22 h 41"/>
                <a:gd name="T46" fmla="*/ 13 w 34"/>
                <a:gd name="T47" fmla="*/ 24 h 41"/>
                <a:gd name="T48" fmla="*/ 7 w 34"/>
                <a:gd name="T49" fmla="*/ 31 h 41"/>
                <a:gd name="T50" fmla="*/ 5 w 34"/>
                <a:gd name="T51" fmla="*/ 31 h 41"/>
                <a:gd name="T52" fmla="*/ 3 w 34"/>
                <a:gd name="T53" fmla="*/ 30 h 41"/>
                <a:gd name="T54" fmla="*/ 1 w 34"/>
                <a:gd name="T55" fmla="*/ 30 h 41"/>
                <a:gd name="T56" fmla="*/ 2 w 34"/>
                <a:gd name="T57" fmla="*/ 26 h 41"/>
                <a:gd name="T58" fmla="*/ 1 w 34"/>
                <a:gd name="T59" fmla="*/ 25 h 41"/>
                <a:gd name="T60" fmla="*/ 6 w 34"/>
                <a:gd name="T61" fmla="*/ 25 h 41"/>
                <a:gd name="T62" fmla="*/ 6 w 34"/>
                <a:gd name="T63" fmla="*/ 20 h 41"/>
                <a:gd name="T64" fmla="*/ 4 w 34"/>
                <a:gd name="T65" fmla="*/ 22 h 41"/>
                <a:gd name="T66" fmla="*/ 2 w 34"/>
                <a:gd name="T67" fmla="*/ 17 h 41"/>
                <a:gd name="T68" fmla="*/ 1 w 34"/>
                <a:gd name="T69" fmla="*/ 12 h 41"/>
                <a:gd name="T70" fmla="*/ 0 w 34"/>
                <a:gd name="T71" fmla="*/ 7 h 41"/>
                <a:gd name="T72" fmla="*/ 1 w 34"/>
                <a:gd name="T73" fmla="*/ 6 h 41"/>
                <a:gd name="T74" fmla="*/ 1 w 34"/>
                <a:gd name="T75" fmla="*/ 2 h 41"/>
                <a:gd name="T76" fmla="*/ 6 w 34"/>
                <a:gd name="T77" fmla="*/ 6 h 41"/>
                <a:gd name="T78" fmla="*/ 5 w 34"/>
                <a:gd name="T79" fmla="*/ 13 h 41"/>
                <a:gd name="T80" fmla="*/ 9 w 34"/>
                <a:gd name="T81" fmla="*/ 11 h 41"/>
                <a:gd name="T82" fmla="*/ 8 w 34"/>
                <a:gd name="T83" fmla="*/ 4 h 41"/>
                <a:gd name="T84" fmla="*/ 10 w 34"/>
                <a:gd name="T85" fmla="*/ 1 h 41"/>
                <a:gd name="T86" fmla="*/ 12 w 34"/>
                <a:gd name="T87" fmla="*/ 0 h 41"/>
                <a:gd name="T88" fmla="*/ 14 w 34"/>
                <a:gd name="T89" fmla="*/ 1 h 41"/>
                <a:gd name="T90" fmla="*/ 16 w 34"/>
                <a:gd name="T91" fmla="*/ 2 h 41"/>
                <a:gd name="T92" fmla="*/ 17 w 34"/>
                <a:gd name="T93" fmla="*/ 3 h 41"/>
                <a:gd name="T94" fmla="*/ 19 w 34"/>
                <a:gd name="T95" fmla="*/ 6 h 41"/>
                <a:gd name="T96" fmla="*/ 24 w 34"/>
                <a:gd name="T97" fmla="*/ 15 h 41"/>
                <a:gd name="T98" fmla="*/ 27 w 34"/>
                <a:gd name="T99" fmla="*/ 14 h 41"/>
                <a:gd name="T100" fmla="*/ 29 w 34"/>
                <a:gd name="T101" fmla="*/ 3 h 41"/>
                <a:gd name="T102" fmla="*/ 34 w 34"/>
                <a:gd name="T103" fmla="*/ 3 h 41"/>
                <a:gd name="T104" fmla="*/ 25 w 34"/>
                <a:gd name="T105" fmla="*/ 7 h 41"/>
                <a:gd name="T106" fmla="*/ 25 w 34"/>
                <a:gd name="T107" fmla="*/ 9 h 41"/>
                <a:gd name="T108" fmla="*/ 29 w 34"/>
                <a:gd name="T109" fmla="*/ 1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4" h="41">
                  <a:moveTo>
                    <a:pt x="27" y="19"/>
                  </a:moveTo>
                  <a:cubicBezTo>
                    <a:pt x="27" y="20"/>
                    <a:pt x="28" y="20"/>
                    <a:pt x="29" y="20"/>
                  </a:cubicBezTo>
                  <a:cubicBezTo>
                    <a:pt x="29" y="20"/>
                    <a:pt x="29" y="20"/>
                    <a:pt x="30" y="20"/>
                  </a:cubicBezTo>
                  <a:cubicBezTo>
                    <a:pt x="30" y="20"/>
                    <a:pt x="30" y="20"/>
                    <a:pt x="30" y="20"/>
                  </a:cubicBezTo>
                  <a:cubicBezTo>
                    <a:pt x="30" y="20"/>
                    <a:pt x="30" y="20"/>
                    <a:pt x="30" y="20"/>
                  </a:cubicBezTo>
                  <a:cubicBezTo>
                    <a:pt x="30" y="20"/>
                    <a:pt x="30" y="21"/>
                    <a:pt x="30" y="21"/>
                  </a:cubicBezTo>
                  <a:cubicBezTo>
                    <a:pt x="30" y="21"/>
                    <a:pt x="30" y="21"/>
                    <a:pt x="30" y="22"/>
                  </a:cubicBezTo>
                  <a:cubicBezTo>
                    <a:pt x="30" y="22"/>
                    <a:pt x="30" y="22"/>
                    <a:pt x="30" y="22"/>
                  </a:cubicBezTo>
                  <a:cubicBezTo>
                    <a:pt x="30" y="23"/>
                    <a:pt x="30" y="23"/>
                    <a:pt x="30" y="23"/>
                  </a:cubicBezTo>
                  <a:cubicBezTo>
                    <a:pt x="29" y="23"/>
                    <a:pt x="29" y="23"/>
                    <a:pt x="29" y="23"/>
                  </a:cubicBezTo>
                  <a:cubicBezTo>
                    <a:pt x="29" y="23"/>
                    <a:pt x="29" y="23"/>
                    <a:pt x="29" y="23"/>
                  </a:cubicBezTo>
                  <a:cubicBezTo>
                    <a:pt x="29" y="24"/>
                    <a:pt x="29" y="24"/>
                    <a:pt x="29" y="24"/>
                  </a:cubicBezTo>
                  <a:cubicBezTo>
                    <a:pt x="29" y="24"/>
                    <a:pt x="29" y="24"/>
                    <a:pt x="29" y="24"/>
                  </a:cubicBezTo>
                  <a:cubicBezTo>
                    <a:pt x="29" y="25"/>
                    <a:pt x="29" y="25"/>
                    <a:pt x="28" y="26"/>
                  </a:cubicBezTo>
                  <a:cubicBezTo>
                    <a:pt x="28" y="26"/>
                    <a:pt x="28" y="26"/>
                    <a:pt x="28" y="26"/>
                  </a:cubicBezTo>
                  <a:cubicBezTo>
                    <a:pt x="28" y="26"/>
                    <a:pt x="28" y="26"/>
                    <a:pt x="28" y="26"/>
                  </a:cubicBezTo>
                  <a:cubicBezTo>
                    <a:pt x="28" y="27"/>
                    <a:pt x="27" y="27"/>
                    <a:pt x="27" y="27"/>
                  </a:cubicBezTo>
                  <a:cubicBezTo>
                    <a:pt x="27" y="28"/>
                    <a:pt x="27" y="28"/>
                    <a:pt x="27" y="28"/>
                  </a:cubicBezTo>
                  <a:cubicBezTo>
                    <a:pt x="26" y="29"/>
                    <a:pt x="26" y="29"/>
                    <a:pt x="26" y="30"/>
                  </a:cubicBezTo>
                  <a:cubicBezTo>
                    <a:pt x="26" y="30"/>
                    <a:pt x="26" y="30"/>
                    <a:pt x="25" y="30"/>
                  </a:cubicBezTo>
                  <a:cubicBezTo>
                    <a:pt x="25" y="30"/>
                    <a:pt x="25" y="30"/>
                    <a:pt x="25" y="29"/>
                  </a:cubicBezTo>
                  <a:cubicBezTo>
                    <a:pt x="25" y="29"/>
                    <a:pt x="24" y="29"/>
                    <a:pt x="24" y="29"/>
                  </a:cubicBezTo>
                  <a:cubicBezTo>
                    <a:pt x="24" y="30"/>
                    <a:pt x="24" y="30"/>
                    <a:pt x="24" y="30"/>
                  </a:cubicBezTo>
                  <a:cubicBezTo>
                    <a:pt x="23" y="30"/>
                    <a:pt x="23" y="30"/>
                    <a:pt x="23" y="30"/>
                  </a:cubicBezTo>
                  <a:cubicBezTo>
                    <a:pt x="23" y="30"/>
                    <a:pt x="23" y="31"/>
                    <a:pt x="23" y="31"/>
                  </a:cubicBezTo>
                  <a:cubicBezTo>
                    <a:pt x="22" y="31"/>
                    <a:pt x="22" y="31"/>
                    <a:pt x="22" y="31"/>
                  </a:cubicBezTo>
                  <a:cubicBezTo>
                    <a:pt x="22" y="31"/>
                    <a:pt x="22" y="31"/>
                    <a:pt x="22" y="31"/>
                  </a:cubicBezTo>
                  <a:cubicBezTo>
                    <a:pt x="22" y="31"/>
                    <a:pt x="22" y="31"/>
                    <a:pt x="22" y="30"/>
                  </a:cubicBezTo>
                  <a:cubicBezTo>
                    <a:pt x="21" y="29"/>
                    <a:pt x="21" y="29"/>
                    <a:pt x="21" y="29"/>
                  </a:cubicBezTo>
                  <a:cubicBezTo>
                    <a:pt x="21" y="29"/>
                    <a:pt x="21" y="28"/>
                    <a:pt x="21" y="28"/>
                  </a:cubicBezTo>
                  <a:cubicBezTo>
                    <a:pt x="21" y="27"/>
                    <a:pt x="21" y="27"/>
                    <a:pt x="21" y="27"/>
                  </a:cubicBezTo>
                  <a:cubicBezTo>
                    <a:pt x="21" y="27"/>
                    <a:pt x="21" y="27"/>
                    <a:pt x="20" y="27"/>
                  </a:cubicBezTo>
                  <a:cubicBezTo>
                    <a:pt x="20" y="27"/>
                    <a:pt x="20" y="27"/>
                    <a:pt x="20" y="27"/>
                  </a:cubicBezTo>
                  <a:cubicBezTo>
                    <a:pt x="20" y="27"/>
                    <a:pt x="20" y="27"/>
                    <a:pt x="20" y="27"/>
                  </a:cubicBezTo>
                  <a:cubicBezTo>
                    <a:pt x="20" y="27"/>
                    <a:pt x="20" y="27"/>
                    <a:pt x="20" y="26"/>
                  </a:cubicBezTo>
                  <a:cubicBezTo>
                    <a:pt x="20" y="25"/>
                    <a:pt x="20" y="25"/>
                    <a:pt x="20" y="25"/>
                  </a:cubicBezTo>
                  <a:cubicBezTo>
                    <a:pt x="21" y="24"/>
                    <a:pt x="22" y="23"/>
                    <a:pt x="23" y="23"/>
                  </a:cubicBezTo>
                  <a:cubicBezTo>
                    <a:pt x="23" y="23"/>
                    <a:pt x="23" y="24"/>
                    <a:pt x="24" y="24"/>
                  </a:cubicBezTo>
                  <a:cubicBezTo>
                    <a:pt x="24" y="24"/>
                    <a:pt x="24" y="24"/>
                    <a:pt x="24" y="24"/>
                  </a:cubicBezTo>
                  <a:cubicBezTo>
                    <a:pt x="25" y="24"/>
                    <a:pt x="25" y="23"/>
                    <a:pt x="25" y="23"/>
                  </a:cubicBezTo>
                  <a:cubicBezTo>
                    <a:pt x="25" y="23"/>
                    <a:pt x="25" y="23"/>
                    <a:pt x="25" y="23"/>
                  </a:cubicBezTo>
                  <a:cubicBezTo>
                    <a:pt x="24" y="23"/>
                    <a:pt x="24" y="22"/>
                    <a:pt x="23" y="22"/>
                  </a:cubicBezTo>
                  <a:cubicBezTo>
                    <a:pt x="23" y="22"/>
                    <a:pt x="22" y="22"/>
                    <a:pt x="22" y="21"/>
                  </a:cubicBezTo>
                  <a:cubicBezTo>
                    <a:pt x="21" y="21"/>
                    <a:pt x="21" y="20"/>
                    <a:pt x="21" y="20"/>
                  </a:cubicBezTo>
                  <a:cubicBezTo>
                    <a:pt x="21" y="20"/>
                    <a:pt x="21" y="21"/>
                    <a:pt x="21" y="21"/>
                  </a:cubicBezTo>
                  <a:cubicBezTo>
                    <a:pt x="21" y="21"/>
                    <a:pt x="21" y="21"/>
                    <a:pt x="21" y="21"/>
                  </a:cubicBezTo>
                  <a:cubicBezTo>
                    <a:pt x="21" y="21"/>
                    <a:pt x="21" y="21"/>
                    <a:pt x="21" y="21"/>
                  </a:cubicBezTo>
                  <a:cubicBezTo>
                    <a:pt x="21" y="22"/>
                    <a:pt x="21" y="23"/>
                    <a:pt x="20" y="24"/>
                  </a:cubicBezTo>
                  <a:cubicBezTo>
                    <a:pt x="19" y="26"/>
                    <a:pt x="19" y="26"/>
                    <a:pt x="19" y="26"/>
                  </a:cubicBezTo>
                  <a:cubicBezTo>
                    <a:pt x="18" y="27"/>
                    <a:pt x="18" y="28"/>
                    <a:pt x="18" y="28"/>
                  </a:cubicBezTo>
                  <a:cubicBezTo>
                    <a:pt x="18" y="29"/>
                    <a:pt x="19" y="30"/>
                    <a:pt x="19" y="30"/>
                  </a:cubicBezTo>
                  <a:cubicBezTo>
                    <a:pt x="19" y="30"/>
                    <a:pt x="19" y="30"/>
                    <a:pt x="19" y="30"/>
                  </a:cubicBezTo>
                  <a:cubicBezTo>
                    <a:pt x="20" y="30"/>
                    <a:pt x="20" y="30"/>
                    <a:pt x="20" y="30"/>
                  </a:cubicBezTo>
                  <a:cubicBezTo>
                    <a:pt x="20" y="30"/>
                    <a:pt x="20" y="30"/>
                    <a:pt x="20" y="30"/>
                  </a:cubicBezTo>
                  <a:cubicBezTo>
                    <a:pt x="20" y="30"/>
                    <a:pt x="20" y="30"/>
                    <a:pt x="20" y="30"/>
                  </a:cubicBezTo>
                  <a:cubicBezTo>
                    <a:pt x="19" y="31"/>
                    <a:pt x="19" y="31"/>
                    <a:pt x="19" y="31"/>
                  </a:cubicBezTo>
                  <a:cubicBezTo>
                    <a:pt x="18" y="32"/>
                    <a:pt x="18" y="32"/>
                    <a:pt x="17" y="33"/>
                  </a:cubicBezTo>
                  <a:cubicBezTo>
                    <a:pt x="17" y="34"/>
                    <a:pt x="16" y="34"/>
                    <a:pt x="15" y="34"/>
                  </a:cubicBezTo>
                  <a:cubicBezTo>
                    <a:pt x="15" y="35"/>
                    <a:pt x="15" y="35"/>
                    <a:pt x="15" y="35"/>
                  </a:cubicBezTo>
                  <a:cubicBezTo>
                    <a:pt x="14" y="35"/>
                    <a:pt x="13" y="36"/>
                    <a:pt x="13" y="36"/>
                  </a:cubicBezTo>
                  <a:cubicBezTo>
                    <a:pt x="13" y="36"/>
                    <a:pt x="13" y="36"/>
                    <a:pt x="13" y="36"/>
                  </a:cubicBezTo>
                  <a:cubicBezTo>
                    <a:pt x="13" y="37"/>
                    <a:pt x="12" y="37"/>
                    <a:pt x="12" y="38"/>
                  </a:cubicBezTo>
                  <a:cubicBezTo>
                    <a:pt x="11" y="38"/>
                    <a:pt x="11" y="38"/>
                    <a:pt x="11" y="38"/>
                  </a:cubicBezTo>
                  <a:cubicBezTo>
                    <a:pt x="11" y="38"/>
                    <a:pt x="11" y="39"/>
                    <a:pt x="11" y="39"/>
                  </a:cubicBezTo>
                  <a:cubicBezTo>
                    <a:pt x="10" y="39"/>
                    <a:pt x="10" y="39"/>
                    <a:pt x="10" y="39"/>
                  </a:cubicBezTo>
                  <a:cubicBezTo>
                    <a:pt x="10" y="39"/>
                    <a:pt x="9" y="39"/>
                    <a:pt x="9" y="38"/>
                  </a:cubicBezTo>
                  <a:cubicBezTo>
                    <a:pt x="9" y="38"/>
                    <a:pt x="9" y="38"/>
                    <a:pt x="9" y="38"/>
                  </a:cubicBezTo>
                  <a:cubicBezTo>
                    <a:pt x="9" y="39"/>
                    <a:pt x="8" y="39"/>
                    <a:pt x="8" y="39"/>
                  </a:cubicBezTo>
                  <a:cubicBezTo>
                    <a:pt x="8" y="39"/>
                    <a:pt x="8" y="39"/>
                    <a:pt x="7" y="39"/>
                  </a:cubicBezTo>
                  <a:cubicBezTo>
                    <a:pt x="6" y="39"/>
                    <a:pt x="6" y="40"/>
                    <a:pt x="5" y="40"/>
                  </a:cubicBezTo>
                  <a:cubicBezTo>
                    <a:pt x="5" y="41"/>
                    <a:pt x="5" y="41"/>
                    <a:pt x="5" y="41"/>
                  </a:cubicBezTo>
                  <a:cubicBezTo>
                    <a:pt x="5" y="41"/>
                    <a:pt x="5" y="41"/>
                    <a:pt x="5" y="41"/>
                  </a:cubicBezTo>
                  <a:cubicBezTo>
                    <a:pt x="5" y="41"/>
                    <a:pt x="5" y="40"/>
                    <a:pt x="4" y="40"/>
                  </a:cubicBezTo>
                  <a:cubicBezTo>
                    <a:pt x="4" y="39"/>
                    <a:pt x="4" y="39"/>
                    <a:pt x="4" y="38"/>
                  </a:cubicBezTo>
                  <a:cubicBezTo>
                    <a:pt x="4" y="37"/>
                    <a:pt x="5" y="36"/>
                    <a:pt x="6" y="35"/>
                  </a:cubicBezTo>
                  <a:cubicBezTo>
                    <a:pt x="6" y="35"/>
                    <a:pt x="6" y="35"/>
                    <a:pt x="6" y="35"/>
                  </a:cubicBezTo>
                  <a:cubicBezTo>
                    <a:pt x="6" y="33"/>
                    <a:pt x="7" y="31"/>
                    <a:pt x="9" y="31"/>
                  </a:cubicBezTo>
                  <a:cubicBezTo>
                    <a:pt x="10" y="31"/>
                    <a:pt x="10" y="31"/>
                    <a:pt x="10" y="31"/>
                  </a:cubicBezTo>
                  <a:cubicBezTo>
                    <a:pt x="11" y="32"/>
                    <a:pt x="11" y="32"/>
                    <a:pt x="11" y="32"/>
                  </a:cubicBezTo>
                  <a:cubicBezTo>
                    <a:pt x="11" y="32"/>
                    <a:pt x="11" y="32"/>
                    <a:pt x="11" y="32"/>
                  </a:cubicBezTo>
                  <a:cubicBezTo>
                    <a:pt x="12" y="32"/>
                    <a:pt x="12" y="31"/>
                    <a:pt x="13" y="31"/>
                  </a:cubicBezTo>
                  <a:cubicBezTo>
                    <a:pt x="14" y="30"/>
                    <a:pt x="14" y="30"/>
                    <a:pt x="14" y="29"/>
                  </a:cubicBezTo>
                  <a:cubicBezTo>
                    <a:pt x="14" y="29"/>
                    <a:pt x="14" y="28"/>
                    <a:pt x="14" y="28"/>
                  </a:cubicBezTo>
                  <a:cubicBezTo>
                    <a:pt x="13" y="27"/>
                    <a:pt x="13" y="26"/>
                    <a:pt x="13" y="26"/>
                  </a:cubicBezTo>
                  <a:cubicBezTo>
                    <a:pt x="13" y="25"/>
                    <a:pt x="14" y="23"/>
                    <a:pt x="16" y="22"/>
                  </a:cubicBezTo>
                  <a:cubicBezTo>
                    <a:pt x="16" y="22"/>
                    <a:pt x="16" y="21"/>
                    <a:pt x="16" y="21"/>
                  </a:cubicBezTo>
                  <a:cubicBezTo>
                    <a:pt x="16" y="21"/>
                    <a:pt x="16" y="21"/>
                    <a:pt x="16" y="21"/>
                  </a:cubicBezTo>
                  <a:cubicBezTo>
                    <a:pt x="16" y="21"/>
                    <a:pt x="16" y="21"/>
                    <a:pt x="16" y="21"/>
                  </a:cubicBezTo>
                  <a:cubicBezTo>
                    <a:pt x="16" y="21"/>
                    <a:pt x="15" y="21"/>
                    <a:pt x="15" y="22"/>
                  </a:cubicBezTo>
                  <a:cubicBezTo>
                    <a:pt x="14" y="22"/>
                    <a:pt x="14" y="22"/>
                    <a:pt x="14" y="22"/>
                  </a:cubicBezTo>
                  <a:cubicBezTo>
                    <a:pt x="14" y="22"/>
                    <a:pt x="14" y="22"/>
                    <a:pt x="14" y="22"/>
                  </a:cubicBezTo>
                  <a:cubicBezTo>
                    <a:pt x="14" y="22"/>
                    <a:pt x="14" y="22"/>
                    <a:pt x="14" y="22"/>
                  </a:cubicBezTo>
                  <a:cubicBezTo>
                    <a:pt x="14" y="23"/>
                    <a:pt x="14" y="23"/>
                    <a:pt x="14" y="23"/>
                  </a:cubicBezTo>
                  <a:cubicBezTo>
                    <a:pt x="14" y="23"/>
                    <a:pt x="14" y="23"/>
                    <a:pt x="14" y="23"/>
                  </a:cubicBezTo>
                  <a:cubicBezTo>
                    <a:pt x="14" y="23"/>
                    <a:pt x="14" y="23"/>
                    <a:pt x="14" y="23"/>
                  </a:cubicBezTo>
                  <a:cubicBezTo>
                    <a:pt x="13" y="24"/>
                    <a:pt x="13" y="24"/>
                    <a:pt x="13" y="24"/>
                  </a:cubicBezTo>
                  <a:cubicBezTo>
                    <a:pt x="13" y="25"/>
                    <a:pt x="12" y="25"/>
                    <a:pt x="12" y="26"/>
                  </a:cubicBezTo>
                  <a:cubicBezTo>
                    <a:pt x="11" y="27"/>
                    <a:pt x="11" y="27"/>
                    <a:pt x="10" y="27"/>
                  </a:cubicBezTo>
                  <a:cubicBezTo>
                    <a:pt x="9" y="29"/>
                    <a:pt x="9" y="29"/>
                    <a:pt x="8" y="29"/>
                  </a:cubicBezTo>
                  <a:cubicBezTo>
                    <a:pt x="7" y="30"/>
                    <a:pt x="7" y="30"/>
                    <a:pt x="7" y="31"/>
                  </a:cubicBezTo>
                  <a:cubicBezTo>
                    <a:pt x="6" y="31"/>
                    <a:pt x="6" y="31"/>
                    <a:pt x="6" y="31"/>
                  </a:cubicBezTo>
                  <a:cubicBezTo>
                    <a:pt x="6" y="32"/>
                    <a:pt x="6" y="32"/>
                    <a:pt x="6" y="32"/>
                  </a:cubicBezTo>
                  <a:cubicBezTo>
                    <a:pt x="6" y="32"/>
                    <a:pt x="5" y="32"/>
                    <a:pt x="5" y="31"/>
                  </a:cubicBezTo>
                  <a:cubicBezTo>
                    <a:pt x="5" y="31"/>
                    <a:pt x="5" y="31"/>
                    <a:pt x="5" y="31"/>
                  </a:cubicBezTo>
                  <a:cubicBezTo>
                    <a:pt x="4" y="30"/>
                    <a:pt x="4" y="30"/>
                    <a:pt x="4" y="30"/>
                  </a:cubicBezTo>
                  <a:cubicBezTo>
                    <a:pt x="4" y="30"/>
                    <a:pt x="4" y="30"/>
                    <a:pt x="4" y="30"/>
                  </a:cubicBezTo>
                  <a:cubicBezTo>
                    <a:pt x="4" y="30"/>
                    <a:pt x="4" y="30"/>
                    <a:pt x="4" y="30"/>
                  </a:cubicBezTo>
                  <a:cubicBezTo>
                    <a:pt x="3" y="30"/>
                    <a:pt x="3" y="30"/>
                    <a:pt x="3" y="30"/>
                  </a:cubicBezTo>
                  <a:cubicBezTo>
                    <a:pt x="3" y="30"/>
                    <a:pt x="2" y="31"/>
                    <a:pt x="2" y="31"/>
                  </a:cubicBezTo>
                  <a:cubicBezTo>
                    <a:pt x="1" y="32"/>
                    <a:pt x="1" y="32"/>
                    <a:pt x="1" y="32"/>
                  </a:cubicBezTo>
                  <a:cubicBezTo>
                    <a:pt x="1" y="32"/>
                    <a:pt x="1" y="32"/>
                    <a:pt x="1" y="32"/>
                  </a:cubicBezTo>
                  <a:cubicBezTo>
                    <a:pt x="1" y="32"/>
                    <a:pt x="1" y="31"/>
                    <a:pt x="1" y="30"/>
                  </a:cubicBezTo>
                  <a:cubicBezTo>
                    <a:pt x="1" y="29"/>
                    <a:pt x="1" y="28"/>
                    <a:pt x="1" y="28"/>
                  </a:cubicBezTo>
                  <a:cubicBezTo>
                    <a:pt x="2" y="27"/>
                    <a:pt x="2" y="27"/>
                    <a:pt x="2" y="27"/>
                  </a:cubicBezTo>
                  <a:cubicBezTo>
                    <a:pt x="2" y="26"/>
                    <a:pt x="2" y="26"/>
                    <a:pt x="2" y="26"/>
                  </a:cubicBezTo>
                  <a:cubicBezTo>
                    <a:pt x="2" y="26"/>
                    <a:pt x="2" y="26"/>
                    <a:pt x="2" y="26"/>
                  </a:cubicBezTo>
                  <a:cubicBezTo>
                    <a:pt x="2" y="25"/>
                    <a:pt x="2" y="25"/>
                    <a:pt x="1" y="25"/>
                  </a:cubicBezTo>
                  <a:cubicBezTo>
                    <a:pt x="1" y="25"/>
                    <a:pt x="1" y="25"/>
                    <a:pt x="1" y="25"/>
                  </a:cubicBezTo>
                  <a:cubicBezTo>
                    <a:pt x="1" y="25"/>
                    <a:pt x="1" y="25"/>
                    <a:pt x="1" y="25"/>
                  </a:cubicBezTo>
                  <a:cubicBezTo>
                    <a:pt x="1" y="25"/>
                    <a:pt x="1" y="25"/>
                    <a:pt x="1" y="25"/>
                  </a:cubicBezTo>
                  <a:cubicBezTo>
                    <a:pt x="1" y="24"/>
                    <a:pt x="1" y="24"/>
                    <a:pt x="2" y="24"/>
                  </a:cubicBezTo>
                  <a:cubicBezTo>
                    <a:pt x="2" y="23"/>
                    <a:pt x="3" y="23"/>
                    <a:pt x="4" y="23"/>
                  </a:cubicBezTo>
                  <a:cubicBezTo>
                    <a:pt x="4" y="23"/>
                    <a:pt x="5" y="23"/>
                    <a:pt x="5" y="24"/>
                  </a:cubicBezTo>
                  <a:cubicBezTo>
                    <a:pt x="6" y="25"/>
                    <a:pt x="6" y="25"/>
                    <a:pt x="6" y="25"/>
                  </a:cubicBezTo>
                  <a:cubicBezTo>
                    <a:pt x="6" y="25"/>
                    <a:pt x="7" y="25"/>
                    <a:pt x="7" y="25"/>
                  </a:cubicBezTo>
                  <a:cubicBezTo>
                    <a:pt x="7" y="25"/>
                    <a:pt x="8" y="24"/>
                    <a:pt x="8" y="24"/>
                  </a:cubicBezTo>
                  <a:cubicBezTo>
                    <a:pt x="8" y="23"/>
                    <a:pt x="8" y="23"/>
                    <a:pt x="8" y="22"/>
                  </a:cubicBezTo>
                  <a:cubicBezTo>
                    <a:pt x="8" y="21"/>
                    <a:pt x="7" y="20"/>
                    <a:pt x="6" y="20"/>
                  </a:cubicBezTo>
                  <a:cubicBezTo>
                    <a:pt x="6" y="20"/>
                    <a:pt x="5" y="20"/>
                    <a:pt x="4" y="21"/>
                  </a:cubicBezTo>
                  <a:cubicBezTo>
                    <a:pt x="4" y="21"/>
                    <a:pt x="4" y="21"/>
                    <a:pt x="4" y="21"/>
                  </a:cubicBezTo>
                  <a:cubicBezTo>
                    <a:pt x="4" y="22"/>
                    <a:pt x="4" y="22"/>
                    <a:pt x="4" y="22"/>
                  </a:cubicBezTo>
                  <a:cubicBezTo>
                    <a:pt x="4" y="22"/>
                    <a:pt x="4" y="22"/>
                    <a:pt x="4" y="22"/>
                  </a:cubicBezTo>
                  <a:cubicBezTo>
                    <a:pt x="3" y="22"/>
                    <a:pt x="3" y="21"/>
                    <a:pt x="3" y="21"/>
                  </a:cubicBezTo>
                  <a:cubicBezTo>
                    <a:pt x="2" y="20"/>
                    <a:pt x="2" y="20"/>
                    <a:pt x="2" y="20"/>
                  </a:cubicBezTo>
                  <a:cubicBezTo>
                    <a:pt x="2" y="19"/>
                    <a:pt x="2" y="18"/>
                    <a:pt x="2" y="18"/>
                  </a:cubicBezTo>
                  <a:cubicBezTo>
                    <a:pt x="2" y="17"/>
                    <a:pt x="2" y="17"/>
                    <a:pt x="2" y="17"/>
                  </a:cubicBezTo>
                  <a:cubicBezTo>
                    <a:pt x="1" y="16"/>
                    <a:pt x="1" y="16"/>
                    <a:pt x="1" y="15"/>
                  </a:cubicBezTo>
                  <a:cubicBezTo>
                    <a:pt x="1" y="14"/>
                    <a:pt x="1" y="14"/>
                    <a:pt x="2" y="14"/>
                  </a:cubicBezTo>
                  <a:cubicBezTo>
                    <a:pt x="1" y="13"/>
                    <a:pt x="1" y="13"/>
                    <a:pt x="1" y="12"/>
                  </a:cubicBezTo>
                  <a:cubicBezTo>
                    <a:pt x="1" y="12"/>
                    <a:pt x="1" y="12"/>
                    <a:pt x="1" y="12"/>
                  </a:cubicBezTo>
                  <a:cubicBezTo>
                    <a:pt x="1" y="11"/>
                    <a:pt x="1" y="11"/>
                    <a:pt x="1" y="11"/>
                  </a:cubicBezTo>
                  <a:cubicBezTo>
                    <a:pt x="1" y="11"/>
                    <a:pt x="1" y="11"/>
                    <a:pt x="1" y="11"/>
                  </a:cubicBezTo>
                  <a:cubicBezTo>
                    <a:pt x="1" y="10"/>
                    <a:pt x="1" y="10"/>
                    <a:pt x="1" y="8"/>
                  </a:cubicBezTo>
                  <a:cubicBezTo>
                    <a:pt x="0" y="8"/>
                    <a:pt x="0" y="7"/>
                    <a:pt x="0" y="7"/>
                  </a:cubicBezTo>
                  <a:cubicBezTo>
                    <a:pt x="0" y="7"/>
                    <a:pt x="0" y="7"/>
                    <a:pt x="0" y="7"/>
                  </a:cubicBezTo>
                  <a:cubicBezTo>
                    <a:pt x="0" y="7"/>
                    <a:pt x="1" y="6"/>
                    <a:pt x="1" y="6"/>
                  </a:cubicBezTo>
                  <a:cubicBezTo>
                    <a:pt x="2" y="6"/>
                    <a:pt x="2" y="6"/>
                    <a:pt x="2" y="6"/>
                  </a:cubicBezTo>
                  <a:cubicBezTo>
                    <a:pt x="1" y="6"/>
                    <a:pt x="1" y="6"/>
                    <a:pt x="1" y="6"/>
                  </a:cubicBezTo>
                  <a:cubicBezTo>
                    <a:pt x="1" y="5"/>
                    <a:pt x="2" y="5"/>
                    <a:pt x="2" y="4"/>
                  </a:cubicBezTo>
                  <a:cubicBezTo>
                    <a:pt x="2" y="4"/>
                    <a:pt x="2" y="4"/>
                    <a:pt x="2" y="4"/>
                  </a:cubicBezTo>
                  <a:cubicBezTo>
                    <a:pt x="2" y="3"/>
                    <a:pt x="2" y="3"/>
                    <a:pt x="2" y="3"/>
                  </a:cubicBezTo>
                  <a:cubicBezTo>
                    <a:pt x="1" y="2"/>
                    <a:pt x="1" y="2"/>
                    <a:pt x="1" y="2"/>
                  </a:cubicBezTo>
                  <a:cubicBezTo>
                    <a:pt x="1" y="2"/>
                    <a:pt x="1" y="2"/>
                    <a:pt x="1" y="1"/>
                  </a:cubicBezTo>
                  <a:cubicBezTo>
                    <a:pt x="1" y="1"/>
                    <a:pt x="1" y="1"/>
                    <a:pt x="2" y="1"/>
                  </a:cubicBezTo>
                  <a:cubicBezTo>
                    <a:pt x="2" y="1"/>
                    <a:pt x="4" y="2"/>
                    <a:pt x="5" y="3"/>
                  </a:cubicBezTo>
                  <a:cubicBezTo>
                    <a:pt x="6" y="4"/>
                    <a:pt x="6" y="5"/>
                    <a:pt x="6" y="6"/>
                  </a:cubicBezTo>
                  <a:cubicBezTo>
                    <a:pt x="6" y="7"/>
                    <a:pt x="6" y="7"/>
                    <a:pt x="6" y="7"/>
                  </a:cubicBezTo>
                  <a:cubicBezTo>
                    <a:pt x="7" y="8"/>
                    <a:pt x="7" y="8"/>
                    <a:pt x="7" y="9"/>
                  </a:cubicBezTo>
                  <a:cubicBezTo>
                    <a:pt x="7" y="10"/>
                    <a:pt x="7" y="10"/>
                    <a:pt x="6" y="11"/>
                  </a:cubicBezTo>
                  <a:cubicBezTo>
                    <a:pt x="6" y="12"/>
                    <a:pt x="5" y="12"/>
                    <a:pt x="5" y="13"/>
                  </a:cubicBezTo>
                  <a:cubicBezTo>
                    <a:pt x="5" y="15"/>
                    <a:pt x="6" y="16"/>
                    <a:pt x="7" y="16"/>
                  </a:cubicBezTo>
                  <a:cubicBezTo>
                    <a:pt x="8" y="16"/>
                    <a:pt x="8" y="15"/>
                    <a:pt x="9" y="14"/>
                  </a:cubicBezTo>
                  <a:cubicBezTo>
                    <a:pt x="9" y="12"/>
                    <a:pt x="9" y="12"/>
                    <a:pt x="9" y="12"/>
                  </a:cubicBezTo>
                  <a:cubicBezTo>
                    <a:pt x="9" y="12"/>
                    <a:pt x="9" y="12"/>
                    <a:pt x="9" y="11"/>
                  </a:cubicBezTo>
                  <a:cubicBezTo>
                    <a:pt x="9" y="11"/>
                    <a:pt x="9" y="10"/>
                    <a:pt x="9" y="10"/>
                  </a:cubicBezTo>
                  <a:cubicBezTo>
                    <a:pt x="9" y="10"/>
                    <a:pt x="9" y="9"/>
                    <a:pt x="8" y="8"/>
                  </a:cubicBezTo>
                  <a:cubicBezTo>
                    <a:pt x="7" y="7"/>
                    <a:pt x="6" y="6"/>
                    <a:pt x="6" y="5"/>
                  </a:cubicBezTo>
                  <a:cubicBezTo>
                    <a:pt x="6" y="4"/>
                    <a:pt x="7" y="4"/>
                    <a:pt x="8" y="4"/>
                  </a:cubicBezTo>
                  <a:cubicBezTo>
                    <a:pt x="8" y="4"/>
                    <a:pt x="9" y="4"/>
                    <a:pt x="9" y="4"/>
                  </a:cubicBezTo>
                  <a:cubicBezTo>
                    <a:pt x="9" y="3"/>
                    <a:pt x="9" y="3"/>
                    <a:pt x="9" y="2"/>
                  </a:cubicBezTo>
                  <a:cubicBezTo>
                    <a:pt x="9" y="2"/>
                    <a:pt x="10" y="1"/>
                    <a:pt x="10" y="1"/>
                  </a:cubicBezTo>
                  <a:cubicBezTo>
                    <a:pt x="10" y="1"/>
                    <a:pt x="10" y="1"/>
                    <a:pt x="10" y="1"/>
                  </a:cubicBezTo>
                  <a:cubicBezTo>
                    <a:pt x="10" y="1"/>
                    <a:pt x="10" y="2"/>
                    <a:pt x="11" y="2"/>
                  </a:cubicBezTo>
                  <a:cubicBezTo>
                    <a:pt x="11" y="2"/>
                    <a:pt x="11" y="2"/>
                    <a:pt x="11" y="2"/>
                  </a:cubicBezTo>
                  <a:cubicBezTo>
                    <a:pt x="11" y="2"/>
                    <a:pt x="11" y="2"/>
                    <a:pt x="11" y="2"/>
                  </a:cubicBezTo>
                  <a:cubicBezTo>
                    <a:pt x="11" y="1"/>
                    <a:pt x="12" y="1"/>
                    <a:pt x="12" y="0"/>
                  </a:cubicBezTo>
                  <a:cubicBezTo>
                    <a:pt x="13" y="0"/>
                    <a:pt x="13" y="0"/>
                    <a:pt x="13" y="0"/>
                  </a:cubicBezTo>
                  <a:cubicBezTo>
                    <a:pt x="13" y="0"/>
                    <a:pt x="13" y="0"/>
                    <a:pt x="13" y="0"/>
                  </a:cubicBezTo>
                  <a:cubicBezTo>
                    <a:pt x="14" y="1"/>
                    <a:pt x="14" y="1"/>
                    <a:pt x="14" y="1"/>
                  </a:cubicBezTo>
                  <a:cubicBezTo>
                    <a:pt x="14" y="1"/>
                    <a:pt x="14" y="1"/>
                    <a:pt x="14" y="1"/>
                  </a:cubicBezTo>
                  <a:cubicBezTo>
                    <a:pt x="14" y="1"/>
                    <a:pt x="15" y="2"/>
                    <a:pt x="15" y="2"/>
                  </a:cubicBezTo>
                  <a:cubicBezTo>
                    <a:pt x="15" y="2"/>
                    <a:pt x="15" y="2"/>
                    <a:pt x="15" y="2"/>
                  </a:cubicBezTo>
                  <a:cubicBezTo>
                    <a:pt x="16" y="2"/>
                    <a:pt x="16" y="2"/>
                    <a:pt x="16" y="2"/>
                  </a:cubicBezTo>
                  <a:cubicBezTo>
                    <a:pt x="16" y="2"/>
                    <a:pt x="16" y="2"/>
                    <a:pt x="16" y="2"/>
                  </a:cubicBezTo>
                  <a:cubicBezTo>
                    <a:pt x="16" y="1"/>
                    <a:pt x="16" y="1"/>
                    <a:pt x="16" y="1"/>
                  </a:cubicBezTo>
                  <a:cubicBezTo>
                    <a:pt x="16" y="1"/>
                    <a:pt x="16" y="1"/>
                    <a:pt x="16" y="2"/>
                  </a:cubicBezTo>
                  <a:cubicBezTo>
                    <a:pt x="17" y="2"/>
                    <a:pt x="17" y="2"/>
                    <a:pt x="17" y="2"/>
                  </a:cubicBezTo>
                  <a:cubicBezTo>
                    <a:pt x="17" y="3"/>
                    <a:pt x="17" y="3"/>
                    <a:pt x="17" y="3"/>
                  </a:cubicBezTo>
                  <a:cubicBezTo>
                    <a:pt x="17" y="4"/>
                    <a:pt x="17" y="4"/>
                    <a:pt x="17" y="4"/>
                  </a:cubicBezTo>
                  <a:cubicBezTo>
                    <a:pt x="17" y="4"/>
                    <a:pt x="17" y="4"/>
                    <a:pt x="17" y="4"/>
                  </a:cubicBezTo>
                  <a:cubicBezTo>
                    <a:pt x="17" y="4"/>
                    <a:pt x="17" y="4"/>
                    <a:pt x="17" y="4"/>
                  </a:cubicBezTo>
                  <a:cubicBezTo>
                    <a:pt x="18" y="4"/>
                    <a:pt x="19" y="5"/>
                    <a:pt x="19" y="6"/>
                  </a:cubicBezTo>
                  <a:cubicBezTo>
                    <a:pt x="19" y="7"/>
                    <a:pt x="18" y="9"/>
                    <a:pt x="16" y="10"/>
                  </a:cubicBezTo>
                  <a:cubicBezTo>
                    <a:pt x="16" y="10"/>
                    <a:pt x="16" y="10"/>
                    <a:pt x="16" y="11"/>
                  </a:cubicBezTo>
                  <a:cubicBezTo>
                    <a:pt x="16" y="13"/>
                    <a:pt x="17" y="14"/>
                    <a:pt x="21" y="15"/>
                  </a:cubicBezTo>
                  <a:cubicBezTo>
                    <a:pt x="22" y="15"/>
                    <a:pt x="23" y="15"/>
                    <a:pt x="24" y="15"/>
                  </a:cubicBezTo>
                  <a:cubicBezTo>
                    <a:pt x="24" y="15"/>
                    <a:pt x="25" y="16"/>
                    <a:pt x="27" y="16"/>
                  </a:cubicBezTo>
                  <a:cubicBezTo>
                    <a:pt x="28" y="16"/>
                    <a:pt x="28" y="17"/>
                    <a:pt x="29" y="17"/>
                  </a:cubicBezTo>
                  <a:cubicBezTo>
                    <a:pt x="29" y="17"/>
                    <a:pt x="29" y="16"/>
                    <a:pt x="29" y="16"/>
                  </a:cubicBezTo>
                  <a:cubicBezTo>
                    <a:pt x="29" y="16"/>
                    <a:pt x="29" y="15"/>
                    <a:pt x="27" y="14"/>
                  </a:cubicBezTo>
                  <a:cubicBezTo>
                    <a:pt x="24" y="13"/>
                    <a:pt x="24" y="13"/>
                    <a:pt x="24" y="13"/>
                  </a:cubicBezTo>
                  <a:cubicBezTo>
                    <a:pt x="21" y="12"/>
                    <a:pt x="19" y="10"/>
                    <a:pt x="19" y="7"/>
                  </a:cubicBezTo>
                  <a:cubicBezTo>
                    <a:pt x="19" y="4"/>
                    <a:pt x="22" y="2"/>
                    <a:pt x="25" y="2"/>
                  </a:cubicBezTo>
                  <a:cubicBezTo>
                    <a:pt x="26" y="2"/>
                    <a:pt x="27" y="2"/>
                    <a:pt x="29" y="3"/>
                  </a:cubicBezTo>
                  <a:cubicBezTo>
                    <a:pt x="31" y="4"/>
                    <a:pt x="31" y="4"/>
                    <a:pt x="31" y="4"/>
                  </a:cubicBezTo>
                  <a:cubicBezTo>
                    <a:pt x="32" y="4"/>
                    <a:pt x="32" y="3"/>
                    <a:pt x="32" y="3"/>
                  </a:cubicBezTo>
                  <a:cubicBezTo>
                    <a:pt x="32" y="2"/>
                    <a:pt x="32" y="2"/>
                    <a:pt x="33" y="2"/>
                  </a:cubicBezTo>
                  <a:cubicBezTo>
                    <a:pt x="33" y="2"/>
                    <a:pt x="33" y="2"/>
                    <a:pt x="34" y="3"/>
                  </a:cubicBezTo>
                  <a:cubicBezTo>
                    <a:pt x="34" y="4"/>
                    <a:pt x="34" y="4"/>
                    <a:pt x="34" y="5"/>
                  </a:cubicBezTo>
                  <a:cubicBezTo>
                    <a:pt x="34" y="6"/>
                    <a:pt x="34" y="7"/>
                    <a:pt x="33" y="7"/>
                  </a:cubicBezTo>
                  <a:cubicBezTo>
                    <a:pt x="32" y="8"/>
                    <a:pt x="31" y="8"/>
                    <a:pt x="30" y="8"/>
                  </a:cubicBezTo>
                  <a:cubicBezTo>
                    <a:pt x="28" y="8"/>
                    <a:pt x="28" y="8"/>
                    <a:pt x="25" y="7"/>
                  </a:cubicBezTo>
                  <a:cubicBezTo>
                    <a:pt x="25" y="6"/>
                    <a:pt x="24" y="6"/>
                    <a:pt x="24" y="6"/>
                  </a:cubicBezTo>
                  <a:cubicBezTo>
                    <a:pt x="23" y="6"/>
                    <a:pt x="22" y="6"/>
                    <a:pt x="22" y="7"/>
                  </a:cubicBezTo>
                  <a:cubicBezTo>
                    <a:pt x="22" y="8"/>
                    <a:pt x="23" y="8"/>
                    <a:pt x="24" y="8"/>
                  </a:cubicBezTo>
                  <a:cubicBezTo>
                    <a:pt x="25" y="9"/>
                    <a:pt x="25" y="9"/>
                    <a:pt x="25" y="9"/>
                  </a:cubicBezTo>
                  <a:cubicBezTo>
                    <a:pt x="25" y="9"/>
                    <a:pt x="25" y="9"/>
                    <a:pt x="26" y="9"/>
                  </a:cubicBezTo>
                  <a:cubicBezTo>
                    <a:pt x="27" y="9"/>
                    <a:pt x="28" y="10"/>
                    <a:pt x="29" y="11"/>
                  </a:cubicBezTo>
                  <a:cubicBezTo>
                    <a:pt x="31" y="11"/>
                    <a:pt x="33" y="13"/>
                    <a:pt x="33" y="15"/>
                  </a:cubicBezTo>
                  <a:cubicBezTo>
                    <a:pt x="33" y="18"/>
                    <a:pt x="31" y="19"/>
                    <a:pt x="29" y="19"/>
                  </a:cubicBezTo>
                  <a:cubicBezTo>
                    <a:pt x="29" y="19"/>
                    <a:pt x="28" y="19"/>
                    <a:pt x="27" y="19"/>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6" name="Freeform 97">
              <a:extLst>
                <a:ext uri="{FF2B5EF4-FFF2-40B4-BE49-F238E27FC236}">
                  <a16:creationId xmlns:a16="http://schemas.microsoft.com/office/drawing/2014/main" id="{23CDF3CF-DC09-45DA-8833-F89AE80CDEF5}"/>
                </a:ext>
              </a:extLst>
            </p:cNvPr>
            <p:cNvSpPr>
              <a:spLocks/>
            </p:cNvSpPr>
            <p:nvPr userDrawn="1"/>
          </p:nvSpPr>
          <p:spPr bwMode="auto">
            <a:xfrm>
              <a:off x="349" y="243"/>
              <a:ext cx="64" cy="63"/>
            </a:xfrm>
            <a:custGeom>
              <a:avLst/>
              <a:gdLst>
                <a:gd name="T0" fmla="*/ 25 w 31"/>
                <a:gd name="T1" fmla="*/ 24 h 30"/>
                <a:gd name="T2" fmla="*/ 25 w 31"/>
                <a:gd name="T3" fmla="*/ 23 h 30"/>
                <a:gd name="T4" fmla="*/ 25 w 31"/>
                <a:gd name="T5" fmla="*/ 22 h 30"/>
                <a:gd name="T6" fmla="*/ 27 w 31"/>
                <a:gd name="T7" fmla="*/ 21 h 30"/>
                <a:gd name="T8" fmla="*/ 24 w 31"/>
                <a:gd name="T9" fmla="*/ 19 h 30"/>
                <a:gd name="T10" fmla="*/ 22 w 31"/>
                <a:gd name="T11" fmla="*/ 16 h 30"/>
                <a:gd name="T12" fmla="*/ 28 w 31"/>
                <a:gd name="T13" fmla="*/ 11 h 30"/>
                <a:gd name="T14" fmla="*/ 27 w 31"/>
                <a:gd name="T15" fmla="*/ 11 h 30"/>
                <a:gd name="T16" fmla="*/ 25 w 31"/>
                <a:gd name="T17" fmla="*/ 10 h 30"/>
                <a:gd name="T18" fmla="*/ 22 w 31"/>
                <a:gd name="T19" fmla="*/ 8 h 30"/>
                <a:gd name="T20" fmla="*/ 21 w 31"/>
                <a:gd name="T21" fmla="*/ 9 h 30"/>
                <a:gd name="T22" fmla="*/ 24 w 31"/>
                <a:gd name="T23" fmla="*/ 4 h 30"/>
                <a:gd name="T24" fmla="*/ 30 w 31"/>
                <a:gd name="T25" fmla="*/ 6 h 30"/>
                <a:gd name="T26" fmla="*/ 24 w 31"/>
                <a:gd name="T27" fmla="*/ 3 h 30"/>
                <a:gd name="T28" fmla="*/ 27 w 31"/>
                <a:gd name="T29" fmla="*/ 4 h 30"/>
                <a:gd name="T30" fmla="*/ 31 w 31"/>
                <a:gd name="T31" fmla="*/ 2 h 30"/>
                <a:gd name="T32" fmla="*/ 27 w 31"/>
                <a:gd name="T33" fmla="*/ 3 h 30"/>
                <a:gd name="T34" fmla="*/ 28 w 31"/>
                <a:gd name="T35" fmla="*/ 15 h 30"/>
                <a:gd name="T36" fmla="*/ 12 w 31"/>
                <a:gd name="T37" fmla="*/ 17 h 30"/>
                <a:gd name="T38" fmla="*/ 9 w 31"/>
                <a:gd name="T39" fmla="*/ 18 h 30"/>
                <a:gd name="T40" fmla="*/ 8 w 31"/>
                <a:gd name="T41" fmla="*/ 14 h 30"/>
                <a:gd name="T42" fmla="*/ 9 w 31"/>
                <a:gd name="T43" fmla="*/ 14 h 30"/>
                <a:gd name="T44" fmla="*/ 11 w 31"/>
                <a:gd name="T45" fmla="*/ 15 h 30"/>
                <a:gd name="T46" fmla="*/ 13 w 31"/>
                <a:gd name="T47" fmla="*/ 14 h 30"/>
                <a:gd name="T48" fmla="*/ 14 w 31"/>
                <a:gd name="T49" fmla="*/ 14 h 30"/>
                <a:gd name="T50" fmla="*/ 13 w 31"/>
                <a:gd name="T51" fmla="*/ 12 h 30"/>
                <a:gd name="T52" fmla="*/ 14 w 31"/>
                <a:gd name="T53" fmla="*/ 8 h 30"/>
                <a:gd name="T54" fmla="*/ 14 w 31"/>
                <a:gd name="T55" fmla="*/ 7 h 30"/>
                <a:gd name="T56" fmla="*/ 16 w 31"/>
                <a:gd name="T57" fmla="*/ 5 h 30"/>
                <a:gd name="T58" fmla="*/ 14 w 31"/>
                <a:gd name="T59" fmla="*/ 4 h 30"/>
                <a:gd name="T60" fmla="*/ 14 w 31"/>
                <a:gd name="T61" fmla="*/ 2 h 30"/>
                <a:gd name="T62" fmla="*/ 12 w 31"/>
                <a:gd name="T63" fmla="*/ 3 h 30"/>
                <a:gd name="T64" fmla="*/ 10 w 31"/>
                <a:gd name="T65" fmla="*/ 3 h 30"/>
                <a:gd name="T66" fmla="*/ 8 w 31"/>
                <a:gd name="T67" fmla="*/ 2 h 30"/>
                <a:gd name="T68" fmla="*/ 7 w 31"/>
                <a:gd name="T69" fmla="*/ 4 h 30"/>
                <a:gd name="T70" fmla="*/ 7 w 31"/>
                <a:gd name="T71" fmla="*/ 7 h 30"/>
                <a:gd name="T72" fmla="*/ 7 w 31"/>
                <a:gd name="T73" fmla="*/ 5 h 30"/>
                <a:gd name="T74" fmla="*/ 9 w 31"/>
                <a:gd name="T75" fmla="*/ 12 h 30"/>
                <a:gd name="T76" fmla="*/ 7 w 31"/>
                <a:gd name="T77" fmla="*/ 19 h 30"/>
                <a:gd name="T78" fmla="*/ 1 w 31"/>
                <a:gd name="T79" fmla="*/ 28 h 30"/>
                <a:gd name="T80" fmla="*/ 3 w 31"/>
                <a:gd name="T81" fmla="*/ 27 h 30"/>
                <a:gd name="T82" fmla="*/ 4 w 31"/>
                <a:gd name="T83" fmla="*/ 29 h 30"/>
                <a:gd name="T84" fmla="*/ 6 w 31"/>
                <a:gd name="T85" fmla="*/ 27 h 30"/>
                <a:gd name="T86" fmla="*/ 7 w 31"/>
                <a:gd name="T87" fmla="*/ 25 h 30"/>
                <a:gd name="T88" fmla="*/ 8 w 31"/>
                <a:gd name="T89" fmla="*/ 25 h 30"/>
                <a:gd name="T90" fmla="*/ 9 w 31"/>
                <a:gd name="T91" fmla="*/ 22 h 30"/>
                <a:gd name="T92" fmla="*/ 11 w 31"/>
                <a:gd name="T93" fmla="*/ 22 h 30"/>
                <a:gd name="T94" fmla="*/ 11 w 31"/>
                <a:gd name="T95" fmla="*/ 19 h 30"/>
                <a:gd name="T96" fmla="*/ 11 w 31"/>
                <a:gd name="T97" fmla="*/ 19 h 30"/>
                <a:gd name="T98" fmla="*/ 14 w 31"/>
                <a:gd name="T99" fmla="*/ 19 h 30"/>
                <a:gd name="T100" fmla="*/ 19 w 31"/>
                <a:gd name="T101" fmla="*/ 18 h 30"/>
                <a:gd name="T102" fmla="*/ 19 w 31"/>
                <a:gd name="T103" fmla="*/ 18 h 30"/>
                <a:gd name="T104" fmla="*/ 21 w 31"/>
                <a:gd name="T105" fmla="*/ 25 h 30"/>
                <a:gd name="T106" fmla="*/ 22 w 31"/>
                <a:gd name="T107" fmla="*/ 27 h 30"/>
                <a:gd name="T108" fmla="*/ 23 w 31"/>
                <a:gd name="T109" fmla="*/ 2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23" y="27"/>
                  </a:moveTo>
                  <a:cubicBezTo>
                    <a:pt x="24" y="27"/>
                    <a:pt x="24" y="27"/>
                    <a:pt x="24" y="27"/>
                  </a:cubicBezTo>
                  <a:cubicBezTo>
                    <a:pt x="24" y="27"/>
                    <a:pt x="24" y="27"/>
                    <a:pt x="24" y="27"/>
                  </a:cubicBezTo>
                  <a:cubicBezTo>
                    <a:pt x="24" y="27"/>
                    <a:pt x="24" y="26"/>
                    <a:pt x="24" y="26"/>
                  </a:cubicBezTo>
                  <a:cubicBezTo>
                    <a:pt x="24" y="26"/>
                    <a:pt x="25" y="25"/>
                    <a:pt x="25" y="24"/>
                  </a:cubicBezTo>
                  <a:cubicBezTo>
                    <a:pt x="25" y="24"/>
                    <a:pt x="25" y="24"/>
                    <a:pt x="24" y="24"/>
                  </a:cubicBezTo>
                  <a:cubicBezTo>
                    <a:pt x="24" y="24"/>
                    <a:pt x="24" y="23"/>
                    <a:pt x="24" y="23"/>
                  </a:cubicBezTo>
                  <a:cubicBezTo>
                    <a:pt x="24" y="23"/>
                    <a:pt x="24" y="23"/>
                    <a:pt x="24" y="23"/>
                  </a:cubicBezTo>
                  <a:cubicBezTo>
                    <a:pt x="24" y="23"/>
                    <a:pt x="24" y="23"/>
                    <a:pt x="25" y="23"/>
                  </a:cubicBezTo>
                  <a:cubicBezTo>
                    <a:pt x="25" y="23"/>
                    <a:pt x="25" y="23"/>
                    <a:pt x="25" y="23"/>
                  </a:cubicBezTo>
                  <a:cubicBezTo>
                    <a:pt x="25" y="23"/>
                    <a:pt x="25" y="23"/>
                    <a:pt x="25" y="23"/>
                  </a:cubicBezTo>
                  <a:cubicBezTo>
                    <a:pt x="25" y="24"/>
                    <a:pt x="25" y="24"/>
                    <a:pt x="25" y="24"/>
                  </a:cubicBezTo>
                  <a:cubicBezTo>
                    <a:pt x="25" y="24"/>
                    <a:pt x="26" y="23"/>
                    <a:pt x="26" y="23"/>
                  </a:cubicBezTo>
                  <a:cubicBezTo>
                    <a:pt x="26" y="23"/>
                    <a:pt x="26" y="23"/>
                    <a:pt x="26" y="23"/>
                  </a:cubicBezTo>
                  <a:cubicBezTo>
                    <a:pt x="26" y="22"/>
                    <a:pt x="26" y="22"/>
                    <a:pt x="25" y="22"/>
                  </a:cubicBezTo>
                  <a:cubicBezTo>
                    <a:pt x="25" y="22"/>
                    <a:pt x="25" y="21"/>
                    <a:pt x="25" y="21"/>
                  </a:cubicBezTo>
                  <a:cubicBezTo>
                    <a:pt x="25" y="21"/>
                    <a:pt x="25" y="21"/>
                    <a:pt x="25" y="21"/>
                  </a:cubicBezTo>
                  <a:cubicBezTo>
                    <a:pt x="26" y="21"/>
                    <a:pt x="26" y="21"/>
                    <a:pt x="26" y="21"/>
                  </a:cubicBezTo>
                  <a:cubicBezTo>
                    <a:pt x="26" y="21"/>
                    <a:pt x="26" y="22"/>
                    <a:pt x="26" y="22"/>
                  </a:cubicBezTo>
                  <a:cubicBezTo>
                    <a:pt x="26" y="22"/>
                    <a:pt x="27" y="21"/>
                    <a:pt x="27" y="21"/>
                  </a:cubicBezTo>
                  <a:cubicBezTo>
                    <a:pt x="27" y="20"/>
                    <a:pt x="27" y="20"/>
                    <a:pt x="27" y="20"/>
                  </a:cubicBezTo>
                  <a:cubicBezTo>
                    <a:pt x="27" y="20"/>
                    <a:pt x="27" y="20"/>
                    <a:pt x="27" y="20"/>
                  </a:cubicBezTo>
                  <a:cubicBezTo>
                    <a:pt x="27" y="20"/>
                    <a:pt x="27" y="20"/>
                    <a:pt x="27" y="20"/>
                  </a:cubicBezTo>
                  <a:cubicBezTo>
                    <a:pt x="26" y="20"/>
                    <a:pt x="26" y="20"/>
                    <a:pt x="26" y="20"/>
                  </a:cubicBezTo>
                  <a:cubicBezTo>
                    <a:pt x="26" y="20"/>
                    <a:pt x="25" y="20"/>
                    <a:pt x="24" y="19"/>
                  </a:cubicBezTo>
                  <a:cubicBezTo>
                    <a:pt x="23" y="18"/>
                    <a:pt x="23" y="18"/>
                    <a:pt x="23" y="18"/>
                  </a:cubicBezTo>
                  <a:cubicBezTo>
                    <a:pt x="23" y="18"/>
                    <a:pt x="22" y="17"/>
                    <a:pt x="22" y="17"/>
                  </a:cubicBezTo>
                  <a:cubicBezTo>
                    <a:pt x="22" y="16"/>
                    <a:pt x="22" y="16"/>
                    <a:pt x="22" y="16"/>
                  </a:cubicBezTo>
                  <a:cubicBezTo>
                    <a:pt x="22" y="16"/>
                    <a:pt x="21" y="16"/>
                    <a:pt x="21" y="16"/>
                  </a:cubicBezTo>
                  <a:cubicBezTo>
                    <a:pt x="21" y="16"/>
                    <a:pt x="22" y="16"/>
                    <a:pt x="22" y="16"/>
                  </a:cubicBezTo>
                  <a:cubicBezTo>
                    <a:pt x="22" y="16"/>
                    <a:pt x="23" y="16"/>
                    <a:pt x="24" y="17"/>
                  </a:cubicBezTo>
                  <a:cubicBezTo>
                    <a:pt x="25" y="17"/>
                    <a:pt x="26" y="17"/>
                    <a:pt x="27" y="17"/>
                  </a:cubicBezTo>
                  <a:cubicBezTo>
                    <a:pt x="29" y="17"/>
                    <a:pt x="30" y="16"/>
                    <a:pt x="30" y="14"/>
                  </a:cubicBezTo>
                  <a:cubicBezTo>
                    <a:pt x="30" y="13"/>
                    <a:pt x="30" y="13"/>
                    <a:pt x="29" y="12"/>
                  </a:cubicBezTo>
                  <a:cubicBezTo>
                    <a:pt x="29" y="11"/>
                    <a:pt x="28" y="11"/>
                    <a:pt x="28" y="11"/>
                  </a:cubicBezTo>
                  <a:cubicBezTo>
                    <a:pt x="28" y="11"/>
                    <a:pt x="28" y="11"/>
                    <a:pt x="28" y="11"/>
                  </a:cubicBezTo>
                  <a:cubicBezTo>
                    <a:pt x="28" y="11"/>
                    <a:pt x="28" y="12"/>
                    <a:pt x="28" y="12"/>
                  </a:cubicBezTo>
                  <a:cubicBezTo>
                    <a:pt x="28" y="12"/>
                    <a:pt x="28" y="12"/>
                    <a:pt x="28" y="12"/>
                  </a:cubicBezTo>
                  <a:cubicBezTo>
                    <a:pt x="28" y="12"/>
                    <a:pt x="28" y="12"/>
                    <a:pt x="28" y="12"/>
                  </a:cubicBezTo>
                  <a:cubicBezTo>
                    <a:pt x="28" y="12"/>
                    <a:pt x="27" y="12"/>
                    <a:pt x="27" y="11"/>
                  </a:cubicBezTo>
                  <a:cubicBezTo>
                    <a:pt x="27" y="11"/>
                    <a:pt x="27" y="10"/>
                    <a:pt x="26" y="10"/>
                  </a:cubicBezTo>
                  <a:cubicBezTo>
                    <a:pt x="25" y="9"/>
                    <a:pt x="25" y="9"/>
                    <a:pt x="24" y="9"/>
                  </a:cubicBezTo>
                  <a:cubicBezTo>
                    <a:pt x="24" y="9"/>
                    <a:pt x="24" y="9"/>
                    <a:pt x="24" y="9"/>
                  </a:cubicBezTo>
                  <a:cubicBezTo>
                    <a:pt x="24" y="9"/>
                    <a:pt x="24" y="10"/>
                    <a:pt x="24" y="10"/>
                  </a:cubicBezTo>
                  <a:cubicBezTo>
                    <a:pt x="25" y="10"/>
                    <a:pt x="25" y="10"/>
                    <a:pt x="25" y="10"/>
                  </a:cubicBezTo>
                  <a:cubicBezTo>
                    <a:pt x="25" y="10"/>
                    <a:pt x="25" y="10"/>
                    <a:pt x="25" y="10"/>
                  </a:cubicBezTo>
                  <a:cubicBezTo>
                    <a:pt x="25" y="11"/>
                    <a:pt x="25" y="11"/>
                    <a:pt x="25" y="11"/>
                  </a:cubicBezTo>
                  <a:cubicBezTo>
                    <a:pt x="24" y="11"/>
                    <a:pt x="24" y="11"/>
                    <a:pt x="24" y="10"/>
                  </a:cubicBezTo>
                  <a:cubicBezTo>
                    <a:pt x="24" y="9"/>
                    <a:pt x="23" y="9"/>
                    <a:pt x="22" y="9"/>
                  </a:cubicBezTo>
                  <a:cubicBezTo>
                    <a:pt x="22" y="9"/>
                    <a:pt x="22" y="8"/>
                    <a:pt x="22" y="8"/>
                  </a:cubicBezTo>
                  <a:cubicBezTo>
                    <a:pt x="22" y="8"/>
                    <a:pt x="22" y="8"/>
                    <a:pt x="22" y="8"/>
                  </a:cubicBezTo>
                  <a:cubicBezTo>
                    <a:pt x="22" y="8"/>
                    <a:pt x="21" y="9"/>
                    <a:pt x="21" y="9"/>
                  </a:cubicBezTo>
                  <a:cubicBezTo>
                    <a:pt x="21" y="9"/>
                    <a:pt x="21" y="9"/>
                    <a:pt x="22" y="9"/>
                  </a:cubicBezTo>
                  <a:cubicBezTo>
                    <a:pt x="22" y="9"/>
                    <a:pt x="22" y="9"/>
                    <a:pt x="22" y="9"/>
                  </a:cubicBezTo>
                  <a:cubicBezTo>
                    <a:pt x="22" y="9"/>
                    <a:pt x="22" y="9"/>
                    <a:pt x="21" y="9"/>
                  </a:cubicBezTo>
                  <a:cubicBezTo>
                    <a:pt x="21" y="9"/>
                    <a:pt x="21" y="9"/>
                    <a:pt x="20" y="8"/>
                  </a:cubicBezTo>
                  <a:cubicBezTo>
                    <a:pt x="20" y="8"/>
                    <a:pt x="19" y="7"/>
                    <a:pt x="19" y="6"/>
                  </a:cubicBezTo>
                  <a:cubicBezTo>
                    <a:pt x="19" y="5"/>
                    <a:pt x="20" y="4"/>
                    <a:pt x="22" y="4"/>
                  </a:cubicBezTo>
                  <a:cubicBezTo>
                    <a:pt x="22" y="4"/>
                    <a:pt x="23" y="4"/>
                    <a:pt x="23" y="4"/>
                  </a:cubicBezTo>
                  <a:cubicBezTo>
                    <a:pt x="24" y="4"/>
                    <a:pt x="24" y="4"/>
                    <a:pt x="24" y="4"/>
                  </a:cubicBezTo>
                  <a:cubicBezTo>
                    <a:pt x="25" y="5"/>
                    <a:pt x="25" y="5"/>
                    <a:pt x="25" y="5"/>
                  </a:cubicBezTo>
                  <a:cubicBezTo>
                    <a:pt x="26" y="6"/>
                    <a:pt x="27" y="6"/>
                    <a:pt x="28" y="6"/>
                  </a:cubicBezTo>
                  <a:cubicBezTo>
                    <a:pt x="28" y="6"/>
                    <a:pt x="28" y="6"/>
                    <a:pt x="29" y="6"/>
                  </a:cubicBezTo>
                  <a:cubicBezTo>
                    <a:pt x="29" y="6"/>
                    <a:pt x="30" y="6"/>
                    <a:pt x="30" y="6"/>
                  </a:cubicBezTo>
                  <a:cubicBezTo>
                    <a:pt x="30" y="6"/>
                    <a:pt x="30" y="6"/>
                    <a:pt x="30" y="6"/>
                  </a:cubicBezTo>
                  <a:cubicBezTo>
                    <a:pt x="29" y="6"/>
                    <a:pt x="29" y="6"/>
                    <a:pt x="29" y="6"/>
                  </a:cubicBezTo>
                  <a:cubicBezTo>
                    <a:pt x="29" y="6"/>
                    <a:pt x="29" y="6"/>
                    <a:pt x="29" y="6"/>
                  </a:cubicBezTo>
                  <a:cubicBezTo>
                    <a:pt x="28" y="6"/>
                    <a:pt x="27" y="5"/>
                    <a:pt x="27" y="5"/>
                  </a:cubicBezTo>
                  <a:cubicBezTo>
                    <a:pt x="25" y="4"/>
                    <a:pt x="25" y="4"/>
                    <a:pt x="25" y="4"/>
                  </a:cubicBezTo>
                  <a:cubicBezTo>
                    <a:pt x="24" y="3"/>
                    <a:pt x="24" y="3"/>
                    <a:pt x="24" y="3"/>
                  </a:cubicBezTo>
                  <a:cubicBezTo>
                    <a:pt x="23" y="3"/>
                    <a:pt x="23" y="3"/>
                    <a:pt x="23" y="3"/>
                  </a:cubicBezTo>
                  <a:cubicBezTo>
                    <a:pt x="23" y="3"/>
                    <a:pt x="23" y="3"/>
                    <a:pt x="24" y="3"/>
                  </a:cubicBezTo>
                  <a:cubicBezTo>
                    <a:pt x="24" y="3"/>
                    <a:pt x="24" y="3"/>
                    <a:pt x="24" y="3"/>
                  </a:cubicBezTo>
                  <a:cubicBezTo>
                    <a:pt x="25" y="3"/>
                    <a:pt x="25" y="3"/>
                    <a:pt x="25" y="3"/>
                  </a:cubicBezTo>
                  <a:cubicBezTo>
                    <a:pt x="26" y="3"/>
                    <a:pt x="26" y="3"/>
                    <a:pt x="27" y="4"/>
                  </a:cubicBezTo>
                  <a:cubicBezTo>
                    <a:pt x="28" y="5"/>
                    <a:pt x="29" y="5"/>
                    <a:pt x="30" y="5"/>
                  </a:cubicBezTo>
                  <a:cubicBezTo>
                    <a:pt x="31" y="5"/>
                    <a:pt x="31" y="4"/>
                    <a:pt x="31" y="4"/>
                  </a:cubicBezTo>
                  <a:cubicBezTo>
                    <a:pt x="31" y="3"/>
                    <a:pt x="31" y="3"/>
                    <a:pt x="31" y="3"/>
                  </a:cubicBezTo>
                  <a:cubicBezTo>
                    <a:pt x="31" y="3"/>
                    <a:pt x="31" y="2"/>
                    <a:pt x="31" y="2"/>
                  </a:cubicBezTo>
                  <a:cubicBezTo>
                    <a:pt x="31" y="2"/>
                    <a:pt x="31" y="2"/>
                    <a:pt x="31" y="2"/>
                  </a:cubicBezTo>
                  <a:cubicBezTo>
                    <a:pt x="31" y="2"/>
                    <a:pt x="31" y="2"/>
                    <a:pt x="31" y="2"/>
                  </a:cubicBezTo>
                  <a:cubicBezTo>
                    <a:pt x="31" y="3"/>
                    <a:pt x="31" y="3"/>
                    <a:pt x="31" y="3"/>
                  </a:cubicBezTo>
                  <a:cubicBezTo>
                    <a:pt x="31" y="3"/>
                    <a:pt x="31" y="3"/>
                    <a:pt x="31" y="3"/>
                  </a:cubicBezTo>
                  <a:cubicBezTo>
                    <a:pt x="31" y="3"/>
                    <a:pt x="30" y="4"/>
                    <a:pt x="30" y="4"/>
                  </a:cubicBezTo>
                  <a:cubicBezTo>
                    <a:pt x="29" y="4"/>
                    <a:pt x="28" y="3"/>
                    <a:pt x="27" y="3"/>
                  </a:cubicBezTo>
                  <a:cubicBezTo>
                    <a:pt x="25" y="2"/>
                    <a:pt x="24" y="2"/>
                    <a:pt x="23" y="2"/>
                  </a:cubicBezTo>
                  <a:cubicBezTo>
                    <a:pt x="20" y="2"/>
                    <a:pt x="18" y="4"/>
                    <a:pt x="18" y="6"/>
                  </a:cubicBezTo>
                  <a:cubicBezTo>
                    <a:pt x="18" y="8"/>
                    <a:pt x="19" y="10"/>
                    <a:pt x="22" y="11"/>
                  </a:cubicBezTo>
                  <a:cubicBezTo>
                    <a:pt x="25" y="12"/>
                    <a:pt x="25" y="12"/>
                    <a:pt x="25" y="12"/>
                  </a:cubicBezTo>
                  <a:cubicBezTo>
                    <a:pt x="28" y="13"/>
                    <a:pt x="28" y="14"/>
                    <a:pt x="28" y="15"/>
                  </a:cubicBezTo>
                  <a:cubicBezTo>
                    <a:pt x="28" y="16"/>
                    <a:pt x="28" y="16"/>
                    <a:pt x="27" y="16"/>
                  </a:cubicBezTo>
                  <a:cubicBezTo>
                    <a:pt x="26" y="16"/>
                    <a:pt x="26" y="16"/>
                    <a:pt x="24" y="16"/>
                  </a:cubicBezTo>
                  <a:cubicBezTo>
                    <a:pt x="22" y="15"/>
                    <a:pt x="20" y="15"/>
                    <a:pt x="18" y="15"/>
                  </a:cubicBezTo>
                  <a:cubicBezTo>
                    <a:pt x="16" y="15"/>
                    <a:pt x="14" y="15"/>
                    <a:pt x="13" y="17"/>
                  </a:cubicBezTo>
                  <a:cubicBezTo>
                    <a:pt x="12" y="17"/>
                    <a:pt x="12" y="17"/>
                    <a:pt x="12" y="17"/>
                  </a:cubicBezTo>
                  <a:cubicBezTo>
                    <a:pt x="12" y="17"/>
                    <a:pt x="12" y="17"/>
                    <a:pt x="12" y="17"/>
                  </a:cubicBezTo>
                  <a:cubicBezTo>
                    <a:pt x="11" y="17"/>
                    <a:pt x="11" y="17"/>
                    <a:pt x="11" y="17"/>
                  </a:cubicBezTo>
                  <a:cubicBezTo>
                    <a:pt x="11" y="17"/>
                    <a:pt x="10" y="17"/>
                    <a:pt x="10" y="17"/>
                  </a:cubicBezTo>
                  <a:cubicBezTo>
                    <a:pt x="10" y="18"/>
                    <a:pt x="10" y="18"/>
                    <a:pt x="10" y="18"/>
                  </a:cubicBezTo>
                  <a:cubicBezTo>
                    <a:pt x="10" y="18"/>
                    <a:pt x="9" y="18"/>
                    <a:pt x="9" y="18"/>
                  </a:cubicBezTo>
                  <a:cubicBezTo>
                    <a:pt x="9" y="18"/>
                    <a:pt x="9" y="17"/>
                    <a:pt x="8" y="17"/>
                  </a:cubicBezTo>
                  <a:cubicBezTo>
                    <a:pt x="8" y="17"/>
                    <a:pt x="8" y="16"/>
                    <a:pt x="8" y="16"/>
                  </a:cubicBezTo>
                  <a:cubicBezTo>
                    <a:pt x="8" y="16"/>
                    <a:pt x="8" y="15"/>
                    <a:pt x="8" y="15"/>
                  </a:cubicBezTo>
                  <a:cubicBezTo>
                    <a:pt x="8" y="14"/>
                    <a:pt x="8" y="14"/>
                    <a:pt x="8" y="14"/>
                  </a:cubicBezTo>
                  <a:cubicBezTo>
                    <a:pt x="8" y="14"/>
                    <a:pt x="8" y="14"/>
                    <a:pt x="8" y="14"/>
                  </a:cubicBezTo>
                  <a:cubicBezTo>
                    <a:pt x="8" y="13"/>
                    <a:pt x="8" y="13"/>
                    <a:pt x="8" y="13"/>
                  </a:cubicBezTo>
                  <a:cubicBezTo>
                    <a:pt x="8" y="13"/>
                    <a:pt x="8" y="13"/>
                    <a:pt x="8" y="13"/>
                  </a:cubicBezTo>
                  <a:cubicBezTo>
                    <a:pt x="9" y="13"/>
                    <a:pt x="9" y="13"/>
                    <a:pt x="9" y="13"/>
                  </a:cubicBezTo>
                  <a:cubicBezTo>
                    <a:pt x="9" y="14"/>
                    <a:pt x="9" y="14"/>
                    <a:pt x="9" y="14"/>
                  </a:cubicBezTo>
                  <a:cubicBezTo>
                    <a:pt x="9" y="14"/>
                    <a:pt x="9" y="14"/>
                    <a:pt x="9" y="14"/>
                  </a:cubicBezTo>
                  <a:cubicBezTo>
                    <a:pt x="9" y="15"/>
                    <a:pt x="9" y="16"/>
                    <a:pt x="9" y="16"/>
                  </a:cubicBezTo>
                  <a:cubicBezTo>
                    <a:pt x="10" y="16"/>
                    <a:pt x="10" y="15"/>
                    <a:pt x="10" y="14"/>
                  </a:cubicBezTo>
                  <a:cubicBezTo>
                    <a:pt x="10" y="14"/>
                    <a:pt x="10" y="14"/>
                    <a:pt x="11" y="14"/>
                  </a:cubicBezTo>
                  <a:cubicBezTo>
                    <a:pt x="11" y="14"/>
                    <a:pt x="11" y="14"/>
                    <a:pt x="11" y="14"/>
                  </a:cubicBezTo>
                  <a:cubicBezTo>
                    <a:pt x="11" y="15"/>
                    <a:pt x="11" y="15"/>
                    <a:pt x="11" y="15"/>
                  </a:cubicBezTo>
                  <a:cubicBezTo>
                    <a:pt x="12" y="16"/>
                    <a:pt x="12" y="16"/>
                    <a:pt x="12" y="16"/>
                  </a:cubicBezTo>
                  <a:cubicBezTo>
                    <a:pt x="12" y="16"/>
                    <a:pt x="12" y="15"/>
                    <a:pt x="12" y="14"/>
                  </a:cubicBezTo>
                  <a:cubicBezTo>
                    <a:pt x="12" y="14"/>
                    <a:pt x="13" y="14"/>
                    <a:pt x="13" y="14"/>
                  </a:cubicBezTo>
                  <a:cubicBezTo>
                    <a:pt x="13" y="14"/>
                    <a:pt x="13" y="14"/>
                    <a:pt x="13" y="14"/>
                  </a:cubicBezTo>
                  <a:cubicBezTo>
                    <a:pt x="13" y="14"/>
                    <a:pt x="13" y="14"/>
                    <a:pt x="13" y="14"/>
                  </a:cubicBezTo>
                  <a:cubicBezTo>
                    <a:pt x="13" y="14"/>
                    <a:pt x="13" y="14"/>
                    <a:pt x="13" y="14"/>
                  </a:cubicBezTo>
                  <a:cubicBezTo>
                    <a:pt x="14" y="14"/>
                    <a:pt x="14" y="15"/>
                    <a:pt x="14" y="15"/>
                  </a:cubicBezTo>
                  <a:cubicBezTo>
                    <a:pt x="14" y="15"/>
                    <a:pt x="14" y="14"/>
                    <a:pt x="14" y="14"/>
                  </a:cubicBezTo>
                  <a:cubicBezTo>
                    <a:pt x="14" y="14"/>
                    <a:pt x="14" y="14"/>
                    <a:pt x="14" y="14"/>
                  </a:cubicBezTo>
                  <a:cubicBezTo>
                    <a:pt x="14" y="14"/>
                    <a:pt x="14" y="14"/>
                    <a:pt x="14" y="14"/>
                  </a:cubicBezTo>
                  <a:cubicBezTo>
                    <a:pt x="14" y="14"/>
                    <a:pt x="14" y="13"/>
                    <a:pt x="14" y="13"/>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2"/>
                    <a:pt x="12" y="12"/>
                  </a:cubicBezTo>
                  <a:cubicBezTo>
                    <a:pt x="12" y="12"/>
                    <a:pt x="12" y="12"/>
                    <a:pt x="12" y="12"/>
                  </a:cubicBezTo>
                  <a:cubicBezTo>
                    <a:pt x="12" y="12"/>
                    <a:pt x="12" y="12"/>
                    <a:pt x="12" y="12"/>
                  </a:cubicBezTo>
                  <a:cubicBezTo>
                    <a:pt x="12" y="12"/>
                    <a:pt x="12" y="11"/>
                    <a:pt x="12" y="11"/>
                  </a:cubicBezTo>
                  <a:cubicBezTo>
                    <a:pt x="13" y="11"/>
                    <a:pt x="13" y="9"/>
                    <a:pt x="14" y="8"/>
                  </a:cubicBezTo>
                  <a:cubicBezTo>
                    <a:pt x="14" y="7"/>
                    <a:pt x="14" y="6"/>
                    <a:pt x="14" y="6"/>
                  </a:cubicBezTo>
                  <a:cubicBezTo>
                    <a:pt x="14" y="6"/>
                    <a:pt x="14" y="6"/>
                    <a:pt x="14" y="6"/>
                  </a:cubicBezTo>
                  <a:cubicBezTo>
                    <a:pt x="15" y="6"/>
                    <a:pt x="15" y="6"/>
                    <a:pt x="15" y="6"/>
                  </a:cubicBezTo>
                  <a:cubicBezTo>
                    <a:pt x="15" y="6"/>
                    <a:pt x="15" y="6"/>
                    <a:pt x="15" y="6"/>
                  </a:cubicBezTo>
                  <a:cubicBezTo>
                    <a:pt x="15" y="7"/>
                    <a:pt x="14" y="7"/>
                    <a:pt x="14" y="7"/>
                  </a:cubicBezTo>
                  <a:cubicBezTo>
                    <a:pt x="14" y="7"/>
                    <a:pt x="14" y="7"/>
                    <a:pt x="14" y="7"/>
                  </a:cubicBezTo>
                  <a:cubicBezTo>
                    <a:pt x="15" y="7"/>
                    <a:pt x="15" y="7"/>
                    <a:pt x="15" y="7"/>
                  </a:cubicBezTo>
                  <a:cubicBezTo>
                    <a:pt x="15" y="7"/>
                    <a:pt x="15" y="7"/>
                    <a:pt x="15" y="7"/>
                  </a:cubicBezTo>
                  <a:cubicBezTo>
                    <a:pt x="15" y="7"/>
                    <a:pt x="15" y="7"/>
                    <a:pt x="15" y="7"/>
                  </a:cubicBezTo>
                  <a:cubicBezTo>
                    <a:pt x="16" y="6"/>
                    <a:pt x="16" y="6"/>
                    <a:pt x="16" y="5"/>
                  </a:cubicBezTo>
                  <a:cubicBezTo>
                    <a:pt x="16" y="5"/>
                    <a:pt x="16" y="5"/>
                    <a:pt x="16" y="4"/>
                  </a:cubicBezTo>
                  <a:cubicBezTo>
                    <a:pt x="15" y="4"/>
                    <a:pt x="15" y="4"/>
                    <a:pt x="15" y="4"/>
                  </a:cubicBezTo>
                  <a:cubicBezTo>
                    <a:pt x="15" y="4"/>
                    <a:pt x="15" y="4"/>
                    <a:pt x="15" y="4"/>
                  </a:cubicBezTo>
                  <a:cubicBezTo>
                    <a:pt x="15" y="4"/>
                    <a:pt x="15" y="4"/>
                    <a:pt x="15" y="4"/>
                  </a:cubicBezTo>
                  <a:cubicBezTo>
                    <a:pt x="14" y="4"/>
                    <a:pt x="14" y="4"/>
                    <a:pt x="14" y="4"/>
                  </a:cubicBezTo>
                  <a:cubicBezTo>
                    <a:pt x="14" y="4"/>
                    <a:pt x="14" y="4"/>
                    <a:pt x="14" y="4"/>
                  </a:cubicBezTo>
                  <a:cubicBezTo>
                    <a:pt x="14" y="3"/>
                    <a:pt x="14" y="3"/>
                    <a:pt x="14" y="3"/>
                  </a:cubicBezTo>
                  <a:cubicBezTo>
                    <a:pt x="14" y="2"/>
                    <a:pt x="14" y="2"/>
                    <a:pt x="14" y="2"/>
                  </a:cubicBezTo>
                  <a:cubicBezTo>
                    <a:pt x="14" y="2"/>
                    <a:pt x="14" y="2"/>
                    <a:pt x="14" y="2"/>
                  </a:cubicBezTo>
                  <a:cubicBezTo>
                    <a:pt x="14" y="2"/>
                    <a:pt x="14" y="2"/>
                    <a:pt x="14" y="2"/>
                  </a:cubicBezTo>
                  <a:cubicBezTo>
                    <a:pt x="14" y="2"/>
                    <a:pt x="14" y="2"/>
                    <a:pt x="14" y="2"/>
                  </a:cubicBezTo>
                  <a:cubicBezTo>
                    <a:pt x="13" y="2"/>
                    <a:pt x="13" y="2"/>
                    <a:pt x="13" y="2"/>
                  </a:cubicBezTo>
                  <a:cubicBezTo>
                    <a:pt x="13" y="2"/>
                    <a:pt x="13" y="2"/>
                    <a:pt x="13" y="2"/>
                  </a:cubicBezTo>
                  <a:cubicBezTo>
                    <a:pt x="12" y="3"/>
                    <a:pt x="12" y="3"/>
                    <a:pt x="12" y="3"/>
                  </a:cubicBezTo>
                  <a:cubicBezTo>
                    <a:pt x="12" y="3"/>
                    <a:pt x="12" y="3"/>
                    <a:pt x="12" y="3"/>
                  </a:cubicBezTo>
                  <a:cubicBezTo>
                    <a:pt x="12" y="3"/>
                    <a:pt x="12" y="3"/>
                    <a:pt x="12" y="3"/>
                  </a:cubicBezTo>
                  <a:cubicBezTo>
                    <a:pt x="12" y="2"/>
                    <a:pt x="12" y="2"/>
                    <a:pt x="12" y="2"/>
                  </a:cubicBezTo>
                  <a:cubicBezTo>
                    <a:pt x="12" y="1"/>
                    <a:pt x="11" y="1"/>
                    <a:pt x="11" y="0"/>
                  </a:cubicBezTo>
                  <a:cubicBezTo>
                    <a:pt x="10" y="1"/>
                    <a:pt x="10" y="1"/>
                    <a:pt x="10" y="2"/>
                  </a:cubicBezTo>
                  <a:cubicBezTo>
                    <a:pt x="10" y="3"/>
                    <a:pt x="10" y="3"/>
                    <a:pt x="10" y="3"/>
                  </a:cubicBezTo>
                  <a:cubicBezTo>
                    <a:pt x="10" y="3"/>
                    <a:pt x="10" y="3"/>
                    <a:pt x="10" y="3"/>
                  </a:cubicBezTo>
                  <a:cubicBezTo>
                    <a:pt x="10" y="3"/>
                    <a:pt x="10" y="3"/>
                    <a:pt x="10" y="3"/>
                  </a:cubicBezTo>
                  <a:cubicBezTo>
                    <a:pt x="10" y="3"/>
                    <a:pt x="9" y="3"/>
                    <a:pt x="9" y="3"/>
                  </a:cubicBezTo>
                  <a:cubicBezTo>
                    <a:pt x="9" y="2"/>
                    <a:pt x="9" y="2"/>
                    <a:pt x="9" y="2"/>
                  </a:cubicBezTo>
                  <a:cubicBezTo>
                    <a:pt x="9" y="2"/>
                    <a:pt x="9" y="2"/>
                    <a:pt x="8" y="2"/>
                  </a:cubicBezTo>
                  <a:cubicBezTo>
                    <a:pt x="8" y="2"/>
                    <a:pt x="8" y="2"/>
                    <a:pt x="8" y="1"/>
                  </a:cubicBezTo>
                  <a:cubicBezTo>
                    <a:pt x="8" y="2"/>
                    <a:pt x="8" y="2"/>
                    <a:pt x="8" y="2"/>
                  </a:cubicBezTo>
                  <a:cubicBezTo>
                    <a:pt x="8" y="2"/>
                    <a:pt x="8" y="3"/>
                    <a:pt x="8" y="3"/>
                  </a:cubicBezTo>
                  <a:cubicBezTo>
                    <a:pt x="8" y="4"/>
                    <a:pt x="7" y="4"/>
                    <a:pt x="7" y="4"/>
                  </a:cubicBezTo>
                  <a:cubicBezTo>
                    <a:pt x="7" y="4"/>
                    <a:pt x="7" y="4"/>
                    <a:pt x="7" y="4"/>
                  </a:cubicBezTo>
                  <a:cubicBezTo>
                    <a:pt x="7" y="4"/>
                    <a:pt x="7" y="4"/>
                    <a:pt x="6" y="4"/>
                  </a:cubicBezTo>
                  <a:cubicBezTo>
                    <a:pt x="6" y="4"/>
                    <a:pt x="5" y="4"/>
                    <a:pt x="5" y="5"/>
                  </a:cubicBezTo>
                  <a:cubicBezTo>
                    <a:pt x="5" y="5"/>
                    <a:pt x="5" y="5"/>
                    <a:pt x="6" y="6"/>
                  </a:cubicBezTo>
                  <a:cubicBezTo>
                    <a:pt x="6" y="6"/>
                    <a:pt x="7" y="7"/>
                    <a:pt x="7" y="7"/>
                  </a:cubicBezTo>
                  <a:cubicBezTo>
                    <a:pt x="7" y="7"/>
                    <a:pt x="7" y="7"/>
                    <a:pt x="7" y="7"/>
                  </a:cubicBezTo>
                  <a:cubicBezTo>
                    <a:pt x="7" y="7"/>
                    <a:pt x="7" y="7"/>
                    <a:pt x="7" y="7"/>
                  </a:cubicBezTo>
                  <a:cubicBezTo>
                    <a:pt x="7" y="6"/>
                    <a:pt x="7" y="6"/>
                    <a:pt x="7" y="6"/>
                  </a:cubicBezTo>
                  <a:cubicBezTo>
                    <a:pt x="7" y="6"/>
                    <a:pt x="7" y="6"/>
                    <a:pt x="7" y="6"/>
                  </a:cubicBezTo>
                  <a:cubicBezTo>
                    <a:pt x="7" y="5"/>
                    <a:pt x="7" y="5"/>
                    <a:pt x="7" y="5"/>
                  </a:cubicBezTo>
                  <a:cubicBezTo>
                    <a:pt x="7" y="5"/>
                    <a:pt x="7" y="5"/>
                    <a:pt x="7" y="5"/>
                  </a:cubicBezTo>
                  <a:cubicBezTo>
                    <a:pt x="7" y="5"/>
                    <a:pt x="7" y="6"/>
                    <a:pt x="8" y="8"/>
                  </a:cubicBezTo>
                  <a:cubicBezTo>
                    <a:pt x="8" y="10"/>
                    <a:pt x="8" y="11"/>
                    <a:pt x="9" y="11"/>
                  </a:cubicBezTo>
                  <a:cubicBezTo>
                    <a:pt x="9" y="12"/>
                    <a:pt x="9" y="12"/>
                    <a:pt x="9" y="12"/>
                  </a:cubicBezTo>
                  <a:cubicBezTo>
                    <a:pt x="9" y="12"/>
                    <a:pt x="9" y="12"/>
                    <a:pt x="9" y="12"/>
                  </a:cubicBezTo>
                  <a:cubicBezTo>
                    <a:pt x="9" y="12"/>
                    <a:pt x="9" y="12"/>
                    <a:pt x="9" y="12"/>
                  </a:cubicBezTo>
                  <a:cubicBezTo>
                    <a:pt x="9" y="12"/>
                    <a:pt x="8" y="12"/>
                    <a:pt x="8" y="12"/>
                  </a:cubicBezTo>
                  <a:cubicBezTo>
                    <a:pt x="8" y="12"/>
                    <a:pt x="8" y="12"/>
                    <a:pt x="8" y="12"/>
                  </a:cubicBezTo>
                  <a:cubicBezTo>
                    <a:pt x="7" y="14"/>
                    <a:pt x="7" y="14"/>
                    <a:pt x="7" y="14"/>
                  </a:cubicBezTo>
                  <a:cubicBezTo>
                    <a:pt x="7" y="17"/>
                    <a:pt x="7" y="17"/>
                    <a:pt x="7" y="17"/>
                  </a:cubicBezTo>
                  <a:cubicBezTo>
                    <a:pt x="7" y="18"/>
                    <a:pt x="7" y="18"/>
                    <a:pt x="7" y="19"/>
                  </a:cubicBezTo>
                  <a:cubicBezTo>
                    <a:pt x="7" y="20"/>
                    <a:pt x="7" y="20"/>
                    <a:pt x="7" y="21"/>
                  </a:cubicBezTo>
                  <a:cubicBezTo>
                    <a:pt x="7" y="23"/>
                    <a:pt x="6" y="24"/>
                    <a:pt x="4" y="25"/>
                  </a:cubicBezTo>
                  <a:cubicBezTo>
                    <a:pt x="2" y="26"/>
                    <a:pt x="2" y="26"/>
                    <a:pt x="2" y="26"/>
                  </a:cubicBezTo>
                  <a:cubicBezTo>
                    <a:pt x="0" y="26"/>
                    <a:pt x="0" y="27"/>
                    <a:pt x="0" y="29"/>
                  </a:cubicBezTo>
                  <a:cubicBezTo>
                    <a:pt x="0" y="28"/>
                    <a:pt x="0" y="28"/>
                    <a:pt x="1" y="28"/>
                  </a:cubicBezTo>
                  <a:cubicBezTo>
                    <a:pt x="1" y="28"/>
                    <a:pt x="1" y="28"/>
                    <a:pt x="1" y="28"/>
                  </a:cubicBezTo>
                  <a:cubicBezTo>
                    <a:pt x="2" y="28"/>
                    <a:pt x="2" y="28"/>
                    <a:pt x="2" y="28"/>
                  </a:cubicBezTo>
                  <a:cubicBezTo>
                    <a:pt x="2" y="28"/>
                    <a:pt x="2" y="28"/>
                    <a:pt x="2" y="28"/>
                  </a:cubicBezTo>
                  <a:cubicBezTo>
                    <a:pt x="3" y="27"/>
                    <a:pt x="3" y="27"/>
                    <a:pt x="3" y="27"/>
                  </a:cubicBezTo>
                  <a:cubicBezTo>
                    <a:pt x="3" y="27"/>
                    <a:pt x="3" y="27"/>
                    <a:pt x="3" y="27"/>
                  </a:cubicBezTo>
                  <a:cubicBezTo>
                    <a:pt x="3" y="27"/>
                    <a:pt x="3" y="27"/>
                    <a:pt x="3" y="27"/>
                  </a:cubicBezTo>
                  <a:cubicBezTo>
                    <a:pt x="3" y="27"/>
                    <a:pt x="3" y="27"/>
                    <a:pt x="3" y="27"/>
                  </a:cubicBezTo>
                  <a:cubicBezTo>
                    <a:pt x="3" y="28"/>
                    <a:pt x="3" y="28"/>
                    <a:pt x="3" y="28"/>
                  </a:cubicBezTo>
                  <a:cubicBezTo>
                    <a:pt x="3" y="29"/>
                    <a:pt x="3" y="29"/>
                    <a:pt x="4" y="30"/>
                  </a:cubicBezTo>
                  <a:cubicBezTo>
                    <a:pt x="4" y="29"/>
                    <a:pt x="4" y="29"/>
                    <a:pt x="4" y="29"/>
                  </a:cubicBezTo>
                  <a:cubicBezTo>
                    <a:pt x="4" y="29"/>
                    <a:pt x="4" y="29"/>
                    <a:pt x="4" y="28"/>
                  </a:cubicBezTo>
                  <a:cubicBezTo>
                    <a:pt x="5" y="28"/>
                    <a:pt x="5" y="27"/>
                    <a:pt x="5" y="27"/>
                  </a:cubicBezTo>
                  <a:cubicBezTo>
                    <a:pt x="5" y="26"/>
                    <a:pt x="5" y="26"/>
                    <a:pt x="5" y="26"/>
                  </a:cubicBezTo>
                  <a:cubicBezTo>
                    <a:pt x="5" y="26"/>
                    <a:pt x="5" y="26"/>
                    <a:pt x="5" y="27"/>
                  </a:cubicBezTo>
                  <a:cubicBezTo>
                    <a:pt x="5" y="27"/>
                    <a:pt x="5" y="27"/>
                    <a:pt x="6" y="27"/>
                  </a:cubicBezTo>
                  <a:cubicBezTo>
                    <a:pt x="6" y="27"/>
                    <a:pt x="6" y="27"/>
                    <a:pt x="6" y="27"/>
                  </a:cubicBezTo>
                  <a:cubicBezTo>
                    <a:pt x="6" y="27"/>
                    <a:pt x="6" y="27"/>
                    <a:pt x="6" y="27"/>
                  </a:cubicBezTo>
                  <a:cubicBezTo>
                    <a:pt x="6" y="27"/>
                    <a:pt x="6" y="26"/>
                    <a:pt x="7" y="26"/>
                  </a:cubicBezTo>
                  <a:cubicBezTo>
                    <a:pt x="7" y="26"/>
                    <a:pt x="7" y="26"/>
                    <a:pt x="7" y="26"/>
                  </a:cubicBezTo>
                  <a:cubicBezTo>
                    <a:pt x="7" y="25"/>
                    <a:pt x="7" y="25"/>
                    <a:pt x="7" y="25"/>
                  </a:cubicBezTo>
                  <a:cubicBezTo>
                    <a:pt x="7" y="25"/>
                    <a:pt x="7" y="25"/>
                    <a:pt x="7" y="25"/>
                  </a:cubicBezTo>
                  <a:cubicBezTo>
                    <a:pt x="7" y="24"/>
                    <a:pt x="7" y="24"/>
                    <a:pt x="7" y="24"/>
                  </a:cubicBezTo>
                  <a:cubicBezTo>
                    <a:pt x="7" y="24"/>
                    <a:pt x="7" y="25"/>
                    <a:pt x="8" y="25"/>
                  </a:cubicBezTo>
                  <a:cubicBezTo>
                    <a:pt x="8" y="25"/>
                    <a:pt x="8" y="25"/>
                    <a:pt x="8" y="25"/>
                  </a:cubicBezTo>
                  <a:cubicBezTo>
                    <a:pt x="8" y="25"/>
                    <a:pt x="8" y="25"/>
                    <a:pt x="8" y="25"/>
                  </a:cubicBezTo>
                  <a:cubicBezTo>
                    <a:pt x="8" y="25"/>
                    <a:pt x="8" y="25"/>
                    <a:pt x="8" y="25"/>
                  </a:cubicBezTo>
                  <a:cubicBezTo>
                    <a:pt x="8" y="24"/>
                    <a:pt x="9" y="24"/>
                    <a:pt x="9" y="23"/>
                  </a:cubicBezTo>
                  <a:cubicBezTo>
                    <a:pt x="9" y="23"/>
                    <a:pt x="9" y="23"/>
                    <a:pt x="9" y="23"/>
                  </a:cubicBezTo>
                  <a:cubicBezTo>
                    <a:pt x="9" y="22"/>
                    <a:pt x="9" y="22"/>
                    <a:pt x="9" y="22"/>
                  </a:cubicBezTo>
                  <a:cubicBezTo>
                    <a:pt x="9" y="22"/>
                    <a:pt x="9" y="22"/>
                    <a:pt x="9" y="22"/>
                  </a:cubicBezTo>
                  <a:cubicBezTo>
                    <a:pt x="9" y="22"/>
                    <a:pt x="9" y="22"/>
                    <a:pt x="9" y="22"/>
                  </a:cubicBezTo>
                  <a:cubicBezTo>
                    <a:pt x="9" y="22"/>
                    <a:pt x="9" y="22"/>
                    <a:pt x="9" y="23"/>
                  </a:cubicBezTo>
                  <a:cubicBezTo>
                    <a:pt x="9" y="23"/>
                    <a:pt x="10" y="23"/>
                    <a:pt x="10" y="23"/>
                  </a:cubicBezTo>
                  <a:cubicBezTo>
                    <a:pt x="10" y="23"/>
                    <a:pt x="10" y="23"/>
                    <a:pt x="10" y="23"/>
                  </a:cubicBezTo>
                  <a:cubicBezTo>
                    <a:pt x="11" y="22"/>
                    <a:pt x="11" y="22"/>
                    <a:pt x="11" y="22"/>
                  </a:cubicBezTo>
                  <a:cubicBezTo>
                    <a:pt x="11" y="22"/>
                    <a:pt x="11" y="22"/>
                    <a:pt x="11" y="22"/>
                  </a:cubicBezTo>
                  <a:cubicBezTo>
                    <a:pt x="11" y="22"/>
                    <a:pt x="11" y="22"/>
                    <a:pt x="11" y="21"/>
                  </a:cubicBezTo>
                  <a:cubicBezTo>
                    <a:pt x="10" y="21"/>
                    <a:pt x="10" y="21"/>
                    <a:pt x="10" y="21"/>
                  </a:cubicBezTo>
                  <a:cubicBezTo>
                    <a:pt x="10" y="21"/>
                    <a:pt x="10" y="21"/>
                    <a:pt x="10" y="21"/>
                  </a:cubicBezTo>
                  <a:cubicBezTo>
                    <a:pt x="10" y="20"/>
                    <a:pt x="10" y="20"/>
                    <a:pt x="11" y="19"/>
                  </a:cubicBezTo>
                  <a:cubicBezTo>
                    <a:pt x="11" y="19"/>
                    <a:pt x="11" y="18"/>
                    <a:pt x="11" y="18"/>
                  </a:cubicBezTo>
                  <a:cubicBezTo>
                    <a:pt x="11" y="18"/>
                    <a:pt x="11" y="18"/>
                    <a:pt x="11" y="18"/>
                  </a:cubicBezTo>
                  <a:cubicBezTo>
                    <a:pt x="11" y="18"/>
                    <a:pt x="11" y="18"/>
                    <a:pt x="11" y="18"/>
                  </a:cubicBezTo>
                  <a:cubicBezTo>
                    <a:pt x="11" y="19"/>
                    <a:pt x="11" y="19"/>
                    <a:pt x="11" y="19"/>
                  </a:cubicBezTo>
                  <a:cubicBezTo>
                    <a:pt x="11" y="19"/>
                    <a:pt x="11" y="19"/>
                    <a:pt x="11" y="19"/>
                  </a:cubicBezTo>
                  <a:cubicBezTo>
                    <a:pt x="11" y="19"/>
                    <a:pt x="11" y="19"/>
                    <a:pt x="11" y="19"/>
                  </a:cubicBezTo>
                  <a:cubicBezTo>
                    <a:pt x="11" y="19"/>
                    <a:pt x="12" y="19"/>
                    <a:pt x="12" y="19"/>
                  </a:cubicBezTo>
                  <a:cubicBezTo>
                    <a:pt x="12" y="19"/>
                    <a:pt x="12" y="19"/>
                    <a:pt x="12" y="19"/>
                  </a:cubicBezTo>
                  <a:cubicBezTo>
                    <a:pt x="13" y="19"/>
                    <a:pt x="13" y="19"/>
                    <a:pt x="13" y="19"/>
                  </a:cubicBezTo>
                  <a:cubicBezTo>
                    <a:pt x="13" y="19"/>
                    <a:pt x="13" y="19"/>
                    <a:pt x="14" y="19"/>
                  </a:cubicBezTo>
                  <a:cubicBezTo>
                    <a:pt x="15" y="18"/>
                    <a:pt x="15" y="18"/>
                    <a:pt x="16" y="18"/>
                  </a:cubicBezTo>
                  <a:cubicBezTo>
                    <a:pt x="17" y="18"/>
                    <a:pt x="17" y="18"/>
                    <a:pt x="18" y="18"/>
                  </a:cubicBezTo>
                  <a:cubicBezTo>
                    <a:pt x="18" y="18"/>
                    <a:pt x="18" y="18"/>
                    <a:pt x="18" y="18"/>
                  </a:cubicBezTo>
                  <a:cubicBezTo>
                    <a:pt x="18" y="18"/>
                    <a:pt x="18" y="18"/>
                    <a:pt x="18" y="18"/>
                  </a:cubicBezTo>
                  <a:cubicBezTo>
                    <a:pt x="19" y="18"/>
                    <a:pt x="19" y="18"/>
                    <a:pt x="19" y="18"/>
                  </a:cubicBezTo>
                  <a:cubicBezTo>
                    <a:pt x="19" y="18"/>
                    <a:pt x="18" y="17"/>
                    <a:pt x="18" y="17"/>
                  </a:cubicBezTo>
                  <a:cubicBezTo>
                    <a:pt x="18" y="17"/>
                    <a:pt x="18" y="17"/>
                    <a:pt x="18" y="17"/>
                  </a:cubicBezTo>
                  <a:cubicBezTo>
                    <a:pt x="18" y="17"/>
                    <a:pt x="18" y="17"/>
                    <a:pt x="18" y="17"/>
                  </a:cubicBezTo>
                  <a:cubicBezTo>
                    <a:pt x="18" y="17"/>
                    <a:pt x="19" y="17"/>
                    <a:pt x="19" y="17"/>
                  </a:cubicBezTo>
                  <a:cubicBezTo>
                    <a:pt x="19" y="17"/>
                    <a:pt x="19" y="17"/>
                    <a:pt x="19" y="18"/>
                  </a:cubicBezTo>
                  <a:cubicBezTo>
                    <a:pt x="20" y="19"/>
                    <a:pt x="21" y="20"/>
                    <a:pt x="22" y="20"/>
                  </a:cubicBezTo>
                  <a:cubicBezTo>
                    <a:pt x="23" y="21"/>
                    <a:pt x="23" y="21"/>
                    <a:pt x="23" y="21"/>
                  </a:cubicBezTo>
                  <a:cubicBezTo>
                    <a:pt x="24" y="21"/>
                    <a:pt x="24" y="21"/>
                    <a:pt x="24" y="22"/>
                  </a:cubicBezTo>
                  <a:cubicBezTo>
                    <a:pt x="24" y="23"/>
                    <a:pt x="23" y="24"/>
                    <a:pt x="22" y="24"/>
                  </a:cubicBezTo>
                  <a:cubicBezTo>
                    <a:pt x="21" y="25"/>
                    <a:pt x="21" y="25"/>
                    <a:pt x="21" y="25"/>
                  </a:cubicBezTo>
                  <a:cubicBezTo>
                    <a:pt x="21" y="25"/>
                    <a:pt x="20" y="26"/>
                    <a:pt x="20" y="27"/>
                  </a:cubicBezTo>
                  <a:cubicBezTo>
                    <a:pt x="20" y="27"/>
                    <a:pt x="20" y="28"/>
                    <a:pt x="20" y="28"/>
                  </a:cubicBezTo>
                  <a:cubicBezTo>
                    <a:pt x="21" y="28"/>
                    <a:pt x="21" y="28"/>
                    <a:pt x="21" y="28"/>
                  </a:cubicBezTo>
                  <a:cubicBezTo>
                    <a:pt x="21" y="28"/>
                    <a:pt x="21" y="28"/>
                    <a:pt x="21" y="28"/>
                  </a:cubicBezTo>
                  <a:cubicBezTo>
                    <a:pt x="22" y="27"/>
                    <a:pt x="22" y="27"/>
                    <a:pt x="22" y="27"/>
                  </a:cubicBezTo>
                  <a:cubicBezTo>
                    <a:pt x="22" y="27"/>
                    <a:pt x="22" y="27"/>
                    <a:pt x="22" y="27"/>
                  </a:cubicBezTo>
                  <a:cubicBezTo>
                    <a:pt x="22" y="26"/>
                    <a:pt x="22" y="26"/>
                    <a:pt x="22" y="26"/>
                  </a:cubicBezTo>
                  <a:cubicBezTo>
                    <a:pt x="23" y="26"/>
                    <a:pt x="23" y="25"/>
                    <a:pt x="23" y="25"/>
                  </a:cubicBezTo>
                  <a:cubicBezTo>
                    <a:pt x="23" y="25"/>
                    <a:pt x="23" y="25"/>
                    <a:pt x="23" y="26"/>
                  </a:cubicBezTo>
                  <a:cubicBezTo>
                    <a:pt x="23" y="26"/>
                    <a:pt x="23" y="26"/>
                    <a:pt x="23" y="26"/>
                  </a:cubicBezTo>
                  <a:cubicBezTo>
                    <a:pt x="23" y="26"/>
                    <a:pt x="23" y="26"/>
                    <a:pt x="23" y="26"/>
                  </a:cubicBezTo>
                  <a:cubicBezTo>
                    <a:pt x="23" y="27"/>
                    <a:pt x="23" y="27"/>
                    <a:pt x="23" y="27"/>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7" name="Freeform 98">
              <a:extLst>
                <a:ext uri="{FF2B5EF4-FFF2-40B4-BE49-F238E27FC236}">
                  <a16:creationId xmlns:a16="http://schemas.microsoft.com/office/drawing/2014/main" id="{C580C596-2720-4776-95D2-441B2E2A31BF}"/>
                </a:ext>
              </a:extLst>
            </p:cNvPr>
            <p:cNvSpPr>
              <a:spLocks/>
            </p:cNvSpPr>
            <p:nvPr userDrawn="1"/>
          </p:nvSpPr>
          <p:spPr bwMode="auto">
            <a:xfrm>
              <a:off x="355" y="283"/>
              <a:ext cx="31" cy="40"/>
            </a:xfrm>
            <a:custGeom>
              <a:avLst/>
              <a:gdLst>
                <a:gd name="T0" fmla="*/ 0 w 15"/>
                <a:gd name="T1" fmla="*/ 18 h 19"/>
                <a:gd name="T2" fmla="*/ 3 w 15"/>
                <a:gd name="T3" fmla="*/ 15 h 19"/>
                <a:gd name="T4" fmla="*/ 10 w 15"/>
                <a:gd name="T5" fmla="*/ 9 h 19"/>
                <a:gd name="T6" fmla="*/ 10 w 15"/>
                <a:gd name="T7" fmla="*/ 7 h 19"/>
                <a:gd name="T8" fmla="*/ 10 w 15"/>
                <a:gd name="T9" fmla="*/ 5 h 19"/>
                <a:gd name="T10" fmla="*/ 11 w 15"/>
                <a:gd name="T11" fmla="*/ 3 h 19"/>
                <a:gd name="T12" fmla="*/ 12 w 15"/>
                <a:gd name="T13" fmla="*/ 2 h 19"/>
                <a:gd name="T14" fmla="*/ 12 w 15"/>
                <a:gd name="T15" fmla="*/ 1 h 19"/>
                <a:gd name="T16" fmla="*/ 12 w 15"/>
                <a:gd name="T17" fmla="*/ 1 h 19"/>
                <a:gd name="T18" fmla="*/ 12 w 15"/>
                <a:gd name="T19" fmla="*/ 1 h 19"/>
                <a:gd name="T20" fmla="*/ 13 w 15"/>
                <a:gd name="T21" fmla="*/ 0 h 19"/>
                <a:gd name="T22" fmla="*/ 13 w 15"/>
                <a:gd name="T23" fmla="*/ 0 h 19"/>
                <a:gd name="T24" fmla="*/ 13 w 15"/>
                <a:gd name="T25" fmla="*/ 0 h 19"/>
                <a:gd name="T26" fmla="*/ 14 w 15"/>
                <a:gd name="T27" fmla="*/ 0 h 19"/>
                <a:gd name="T28" fmla="*/ 14 w 15"/>
                <a:gd name="T29" fmla="*/ 0 h 19"/>
                <a:gd name="T30" fmla="*/ 14 w 15"/>
                <a:gd name="T31" fmla="*/ 1 h 19"/>
                <a:gd name="T32" fmla="*/ 14 w 15"/>
                <a:gd name="T33" fmla="*/ 1 h 19"/>
                <a:gd name="T34" fmla="*/ 14 w 15"/>
                <a:gd name="T35" fmla="*/ 1 h 19"/>
                <a:gd name="T36" fmla="*/ 15 w 15"/>
                <a:gd name="T37" fmla="*/ 1 h 19"/>
                <a:gd name="T38" fmla="*/ 15 w 15"/>
                <a:gd name="T39" fmla="*/ 1 h 19"/>
                <a:gd name="T40" fmla="*/ 14 w 15"/>
                <a:gd name="T41" fmla="*/ 4 h 19"/>
                <a:gd name="T42" fmla="*/ 12 w 15"/>
                <a:gd name="T43" fmla="*/ 8 h 19"/>
                <a:gd name="T44" fmla="*/ 13 w 15"/>
                <a:gd name="T45" fmla="*/ 10 h 19"/>
                <a:gd name="T46" fmla="*/ 13 w 15"/>
                <a:gd name="T47" fmla="*/ 10 h 19"/>
                <a:gd name="T48" fmla="*/ 13 w 15"/>
                <a:gd name="T49" fmla="*/ 11 h 19"/>
                <a:gd name="T50" fmla="*/ 13 w 15"/>
                <a:gd name="T51" fmla="*/ 11 h 19"/>
                <a:gd name="T52" fmla="*/ 12 w 15"/>
                <a:gd name="T53" fmla="*/ 11 h 19"/>
                <a:gd name="T54" fmla="*/ 12 w 15"/>
                <a:gd name="T55" fmla="*/ 11 h 19"/>
                <a:gd name="T56" fmla="*/ 11 w 15"/>
                <a:gd name="T57" fmla="*/ 11 h 19"/>
                <a:gd name="T58" fmla="*/ 11 w 15"/>
                <a:gd name="T59" fmla="*/ 11 h 19"/>
                <a:gd name="T60" fmla="*/ 11 w 15"/>
                <a:gd name="T61" fmla="*/ 11 h 19"/>
                <a:gd name="T62" fmla="*/ 11 w 15"/>
                <a:gd name="T63" fmla="*/ 11 h 19"/>
                <a:gd name="T64" fmla="*/ 11 w 15"/>
                <a:gd name="T65" fmla="*/ 12 h 19"/>
                <a:gd name="T66" fmla="*/ 11 w 15"/>
                <a:gd name="T67" fmla="*/ 12 h 19"/>
                <a:gd name="T68" fmla="*/ 10 w 15"/>
                <a:gd name="T69" fmla="*/ 13 h 19"/>
                <a:gd name="T70" fmla="*/ 10 w 15"/>
                <a:gd name="T71" fmla="*/ 13 h 19"/>
                <a:gd name="T72" fmla="*/ 10 w 15"/>
                <a:gd name="T73" fmla="*/ 13 h 19"/>
                <a:gd name="T74" fmla="*/ 10 w 15"/>
                <a:gd name="T75" fmla="*/ 12 h 19"/>
                <a:gd name="T76" fmla="*/ 9 w 15"/>
                <a:gd name="T77" fmla="*/ 12 h 19"/>
                <a:gd name="T78" fmla="*/ 9 w 15"/>
                <a:gd name="T79" fmla="*/ 12 h 19"/>
                <a:gd name="T80" fmla="*/ 9 w 15"/>
                <a:gd name="T81" fmla="*/ 14 h 19"/>
                <a:gd name="T82" fmla="*/ 8 w 15"/>
                <a:gd name="T83" fmla="*/ 14 h 19"/>
                <a:gd name="T84" fmla="*/ 8 w 15"/>
                <a:gd name="T85" fmla="*/ 15 h 19"/>
                <a:gd name="T86" fmla="*/ 8 w 15"/>
                <a:gd name="T87" fmla="*/ 14 h 19"/>
                <a:gd name="T88" fmla="*/ 7 w 15"/>
                <a:gd name="T89" fmla="*/ 14 h 19"/>
                <a:gd name="T90" fmla="*/ 7 w 15"/>
                <a:gd name="T91" fmla="*/ 14 h 19"/>
                <a:gd name="T92" fmla="*/ 7 w 15"/>
                <a:gd name="T93" fmla="*/ 15 h 19"/>
                <a:gd name="T94" fmla="*/ 6 w 15"/>
                <a:gd name="T95" fmla="*/ 17 h 19"/>
                <a:gd name="T96" fmla="*/ 5 w 15"/>
                <a:gd name="T97" fmla="*/ 18 h 19"/>
                <a:gd name="T98" fmla="*/ 5 w 15"/>
                <a:gd name="T99" fmla="*/ 16 h 19"/>
                <a:gd name="T100" fmla="*/ 5 w 15"/>
                <a:gd name="T101" fmla="*/ 16 h 19"/>
                <a:gd name="T102" fmla="*/ 5 w 15"/>
                <a:gd name="T103" fmla="*/ 15 h 19"/>
                <a:gd name="T104" fmla="*/ 5 w 15"/>
                <a:gd name="T105" fmla="*/ 15 h 19"/>
                <a:gd name="T106" fmla="*/ 5 w 15"/>
                <a:gd name="T107" fmla="*/ 15 h 19"/>
                <a:gd name="T108" fmla="*/ 4 w 15"/>
                <a:gd name="T109" fmla="*/ 16 h 19"/>
                <a:gd name="T110" fmla="*/ 3 w 15"/>
                <a:gd name="T111" fmla="*/ 17 h 19"/>
                <a:gd name="T112" fmla="*/ 2 w 15"/>
                <a:gd name="T113" fmla="*/ 18 h 19"/>
                <a:gd name="T114" fmla="*/ 0 w 15"/>
                <a:gd name="T115" fmla="*/ 19 h 19"/>
                <a:gd name="T116" fmla="*/ 0 w 15"/>
                <a:gd name="T117"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 h="19">
                  <a:moveTo>
                    <a:pt x="0" y="18"/>
                  </a:moveTo>
                  <a:cubicBezTo>
                    <a:pt x="0" y="17"/>
                    <a:pt x="1" y="16"/>
                    <a:pt x="3" y="15"/>
                  </a:cubicBezTo>
                  <a:cubicBezTo>
                    <a:pt x="8" y="12"/>
                    <a:pt x="10" y="10"/>
                    <a:pt x="10" y="9"/>
                  </a:cubicBezTo>
                  <a:cubicBezTo>
                    <a:pt x="10" y="8"/>
                    <a:pt x="10" y="8"/>
                    <a:pt x="10" y="7"/>
                  </a:cubicBezTo>
                  <a:cubicBezTo>
                    <a:pt x="10" y="6"/>
                    <a:pt x="10" y="6"/>
                    <a:pt x="10" y="5"/>
                  </a:cubicBezTo>
                  <a:cubicBezTo>
                    <a:pt x="10" y="4"/>
                    <a:pt x="10" y="3"/>
                    <a:pt x="11" y="3"/>
                  </a:cubicBezTo>
                  <a:cubicBezTo>
                    <a:pt x="12" y="2"/>
                    <a:pt x="12" y="2"/>
                    <a:pt x="12" y="2"/>
                  </a:cubicBezTo>
                  <a:cubicBezTo>
                    <a:pt x="12" y="2"/>
                    <a:pt x="12" y="1"/>
                    <a:pt x="12" y="1"/>
                  </a:cubicBezTo>
                  <a:cubicBezTo>
                    <a:pt x="12" y="1"/>
                    <a:pt x="12" y="1"/>
                    <a:pt x="12" y="1"/>
                  </a:cubicBezTo>
                  <a:cubicBezTo>
                    <a:pt x="12" y="1"/>
                    <a:pt x="12" y="1"/>
                    <a:pt x="12" y="1"/>
                  </a:cubicBezTo>
                  <a:cubicBezTo>
                    <a:pt x="12" y="0"/>
                    <a:pt x="12" y="0"/>
                    <a:pt x="13" y="0"/>
                  </a:cubicBezTo>
                  <a:cubicBezTo>
                    <a:pt x="13" y="0"/>
                    <a:pt x="13" y="0"/>
                    <a:pt x="13" y="0"/>
                  </a:cubicBezTo>
                  <a:cubicBezTo>
                    <a:pt x="13" y="0"/>
                    <a:pt x="13" y="0"/>
                    <a:pt x="13" y="0"/>
                  </a:cubicBezTo>
                  <a:cubicBezTo>
                    <a:pt x="13" y="0"/>
                    <a:pt x="13" y="0"/>
                    <a:pt x="14" y="0"/>
                  </a:cubicBezTo>
                  <a:cubicBezTo>
                    <a:pt x="14" y="0"/>
                    <a:pt x="14" y="0"/>
                    <a:pt x="14" y="0"/>
                  </a:cubicBezTo>
                  <a:cubicBezTo>
                    <a:pt x="14" y="1"/>
                    <a:pt x="14" y="1"/>
                    <a:pt x="14" y="1"/>
                  </a:cubicBezTo>
                  <a:cubicBezTo>
                    <a:pt x="14" y="1"/>
                    <a:pt x="14" y="1"/>
                    <a:pt x="14" y="1"/>
                  </a:cubicBezTo>
                  <a:cubicBezTo>
                    <a:pt x="14" y="1"/>
                    <a:pt x="14" y="1"/>
                    <a:pt x="14" y="1"/>
                  </a:cubicBezTo>
                  <a:cubicBezTo>
                    <a:pt x="15" y="1"/>
                    <a:pt x="15" y="1"/>
                    <a:pt x="15" y="1"/>
                  </a:cubicBezTo>
                  <a:cubicBezTo>
                    <a:pt x="15" y="1"/>
                    <a:pt x="15" y="1"/>
                    <a:pt x="15" y="1"/>
                  </a:cubicBezTo>
                  <a:cubicBezTo>
                    <a:pt x="15" y="2"/>
                    <a:pt x="15" y="3"/>
                    <a:pt x="14" y="4"/>
                  </a:cubicBezTo>
                  <a:cubicBezTo>
                    <a:pt x="13" y="5"/>
                    <a:pt x="12" y="6"/>
                    <a:pt x="12" y="8"/>
                  </a:cubicBezTo>
                  <a:cubicBezTo>
                    <a:pt x="12" y="8"/>
                    <a:pt x="12" y="9"/>
                    <a:pt x="13" y="10"/>
                  </a:cubicBezTo>
                  <a:cubicBezTo>
                    <a:pt x="13" y="10"/>
                    <a:pt x="13" y="10"/>
                    <a:pt x="13" y="10"/>
                  </a:cubicBezTo>
                  <a:cubicBezTo>
                    <a:pt x="13" y="10"/>
                    <a:pt x="13" y="10"/>
                    <a:pt x="13" y="11"/>
                  </a:cubicBezTo>
                  <a:cubicBezTo>
                    <a:pt x="13" y="11"/>
                    <a:pt x="13" y="11"/>
                    <a:pt x="13" y="11"/>
                  </a:cubicBezTo>
                  <a:cubicBezTo>
                    <a:pt x="12" y="11"/>
                    <a:pt x="12" y="11"/>
                    <a:pt x="12" y="11"/>
                  </a:cubicBezTo>
                  <a:cubicBezTo>
                    <a:pt x="12" y="11"/>
                    <a:pt x="12" y="11"/>
                    <a:pt x="12" y="11"/>
                  </a:cubicBezTo>
                  <a:cubicBezTo>
                    <a:pt x="11" y="11"/>
                    <a:pt x="11" y="11"/>
                    <a:pt x="11" y="11"/>
                  </a:cubicBezTo>
                  <a:cubicBezTo>
                    <a:pt x="11" y="11"/>
                    <a:pt x="11" y="11"/>
                    <a:pt x="11" y="11"/>
                  </a:cubicBezTo>
                  <a:cubicBezTo>
                    <a:pt x="11" y="11"/>
                    <a:pt x="11" y="11"/>
                    <a:pt x="11" y="11"/>
                  </a:cubicBezTo>
                  <a:cubicBezTo>
                    <a:pt x="11" y="11"/>
                    <a:pt x="11" y="11"/>
                    <a:pt x="11" y="11"/>
                  </a:cubicBezTo>
                  <a:cubicBezTo>
                    <a:pt x="11" y="12"/>
                    <a:pt x="11" y="12"/>
                    <a:pt x="11" y="12"/>
                  </a:cubicBezTo>
                  <a:cubicBezTo>
                    <a:pt x="11" y="12"/>
                    <a:pt x="11" y="12"/>
                    <a:pt x="11" y="12"/>
                  </a:cubicBezTo>
                  <a:cubicBezTo>
                    <a:pt x="11" y="13"/>
                    <a:pt x="10" y="13"/>
                    <a:pt x="10" y="13"/>
                  </a:cubicBezTo>
                  <a:cubicBezTo>
                    <a:pt x="10" y="13"/>
                    <a:pt x="10" y="13"/>
                    <a:pt x="10" y="13"/>
                  </a:cubicBezTo>
                  <a:cubicBezTo>
                    <a:pt x="10" y="13"/>
                    <a:pt x="10" y="13"/>
                    <a:pt x="10" y="13"/>
                  </a:cubicBezTo>
                  <a:cubicBezTo>
                    <a:pt x="10" y="12"/>
                    <a:pt x="10" y="12"/>
                    <a:pt x="10" y="12"/>
                  </a:cubicBezTo>
                  <a:cubicBezTo>
                    <a:pt x="10" y="12"/>
                    <a:pt x="9" y="12"/>
                    <a:pt x="9" y="12"/>
                  </a:cubicBezTo>
                  <a:cubicBezTo>
                    <a:pt x="9" y="12"/>
                    <a:pt x="9" y="12"/>
                    <a:pt x="9" y="12"/>
                  </a:cubicBezTo>
                  <a:cubicBezTo>
                    <a:pt x="9" y="13"/>
                    <a:pt x="9" y="14"/>
                    <a:pt x="9" y="14"/>
                  </a:cubicBezTo>
                  <a:cubicBezTo>
                    <a:pt x="8" y="14"/>
                    <a:pt x="8" y="14"/>
                    <a:pt x="8" y="14"/>
                  </a:cubicBezTo>
                  <a:cubicBezTo>
                    <a:pt x="8" y="14"/>
                    <a:pt x="8" y="15"/>
                    <a:pt x="8" y="15"/>
                  </a:cubicBezTo>
                  <a:cubicBezTo>
                    <a:pt x="8" y="15"/>
                    <a:pt x="8" y="14"/>
                    <a:pt x="8" y="14"/>
                  </a:cubicBezTo>
                  <a:cubicBezTo>
                    <a:pt x="7" y="14"/>
                    <a:pt x="7" y="14"/>
                    <a:pt x="7" y="14"/>
                  </a:cubicBezTo>
                  <a:cubicBezTo>
                    <a:pt x="7" y="14"/>
                    <a:pt x="7" y="14"/>
                    <a:pt x="7" y="14"/>
                  </a:cubicBezTo>
                  <a:cubicBezTo>
                    <a:pt x="7" y="14"/>
                    <a:pt x="7" y="14"/>
                    <a:pt x="7" y="15"/>
                  </a:cubicBezTo>
                  <a:cubicBezTo>
                    <a:pt x="7" y="16"/>
                    <a:pt x="7" y="16"/>
                    <a:pt x="6" y="17"/>
                  </a:cubicBezTo>
                  <a:cubicBezTo>
                    <a:pt x="5" y="17"/>
                    <a:pt x="5" y="17"/>
                    <a:pt x="5" y="18"/>
                  </a:cubicBezTo>
                  <a:cubicBezTo>
                    <a:pt x="5" y="17"/>
                    <a:pt x="5" y="17"/>
                    <a:pt x="5" y="16"/>
                  </a:cubicBezTo>
                  <a:cubicBezTo>
                    <a:pt x="5" y="16"/>
                    <a:pt x="5" y="16"/>
                    <a:pt x="5" y="16"/>
                  </a:cubicBezTo>
                  <a:cubicBezTo>
                    <a:pt x="5" y="16"/>
                    <a:pt x="5" y="15"/>
                    <a:pt x="5" y="15"/>
                  </a:cubicBezTo>
                  <a:cubicBezTo>
                    <a:pt x="5" y="15"/>
                    <a:pt x="5" y="15"/>
                    <a:pt x="5" y="15"/>
                  </a:cubicBezTo>
                  <a:cubicBezTo>
                    <a:pt x="5" y="15"/>
                    <a:pt x="5" y="15"/>
                    <a:pt x="5" y="15"/>
                  </a:cubicBezTo>
                  <a:cubicBezTo>
                    <a:pt x="5" y="15"/>
                    <a:pt x="4" y="15"/>
                    <a:pt x="4" y="16"/>
                  </a:cubicBezTo>
                  <a:cubicBezTo>
                    <a:pt x="4" y="16"/>
                    <a:pt x="4" y="16"/>
                    <a:pt x="3" y="17"/>
                  </a:cubicBezTo>
                  <a:cubicBezTo>
                    <a:pt x="3" y="18"/>
                    <a:pt x="3" y="18"/>
                    <a:pt x="2" y="18"/>
                  </a:cubicBezTo>
                  <a:cubicBezTo>
                    <a:pt x="1" y="18"/>
                    <a:pt x="1" y="18"/>
                    <a:pt x="0" y="19"/>
                  </a:cubicBezTo>
                  <a:lnTo>
                    <a:pt x="0" y="18"/>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8" name="Freeform 99">
              <a:extLst>
                <a:ext uri="{FF2B5EF4-FFF2-40B4-BE49-F238E27FC236}">
                  <a16:creationId xmlns:a16="http://schemas.microsoft.com/office/drawing/2014/main" id="{B0BE7562-886D-42DB-9423-1CE17920B495}"/>
                </a:ext>
              </a:extLst>
            </p:cNvPr>
            <p:cNvSpPr>
              <a:spLocks/>
            </p:cNvSpPr>
            <p:nvPr userDrawn="1"/>
          </p:nvSpPr>
          <p:spPr bwMode="auto">
            <a:xfrm>
              <a:off x="347" y="247"/>
              <a:ext cx="14" cy="36"/>
            </a:xfrm>
            <a:custGeom>
              <a:avLst/>
              <a:gdLst>
                <a:gd name="T0" fmla="*/ 2 w 7"/>
                <a:gd name="T1" fmla="*/ 0 h 17"/>
                <a:gd name="T2" fmla="*/ 2 w 7"/>
                <a:gd name="T3" fmla="*/ 0 h 17"/>
                <a:gd name="T4" fmla="*/ 2 w 7"/>
                <a:gd name="T5" fmla="*/ 1 h 17"/>
                <a:gd name="T6" fmla="*/ 2 w 7"/>
                <a:gd name="T7" fmla="*/ 1 h 17"/>
                <a:gd name="T8" fmla="*/ 2 w 7"/>
                <a:gd name="T9" fmla="*/ 2 h 17"/>
                <a:gd name="T10" fmla="*/ 2 w 7"/>
                <a:gd name="T11" fmla="*/ 4 h 17"/>
                <a:gd name="T12" fmla="*/ 2 w 7"/>
                <a:gd name="T13" fmla="*/ 5 h 17"/>
                <a:gd name="T14" fmla="*/ 2 w 7"/>
                <a:gd name="T15" fmla="*/ 5 h 17"/>
                <a:gd name="T16" fmla="*/ 2 w 7"/>
                <a:gd name="T17" fmla="*/ 5 h 17"/>
                <a:gd name="T18" fmla="*/ 2 w 7"/>
                <a:gd name="T19" fmla="*/ 5 h 17"/>
                <a:gd name="T20" fmla="*/ 1 w 7"/>
                <a:gd name="T21" fmla="*/ 4 h 17"/>
                <a:gd name="T22" fmla="*/ 0 w 7"/>
                <a:gd name="T23" fmla="*/ 4 h 17"/>
                <a:gd name="T24" fmla="*/ 1 w 7"/>
                <a:gd name="T25" fmla="*/ 5 h 17"/>
                <a:gd name="T26" fmla="*/ 2 w 7"/>
                <a:gd name="T27" fmla="*/ 7 h 17"/>
                <a:gd name="T28" fmla="*/ 2 w 7"/>
                <a:gd name="T29" fmla="*/ 8 h 17"/>
                <a:gd name="T30" fmla="*/ 2 w 7"/>
                <a:gd name="T31" fmla="*/ 8 h 17"/>
                <a:gd name="T32" fmla="*/ 2 w 7"/>
                <a:gd name="T33" fmla="*/ 8 h 17"/>
                <a:gd name="T34" fmla="*/ 2 w 7"/>
                <a:gd name="T35" fmla="*/ 8 h 17"/>
                <a:gd name="T36" fmla="*/ 1 w 7"/>
                <a:gd name="T37" fmla="*/ 9 h 17"/>
                <a:gd name="T38" fmla="*/ 2 w 7"/>
                <a:gd name="T39" fmla="*/ 10 h 17"/>
                <a:gd name="T40" fmla="*/ 2 w 7"/>
                <a:gd name="T41" fmla="*/ 10 h 17"/>
                <a:gd name="T42" fmla="*/ 2 w 7"/>
                <a:gd name="T43" fmla="*/ 11 h 17"/>
                <a:gd name="T44" fmla="*/ 2 w 7"/>
                <a:gd name="T45" fmla="*/ 11 h 17"/>
                <a:gd name="T46" fmla="*/ 2 w 7"/>
                <a:gd name="T47" fmla="*/ 11 h 17"/>
                <a:gd name="T48" fmla="*/ 2 w 7"/>
                <a:gd name="T49" fmla="*/ 11 h 17"/>
                <a:gd name="T50" fmla="*/ 2 w 7"/>
                <a:gd name="T51" fmla="*/ 11 h 17"/>
                <a:gd name="T52" fmla="*/ 1 w 7"/>
                <a:gd name="T53" fmla="*/ 11 h 17"/>
                <a:gd name="T54" fmla="*/ 1 w 7"/>
                <a:gd name="T55" fmla="*/ 12 h 17"/>
                <a:gd name="T56" fmla="*/ 2 w 7"/>
                <a:gd name="T57" fmla="*/ 13 h 17"/>
                <a:gd name="T58" fmla="*/ 2 w 7"/>
                <a:gd name="T59" fmla="*/ 13 h 17"/>
                <a:gd name="T60" fmla="*/ 2 w 7"/>
                <a:gd name="T61" fmla="*/ 14 h 17"/>
                <a:gd name="T62" fmla="*/ 3 w 7"/>
                <a:gd name="T63" fmla="*/ 14 h 17"/>
                <a:gd name="T64" fmla="*/ 3 w 7"/>
                <a:gd name="T65" fmla="*/ 14 h 17"/>
                <a:gd name="T66" fmla="*/ 3 w 7"/>
                <a:gd name="T67" fmla="*/ 15 h 17"/>
                <a:gd name="T68" fmla="*/ 3 w 7"/>
                <a:gd name="T69" fmla="*/ 15 h 17"/>
                <a:gd name="T70" fmla="*/ 2 w 7"/>
                <a:gd name="T71" fmla="*/ 15 h 17"/>
                <a:gd name="T72" fmla="*/ 2 w 7"/>
                <a:gd name="T73" fmla="*/ 15 h 17"/>
                <a:gd name="T74" fmla="*/ 2 w 7"/>
                <a:gd name="T75" fmla="*/ 15 h 17"/>
                <a:gd name="T76" fmla="*/ 2 w 7"/>
                <a:gd name="T77" fmla="*/ 16 h 17"/>
                <a:gd name="T78" fmla="*/ 3 w 7"/>
                <a:gd name="T79" fmla="*/ 17 h 17"/>
                <a:gd name="T80" fmla="*/ 3 w 7"/>
                <a:gd name="T81" fmla="*/ 17 h 17"/>
                <a:gd name="T82" fmla="*/ 5 w 7"/>
                <a:gd name="T83" fmla="*/ 16 h 17"/>
                <a:gd name="T84" fmla="*/ 7 w 7"/>
                <a:gd name="T85" fmla="*/ 16 h 17"/>
                <a:gd name="T86" fmla="*/ 7 w 7"/>
                <a:gd name="T87" fmla="*/ 16 h 17"/>
                <a:gd name="T88" fmla="*/ 7 w 7"/>
                <a:gd name="T89" fmla="*/ 16 h 17"/>
                <a:gd name="T90" fmla="*/ 7 w 7"/>
                <a:gd name="T91" fmla="*/ 15 h 17"/>
                <a:gd name="T92" fmla="*/ 7 w 7"/>
                <a:gd name="T93" fmla="*/ 14 h 17"/>
                <a:gd name="T94" fmla="*/ 7 w 7"/>
                <a:gd name="T95" fmla="*/ 13 h 17"/>
                <a:gd name="T96" fmla="*/ 7 w 7"/>
                <a:gd name="T97" fmla="*/ 13 h 17"/>
                <a:gd name="T98" fmla="*/ 7 w 7"/>
                <a:gd name="T99" fmla="*/ 13 h 17"/>
                <a:gd name="T100" fmla="*/ 6 w 7"/>
                <a:gd name="T101" fmla="*/ 14 h 17"/>
                <a:gd name="T102" fmla="*/ 3 w 7"/>
                <a:gd name="T103" fmla="*/ 9 h 17"/>
                <a:gd name="T104" fmla="*/ 4 w 7"/>
                <a:gd name="T105" fmla="*/ 4 h 17"/>
                <a:gd name="T106" fmla="*/ 4 w 7"/>
                <a:gd name="T107" fmla="*/ 3 h 17"/>
                <a:gd name="T108" fmla="*/ 2 w 7"/>
                <a:gd name="T10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 h="17">
                  <a:moveTo>
                    <a:pt x="2" y="0"/>
                  </a:moveTo>
                  <a:cubicBezTo>
                    <a:pt x="2" y="0"/>
                    <a:pt x="2" y="0"/>
                    <a:pt x="2" y="0"/>
                  </a:cubicBezTo>
                  <a:cubicBezTo>
                    <a:pt x="2" y="1"/>
                    <a:pt x="2" y="1"/>
                    <a:pt x="2" y="1"/>
                  </a:cubicBezTo>
                  <a:cubicBezTo>
                    <a:pt x="2" y="1"/>
                    <a:pt x="2" y="1"/>
                    <a:pt x="2" y="1"/>
                  </a:cubicBezTo>
                  <a:cubicBezTo>
                    <a:pt x="2" y="2"/>
                    <a:pt x="2" y="2"/>
                    <a:pt x="2" y="2"/>
                  </a:cubicBezTo>
                  <a:cubicBezTo>
                    <a:pt x="2" y="3"/>
                    <a:pt x="2" y="3"/>
                    <a:pt x="2" y="4"/>
                  </a:cubicBezTo>
                  <a:cubicBezTo>
                    <a:pt x="2" y="4"/>
                    <a:pt x="2" y="5"/>
                    <a:pt x="2" y="5"/>
                  </a:cubicBezTo>
                  <a:cubicBezTo>
                    <a:pt x="2" y="5"/>
                    <a:pt x="2" y="5"/>
                    <a:pt x="2" y="5"/>
                  </a:cubicBezTo>
                  <a:cubicBezTo>
                    <a:pt x="2" y="5"/>
                    <a:pt x="2" y="5"/>
                    <a:pt x="2" y="5"/>
                  </a:cubicBezTo>
                  <a:cubicBezTo>
                    <a:pt x="2" y="5"/>
                    <a:pt x="2" y="5"/>
                    <a:pt x="2" y="5"/>
                  </a:cubicBezTo>
                  <a:cubicBezTo>
                    <a:pt x="2" y="4"/>
                    <a:pt x="1" y="4"/>
                    <a:pt x="1" y="4"/>
                  </a:cubicBezTo>
                  <a:cubicBezTo>
                    <a:pt x="0" y="4"/>
                    <a:pt x="0" y="4"/>
                    <a:pt x="0" y="4"/>
                  </a:cubicBezTo>
                  <a:cubicBezTo>
                    <a:pt x="1" y="5"/>
                    <a:pt x="1" y="5"/>
                    <a:pt x="1" y="5"/>
                  </a:cubicBezTo>
                  <a:cubicBezTo>
                    <a:pt x="1" y="7"/>
                    <a:pt x="1" y="7"/>
                    <a:pt x="2" y="7"/>
                  </a:cubicBezTo>
                  <a:cubicBezTo>
                    <a:pt x="2" y="8"/>
                    <a:pt x="2" y="8"/>
                    <a:pt x="2" y="8"/>
                  </a:cubicBezTo>
                  <a:cubicBezTo>
                    <a:pt x="2" y="8"/>
                    <a:pt x="2" y="8"/>
                    <a:pt x="2" y="8"/>
                  </a:cubicBezTo>
                  <a:cubicBezTo>
                    <a:pt x="2" y="8"/>
                    <a:pt x="2" y="8"/>
                    <a:pt x="2" y="8"/>
                  </a:cubicBezTo>
                  <a:cubicBezTo>
                    <a:pt x="2" y="8"/>
                    <a:pt x="2" y="8"/>
                    <a:pt x="2" y="8"/>
                  </a:cubicBezTo>
                  <a:cubicBezTo>
                    <a:pt x="2" y="8"/>
                    <a:pt x="1" y="9"/>
                    <a:pt x="1" y="9"/>
                  </a:cubicBezTo>
                  <a:cubicBezTo>
                    <a:pt x="1" y="9"/>
                    <a:pt x="1" y="10"/>
                    <a:pt x="2" y="10"/>
                  </a:cubicBezTo>
                  <a:cubicBezTo>
                    <a:pt x="2" y="10"/>
                    <a:pt x="2" y="10"/>
                    <a:pt x="2" y="10"/>
                  </a:cubicBezTo>
                  <a:cubicBezTo>
                    <a:pt x="2" y="11"/>
                    <a:pt x="2" y="11"/>
                    <a:pt x="2" y="11"/>
                  </a:cubicBezTo>
                  <a:cubicBezTo>
                    <a:pt x="2" y="11"/>
                    <a:pt x="2" y="11"/>
                    <a:pt x="2" y="11"/>
                  </a:cubicBezTo>
                  <a:cubicBezTo>
                    <a:pt x="2" y="11"/>
                    <a:pt x="2" y="11"/>
                    <a:pt x="2" y="11"/>
                  </a:cubicBezTo>
                  <a:cubicBezTo>
                    <a:pt x="2" y="11"/>
                    <a:pt x="2" y="11"/>
                    <a:pt x="2" y="11"/>
                  </a:cubicBezTo>
                  <a:cubicBezTo>
                    <a:pt x="2" y="11"/>
                    <a:pt x="2" y="11"/>
                    <a:pt x="2" y="11"/>
                  </a:cubicBezTo>
                  <a:cubicBezTo>
                    <a:pt x="1" y="11"/>
                    <a:pt x="1" y="11"/>
                    <a:pt x="1" y="11"/>
                  </a:cubicBezTo>
                  <a:cubicBezTo>
                    <a:pt x="1" y="12"/>
                    <a:pt x="1" y="12"/>
                    <a:pt x="1" y="12"/>
                  </a:cubicBezTo>
                  <a:cubicBezTo>
                    <a:pt x="2" y="13"/>
                    <a:pt x="2" y="13"/>
                    <a:pt x="2" y="13"/>
                  </a:cubicBezTo>
                  <a:cubicBezTo>
                    <a:pt x="2" y="13"/>
                    <a:pt x="2" y="13"/>
                    <a:pt x="2" y="13"/>
                  </a:cubicBezTo>
                  <a:cubicBezTo>
                    <a:pt x="2" y="14"/>
                    <a:pt x="2" y="14"/>
                    <a:pt x="2" y="14"/>
                  </a:cubicBezTo>
                  <a:cubicBezTo>
                    <a:pt x="3" y="14"/>
                    <a:pt x="3" y="14"/>
                    <a:pt x="3" y="14"/>
                  </a:cubicBezTo>
                  <a:cubicBezTo>
                    <a:pt x="3" y="14"/>
                    <a:pt x="3" y="14"/>
                    <a:pt x="3" y="14"/>
                  </a:cubicBezTo>
                  <a:cubicBezTo>
                    <a:pt x="3" y="15"/>
                    <a:pt x="3" y="15"/>
                    <a:pt x="3" y="15"/>
                  </a:cubicBezTo>
                  <a:cubicBezTo>
                    <a:pt x="3" y="15"/>
                    <a:pt x="3" y="15"/>
                    <a:pt x="3" y="15"/>
                  </a:cubicBezTo>
                  <a:cubicBezTo>
                    <a:pt x="2" y="15"/>
                    <a:pt x="2" y="15"/>
                    <a:pt x="2" y="15"/>
                  </a:cubicBezTo>
                  <a:cubicBezTo>
                    <a:pt x="2" y="15"/>
                    <a:pt x="2" y="15"/>
                    <a:pt x="2" y="15"/>
                  </a:cubicBezTo>
                  <a:cubicBezTo>
                    <a:pt x="2" y="15"/>
                    <a:pt x="2" y="15"/>
                    <a:pt x="2" y="15"/>
                  </a:cubicBezTo>
                  <a:cubicBezTo>
                    <a:pt x="2" y="16"/>
                    <a:pt x="2" y="16"/>
                    <a:pt x="2" y="16"/>
                  </a:cubicBezTo>
                  <a:cubicBezTo>
                    <a:pt x="2" y="17"/>
                    <a:pt x="3" y="17"/>
                    <a:pt x="3" y="17"/>
                  </a:cubicBezTo>
                  <a:cubicBezTo>
                    <a:pt x="3" y="17"/>
                    <a:pt x="3" y="17"/>
                    <a:pt x="3" y="17"/>
                  </a:cubicBezTo>
                  <a:cubicBezTo>
                    <a:pt x="3" y="16"/>
                    <a:pt x="4" y="16"/>
                    <a:pt x="5" y="16"/>
                  </a:cubicBezTo>
                  <a:cubicBezTo>
                    <a:pt x="6" y="16"/>
                    <a:pt x="6" y="16"/>
                    <a:pt x="7" y="16"/>
                  </a:cubicBezTo>
                  <a:cubicBezTo>
                    <a:pt x="7" y="16"/>
                    <a:pt x="7" y="16"/>
                    <a:pt x="7" y="16"/>
                  </a:cubicBezTo>
                  <a:cubicBezTo>
                    <a:pt x="7" y="16"/>
                    <a:pt x="7" y="16"/>
                    <a:pt x="7" y="16"/>
                  </a:cubicBezTo>
                  <a:cubicBezTo>
                    <a:pt x="7" y="15"/>
                    <a:pt x="7" y="15"/>
                    <a:pt x="7" y="15"/>
                  </a:cubicBezTo>
                  <a:cubicBezTo>
                    <a:pt x="7" y="14"/>
                    <a:pt x="7" y="14"/>
                    <a:pt x="7" y="14"/>
                  </a:cubicBezTo>
                  <a:cubicBezTo>
                    <a:pt x="7" y="13"/>
                    <a:pt x="7" y="13"/>
                    <a:pt x="7" y="13"/>
                  </a:cubicBezTo>
                  <a:cubicBezTo>
                    <a:pt x="7" y="13"/>
                    <a:pt x="7" y="13"/>
                    <a:pt x="7" y="13"/>
                  </a:cubicBezTo>
                  <a:cubicBezTo>
                    <a:pt x="7" y="13"/>
                    <a:pt x="7" y="13"/>
                    <a:pt x="7" y="13"/>
                  </a:cubicBezTo>
                  <a:cubicBezTo>
                    <a:pt x="7" y="14"/>
                    <a:pt x="6" y="14"/>
                    <a:pt x="6" y="14"/>
                  </a:cubicBezTo>
                  <a:cubicBezTo>
                    <a:pt x="4" y="14"/>
                    <a:pt x="3" y="12"/>
                    <a:pt x="3" y="9"/>
                  </a:cubicBezTo>
                  <a:cubicBezTo>
                    <a:pt x="3" y="8"/>
                    <a:pt x="3" y="6"/>
                    <a:pt x="4" y="4"/>
                  </a:cubicBezTo>
                  <a:cubicBezTo>
                    <a:pt x="4" y="3"/>
                    <a:pt x="4" y="3"/>
                    <a:pt x="4" y="3"/>
                  </a:cubicBezTo>
                  <a:cubicBezTo>
                    <a:pt x="4" y="2"/>
                    <a:pt x="3" y="1"/>
                    <a:pt x="2" y="0"/>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9" name="Freeform 100">
              <a:extLst>
                <a:ext uri="{FF2B5EF4-FFF2-40B4-BE49-F238E27FC236}">
                  <a16:creationId xmlns:a16="http://schemas.microsoft.com/office/drawing/2014/main" id="{8BA8CE21-E201-46B0-99C9-9C7E5CB555F7}"/>
                </a:ext>
              </a:extLst>
            </p:cNvPr>
            <p:cNvSpPr>
              <a:spLocks/>
            </p:cNvSpPr>
            <p:nvPr userDrawn="1"/>
          </p:nvSpPr>
          <p:spPr bwMode="auto">
            <a:xfrm>
              <a:off x="355" y="258"/>
              <a:ext cx="2" cy="6"/>
            </a:xfrm>
            <a:custGeom>
              <a:avLst/>
              <a:gdLst>
                <a:gd name="T0" fmla="*/ 0 w 1"/>
                <a:gd name="T1" fmla="*/ 3 h 3"/>
                <a:gd name="T2" fmla="*/ 1 w 1"/>
                <a:gd name="T3" fmla="*/ 2 h 3"/>
                <a:gd name="T4" fmla="*/ 1 w 1"/>
                <a:gd name="T5" fmla="*/ 2 h 3"/>
                <a:gd name="T6" fmla="*/ 1 w 1"/>
                <a:gd name="T7" fmla="*/ 1 h 3"/>
                <a:gd name="T8" fmla="*/ 1 w 1"/>
                <a:gd name="T9" fmla="*/ 0 h 3"/>
                <a:gd name="T10" fmla="*/ 1 w 1"/>
                <a:gd name="T11" fmla="*/ 0 h 3"/>
                <a:gd name="T12" fmla="*/ 0 w 1"/>
                <a:gd name="T13" fmla="*/ 1 h 3"/>
                <a:gd name="T14" fmla="*/ 0 w 1"/>
                <a:gd name="T15" fmla="*/ 1 h 3"/>
                <a:gd name="T16" fmla="*/ 0 w 1"/>
                <a:gd name="T17" fmla="*/ 2 h 3"/>
                <a:gd name="T18" fmla="*/ 0 w 1"/>
                <a:gd name="T19" fmla="*/ 2 h 3"/>
                <a:gd name="T20" fmla="*/ 0 w 1"/>
                <a:gd name="T2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 h="3">
                  <a:moveTo>
                    <a:pt x="0" y="3"/>
                  </a:moveTo>
                  <a:cubicBezTo>
                    <a:pt x="1" y="2"/>
                    <a:pt x="1" y="2"/>
                    <a:pt x="1" y="2"/>
                  </a:cubicBezTo>
                  <a:cubicBezTo>
                    <a:pt x="1" y="2"/>
                    <a:pt x="1" y="2"/>
                    <a:pt x="1" y="2"/>
                  </a:cubicBezTo>
                  <a:cubicBezTo>
                    <a:pt x="1" y="2"/>
                    <a:pt x="1" y="1"/>
                    <a:pt x="1" y="1"/>
                  </a:cubicBezTo>
                  <a:cubicBezTo>
                    <a:pt x="1" y="1"/>
                    <a:pt x="1" y="1"/>
                    <a:pt x="1" y="0"/>
                  </a:cubicBezTo>
                  <a:cubicBezTo>
                    <a:pt x="1" y="0"/>
                    <a:pt x="1" y="0"/>
                    <a:pt x="1" y="0"/>
                  </a:cubicBezTo>
                  <a:cubicBezTo>
                    <a:pt x="1" y="0"/>
                    <a:pt x="0" y="0"/>
                    <a:pt x="0" y="1"/>
                  </a:cubicBezTo>
                  <a:cubicBezTo>
                    <a:pt x="0" y="1"/>
                    <a:pt x="0" y="1"/>
                    <a:pt x="0" y="1"/>
                  </a:cubicBezTo>
                  <a:cubicBezTo>
                    <a:pt x="0" y="2"/>
                    <a:pt x="0" y="2"/>
                    <a:pt x="0" y="2"/>
                  </a:cubicBezTo>
                  <a:cubicBezTo>
                    <a:pt x="0" y="2"/>
                    <a:pt x="0" y="2"/>
                    <a:pt x="0" y="2"/>
                  </a:cubicBezTo>
                  <a:lnTo>
                    <a:pt x="0" y="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0" name="Freeform 101">
              <a:extLst>
                <a:ext uri="{FF2B5EF4-FFF2-40B4-BE49-F238E27FC236}">
                  <a16:creationId xmlns:a16="http://schemas.microsoft.com/office/drawing/2014/main" id="{197D64E6-699A-464A-9EDE-6B1F175D7C79}"/>
                </a:ext>
              </a:extLst>
            </p:cNvPr>
            <p:cNvSpPr>
              <a:spLocks/>
            </p:cNvSpPr>
            <p:nvPr userDrawn="1"/>
          </p:nvSpPr>
          <p:spPr bwMode="auto">
            <a:xfrm>
              <a:off x="349" y="291"/>
              <a:ext cx="8" cy="5"/>
            </a:xfrm>
            <a:custGeom>
              <a:avLst/>
              <a:gdLst>
                <a:gd name="T0" fmla="*/ 0 w 4"/>
                <a:gd name="T1" fmla="*/ 1 h 2"/>
                <a:gd name="T2" fmla="*/ 1 w 4"/>
                <a:gd name="T3" fmla="*/ 1 h 2"/>
                <a:gd name="T4" fmla="*/ 2 w 4"/>
                <a:gd name="T5" fmla="*/ 2 h 2"/>
                <a:gd name="T6" fmla="*/ 3 w 4"/>
                <a:gd name="T7" fmla="*/ 2 h 2"/>
                <a:gd name="T8" fmla="*/ 3 w 4"/>
                <a:gd name="T9" fmla="*/ 2 h 2"/>
                <a:gd name="T10" fmla="*/ 4 w 4"/>
                <a:gd name="T11" fmla="*/ 2 h 2"/>
                <a:gd name="T12" fmla="*/ 4 w 4"/>
                <a:gd name="T13" fmla="*/ 1 h 2"/>
                <a:gd name="T14" fmla="*/ 3 w 4"/>
                <a:gd name="T15" fmla="*/ 1 h 2"/>
                <a:gd name="T16" fmla="*/ 2 w 4"/>
                <a:gd name="T17" fmla="*/ 0 h 2"/>
                <a:gd name="T18" fmla="*/ 2 w 4"/>
                <a:gd name="T19" fmla="*/ 0 h 2"/>
                <a:gd name="T20" fmla="*/ 0 w 4"/>
                <a:gd name="T21"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2">
                  <a:moveTo>
                    <a:pt x="0" y="1"/>
                  </a:moveTo>
                  <a:cubicBezTo>
                    <a:pt x="1" y="1"/>
                    <a:pt x="1" y="1"/>
                    <a:pt x="1" y="1"/>
                  </a:cubicBezTo>
                  <a:cubicBezTo>
                    <a:pt x="1" y="2"/>
                    <a:pt x="2" y="2"/>
                    <a:pt x="2" y="2"/>
                  </a:cubicBezTo>
                  <a:cubicBezTo>
                    <a:pt x="3" y="2"/>
                    <a:pt x="3" y="2"/>
                    <a:pt x="3" y="2"/>
                  </a:cubicBezTo>
                  <a:cubicBezTo>
                    <a:pt x="3" y="2"/>
                    <a:pt x="3" y="2"/>
                    <a:pt x="3" y="2"/>
                  </a:cubicBezTo>
                  <a:cubicBezTo>
                    <a:pt x="4" y="2"/>
                    <a:pt x="4" y="2"/>
                    <a:pt x="4" y="2"/>
                  </a:cubicBezTo>
                  <a:cubicBezTo>
                    <a:pt x="4" y="2"/>
                    <a:pt x="4" y="1"/>
                    <a:pt x="4" y="1"/>
                  </a:cubicBezTo>
                  <a:cubicBezTo>
                    <a:pt x="4" y="1"/>
                    <a:pt x="4" y="1"/>
                    <a:pt x="3" y="1"/>
                  </a:cubicBezTo>
                  <a:cubicBezTo>
                    <a:pt x="3" y="1"/>
                    <a:pt x="3" y="1"/>
                    <a:pt x="2" y="0"/>
                  </a:cubicBezTo>
                  <a:cubicBezTo>
                    <a:pt x="2" y="0"/>
                    <a:pt x="2" y="0"/>
                    <a:pt x="2" y="0"/>
                  </a:cubicBezTo>
                  <a:cubicBezTo>
                    <a:pt x="1" y="0"/>
                    <a:pt x="1" y="0"/>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1" name="Freeform 102">
              <a:extLst>
                <a:ext uri="{FF2B5EF4-FFF2-40B4-BE49-F238E27FC236}">
                  <a16:creationId xmlns:a16="http://schemas.microsoft.com/office/drawing/2014/main" id="{FFDCB4DF-6892-45B7-8072-FDB5F6CACFDF}"/>
                </a:ext>
              </a:extLst>
            </p:cNvPr>
            <p:cNvSpPr>
              <a:spLocks/>
            </p:cNvSpPr>
            <p:nvPr userDrawn="1"/>
          </p:nvSpPr>
          <p:spPr bwMode="auto">
            <a:xfrm>
              <a:off x="359" y="308"/>
              <a:ext cx="6" cy="7"/>
            </a:xfrm>
            <a:custGeom>
              <a:avLst/>
              <a:gdLst>
                <a:gd name="T0" fmla="*/ 0 w 3"/>
                <a:gd name="T1" fmla="*/ 2 h 3"/>
                <a:gd name="T2" fmla="*/ 2 w 3"/>
                <a:gd name="T3" fmla="*/ 0 h 3"/>
                <a:gd name="T4" fmla="*/ 3 w 3"/>
                <a:gd name="T5" fmla="*/ 1 h 3"/>
                <a:gd name="T6" fmla="*/ 2 w 3"/>
                <a:gd name="T7" fmla="*/ 1 h 3"/>
                <a:gd name="T8" fmla="*/ 1 w 3"/>
                <a:gd name="T9" fmla="*/ 2 h 3"/>
                <a:gd name="T10" fmla="*/ 0 w 3"/>
                <a:gd name="T11" fmla="*/ 3 h 3"/>
                <a:gd name="T12" fmla="*/ 0 w 3"/>
                <a:gd name="T13" fmla="*/ 2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0" y="2"/>
                  </a:moveTo>
                  <a:cubicBezTo>
                    <a:pt x="0" y="1"/>
                    <a:pt x="1" y="0"/>
                    <a:pt x="2" y="0"/>
                  </a:cubicBezTo>
                  <a:cubicBezTo>
                    <a:pt x="3" y="0"/>
                    <a:pt x="3" y="0"/>
                    <a:pt x="3" y="1"/>
                  </a:cubicBezTo>
                  <a:cubicBezTo>
                    <a:pt x="3" y="1"/>
                    <a:pt x="3" y="1"/>
                    <a:pt x="2" y="1"/>
                  </a:cubicBezTo>
                  <a:cubicBezTo>
                    <a:pt x="2" y="1"/>
                    <a:pt x="2" y="2"/>
                    <a:pt x="1" y="2"/>
                  </a:cubicBezTo>
                  <a:cubicBezTo>
                    <a:pt x="1" y="2"/>
                    <a:pt x="0" y="2"/>
                    <a:pt x="0" y="3"/>
                  </a:cubicBezTo>
                  <a:lnTo>
                    <a:pt x="0" y="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2" name="Freeform 103">
              <a:extLst>
                <a:ext uri="{FF2B5EF4-FFF2-40B4-BE49-F238E27FC236}">
                  <a16:creationId xmlns:a16="http://schemas.microsoft.com/office/drawing/2014/main" id="{7251C93A-FAD9-488A-A2E9-F4867EE027EB}"/>
                </a:ext>
              </a:extLst>
            </p:cNvPr>
            <p:cNvSpPr>
              <a:spLocks/>
            </p:cNvSpPr>
            <p:nvPr userDrawn="1"/>
          </p:nvSpPr>
          <p:spPr bwMode="auto">
            <a:xfrm>
              <a:off x="388" y="291"/>
              <a:ext cx="7" cy="5"/>
            </a:xfrm>
            <a:custGeom>
              <a:avLst/>
              <a:gdLst>
                <a:gd name="T0" fmla="*/ 0 w 3"/>
                <a:gd name="T1" fmla="*/ 2 h 2"/>
                <a:gd name="T2" fmla="*/ 1 w 3"/>
                <a:gd name="T3" fmla="*/ 2 h 2"/>
                <a:gd name="T4" fmla="*/ 1 w 3"/>
                <a:gd name="T5" fmla="*/ 2 h 2"/>
                <a:gd name="T6" fmla="*/ 2 w 3"/>
                <a:gd name="T7" fmla="*/ 1 h 2"/>
                <a:gd name="T8" fmla="*/ 2 w 3"/>
                <a:gd name="T9" fmla="*/ 1 h 2"/>
                <a:gd name="T10" fmla="*/ 3 w 3"/>
                <a:gd name="T11" fmla="*/ 0 h 2"/>
                <a:gd name="T12" fmla="*/ 2 w 3"/>
                <a:gd name="T13" fmla="*/ 0 h 2"/>
                <a:gd name="T14" fmla="*/ 0 w 3"/>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
                  <a:moveTo>
                    <a:pt x="0" y="2"/>
                  </a:moveTo>
                  <a:cubicBezTo>
                    <a:pt x="0" y="2"/>
                    <a:pt x="0" y="2"/>
                    <a:pt x="1" y="2"/>
                  </a:cubicBezTo>
                  <a:cubicBezTo>
                    <a:pt x="1" y="2"/>
                    <a:pt x="1" y="2"/>
                    <a:pt x="1" y="2"/>
                  </a:cubicBezTo>
                  <a:cubicBezTo>
                    <a:pt x="1" y="2"/>
                    <a:pt x="2" y="2"/>
                    <a:pt x="2" y="1"/>
                  </a:cubicBezTo>
                  <a:cubicBezTo>
                    <a:pt x="2" y="1"/>
                    <a:pt x="2" y="1"/>
                    <a:pt x="2" y="1"/>
                  </a:cubicBezTo>
                  <a:cubicBezTo>
                    <a:pt x="3" y="1"/>
                    <a:pt x="3" y="1"/>
                    <a:pt x="3" y="0"/>
                  </a:cubicBezTo>
                  <a:cubicBezTo>
                    <a:pt x="3" y="0"/>
                    <a:pt x="3" y="0"/>
                    <a:pt x="2" y="0"/>
                  </a:cubicBezTo>
                  <a:cubicBezTo>
                    <a:pt x="1" y="0"/>
                    <a:pt x="0" y="1"/>
                    <a:pt x="0" y="2"/>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3" name="Freeform 104">
              <a:extLst>
                <a:ext uri="{FF2B5EF4-FFF2-40B4-BE49-F238E27FC236}">
                  <a16:creationId xmlns:a16="http://schemas.microsoft.com/office/drawing/2014/main" id="{33772A02-2A49-4ECC-86F2-139131E0D095}"/>
                </a:ext>
              </a:extLst>
            </p:cNvPr>
            <p:cNvSpPr>
              <a:spLocks/>
            </p:cNvSpPr>
            <p:nvPr userDrawn="1"/>
          </p:nvSpPr>
          <p:spPr bwMode="auto">
            <a:xfrm>
              <a:off x="365" y="251"/>
              <a:ext cx="5" cy="7"/>
            </a:xfrm>
            <a:custGeom>
              <a:avLst/>
              <a:gdLst>
                <a:gd name="T0" fmla="*/ 0 w 2"/>
                <a:gd name="T1" fmla="*/ 0 h 3"/>
                <a:gd name="T2" fmla="*/ 1 w 2"/>
                <a:gd name="T3" fmla="*/ 0 h 3"/>
                <a:gd name="T4" fmla="*/ 2 w 2"/>
                <a:gd name="T5" fmla="*/ 1 h 3"/>
                <a:gd name="T6" fmla="*/ 2 w 2"/>
                <a:gd name="T7" fmla="*/ 1 h 3"/>
                <a:gd name="T8" fmla="*/ 2 w 2"/>
                <a:gd name="T9" fmla="*/ 2 h 3"/>
                <a:gd name="T10" fmla="*/ 2 w 2"/>
                <a:gd name="T11" fmla="*/ 2 h 3"/>
                <a:gd name="T12" fmla="*/ 2 w 2"/>
                <a:gd name="T13" fmla="*/ 3 h 3"/>
                <a:gd name="T14" fmla="*/ 1 w 2"/>
                <a:gd name="T15" fmla="*/ 2 h 3"/>
                <a:gd name="T16" fmla="*/ 0 w 2"/>
                <a:gd name="T17" fmla="*/ 0 h 3"/>
                <a:gd name="T18" fmla="*/ 0 w 2"/>
                <a:gd name="T19" fmla="*/ 0 h 3"/>
                <a:gd name="T20" fmla="*/ 0 w 2"/>
                <a:gd name="T2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3">
                  <a:moveTo>
                    <a:pt x="0" y="0"/>
                  </a:moveTo>
                  <a:cubicBezTo>
                    <a:pt x="1" y="0"/>
                    <a:pt x="1" y="0"/>
                    <a:pt x="1" y="0"/>
                  </a:cubicBezTo>
                  <a:cubicBezTo>
                    <a:pt x="1" y="1"/>
                    <a:pt x="1" y="1"/>
                    <a:pt x="2" y="1"/>
                  </a:cubicBezTo>
                  <a:cubicBezTo>
                    <a:pt x="2" y="1"/>
                    <a:pt x="2" y="1"/>
                    <a:pt x="2" y="1"/>
                  </a:cubicBezTo>
                  <a:cubicBezTo>
                    <a:pt x="2" y="1"/>
                    <a:pt x="2" y="2"/>
                    <a:pt x="2" y="2"/>
                  </a:cubicBezTo>
                  <a:cubicBezTo>
                    <a:pt x="2" y="2"/>
                    <a:pt x="2" y="2"/>
                    <a:pt x="2" y="2"/>
                  </a:cubicBezTo>
                  <a:cubicBezTo>
                    <a:pt x="2" y="3"/>
                    <a:pt x="2" y="3"/>
                    <a:pt x="2" y="3"/>
                  </a:cubicBezTo>
                  <a:cubicBezTo>
                    <a:pt x="1" y="3"/>
                    <a:pt x="1" y="2"/>
                    <a:pt x="1" y="2"/>
                  </a:cubicBezTo>
                  <a:cubicBezTo>
                    <a:pt x="1" y="1"/>
                    <a:pt x="0" y="1"/>
                    <a:pt x="0" y="0"/>
                  </a:cubicBezTo>
                  <a:cubicBezTo>
                    <a:pt x="0" y="0"/>
                    <a:pt x="0" y="0"/>
                    <a:pt x="0" y="0"/>
                  </a:cubicBezTo>
                  <a:cubicBezTo>
                    <a:pt x="0" y="0"/>
                    <a:pt x="0" y="0"/>
                    <a:pt x="0" y="0"/>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4" name="Freeform 105">
              <a:extLst>
                <a:ext uri="{FF2B5EF4-FFF2-40B4-BE49-F238E27FC236}">
                  <a16:creationId xmlns:a16="http://schemas.microsoft.com/office/drawing/2014/main" id="{FF7A79F0-0860-46B1-A897-50858140C5FD}"/>
                </a:ext>
              </a:extLst>
            </p:cNvPr>
            <p:cNvSpPr>
              <a:spLocks/>
            </p:cNvSpPr>
            <p:nvPr userDrawn="1"/>
          </p:nvSpPr>
          <p:spPr bwMode="auto">
            <a:xfrm>
              <a:off x="372" y="251"/>
              <a:ext cx="4" cy="7"/>
            </a:xfrm>
            <a:custGeom>
              <a:avLst/>
              <a:gdLst>
                <a:gd name="T0" fmla="*/ 2 w 2"/>
                <a:gd name="T1" fmla="*/ 1 h 3"/>
                <a:gd name="T2" fmla="*/ 1 w 2"/>
                <a:gd name="T3" fmla="*/ 2 h 3"/>
                <a:gd name="T4" fmla="*/ 1 w 2"/>
                <a:gd name="T5" fmla="*/ 3 h 3"/>
                <a:gd name="T6" fmla="*/ 1 w 2"/>
                <a:gd name="T7" fmla="*/ 3 h 3"/>
                <a:gd name="T8" fmla="*/ 1 w 2"/>
                <a:gd name="T9" fmla="*/ 3 h 3"/>
                <a:gd name="T10" fmla="*/ 0 w 2"/>
                <a:gd name="T11" fmla="*/ 3 h 3"/>
                <a:gd name="T12" fmla="*/ 0 w 2"/>
                <a:gd name="T13" fmla="*/ 2 h 3"/>
                <a:gd name="T14" fmla="*/ 0 w 2"/>
                <a:gd name="T15" fmla="*/ 1 h 3"/>
                <a:gd name="T16" fmla="*/ 0 w 2"/>
                <a:gd name="T17" fmla="*/ 1 h 3"/>
                <a:gd name="T18" fmla="*/ 1 w 2"/>
                <a:gd name="T19" fmla="*/ 1 h 3"/>
                <a:gd name="T20" fmla="*/ 1 w 2"/>
                <a:gd name="T21" fmla="*/ 1 h 3"/>
                <a:gd name="T22" fmla="*/ 2 w 2"/>
                <a:gd name="T23" fmla="*/ 0 h 3"/>
                <a:gd name="T24" fmla="*/ 2 w 2"/>
                <a:gd name="T25" fmla="*/ 0 h 3"/>
                <a:gd name="T26" fmla="*/ 2 w 2"/>
                <a:gd name="T27" fmla="*/ 0 h 3"/>
                <a:gd name="T28" fmla="*/ 2 w 2"/>
                <a:gd name="T29"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 h="3">
                  <a:moveTo>
                    <a:pt x="2" y="1"/>
                  </a:moveTo>
                  <a:cubicBezTo>
                    <a:pt x="1" y="2"/>
                    <a:pt x="1" y="2"/>
                    <a:pt x="1" y="2"/>
                  </a:cubicBezTo>
                  <a:cubicBezTo>
                    <a:pt x="1" y="2"/>
                    <a:pt x="1" y="3"/>
                    <a:pt x="1" y="3"/>
                  </a:cubicBezTo>
                  <a:cubicBezTo>
                    <a:pt x="1" y="3"/>
                    <a:pt x="1" y="3"/>
                    <a:pt x="1" y="3"/>
                  </a:cubicBezTo>
                  <a:cubicBezTo>
                    <a:pt x="1" y="3"/>
                    <a:pt x="1" y="3"/>
                    <a:pt x="1" y="3"/>
                  </a:cubicBezTo>
                  <a:cubicBezTo>
                    <a:pt x="0" y="3"/>
                    <a:pt x="0" y="3"/>
                    <a:pt x="0" y="3"/>
                  </a:cubicBezTo>
                  <a:cubicBezTo>
                    <a:pt x="0" y="2"/>
                    <a:pt x="0" y="2"/>
                    <a:pt x="0" y="2"/>
                  </a:cubicBezTo>
                  <a:cubicBezTo>
                    <a:pt x="0" y="1"/>
                    <a:pt x="0" y="1"/>
                    <a:pt x="0" y="1"/>
                  </a:cubicBezTo>
                  <a:cubicBezTo>
                    <a:pt x="0" y="1"/>
                    <a:pt x="0" y="1"/>
                    <a:pt x="0" y="1"/>
                  </a:cubicBezTo>
                  <a:cubicBezTo>
                    <a:pt x="0" y="1"/>
                    <a:pt x="0" y="1"/>
                    <a:pt x="1" y="1"/>
                  </a:cubicBezTo>
                  <a:cubicBezTo>
                    <a:pt x="1" y="1"/>
                    <a:pt x="1" y="1"/>
                    <a:pt x="1" y="1"/>
                  </a:cubicBezTo>
                  <a:cubicBezTo>
                    <a:pt x="2" y="0"/>
                    <a:pt x="2" y="0"/>
                    <a:pt x="2" y="0"/>
                  </a:cubicBezTo>
                  <a:cubicBezTo>
                    <a:pt x="2" y="0"/>
                    <a:pt x="2" y="0"/>
                    <a:pt x="2" y="0"/>
                  </a:cubicBezTo>
                  <a:cubicBezTo>
                    <a:pt x="2" y="0"/>
                    <a:pt x="2" y="0"/>
                    <a:pt x="2" y="0"/>
                  </a:cubicBezTo>
                  <a:cubicBezTo>
                    <a:pt x="2" y="1"/>
                    <a:pt x="2" y="1"/>
                    <a:pt x="2" y="1"/>
                  </a:cubicBez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5" name="Freeform 106">
              <a:extLst>
                <a:ext uri="{FF2B5EF4-FFF2-40B4-BE49-F238E27FC236}">
                  <a16:creationId xmlns:a16="http://schemas.microsoft.com/office/drawing/2014/main" id="{2D6A6B62-B66D-47F5-9AB2-96874CC93E8E}"/>
                </a:ext>
              </a:extLst>
            </p:cNvPr>
            <p:cNvSpPr>
              <a:spLocks/>
            </p:cNvSpPr>
            <p:nvPr userDrawn="1"/>
          </p:nvSpPr>
          <p:spPr bwMode="auto">
            <a:xfrm>
              <a:off x="367" y="260"/>
              <a:ext cx="9" cy="6"/>
            </a:xfrm>
            <a:custGeom>
              <a:avLst/>
              <a:gdLst>
                <a:gd name="T0" fmla="*/ 1 w 4"/>
                <a:gd name="T1" fmla="*/ 0 h 3"/>
                <a:gd name="T2" fmla="*/ 1 w 4"/>
                <a:gd name="T3" fmla="*/ 0 h 3"/>
                <a:gd name="T4" fmla="*/ 2 w 4"/>
                <a:gd name="T5" fmla="*/ 0 h 3"/>
                <a:gd name="T6" fmla="*/ 2 w 4"/>
                <a:gd name="T7" fmla="*/ 0 h 3"/>
                <a:gd name="T8" fmla="*/ 3 w 4"/>
                <a:gd name="T9" fmla="*/ 0 h 3"/>
                <a:gd name="T10" fmla="*/ 3 w 4"/>
                <a:gd name="T11" fmla="*/ 0 h 3"/>
                <a:gd name="T12" fmla="*/ 4 w 4"/>
                <a:gd name="T13" fmla="*/ 0 h 3"/>
                <a:gd name="T14" fmla="*/ 3 w 4"/>
                <a:gd name="T15" fmla="*/ 2 h 3"/>
                <a:gd name="T16" fmla="*/ 2 w 4"/>
                <a:gd name="T17" fmla="*/ 3 h 3"/>
                <a:gd name="T18" fmla="*/ 2 w 4"/>
                <a:gd name="T19" fmla="*/ 3 h 3"/>
                <a:gd name="T20" fmla="*/ 0 w 4"/>
                <a:gd name="T21" fmla="*/ 2 h 3"/>
                <a:gd name="T22" fmla="*/ 0 w 4"/>
                <a:gd name="T23" fmla="*/ 0 h 3"/>
                <a:gd name="T24" fmla="*/ 0 w 4"/>
                <a:gd name="T25" fmla="*/ 0 h 3"/>
                <a:gd name="T26" fmla="*/ 1 w 4"/>
                <a:gd name="T2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3">
                  <a:moveTo>
                    <a:pt x="1" y="0"/>
                  </a:moveTo>
                  <a:cubicBezTo>
                    <a:pt x="1" y="0"/>
                    <a:pt x="1" y="0"/>
                    <a:pt x="1" y="0"/>
                  </a:cubicBezTo>
                  <a:cubicBezTo>
                    <a:pt x="1" y="0"/>
                    <a:pt x="1" y="0"/>
                    <a:pt x="2" y="0"/>
                  </a:cubicBezTo>
                  <a:cubicBezTo>
                    <a:pt x="2" y="0"/>
                    <a:pt x="2" y="0"/>
                    <a:pt x="2" y="0"/>
                  </a:cubicBezTo>
                  <a:cubicBezTo>
                    <a:pt x="3" y="0"/>
                    <a:pt x="3" y="0"/>
                    <a:pt x="3" y="0"/>
                  </a:cubicBezTo>
                  <a:cubicBezTo>
                    <a:pt x="3" y="0"/>
                    <a:pt x="3" y="0"/>
                    <a:pt x="3" y="0"/>
                  </a:cubicBezTo>
                  <a:cubicBezTo>
                    <a:pt x="3" y="0"/>
                    <a:pt x="4" y="0"/>
                    <a:pt x="4" y="0"/>
                  </a:cubicBezTo>
                  <a:cubicBezTo>
                    <a:pt x="4" y="1"/>
                    <a:pt x="3" y="1"/>
                    <a:pt x="3" y="2"/>
                  </a:cubicBezTo>
                  <a:cubicBezTo>
                    <a:pt x="2" y="3"/>
                    <a:pt x="2" y="3"/>
                    <a:pt x="2" y="3"/>
                  </a:cubicBezTo>
                  <a:cubicBezTo>
                    <a:pt x="2" y="3"/>
                    <a:pt x="2" y="3"/>
                    <a:pt x="2" y="3"/>
                  </a:cubicBezTo>
                  <a:cubicBezTo>
                    <a:pt x="1" y="3"/>
                    <a:pt x="1" y="3"/>
                    <a:pt x="0" y="2"/>
                  </a:cubicBezTo>
                  <a:cubicBezTo>
                    <a:pt x="0" y="1"/>
                    <a:pt x="0" y="1"/>
                    <a:pt x="0" y="0"/>
                  </a:cubicBezTo>
                  <a:cubicBezTo>
                    <a:pt x="0" y="0"/>
                    <a:pt x="0" y="0"/>
                    <a:pt x="0" y="0"/>
                  </a:cubicBezTo>
                  <a:cubicBezTo>
                    <a:pt x="0" y="0"/>
                    <a:pt x="0" y="0"/>
                    <a:pt x="1" y="0"/>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6" name="Freeform 107">
              <a:extLst>
                <a:ext uri="{FF2B5EF4-FFF2-40B4-BE49-F238E27FC236}">
                  <a16:creationId xmlns:a16="http://schemas.microsoft.com/office/drawing/2014/main" id="{39F2AE8D-68C4-4A70-8C21-DAE27C08F3D3}"/>
                </a:ext>
              </a:extLst>
            </p:cNvPr>
            <p:cNvSpPr>
              <a:spLocks/>
            </p:cNvSpPr>
            <p:nvPr userDrawn="1"/>
          </p:nvSpPr>
          <p:spPr bwMode="auto">
            <a:xfrm>
              <a:off x="370" y="262"/>
              <a:ext cx="2" cy="4"/>
            </a:xfrm>
            <a:custGeom>
              <a:avLst/>
              <a:gdLst>
                <a:gd name="T0" fmla="*/ 0 w 1"/>
                <a:gd name="T1" fmla="*/ 0 h 2"/>
                <a:gd name="T2" fmla="*/ 0 w 1"/>
                <a:gd name="T3" fmla="*/ 1 h 2"/>
                <a:gd name="T4" fmla="*/ 1 w 1"/>
                <a:gd name="T5" fmla="*/ 2 h 2"/>
                <a:gd name="T6" fmla="*/ 1 w 1"/>
                <a:gd name="T7" fmla="*/ 1 h 2"/>
                <a:gd name="T8" fmla="*/ 1 w 1"/>
                <a:gd name="T9" fmla="*/ 0 h 2"/>
                <a:gd name="T10" fmla="*/ 1 w 1"/>
                <a:gd name="T11" fmla="*/ 0 h 2"/>
                <a:gd name="T12" fmla="*/ 1 w 1"/>
                <a:gd name="T13" fmla="*/ 0 h 2"/>
                <a:gd name="T14" fmla="*/ 0 w 1"/>
                <a:gd name="T15" fmla="*/ 0 h 2"/>
                <a:gd name="T16" fmla="*/ 0 w 1"/>
                <a:gd name="T17" fmla="*/ 0 h 2"/>
                <a:gd name="T18" fmla="*/ 0 w 1"/>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2">
                  <a:moveTo>
                    <a:pt x="0" y="0"/>
                  </a:moveTo>
                  <a:cubicBezTo>
                    <a:pt x="0" y="1"/>
                    <a:pt x="0" y="1"/>
                    <a:pt x="0" y="1"/>
                  </a:cubicBezTo>
                  <a:cubicBezTo>
                    <a:pt x="0" y="1"/>
                    <a:pt x="0" y="2"/>
                    <a:pt x="1" y="2"/>
                  </a:cubicBezTo>
                  <a:cubicBezTo>
                    <a:pt x="1" y="2"/>
                    <a:pt x="1" y="1"/>
                    <a:pt x="1" y="1"/>
                  </a:cubicBezTo>
                  <a:cubicBezTo>
                    <a:pt x="1" y="0"/>
                    <a:pt x="1" y="0"/>
                    <a:pt x="1" y="0"/>
                  </a:cubicBezTo>
                  <a:cubicBezTo>
                    <a:pt x="1" y="0"/>
                    <a:pt x="1" y="0"/>
                    <a:pt x="1" y="0"/>
                  </a:cubicBezTo>
                  <a:cubicBezTo>
                    <a:pt x="1" y="0"/>
                    <a:pt x="1" y="0"/>
                    <a:pt x="1" y="0"/>
                  </a:cubicBezTo>
                  <a:cubicBezTo>
                    <a:pt x="0" y="0"/>
                    <a:pt x="0" y="0"/>
                    <a:pt x="0" y="0"/>
                  </a:cubicBezTo>
                  <a:cubicBezTo>
                    <a:pt x="0" y="0"/>
                    <a:pt x="0" y="0"/>
                    <a:pt x="0" y="0"/>
                  </a:cubicBezTo>
                  <a:cubicBezTo>
                    <a:pt x="0" y="0"/>
                    <a:pt x="0" y="0"/>
                    <a:pt x="0" y="0"/>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7" name="Freeform 108">
              <a:extLst>
                <a:ext uri="{FF2B5EF4-FFF2-40B4-BE49-F238E27FC236}">
                  <a16:creationId xmlns:a16="http://schemas.microsoft.com/office/drawing/2014/main" id="{48E7E4C6-4794-48ED-8EA0-35228E023C57}"/>
                </a:ext>
              </a:extLst>
            </p:cNvPr>
            <p:cNvSpPr>
              <a:spLocks/>
            </p:cNvSpPr>
            <p:nvPr userDrawn="1"/>
          </p:nvSpPr>
          <p:spPr bwMode="auto">
            <a:xfrm>
              <a:off x="288" y="190"/>
              <a:ext cx="52" cy="55"/>
            </a:xfrm>
            <a:custGeom>
              <a:avLst/>
              <a:gdLst>
                <a:gd name="T0" fmla="*/ 0 w 25"/>
                <a:gd name="T1" fmla="*/ 19 h 26"/>
                <a:gd name="T2" fmla="*/ 4 w 25"/>
                <a:gd name="T3" fmla="*/ 19 h 26"/>
                <a:gd name="T4" fmla="*/ 4 w 25"/>
                <a:gd name="T5" fmla="*/ 26 h 26"/>
                <a:gd name="T6" fmla="*/ 8 w 25"/>
                <a:gd name="T7" fmla="*/ 26 h 26"/>
                <a:gd name="T8" fmla="*/ 8 w 25"/>
                <a:gd name="T9" fmla="*/ 19 h 26"/>
                <a:gd name="T10" fmla="*/ 18 w 25"/>
                <a:gd name="T11" fmla="*/ 19 h 26"/>
                <a:gd name="T12" fmla="*/ 18 w 25"/>
                <a:gd name="T13" fmla="*/ 26 h 26"/>
                <a:gd name="T14" fmla="*/ 22 w 25"/>
                <a:gd name="T15" fmla="*/ 26 h 26"/>
                <a:gd name="T16" fmla="*/ 22 w 25"/>
                <a:gd name="T17" fmla="*/ 19 h 26"/>
                <a:gd name="T18" fmla="*/ 25 w 25"/>
                <a:gd name="T19" fmla="*/ 19 h 26"/>
                <a:gd name="T20" fmla="*/ 25 w 25"/>
                <a:gd name="T21" fmla="*/ 1 h 26"/>
                <a:gd name="T22" fmla="*/ 21 w 25"/>
                <a:gd name="T23" fmla="*/ 1 h 26"/>
                <a:gd name="T24" fmla="*/ 21 w 25"/>
                <a:gd name="T25" fmla="*/ 1 h 26"/>
                <a:gd name="T26" fmla="*/ 19 w 25"/>
                <a:gd name="T27" fmla="*/ 0 h 26"/>
                <a:gd name="T28" fmla="*/ 17 w 25"/>
                <a:gd name="T29" fmla="*/ 1 h 26"/>
                <a:gd name="T30" fmla="*/ 15 w 25"/>
                <a:gd name="T31" fmla="*/ 1 h 26"/>
                <a:gd name="T32" fmla="*/ 13 w 25"/>
                <a:gd name="T33" fmla="*/ 0 h 26"/>
                <a:gd name="T34" fmla="*/ 11 w 25"/>
                <a:gd name="T35" fmla="*/ 1 h 26"/>
                <a:gd name="T36" fmla="*/ 8 w 25"/>
                <a:gd name="T37" fmla="*/ 1 h 26"/>
                <a:gd name="T38" fmla="*/ 6 w 25"/>
                <a:gd name="T39" fmla="*/ 0 h 26"/>
                <a:gd name="T40" fmla="*/ 4 w 25"/>
                <a:gd name="T41" fmla="*/ 1 h 26"/>
                <a:gd name="T42" fmla="*/ 0 w 25"/>
                <a:gd name="T43" fmla="*/ 1 h 26"/>
                <a:gd name="T44" fmla="*/ 0 w 25"/>
                <a:gd name="T45" fmla="*/ 19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 h="26">
                  <a:moveTo>
                    <a:pt x="0" y="19"/>
                  </a:moveTo>
                  <a:cubicBezTo>
                    <a:pt x="4" y="19"/>
                    <a:pt x="4" y="19"/>
                    <a:pt x="4" y="19"/>
                  </a:cubicBezTo>
                  <a:cubicBezTo>
                    <a:pt x="4" y="26"/>
                    <a:pt x="4" y="26"/>
                    <a:pt x="4" y="26"/>
                  </a:cubicBezTo>
                  <a:cubicBezTo>
                    <a:pt x="8" y="26"/>
                    <a:pt x="8" y="26"/>
                    <a:pt x="8" y="26"/>
                  </a:cubicBezTo>
                  <a:cubicBezTo>
                    <a:pt x="8" y="19"/>
                    <a:pt x="8" y="19"/>
                    <a:pt x="8" y="19"/>
                  </a:cubicBezTo>
                  <a:cubicBezTo>
                    <a:pt x="18" y="19"/>
                    <a:pt x="18" y="19"/>
                    <a:pt x="18" y="19"/>
                  </a:cubicBezTo>
                  <a:cubicBezTo>
                    <a:pt x="18" y="26"/>
                    <a:pt x="18" y="26"/>
                    <a:pt x="18" y="26"/>
                  </a:cubicBezTo>
                  <a:cubicBezTo>
                    <a:pt x="22" y="26"/>
                    <a:pt x="22" y="26"/>
                    <a:pt x="22" y="26"/>
                  </a:cubicBezTo>
                  <a:cubicBezTo>
                    <a:pt x="22" y="19"/>
                    <a:pt x="22" y="19"/>
                    <a:pt x="22" y="19"/>
                  </a:cubicBezTo>
                  <a:cubicBezTo>
                    <a:pt x="25" y="19"/>
                    <a:pt x="25" y="19"/>
                    <a:pt x="25" y="19"/>
                  </a:cubicBezTo>
                  <a:cubicBezTo>
                    <a:pt x="25" y="1"/>
                    <a:pt x="25" y="1"/>
                    <a:pt x="25" y="1"/>
                  </a:cubicBezTo>
                  <a:cubicBezTo>
                    <a:pt x="21" y="1"/>
                    <a:pt x="21" y="1"/>
                    <a:pt x="21" y="1"/>
                  </a:cubicBezTo>
                  <a:cubicBezTo>
                    <a:pt x="21" y="1"/>
                    <a:pt x="21" y="1"/>
                    <a:pt x="21" y="1"/>
                  </a:cubicBezTo>
                  <a:cubicBezTo>
                    <a:pt x="21" y="0"/>
                    <a:pt x="20" y="0"/>
                    <a:pt x="19" y="0"/>
                  </a:cubicBezTo>
                  <a:cubicBezTo>
                    <a:pt x="18" y="0"/>
                    <a:pt x="18" y="0"/>
                    <a:pt x="17" y="1"/>
                  </a:cubicBezTo>
                  <a:cubicBezTo>
                    <a:pt x="15" y="1"/>
                    <a:pt x="15" y="1"/>
                    <a:pt x="15" y="1"/>
                  </a:cubicBezTo>
                  <a:cubicBezTo>
                    <a:pt x="14" y="1"/>
                    <a:pt x="14" y="0"/>
                    <a:pt x="13" y="0"/>
                  </a:cubicBezTo>
                  <a:cubicBezTo>
                    <a:pt x="12" y="0"/>
                    <a:pt x="11" y="0"/>
                    <a:pt x="11" y="1"/>
                  </a:cubicBezTo>
                  <a:cubicBezTo>
                    <a:pt x="8" y="1"/>
                    <a:pt x="8" y="1"/>
                    <a:pt x="8" y="1"/>
                  </a:cubicBezTo>
                  <a:cubicBezTo>
                    <a:pt x="7" y="0"/>
                    <a:pt x="7" y="0"/>
                    <a:pt x="6" y="0"/>
                  </a:cubicBezTo>
                  <a:cubicBezTo>
                    <a:pt x="5" y="0"/>
                    <a:pt x="4" y="0"/>
                    <a:pt x="4" y="1"/>
                  </a:cubicBezTo>
                  <a:cubicBezTo>
                    <a:pt x="0" y="1"/>
                    <a:pt x="0" y="1"/>
                    <a:pt x="0" y="1"/>
                  </a:cubicBezTo>
                  <a:lnTo>
                    <a:pt x="0" y="19"/>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8" name="Rectangle 109">
              <a:extLst>
                <a:ext uri="{FF2B5EF4-FFF2-40B4-BE49-F238E27FC236}">
                  <a16:creationId xmlns:a16="http://schemas.microsoft.com/office/drawing/2014/main" id="{E117E800-EF00-4DE7-BDD7-1C402B12777D}"/>
                </a:ext>
              </a:extLst>
            </p:cNvPr>
            <p:cNvSpPr>
              <a:spLocks noChangeArrowheads="1"/>
            </p:cNvSpPr>
            <p:nvPr userDrawn="1"/>
          </p:nvSpPr>
          <p:spPr bwMode="auto">
            <a:xfrm>
              <a:off x="292" y="196"/>
              <a:ext cx="46" cy="32"/>
            </a:xfrm>
            <a:prstGeom prst="rect">
              <a:avLst/>
            </a:prstGeom>
            <a:solidFill>
              <a:srgbClr val="E633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9" name="Oval 110">
              <a:extLst>
                <a:ext uri="{FF2B5EF4-FFF2-40B4-BE49-F238E27FC236}">
                  <a16:creationId xmlns:a16="http://schemas.microsoft.com/office/drawing/2014/main" id="{1F840D84-1A0B-4E17-8D4E-B014AF71AC91}"/>
                </a:ext>
              </a:extLst>
            </p:cNvPr>
            <p:cNvSpPr>
              <a:spLocks noChangeArrowheads="1"/>
            </p:cNvSpPr>
            <p:nvPr userDrawn="1"/>
          </p:nvSpPr>
          <p:spPr bwMode="auto">
            <a:xfrm>
              <a:off x="295" y="203"/>
              <a:ext cx="4" cy="4"/>
            </a:xfrm>
            <a:prstGeom prst="ellipse">
              <a:avLst/>
            </a:pr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0" name="Freeform 111">
              <a:extLst>
                <a:ext uri="{FF2B5EF4-FFF2-40B4-BE49-F238E27FC236}">
                  <a16:creationId xmlns:a16="http://schemas.microsoft.com/office/drawing/2014/main" id="{21199E70-F3C8-4E20-A327-28B137A4C4DC}"/>
                </a:ext>
              </a:extLst>
            </p:cNvPr>
            <p:cNvSpPr>
              <a:spLocks noEditPoints="1"/>
            </p:cNvSpPr>
            <p:nvPr userDrawn="1"/>
          </p:nvSpPr>
          <p:spPr bwMode="auto">
            <a:xfrm>
              <a:off x="295" y="203"/>
              <a:ext cx="4" cy="4"/>
            </a:xfrm>
            <a:custGeom>
              <a:avLst/>
              <a:gdLst>
                <a:gd name="T0" fmla="*/ 1 w 2"/>
                <a:gd name="T1" fmla="*/ 0 h 2"/>
                <a:gd name="T2" fmla="*/ 0 w 2"/>
                <a:gd name="T3" fmla="*/ 1 h 2"/>
                <a:gd name="T4" fmla="*/ 1 w 2"/>
                <a:gd name="T5" fmla="*/ 2 h 2"/>
                <a:gd name="T6" fmla="*/ 2 w 2"/>
                <a:gd name="T7" fmla="*/ 1 h 2"/>
                <a:gd name="T8" fmla="*/ 1 w 2"/>
                <a:gd name="T9" fmla="*/ 0 h 2"/>
                <a:gd name="T10" fmla="*/ 1 w 2"/>
                <a:gd name="T11" fmla="*/ 2 h 2"/>
                <a:gd name="T12" fmla="*/ 0 w 2"/>
                <a:gd name="T13" fmla="*/ 1 h 2"/>
                <a:gd name="T14" fmla="*/ 1 w 2"/>
                <a:gd name="T15" fmla="*/ 0 h 2"/>
                <a:gd name="T16" fmla="*/ 2 w 2"/>
                <a:gd name="T17" fmla="*/ 1 h 2"/>
                <a:gd name="T18" fmla="*/ 1 w 2"/>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1" y="0"/>
                  </a:moveTo>
                  <a:cubicBezTo>
                    <a:pt x="1" y="0"/>
                    <a:pt x="0" y="1"/>
                    <a:pt x="0" y="1"/>
                  </a:cubicBezTo>
                  <a:cubicBezTo>
                    <a:pt x="0" y="2"/>
                    <a:pt x="1" y="2"/>
                    <a:pt x="1" y="2"/>
                  </a:cubicBezTo>
                  <a:cubicBezTo>
                    <a:pt x="2" y="2"/>
                    <a:pt x="2" y="2"/>
                    <a:pt x="2" y="1"/>
                  </a:cubicBezTo>
                  <a:cubicBezTo>
                    <a:pt x="2" y="1"/>
                    <a:pt x="2" y="0"/>
                    <a:pt x="1" y="0"/>
                  </a:cubicBezTo>
                  <a:moveTo>
                    <a:pt x="1" y="2"/>
                  </a:moveTo>
                  <a:cubicBezTo>
                    <a:pt x="0" y="2"/>
                    <a:pt x="0" y="2"/>
                    <a:pt x="0" y="1"/>
                  </a:cubicBezTo>
                  <a:cubicBezTo>
                    <a:pt x="0" y="1"/>
                    <a:pt x="0" y="0"/>
                    <a:pt x="1" y="0"/>
                  </a:cubicBezTo>
                  <a:cubicBezTo>
                    <a:pt x="2" y="0"/>
                    <a:pt x="2" y="1"/>
                    <a:pt x="2" y="1"/>
                  </a:cubicBezTo>
                  <a:cubicBezTo>
                    <a:pt x="2" y="2"/>
                    <a:pt x="2" y="2"/>
                    <a:pt x="1" y="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1" name="Oval 112">
              <a:extLst>
                <a:ext uri="{FF2B5EF4-FFF2-40B4-BE49-F238E27FC236}">
                  <a16:creationId xmlns:a16="http://schemas.microsoft.com/office/drawing/2014/main" id="{AFF22259-C8E5-4341-9A13-DFA2740614CA}"/>
                </a:ext>
              </a:extLst>
            </p:cNvPr>
            <p:cNvSpPr>
              <a:spLocks noChangeArrowheads="1"/>
            </p:cNvSpPr>
            <p:nvPr userDrawn="1"/>
          </p:nvSpPr>
          <p:spPr bwMode="auto">
            <a:xfrm>
              <a:off x="330" y="203"/>
              <a:ext cx="4" cy="4"/>
            </a:xfrm>
            <a:prstGeom prst="ellipse">
              <a:avLst/>
            </a:pr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2" name="Freeform 113">
              <a:extLst>
                <a:ext uri="{FF2B5EF4-FFF2-40B4-BE49-F238E27FC236}">
                  <a16:creationId xmlns:a16="http://schemas.microsoft.com/office/drawing/2014/main" id="{1D62884A-AEE2-4824-831E-AD85D54354EE}"/>
                </a:ext>
              </a:extLst>
            </p:cNvPr>
            <p:cNvSpPr>
              <a:spLocks noEditPoints="1"/>
            </p:cNvSpPr>
            <p:nvPr userDrawn="1"/>
          </p:nvSpPr>
          <p:spPr bwMode="auto">
            <a:xfrm>
              <a:off x="330" y="203"/>
              <a:ext cx="4" cy="4"/>
            </a:xfrm>
            <a:custGeom>
              <a:avLst/>
              <a:gdLst>
                <a:gd name="T0" fmla="*/ 1 w 2"/>
                <a:gd name="T1" fmla="*/ 0 h 2"/>
                <a:gd name="T2" fmla="*/ 0 w 2"/>
                <a:gd name="T3" fmla="*/ 1 h 2"/>
                <a:gd name="T4" fmla="*/ 1 w 2"/>
                <a:gd name="T5" fmla="*/ 2 h 2"/>
                <a:gd name="T6" fmla="*/ 2 w 2"/>
                <a:gd name="T7" fmla="*/ 1 h 2"/>
                <a:gd name="T8" fmla="*/ 1 w 2"/>
                <a:gd name="T9" fmla="*/ 0 h 2"/>
                <a:gd name="T10" fmla="*/ 1 w 2"/>
                <a:gd name="T11" fmla="*/ 2 h 2"/>
                <a:gd name="T12" fmla="*/ 0 w 2"/>
                <a:gd name="T13" fmla="*/ 1 h 2"/>
                <a:gd name="T14" fmla="*/ 1 w 2"/>
                <a:gd name="T15" fmla="*/ 0 h 2"/>
                <a:gd name="T16" fmla="*/ 2 w 2"/>
                <a:gd name="T17" fmla="*/ 1 h 2"/>
                <a:gd name="T18" fmla="*/ 1 w 2"/>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1" y="0"/>
                  </a:moveTo>
                  <a:cubicBezTo>
                    <a:pt x="1" y="0"/>
                    <a:pt x="0" y="1"/>
                    <a:pt x="0" y="1"/>
                  </a:cubicBezTo>
                  <a:cubicBezTo>
                    <a:pt x="0" y="2"/>
                    <a:pt x="1" y="2"/>
                    <a:pt x="1" y="2"/>
                  </a:cubicBezTo>
                  <a:cubicBezTo>
                    <a:pt x="2" y="2"/>
                    <a:pt x="2" y="2"/>
                    <a:pt x="2" y="1"/>
                  </a:cubicBezTo>
                  <a:cubicBezTo>
                    <a:pt x="2" y="1"/>
                    <a:pt x="2" y="0"/>
                    <a:pt x="1" y="0"/>
                  </a:cubicBezTo>
                  <a:moveTo>
                    <a:pt x="1" y="2"/>
                  </a:moveTo>
                  <a:cubicBezTo>
                    <a:pt x="1" y="2"/>
                    <a:pt x="0" y="2"/>
                    <a:pt x="0" y="1"/>
                  </a:cubicBezTo>
                  <a:cubicBezTo>
                    <a:pt x="0" y="1"/>
                    <a:pt x="1" y="0"/>
                    <a:pt x="1" y="0"/>
                  </a:cubicBezTo>
                  <a:cubicBezTo>
                    <a:pt x="2" y="0"/>
                    <a:pt x="2" y="1"/>
                    <a:pt x="2" y="1"/>
                  </a:cubicBezTo>
                  <a:cubicBezTo>
                    <a:pt x="2" y="2"/>
                    <a:pt x="2" y="2"/>
                    <a:pt x="1" y="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3" name="Oval 114">
              <a:extLst>
                <a:ext uri="{FF2B5EF4-FFF2-40B4-BE49-F238E27FC236}">
                  <a16:creationId xmlns:a16="http://schemas.microsoft.com/office/drawing/2014/main" id="{DC44585C-841F-42C5-8759-5397ED7C768D}"/>
                </a:ext>
              </a:extLst>
            </p:cNvPr>
            <p:cNvSpPr>
              <a:spLocks noChangeArrowheads="1"/>
            </p:cNvSpPr>
            <p:nvPr userDrawn="1"/>
          </p:nvSpPr>
          <p:spPr bwMode="auto">
            <a:xfrm>
              <a:off x="295" y="220"/>
              <a:ext cx="4" cy="4"/>
            </a:xfrm>
            <a:prstGeom prst="ellipse">
              <a:avLst/>
            </a:pr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4" name="Freeform 115">
              <a:extLst>
                <a:ext uri="{FF2B5EF4-FFF2-40B4-BE49-F238E27FC236}">
                  <a16:creationId xmlns:a16="http://schemas.microsoft.com/office/drawing/2014/main" id="{DA9F6A29-D5EE-40D8-BDBD-D26575CBD191}"/>
                </a:ext>
              </a:extLst>
            </p:cNvPr>
            <p:cNvSpPr>
              <a:spLocks noEditPoints="1"/>
            </p:cNvSpPr>
            <p:nvPr userDrawn="1"/>
          </p:nvSpPr>
          <p:spPr bwMode="auto">
            <a:xfrm>
              <a:off x="295" y="220"/>
              <a:ext cx="4" cy="4"/>
            </a:xfrm>
            <a:custGeom>
              <a:avLst/>
              <a:gdLst>
                <a:gd name="T0" fmla="*/ 1 w 2"/>
                <a:gd name="T1" fmla="*/ 0 h 2"/>
                <a:gd name="T2" fmla="*/ 0 w 2"/>
                <a:gd name="T3" fmla="*/ 1 h 2"/>
                <a:gd name="T4" fmla="*/ 1 w 2"/>
                <a:gd name="T5" fmla="*/ 2 h 2"/>
                <a:gd name="T6" fmla="*/ 2 w 2"/>
                <a:gd name="T7" fmla="*/ 1 h 2"/>
                <a:gd name="T8" fmla="*/ 1 w 2"/>
                <a:gd name="T9" fmla="*/ 0 h 2"/>
                <a:gd name="T10" fmla="*/ 1 w 2"/>
                <a:gd name="T11" fmla="*/ 2 h 2"/>
                <a:gd name="T12" fmla="*/ 0 w 2"/>
                <a:gd name="T13" fmla="*/ 1 h 2"/>
                <a:gd name="T14" fmla="*/ 1 w 2"/>
                <a:gd name="T15" fmla="*/ 0 h 2"/>
                <a:gd name="T16" fmla="*/ 2 w 2"/>
                <a:gd name="T17" fmla="*/ 1 h 2"/>
                <a:gd name="T18" fmla="*/ 1 w 2"/>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1" y="0"/>
                  </a:moveTo>
                  <a:cubicBezTo>
                    <a:pt x="1" y="0"/>
                    <a:pt x="0" y="1"/>
                    <a:pt x="0" y="1"/>
                  </a:cubicBezTo>
                  <a:cubicBezTo>
                    <a:pt x="0" y="2"/>
                    <a:pt x="1" y="2"/>
                    <a:pt x="1" y="2"/>
                  </a:cubicBezTo>
                  <a:cubicBezTo>
                    <a:pt x="2" y="2"/>
                    <a:pt x="2" y="2"/>
                    <a:pt x="2" y="1"/>
                  </a:cubicBezTo>
                  <a:cubicBezTo>
                    <a:pt x="2" y="1"/>
                    <a:pt x="2" y="0"/>
                    <a:pt x="1" y="0"/>
                  </a:cubicBezTo>
                  <a:moveTo>
                    <a:pt x="1" y="2"/>
                  </a:moveTo>
                  <a:cubicBezTo>
                    <a:pt x="0" y="2"/>
                    <a:pt x="0" y="2"/>
                    <a:pt x="0" y="1"/>
                  </a:cubicBezTo>
                  <a:cubicBezTo>
                    <a:pt x="0" y="1"/>
                    <a:pt x="0" y="0"/>
                    <a:pt x="1" y="0"/>
                  </a:cubicBezTo>
                  <a:cubicBezTo>
                    <a:pt x="2" y="0"/>
                    <a:pt x="2" y="1"/>
                    <a:pt x="2" y="1"/>
                  </a:cubicBezTo>
                  <a:cubicBezTo>
                    <a:pt x="2" y="2"/>
                    <a:pt x="2" y="2"/>
                    <a:pt x="1" y="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5" name="Oval 116">
              <a:extLst>
                <a:ext uri="{FF2B5EF4-FFF2-40B4-BE49-F238E27FC236}">
                  <a16:creationId xmlns:a16="http://schemas.microsoft.com/office/drawing/2014/main" id="{E078CAFA-9162-4CE2-97CF-F02001D1D9C6}"/>
                </a:ext>
              </a:extLst>
            </p:cNvPr>
            <p:cNvSpPr>
              <a:spLocks noChangeArrowheads="1"/>
            </p:cNvSpPr>
            <p:nvPr userDrawn="1"/>
          </p:nvSpPr>
          <p:spPr bwMode="auto">
            <a:xfrm>
              <a:off x="330" y="220"/>
              <a:ext cx="4" cy="4"/>
            </a:xfrm>
            <a:prstGeom prst="ellipse">
              <a:avLst/>
            </a:pr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6" name="Freeform 117">
              <a:extLst>
                <a:ext uri="{FF2B5EF4-FFF2-40B4-BE49-F238E27FC236}">
                  <a16:creationId xmlns:a16="http://schemas.microsoft.com/office/drawing/2014/main" id="{A1E49A4B-8DE2-4D2C-A4D5-C43BC965D4F3}"/>
                </a:ext>
              </a:extLst>
            </p:cNvPr>
            <p:cNvSpPr>
              <a:spLocks noEditPoints="1"/>
            </p:cNvSpPr>
            <p:nvPr userDrawn="1"/>
          </p:nvSpPr>
          <p:spPr bwMode="auto">
            <a:xfrm>
              <a:off x="330" y="220"/>
              <a:ext cx="4" cy="4"/>
            </a:xfrm>
            <a:custGeom>
              <a:avLst/>
              <a:gdLst>
                <a:gd name="T0" fmla="*/ 1 w 2"/>
                <a:gd name="T1" fmla="*/ 0 h 2"/>
                <a:gd name="T2" fmla="*/ 0 w 2"/>
                <a:gd name="T3" fmla="*/ 1 h 2"/>
                <a:gd name="T4" fmla="*/ 1 w 2"/>
                <a:gd name="T5" fmla="*/ 2 h 2"/>
                <a:gd name="T6" fmla="*/ 2 w 2"/>
                <a:gd name="T7" fmla="*/ 1 h 2"/>
                <a:gd name="T8" fmla="*/ 1 w 2"/>
                <a:gd name="T9" fmla="*/ 0 h 2"/>
                <a:gd name="T10" fmla="*/ 1 w 2"/>
                <a:gd name="T11" fmla="*/ 2 h 2"/>
                <a:gd name="T12" fmla="*/ 0 w 2"/>
                <a:gd name="T13" fmla="*/ 1 h 2"/>
                <a:gd name="T14" fmla="*/ 1 w 2"/>
                <a:gd name="T15" fmla="*/ 0 h 2"/>
                <a:gd name="T16" fmla="*/ 2 w 2"/>
                <a:gd name="T17" fmla="*/ 1 h 2"/>
                <a:gd name="T18" fmla="*/ 1 w 2"/>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1" y="0"/>
                  </a:moveTo>
                  <a:cubicBezTo>
                    <a:pt x="1" y="0"/>
                    <a:pt x="0" y="1"/>
                    <a:pt x="0" y="1"/>
                  </a:cubicBezTo>
                  <a:cubicBezTo>
                    <a:pt x="0" y="2"/>
                    <a:pt x="1" y="2"/>
                    <a:pt x="1" y="2"/>
                  </a:cubicBezTo>
                  <a:cubicBezTo>
                    <a:pt x="2" y="2"/>
                    <a:pt x="2" y="2"/>
                    <a:pt x="2" y="1"/>
                  </a:cubicBezTo>
                  <a:cubicBezTo>
                    <a:pt x="2" y="1"/>
                    <a:pt x="2" y="0"/>
                    <a:pt x="1" y="0"/>
                  </a:cubicBezTo>
                  <a:moveTo>
                    <a:pt x="1" y="2"/>
                  </a:moveTo>
                  <a:cubicBezTo>
                    <a:pt x="1" y="2"/>
                    <a:pt x="0" y="2"/>
                    <a:pt x="0" y="1"/>
                  </a:cubicBezTo>
                  <a:cubicBezTo>
                    <a:pt x="0" y="1"/>
                    <a:pt x="1" y="0"/>
                    <a:pt x="1" y="0"/>
                  </a:cubicBezTo>
                  <a:cubicBezTo>
                    <a:pt x="2" y="0"/>
                    <a:pt x="2" y="1"/>
                    <a:pt x="2" y="1"/>
                  </a:cubicBezTo>
                  <a:cubicBezTo>
                    <a:pt x="2" y="2"/>
                    <a:pt x="2" y="2"/>
                    <a:pt x="1" y="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7" name="Freeform 118">
              <a:extLst>
                <a:ext uri="{FF2B5EF4-FFF2-40B4-BE49-F238E27FC236}">
                  <a16:creationId xmlns:a16="http://schemas.microsoft.com/office/drawing/2014/main" id="{4C71EFB4-CC84-4B97-9F9A-AFD282367C86}"/>
                </a:ext>
              </a:extLst>
            </p:cNvPr>
            <p:cNvSpPr>
              <a:spLocks/>
            </p:cNvSpPr>
            <p:nvPr userDrawn="1"/>
          </p:nvSpPr>
          <p:spPr bwMode="auto">
            <a:xfrm>
              <a:off x="303" y="209"/>
              <a:ext cx="23" cy="11"/>
            </a:xfrm>
            <a:custGeom>
              <a:avLst/>
              <a:gdLst>
                <a:gd name="T0" fmla="*/ 0 w 11"/>
                <a:gd name="T1" fmla="*/ 2 h 5"/>
                <a:gd name="T2" fmla="*/ 6 w 11"/>
                <a:gd name="T3" fmla="*/ 5 h 5"/>
                <a:gd name="T4" fmla="*/ 11 w 11"/>
                <a:gd name="T5" fmla="*/ 2 h 5"/>
                <a:gd name="T6" fmla="*/ 6 w 11"/>
                <a:gd name="T7" fmla="*/ 0 h 5"/>
                <a:gd name="T8" fmla="*/ 0 w 11"/>
                <a:gd name="T9" fmla="*/ 2 h 5"/>
              </a:gdLst>
              <a:ahLst/>
              <a:cxnLst>
                <a:cxn ang="0">
                  <a:pos x="T0" y="T1"/>
                </a:cxn>
                <a:cxn ang="0">
                  <a:pos x="T2" y="T3"/>
                </a:cxn>
                <a:cxn ang="0">
                  <a:pos x="T4" y="T5"/>
                </a:cxn>
                <a:cxn ang="0">
                  <a:pos x="T6" y="T7"/>
                </a:cxn>
                <a:cxn ang="0">
                  <a:pos x="T8" y="T9"/>
                </a:cxn>
              </a:cxnLst>
              <a:rect l="0" t="0" r="r" b="b"/>
              <a:pathLst>
                <a:path w="11" h="5">
                  <a:moveTo>
                    <a:pt x="0" y="2"/>
                  </a:moveTo>
                  <a:cubicBezTo>
                    <a:pt x="2" y="4"/>
                    <a:pt x="4" y="5"/>
                    <a:pt x="6" y="5"/>
                  </a:cubicBezTo>
                  <a:cubicBezTo>
                    <a:pt x="8" y="5"/>
                    <a:pt x="9" y="4"/>
                    <a:pt x="11" y="2"/>
                  </a:cubicBezTo>
                  <a:cubicBezTo>
                    <a:pt x="9" y="0"/>
                    <a:pt x="8" y="0"/>
                    <a:pt x="6" y="0"/>
                  </a:cubicBezTo>
                  <a:cubicBezTo>
                    <a:pt x="4" y="0"/>
                    <a:pt x="2" y="1"/>
                    <a:pt x="0" y="2"/>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8" name="Freeform 119">
              <a:extLst>
                <a:ext uri="{FF2B5EF4-FFF2-40B4-BE49-F238E27FC236}">
                  <a16:creationId xmlns:a16="http://schemas.microsoft.com/office/drawing/2014/main" id="{4BE570BD-5AD2-4210-B91F-5940506C31CB}"/>
                </a:ext>
              </a:extLst>
            </p:cNvPr>
            <p:cNvSpPr>
              <a:spLocks/>
            </p:cNvSpPr>
            <p:nvPr userDrawn="1"/>
          </p:nvSpPr>
          <p:spPr bwMode="auto">
            <a:xfrm>
              <a:off x="305" y="211"/>
              <a:ext cx="19" cy="7"/>
            </a:xfrm>
            <a:custGeom>
              <a:avLst/>
              <a:gdLst>
                <a:gd name="T0" fmla="*/ 0 w 9"/>
                <a:gd name="T1" fmla="*/ 1 h 3"/>
                <a:gd name="T2" fmla="*/ 5 w 9"/>
                <a:gd name="T3" fmla="*/ 0 h 3"/>
                <a:gd name="T4" fmla="*/ 9 w 9"/>
                <a:gd name="T5" fmla="*/ 1 h 3"/>
                <a:gd name="T6" fmla="*/ 5 w 9"/>
                <a:gd name="T7" fmla="*/ 3 h 3"/>
                <a:gd name="T8" fmla="*/ 0 w 9"/>
                <a:gd name="T9" fmla="*/ 1 h 3"/>
              </a:gdLst>
              <a:ahLst/>
              <a:cxnLst>
                <a:cxn ang="0">
                  <a:pos x="T0" y="T1"/>
                </a:cxn>
                <a:cxn ang="0">
                  <a:pos x="T2" y="T3"/>
                </a:cxn>
                <a:cxn ang="0">
                  <a:pos x="T4" y="T5"/>
                </a:cxn>
                <a:cxn ang="0">
                  <a:pos x="T6" y="T7"/>
                </a:cxn>
                <a:cxn ang="0">
                  <a:pos x="T8" y="T9"/>
                </a:cxn>
              </a:cxnLst>
              <a:rect l="0" t="0" r="r" b="b"/>
              <a:pathLst>
                <a:path w="9" h="3">
                  <a:moveTo>
                    <a:pt x="0" y="1"/>
                  </a:moveTo>
                  <a:cubicBezTo>
                    <a:pt x="2" y="0"/>
                    <a:pt x="3" y="0"/>
                    <a:pt x="5" y="0"/>
                  </a:cubicBezTo>
                  <a:cubicBezTo>
                    <a:pt x="6" y="0"/>
                    <a:pt x="7" y="0"/>
                    <a:pt x="9" y="1"/>
                  </a:cubicBezTo>
                  <a:cubicBezTo>
                    <a:pt x="7" y="2"/>
                    <a:pt x="6" y="3"/>
                    <a:pt x="5" y="3"/>
                  </a:cubicBezTo>
                  <a:cubicBezTo>
                    <a:pt x="3" y="3"/>
                    <a:pt x="2" y="2"/>
                    <a:pt x="0" y="1"/>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9" name="Freeform 120">
              <a:extLst>
                <a:ext uri="{FF2B5EF4-FFF2-40B4-BE49-F238E27FC236}">
                  <a16:creationId xmlns:a16="http://schemas.microsoft.com/office/drawing/2014/main" id="{9756F422-3A56-425F-A947-0DF575CE516E}"/>
                </a:ext>
              </a:extLst>
            </p:cNvPr>
            <p:cNvSpPr>
              <a:spLocks/>
            </p:cNvSpPr>
            <p:nvPr userDrawn="1"/>
          </p:nvSpPr>
          <p:spPr bwMode="auto">
            <a:xfrm>
              <a:off x="309" y="211"/>
              <a:ext cx="11" cy="4"/>
            </a:xfrm>
            <a:custGeom>
              <a:avLst/>
              <a:gdLst>
                <a:gd name="T0" fmla="*/ 0 w 5"/>
                <a:gd name="T1" fmla="*/ 1 h 2"/>
                <a:gd name="T2" fmla="*/ 3 w 5"/>
                <a:gd name="T3" fmla="*/ 2 h 2"/>
                <a:gd name="T4" fmla="*/ 5 w 5"/>
                <a:gd name="T5" fmla="*/ 1 h 2"/>
                <a:gd name="T6" fmla="*/ 3 w 5"/>
                <a:gd name="T7" fmla="*/ 0 h 2"/>
                <a:gd name="T8" fmla="*/ 0 w 5"/>
                <a:gd name="T9" fmla="*/ 1 h 2"/>
              </a:gdLst>
              <a:ahLst/>
              <a:cxnLst>
                <a:cxn ang="0">
                  <a:pos x="T0" y="T1"/>
                </a:cxn>
                <a:cxn ang="0">
                  <a:pos x="T2" y="T3"/>
                </a:cxn>
                <a:cxn ang="0">
                  <a:pos x="T4" y="T5"/>
                </a:cxn>
                <a:cxn ang="0">
                  <a:pos x="T6" y="T7"/>
                </a:cxn>
                <a:cxn ang="0">
                  <a:pos x="T8" y="T9"/>
                </a:cxn>
              </a:cxnLst>
              <a:rect l="0" t="0" r="r" b="b"/>
              <a:pathLst>
                <a:path w="5" h="2">
                  <a:moveTo>
                    <a:pt x="0" y="1"/>
                  </a:moveTo>
                  <a:cubicBezTo>
                    <a:pt x="1" y="1"/>
                    <a:pt x="2" y="2"/>
                    <a:pt x="3" y="2"/>
                  </a:cubicBezTo>
                  <a:cubicBezTo>
                    <a:pt x="3" y="2"/>
                    <a:pt x="4" y="1"/>
                    <a:pt x="5" y="1"/>
                  </a:cubicBezTo>
                  <a:cubicBezTo>
                    <a:pt x="4" y="0"/>
                    <a:pt x="3" y="0"/>
                    <a:pt x="3" y="0"/>
                  </a:cubicBezTo>
                  <a:cubicBezTo>
                    <a:pt x="2" y="0"/>
                    <a:pt x="1" y="0"/>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0" name="Rectangle 121">
              <a:extLst>
                <a:ext uri="{FF2B5EF4-FFF2-40B4-BE49-F238E27FC236}">
                  <a16:creationId xmlns:a16="http://schemas.microsoft.com/office/drawing/2014/main" id="{7CEFCD09-E4D5-4344-B10B-D4BF8FF693B1}"/>
                </a:ext>
              </a:extLst>
            </p:cNvPr>
            <p:cNvSpPr>
              <a:spLocks noChangeArrowheads="1"/>
            </p:cNvSpPr>
            <p:nvPr userDrawn="1"/>
          </p:nvSpPr>
          <p:spPr bwMode="auto">
            <a:xfrm>
              <a:off x="292" y="196"/>
              <a:ext cx="46" cy="2"/>
            </a:xfrm>
            <a:prstGeom prst="rect">
              <a:avLst/>
            </a:prstGeom>
            <a:solidFill>
              <a:srgbClr val="13110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1" name="Freeform 122">
              <a:extLst>
                <a:ext uri="{FF2B5EF4-FFF2-40B4-BE49-F238E27FC236}">
                  <a16:creationId xmlns:a16="http://schemas.microsoft.com/office/drawing/2014/main" id="{10BED231-D616-442D-85EF-D3486A2DBD0E}"/>
                </a:ext>
              </a:extLst>
            </p:cNvPr>
            <p:cNvSpPr>
              <a:spLocks noEditPoints="1"/>
            </p:cNvSpPr>
            <p:nvPr userDrawn="1"/>
          </p:nvSpPr>
          <p:spPr bwMode="auto">
            <a:xfrm>
              <a:off x="292" y="196"/>
              <a:ext cx="46" cy="2"/>
            </a:xfrm>
            <a:custGeom>
              <a:avLst/>
              <a:gdLst>
                <a:gd name="T0" fmla="*/ 0 w 46"/>
                <a:gd name="T1" fmla="*/ 2 h 2"/>
                <a:gd name="T2" fmla="*/ 46 w 46"/>
                <a:gd name="T3" fmla="*/ 2 h 2"/>
                <a:gd name="T4" fmla="*/ 46 w 46"/>
                <a:gd name="T5" fmla="*/ 2 h 2"/>
                <a:gd name="T6" fmla="*/ 0 w 46"/>
                <a:gd name="T7" fmla="*/ 2 h 2"/>
                <a:gd name="T8" fmla="*/ 0 w 46"/>
                <a:gd name="T9" fmla="*/ 2 h 2"/>
                <a:gd name="T10" fmla="*/ 0 w 46"/>
                <a:gd name="T11" fmla="*/ 2 h 2"/>
                <a:gd name="T12" fmla="*/ 46 w 46"/>
                <a:gd name="T13" fmla="*/ 2 h 2"/>
                <a:gd name="T14" fmla="*/ 46 w 46"/>
                <a:gd name="T15" fmla="*/ 0 h 2"/>
                <a:gd name="T16" fmla="*/ 0 w 46"/>
                <a:gd name="T17" fmla="*/ 0 h 2"/>
                <a:gd name="T18" fmla="*/ 0 w 46"/>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2">
                  <a:moveTo>
                    <a:pt x="0" y="2"/>
                  </a:moveTo>
                  <a:lnTo>
                    <a:pt x="46" y="2"/>
                  </a:lnTo>
                  <a:lnTo>
                    <a:pt x="46" y="2"/>
                  </a:lnTo>
                  <a:lnTo>
                    <a:pt x="0" y="2"/>
                  </a:lnTo>
                  <a:lnTo>
                    <a:pt x="0" y="2"/>
                  </a:lnTo>
                  <a:close/>
                  <a:moveTo>
                    <a:pt x="0" y="2"/>
                  </a:moveTo>
                  <a:lnTo>
                    <a:pt x="46" y="2"/>
                  </a:lnTo>
                  <a:lnTo>
                    <a:pt x="46" y="0"/>
                  </a:lnTo>
                  <a:lnTo>
                    <a:pt x="0" y="0"/>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2" name="Freeform 123">
              <a:extLst>
                <a:ext uri="{FF2B5EF4-FFF2-40B4-BE49-F238E27FC236}">
                  <a16:creationId xmlns:a16="http://schemas.microsoft.com/office/drawing/2014/main" id="{CD1D0748-CADD-485F-A3F7-FB3485431214}"/>
                </a:ext>
              </a:extLst>
            </p:cNvPr>
            <p:cNvSpPr>
              <a:spLocks/>
            </p:cNvSpPr>
            <p:nvPr userDrawn="1"/>
          </p:nvSpPr>
          <p:spPr bwMode="auto">
            <a:xfrm>
              <a:off x="299" y="192"/>
              <a:ext cx="4" cy="11"/>
            </a:xfrm>
            <a:custGeom>
              <a:avLst/>
              <a:gdLst>
                <a:gd name="T0" fmla="*/ 0 w 2"/>
                <a:gd name="T1" fmla="*/ 2 h 5"/>
                <a:gd name="T2" fmla="*/ 0 w 2"/>
                <a:gd name="T3" fmla="*/ 3 h 5"/>
                <a:gd name="T4" fmla="*/ 0 w 2"/>
                <a:gd name="T5" fmla="*/ 4 h 5"/>
                <a:gd name="T6" fmla="*/ 1 w 2"/>
                <a:gd name="T7" fmla="*/ 5 h 5"/>
                <a:gd name="T8" fmla="*/ 2 w 2"/>
                <a:gd name="T9" fmla="*/ 4 h 5"/>
                <a:gd name="T10" fmla="*/ 2 w 2"/>
                <a:gd name="T11" fmla="*/ 3 h 5"/>
                <a:gd name="T12" fmla="*/ 2 w 2"/>
                <a:gd name="T13" fmla="*/ 2 h 5"/>
                <a:gd name="T14" fmla="*/ 1 w 2"/>
                <a:gd name="T15" fmla="*/ 0 h 5"/>
                <a:gd name="T16" fmla="*/ 1 w 2"/>
                <a:gd name="T17" fmla="*/ 0 h 5"/>
                <a:gd name="T18" fmla="*/ 0 w 2"/>
                <a:gd name="T19" fmla="*/ 0 h 5"/>
                <a:gd name="T20" fmla="*/ 0 w 2"/>
                <a:gd name="T21" fmla="*/ 1 h 5"/>
                <a:gd name="T22" fmla="*/ 0 w 2"/>
                <a:gd name="T23"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 h="5">
                  <a:moveTo>
                    <a:pt x="0" y="2"/>
                  </a:moveTo>
                  <a:cubicBezTo>
                    <a:pt x="0" y="3"/>
                    <a:pt x="0" y="3"/>
                    <a:pt x="0" y="3"/>
                  </a:cubicBezTo>
                  <a:cubicBezTo>
                    <a:pt x="0" y="4"/>
                    <a:pt x="0" y="4"/>
                    <a:pt x="0" y="4"/>
                  </a:cubicBezTo>
                  <a:cubicBezTo>
                    <a:pt x="0" y="4"/>
                    <a:pt x="0" y="5"/>
                    <a:pt x="1" y="5"/>
                  </a:cubicBezTo>
                  <a:cubicBezTo>
                    <a:pt x="2" y="5"/>
                    <a:pt x="2" y="4"/>
                    <a:pt x="2" y="4"/>
                  </a:cubicBezTo>
                  <a:cubicBezTo>
                    <a:pt x="2" y="3"/>
                    <a:pt x="2" y="3"/>
                    <a:pt x="2" y="3"/>
                  </a:cubicBezTo>
                  <a:cubicBezTo>
                    <a:pt x="2" y="2"/>
                    <a:pt x="2" y="2"/>
                    <a:pt x="2" y="2"/>
                  </a:cubicBezTo>
                  <a:cubicBezTo>
                    <a:pt x="2" y="1"/>
                    <a:pt x="2" y="0"/>
                    <a:pt x="1" y="0"/>
                  </a:cubicBezTo>
                  <a:cubicBezTo>
                    <a:pt x="1" y="0"/>
                    <a:pt x="1" y="0"/>
                    <a:pt x="1" y="0"/>
                  </a:cubicBezTo>
                  <a:cubicBezTo>
                    <a:pt x="0" y="0"/>
                    <a:pt x="0" y="0"/>
                    <a:pt x="0" y="0"/>
                  </a:cubicBezTo>
                  <a:cubicBezTo>
                    <a:pt x="0" y="1"/>
                    <a:pt x="0" y="1"/>
                    <a:pt x="0" y="1"/>
                  </a:cubicBezTo>
                  <a:cubicBezTo>
                    <a:pt x="0" y="1"/>
                    <a:pt x="0" y="1"/>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3" name="Freeform 124">
              <a:extLst>
                <a:ext uri="{FF2B5EF4-FFF2-40B4-BE49-F238E27FC236}">
                  <a16:creationId xmlns:a16="http://schemas.microsoft.com/office/drawing/2014/main" id="{0B8717C2-14CE-4995-9722-6748EFC682EC}"/>
                </a:ext>
              </a:extLst>
            </p:cNvPr>
            <p:cNvSpPr>
              <a:spLocks/>
            </p:cNvSpPr>
            <p:nvPr userDrawn="1"/>
          </p:nvSpPr>
          <p:spPr bwMode="auto">
            <a:xfrm>
              <a:off x="313" y="192"/>
              <a:ext cx="4" cy="11"/>
            </a:xfrm>
            <a:custGeom>
              <a:avLst/>
              <a:gdLst>
                <a:gd name="T0" fmla="*/ 0 w 2"/>
                <a:gd name="T1" fmla="*/ 3 h 5"/>
                <a:gd name="T2" fmla="*/ 0 w 2"/>
                <a:gd name="T3" fmla="*/ 4 h 5"/>
                <a:gd name="T4" fmla="*/ 1 w 2"/>
                <a:gd name="T5" fmla="*/ 5 h 5"/>
                <a:gd name="T6" fmla="*/ 2 w 2"/>
                <a:gd name="T7" fmla="*/ 4 h 5"/>
                <a:gd name="T8" fmla="*/ 2 w 2"/>
                <a:gd name="T9" fmla="*/ 3 h 5"/>
                <a:gd name="T10" fmla="*/ 2 w 2"/>
                <a:gd name="T11" fmla="*/ 2 h 5"/>
                <a:gd name="T12" fmla="*/ 1 w 2"/>
                <a:gd name="T13" fmla="*/ 0 h 5"/>
                <a:gd name="T14" fmla="*/ 0 w 2"/>
                <a:gd name="T15" fmla="*/ 2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5">
                  <a:moveTo>
                    <a:pt x="0" y="3"/>
                  </a:moveTo>
                  <a:cubicBezTo>
                    <a:pt x="0" y="4"/>
                    <a:pt x="0" y="4"/>
                    <a:pt x="0" y="4"/>
                  </a:cubicBezTo>
                  <a:cubicBezTo>
                    <a:pt x="0" y="4"/>
                    <a:pt x="0" y="5"/>
                    <a:pt x="1" y="5"/>
                  </a:cubicBezTo>
                  <a:cubicBezTo>
                    <a:pt x="1" y="5"/>
                    <a:pt x="2" y="4"/>
                    <a:pt x="2" y="4"/>
                  </a:cubicBezTo>
                  <a:cubicBezTo>
                    <a:pt x="2" y="3"/>
                    <a:pt x="2" y="3"/>
                    <a:pt x="2" y="3"/>
                  </a:cubicBezTo>
                  <a:cubicBezTo>
                    <a:pt x="2" y="2"/>
                    <a:pt x="2" y="2"/>
                    <a:pt x="2" y="2"/>
                  </a:cubicBezTo>
                  <a:cubicBezTo>
                    <a:pt x="2" y="1"/>
                    <a:pt x="1" y="0"/>
                    <a:pt x="1" y="0"/>
                  </a:cubicBezTo>
                  <a:cubicBezTo>
                    <a:pt x="0" y="0"/>
                    <a:pt x="0" y="1"/>
                    <a:pt x="0" y="2"/>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4" name="Freeform 125">
              <a:extLst>
                <a:ext uri="{FF2B5EF4-FFF2-40B4-BE49-F238E27FC236}">
                  <a16:creationId xmlns:a16="http://schemas.microsoft.com/office/drawing/2014/main" id="{EF5A9EE1-151F-4BD7-AE0B-9496987B45BC}"/>
                </a:ext>
              </a:extLst>
            </p:cNvPr>
            <p:cNvSpPr>
              <a:spLocks/>
            </p:cNvSpPr>
            <p:nvPr userDrawn="1"/>
          </p:nvSpPr>
          <p:spPr bwMode="auto">
            <a:xfrm>
              <a:off x="326" y="192"/>
              <a:ext cx="4" cy="11"/>
            </a:xfrm>
            <a:custGeom>
              <a:avLst/>
              <a:gdLst>
                <a:gd name="T0" fmla="*/ 0 w 2"/>
                <a:gd name="T1" fmla="*/ 2 h 5"/>
                <a:gd name="T2" fmla="*/ 0 w 2"/>
                <a:gd name="T3" fmla="*/ 3 h 5"/>
                <a:gd name="T4" fmla="*/ 0 w 2"/>
                <a:gd name="T5" fmla="*/ 4 h 5"/>
                <a:gd name="T6" fmla="*/ 1 w 2"/>
                <a:gd name="T7" fmla="*/ 5 h 5"/>
                <a:gd name="T8" fmla="*/ 2 w 2"/>
                <a:gd name="T9" fmla="*/ 4 h 5"/>
                <a:gd name="T10" fmla="*/ 2 w 2"/>
                <a:gd name="T11" fmla="*/ 3 h 5"/>
                <a:gd name="T12" fmla="*/ 2 w 2"/>
                <a:gd name="T13" fmla="*/ 2 h 5"/>
                <a:gd name="T14" fmla="*/ 1 w 2"/>
                <a:gd name="T15" fmla="*/ 0 h 5"/>
                <a:gd name="T16" fmla="*/ 1 w 2"/>
                <a:gd name="T17" fmla="*/ 0 h 5"/>
                <a:gd name="T18" fmla="*/ 1 w 2"/>
                <a:gd name="T19" fmla="*/ 0 h 5"/>
                <a:gd name="T20" fmla="*/ 0 w 2"/>
                <a:gd name="T21" fmla="*/ 1 h 5"/>
                <a:gd name="T22" fmla="*/ 0 w 2"/>
                <a:gd name="T23"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 h="5">
                  <a:moveTo>
                    <a:pt x="0" y="2"/>
                  </a:moveTo>
                  <a:cubicBezTo>
                    <a:pt x="0" y="3"/>
                    <a:pt x="0" y="3"/>
                    <a:pt x="0" y="3"/>
                  </a:cubicBezTo>
                  <a:cubicBezTo>
                    <a:pt x="0" y="4"/>
                    <a:pt x="0" y="4"/>
                    <a:pt x="0" y="4"/>
                  </a:cubicBezTo>
                  <a:cubicBezTo>
                    <a:pt x="0" y="4"/>
                    <a:pt x="1" y="5"/>
                    <a:pt x="1" y="5"/>
                  </a:cubicBezTo>
                  <a:cubicBezTo>
                    <a:pt x="2" y="5"/>
                    <a:pt x="2" y="4"/>
                    <a:pt x="2" y="4"/>
                  </a:cubicBezTo>
                  <a:cubicBezTo>
                    <a:pt x="2" y="3"/>
                    <a:pt x="2" y="3"/>
                    <a:pt x="2" y="3"/>
                  </a:cubicBezTo>
                  <a:cubicBezTo>
                    <a:pt x="2" y="2"/>
                    <a:pt x="2" y="2"/>
                    <a:pt x="2" y="2"/>
                  </a:cubicBezTo>
                  <a:cubicBezTo>
                    <a:pt x="2" y="1"/>
                    <a:pt x="2" y="0"/>
                    <a:pt x="1" y="0"/>
                  </a:cubicBezTo>
                  <a:cubicBezTo>
                    <a:pt x="1" y="0"/>
                    <a:pt x="1" y="0"/>
                    <a:pt x="1" y="0"/>
                  </a:cubicBezTo>
                  <a:cubicBezTo>
                    <a:pt x="1" y="0"/>
                    <a:pt x="1" y="0"/>
                    <a:pt x="1" y="0"/>
                  </a:cubicBezTo>
                  <a:cubicBezTo>
                    <a:pt x="1" y="1"/>
                    <a:pt x="0" y="1"/>
                    <a:pt x="0" y="1"/>
                  </a:cubicBezTo>
                  <a:cubicBezTo>
                    <a:pt x="0" y="1"/>
                    <a:pt x="0" y="1"/>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5" name="Rectangle 126">
              <a:extLst>
                <a:ext uri="{FF2B5EF4-FFF2-40B4-BE49-F238E27FC236}">
                  <a16:creationId xmlns:a16="http://schemas.microsoft.com/office/drawing/2014/main" id="{84A86AC1-5639-40DA-95CE-FA395866CD9F}"/>
                </a:ext>
              </a:extLst>
            </p:cNvPr>
            <p:cNvSpPr>
              <a:spLocks noChangeArrowheads="1"/>
            </p:cNvSpPr>
            <p:nvPr userDrawn="1"/>
          </p:nvSpPr>
          <p:spPr bwMode="auto">
            <a:xfrm>
              <a:off x="297" y="234"/>
              <a:ext cx="6" cy="5"/>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6" name="Rectangle 127">
              <a:extLst>
                <a:ext uri="{FF2B5EF4-FFF2-40B4-BE49-F238E27FC236}">
                  <a16:creationId xmlns:a16="http://schemas.microsoft.com/office/drawing/2014/main" id="{A9C4B3E4-3155-4C1F-B9B6-72DC358629C8}"/>
                </a:ext>
              </a:extLst>
            </p:cNvPr>
            <p:cNvSpPr>
              <a:spLocks noChangeArrowheads="1"/>
            </p:cNvSpPr>
            <p:nvPr userDrawn="1"/>
          </p:nvSpPr>
          <p:spPr bwMode="auto">
            <a:xfrm>
              <a:off x="297" y="241"/>
              <a:ext cx="6" cy="2"/>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7" name="Rectangle 128">
              <a:extLst>
                <a:ext uri="{FF2B5EF4-FFF2-40B4-BE49-F238E27FC236}">
                  <a16:creationId xmlns:a16="http://schemas.microsoft.com/office/drawing/2014/main" id="{12970D0F-44F3-401E-95D2-E99F4F09F215}"/>
                </a:ext>
              </a:extLst>
            </p:cNvPr>
            <p:cNvSpPr>
              <a:spLocks noChangeArrowheads="1"/>
            </p:cNvSpPr>
            <p:nvPr userDrawn="1"/>
          </p:nvSpPr>
          <p:spPr bwMode="auto">
            <a:xfrm>
              <a:off x="326" y="234"/>
              <a:ext cx="4" cy="5"/>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8" name="Rectangle 129">
              <a:extLst>
                <a:ext uri="{FF2B5EF4-FFF2-40B4-BE49-F238E27FC236}">
                  <a16:creationId xmlns:a16="http://schemas.microsoft.com/office/drawing/2014/main" id="{D3B8C858-BD17-4CD9-ABDD-0306479B5606}"/>
                </a:ext>
              </a:extLst>
            </p:cNvPr>
            <p:cNvSpPr>
              <a:spLocks noChangeArrowheads="1"/>
            </p:cNvSpPr>
            <p:nvPr userDrawn="1"/>
          </p:nvSpPr>
          <p:spPr bwMode="auto">
            <a:xfrm>
              <a:off x="326" y="241"/>
              <a:ext cx="4" cy="2"/>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4283520731"/>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683" r:id="rId4"/>
  </p:sldLayoutIdLst>
  <p:hf sldNum="0" hdr="0" dt="0"/>
  <p:txStyles>
    <p:titleStyle>
      <a:lvl1pPr algn="l" defTabSz="914400" rtl="0" eaLnBrk="1" latinLnBrk="0" hangingPunct="1">
        <a:lnSpc>
          <a:spcPct val="90000"/>
        </a:lnSpc>
        <a:spcBef>
          <a:spcPct val="0"/>
        </a:spcBef>
        <a:spcAft>
          <a:spcPts val="600"/>
        </a:spcAft>
        <a:buNone/>
        <a:defRPr sz="30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spcAft>
          <a:spcPts val="600"/>
        </a:spcAft>
        <a:buFont typeface="Arial" panose="020B0604020202020204" pitchFamily="34" charset="0"/>
        <a:buNone/>
        <a:defRPr sz="1600" kern="1200">
          <a:solidFill>
            <a:schemeClr val="tx1"/>
          </a:solidFill>
          <a:latin typeface="+mn-lt"/>
          <a:ea typeface="+mn-ea"/>
          <a:cs typeface="+mn-cs"/>
        </a:defRPr>
      </a:lvl1pPr>
      <a:lvl2pPr marL="171450" indent="-133350" algn="l" defTabSz="914400" rtl="0" eaLnBrk="1" latinLnBrk="0" hangingPunct="1">
        <a:lnSpc>
          <a:spcPct val="90000"/>
        </a:lnSpc>
        <a:spcBef>
          <a:spcPts val="500"/>
        </a:spcBef>
        <a:spcAft>
          <a:spcPts val="600"/>
        </a:spcAft>
        <a:buFont typeface="Arial" panose="020B0604020202020204" pitchFamily="34" charset="0"/>
        <a:buChar char="•"/>
        <a:defRPr sz="1600" kern="1200">
          <a:solidFill>
            <a:schemeClr val="tx1"/>
          </a:solidFill>
          <a:latin typeface="+mn-lt"/>
          <a:ea typeface="+mn-ea"/>
          <a:cs typeface="+mn-cs"/>
        </a:defRPr>
      </a:lvl2pPr>
      <a:lvl3pPr marL="323850" indent="-107950" algn="l" defTabSz="914400" rtl="0" eaLnBrk="1" latinLnBrk="0" hangingPunct="1">
        <a:lnSpc>
          <a:spcPct val="90000"/>
        </a:lnSpc>
        <a:spcBef>
          <a:spcPts val="500"/>
        </a:spcBef>
        <a:spcAft>
          <a:spcPts val="600"/>
        </a:spcAft>
        <a:buFont typeface="Arial" panose="020B0604020202020204" pitchFamily="34" charset="0"/>
        <a:buChar char="•"/>
        <a:defRPr sz="1200" kern="1200">
          <a:solidFill>
            <a:schemeClr val="tx1"/>
          </a:solidFill>
          <a:latin typeface="+mn-lt"/>
          <a:ea typeface="+mn-ea"/>
          <a:cs typeface="+mn-cs"/>
        </a:defRPr>
      </a:lvl3pPr>
      <a:lvl4pPr marL="457200" indent="-107950" algn="l" defTabSz="914400" rtl="0" eaLnBrk="1" latinLnBrk="0" hangingPunct="1">
        <a:lnSpc>
          <a:spcPct val="90000"/>
        </a:lnSpc>
        <a:spcBef>
          <a:spcPts val="500"/>
        </a:spcBef>
        <a:spcAft>
          <a:spcPts val="600"/>
        </a:spcAft>
        <a:buFont typeface="Arial" panose="020B0604020202020204" pitchFamily="34" charset="0"/>
        <a:buChar char="•"/>
        <a:tabLst/>
        <a:defRPr sz="800" kern="1200">
          <a:solidFill>
            <a:schemeClr val="tx1"/>
          </a:solidFill>
          <a:latin typeface="+mn-lt"/>
          <a:ea typeface="+mn-ea"/>
          <a:cs typeface="+mn-cs"/>
        </a:defRPr>
      </a:lvl4pPr>
      <a:lvl5pPr marL="558800" indent="-95250" algn="l" defTabSz="914400" rtl="0" eaLnBrk="1" latinLnBrk="0" hangingPunct="1">
        <a:lnSpc>
          <a:spcPct val="90000"/>
        </a:lnSpc>
        <a:spcBef>
          <a:spcPts val="500"/>
        </a:spcBef>
        <a:spcAft>
          <a:spcPts val="600"/>
        </a:spcAft>
        <a:buFont typeface="Arial" panose="020B0604020202020204" pitchFamily="34" charset="0"/>
        <a:buChar char="•"/>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84">
          <p15:clr>
            <a:srgbClr val="F26B43"/>
          </p15:clr>
        </p15:guide>
        <p15:guide id="2" pos="135">
          <p15:clr>
            <a:srgbClr val="F26B43"/>
          </p15:clr>
        </p15:guide>
        <p15:guide id="3" orient="horz" pos="993">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431D72-9204-4172-9926-43DAE937D9F1}"/>
              </a:ext>
            </a:extLst>
          </p:cNvPr>
          <p:cNvSpPr>
            <a:spLocks noGrp="1"/>
          </p:cNvSpPr>
          <p:nvPr>
            <p:ph type="title"/>
          </p:nvPr>
        </p:nvSpPr>
        <p:spPr>
          <a:xfrm>
            <a:off x="216218" y="1089501"/>
            <a:ext cx="11747182" cy="1157994"/>
          </a:xfrm>
          <a:prstGeom prst="rect">
            <a:avLst/>
          </a:prstGeom>
        </p:spPr>
        <p:txBody>
          <a:bodyPr vert="horz" lIns="91440" tIns="45720" rIns="91440" bIns="45720" rtlCol="0" anchor="t">
            <a:no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84B6D5BA-A683-48E5-B5B3-9955B4A1AEC0}"/>
              </a:ext>
            </a:extLst>
          </p:cNvPr>
          <p:cNvSpPr>
            <a:spLocks noGrp="1"/>
          </p:cNvSpPr>
          <p:nvPr>
            <p:ph type="body" idx="1"/>
          </p:nvPr>
        </p:nvSpPr>
        <p:spPr>
          <a:xfrm>
            <a:off x="216218" y="2675729"/>
            <a:ext cx="11747182" cy="3801271"/>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5839CF70-8687-41F4-A016-68F378509776}"/>
              </a:ext>
            </a:extLst>
          </p:cNvPr>
          <p:cNvSpPr>
            <a:spLocks noGrp="1"/>
          </p:cNvSpPr>
          <p:nvPr>
            <p:ph type="dt" sz="half" idx="2"/>
          </p:nvPr>
        </p:nvSpPr>
        <p:spPr>
          <a:xfrm>
            <a:off x="9210675" y="6484937"/>
            <a:ext cx="2743200" cy="365125"/>
          </a:xfrm>
          <a:prstGeom prst="rect">
            <a:avLst/>
          </a:prstGeom>
        </p:spPr>
        <p:txBody>
          <a:bodyPr vert="horz" lIns="91440" tIns="45720" rIns="91440" bIns="45720" rtlCol="0" anchor="b">
            <a:noAutofit/>
          </a:bodyPr>
          <a:lstStyle>
            <a:lvl1pPr algn="r">
              <a:defRPr sz="1000">
                <a:solidFill>
                  <a:schemeClr val="tx1"/>
                </a:solidFill>
              </a:defRPr>
            </a:lvl1pPr>
          </a:lstStyle>
          <a:p>
            <a:endParaRPr lang="en-GB" dirty="0"/>
          </a:p>
        </p:txBody>
      </p:sp>
      <p:sp>
        <p:nvSpPr>
          <p:cNvPr id="5" name="Footer Placeholder 4">
            <a:extLst>
              <a:ext uri="{FF2B5EF4-FFF2-40B4-BE49-F238E27FC236}">
                <a16:creationId xmlns:a16="http://schemas.microsoft.com/office/drawing/2014/main" id="{8C75FDEB-DFC1-4DB8-BE5F-BEC3D9273C48}"/>
              </a:ext>
            </a:extLst>
          </p:cNvPr>
          <p:cNvSpPr>
            <a:spLocks noGrp="1"/>
          </p:cNvSpPr>
          <p:nvPr>
            <p:ph type="ftr" sz="quarter" idx="3"/>
          </p:nvPr>
        </p:nvSpPr>
        <p:spPr>
          <a:xfrm>
            <a:off x="214312" y="6484937"/>
            <a:ext cx="6167437" cy="365125"/>
          </a:xfrm>
          <a:prstGeom prst="rect">
            <a:avLst/>
          </a:prstGeom>
        </p:spPr>
        <p:txBody>
          <a:bodyPr vert="horz" lIns="91440" tIns="45720" rIns="91440" bIns="45720" rtlCol="0" anchor="b">
            <a:noAutofit/>
          </a:bodyPr>
          <a:lstStyle>
            <a:lvl1pPr algn="l">
              <a:defRPr sz="1000">
                <a:solidFill>
                  <a:schemeClr val="tx1"/>
                </a:solidFill>
              </a:defRPr>
            </a:lvl1pPr>
          </a:lstStyle>
          <a:p>
            <a:endParaRPr lang="en-GB" dirty="0"/>
          </a:p>
        </p:txBody>
      </p:sp>
      <p:sp>
        <p:nvSpPr>
          <p:cNvPr id="17" name="Rectangle 16">
            <a:extLst>
              <a:ext uri="{FF2B5EF4-FFF2-40B4-BE49-F238E27FC236}">
                <a16:creationId xmlns:a16="http://schemas.microsoft.com/office/drawing/2014/main" id="{31268000-7ADB-4398-AAFF-DC240E515540}"/>
              </a:ext>
            </a:extLst>
          </p:cNvPr>
          <p:cNvSpPr/>
          <p:nvPr userDrawn="1"/>
        </p:nvSpPr>
        <p:spPr>
          <a:xfrm>
            <a:off x="0" y="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sz="1600" dirty="0"/>
          </a:p>
        </p:txBody>
      </p:sp>
      <p:grpSp>
        <p:nvGrpSpPr>
          <p:cNvPr id="22" name="Group 4">
            <a:extLst>
              <a:ext uri="{FF2B5EF4-FFF2-40B4-BE49-F238E27FC236}">
                <a16:creationId xmlns:a16="http://schemas.microsoft.com/office/drawing/2014/main" id="{1DD86458-1638-4E31-93B8-4CB7ACC11877}"/>
              </a:ext>
            </a:extLst>
          </p:cNvPr>
          <p:cNvGrpSpPr>
            <a:grpSpLocks noChangeAspect="1"/>
          </p:cNvGrpSpPr>
          <p:nvPr userDrawn="1"/>
        </p:nvGrpSpPr>
        <p:grpSpPr bwMode="auto">
          <a:xfrm>
            <a:off x="316705" y="146050"/>
            <a:ext cx="2271502" cy="394494"/>
            <a:chOff x="203" y="97"/>
            <a:chExt cx="1618" cy="281"/>
          </a:xfrm>
        </p:grpSpPr>
        <p:sp>
          <p:nvSpPr>
            <p:cNvPr id="24" name="Freeform 5">
              <a:extLst>
                <a:ext uri="{FF2B5EF4-FFF2-40B4-BE49-F238E27FC236}">
                  <a16:creationId xmlns:a16="http://schemas.microsoft.com/office/drawing/2014/main" id="{E14D73E0-497D-4DF4-BF11-CC1B2FA7E5F1}"/>
                </a:ext>
              </a:extLst>
            </p:cNvPr>
            <p:cNvSpPr>
              <a:spLocks noEditPoints="1"/>
            </p:cNvSpPr>
            <p:nvPr userDrawn="1"/>
          </p:nvSpPr>
          <p:spPr bwMode="auto">
            <a:xfrm>
              <a:off x="1132" y="105"/>
              <a:ext cx="89" cy="98"/>
            </a:xfrm>
            <a:custGeom>
              <a:avLst/>
              <a:gdLst>
                <a:gd name="T0" fmla="*/ 16 w 43"/>
                <a:gd name="T1" fmla="*/ 27 h 46"/>
                <a:gd name="T2" fmla="*/ 19 w 43"/>
                <a:gd name="T3" fmla="*/ 18 h 46"/>
                <a:gd name="T4" fmla="*/ 21 w 43"/>
                <a:gd name="T5" fmla="*/ 11 h 46"/>
                <a:gd name="T6" fmla="*/ 21 w 43"/>
                <a:gd name="T7" fmla="*/ 11 h 46"/>
                <a:gd name="T8" fmla="*/ 24 w 43"/>
                <a:gd name="T9" fmla="*/ 18 h 46"/>
                <a:gd name="T10" fmla="*/ 27 w 43"/>
                <a:gd name="T11" fmla="*/ 27 h 46"/>
                <a:gd name="T12" fmla="*/ 16 w 43"/>
                <a:gd name="T13" fmla="*/ 27 h 46"/>
                <a:gd name="T14" fmla="*/ 25 w 43"/>
                <a:gd name="T15" fmla="*/ 0 h 46"/>
                <a:gd name="T16" fmla="*/ 18 w 43"/>
                <a:gd name="T17" fmla="*/ 0 h 46"/>
                <a:gd name="T18" fmla="*/ 0 w 43"/>
                <a:gd name="T19" fmla="*/ 46 h 46"/>
                <a:gd name="T20" fmla="*/ 9 w 43"/>
                <a:gd name="T21" fmla="*/ 46 h 46"/>
                <a:gd name="T22" fmla="*/ 13 w 43"/>
                <a:gd name="T23" fmla="*/ 34 h 46"/>
                <a:gd name="T24" fmla="*/ 30 w 43"/>
                <a:gd name="T25" fmla="*/ 34 h 46"/>
                <a:gd name="T26" fmla="*/ 34 w 43"/>
                <a:gd name="T27" fmla="*/ 46 h 46"/>
                <a:gd name="T28" fmla="*/ 43 w 43"/>
                <a:gd name="T29" fmla="*/ 46 h 46"/>
                <a:gd name="T30" fmla="*/ 25 w 43"/>
                <a:gd name="T3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3" h="46">
                  <a:moveTo>
                    <a:pt x="16" y="27"/>
                  </a:moveTo>
                  <a:cubicBezTo>
                    <a:pt x="19" y="18"/>
                    <a:pt x="19" y="18"/>
                    <a:pt x="19" y="18"/>
                  </a:cubicBezTo>
                  <a:cubicBezTo>
                    <a:pt x="20" y="15"/>
                    <a:pt x="21" y="13"/>
                    <a:pt x="21" y="11"/>
                  </a:cubicBezTo>
                  <a:cubicBezTo>
                    <a:pt x="21" y="11"/>
                    <a:pt x="21" y="11"/>
                    <a:pt x="21" y="11"/>
                  </a:cubicBezTo>
                  <a:cubicBezTo>
                    <a:pt x="22" y="13"/>
                    <a:pt x="23" y="15"/>
                    <a:pt x="24" y="18"/>
                  </a:cubicBezTo>
                  <a:cubicBezTo>
                    <a:pt x="27" y="27"/>
                    <a:pt x="27" y="27"/>
                    <a:pt x="27" y="27"/>
                  </a:cubicBezTo>
                  <a:lnTo>
                    <a:pt x="16" y="27"/>
                  </a:lnTo>
                  <a:close/>
                  <a:moveTo>
                    <a:pt x="25" y="0"/>
                  </a:moveTo>
                  <a:cubicBezTo>
                    <a:pt x="18" y="0"/>
                    <a:pt x="18" y="0"/>
                    <a:pt x="18" y="0"/>
                  </a:cubicBezTo>
                  <a:cubicBezTo>
                    <a:pt x="0" y="46"/>
                    <a:pt x="0" y="46"/>
                    <a:pt x="0" y="46"/>
                  </a:cubicBezTo>
                  <a:cubicBezTo>
                    <a:pt x="9" y="46"/>
                    <a:pt x="9" y="46"/>
                    <a:pt x="9" y="46"/>
                  </a:cubicBezTo>
                  <a:cubicBezTo>
                    <a:pt x="13" y="34"/>
                    <a:pt x="13" y="34"/>
                    <a:pt x="13" y="34"/>
                  </a:cubicBezTo>
                  <a:cubicBezTo>
                    <a:pt x="30" y="34"/>
                    <a:pt x="30" y="34"/>
                    <a:pt x="30" y="34"/>
                  </a:cubicBezTo>
                  <a:cubicBezTo>
                    <a:pt x="34" y="46"/>
                    <a:pt x="34" y="46"/>
                    <a:pt x="34" y="46"/>
                  </a:cubicBezTo>
                  <a:cubicBezTo>
                    <a:pt x="43" y="46"/>
                    <a:pt x="43" y="46"/>
                    <a:pt x="43" y="46"/>
                  </a:cubicBezTo>
                  <a:lnTo>
                    <a:pt x="25" y="0"/>
                  </a:ln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6">
              <a:extLst>
                <a:ext uri="{FF2B5EF4-FFF2-40B4-BE49-F238E27FC236}">
                  <a16:creationId xmlns:a16="http://schemas.microsoft.com/office/drawing/2014/main" id="{233E06AA-EBCC-45B8-8E92-6B1BEFC07F79}"/>
                </a:ext>
              </a:extLst>
            </p:cNvPr>
            <p:cNvSpPr>
              <a:spLocks noEditPoints="1"/>
            </p:cNvSpPr>
            <p:nvPr userDrawn="1"/>
          </p:nvSpPr>
          <p:spPr bwMode="auto">
            <a:xfrm>
              <a:off x="1336" y="131"/>
              <a:ext cx="60" cy="72"/>
            </a:xfrm>
            <a:custGeom>
              <a:avLst/>
              <a:gdLst>
                <a:gd name="T0" fmla="*/ 8 w 29"/>
                <a:gd name="T1" fmla="*/ 14 h 34"/>
                <a:gd name="T2" fmla="*/ 14 w 29"/>
                <a:gd name="T3" fmla="*/ 6 h 34"/>
                <a:gd name="T4" fmla="*/ 20 w 29"/>
                <a:gd name="T5" fmla="*/ 14 h 34"/>
                <a:gd name="T6" fmla="*/ 8 w 29"/>
                <a:gd name="T7" fmla="*/ 14 h 34"/>
                <a:gd name="T8" fmla="*/ 14 w 29"/>
                <a:gd name="T9" fmla="*/ 0 h 34"/>
                <a:gd name="T10" fmla="*/ 0 w 29"/>
                <a:gd name="T11" fmla="*/ 17 h 34"/>
                <a:gd name="T12" fmla="*/ 16 w 29"/>
                <a:gd name="T13" fmla="*/ 34 h 34"/>
                <a:gd name="T14" fmla="*/ 28 w 29"/>
                <a:gd name="T15" fmla="*/ 31 h 34"/>
                <a:gd name="T16" fmla="*/ 25 w 29"/>
                <a:gd name="T17" fmla="*/ 26 h 34"/>
                <a:gd name="T18" fmla="*/ 17 w 29"/>
                <a:gd name="T19" fmla="*/ 28 h 34"/>
                <a:gd name="T20" fmla="*/ 8 w 29"/>
                <a:gd name="T21" fmla="*/ 20 h 34"/>
                <a:gd name="T22" fmla="*/ 29 w 29"/>
                <a:gd name="T23" fmla="*/ 20 h 34"/>
                <a:gd name="T24" fmla="*/ 29 w 29"/>
                <a:gd name="T25" fmla="*/ 18 h 34"/>
                <a:gd name="T26" fmla="*/ 14 w 29"/>
                <a:gd name="T2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34">
                  <a:moveTo>
                    <a:pt x="8" y="14"/>
                  </a:moveTo>
                  <a:cubicBezTo>
                    <a:pt x="8" y="10"/>
                    <a:pt x="10" y="6"/>
                    <a:pt x="14" y="6"/>
                  </a:cubicBezTo>
                  <a:cubicBezTo>
                    <a:pt x="19" y="6"/>
                    <a:pt x="20" y="10"/>
                    <a:pt x="20" y="14"/>
                  </a:cubicBezTo>
                  <a:lnTo>
                    <a:pt x="8" y="14"/>
                  </a:lnTo>
                  <a:close/>
                  <a:moveTo>
                    <a:pt x="14" y="0"/>
                  </a:moveTo>
                  <a:cubicBezTo>
                    <a:pt x="5" y="0"/>
                    <a:pt x="0" y="8"/>
                    <a:pt x="0" y="17"/>
                  </a:cubicBezTo>
                  <a:cubicBezTo>
                    <a:pt x="0" y="26"/>
                    <a:pt x="4" y="34"/>
                    <a:pt x="16" y="34"/>
                  </a:cubicBezTo>
                  <a:cubicBezTo>
                    <a:pt x="20" y="34"/>
                    <a:pt x="24" y="33"/>
                    <a:pt x="28" y="31"/>
                  </a:cubicBezTo>
                  <a:cubicBezTo>
                    <a:pt x="25" y="26"/>
                    <a:pt x="25" y="26"/>
                    <a:pt x="25" y="26"/>
                  </a:cubicBezTo>
                  <a:cubicBezTo>
                    <a:pt x="23" y="27"/>
                    <a:pt x="20" y="28"/>
                    <a:pt x="17" y="28"/>
                  </a:cubicBezTo>
                  <a:cubicBezTo>
                    <a:pt x="12" y="28"/>
                    <a:pt x="8" y="25"/>
                    <a:pt x="8" y="20"/>
                  </a:cubicBezTo>
                  <a:cubicBezTo>
                    <a:pt x="29" y="20"/>
                    <a:pt x="29" y="20"/>
                    <a:pt x="29" y="20"/>
                  </a:cubicBezTo>
                  <a:cubicBezTo>
                    <a:pt x="29" y="18"/>
                    <a:pt x="29" y="18"/>
                    <a:pt x="29" y="18"/>
                  </a:cubicBezTo>
                  <a:cubicBezTo>
                    <a:pt x="29" y="7"/>
                    <a:pt x="23" y="0"/>
                    <a:pt x="14"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7">
              <a:extLst>
                <a:ext uri="{FF2B5EF4-FFF2-40B4-BE49-F238E27FC236}">
                  <a16:creationId xmlns:a16="http://schemas.microsoft.com/office/drawing/2014/main" id="{58CDF65A-B74D-4964-AEE1-EEAEBB095E4B}"/>
                </a:ext>
              </a:extLst>
            </p:cNvPr>
            <p:cNvSpPr>
              <a:spLocks noEditPoints="1"/>
            </p:cNvSpPr>
            <p:nvPr userDrawn="1"/>
          </p:nvSpPr>
          <p:spPr bwMode="auto">
            <a:xfrm>
              <a:off x="1631" y="131"/>
              <a:ext cx="61" cy="72"/>
            </a:xfrm>
            <a:custGeom>
              <a:avLst/>
              <a:gdLst>
                <a:gd name="T0" fmla="*/ 8 w 29"/>
                <a:gd name="T1" fmla="*/ 14 h 34"/>
                <a:gd name="T2" fmla="*/ 15 w 29"/>
                <a:gd name="T3" fmla="*/ 6 h 34"/>
                <a:gd name="T4" fmla="*/ 21 w 29"/>
                <a:gd name="T5" fmla="*/ 14 h 34"/>
                <a:gd name="T6" fmla="*/ 8 w 29"/>
                <a:gd name="T7" fmla="*/ 14 h 34"/>
                <a:gd name="T8" fmla="*/ 15 w 29"/>
                <a:gd name="T9" fmla="*/ 0 h 34"/>
                <a:gd name="T10" fmla="*/ 0 w 29"/>
                <a:gd name="T11" fmla="*/ 17 h 34"/>
                <a:gd name="T12" fmla="*/ 17 w 29"/>
                <a:gd name="T13" fmla="*/ 34 h 34"/>
                <a:gd name="T14" fmla="*/ 28 w 29"/>
                <a:gd name="T15" fmla="*/ 31 h 34"/>
                <a:gd name="T16" fmla="*/ 26 w 29"/>
                <a:gd name="T17" fmla="*/ 26 h 34"/>
                <a:gd name="T18" fmla="*/ 18 w 29"/>
                <a:gd name="T19" fmla="*/ 28 h 34"/>
                <a:gd name="T20" fmla="*/ 9 w 29"/>
                <a:gd name="T21" fmla="*/ 20 h 34"/>
                <a:gd name="T22" fmla="*/ 29 w 29"/>
                <a:gd name="T23" fmla="*/ 20 h 34"/>
                <a:gd name="T24" fmla="*/ 29 w 29"/>
                <a:gd name="T25" fmla="*/ 18 h 34"/>
                <a:gd name="T26" fmla="*/ 15 w 29"/>
                <a:gd name="T2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34">
                  <a:moveTo>
                    <a:pt x="8" y="14"/>
                  </a:moveTo>
                  <a:cubicBezTo>
                    <a:pt x="9" y="10"/>
                    <a:pt x="11" y="6"/>
                    <a:pt x="15" y="6"/>
                  </a:cubicBezTo>
                  <a:cubicBezTo>
                    <a:pt x="19" y="6"/>
                    <a:pt x="21" y="10"/>
                    <a:pt x="21" y="14"/>
                  </a:cubicBezTo>
                  <a:lnTo>
                    <a:pt x="8" y="14"/>
                  </a:lnTo>
                  <a:close/>
                  <a:moveTo>
                    <a:pt x="15" y="0"/>
                  </a:moveTo>
                  <a:cubicBezTo>
                    <a:pt x="6" y="0"/>
                    <a:pt x="0" y="8"/>
                    <a:pt x="0" y="17"/>
                  </a:cubicBezTo>
                  <a:cubicBezTo>
                    <a:pt x="0" y="26"/>
                    <a:pt x="5" y="34"/>
                    <a:pt x="17" y="34"/>
                  </a:cubicBezTo>
                  <a:cubicBezTo>
                    <a:pt x="21" y="34"/>
                    <a:pt x="25" y="33"/>
                    <a:pt x="28" y="31"/>
                  </a:cubicBezTo>
                  <a:cubicBezTo>
                    <a:pt x="26" y="26"/>
                    <a:pt x="26" y="26"/>
                    <a:pt x="26" y="26"/>
                  </a:cubicBezTo>
                  <a:cubicBezTo>
                    <a:pt x="24" y="27"/>
                    <a:pt x="21" y="28"/>
                    <a:pt x="18" y="28"/>
                  </a:cubicBezTo>
                  <a:cubicBezTo>
                    <a:pt x="12" y="28"/>
                    <a:pt x="9" y="25"/>
                    <a:pt x="9" y="20"/>
                  </a:cubicBezTo>
                  <a:cubicBezTo>
                    <a:pt x="29" y="20"/>
                    <a:pt x="29" y="20"/>
                    <a:pt x="29" y="20"/>
                  </a:cubicBezTo>
                  <a:cubicBezTo>
                    <a:pt x="29" y="18"/>
                    <a:pt x="29" y="18"/>
                    <a:pt x="29" y="18"/>
                  </a:cubicBezTo>
                  <a:cubicBezTo>
                    <a:pt x="29" y="7"/>
                    <a:pt x="24" y="0"/>
                    <a:pt x="15"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8">
              <a:extLst>
                <a:ext uri="{FF2B5EF4-FFF2-40B4-BE49-F238E27FC236}">
                  <a16:creationId xmlns:a16="http://schemas.microsoft.com/office/drawing/2014/main" id="{C8BE295A-28A9-49AC-A4BD-B24FA44A9726}"/>
                </a:ext>
              </a:extLst>
            </p:cNvPr>
            <p:cNvSpPr>
              <a:spLocks/>
            </p:cNvSpPr>
            <p:nvPr userDrawn="1"/>
          </p:nvSpPr>
          <p:spPr bwMode="auto">
            <a:xfrm>
              <a:off x="1771" y="112"/>
              <a:ext cx="50" cy="91"/>
            </a:xfrm>
            <a:custGeom>
              <a:avLst/>
              <a:gdLst>
                <a:gd name="T0" fmla="*/ 14 w 24"/>
                <a:gd name="T1" fmla="*/ 0 h 43"/>
                <a:gd name="T2" fmla="*/ 6 w 24"/>
                <a:gd name="T3" fmla="*/ 2 h 43"/>
                <a:gd name="T4" fmla="*/ 6 w 24"/>
                <a:gd name="T5" fmla="*/ 10 h 43"/>
                <a:gd name="T6" fmla="*/ 0 w 24"/>
                <a:gd name="T7" fmla="*/ 10 h 43"/>
                <a:gd name="T8" fmla="*/ 0 w 24"/>
                <a:gd name="T9" fmla="*/ 16 h 43"/>
                <a:gd name="T10" fmla="*/ 6 w 24"/>
                <a:gd name="T11" fmla="*/ 16 h 43"/>
                <a:gd name="T12" fmla="*/ 6 w 24"/>
                <a:gd name="T13" fmla="*/ 35 h 43"/>
                <a:gd name="T14" fmla="*/ 15 w 24"/>
                <a:gd name="T15" fmla="*/ 43 h 43"/>
                <a:gd name="T16" fmla="*/ 24 w 24"/>
                <a:gd name="T17" fmla="*/ 41 h 43"/>
                <a:gd name="T18" fmla="*/ 22 w 24"/>
                <a:gd name="T19" fmla="*/ 35 h 43"/>
                <a:gd name="T20" fmla="*/ 17 w 24"/>
                <a:gd name="T21" fmla="*/ 37 h 43"/>
                <a:gd name="T22" fmla="*/ 14 w 24"/>
                <a:gd name="T23" fmla="*/ 33 h 43"/>
                <a:gd name="T24" fmla="*/ 14 w 24"/>
                <a:gd name="T25" fmla="*/ 16 h 43"/>
                <a:gd name="T26" fmla="*/ 14 w 24"/>
                <a:gd name="T27" fmla="*/ 16 h 43"/>
                <a:gd name="T28" fmla="*/ 14 w 24"/>
                <a:gd name="T29" fmla="*/ 16 h 43"/>
                <a:gd name="T30" fmla="*/ 17 w 24"/>
                <a:gd name="T31" fmla="*/ 16 h 43"/>
                <a:gd name="T32" fmla="*/ 22 w 24"/>
                <a:gd name="T33" fmla="*/ 13 h 43"/>
                <a:gd name="T34" fmla="*/ 24 w 24"/>
                <a:gd name="T35" fmla="*/ 10 h 43"/>
                <a:gd name="T36" fmla="*/ 24 w 24"/>
                <a:gd name="T37" fmla="*/ 10 h 43"/>
                <a:gd name="T38" fmla="*/ 24 w 24"/>
                <a:gd name="T39" fmla="*/ 10 h 43"/>
                <a:gd name="T40" fmla="*/ 14 w 24"/>
                <a:gd name="T41" fmla="*/ 10 h 43"/>
                <a:gd name="T42" fmla="*/ 14 w 24"/>
                <a:gd name="T43" fmla="*/ 10 h 43"/>
                <a:gd name="T44" fmla="*/ 14 w 24"/>
                <a:gd name="T45" fmla="*/ 10 h 43"/>
                <a:gd name="T46" fmla="*/ 14 w 24"/>
                <a:gd name="T4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 h="43">
                  <a:moveTo>
                    <a:pt x="14" y="0"/>
                  </a:moveTo>
                  <a:cubicBezTo>
                    <a:pt x="6" y="2"/>
                    <a:pt x="6" y="2"/>
                    <a:pt x="6" y="2"/>
                  </a:cubicBezTo>
                  <a:cubicBezTo>
                    <a:pt x="6" y="10"/>
                    <a:pt x="6" y="10"/>
                    <a:pt x="6" y="10"/>
                  </a:cubicBezTo>
                  <a:cubicBezTo>
                    <a:pt x="0" y="10"/>
                    <a:pt x="0" y="10"/>
                    <a:pt x="0" y="10"/>
                  </a:cubicBezTo>
                  <a:cubicBezTo>
                    <a:pt x="0" y="16"/>
                    <a:pt x="0" y="16"/>
                    <a:pt x="0" y="16"/>
                  </a:cubicBezTo>
                  <a:cubicBezTo>
                    <a:pt x="6" y="16"/>
                    <a:pt x="6" y="16"/>
                    <a:pt x="6" y="16"/>
                  </a:cubicBezTo>
                  <a:cubicBezTo>
                    <a:pt x="6" y="35"/>
                    <a:pt x="6" y="35"/>
                    <a:pt x="6" y="35"/>
                  </a:cubicBezTo>
                  <a:cubicBezTo>
                    <a:pt x="6" y="40"/>
                    <a:pt x="9" y="43"/>
                    <a:pt x="15" y="43"/>
                  </a:cubicBezTo>
                  <a:cubicBezTo>
                    <a:pt x="18" y="43"/>
                    <a:pt x="22" y="42"/>
                    <a:pt x="24" y="41"/>
                  </a:cubicBezTo>
                  <a:cubicBezTo>
                    <a:pt x="22" y="35"/>
                    <a:pt x="22" y="35"/>
                    <a:pt x="22" y="35"/>
                  </a:cubicBezTo>
                  <a:cubicBezTo>
                    <a:pt x="21" y="36"/>
                    <a:pt x="19" y="37"/>
                    <a:pt x="17" y="37"/>
                  </a:cubicBezTo>
                  <a:cubicBezTo>
                    <a:pt x="15" y="37"/>
                    <a:pt x="14" y="36"/>
                    <a:pt x="14" y="33"/>
                  </a:cubicBezTo>
                  <a:cubicBezTo>
                    <a:pt x="14" y="16"/>
                    <a:pt x="14" y="16"/>
                    <a:pt x="14" y="16"/>
                  </a:cubicBezTo>
                  <a:cubicBezTo>
                    <a:pt x="14" y="16"/>
                    <a:pt x="14" y="16"/>
                    <a:pt x="14" y="16"/>
                  </a:cubicBezTo>
                  <a:cubicBezTo>
                    <a:pt x="14" y="16"/>
                    <a:pt x="14" y="16"/>
                    <a:pt x="14" y="16"/>
                  </a:cubicBezTo>
                  <a:cubicBezTo>
                    <a:pt x="17" y="16"/>
                    <a:pt x="17" y="16"/>
                    <a:pt x="17" y="16"/>
                  </a:cubicBezTo>
                  <a:cubicBezTo>
                    <a:pt x="20" y="16"/>
                    <a:pt x="22" y="14"/>
                    <a:pt x="22" y="13"/>
                  </a:cubicBezTo>
                  <a:cubicBezTo>
                    <a:pt x="24" y="10"/>
                    <a:pt x="24" y="10"/>
                    <a:pt x="24" y="10"/>
                  </a:cubicBezTo>
                  <a:cubicBezTo>
                    <a:pt x="24" y="10"/>
                    <a:pt x="24" y="10"/>
                    <a:pt x="24" y="10"/>
                  </a:cubicBezTo>
                  <a:cubicBezTo>
                    <a:pt x="24" y="10"/>
                    <a:pt x="24" y="10"/>
                    <a:pt x="24" y="10"/>
                  </a:cubicBezTo>
                  <a:cubicBezTo>
                    <a:pt x="14" y="10"/>
                    <a:pt x="14" y="10"/>
                    <a:pt x="14" y="10"/>
                  </a:cubicBezTo>
                  <a:cubicBezTo>
                    <a:pt x="14" y="10"/>
                    <a:pt x="14" y="10"/>
                    <a:pt x="14" y="10"/>
                  </a:cubicBezTo>
                  <a:cubicBezTo>
                    <a:pt x="14" y="10"/>
                    <a:pt x="14" y="10"/>
                    <a:pt x="14" y="10"/>
                  </a:cubicBezTo>
                  <a:lnTo>
                    <a:pt x="14" y="0"/>
                  </a:ln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9">
              <a:extLst>
                <a:ext uri="{FF2B5EF4-FFF2-40B4-BE49-F238E27FC236}">
                  <a16:creationId xmlns:a16="http://schemas.microsoft.com/office/drawing/2014/main" id="{3165C417-6357-4F29-B0B0-81EC50DB58E0}"/>
                </a:ext>
              </a:extLst>
            </p:cNvPr>
            <p:cNvSpPr>
              <a:spLocks/>
            </p:cNvSpPr>
            <p:nvPr userDrawn="1"/>
          </p:nvSpPr>
          <p:spPr bwMode="auto">
            <a:xfrm>
              <a:off x="1275" y="131"/>
              <a:ext cx="52" cy="72"/>
            </a:xfrm>
            <a:custGeom>
              <a:avLst/>
              <a:gdLst>
                <a:gd name="T0" fmla="*/ 14 w 25"/>
                <a:gd name="T1" fmla="*/ 0 h 34"/>
                <a:gd name="T2" fmla="*/ 2 w 25"/>
                <a:gd name="T3" fmla="*/ 10 h 34"/>
                <a:gd name="T4" fmla="*/ 17 w 25"/>
                <a:gd name="T5" fmla="*/ 24 h 34"/>
                <a:gd name="T6" fmla="*/ 11 w 25"/>
                <a:gd name="T7" fmla="*/ 28 h 34"/>
                <a:gd name="T8" fmla="*/ 2 w 25"/>
                <a:gd name="T9" fmla="*/ 25 h 34"/>
                <a:gd name="T10" fmla="*/ 2 w 25"/>
                <a:gd name="T11" fmla="*/ 26 h 34"/>
                <a:gd name="T12" fmla="*/ 0 w 25"/>
                <a:gd name="T13" fmla="*/ 32 h 34"/>
                <a:gd name="T14" fmla="*/ 12 w 25"/>
                <a:gd name="T15" fmla="*/ 34 h 34"/>
                <a:gd name="T16" fmla="*/ 25 w 25"/>
                <a:gd name="T17" fmla="*/ 24 h 34"/>
                <a:gd name="T18" fmla="*/ 10 w 25"/>
                <a:gd name="T19" fmla="*/ 10 h 34"/>
                <a:gd name="T20" fmla="*/ 14 w 25"/>
                <a:gd name="T21" fmla="*/ 7 h 34"/>
                <a:gd name="T22" fmla="*/ 22 w 25"/>
                <a:gd name="T23" fmla="*/ 8 h 34"/>
                <a:gd name="T24" fmla="*/ 24 w 25"/>
                <a:gd name="T25" fmla="*/ 2 h 34"/>
                <a:gd name="T26" fmla="*/ 24 w 25"/>
                <a:gd name="T27" fmla="*/ 2 h 34"/>
                <a:gd name="T28" fmla="*/ 14 w 25"/>
                <a:gd name="T2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34">
                  <a:moveTo>
                    <a:pt x="14" y="0"/>
                  </a:moveTo>
                  <a:cubicBezTo>
                    <a:pt x="6" y="0"/>
                    <a:pt x="2" y="4"/>
                    <a:pt x="2" y="10"/>
                  </a:cubicBezTo>
                  <a:cubicBezTo>
                    <a:pt x="2" y="21"/>
                    <a:pt x="17" y="19"/>
                    <a:pt x="17" y="24"/>
                  </a:cubicBezTo>
                  <a:cubicBezTo>
                    <a:pt x="17" y="27"/>
                    <a:pt x="15" y="28"/>
                    <a:pt x="11" y="28"/>
                  </a:cubicBezTo>
                  <a:cubicBezTo>
                    <a:pt x="8" y="28"/>
                    <a:pt x="5" y="27"/>
                    <a:pt x="2" y="25"/>
                  </a:cubicBezTo>
                  <a:cubicBezTo>
                    <a:pt x="2" y="26"/>
                    <a:pt x="2" y="26"/>
                    <a:pt x="2" y="26"/>
                  </a:cubicBezTo>
                  <a:cubicBezTo>
                    <a:pt x="0" y="32"/>
                    <a:pt x="0" y="32"/>
                    <a:pt x="0" y="32"/>
                  </a:cubicBezTo>
                  <a:cubicBezTo>
                    <a:pt x="3" y="33"/>
                    <a:pt x="7" y="34"/>
                    <a:pt x="12" y="34"/>
                  </a:cubicBezTo>
                  <a:cubicBezTo>
                    <a:pt x="19" y="34"/>
                    <a:pt x="25" y="31"/>
                    <a:pt x="25" y="24"/>
                  </a:cubicBezTo>
                  <a:cubicBezTo>
                    <a:pt x="25" y="13"/>
                    <a:pt x="10" y="15"/>
                    <a:pt x="10" y="10"/>
                  </a:cubicBezTo>
                  <a:cubicBezTo>
                    <a:pt x="10" y="7"/>
                    <a:pt x="12" y="7"/>
                    <a:pt x="14" y="7"/>
                  </a:cubicBezTo>
                  <a:cubicBezTo>
                    <a:pt x="17" y="7"/>
                    <a:pt x="20" y="7"/>
                    <a:pt x="22" y="8"/>
                  </a:cubicBezTo>
                  <a:cubicBezTo>
                    <a:pt x="24" y="2"/>
                    <a:pt x="24" y="2"/>
                    <a:pt x="24" y="2"/>
                  </a:cubicBezTo>
                  <a:cubicBezTo>
                    <a:pt x="24" y="2"/>
                    <a:pt x="24" y="2"/>
                    <a:pt x="24" y="2"/>
                  </a:cubicBezTo>
                  <a:cubicBezTo>
                    <a:pt x="21" y="1"/>
                    <a:pt x="18" y="0"/>
                    <a:pt x="14"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Freeform 10">
              <a:extLst>
                <a:ext uri="{FF2B5EF4-FFF2-40B4-BE49-F238E27FC236}">
                  <a16:creationId xmlns:a16="http://schemas.microsoft.com/office/drawing/2014/main" id="{FB9CFCDE-C003-40D5-A110-61A2EF1BBF3A}"/>
                </a:ext>
              </a:extLst>
            </p:cNvPr>
            <p:cNvSpPr>
              <a:spLocks/>
            </p:cNvSpPr>
            <p:nvPr userDrawn="1"/>
          </p:nvSpPr>
          <p:spPr bwMode="auto">
            <a:xfrm>
              <a:off x="1402" y="131"/>
              <a:ext cx="50" cy="72"/>
            </a:xfrm>
            <a:custGeom>
              <a:avLst/>
              <a:gdLst>
                <a:gd name="T0" fmla="*/ 13 w 24"/>
                <a:gd name="T1" fmla="*/ 0 h 34"/>
                <a:gd name="T2" fmla="*/ 1 w 24"/>
                <a:gd name="T3" fmla="*/ 10 h 34"/>
                <a:gd name="T4" fmla="*/ 16 w 24"/>
                <a:gd name="T5" fmla="*/ 24 h 34"/>
                <a:gd name="T6" fmla="*/ 10 w 24"/>
                <a:gd name="T7" fmla="*/ 28 h 34"/>
                <a:gd name="T8" fmla="*/ 2 w 24"/>
                <a:gd name="T9" fmla="*/ 25 h 34"/>
                <a:gd name="T10" fmla="*/ 0 w 24"/>
                <a:gd name="T11" fmla="*/ 32 h 34"/>
                <a:gd name="T12" fmla="*/ 11 w 24"/>
                <a:gd name="T13" fmla="*/ 34 h 34"/>
                <a:gd name="T14" fmla="*/ 24 w 24"/>
                <a:gd name="T15" fmla="*/ 24 h 34"/>
                <a:gd name="T16" fmla="*/ 9 w 24"/>
                <a:gd name="T17" fmla="*/ 10 h 34"/>
                <a:gd name="T18" fmla="*/ 13 w 24"/>
                <a:gd name="T19" fmla="*/ 7 h 34"/>
                <a:gd name="T20" fmla="*/ 21 w 24"/>
                <a:gd name="T21" fmla="*/ 8 h 34"/>
                <a:gd name="T22" fmla="*/ 23 w 24"/>
                <a:gd name="T23" fmla="*/ 2 h 34"/>
                <a:gd name="T24" fmla="*/ 23 w 24"/>
                <a:gd name="T25" fmla="*/ 2 h 34"/>
                <a:gd name="T26" fmla="*/ 13 w 24"/>
                <a:gd name="T2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4">
                  <a:moveTo>
                    <a:pt x="13" y="0"/>
                  </a:moveTo>
                  <a:cubicBezTo>
                    <a:pt x="5" y="0"/>
                    <a:pt x="1" y="4"/>
                    <a:pt x="1" y="10"/>
                  </a:cubicBezTo>
                  <a:cubicBezTo>
                    <a:pt x="1" y="21"/>
                    <a:pt x="16" y="19"/>
                    <a:pt x="16" y="24"/>
                  </a:cubicBezTo>
                  <a:cubicBezTo>
                    <a:pt x="16" y="27"/>
                    <a:pt x="14" y="28"/>
                    <a:pt x="10" y="28"/>
                  </a:cubicBezTo>
                  <a:cubicBezTo>
                    <a:pt x="7" y="28"/>
                    <a:pt x="4" y="27"/>
                    <a:pt x="2" y="25"/>
                  </a:cubicBezTo>
                  <a:cubicBezTo>
                    <a:pt x="0" y="32"/>
                    <a:pt x="0" y="32"/>
                    <a:pt x="0" y="32"/>
                  </a:cubicBezTo>
                  <a:cubicBezTo>
                    <a:pt x="3" y="33"/>
                    <a:pt x="6" y="34"/>
                    <a:pt x="11" y="34"/>
                  </a:cubicBezTo>
                  <a:cubicBezTo>
                    <a:pt x="18" y="34"/>
                    <a:pt x="24" y="31"/>
                    <a:pt x="24" y="24"/>
                  </a:cubicBezTo>
                  <a:cubicBezTo>
                    <a:pt x="24" y="13"/>
                    <a:pt x="9" y="15"/>
                    <a:pt x="9" y="10"/>
                  </a:cubicBezTo>
                  <a:cubicBezTo>
                    <a:pt x="9" y="7"/>
                    <a:pt x="11" y="7"/>
                    <a:pt x="13" y="7"/>
                  </a:cubicBezTo>
                  <a:cubicBezTo>
                    <a:pt x="16" y="7"/>
                    <a:pt x="19" y="7"/>
                    <a:pt x="21" y="8"/>
                  </a:cubicBezTo>
                  <a:cubicBezTo>
                    <a:pt x="23" y="2"/>
                    <a:pt x="23" y="2"/>
                    <a:pt x="23" y="2"/>
                  </a:cubicBezTo>
                  <a:cubicBezTo>
                    <a:pt x="23" y="2"/>
                    <a:pt x="23" y="2"/>
                    <a:pt x="23" y="2"/>
                  </a:cubicBezTo>
                  <a:cubicBezTo>
                    <a:pt x="20" y="1"/>
                    <a:pt x="17" y="0"/>
                    <a:pt x="13"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Freeform 11">
              <a:extLst>
                <a:ext uri="{FF2B5EF4-FFF2-40B4-BE49-F238E27FC236}">
                  <a16:creationId xmlns:a16="http://schemas.microsoft.com/office/drawing/2014/main" id="{F699172E-08D7-46C6-97F4-0B96FCC1F425}"/>
                </a:ext>
              </a:extLst>
            </p:cNvPr>
            <p:cNvSpPr>
              <a:spLocks/>
            </p:cNvSpPr>
            <p:nvPr userDrawn="1"/>
          </p:nvSpPr>
          <p:spPr bwMode="auto">
            <a:xfrm>
              <a:off x="1459" y="131"/>
              <a:ext cx="50" cy="72"/>
            </a:xfrm>
            <a:custGeom>
              <a:avLst/>
              <a:gdLst>
                <a:gd name="T0" fmla="*/ 13 w 24"/>
                <a:gd name="T1" fmla="*/ 0 h 34"/>
                <a:gd name="T2" fmla="*/ 1 w 24"/>
                <a:gd name="T3" fmla="*/ 10 h 34"/>
                <a:gd name="T4" fmla="*/ 16 w 24"/>
                <a:gd name="T5" fmla="*/ 24 h 34"/>
                <a:gd name="T6" fmla="*/ 11 w 24"/>
                <a:gd name="T7" fmla="*/ 28 h 34"/>
                <a:gd name="T8" fmla="*/ 2 w 24"/>
                <a:gd name="T9" fmla="*/ 25 h 34"/>
                <a:gd name="T10" fmla="*/ 0 w 24"/>
                <a:gd name="T11" fmla="*/ 32 h 34"/>
                <a:gd name="T12" fmla="*/ 11 w 24"/>
                <a:gd name="T13" fmla="*/ 34 h 34"/>
                <a:gd name="T14" fmla="*/ 24 w 24"/>
                <a:gd name="T15" fmla="*/ 24 h 34"/>
                <a:gd name="T16" fmla="*/ 9 w 24"/>
                <a:gd name="T17" fmla="*/ 10 h 34"/>
                <a:gd name="T18" fmla="*/ 14 w 24"/>
                <a:gd name="T19" fmla="*/ 7 h 34"/>
                <a:gd name="T20" fmla="*/ 21 w 24"/>
                <a:gd name="T21" fmla="*/ 8 h 34"/>
                <a:gd name="T22" fmla="*/ 23 w 24"/>
                <a:gd name="T23" fmla="*/ 2 h 34"/>
                <a:gd name="T24" fmla="*/ 23 w 24"/>
                <a:gd name="T25" fmla="*/ 2 h 34"/>
                <a:gd name="T26" fmla="*/ 13 w 24"/>
                <a:gd name="T2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4">
                  <a:moveTo>
                    <a:pt x="13" y="0"/>
                  </a:moveTo>
                  <a:cubicBezTo>
                    <a:pt x="6" y="0"/>
                    <a:pt x="1" y="4"/>
                    <a:pt x="1" y="10"/>
                  </a:cubicBezTo>
                  <a:cubicBezTo>
                    <a:pt x="1" y="21"/>
                    <a:pt x="16" y="19"/>
                    <a:pt x="16" y="24"/>
                  </a:cubicBezTo>
                  <a:cubicBezTo>
                    <a:pt x="16" y="27"/>
                    <a:pt x="14" y="28"/>
                    <a:pt x="11" y="28"/>
                  </a:cubicBezTo>
                  <a:cubicBezTo>
                    <a:pt x="7" y="28"/>
                    <a:pt x="4" y="27"/>
                    <a:pt x="2" y="25"/>
                  </a:cubicBezTo>
                  <a:cubicBezTo>
                    <a:pt x="0" y="32"/>
                    <a:pt x="0" y="32"/>
                    <a:pt x="0" y="32"/>
                  </a:cubicBezTo>
                  <a:cubicBezTo>
                    <a:pt x="3" y="33"/>
                    <a:pt x="7" y="34"/>
                    <a:pt x="11" y="34"/>
                  </a:cubicBezTo>
                  <a:cubicBezTo>
                    <a:pt x="18" y="34"/>
                    <a:pt x="24" y="31"/>
                    <a:pt x="24" y="24"/>
                  </a:cubicBezTo>
                  <a:cubicBezTo>
                    <a:pt x="24" y="13"/>
                    <a:pt x="9" y="15"/>
                    <a:pt x="9" y="10"/>
                  </a:cubicBezTo>
                  <a:cubicBezTo>
                    <a:pt x="9" y="7"/>
                    <a:pt x="11" y="7"/>
                    <a:pt x="14" y="7"/>
                  </a:cubicBezTo>
                  <a:cubicBezTo>
                    <a:pt x="17" y="7"/>
                    <a:pt x="19" y="7"/>
                    <a:pt x="21" y="8"/>
                  </a:cubicBezTo>
                  <a:cubicBezTo>
                    <a:pt x="23" y="2"/>
                    <a:pt x="23" y="2"/>
                    <a:pt x="23" y="2"/>
                  </a:cubicBezTo>
                  <a:cubicBezTo>
                    <a:pt x="23" y="2"/>
                    <a:pt x="23" y="2"/>
                    <a:pt x="23" y="2"/>
                  </a:cubicBezTo>
                  <a:cubicBezTo>
                    <a:pt x="20" y="1"/>
                    <a:pt x="17" y="0"/>
                    <a:pt x="13"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Freeform 12">
              <a:extLst>
                <a:ext uri="{FF2B5EF4-FFF2-40B4-BE49-F238E27FC236}">
                  <a16:creationId xmlns:a16="http://schemas.microsoft.com/office/drawing/2014/main" id="{EB8C754C-F5A3-4704-A15B-57978541F08A}"/>
                </a:ext>
              </a:extLst>
            </p:cNvPr>
            <p:cNvSpPr>
              <a:spLocks/>
            </p:cNvSpPr>
            <p:nvPr userDrawn="1"/>
          </p:nvSpPr>
          <p:spPr bwMode="auto">
            <a:xfrm>
              <a:off x="1221" y="131"/>
              <a:ext cx="50" cy="72"/>
            </a:xfrm>
            <a:custGeom>
              <a:avLst/>
              <a:gdLst>
                <a:gd name="T0" fmla="*/ 13 w 24"/>
                <a:gd name="T1" fmla="*/ 0 h 34"/>
                <a:gd name="T2" fmla="*/ 0 w 24"/>
                <a:gd name="T3" fmla="*/ 10 h 34"/>
                <a:gd name="T4" fmla="*/ 16 w 24"/>
                <a:gd name="T5" fmla="*/ 24 h 34"/>
                <a:gd name="T6" fmla="*/ 10 w 24"/>
                <a:gd name="T7" fmla="*/ 28 h 34"/>
                <a:gd name="T8" fmla="*/ 1 w 24"/>
                <a:gd name="T9" fmla="*/ 25 h 34"/>
                <a:gd name="T10" fmla="*/ 1 w 24"/>
                <a:gd name="T11" fmla="*/ 25 h 34"/>
                <a:gd name="T12" fmla="*/ 4 w 24"/>
                <a:gd name="T13" fmla="*/ 34 h 34"/>
                <a:gd name="T14" fmla="*/ 11 w 24"/>
                <a:gd name="T15" fmla="*/ 34 h 34"/>
                <a:gd name="T16" fmla="*/ 24 w 24"/>
                <a:gd name="T17" fmla="*/ 24 h 34"/>
                <a:gd name="T18" fmla="*/ 9 w 24"/>
                <a:gd name="T19" fmla="*/ 10 h 34"/>
                <a:gd name="T20" fmla="*/ 13 w 24"/>
                <a:gd name="T21" fmla="*/ 7 h 34"/>
                <a:gd name="T22" fmla="*/ 21 w 24"/>
                <a:gd name="T23" fmla="*/ 8 h 34"/>
                <a:gd name="T24" fmla="*/ 22 w 24"/>
                <a:gd name="T25" fmla="*/ 2 h 34"/>
                <a:gd name="T26" fmla="*/ 22 w 24"/>
                <a:gd name="T27" fmla="*/ 2 h 34"/>
                <a:gd name="T28" fmla="*/ 13 w 24"/>
                <a:gd name="T2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34">
                  <a:moveTo>
                    <a:pt x="13" y="0"/>
                  </a:moveTo>
                  <a:cubicBezTo>
                    <a:pt x="5" y="0"/>
                    <a:pt x="0" y="4"/>
                    <a:pt x="0" y="10"/>
                  </a:cubicBezTo>
                  <a:cubicBezTo>
                    <a:pt x="0" y="21"/>
                    <a:pt x="16" y="19"/>
                    <a:pt x="16" y="24"/>
                  </a:cubicBezTo>
                  <a:cubicBezTo>
                    <a:pt x="16" y="27"/>
                    <a:pt x="13" y="28"/>
                    <a:pt x="10" y="28"/>
                  </a:cubicBezTo>
                  <a:cubicBezTo>
                    <a:pt x="7" y="28"/>
                    <a:pt x="4" y="27"/>
                    <a:pt x="1" y="25"/>
                  </a:cubicBezTo>
                  <a:cubicBezTo>
                    <a:pt x="1" y="25"/>
                    <a:pt x="1" y="25"/>
                    <a:pt x="1" y="25"/>
                  </a:cubicBezTo>
                  <a:cubicBezTo>
                    <a:pt x="4" y="34"/>
                    <a:pt x="4" y="34"/>
                    <a:pt x="4" y="34"/>
                  </a:cubicBezTo>
                  <a:cubicBezTo>
                    <a:pt x="6" y="34"/>
                    <a:pt x="8" y="34"/>
                    <a:pt x="11" y="34"/>
                  </a:cubicBezTo>
                  <a:cubicBezTo>
                    <a:pt x="18" y="34"/>
                    <a:pt x="24" y="31"/>
                    <a:pt x="24" y="24"/>
                  </a:cubicBezTo>
                  <a:cubicBezTo>
                    <a:pt x="24" y="13"/>
                    <a:pt x="9" y="15"/>
                    <a:pt x="9" y="10"/>
                  </a:cubicBezTo>
                  <a:cubicBezTo>
                    <a:pt x="9" y="7"/>
                    <a:pt x="10" y="7"/>
                    <a:pt x="13" y="7"/>
                  </a:cubicBezTo>
                  <a:cubicBezTo>
                    <a:pt x="16" y="7"/>
                    <a:pt x="18" y="7"/>
                    <a:pt x="21" y="8"/>
                  </a:cubicBezTo>
                  <a:cubicBezTo>
                    <a:pt x="22" y="2"/>
                    <a:pt x="22" y="2"/>
                    <a:pt x="22" y="2"/>
                  </a:cubicBezTo>
                  <a:cubicBezTo>
                    <a:pt x="22" y="2"/>
                    <a:pt x="22" y="2"/>
                    <a:pt x="22" y="2"/>
                  </a:cubicBezTo>
                  <a:cubicBezTo>
                    <a:pt x="20" y="1"/>
                    <a:pt x="16" y="0"/>
                    <a:pt x="13"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Freeform 13">
              <a:extLst>
                <a:ext uri="{FF2B5EF4-FFF2-40B4-BE49-F238E27FC236}">
                  <a16:creationId xmlns:a16="http://schemas.microsoft.com/office/drawing/2014/main" id="{87584780-228F-4331-A549-DB8EE5821A4C}"/>
                </a:ext>
              </a:extLst>
            </p:cNvPr>
            <p:cNvSpPr>
              <a:spLocks/>
            </p:cNvSpPr>
            <p:nvPr userDrawn="1"/>
          </p:nvSpPr>
          <p:spPr bwMode="auto">
            <a:xfrm>
              <a:off x="1519" y="131"/>
              <a:ext cx="104" cy="72"/>
            </a:xfrm>
            <a:custGeom>
              <a:avLst/>
              <a:gdLst>
                <a:gd name="T0" fmla="*/ 0 w 50"/>
                <a:gd name="T1" fmla="*/ 0 h 34"/>
                <a:gd name="T2" fmla="*/ 0 w 50"/>
                <a:gd name="T3" fmla="*/ 0 h 34"/>
                <a:gd name="T4" fmla="*/ 0 w 50"/>
                <a:gd name="T5" fmla="*/ 18 h 34"/>
                <a:gd name="T6" fmla="*/ 0 w 50"/>
                <a:gd name="T7" fmla="*/ 34 h 34"/>
                <a:gd name="T8" fmla="*/ 8 w 50"/>
                <a:gd name="T9" fmla="*/ 34 h 34"/>
                <a:gd name="T10" fmla="*/ 8 w 50"/>
                <a:gd name="T11" fmla="*/ 11 h 34"/>
                <a:gd name="T12" fmla="*/ 16 w 50"/>
                <a:gd name="T13" fmla="*/ 7 h 34"/>
                <a:gd name="T14" fmla="*/ 21 w 50"/>
                <a:gd name="T15" fmla="*/ 14 h 34"/>
                <a:gd name="T16" fmla="*/ 21 w 50"/>
                <a:gd name="T17" fmla="*/ 34 h 34"/>
                <a:gd name="T18" fmla="*/ 29 w 50"/>
                <a:gd name="T19" fmla="*/ 34 h 34"/>
                <a:gd name="T20" fmla="*/ 29 w 50"/>
                <a:gd name="T21" fmla="*/ 12 h 34"/>
                <a:gd name="T22" fmla="*/ 29 w 50"/>
                <a:gd name="T23" fmla="*/ 11 h 34"/>
                <a:gd name="T24" fmla="*/ 37 w 50"/>
                <a:gd name="T25" fmla="*/ 7 h 34"/>
                <a:gd name="T26" fmla="*/ 42 w 50"/>
                <a:gd name="T27" fmla="*/ 14 h 34"/>
                <a:gd name="T28" fmla="*/ 42 w 50"/>
                <a:gd name="T29" fmla="*/ 34 h 34"/>
                <a:gd name="T30" fmla="*/ 50 w 50"/>
                <a:gd name="T31" fmla="*/ 34 h 34"/>
                <a:gd name="T32" fmla="*/ 50 w 50"/>
                <a:gd name="T33" fmla="*/ 12 h 34"/>
                <a:gd name="T34" fmla="*/ 39 w 50"/>
                <a:gd name="T35" fmla="*/ 0 h 34"/>
                <a:gd name="T36" fmla="*/ 27 w 50"/>
                <a:gd name="T37" fmla="*/ 5 h 34"/>
                <a:gd name="T38" fmla="*/ 18 w 50"/>
                <a:gd name="T39" fmla="*/ 0 h 34"/>
                <a:gd name="T40" fmla="*/ 7 w 50"/>
                <a:gd name="T41" fmla="*/ 5 h 34"/>
                <a:gd name="T42" fmla="*/ 7 w 50"/>
                <a:gd name="T43" fmla="*/ 5 h 34"/>
                <a:gd name="T44" fmla="*/ 4 w 50"/>
                <a:gd name="T45" fmla="*/ 2 h 34"/>
                <a:gd name="T46" fmla="*/ 0 w 50"/>
                <a:gd name="T4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0" h="34">
                  <a:moveTo>
                    <a:pt x="0" y="0"/>
                  </a:moveTo>
                  <a:cubicBezTo>
                    <a:pt x="0" y="0"/>
                    <a:pt x="0" y="0"/>
                    <a:pt x="0" y="0"/>
                  </a:cubicBezTo>
                  <a:cubicBezTo>
                    <a:pt x="0" y="18"/>
                    <a:pt x="0" y="18"/>
                    <a:pt x="0" y="18"/>
                  </a:cubicBezTo>
                  <a:cubicBezTo>
                    <a:pt x="0" y="34"/>
                    <a:pt x="0" y="34"/>
                    <a:pt x="0" y="34"/>
                  </a:cubicBezTo>
                  <a:cubicBezTo>
                    <a:pt x="8" y="34"/>
                    <a:pt x="8" y="34"/>
                    <a:pt x="8" y="34"/>
                  </a:cubicBezTo>
                  <a:cubicBezTo>
                    <a:pt x="8" y="11"/>
                    <a:pt x="8" y="11"/>
                    <a:pt x="8" y="11"/>
                  </a:cubicBezTo>
                  <a:cubicBezTo>
                    <a:pt x="10" y="9"/>
                    <a:pt x="13" y="7"/>
                    <a:pt x="16" y="7"/>
                  </a:cubicBezTo>
                  <a:cubicBezTo>
                    <a:pt x="20" y="7"/>
                    <a:pt x="21" y="10"/>
                    <a:pt x="21" y="14"/>
                  </a:cubicBezTo>
                  <a:cubicBezTo>
                    <a:pt x="21" y="34"/>
                    <a:pt x="21" y="34"/>
                    <a:pt x="21" y="34"/>
                  </a:cubicBezTo>
                  <a:cubicBezTo>
                    <a:pt x="29" y="34"/>
                    <a:pt x="29" y="34"/>
                    <a:pt x="29" y="34"/>
                  </a:cubicBezTo>
                  <a:cubicBezTo>
                    <a:pt x="29" y="12"/>
                    <a:pt x="29" y="12"/>
                    <a:pt x="29" y="12"/>
                  </a:cubicBezTo>
                  <a:cubicBezTo>
                    <a:pt x="29" y="11"/>
                    <a:pt x="29" y="11"/>
                    <a:pt x="29" y="11"/>
                  </a:cubicBezTo>
                  <a:cubicBezTo>
                    <a:pt x="31" y="9"/>
                    <a:pt x="34" y="7"/>
                    <a:pt x="37" y="7"/>
                  </a:cubicBezTo>
                  <a:cubicBezTo>
                    <a:pt x="41" y="7"/>
                    <a:pt x="42" y="10"/>
                    <a:pt x="42" y="14"/>
                  </a:cubicBezTo>
                  <a:cubicBezTo>
                    <a:pt x="42" y="34"/>
                    <a:pt x="42" y="34"/>
                    <a:pt x="42" y="34"/>
                  </a:cubicBezTo>
                  <a:cubicBezTo>
                    <a:pt x="50" y="34"/>
                    <a:pt x="50" y="34"/>
                    <a:pt x="50" y="34"/>
                  </a:cubicBezTo>
                  <a:cubicBezTo>
                    <a:pt x="50" y="12"/>
                    <a:pt x="50" y="12"/>
                    <a:pt x="50" y="12"/>
                  </a:cubicBezTo>
                  <a:cubicBezTo>
                    <a:pt x="50" y="3"/>
                    <a:pt x="45" y="0"/>
                    <a:pt x="39" y="0"/>
                  </a:cubicBezTo>
                  <a:cubicBezTo>
                    <a:pt x="35" y="0"/>
                    <a:pt x="31" y="2"/>
                    <a:pt x="27" y="5"/>
                  </a:cubicBezTo>
                  <a:cubicBezTo>
                    <a:pt x="26" y="2"/>
                    <a:pt x="22" y="0"/>
                    <a:pt x="18" y="0"/>
                  </a:cubicBezTo>
                  <a:cubicBezTo>
                    <a:pt x="14" y="0"/>
                    <a:pt x="11" y="2"/>
                    <a:pt x="7" y="5"/>
                  </a:cubicBezTo>
                  <a:cubicBezTo>
                    <a:pt x="7" y="5"/>
                    <a:pt x="7" y="5"/>
                    <a:pt x="7" y="5"/>
                  </a:cubicBezTo>
                  <a:cubicBezTo>
                    <a:pt x="6" y="3"/>
                    <a:pt x="5" y="2"/>
                    <a:pt x="4" y="2"/>
                  </a:cubicBezTo>
                  <a:cubicBezTo>
                    <a:pt x="0" y="0"/>
                    <a:pt x="0" y="0"/>
                    <a:pt x="0" y="0"/>
                  </a:cubicBez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Freeform 14">
              <a:extLst>
                <a:ext uri="{FF2B5EF4-FFF2-40B4-BE49-F238E27FC236}">
                  <a16:creationId xmlns:a16="http://schemas.microsoft.com/office/drawing/2014/main" id="{5A22E929-770F-404E-BFBA-19140523F262}"/>
                </a:ext>
              </a:extLst>
            </p:cNvPr>
            <p:cNvSpPr>
              <a:spLocks/>
            </p:cNvSpPr>
            <p:nvPr userDrawn="1"/>
          </p:nvSpPr>
          <p:spPr bwMode="auto">
            <a:xfrm>
              <a:off x="1702" y="131"/>
              <a:ext cx="63" cy="72"/>
            </a:xfrm>
            <a:custGeom>
              <a:avLst/>
              <a:gdLst>
                <a:gd name="T0" fmla="*/ 0 w 30"/>
                <a:gd name="T1" fmla="*/ 0 h 34"/>
                <a:gd name="T2" fmla="*/ 0 w 30"/>
                <a:gd name="T3" fmla="*/ 0 h 34"/>
                <a:gd name="T4" fmla="*/ 0 w 30"/>
                <a:gd name="T5" fmla="*/ 18 h 34"/>
                <a:gd name="T6" fmla="*/ 0 w 30"/>
                <a:gd name="T7" fmla="*/ 34 h 34"/>
                <a:gd name="T8" fmla="*/ 8 w 30"/>
                <a:gd name="T9" fmla="*/ 34 h 34"/>
                <a:gd name="T10" fmla="*/ 8 w 30"/>
                <a:gd name="T11" fmla="*/ 11 h 34"/>
                <a:gd name="T12" fmla="*/ 16 w 30"/>
                <a:gd name="T13" fmla="*/ 7 h 34"/>
                <a:gd name="T14" fmla="*/ 21 w 30"/>
                <a:gd name="T15" fmla="*/ 15 h 34"/>
                <a:gd name="T16" fmla="*/ 21 w 30"/>
                <a:gd name="T17" fmla="*/ 34 h 34"/>
                <a:gd name="T18" fmla="*/ 30 w 30"/>
                <a:gd name="T19" fmla="*/ 34 h 34"/>
                <a:gd name="T20" fmla="*/ 30 w 30"/>
                <a:gd name="T21" fmla="*/ 12 h 34"/>
                <a:gd name="T22" fmla="*/ 19 w 30"/>
                <a:gd name="T23" fmla="*/ 0 h 34"/>
                <a:gd name="T24" fmla="*/ 8 w 30"/>
                <a:gd name="T25" fmla="*/ 5 h 34"/>
                <a:gd name="T26" fmla="*/ 7 w 30"/>
                <a:gd name="T27" fmla="*/ 5 h 34"/>
                <a:gd name="T28" fmla="*/ 4 w 30"/>
                <a:gd name="T29" fmla="*/ 2 h 34"/>
                <a:gd name="T30" fmla="*/ 0 w 30"/>
                <a:gd name="T3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34">
                  <a:moveTo>
                    <a:pt x="0" y="0"/>
                  </a:moveTo>
                  <a:cubicBezTo>
                    <a:pt x="0" y="0"/>
                    <a:pt x="0" y="0"/>
                    <a:pt x="0" y="0"/>
                  </a:cubicBezTo>
                  <a:cubicBezTo>
                    <a:pt x="0" y="18"/>
                    <a:pt x="0" y="18"/>
                    <a:pt x="0" y="18"/>
                  </a:cubicBezTo>
                  <a:cubicBezTo>
                    <a:pt x="0" y="34"/>
                    <a:pt x="0" y="34"/>
                    <a:pt x="0" y="34"/>
                  </a:cubicBezTo>
                  <a:cubicBezTo>
                    <a:pt x="8" y="34"/>
                    <a:pt x="8" y="34"/>
                    <a:pt x="8" y="34"/>
                  </a:cubicBezTo>
                  <a:cubicBezTo>
                    <a:pt x="8" y="11"/>
                    <a:pt x="8" y="11"/>
                    <a:pt x="8" y="11"/>
                  </a:cubicBezTo>
                  <a:cubicBezTo>
                    <a:pt x="11" y="9"/>
                    <a:pt x="14" y="7"/>
                    <a:pt x="16" y="7"/>
                  </a:cubicBezTo>
                  <a:cubicBezTo>
                    <a:pt x="20" y="7"/>
                    <a:pt x="21" y="11"/>
                    <a:pt x="21" y="15"/>
                  </a:cubicBezTo>
                  <a:cubicBezTo>
                    <a:pt x="21" y="34"/>
                    <a:pt x="21" y="34"/>
                    <a:pt x="21" y="34"/>
                  </a:cubicBezTo>
                  <a:cubicBezTo>
                    <a:pt x="30" y="34"/>
                    <a:pt x="30" y="34"/>
                    <a:pt x="30" y="34"/>
                  </a:cubicBezTo>
                  <a:cubicBezTo>
                    <a:pt x="30" y="12"/>
                    <a:pt x="30" y="12"/>
                    <a:pt x="30" y="12"/>
                  </a:cubicBezTo>
                  <a:cubicBezTo>
                    <a:pt x="30" y="3"/>
                    <a:pt x="24" y="0"/>
                    <a:pt x="19" y="0"/>
                  </a:cubicBezTo>
                  <a:cubicBezTo>
                    <a:pt x="15" y="0"/>
                    <a:pt x="11" y="2"/>
                    <a:pt x="8" y="5"/>
                  </a:cubicBezTo>
                  <a:cubicBezTo>
                    <a:pt x="7" y="5"/>
                    <a:pt x="7" y="5"/>
                    <a:pt x="7" y="5"/>
                  </a:cubicBezTo>
                  <a:cubicBezTo>
                    <a:pt x="7" y="3"/>
                    <a:pt x="5" y="2"/>
                    <a:pt x="4" y="2"/>
                  </a:cubicBezTo>
                  <a:cubicBezTo>
                    <a:pt x="0" y="0"/>
                    <a:pt x="0" y="0"/>
                    <a:pt x="0" y="0"/>
                  </a:cubicBez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Freeform 15">
              <a:extLst>
                <a:ext uri="{FF2B5EF4-FFF2-40B4-BE49-F238E27FC236}">
                  <a16:creationId xmlns:a16="http://schemas.microsoft.com/office/drawing/2014/main" id="{E7327BD7-0466-47AC-9E98-076A5B7F5B92}"/>
                </a:ext>
              </a:extLst>
            </p:cNvPr>
            <p:cNvSpPr>
              <a:spLocks/>
            </p:cNvSpPr>
            <p:nvPr userDrawn="1"/>
          </p:nvSpPr>
          <p:spPr bwMode="auto">
            <a:xfrm>
              <a:off x="469" y="103"/>
              <a:ext cx="78" cy="100"/>
            </a:xfrm>
            <a:custGeom>
              <a:avLst/>
              <a:gdLst>
                <a:gd name="T0" fmla="*/ 24 w 37"/>
                <a:gd name="T1" fmla="*/ 0 h 47"/>
                <a:gd name="T2" fmla="*/ 0 w 37"/>
                <a:gd name="T3" fmla="*/ 24 h 47"/>
                <a:gd name="T4" fmla="*/ 23 w 37"/>
                <a:gd name="T5" fmla="*/ 47 h 47"/>
                <a:gd name="T6" fmla="*/ 37 w 37"/>
                <a:gd name="T7" fmla="*/ 44 h 47"/>
                <a:gd name="T8" fmla="*/ 35 w 37"/>
                <a:gd name="T9" fmla="*/ 37 h 47"/>
                <a:gd name="T10" fmla="*/ 24 w 37"/>
                <a:gd name="T11" fmla="*/ 40 h 47"/>
                <a:gd name="T12" fmla="*/ 9 w 37"/>
                <a:gd name="T13" fmla="*/ 24 h 47"/>
                <a:gd name="T14" fmla="*/ 24 w 37"/>
                <a:gd name="T15" fmla="*/ 7 h 47"/>
                <a:gd name="T16" fmla="*/ 36 w 37"/>
                <a:gd name="T17" fmla="*/ 10 h 47"/>
                <a:gd name="T18" fmla="*/ 36 w 37"/>
                <a:gd name="T19" fmla="*/ 3 h 47"/>
                <a:gd name="T20" fmla="*/ 24 w 37"/>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47">
                  <a:moveTo>
                    <a:pt x="24" y="0"/>
                  </a:moveTo>
                  <a:cubicBezTo>
                    <a:pt x="9" y="0"/>
                    <a:pt x="0" y="11"/>
                    <a:pt x="0" y="24"/>
                  </a:cubicBezTo>
                  <a:cubicBezTo>
                    <a:pt x="0" y="37"/>
                    <a:pt x="8" y="47"/>
                    <a:pt x="23" y="47"/>
                  </a:cubicBezTo>
                  <a:cubicBezTo>
                    <a:pt x="27" y="47"/>
                    <a:pt x="32" y="46"/>
                    <a:pt x="37" y="44"/>
                  </a:cubicBezTo>
                  <a:cubicBezTo>
                    <a:pt x="36" y="42"/>
                    <a:pt x="35" y="39"/>
                    <a:pt x="35" y="37"/>
                  </a:cubicBezTo>
                  <a:cubicBezTo>
                    <a:pt x="32" y="39"/>
                    <a:pt x="28" y="40"/>
                    <a:pt x="24" y="40"/>
                  </a:cubicBezTo>
                  <a:cubicBezTo>
                    <a:pt x="15" y="40"/>
                    <a:pt x="9" y="33"/>
                    <a:pt x="9" y="24"/>
                  </a:cubicBezTo>
                  <a:cubicBezTo>
                    <a:pt x="9" y="15"/>
                    <a:pt x="14" y="7"/>
                    <a:pt x="24" y="7"/>
                  </a:cubicBezTo>
                  <a:cubicBezTo>
                    <a:pt x="29" y="7"/>
                    <a:pt x="32" y="8"/>
                    <a:pt x="36" y="10"/>
                  </a:cubicBezTo>
                  <a:cubicBezTo>
                    <a:pt x="36" y="3"/>
                    <a:pt x="36" y="3"/>
                    <a:pt x="36" y="3"/>
                  </a:cubicBezTo>
                  <a:cubicBezTo>
                    <a:pt x="33" y="1"/>
                    <a:pt x="29" y="0"/>
                    <a:pt x="24"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16">
              <a:extLst>
                <a:ext uri="{FF2B5EF4-FFF2-40B4-BE49-F238E27FC236}">
                  <a16:creationId xmlns:a16="http://schemas.microsoft.com/office/drawing/2014/main" id="{81AFC736-4CAE-4D4A-B5AE-56E01C0DA8D2}"/>
                </a:ext>
              </a:extLst>
            </p:cNvPr>
            <p:cNvSpPr>
              <a:spLocks noEditPoints="1"/>
            </p:cNvSpPr>
            <p:nvPr userDrawn="1"/>
          </p:nvSpPr>
          <p:spPr bwMode="auto">
            <a:xfrm>
              <a:off x="736" y="97"/>
              <a:ext cx="62" cy="106"/>
            </a:xfrm>
            <a:custGeom>
              <a:avLst/>
              <a:gdLst>
                <a:gd name="T0" fmla="*/ 12 w 30"/>
                <a:gd name="T1" fmla="*/ 43 h 50"/>
                <a:gd name="T2" fmla="*/ 8 w 30"/>
                <a:gd name="T3" fmla="*/ 42 h 50"/>
                <a:gd name="T4" fmla="*/ 8 w 30"/>
                <a:gd name="T5" fmla="*/ 23 h 50"/>
                <a:gd name="T6" fmla="*/ 13 w 30"/>
                <a:gd name="T7" fmla="*/ 22 h 50"/>
                <a:gd name="T8" fmla="*/ 22 w 30"/>
                <a:gd name="T9" fmla="*/ 32 h 50"/>
                <a:gd name="T10" fmla="*/ 12 w 30"/>
                <a:gd name="T11" fmla="*/ 43 h 50"/>
                <a:gd name="T12" fmla="*/ 8 w 30"/>
                <a:gd name="T13" fmla="*/ 0 h 50"/>
                <a:gd name="T14" fmla="*/ 0 w 30"/>
                <a:gd name="T15" fmla="*/ 0 h 50"/>
                <a:gd name="T16" fmla="*/ 0 w 30"/>
                <a:gd name="T17" fmla="*/ 47 h 50"/>
                <a:gd name="T18" fmla="*/ 11 w 30"/>
                <a:gd name="T19" fmla="*/ 50 h 50"/>
                <a:gd name="T20" fmla="*/ 30 w 30"/>
                <a:gd name="T21" fmla="*/ 32 h 50"/>
                <a:gd name="T22" fmla="*/ 15 w 30"/>
                <a:gd name="T23" fmla="*/ 15 h 50"/>
                <a:gd name="T24" fmla="*/ 8 w 30"/>
                <a:gd name="T25" fmla="*/ 16 h 50"/>
                <a:gd name="T26" fmla="*/ 8 w 30"/>
                <a:gd name="T2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50">
                  <a:moveTo>
                    <a:pt x="12" y="43"/>
                  </a:moveTo>
                  <a:cubicBezTo>
                    <a:pt x="11" y="43"/>
                    <a:pt x="10" y="43"/>
                    <a:pt x="8" y="42"/>
                  </a:cubicBezTo>
                  <a:cubicBezTo>
                    <a:pt x="8" y="23"/>
                    <a:pt x="8" y="23"/>
                    <a:pt x="8" y="23"/>
                  </a:cubicBezTo>
                  <a:cubicBezTo>
                    <a:pt x="9" y="23"/>
                    <a:pt x="11" y="22"/>
                    <a:pt x="13" y="22"/>
                  </a:cubicBezTo>
                  <a:cubicBezTo>
                    <a:pt x="19" y="22"/>
                    <a:pt x="22" y="26"/>
                    <a:pt x="22" y="32"/>
                  </a:cubicBezTo>
                  <a:cubicBezTo>
                    <a:pt x="22" y="38"/>
                    <a:pt x="18" y="43"/>
                    <a:pt x="12" y="43"/>
                  </a:cubicBezTo>
                  <a:moveTo>
                    <a:pt x="8" y="0"/>
                  </a:moveTo>
                  <a:cubicBezTo>
                    <a:pt x="0" y="0"/>
                    <a:pt x="0" y="0"/>
                    <a:pt x="0" y="0"/>
                  </a:cubicBezTo>
                  <a:cubicBezTo>
                    <a:pt x="0" y="47"/>
                    <a:pt x="0" y="47"/>
                    <a:pt x="0" y="47"/>
                  </a:cubicBezTo>
                  <a:cubicBezTo>
                    <a:pt x="3" y="49"/>
                    <a:pt x="7" y="50"/>
                    <a:pt x="11" y="50"/>
                  </a:cubicBezTo>
                  <a:cubicBezTo>
                    <a:pt x="22" y="50"/>
                    <a:pt x="30" y="43"/>
                    <a:pt x="30" y="32"/>
                  </a:cubicBezTo>
                  <a:cubicBezTo>
                    <a:pt x="30" y="21"/>
                    <a:pt x="23" y="15"/>
                    <a:pt x="15" y="15"/>
                  </a:cubicBezTo>
                  <a:cubicBezTo>
                    <a:pt x="12" y="15"/>
                    <a:pt x="10" y="16"/>
                    <a:pt x="8" y="16"/>
                  </a:cubicBezTo>
                  <a:lnTo>
                    <a:pt x="8" y="0"/>
                  </a:ln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Freeform 17">
              <a:extLst>
                <a:ext uri="{FF2B5EF4-FFF2-40B4-BE49-F238E27FC236}">
                  <a16:creationId xmlns:a16="http://schemas.microsoft.com/office/drawing/2014/main" id="{4DC55DAF-6248-4AB6-8945-9CA5AADE5026}"/>
                </a:ext>
              </a:extLst>
            </p:cNvPr>
            <p:cNvSpPr>
              <a:spLocks noEditPoints="1"/>
            </p:cNvSpPr>
            <p:nvPr userDrawn="1"/>
          </p:nvSpPr>
          <p:spPr bwMode="auto">
            <a:xfrm>
              <a:off x="890" y="97"/>
              <a:ext cx="65" cy="106"/>
            </a:xfrm>
            <a:custGeom>
              <a:avLst/>
              <a:gdLst>
                <a:gd name="T0" fmla="*/ 18 w 31"/>
                <a:gd name="T1" fmla="*/ 43 h 50"/>
                <a:gd name="T2" fmla="*/ 8 w 31"/>
                <a:gd name="T3" fmla="*/ 33 h 50"/>
                <a:gd name="T4" fmla="*/ 18 w 31"/>
                <a:gd name="T5" fmla="*/ 23 h 50"/>
                <a:gd name="T6" fmla="*/ 22 w 31"/>
                <a:gd name="T7" fmla="*/ 23 h 50"/>
                <a:gd name="T8" fmla="*/ 22 w 31"/>
                <a:gd name="T9" fmla="*/ 43 h 50"/>
                <a:gd name="T10" fmla="*/ 18 w 31"/>
                <a:gd name="T11" fmla="*/ 43 h 50"/>
                <a:gd name="T12" fmla="*/ 31 w 31"/>
                <a:gd name="T13" fmla="*/ 0 h 50"/>
                <a:gd name="T14" fmla="*/ 22 w 31"/>
                <a:gd name="T15" fmla="*/ 0 h 50"/>
                <a:gd name="T16" fmla="*/ 22 w 31"/>
                <a:gd name="T17" fmla="*/ 16 h 50"/>
                <a:gd name="T18" fmla="*/ 18 w 31"/>
                <a:gd name="T19" fmla="*/ 16 h 50"/>
                <a:gd name="T20" fmla="*/ 0 w 31"/>
                <a:gd name="T21" fmla="*/ 33 h 50"/>
                <a:gd name="T22" fmla="*/ 19 w 31"/>
                <a:gd name="T23" fmla="*/ 50 h 50"/>
                <a:gd name="T24" fmla="*/ 31 w 31"/>
                <a:gd name="T25" fmla="*/ 48 h 50"/>
                <a:gd name="T26" fmla="*/ 31 w 31"/>
                <a:gd name="T2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50">
                  <a:moveTo>
                    <a:pt x="18" y="43"/>
                  </a:moveTo>
                  <a:cubicBezTo>
                    <a:pt x="13" y="43"/>
                    <a:pt x="8" y="40"/>
                    <a:pt x="8" y="33"/>
                  </a:cubicBezTo>
                  <a:cubicBezTo>
                    <a:pt x="8" y="26"/>
                    <a:pt x="13" y="23"/>
                    <a:pt x="18" y="23"/>
                  </a:cubicBezTo>
                  <a:cubicBezTo>
                    <a:pt x="20" y="23"/>
                    <a:pt x="21" y="23"/>
                    <a:pt x="22" y="23"/>
                  </a:cubicBezTo>
                  <a:cubicBezTo>
                    <a:pt x="22" y="43"/>
                    <a:pt x="22" y="43"/>
                    <a:pt x="22" y="43"/>
                  </a:cubicBezTo>
                  <a:cubicBezTo>
                    <a:pt x="21" y="43"/>
                    <a:pt x="20" y="43"/>
                    <a:pt x="18" y="43"/>
                  </a:cubicBezTo>
                  <a:moveTo>
                    <a:pt x="31" y="0"/>
                  </a:moveTo>
                  <a:cubicBezTo>
                    <a:pt x="22" y="0"/>
                    <a:pt x="22" y="0"/>
                    <a:pt x="22" y="0"/>
                  </a:cubicBezTo>
                  <a:cubicBezTo>
                    <a:pt x="22" y="16"/>
                    <a:pt x="22" y="16"/>
                    <a:pt x="22" y="16"/>
                  </a:cubicBezTo>
                  <a:cubicBezTo>
                    <a:pt x="21" y="16"/>
                    <a:pt x="19" y="16"/>
                    <a:pt x="18" y="16"/>
                  </a:cubicBezTo>
                  <a:cubicBezTo>
                    <a:pt x="8" y="16"/>
                    <a:pt x="0" y="23"/>
                    <a:pt x="0" y="33"/>
                  </a:cubicBezTo>
                  <a:cubicBezTo>
                    <a:pt x="0" y="44"/>
                    <a:pt x="8" y="50"/>
                    <a:pt x="19" y="50"/>
                  </a:cubicBezTo>
                  <a:cubicBezTo>
                    <a:pt x="23" y="50"/>
                    <a:pt x="27" y="49"/>
                    <a:pt x="31" y="48"/>
                  </a:cubicBezTo>
                  <a:lnTo>
                    <a:pt x="31" y="0"/>
                  </a:ln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Freeform 18">
              <a:extLst>
                <a:ext uri="{FF2B5EF4-FFF2-40B4-BE49-F238E27FC236}">
                  <a16:creationId xmlns:a16="http://schemas.microsoft.com/office/drawing/2014/main" id="{9DBEF689-4F97-42E5-8EFC-DB17B6610A23}"/>
                </a:ext>
              </a:extLst>
            </p:cNvPr>
            <p:cNvSpPr>
              <a:spLocks noEditPoints="1"/>
            </p:cNvSpPr>
            <p:nvPr userDrawn="1"/>
          </p:nvSpPr>
          <p:spPr bwMode="auto">
            <a:xfrm>
              <a:off x="1030" y="131"/>
              <a:ext cx="62" cy="72"/>
            </a:xfrm>
            <a:custGeom>
              <a:avLst/>
              <a:gdLst>
                <a:gd name="T0" fmla="*/ 9 w 30"/>
                <a:gd name="T1" fmla="*/ 13 h 34"/>
                <a:gd name="T2" fmla="*/ 15 w 30"/>
                <a:gd name="T3" fmla="*/ 6 h 34"/>
                <a:gd name="T4" fmla="*/ 21 w 30"/>
                <a:gd name="T5" fmla="*/ 13 h 34"/>
                <a:gd name="T6" fmla="*/ 9 w 30"/>
                <a:gd name="T7" fmla="*/ 13 h 34"/>
                <a:gd name="T8" fmla="*/ 15 w 30"/>
                <a:gd name="T9" fmla="*/ 0 h 34"/>
                <a:gd name="T10" fmla="*/ 0 w 30"/>
                <a:gd name="T11" fmla="*/ 17 h 34"/>
                <a:gd name="T12" fmla="*/ 17 w 30"/>
                <a:gd name="T13" fmla="*/ 34 h 34"/>
                <a:gd name="T14" fmla="*/ 29 w 30"/>
                <a:gd name="T15" fmla="*/ 31 h 34"/>
                <a:gd name="T16" fmla="*/ 26 w 30"/>
                <a:gd name="T17" fmla="*/ 25 h 34"/>
                <a:gd name="T18" fmla="*/ 18 w 30"/>
                <a:gd name="T19" fmla="*/ 28 h 34"/>
                <a:gd name="T20" fmla="*/ 9 w 30"/>
                <a:gd name="T21" fmla="*/ 19 h 34"/>
                <a:gd name="T22" fmla="*/ 30 w 30"/>
                <a:gd name="T23" fmla="*/ 19 h 34"/>
                <a:gd name="T24" fmla="*/ 30 w 30"/>
                <a:gd name="T25" fmla="*/ 17 h 34"/>
                <a:gd name="T26" fmla="*/ 15 w 30"/>
                <a:gd name="T2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34">
                  <a:moveTo>
                    <a:pt x="9" y="13"/>
                  </a:moveTo>
                  <a:cubicBezTo>
                    <a:pt x="9" y="10"/>
                    <a:pt x="11" y="6"/>
                    <a:pt x="15" y="6"/>
                  </a:cubicBezTo>
                  <a:cubicBezTo>
                    <a:pt x="19" y="6"/>
                    <a:pt x="21" y="10"/>
                    <a:pt x="21" y="13"/>
                  </a:cubicBezTo>
                  <a:lnTo>
                    <a:pt x="9" y="13"/>
                  </a:lnTo>
                  <a:close/>
                  <a:moveTo>
                    <a:pt x="15" y="0"/>
                  </a:moveTo>
                  <a:cubicBezTo>
                    <a:pt x="6" y="0"/>
                    <a:pt x="0" y="7"/>
                    <a:pt x="0" y="17"/>
                  </a:cubicBezTo>
                  <a:cubicBezTo>
                    <a:pt x="0" y="26"/>
                    <a:pt x="5" y="34"/>
                    <a:pt x="17" y="34"/>
                  </a:cubicBezTo>
                  <a:cubicBezTo>
                    <a:pt x="21" y="34"/>
                    <a:pt x="25" y="33"/>
                    <a:pt x="29" y="31"/>
                  </a:cubicBezTo>
                  <a:cubicBezTo>
                    <a:pt x="26" y="25"/>
                    <a:pt x="26" y="25"/>
                    <a:pt x="26" y="25"/>
                  </a:cubicBezTo>
                  <a:cubicBezTo>
                    <a:pt x="24" y="27"/>
                    <a:pt x="21" y="28"/>
                    <a:pt x="18" y="28"/>
                  </a:cubicBezTo>
                  <a:cubicBezTo>
                    <a:pt x="13" y="28"/>
                    <a:pt x="9" y="24"/>
                    <a:pt x="9" y="19"/>
                  </a:cubicBezTo>
                  <a:cubicBezTo>
                    <a:pt x="30" y="19"/>
                    <a:pt x="30" y="19"/>
                    <a:pt x="30" y="19"/>
                  </a:cubicBezTo>
                  <a:cubicBezTo>
                    <a:pt x="30" y="17"/>
                    <a:pt x="30" y="17"/>
                    <a:pt x="30" y="17"/>
                  </a:cubicBezTo>
                  <a:cubicBezTo>
                    <a:pt x="30" y="6"/>
                    <a:pt x="24" y="0"/>
                    <a:pt x="15"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Freeform 19">
              <a:extLst>
                <a:ext uri="{FF2B5EF4-FFF2-40B4-BE49-F238E27FC236}">
                  <a16:creationId xmlns:a16="http://schemas.microsoft.com/office/drawing/2014/main" id="{E91BA4F3-2E65-4A6F-BB2F-FD77364946CF}"/>
                </a:ext>
              </a:extLst>
            </p:cNvPr>
            <p:cNvSpPr>
              <a:spLocks noEditPoints="1"/>
            </p:cNvSpPr>
            <p:nvPr userDrawn="1"/>
          </p:nvSpPr>
          <p:spPr bwMode="auto">
            <a:xfrm>
              <a:off x="549" y="131"/>
              <a:ext cx="58" cy="72"/>
            </a:xfrm>
            <a:custGeom>
              <a:avLst/>
              <a:gdLst>
                <a:gd name="T0" fmla="*/ 13 w 28"/>
                <a:gd name="T1" fmla="*/ 28 h 34"/>
                <a:gd name="T2" fmla="*/ 9 w 28"/>
                <a:gd name="T3" fmla="*/ 23 h 34"/>
                <a:gd name="T4" fmla="*/ 11 w 28"/>
                <a:gd name="T5" fmla="*/ 19 h 34"/>
                <a:gd name="T6" fmla="*/ 15 w 28"/>
                <a:gd name="T7" fmla="*/ 18 h 34"/>
                <a:gd name="T8" fmla="*/ 20 w 28"/>
                <a:gd name="T9" fmla="*/ 18 h 34"/>
                <a:gd name="T10" fmla="*/ 20 w 28"/>
                <a:gd name="T11" fmla="*/ 25 h 34"/>
                <a:gd name="T12" fmla="*/ 20 w 28"/>
                <a:gd name="T13" fmla="*/ 25 h 34"/>
                <a:gd name="T14" fmla="*/ 13 w 28"/>
                <a:gd name="T15" fmla="*/ 28 h 34"/>
                <a:gd name="T16" fmla="*/ 15 w 28"/>
                <a:gd name="T17" fmla="*/ 0 h 34"/>
                <a:gd name="T18" fmla="*/ 2 w 28"/>
                <a:gd name="T19" fmla="*/ 3 h 34"/>
                <a:gd name="T20" fmla="*/ 5 w 28"/>
                <a:gd name="T21" fmla="*/ 8 h 34"/>
                <a:gd name="T22" fmla="*/ 14 w 28"/>
                <a:gd name="T23" fmla="*/ 6 h 34"/>
                <a:gd name="T24" fmla="*/ 20 w 28"/>
                <a:gd name="T25" fmla="*/ 12 h 34"/>
                <a:gd name="T26" fmla="*/ 20 w 28"/>
                <a:gd name="T27" fmla="*/ 13 h 34"/>
                <a:gd name="T28" fmla="*/ 14 w 28"/>
                <a:gd name="T29" fmla="*/ 13 h 34"/>
                <a:gd name="T30" fmla="*/ 6 w 28"/>
                <a:gd name="T31" fmla="*/ 15 h 34"/>
                <a:gd name="T32" fmla="*/ 0 w 28"/>
                <a:gd name="T33" fmla="*/ 24 h 34"/>
                <a:gd name="T34" fmla="*/ 11 w 28"/>
                <a:gd name="T35" fmla="*/ 34 h 34"/>
                <a:gd name="T36" fmla="*/ 21 w 28"/>
                <a:gd name="T37" fmla="*/ 30 h 34"/>
                <a:gd name="T38" fmla="*/ 21 w 28"/>
                <a:gd name="T39" fmla="*/ 30 h 34"/>
                <a:gd name="T40" fmla="*/ 23 w 28"/>
                <a:gd name="T41" fmla="*/ 32 h 34"/>
                <a:gd name="T42" fmla="*/ 28 w 28"/>
                <a:gd name="T43" fmla="*/ 34 h 34"/>
                <a:gd name="T44" fmla="*/ 28 w 28"/>
                <a:gd name="T45" fmla="*/ 34 h 34"/>
                <a:gd name="T46" fmla="*/ 28 w 28"/>
                <a:gd name="T47" fmla="*/ 34 h 34"/>
                <a:gd name="T48" fmla="*/ 28 w 28"/>
                <a:gd name="T49" fmla="*/ 15 h 34"/>
                <a:gd name="T50" fmla="*/ 28 w 28"/>
                <a:gd name="T51" fmla="*/ 15 h 34"/>
                <a:gd name="T52" fmla="*/ 28 w 28"/>
                <a:gd name="T53" fmla="*/ 12 h 34"/>
                <a:gd name="T54" fmla="*/ 15 w 28"/>
                <a:gd name="T55"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8" h="34">
                  <a:moveTo>
                    <a:pt x="13" y="28"/>
                  </a:moveTo>
                  <a:cubicBezTo>
                    <a:pt x="10" y="28"/>
                    <a:pt x="9" y="26"/>
                    <a:pt x="9" y="23"/>
                  </a:cubicBezTo>
                  <a:cubicBezTo>
                    <a:pt x="9" y="21"/>
                    <a:pt x="9" y="20"/>
                    <a:pt x="11" y="19"/>
                  </a:cubicBezTo>
                  <a:cubicBezTo>
                    <a:pt x="12" y="19"/>
                    <a:pt x="13" y="18"/>
                    <a:pt x="15" y="18"/>
                  </a:cubicBezTo>
                  <a:cubicBezTo>
                    <a:pt x="20" y="18"/>
                    <a:pt x="20" y="18"/>
                    <a:pt x="20" y="18"/>
                  </a:cubicBezTo>
                  <a:cubicBezTo>
                    <a:pt x="20" y="25"/>
                    <a:pt x="20" y="25"/>
                    <a:pt x="20" y="25"/>
                  </a:cubicBezTo>
                  <a:cubicBezTo>
                    <a:pt x="20" y="25"/>
                    <a:pt x="20" y="25"/>
                    <a:pt x="20" y="25"/>
                  </a:cubicBezTo>
                  <a:cubicBezTo>
                    <a:pt x="18" y="26"/>
                    <a:pt x="16" y="28"/>
                    <a:pt x="13" y="28"/>
                  </a:cubicBezTo>
                  <a:moveTo>
                    <a:pt x="15" y="0"/>
                  </a:moveTo>
                  <a:cubicBezTo>
                    <a:pt x="10" y="0"/>
                    <a:pt x="6" y="1"/>
                    <a:pt x="2" y="3"/>
                  </a:cubicBezTo>
                  <a:cubicBezTo>
                    <a:pt x="5" y="8"/>
                    <a:pt x="5" y="8"/>
                    <a:pt x="5" y="8"/>
                  </a:cubicBezTo>
                  <a:cubicBezTo>
                    <a:pt x="7" y="7"/>
                    <a:pt x="10" y="6"/>
                    <a:pt x="14" y="6"/>
                  </a:cubicBezTo>
                  <a:cubicBezTo>
                    <a:pt x="17" y="6"/>
                    <a:pt x="20" y="8"/>
                    <a:pt x="20" y="12"/>
                  </a:cubicBezTo>
                  <a:cubicBezTo>
                    <a:pt x="20" y="13"/>
                    <a:pt x="20" y="13"/>
                    <a:pt x="20" y="13"/>
                  </a:cubicBezTo>
                  <a:cubicBezTo>
                    <a:pt x="14" y="13"/>
                    <a:pt x="14" y="13"/>
                    <a:pt x="14" y="13"/>
                  </a:cubicBezTo>
                  <a:cubicBezTo>
                    <a:pt x="11" y="13"/>
                    <a:pt x="8" y="13"/>
                    <a:pt x="6" y="15"/>
                  </a:cubicBezTo>
                  <a:cubicBezTo>
                    <a:pt x="2" y="16"/>
                    <a:pt x="0" y="19"/>
                    <a:pt x="0" y="24"/>
                  </a:cubicBezTo>
                  <a:cubicBezTo>
                    <a:pt x="0" y="30"/>
                    <a:pt x="5" y="34"/>
                    <a:pt x="11" y="34"/>
                  </a:cubicBezTo>
                  <a:cubicBezTo>
                    <a:pt x="15" y="34"/>
                    <a:pt x="18" y="32"/>
                    <a:pt x="21" y="30"/>
                  </a:cubicBezTo>
                  <a:cubicBezTo>
                    <a:pt x="21" y="30"/>
                    <a:pt x="21" y="30"/>
                    <a:pt x="21" y="30"/>
                  </a:cubicBezTo>
                  <a:cubicBezTo>
                    <a:pt x="22" y="31"/>
                    <a:pt x="23" y="32"/>
                    <a:pt x="23" y="32"/>
                  </a:cubicBezTo>
                  <a:cubicBezTo>
                    <a:pt x="28" y="34"/>
                    <a:pt x="28" y="34"/>
                    <a:pt x="28" y="34"/>
                  </a:cubicBezTo>
                  <a:cubicBezTo>
                    <a:pt x="28" y="34"/>
                    <a:pt x="28" y="34"/>
                    <a:pt x="28" y="34"/>
                  </a:cubicBezTo>
                  <a:cubicBezTo>
                    <a:pt x="28" y="34"/>
                    <a:pt x="28" y="34"/>
                    <a:pt x="28" y="34"/>
                  </a:cubicBezTo>
                  <a:cubicBezTo>
                    <a:pt x="28" y="15"/>
                    <a:pt x="28" y="15"/>
                    <a:pt x="28" y="15"/>
                  </a:cubicBezTo>
                  <a:cubicBezTo>
                    <a:pt x="28" y="15"/>
                    <a:pt x="28" y="15"/>
                    <a:pt x="28" y="15"/>
                  </a:cubicBezTo>
                  <a:cubicBezTo>
                    <a:pt x="28" y="12"/>
                    <a:pt x="28" y="12"/>
                    <a:pt x="28" y="12"/>
                  </a:cubicBezTo>
                  <a:cubicBezTo>
                    <a:pt x="28" y="4"/>
                    <a:pt x="24" y="0"/>
                    <a:pt x="15"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Freeform 20">
              <a:extLst>
                <a:ext uri="{FF2B5EF4-FFF2-40B4-BE49-F238E27FC236}">
                  <a16:creationId xmlns:a16="http://schemas.microsoft.com/office/drawing/2014/main" id="{FDA9F99D-28D9-4473-ABAE-6B521216FD34}"/>
                </a:ext>
              </a:extLst>
            </p:cNvPr>
            <p:cNvSpPr>
              <a:spLocks/>
            </p:cNvSpPr>
            <p:nvPr userDrawn="1"/>
          </p:nvSpPr>
          <p:spPr bwMode="auto">
            <a:xfrm>
              <a:off x="619" y="129"/>
              <a:ext cx="105" cy="72"/>
            </a:xfrm>
            <a:custGeom>
              <a:avLst/>
              <a:gdLst>
                <a:gd name="T0" fmla="*/ 0 w 50"/>
                <a:gd name="T1" fmla="*/ 0 h 34"/>
                <a:gd name="T2" fmla="*/ 0 w 50"/>
                <a:gd name="T3" fmla="*/ 0 h 34"/>
                <a:gd name="T4" fmla="*/ 0 w 50"/>
                <a:gd name="T5" fmla="*/ 5 h 34"/>
                <a:gd name="T6" fmla="*/ 0 w 50"/>
                <a:gd name="T7" fmla="*/ 34 h 34"/>
                <a:gd name="T8" fmla="*/ 8 w 50"/>
                <a:gd name="T9" fmla="*/ 34 h 34"/>
                <a:gd name="T10" fmla="*/ 8 w 50"/>
                <a:gd name="T11" fmla="*/ 19 h 34"/>
                <a:gd name="T12" fmla="*/ 8 w 50"/>
                <a:gd name="T13" fmla="*/ 11 h 34"/>
                <a:gd name="T14" fmla="*/ 16 w 50"/>
                <a:gd name="T15" fmla="*/ 8 h 34"/>
                <a:gd name="T16" fmla="*/ 21 w 50"/>
                <a:gd name="T17" fmla="*/ 15 h 34"/>
                <a:gd name="T18" fmla="*/ 21 w 50"/>
                <a:gd name="T19" fmla="*/ 34 h 34"/>
                <a:gd name="T20" fmla="*/ 29 w 50"/>
                <a:gd name="T21" fmla="*/ 34 h 34"/>
                <a:gd name="T22" fmla="*/ 29 w 50"/>
                <a:gd name="T23" fmla="*/ 12 h 34"/>
                <a:gd name="T24" fmla="*/ 29 w 50"/>
                <a:gd name="T25" fmla="*/ 11 h 34"/>
                <a:gd name="T26" fmla="*/ 37 w 50"/>
                <a:gd name="T27" fmla="*/ 8 h 34"/>
                <a:gd name="T28" fmla="*/ 42 w 50"/>
                <a:gd name="T29" fmla="*/ 15 h 34"/>
                <a:gd name="T30" fmla="*/ 42 w 50"/>
                <a:gd name="T31" fmla="*/ 34 h 34"/>
                <a:gd name="T32" fmla="*/ 50 w 50"/>
                <a:gd name="T33" fmla="*/ 34 h 34"/>
                <a:gd name="T34" fmla="*/ 50 w 50"/>
                <a:gd name="T35" fmla="*/ 12 h 34"/>
                <a:gd name="T36" fmla="*/ 39 w 50"/>
                <a:gd name="T37" fmla="*/ 1 h 34"/>
                <a:gd name="T38" fmla="*/ 28 w 50"/>
                <a:gd name="T39" fmla="*/ 6 h 34"/>
                <a:gd name="T40" fmla="*/ 19 w 50"/>
                <a:gd name="T41" fmla="*/ 1 h 34"/>
                <a:gd name="T42" fmla="*/ 8 w 50"/>
                <a:gd name="T43" fmla="*/ 5 h 34"/>
                <a:gd name="T44" fmla="*/ 8 w 50"/>
                <a:gd name="T45" fmla="*/ 5 h 34"/>
                <a:gd name="T46" fmla="*/ 5 w 50"/>
                <a:gd name="T47" fmla="*/ 2 h 34"/>
                <a:gd name="T48" fmla="*/ 0 w 50"/>
                <a:gd name="T4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 h="34">
                  <a:moveTo>
                    <a:pt x="0" y="0"/>
                  </a:moveTo>
                  <a:cubicBezTo>
                    <a:pt x="0" y="0"/>
                    <a:pt x="0" y="0"/>
                    <a:pt x="0" y="0"/>
                  </a:cubicBezTo>
                  <a:cubicBezTo>
                    <a:pt x="0" y="5"/>
                    <a:pt x="0" y="5"/>
                    <a:pt x="0" y="5"/>
                  </a:cubicBezTo>
                  <a:cubicBezTo>
                    <a:pt x="0" y="34"/>
                    <a:pt x="0" y="34"/>
                    <a:pt x="0" y="34"/>
                  </a:cubicBezTo>
                  <a:cubicBezTo>
                    <a:pt x="8" y="34"/>
                    <a:pt x="8" y="34"/>
                    <a:pt x="8" y="34"/>
                  </a:cubicBezTo>
                  <a:cubicBezTo>
                    <a:pt x="8" y="19"/>
                    <a:pt x="8" y="19"/>
                    <a:pt x="8" y="19"/>
                  </a:cubicBezTo>
                  <a:cubicBezTo>
                    <a:pt x="8" y="11"/>
                    <a:pt x="8" y="11"/>
                    <a:pt x="8" y="11"/>
                  </a:cubicBezTo>
                  <a:cubicBezTo>
                    <a:pt x="11" y="9"/>
                    <a:pt x="14" y="8"/>
                    <a:pt x="16" y="8"/>
                  </a:cubicBezTo>
                  <a:cubicBezTo>
                    <a:pt x="20" y="8"/>
                    <a:pt x="21" y="11"/>
                    <a:pt x="21" y="15"/>
                  </a:cubicBezTo>
                  <a:cubicBezTo>
                    <a:pt x="21" y="34"/>
                    <a:pt x="21" y="34"/>
                    <a:pt x="21" y="34"/>
                  </a:cubicBezTo>
                  <a:cubicBezTo>
                    <a:pt x="29" y="34"/>
                    <a:pt x="29" y="34"/>
                    <a:pt x="29" y="34"/>
                  </a:cubicBezTo>
                  <a:cubicBezTo>
                    <a:pt x="29" y="12"/>
                    <a:pt x="29" y="12"/>
                    <a:pt x="29" y="12"/>
                  </a:cubicBezTo>
                  <a:cubicBezTo>
                    <a:pt x="29" y="11"/>
                    <a:pt x="29" y="11"/>
                    <a:pt x="29" y="11"/>
                  </a:cubicBezTo>
                  <a:cubicBezTo>
                    <a:pt x="32" y="9"/>
                    <a:pt x="34" y="8"/>
                    <a:pt x="37" y="8"/>
                  </a:cubicBezTo>
                  <a:cubicBezTo>
                    <a:pt x="41" y="8"/>
                    <a:pt x="42" y="11"/>
                    <a:pt x="42" y="15"/>
                  </a:cubicBezTo>
                  <a:cubicBezTo>
                    <a:pt x="42" y="34"/>
                    <a:pt x="42" y="34"/>
                    <a:pt x="42" y="34"/>
                  </a:cubicBezTo>
                  <a:cubicBezTo>
                    <a:pt x="50" y="34"/>
                    <a:pt x="50" y="34"/>
                    <a:pt x="50" y="34"/>
                  </a:cubicBezTo>
                  <a:cubicBezTo>
                    <a:pt x="50" y="12"/>
                    <a:pt x="50" y="12"/>
                    <a:pt x="50" y="12"/>
                  </a:cubicBezTo>
                  <a:cubicBezTo>
                    <a:pt x="50" y="4"/>
                    <a:pt x="45" y="1"/>
                    <a:pt x="39" y="1"/>
                  </a:cubicBezTo>
                  <a:cubicBezTo>
                    <a:pt x="36" y="1"/>
                    <a:pt x="31" y="2"/>
                    <a:pt x="28" y="6"/>
                  </a:cubicBezTo>
                  <a:cubicBezTo>
                    <a:pt x="26" y="2"/>
                    <a:pt x="23" y="1"/>
                    <a:pt x="19" y="1"/>
                  </a:cubicBezTo>
                  <a:cubicBezTo>
                    <a:pt x="15" y="1"/>
                    <a:pt x="11" y="3"/>
                    <a:pt x="8" y="5"/>
                  </a:cubicBezTo>
                  <a:cubicBezTo>
                    <a:pt x="8" y="5"/>
                    <a:pt x="8" y="5"/>
                    <a:pt x="8" y="5"/>
                  </a:cubicBezTo>
                  <a:cubicBezTo>
                    <a:pt x="7" y="3"/>
                    <a:pt x="5" y="3"/>
                    <a:pt x="5" y="2"/>
                  </a:cubicBezTo>
                  <a:cubicBezTo>
                    <a:pt x="0" y="0"/>
                    <a:pt x="0" y="0"/>
                    <a:pt x="0" y="0"/>
                  </a:cubicBez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21">
              <a:extLst>
                <a:ext uri="{FF2B5EF4-FFF2-40B4-BE49-F238E27FC236}">
                  <a16:creationId xmlns:a16="http://schemas.microsoft.com/office/drawing/2014/main" id="{3E4BB18F-D60F-4E54-B597-FBF8870A2456}"/>
                </a:ext>
              </a:extLst>
            </p:cNvPr>
            <p:cNvSpPr>
              <a:spLocks/>
            </p:cNvSpPr>
            <p:nvPr userDrawn="1"/>
          </p:nvSpPr>
          <p:spPr bwMode="auto">
            <a:xfrm>
              <a:off x="809" y="131"/>
              <a:ext cx="44" cy="70"/>
            </a:xfrm>
            <a:custGeom>
              <a:avLst/>
              <a:gdLst>
                <a:gd name="T0" fmla="*/ 17 w 21"/>
                <a:gd name="T1" fmla="*/ 0 h 33"/>
                <a:gd name="T2" fmla="*/ 8 w 21"/>
                <a:gd name="T3" fmla="*/ 4 h 33"/>
                <a:gd name="T4" fmla="*/ 7 w 21"/>
                <a:gd name="T5" fmla="*/ 1 h 33"/>
                <a:gd name="T6" fmla="*/ 0 w 21"/>
                <a:gd name="T7" fmla="*/ 1 h 33"/>
                <a:gd name="T8" fmla="*/ 0 w 21"/>
                <a:gd name="T9" fmla="*/ 33 h 33"/>
                <a:gd name="T10" fmla="*/ 8 w 21"/>
                <a:gd name="T11" fmla="*/ 33 h 33"/>
                <a:gd name="T12" fmla="*/ 8 w 21"/>
                <a:gd name="T13" fmla="*/ 10 h 33"/>
                <a:gd name="T14" fmla="*/ 15 w 21"/>
                <a:gd name="T15" fmla="*/ 6 h 33"/>
                <a:gd name="T16" fmla="*/ 21 w 21"/>
                <a:gd name="T17" fmla="*/ 8 h 33"/>
                <a:gd name="T18" fmla="*/ 21 w 21"/>
                <a:gd name="T19" fmla="*/ 1 h 33"/>
                <a:gd name="T20" fmla="*/ 17 w 21"/>
                <a:gd name="T2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33">
                  <a:moveTo>
                    <a:pt x="17" y="0"/>
                  </a:moveTo>
                  <a:cubicBezTo>
                    <a:pt x="13" y="0"/>
                    <a:pt x="10" y="2"/>
                    <a:pt x="8" y="4"/>
                  </a:cubicBezTo>
                  <a:cubicBezTo>
                    <a:pt x="7" y="1"/>
                    <a:pt x="7" y="1"/>
                    <a:pt x="7" y="1"/>
                  </a:cubicBezTo>
                  <a:cubicBezTo>
                    <a:pt x="0" y="1"/>
                    <a:pt x="0" y="1"/>
                    <a:pt x="0" y="1"/>
                  </a:cubicBezTo>
                  <a:cubicBezTo>
                    <a:pt x="0" y="33"/>
                    <a:pt x="0" y="33"/>
                    <a:pt x="0" y="33"/>
                  </a:cubicBezTo>
                  <a:cubicBezTo>
                    <a:pt x="8" y="33"/>
                    <a:pt x="8" y="33"/>
                    <a:pt x="8" y="33"/>
                  </a:cubicBezTo>
                  <a:cubicBezTo>
                    <a:pt x="8" y="10"/>
                    <a:pt x="8" y="10"/>
                    <a:pt x="8" y="10"/>
                  </a:cubicBezTo>
                  <a:cubicBezTo>
                    <a:pt x="11" y="7"/>
                    <a:pt x="13" y="6"/>
                    <a:pt x="15" y="6"/>
                  </a:cubicBezTo>
                  <a:cubicBezTo>
                    <a:pt x="18" y="6"/>
                    <a:pt x="21" y="8"/>
                    <a:pt x="21" y="8"/>
                  </a:cubicBezTo>
                  <a:cubicBezTo>
                    <a:pt x="21" y="1"/>
                    <a:pt x="21" y="1"/>
                    <a:pt x="21" y="1"/>
                  </a:cubicBezTo>
                  <a:cubicBezTo>
                    <a:pt x="19" y="0"/>
                    <a:pt x="18" y="0"/>
                    <a:pt x="17"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Freeform 22">
              <a:extLst>
                <a:ext uri="{FF2B5EF4-FFF2-40B4-BE49-F238E27FC236}">
                  <a16:creationId xmlns:a16="http://schemas.microsoft.com/office/drawing/2014/main" id="{1C262D55-5ACD-40EB-9985-8B64BAEB676E}"/>
                </a:ext>
              </a:extLst>
            </p:cNvPr>
            <p:cNvSpPr>
              <a:spLocks noEditPoints="1"/>
            </p:cNvSpPr>
            <p:nvPr userDrawn="1"/>
          </p:nvSpPr>
          <p:spPr bwMode="auto">
            <a:xfrm>
              <a:off x="861" y="99"/>
              <a:ext cx="21" cy="102"/>
            </a:xfrm>
            <a:custGeom>
              <a:avLst/>
              <a:gdLst>
                <a:gd name="T0" fmla="*/ 9 w 10"/>
                <a:gd name="T1" fmla="*/ 16 h 48"/>
                <a:gd name="T2" fmla="*/ 0 w 10"/>
                <a:gd name="T3" fmla="*/ 16 h 48"/>
                <a:gd name="T4" fmla="*/ 0 w 10"/>
                <a:gd name="T5" fmla="*/ 48 h 48"/>
                <a:gd name="T6" fmla="*/ 9 w 10"/>
                <a:gd name="T7" fmla="*/ 48 h 48"/>
                <a:gd name="T8" fmla="*/ 9 w 10"/>
                <a:gd name="T9" fmla="*/ 16 h 48"/>
                <a:gd name="T10" fmla="*/ 5 w 10"/>
                <a:gd name="T11" fmla="*/ 0 h 48"/>
                <a:gd name="T12" fmla="*/ 0 w 10"/>
                <a:gd name="T13" fmla="*/ 5 h 48"/>
                <a:gd name="T14" fmla="*/ 5 w 10"/>
                <a:gd name="T15" fmla="*/ 10 h 48"/>
                <a:gd name="T16" fmla="*/ 10 w 10"/>
                <a:gd name="T17" fmla="*/ 5 h 48"/>
                <a:gd name="T18" fmla="*/ 5 w 10"/>
                <a:gd name="T1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48">
                  <a:moveTo>
                    <a:pt x="9" y="16"/>
                  </a:moveTo>
                  <a:cubicBezTo>
                    <a:pt x="0" y="16"/>
                    <a:pt x="0" y="16"/>
                    <a:pt x="0" y="16"/>
                  </a:cubicBezTo>
                  <a:cubicBezTo>
                    <a:pt x="0" y="48"/>
                    <a:pt x="0" y="48"/>
                    <a:pt x="0" y="48"/>
                  </a:cubicBezTo>
                  <a:cubicBezTo>
                    <a:pt x="9" y="48"/>
                    <a:pt x="9" y="48"/>
                    <a:pt x="9" y="48"/>
                  </a:cubicBezTo>
                  <a:lnTo>
                    <a:pt x="9" y="16"/>
                  </a:lnTo>
                  <a:close/>
                  <a:moveTo>
                    <a:pt x="5" y="0"/>
                  </a:moveTo>
                  <a:cubicBezTo>
                    <a:pt x="2" y="0"/>
                    <a:pt x="0" y="3"/>
                    <a:pt x="0" y="5"/>
                  </a:cubicBezTo>
                  <a:cubicBezTo>
                    <a:pt x="0" y="8"/>
                    <a:pt x="2" y="10"/>
                    <a:pt x="5" y="10"/>
                  </a:cubicBezTo>
                  <a:cubicBezTo>
                    <a:pt x="7" y="10"/>
                    <a:pt x="10" y="8"/>
                    <a:pt x="10" y="5"/>
                  </a:cubicBezTo>
                  <a:cubicBezTo>
                    <a:pt x="10" y="3"/>
                    <a:pt x="7" y="0"/>
                    <a:pt x="5"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Freeform 23">
              <a:extLst>
                <a:ext uri="{FF2B5EF4-FFF2-40B4-BE49-F238E27FC236}">
                  <a16:creationId xmlns:a16="http://schemas.microsoft.com/office/drawing/2014/main" id="{222A495C-A4EB-4350-A834-4F3A6C31FE87}"/>
                </a:ext>
              </a:extLst>
            </p:cNvPr>
            <p:cNvSpPr>
              <a:spLocks noEditPoints="1"/>
            </p:cNvSpPr>
            <p:nvPr userDrawn="1"/>
          </p:nvSpPr>
          <p:spPr bwMode="auto">
            <a:xfrm>
              <a:off x="961" y="129"/>
              <a:ext cx="69" cy="103"/>
            </a:xfrm>
            <a:custGeom>
              <a:avLst/>
              <a:gdLst>
                <a:gd name="T0" fmla="*/ 16 w 33"/>
                <a:gd name="T1" fmla="*/ 44 h 49"/>
                <a:gd name="T2" fmla="*/ 7 w 33"/>
                <a:gd name="T3" fmla="*/ 38 h 49"/>
                <a:gd name="T4" fmla="*/ 10 w 33"/>
                <a:gd name="T5" fmla="*/ 34 h 49"/>
                <a:gd name="T6" fmla="*/ 24 w 33"/>
                <a:gd name="T7" fmla="*/ 40 h 49"/>
                <a:gd name="T8" fmla="*/ 16 w 33"/>
                <a:gd name="T9" fmla="*/ 44 h 49"/>
                <a:gd name="T10" fmla="*/ 16 w 33"/>
                <a:gd name="T11" fmla="*/ 18 h 49"/>
                <a:gd name="T12" fmla="*/ 10 w 33"/>
                <a:gd name="T13" fmla="*/ 12 h 49"/>
                <a:gd name="T14" fmla="*/ 16 w 33"/>
                <a:gd name="T15" fmla="*/ 6 h 49"/>
                <a:gd name="T16" fmla="*/ 21 w 33"/>
                <a:gd name="T17" fmla="*/ 12 h 49"/>
                <a:gd name="T18" fmla="*/ 16 w 33"/>
                <a:gd name="T19" fmla="*/ 18 h 49"/>
                <a:gd name="T20" fmla="*/ 33 w 33"/>
                <a:gd name="T21" fmla="*/ 0 h 49"/>
                <a:gd name="T22" fmla="*/ 27 w 33"/>
                <a:gd name="T23" fmla="*/ 0 h 49"/>
                <a:gd name="T24" fmla="*/ 21 w 33"/>
                <a:gd name="T25" fmla="*/ 0 h 49"/>
                <a:gd name="T26" fmla="*/ 20 w 33"/>
                <a:gd name="T27" fmla="*/ 0 h 49"/>
                <a:gd name="T28" fmla="*/ 20 w 33"/>
                <a:gd name="T29" fmla="*/ 0 h 49"/>
                <a:gd name="T30" fmla="*/ 15 w 33"/>
                <a:gd name="T31" fmla="*/ 0 h 49"/>
                <a:gd name="T32" fmla="*/ 2 w 33"/>
                <a:gd name="T33" fmla="*/ 12 h 49"/>
                <a:gd name="T34" fmla="*/ 7 w 33"/>
                <a:gd name="T35" fmla="*/ 22 h 49"/>
                <a:gd name="T36" fmla="*/ 4 w 33"/>
                <a:gd name="T37" fmla="*/ 28 h 49"/>
                <a:gd name="T38" fmla="*/ 6 w 33"/>
                <a:gd name="T39" fmla="*/ 32 h 49"/>
                <a:gd name="T40" fmla="*/ 0 w 33"/>
                <a:gd name="T41" fmla="*/ 40 h 49"/>
                <a:gd name="T42" fmla="*/ 15 w 33"/>
                <a:gd name="T43" fmla="*/ 49 h 49"/>
                <a:gd name="T44" fmla="*/ 32 w 33"/>
                <a:gd name="T45" fmla="*/ 39 h 49"/>
                <a:gd name="T46" fmla="*/ 11 w 33"/>
                <a:gd name="T47" fmla="*/ 26 h 49"/>
                <a:gd name="T48" fmla="*/ 12 w 33"/>
                <a:gd name="T49" fmla="*/ 24 h 49"/>
                <a:gd name="T50" fmla="*/ 16 w 33"/>
                <a:gd name="T51" fmla="*/ 24 h 49"/>
                <a:gd name="T52" fmla="*/ 29 w 33"/>
                <a:gd name="T53" fmla="*/ 12 h 49"/>
                <a:gd name="T54" fmla="*/ 27 w 33"/>
                <a:gd name="T55" fmla="*/ 5 h 49"/>
                <a:gd name="T56" fmla="*/ 27 w 33"/>
                <a:gd name="T57" fmla="*/ 5 h 49"/>
                <a:gd name="T58" fmla="*/ 28 w 33"/>
                <a:gd name="T59" fmla="*/ 5 h 49"/>
                <a:gd name="T60" fmla="*/ 28 w 33"/>
                <a:gd name="T61" fmla="*/ 5 h 49"/>
                <a:gd name="T62" fmla="*/ 32 w 33"/>
                <a:gd name="T63" fmla="*/ 3 h 49"/>
                <a:gd name="T64" fmla="*/ 33 w 33"/>
                <a:gd name="T65" fmla="*/ 0 h 49"/>
                <a:gd name="T66" fmla="*/ 33 w 33"/>
                <a:gd name="T67"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49">
                  <a:moveTo>
                    <a:pt x="16" y="44"/>
                  </a:moveTo>
                  <a:cubicBezTo>
                    <a:pt x="11" y="44"/>
                    <a:pt x="7" y="42"/>
                    <a:pt x="7" y="38"/>
                  </a:cubicBezTo>
                  <a:cubicBezTo>
                    <a:pt x="7" y="36"/>
                    <a:pt x="9" y="35"/>
                    <a:pt x="10" y="34"/>
                  </a:cubicBezTo>
                  <a:cubicBezTo>
                    <a:pt x="14" y="36"/>
                    <a:pt x="24" y="35"/>
                    <a:pt x="24" y="40"/>
                  </a:cubicBezTo>
                  <a:cubicBezTo>
                    <a:pt x="24" y="42"/>
                    <a:pt x="21" y="44"/>
                    <a:pt x="16" y="44"/>
                  </a:cubicBezTo>
                  <a:moveTo>
                    <a:pt x="16" y="18"/>
                  </a:moveTo>
                  <a:cubicBezTo>
                    <a:pt x="12" y="18"/>
                    <a:pt x="10" y="15"/>
                    <a:pt x="10" y="12"/>
                  </a:cubicBezTo>
                  <a:cubicBezTo>
                    <a:pt x="10" y="8"/>
                    <a:pt x="12" y="6"/>
                    <a:pt x="16" y="6"/>
                  </a:cubicBezTo>
                  <a:cubicBezTo>
                    <a:pt x="19" y="6"/>
                    <a:pt x="21" y="9"/>
                    <a:pt x="21" y="12"/>
                  </a:cubicBezTo>
                  <a:cubicBezTo>
                    <a:pt x="21" y="16"/>
                    <a:pt x="19" y="18"/>
                    <a:pt x="16" y="18"/>
                  </a:cubicBezTo>
                  <a:moveTo>
                    <a:pt x="33" y="0"/>
                  </a:moveTo>
                  <a:cubicBezTo>
                    <a:pt x="27" y="0"/>
                    <a:pt x="27" y="0"/>
                    <a:pt x="27" y="0"/>
                  </a:cubicBezTo>
                  <a:cubicBezTo>
                    <a:pt x="21" y="0"/>
                    <a:pt x="21" y="0"/>
                    <a:pt x="21" y="0"/>
                  </a:cubicBezTo>
                  <a:cubicBezTo>
                    <a:pt x="20" y="0"/>
                    <a:pt x="20" y="0"/>
                    <a:pt x="20" y="0"/>
                  </a:cubicBezTo>
                  <a:cubicBezTo>
                    <a:pt x="20" y="0"/>
                    <a:pt x="20" y="0"/>
                    <a:pt x="20" y="0"/>
                  </a:cubicBezTo>
                  <a:cubicBezTo>
                    <a:pt x="15" y="0"/>
                    <a:pt x="15" y="0"/>
                    <a:pt x="15" y="0"/>
                  </a:cubicBezTo>
                  <a:cubicBezTo>
                    <a:pt x="6" y="0"/>
                    <a:pt x="2" y="6"/>
                    <a:pt x="2" y="12"/>
                  </a:cubicBezTo>
                  <a:cubicBezTo>
                    <a:pt x="2" y="16"/>
                    <a:pt x="4" y="20"/>
                    <a:pt x="7" y="22"/>
                  </a:cubicBezTo>
                  <a:cubicBezTo>
                    <a:pt x="5" y="24"/>
                    <a:pt x="4" y="26"/>
                    <a:pt x="4" y="28"/>
                  </a:cubicBezTo>
                  <a:cubicBezTo>
                    <a:pt x="4" y="30"/>
                    <a:pt x="4" y="31"/>
                    <a:pt x="6" y="32"/>
                  </a:cubicBezTo>
                  <a:cubicBezTo>
                    <a:pt x="2" y="33"/>
                    <a:pt x="0" y="36"/>
                    <a:pt x="0" y="40"/>
                  </a:cubicBezTo>
                  <a:cubicBezTo>
                    <a:pt x="0" y="46"/>
                    <a:pt x="5" y="49"/>
                    <a:pt x="15" y="49"/>
                  </a:cubicBezTo>
                  <a:cubicBezTo>
                    <a:pt x="26" y="49"/>
                    <a:pt x="32" y="45"/>
                    <a:pt x="32" y="39"/>
                  </a:cubicBezTo>
                  <a:cubicBezTo>
                    <a:pt x="32" y="26"/>
                    <a:pt x="11" y="32"/>
                    <a:pt x="11" y="26"/>
                  </a:cubicBezTo>
                  <a:cubicBezTo>
                    <a:pt x="11" y="25"/>
                    <a:pt x="11" y="25"/>
                    <a:pt x="12" y="24"/>
                  </a:cubicBezTo>
                  <a:cubicBezTo>
                    <a:pt x="13" y="24"/>
                    <a:pt x="14" y="24"/>
                    <a:pt x="16" y="24"/>
                  </a:cubicBezTo>
                  <a:cubicBezTo>
                    <a:pt x="24" y="24"/>
                    <a:pt x="29" y="19"/>
                    <a:pt x="29" y="12"/>
                  </a:cubicBezTo>
                  <a:cubicBezTo>
                    <a:pt x="29" y="10"/>
                    <a:pt x="28" y="7"/>
                    <a:pt x="27" y="5"/>
                  </a:cubicBezTo>
                  <a:cubicBezTo>
                    <a:pt x="27" y="5"/>
                    <a:pt x="27" y="5"/>
                    <a:pt x="27" y="5"/>
                  </a:cubicBezTo>
                  <a:cubicBezTo>
                    <a:pt x="28" y="5"/>
                    <a:pt x="28" y="5"/>
                    <a:pt x="28" y="5"/>
                  </a:cubicBezTo>
                  <a:cubicBezTo>
                    <a:pt x="28" y="5"/>
                    <a:pt x="28" y="5"/>
                    <a:pt x="28" y="5"/>
                  </a:cubicBezTo>
                  <a:cubicBezTo>
                    <a:pt x="31" y="5"/>
                    <a:pt x="31" y="3"/>
                    <a:pt x="32" y="3"/>
                  </a:cubicBezTo>
                  <a:cubicBezTo>
                    <a:pt x="33" y="0"/>
                    <a:pt x="33" y="0"/>
                    <a:pt x="33" y="0"/>
                  </a:cubicBezTo>
                  <a:cubicBezTo>
                    <a:pt x="33" y="0"/>
                    <a:pt x="33" y="0"/>
                    <a:pt x="33" y="0"/>
                  </a:cubicBez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 name="Freeform 24">
              <a:extLst>
                <a:ext uri="{FF2B5EF4-FFF2-40B4-BE49-F238E27FC236}">
                  <a16:creationId xmlns:a16="http://schemas.microsoft.com/office/drawing/2014/main" id="{95E6A9F1-7E3F-48DF-BCB1-8BAEB06EFF4E}"/>
                </a:ext>
              </a:extLst>
            </p:cNvPr>
            <p:cNvSpPr>
              <a:spLocks/>
            </p:cNvSpPr>
            <p:nvPr userDrawn="1"/>
          </p:nvSpPr>
          <p:spPr bwMode="auto">
            <a:xfrm>
              <a:off x="474" y="247"/>
              <a:ext cx="48" cy="97"/>
            </a:xfrm>
            <a:custGeom>
              <a:avLst/>
              <a:gdLst>
                <a:gd name="T0" fmla="*/ 0 w 48"/>
                <a:gd name="T1" fmla="*/ 0 h 97"/>
                <a:gd name="T2" fmla="*/ 48 w 48"/>
                <a:gd name="T3" fmla="*/ 0 h 97"/>
                <a:gd name="T4" fmla="*/ 43 w 48"/>
                <a:gd name="T5" fmla="*/ 13 h 97"/>
                <a:gd name="T6" fmla="*/ 12 w 48"/>
                <a:gd name="T7" fmla="*/ 13 h 97"/>
                <a:gd name="T8" fmla="*/ 12 w 48"/>
                <a:gd name="T9" fmla="*/ 42 h 97"/>
                <a:gd name="T10" fmla="*/ 43 w 48"/>
                <a:gd name="T11" fmla="*/ 42 h 97"/>
                <a:gd name="T12" fmla="*/ 43 w 48"/>
                <a:gd name="T13" fmla="*/ 53 h 97"/>
                <a:gd name="T14" fmla="*/ 12 w 48"/>
                <a:gd name="T15" fmla="*/ 53 h 97"/>
                <a:gd name="T16" fmla="*/ 12 w 48"/>
                <a:gd name="T17" fmla="*/ 87 h 97"/>
                <a:gd name="T18" fmla="*/ 48 w 48"/>
                <a:gd name="T19" fmla="*/ 87 h 97"/>
                <a:gd name="T20" fmla="*/ 48 w 48"/>
                <a:gd name="T21" fmla="*/ 97 h 97"/>
                <a:gd name="T22" fmla="*/ 0 w 48"/>
                <a:gd name="T23" fmla="*/ 97 h 97"/>
                <a:gd name="T24" fmla="*/ 0 w 48"/>
                <a:gd name="T25"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 h="97">
                  <a:moveTo>
                    <a:pt x="0" y="0"/>
                  </a:moveTo>
                  <a:lnTo>
                    <a:pt x="48" y="0"/>
                  </a:lnTo>
                  <a:lnTo>
                    <a:pt x="43" y="13"/>
                  </a:lnTo>
                  <a:lnTo>
                    <a:pt x="12" y="13"/>
                  </a:lnTo>
                  <a:lnTo>
                    <a:pt x="12" y="42"/>
                  </a:lnTo>
                  <a:lnTo>
                    <a:pt x="43" y="42"/>
                  </a:lnTo>
                  <a:lnTo>
                    <a:pt x="43" y="53"/>
                  </a:lnTo>
                  <a:lnTo>
                    <a:pt x="12" y="53"/>
                  </a:lnTo>
                  <a:lnTo>
                    <a:pt x="12" y="87"/>
                  </a:lnTo>
                  <a:lnTo>
                    <a:pt x="48" y="87"/>
                  </a:lnTo>
                  <a:lnTo>
                    <a:pt x="48" y="97"/>
                  </a:lnTo>
                  <a:lnTo>
                    <a:pt x="0" y="97"/>
                  </a:lnTo>
                  <a:lnTo>
                    <a:pt x="0" y="0"/>
                  </a:ln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 name="Freeform 25">
              <a:extLst>
                <a:ext uri="{FF2B5EF4-FFF2-40B4-BE49-F238E27FC236}">
                  <a16:creationId xmlns:a16="http://schemas.microsoft.com/office/drawing/2014/main" id="{A90268F3-7C6F-4750-ADAB-CEF5841818CB}"/>
                </a:ext>
              </a:extLst>
            </p:cNvPr>
            <p:cNvSpPr>
              <a:spLocks/>
            </p:cNvSpPr>
            <p:nvPr userDrawn="1"/>
          </p:nvSpPr>
          <p:spPr bwMode="auto">
            <a:xfrm>
              <a:off x="536" y="272"/>
              <a:ext cx="56" cy="72"/>
            </a:xfrm>
            <a:custGeom>
              <a:avLst/>
              <a:gdLst>
                <a:gd name="T0" fmla="*/ 0 w 27"/>
                <a:gd name="T1" fmla="*/ 1 h 34"/>
                <a:gd name="T2" fmla="*/ 5 w 27"/>
                <a:gd name="T3" fmla="*/ 1 h 34"/>
                <a:gd name="T4" fmla="*/ 6 w 27"/>
                <a:gd name="T5" fmla="*/ 5 h 34"/>
                <a:gd name="T6" fmla="*/ 17 w 27"/>
                <a:gd name="T7" fmla="*/ 0 h 34"/>
                <a:gd name="T8" fmla="*/ 27 w 27"/>
                <a:gd name="T9" fmla="*/ 12 h 34"/>
                <a:gd name="T10" fmla="*/ 27 w 27"/>
                <a:gd name="T11" fmla="*/ 34 h 34"/>
                <a:gd name="T12" fmla="*/ 21 w 27"/>
                <a:gd name="T13" fmla="*/ 34 h 34"/>
                <a:gd name="T14" fmla="*/ 21 w 27"/>
                <a:gd name="T15" fmla="*/ 14 h 34"/>
                <a:gd name="T16" fmla="*/ 16 w 27"/>
                <a:gd name="T17" fmla="*/ 6 h 34"/>
                <a:gd name="T18" fmla="*/ 6 w 27"/>
                <a:gd name="T19" fmla="*/ 10 h 34"/>
                <a:gd name="T20" fmla="*/ 6 w 27"/>
                <a:gd name="T21" fmla="*/ 34 h 34"/>
                <a:gd name="T22" fmla="*/ 0 w 27"/>
                <a:gd name="T23" fmla="*/ 34 h 34"/>
                <a:gd name="T24" fmla="*/ 0 w 27"/>
                <a:gd name="T25"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34">
                  <a:moveTo>
                    <a:pt x="0" y="1"/>
                  </a:moveTo>
                  <a:cubicBezTo>
                    <a:pt x="5" y="1"/>
                    <a:pt x="5" y="1"/>
                    <a:pt x="5" y="1"/>
                  </a:cubicBezTo>
                  <a:cubicBezTo>
                    <a:pt x="6" y="5"/>
                    <a:pt x="6" y="5"/>
                    <a:pt x="6" y="5"/>
                  </a:cubicBezTo>
                  <a:cubicBezTo>
                    <a:pt x="9" y="2"/>
                    <a:pt x="13" y="0"/>
                    <a:pt x="17" y="0"/>
                  </a:cubicBezTo>
                  <a:cubicBezTo>
                    <a:pt x="22" y="0"/>
                    <a:pt x="27" y="4"/>
                    <a:pt x="27" y="12"/>
                  </a:cubicBezTo>
                  <a:cubicBezTo>
                    <a:pt x="27" y="34"/>
                    <a:pt x="27" y="34"/>
                    <a:pt x="27" y="34"/>
                  </a:cubicBezTo>
                  <a:cubicBezTo>
                    <a:pt x="21" y="34"/>
                    <a:pt x="21" y="34"/>
                    <a:pt x="21" y="34"/>
                  </a:cubicBezTo>
                  <a:cubicBezTo>
                    <a:pt x="21" y="14"/>
                    <a:pt x="21" y="14"/>
                    <a:pt x="21" y="14"/>
                  </a:cubicBezTo>
                  <a:cubicBezTo>
                    <a:pt x="21" y="9"/>
                    <a:pt x="20" y="6"/>
                    <a:pt x="16" y="6"/>
                  </a:cubicBezTo>
                  <a:cubicBezTo>
                    <a:pt x="12" y="6"/>
                    <a:pt x="9" y="8"/>
                    <a:pt x="6" y="10"/>
                  </a:cubicBezTo>
                  <a:cubicBezTo>
                    <a:pt x="6" y="34"/>
                    <a:pt x="6" y="34"/>
                    <a:pt x="6" y="34"/>
                  </a:cubicBezTo>
                  <a:cubicBezTo>
                    <a:pt x="0" y="34"/>
                    <a:pt x="0" y="34"/>
                    <a:pt x="0" y="34"/>
                  </a:cubicBezTo>
                  <a:lnTo>
                    <a:pt x="0" y="1"/>
                  </a:ln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 name="Freeform 26">
              <a:extLst>
                <a:ext uri="{FF2B5EF4-FFF2-40B4-BE49-F238E27FC236}">
                  <a16:creationId xmlns:a16="http://schemas.microsoft.com/office/drawing/2014/main" id="{657D9A0B-B435-41FC-B8BD-D2781EB5CBBE}"/>
                </a:ext>
              </a:extLst>
            </p:cNvPr>
            <p:cNvSpPr>
              <a:spLocks noEditPoints="1"/>
            </p:cNvSpPr>
            <p:nvPr userDrawn="1"/>
          </p:nvSpPr>
          <p:spPr bwMode="auto">
            <a:xfrm>
              <a:off x="601" y="270"/>
              <a:ext cx="64" cy="108"/>
            </a:xfrm>
            <a:custGeom>
              <a:avLst/>
              <a:gdLst>
                <a:gd name="T0" fmla="*/ 22 w 31"/>
                <a:gd name="T1" fmla="*/ 13 h 51"/>
                <a:gd name="T2" fmla="*/ 15 w 31"/>
                <a:gd name="T3" fmla="*/ 6 h 51"/>
                <a:gd name="T4" fmla="*/ 8 w 31"/>
                <a:gd name="T5" fmla="*/ 13 h 51"/>
                <a:gd name="T6" fmla="*/ 15 w 31"/>
                <a:gd name="T7" fmla="*/ 21 h 51"/>
                <a:gd name="T8" fmla="*/ 22 w 31"/>
                <a:gd name="T9" fmla="*/ 13 h 51"/>
                <a:gd name="T10" fmla="*/ 25 w 31"/>
                <a:gd name="T11" fmla="*/ 41 h 51"/>
                <a:gd name="T12" fmla="*/ 10 w 31"/>
                <a:gd name="T13" fmla="*/ 35 h 51"/>
                <a:gd name="T14" fmla="*/ 6 w 31"/>
                <a:gd name="T15" fmla="*/ 41 h 51"/>
                <a:gd name="T16" fmla="*/ 15 w 31"/>
                <a:gd name="T17" fmla="*/ 47 h 51"/>
                <a:gd name="T18" fmla="*/ 25 w 31"/>
                <a:gd name="T19" fmla="*/ 41 h 51"/>
                <a:gd name="T20" fmla="*/ 0 w 31"/>
                <a:gd name="T21" fmla="*/ 42 h 51"/>
                <a:gd name="T22" fmla="*/ 6 w 31"/>
                <a:gd name="T23" fmla="*/ 34 h 51"/>
                <a:gd name="T24" fmla="*/ 4 w 31"/>
                <a:gd name="T25" fmla="*/ 30 h 51"/>
                <a:gd name="T26" fmla="*/ 8 w 31"/>
                <a:gd name="T27" fmla="*/ 23 h 51"/>
                <a:gd name="T28" fmla="*/ 2 w 31"/>
                <a:gd name="T29" fmla="*/ 13 h 51"/>
                <a:gd name="T30" fmla="*/ 15 w 31"/>
                <a:gd name="T31" fmla="*/ 2 h 51"/>
                <a:gd name="T32" fmla="*/ 21 w 31"/>
                <a:gd name="T33" fmla="*/ 3 h 51"/>
                <a:gd name="T34" fmla="*/ 22 w 31"/>
                <a:gd name="T35" fmla="*/ 3 h 51"/>
                <a:gd name="T36" fmla="*/ 29 w 31"/>
                <a:gd name="T37" fmla="*/ 0 h 51"/>
                <a:gd name="T38" fmla="*/ 31 w 31"/>
                <a:gd name="T39" fmla="*/ 0 h 51"/>
                <a:gd name="T40" fmla="*/ 30 w 31"/>
                <a:gd name="T41" fmla="*/ 5 h 51"/>
                <a:gd name="T42" fmla="*/ 28 w 31"/>
                <a:gd name="T43" fmla="*/ 5 h 51"/>
                <a:gd name="T44" fmla="*/ 25 w 31"/>
                <a:gd name="T45" fmla="*/ 5 h 51"/>
                <a:gd name="T46" fmla="*/ 28 w 31"/>
                <a:gd name="T47" fmla="*/ 14 h 51"/>
                <a:gd name="T48" fmla="*/ 15 w 31"/>
                <a:gd name="T49" fmla="*/ 25 h 51"/>
                <a:gd name="T50" fmla="*/ 11 w 31"/>
                <a:gd name="T51" fmla="*/ 25 h 51"/>
                <a:gd name="T52" fmla="*/ 10 w 31"/>
                <a:gd name="T53" fmla="*/ 28 h 51"/>
                <a:gd name="T54" fmla="*/ 31 w 31"/>
                <a:gd name="T55" fmla="*/ 41 h 51"/>
                <a:gd name="T56" fmla="*/ 15 w 31"/>
                <a:gd name="T57" fmla="*/ 51 h 51"/>
                <a:gd name="T58" fmla="*/ 0 w 31"/>
                <a:gd name="T59" fmla="*/ 4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 h="51">
                  <a:moveTo>
                    <a:pt x="22" y="13"/>
                  </a:moveTo>
                  <a:cubicBezTo>
                    <a:pt x="22" y="9"/>
                    <a:pt x="19" y="6"/>
                    <a:pt x="15" y="6"/>
                  </a:cubicBezTo>
                  <a:cubicBezTo>
                    <a:pt x="11" y="6"/>
                    <a:pt x="8" y="9"/>
                    <a:pt x="8" y="13"/>
                  </a:cubicBezTo>
                  <a:cubicBezTo>
                    <a:pt x="8" y="17"/>
                    <a:pt x="11" y="21"/>
                    <a:pt x="15" y="21"/>
                  </a:cubicBezTo>
                  <a:cubicBezTo>
                    <a:pt x="19" y="21"/>
                    <a:pt x="22" y="18"/>
                    <a:pt x="22" y="13"/>
                  </a:cubicBezTo>
                  <a:moveTo>
                    <a:pt x="25" y="41"/>
                  </a:moveTo>
                  <a:cubicBezTo>
                    <a:pt x="25" y="36"/>
                    <a:pt x="15" y="37"/>
                    <a:pt x="10" y="35"/>
                  </a:cubicBezTo>
                  <a:cubicBezTo>
                    <a:pt x="8" y="36"/>
                    <a:pt x="6" y="38"/>
                    <a:pt x="6" y="41"/>
                  </a:cubicBezTo>
                  <a:cubicBezTo>
                    <a:pt x="6" y="44"/>
                    <a:pt x="10" y="47"/>
                    <a:pt x="15" y="47"/>
                  </a:cubicBezTo>
                  <a:cubicBezTo>
                    <a:pt x="22" y="47"/>
                    <a:pt x="25" y="44"/>
                    <a:pt x="25" y="41"/>
                  </a:cubicBezTo>
                  <a:moveTo>
                    <a:pt x="0" y="42"/>
                  </a:moveTo>
                  <a:cubicBezTo>
                    <a:pt x="0" y="38"/>
                    <a:pt x="2" y="35"/>
                    <a:pt x="6" y="34"/>
                  </a:cubicBezTo>
                  <a:cubicBezTo>
                    <a:pt x="5" y="33"/>
                    <a:pt x="4" y="31"/>
                    <a:pt x="4" y="30"/>
                  </a:cubicBezTo>
                  <a:cubicBezTo>
                    <a:pt x="4" y="28"/>
                    <a:pt x="5" y="26"/>
                    <a:pt x="8" y="23"/>
                  </a:cubicBezTo>
                  <a:cubicBezTo>
                    <a:pt x="4" y="21"/>
                    <a:pt x="2" y="18"/>
                    <a:pt x="2" y="13"/>
                  </a:cubicBezTo>
                  <a:cubicBezTo>
                    <a:pt x="2" y="7"/>
                    <a:pt x="7" y="2"/>
                    <a:pt x="15" y="2"/>
                  </a:cubicBezTo>
                  <a:cubicBezTo>
                    <a:pt x="18" y="2"/>
                    <a:pt x="20" y="2"/>
                    <a:pt x="21" y="3"/>
                  </a:cubicBezTo>
                  <a:cubicBezTo>
                    <a:pt x="21" y="3"/>
                    <a:pt x="22" y="3"/>
                    <a:pt x="22" y="3"/>
                  </a:cubicBezTo>
                  <a:cubicBezTo>
                    <a:pt x="23" y="1"/>
                    <a:pt x="26" y="0"/>
                    <a:pt x="29" y="0"/>
                  </a:cubicBezTo>
                  <a:cubicBezTo>
                    <a:pt x="30" y="0"/>
                    <a:pt x="31" y="0"/>
                    <a:pt x="31" y="0"/>
                  </a:cubicBezTo>
                  <a:cubicBezTo>
                    <a:pt x="30" y="5"/>
                    <a:pt x="30" y="5"/>
                    <a:pt x="30" y="5"/>
                  </a:cubicBezTo>
                  <a:cubicBezTo>
                    <a:pt x="29" y="5"/>
                    <a:pt x="28" y="5"/>
                    <a:pt x="28" y="5"/>
                  </a:cubicBezTo>
                  <a:cubicBezTo>
                    <a:pt x="27" y="5"/>
                    <a:pt x="26" y="5"/>
                    <a:pt x="25" y="5"/>
                  </a:cubicBezTo>
                  <a:cubicBezTo>
                    <a:pt x="27" y="8"/>
                    <a:pt x="28" y="10"/>
                    <a:pt x="28" y="14"/>
                  </a:cubicBezTo>
                  <a:cubicBezTo>
                    <a:pt x="28" y="21"/>
                    <a:pt x="23" y="25"/>
                    <a:pt x="15" y="25"/>
                  </a:cubicBezTo>
                  <a:cubicBezTo>
                    <a:pt x="14" y="25"/>
                    <a:pt x="12" y="25"/>
                    <a:pt x="11" y="25"/>
                  </a:cubicBezTo>
                  <a:cubicBezTo>
                    <a:pt x="10" y="26"/>
                    <a:pt x="10" y="27"/>
                    <a:pt x="10" y="28"/>
                  </a:cubicBezTo>
                  <a:cubicBezTo>
                    <a:pt x="10" y="34"/>
                    <a:pt x="31" y="29"/>
                    <a:pt x="31" y="41"/>
                  </a:cubicBezTo>
                  <a:cubicBezTo>
                    <a:pt x="31" y="47"/>
                    <a:pt x="25" y="51"/>
                    <a:pt x="15" y="51"/>
                  </a:cubicBezTo>
                  <a:cubicBezTo>
                    <a:pt x="6" y="51"/>
                    <a:pt x="0" y="48"/>
                    <a:pt x="0" y="42"/>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Freeform 27">
              <a:extLst>
                <a:ext uri="{FF2B5EF4-FFF2-40B4-BE49-F238E27FC236}">
                  <a16:creationId xmlns:a16="http://schemas.microsoft.com/office/drawing/2014/main" id="{DBFB8416-5D9F-4CC1-BF7E-E3EE4A343A4A}"/>
                </a:ext>
              </a:extLst>
            </p:cNvPr>
            <p:cNvSpPr>
              <a:spLocks/>
            </p:cNvSpPr>
            <p:nvPr userDrawn="1"/>
          </p:nvSpPr>
          <p:spPr bwMode="auto">
            <a:xfrm>
              <a:off x="676" y="241"/>
              <a:ext cx="23" cy="103"/>
            </a:xfrm>
            <a:custGeom>
              <a:avLst/>
              <a:gdLst>
                <a:gd name="T0" fmla="*/ 0 w 11"/>
                <a:gd name="T1" fmla="*/ 0 h 49"/>
                <a:gd name="T2" fmla="*/ 6 w 11"/>
                <a:gd name="T3" fmla="*/ 0 h 49"/>
                <a:gd name="T4" fmla="*/ 6 w 11"/>
                <a:gd name="T5" fmla="*/ 41 h 49"/>
                <a:gd name="T6" fmla="*/ 8 w 11"/>
                <a:gd name="T7" fmla="*/ 44 h 49"/>
                <a:gd name="T8" fmla="*/ 10 w 11"/>
                <a:gd name="T9" fmla="*/ 44 h 49"/>
                <a:gd name="T10" fmla="*/ 11 w 11"/>
                <a:gd name="T11" fmla="*/ 48 h 49"/>
                <a:gd name="T12" fmla="*/ 6 w 11"/>
                <a:gd name="T13" fmla="*/ 49 h 49"/>
                <a:gd name="T14" fmla="*/ 0 w 11"/>
                <a:gd name="T15" fmla="*/ 42 h 49"/>
                <a:gd name="T16" fmla="*/ 0 w 11"/>
                <a:gd name="T17"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49">
                  <a:moveTo>
                    <a:pt x="0" y="0"/>
                  </a:moveTo>
                  <a:cubicBezTo>
                    <a:pt x="6" y="0"/>
                    <a:pt x="6" y="0"/>
                    <a:pt x="6" y="0"/>
                  </a:cubicBezTo>
                  <a:cubicBezTo>
                    <a:pt x="6" y="41"/>
                    <a:pt x="6" y="41"/>
                    <a:pt x="6" y="41"/>
                  </a:cubicBezTo>
                  <a:cubicBezTo>
                    <a:pt x="6" y="43"/>
                    <a:pt x="6" y="44"/>
                    <a:pt x="8" y="44"/>
                  </a:cubicBezTo>
                  <a:cubicBezTo>
                    <a:pt x="9" y="44"/>
                    <a:pt x="10" y="44"/>
                    <a:pt x="10" y="44"/>
                  </a:cubicBezTo>
                  <a:cubicBezTo>
                    <a:pt x="11" y="48"/>
                    <a:pt x="11" y="48"/>
                    <a:pt x="11" y="48"/>
                  </a:cubicBezTo>
                  <a:cubicBezTo>
                    <a:pt x="10" y="49"/>
                    <a:pt x="8" y="49"/>
                    <a:pt x="6" y="49"/>
                  </a:cubicBezTo>
                  <a:cubicBezTo>
                    <a:pt x="2" y="49"/>
                    <a:pt x="0" y="47"/>
                    <a:pt x="0" y="42"/>
                  </a:cubicBezTo>
                  <a:lnTo>
                    <a:pt x="0" y="0"/>
                  </a:ln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Freeform 28">
              <a:extLst>
                <a:ext uri="{FF2B5EF4-FFF2-40B4-BE49-F238E27FC236}">
                  <a16:creationId xmlns:a16="http://schemas.microsoft.com/office/drawing/2014/main" id="{B43AF915-112D-4BC0-848F-AB0FEB9BE4BA}"/>
                </a:ext>
              </a:extLst>
            </p:cNvPr>
            <p:cNvSpPr>
              <a:spLocks noEditPoints="1"/>
            </p:cNvSpPr>
            <p:nvPr userDrawn="1"/>
          </p:nvSpPr>
          <p:spPr bwMode="auto">
            <a:xfrm>
              <a:off x="707" y="245"/>
              <a:ext cx="17" cy="99"/>
            </a:xfrm>
            <a:custGeom>
              <a:avLst/>
              <a:gdLst>
                <a:gd name="T0" fmla="*/ 1 w 8"/>
                <a:gd name="T1" fmla="*/ 14 h 47"/>
                <a:gd name="T2" fmla="*/ 7 w 8"/>
                <a:gd name="T3" fmla="*/ 14 h 47"/>
                <a:gd name="T4" fmla="*/ 7 w 8"/>
                <a:gd name="T5" fmla="*/ 47 h 47"/>
                <a:gd name="T6" fmla="*/ 1 w 8"/>
                <a:gd name="T7" fmla="*/ 47 h 47"/>
                <a:gd name="T8" fmla="*/ 1 w 8"/>
                <a:gd name="T9" fmla="*/ 14 h 47"/>
                <a:gd name="T10" fmla="*/ 0 w 8"/>
                <a:gd name="T11" fmla="*/ 4 h 47"/>
                <a:gd name="T12" fmla="*/ 4 w 8"/>
                <a:gd name="T13" fmla="*/ 0 h 47"/>
                <a:gd name="T14" fmla="*/ 8 w 8"/>
                <a:gd name="T15" fmla="*/ 4 h 47"/>
                <a:gd name="T16" fmla="*/ 4 w 8"/>
                <a:gd name="T17" fmla="*/ 8 h 47"/>
                <a:gd name="T18" fmla="*/ 0 w 8"/>
                <a:gd name="T19" fmla="*/ 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47">
                  <a:moveTo>
                    <a:pt x="1" y="14"/>
                  </a:moveTo>
                  <a:cubicBezTo>
                    <a:pt x="7" y="14"/>
                    <a:pt x="7" y="14"/>
                    <a:pt x="7" y="14"/>
                  </a:cubicBezTo>
                  <a:cubicBezTo>
                    <a:pt x="7" y="47"/>
                    <a:pt x="7" y="47"/>
                    <a:pt x="7" y="47"/>
                  </a:cubicBezTo>
                  <a:cubicBezTo>
                    <a:pt x="1" y="47"/>
                    <a:pt x="1" y="47"/>
                    <a:pt x="1" y="47"/>
                  </a:cubicBezTo>
                  <a:lnTo>
                    <a:pt x="1" y="14"/>
                  </a:lnTo>
                  <a:close/>
                  <a:moveTo>
                    <a:pt x="0" y="4"/>
                  </a:moveTo>
                  <a:cubicBezTo>
                    <a:pt x="0" y="2"/>
                    <a:pt x="2" y="0"/>
                    <a:pt x="4" y="0"/>
                  </a:cubicBezTo>
                  <a:cubicBezTo>
                    <a:pt x="6" y="0"/>
                    <a:pt x="8" y="1"/>
                    <a:pt x="8" y="4"/>
                  </a:cubicBezTo>
                  <a:cubicBezTo>
                    <a:pt x="8" y="6"/>
                    <a:pt x="6" y="8"/>
                    <a:pt x="4" y="8"/>
                  </a:cubicBezTo>
                  <a:cubicBezTo>
                    <a:pt x="2" y="8"/>
                    <a:pt x="0" y="6"/>
                    <a:pt x="0" y="4"/>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Freeform 29">
              <a:extLst>
                <a:ext uri="{FF2B5EF4-FFF2-40B4-BE49-F238E27FC236}">
                  <a16:creationId xmlns:a16="http://schemas.microsoft.com/office/drawing/2014/main" id="{A13722F5-A3E4-444B-8D18-201AF13DAA8D}"/>
                </a:ext>
              </a:extLst>
            </p:cNvPr>
            <p:cNvSpPr>
              <a:spLocks/>
            </p:cNvSpPr>
            <p:nvPr userDrawn="1"/>
          </p:nvSpPr>
          <p:spPr bwMode="auto">
            <a:xfrm>
              <a:off x="732" y="272"/>
              <a:ext cx="48" cy="74"/>
            </a:xfrm>
            <a:custGeom>
              <a:avLst/>
              <a:gdLst>
                <a:gd name="T0" fmla="*/ 2 w 23"/>
                <a:gd name="T1" fmla="*/ 27 h 35"/>
                <a:gd name="T2" fmla="*/ 11 w 23"/>
                <a:gd name="T3" fmla="*/ 30 h 35"/>
                <a:gd name="T4" fmla="*/ 17 w 23"/>
                <a:gd name="T5" fmla="*/ 25 h 35"/>
                <a:gd name="T6" fmla="*/ 2 w 23"/>
                <a:gd name="T7" fmla="*/ 10 h 35"/>
                <a:gd name="T8" fmla="*/ 13 w 23"/>
                <a:gd name="T9" fmla="*/ 0 h 35"/>
                <a:gd name="T10" fmla="*/ 22 w 23"/>
                <a:gd name="T11" fmla="*/ 2 h 35"/>
                <a:gd name="T12" fmla="*/ 22 w 23"/>
                <a:gd name="T13" fmla="*/ 7 h 35"/>
                <a:gd name="T14" fmla="*/ 14 w 23"/>
                <a:gd name="T15" fmla="*/ 5 h 35"/>
                <a:gd name="T16" fmla="*/ 8 w 23"/>
                <a:gd name="T17" fmla="*/ 9 h 35"/>
                <a:gd name="T18" fmla="*/ 23 w 23"/>
                <a:gd name="T19" fmla="*/ 25 h 35"/>
                <a:gd name="T20" fmla="*/ 11 w 23"/>
                <a:gd name="T21" fmla="*/ 35 h 35"/>
                <a:gd name="T22" fmla="*/ 0 w 23"/>
                <a:gd name="T23" fmla="*/ 32 h 35"/>
                <a:gd name="T24" fmla="*/ 2 w 23"/>
                <a:gd name="T25" fmla="*/ 2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35">
                  <a:moveTo>
                    <a:pt x="2" y="27"/>
                  </a:moveTo>
                  <a:cubicBezTo>
                    <a:pt x="4" y="28"/>
                    <a:pt x="7" y="30"/>
                    <a:pt x="11" y="30"/>
                  </a:cubicBezTo>
                  <a:cubicBezTo>
                    <a:pt x="14" y="30"/>
                    <a:pt x="17" y="28"/>
                    <a:pt x="17" y="25"/>
                  </a:cubicBezTo>
                  <a:cubicBezTo>
                    <a:pt x="17" y="18"/>
                    <a:pt x="2" y="21"/>
                    <a:pt x="2" y="10"/>
                  </a:cubicBezTo>
                  <a:cubicBezTo>
                    <a:pt x="2" y="5"/>
                    <a:pt x="6" y="0"/>
                    <a:pt x="13" y="0"/>
                  </a:cubicBezTo>
                  <a:cubicBezTo>
                    <a:pt x="17" y="0"/>
                    <a:pt x="20" y="1"/>
                    <a:pt x="22" y="2"/>
                  </a:cubicBezTo>
                  <a:cubicBezTo>
                    <a:pt x="22" y="7"/>
                    <a:pt x="22" y="7"/>
                    <a:pt x="22" y="7"/>
                  </a:cubicBezTo>
                  <a:cubicBezTo>
                    <a:pt x="20" y="6"/>
                    <a:pt x="17" y="5"/>
                    <a:pt x="14" y="5"/>
                  </a:cubicBezTo>
                  <a:cubicBezTo>
                    <a:pt x="11" y="5"/>
                    <a:pt x="8" y="6"/>
                    <a:pt x="8" y="9"/>
                  </a:cubicBezTo>
                  <a:cubicBezTo>
                    <a:pt x="8" y="16"/>
                    <a:pt x="23" y="14"/>
                    <a:pt x="23" y="25"/>
                  </a:cubicBezTo>
                  <a:cubicBezTo>
                    <a:pt x="23" y="32"/>
                    <a:pt x="18" y="35"/>
                    <a:pt x="11" y="35"/>
                  </a:cubicBezTo>
                  <a:cubicBezTo>
                    <a:pt x="6" y="35"/>
                    <a:pt x="3" y="33"/>
                    <a:pt x="0" y="32"/>
                  </a:cubicBezTo>
                  <a:lnTo>
                    <a:pt x="2" y="27"/>
                  </a:ln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 name="Freeform 30">
              <a:extLst>
                <a:ext uri="{FF2B5EF4-FFF2-40B4-BE49-F238E27FC236}">
                  <a16:creationId xmlns:a16="http://schemas.microsoft.com/office/drawing/2014/main" id="{F2A68FC6-B86B-4209-8392-4A36178E9774}"/>
                </a:ext>
              </a:extLst>
            </p:cNvPr>
            <p:cNvSpPr>
              <a:spLocks/>
            </p:cNvSpPr>
            <p:nvPr userDrawn="1"/>
          </p:nvSpPr>
          <p:spPr bwMode="auto">
            <a:xfrm>
              <a:off x="792" y="241"/>
              <a:ext cx="56" cy="103"/>
            </a:xfrm>
            <a:custGeom>
              <a:avLst/>
              <a:gdLst>
                <a:gd name="T0" fmla="*/ 0 w 27"/>
                <a:gd name="T1" fmla="*/ 0 h 49"/>
                <a:gd name="T2" fmla="*/ 6 w 27"/>
                <a:gd name="T3" fmla="*/ 0 h 49"/>
                <a:gd name="T4" fmla="*/ 6 w 27"/>
                <a:gd name="T5" fmla="*/ 20 h 49"/>
                <a:gd name="T6" fmla="*/ 17 w 27"/>
                <a:gd name="T7" fmla="*/ 15 h 49"/>
                <a:gd name="T8" fmla="*/ 27 w 27"/>
                <a:gd name="T9" fmla="*/ 27 h 49"/>
                <a:gd name="T10" fmla="*/ 27 w 27"/>
                <a:gd name="T11" fmla="*/ 49 h 49"/>
                <a:gd name="T12" fmla="*/ 21 w 27"/>
                <a:gd name="T13" fmla="*/ 49 h 49"/>
                <a:gd name="T14" fmla="*/ 21 w 27"/>
                <a:gd name="T15" fmla="*/ 29 h 49"/>
                <a:gd name="T16" fmla="*/ 15 w 27"/>
                <a:gd name="T17" fmla="*/ 21 h 49"/>
                <a:gd name="T18" fmla="*/ 6 w 27"/>
                <a:gd name="T19" fmla="*/ 25 h 49"/>
                <a:gd name="T20" fmla="*/ 6 w 27"/>
                <a:gd name="T21" fmla="*/ 49 h 49"/>
                <a:gd name="T22" fmla="*/ 0 w 27"/>
                <a:gd name="T23" fmla="*/ 49 h 49"/>
                <a:gd name="T24" fmla="*/ 0 w 27"/>
                <a:gd name="T2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9">
                  <a:moveTo>
                    <a:pt x="0" y="0"/>
                  </a:moveTo>
                  <a:cubicBezTo>
                    <a:pt x="6" y="0"/>
                    <a:pt x="6" y="0"/>
                    <a:pt x="6" y="0"/>
                  </a:cubicBezTo>
                  <a:cubicBezTo>
                    <a:pt x="6" y="20"/>
                    <a:pt x="6" y="20"/>
                    <a:pt x="6" y="20"/>
                  </a:cubicBezTo>
                  <a:cubicBezTo>
                    <a:pt x="9" y="17"/>
                    <a:pt x="13" y="15"/>
                    <a:pt x="17" y="15"/>
                  </a:cubicBezTo>
                  <a:cubicBezTo>
                    <a:pt x="22" y="15"/>
                    <a:pt x="27" y="19"/>
                    <a:pt x="27" y="27"/>
                  </a:cubicBezTo>
                  <a:cubicBezTo>
                    <a:pt x="27" y="49"/>
                    <a:pt x="27" y="49"/>
                    <a:pt x="27" y="49"/>
                  </a:cubicBezTo>
                  <a:cubicBezTo>
                    <a:pt x="21" y="49"/>
                    <a:pt x="21" y="49"/>
                    <a:pt x="21" y="49"/>
                  </a:cubicBezTo>
                  <a:cubicBezTo>
                    <a:pt x="21" y="29"/>
                    <a:pt x="21" y="29"/>
                    <a:pt x="21" y="29"/>
                  </a:cubicBezTo>
                  <a:cubicBezTo>
                    <a:pt x="21" y="24"/>
                    <a:pt x="20" y="21"/>
                    <a:pt x="15" y="21"/>
                  </a:cubicBezTo>
                  <a:cubicBezTo>
                    <a:pt x="12" y="21"/>
                    <a:pt x="9" y="23"/>
                    <a:pt x="6" y="25"/>
                  </a:cubicBezTo>
                  <a:cubicBezTo>
                    <a:pt x="6" y="49"/>
                    <a:pt x="6" y="49"/>
                    <a:pt x="6" y="49"/>
                  </a:cubicBezTo>
                  <a:cubicBezTo>
                    <a:pt x="0" y="49"/>
                    <a:pt x="0" y="49"/>
                    <a:pt x="0" y="49"/>
                  </a:cubicBezTo>
                  <a:lnTo>
                    <a:pt x="0" y="0"/>
                  </a:ln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 name="Freeform 31">
              <a:extLst>
                <a:ext uri="{FF2B5EF4-FFF2-40B4-BE49-F238E27FC236}">
                  <a16:creationId xmlns:a16="http://schemas.microsoft.com/office/drawing/2014/main" id="{F7FC3C74-97AD-4F6A-A259-91BE2AFCF76F}"/>
                </a:ext>
              </a:extLst>
            </p:cNvPr>
            <p:cNvSpPr>
              <a:spLocks noEditPoints="1"/>
            </p:cNvSpPr>
            <p:nvPr userDrawn="1"/>
          </p:nvSpPr>
          <p:spPr bwMode="auto">
            <a:xfrm>
              <a:off x="215" y="243"/>
              <a:ext cx="200" cy="91"/>
            </a:xfrm>
            <a:custGeom>
              <a:avLst/>
              <a:gdLst>
                <a:gd name="T0" fmla="*/ 35 w 96"/>
                <a:gd name="T1" fmla="*/ 0 h 43"/>
                <a:gd name="T2" fmla="*/ 35 w 96"/>
                <a:gd name="T3" fmla="*/ 43 h 43"/>
                <a:gd name="T4" fmla="*/ 22 w 96"/>
                <a:gd name="T5" fmla="*/ 36 h 43"/>
                <a:gd name="T6" fmla="*/ 8 w 96"/>
                <a:gd name="T7" fmla="*/ 25 h 43"/>
                <a:gd name="T8" fmla="*/ 2 w 96"/>
                <a:gd name="T9" fmla="*/ 14 h 43"/>
                <a:gd name="T10" fmla="*/ 0 w 96"/>
                <a:gd name="T11" fmla="*/ 0 h 43"/>
                <a:gd name="T12" fmla="*/ 35 w 96"/>
                <a:gd name="T13" fmla="*/ 0 h 43"/>
                <a:gd name="T14" fmla="*/ 96 w 96"/>
                <a:gd name="T15" fmla="*/ 0 h 43"/>
                <a:gd name="T16" fmla="*/ 94 w 96"/>
                <a:gd name="T17" fmla="*/ 14 h 43"/>
                <a:gd name="T18" fmla="*/ 88 w 96"/>
                <a:gd name="T19" fmla="*/ 25 h 43"/>
                <a:gd name="T20" fmla="*/ 74 w 96"/>
                <a:gd name="T21" fmla="*/ 36 h 43"/>
                <a:gd name="T22" fmla="*/ 61 w 96"/>
                <a:gd name="T23" fmla="*/ 43 h 43"/>
                <a:gd name="T24" fmla="*/ 61 w 96"/>
                <a:gd name="T25" fmla="*/ 0 h 43"/>
                <a:gd name="T26" fmla="*/ 96 w 96"/>
                <a:gd name="T2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43">
                  <a:moveTo>
                    <a:pt x="35" y="0"/>
                  </a:moveTo>
                  <a:cubicBezTo>
                    <a:pt x="35" y="43"/>
                    <a:pt x="35" y="43"/>
                    <a:pt x="35" y="43"/>
                  </a:cubicBezTo>
                  <a:cubicBezTo>
                    <a:pt x="24" y="38"/>
                    <a:pt x="22" y="37"/>
                    <a:pt x="22" y="36"/>
                  </a:cubicBezTo>
                  <a:cubicBezTo>
                    <a:pt x="18" y="34"/>
                    <a:pt x="12" y="31"/>
                    <a:pt x="8" y="25"/>
                  </a:cubicBezTo>
                  <a:cubicBezTo>
                    <a:pt x="5" y="22"/>
                    <a:pt x="3" y="19"/>
                    <a:pt x="2" y="14"/>
                  </a:cubicBezTo>
                  <a:cubicBezTo>
                    <a:pt x="1" y="10"/>
                    <a:pt x="0" y="5"/>
                    <a:pt x="0" y="0"/>
                  </a:cubicBezTo>
                  <a:lnTo>
                    <a:pt x="35" y="0"/>
                  </a:lnTo>
                  <a:close/>
                  <a:moveTo>
                    <a:pt x="96" y="0"/>
                  </a:moveTo>
                  <a:cubicBezTo>
                    <a:pt x="96" y="5"/>
                    <a:pt x="95" y="10"/>
                    <a:pt x="94" y="14"/>
                  </a:cubicBezTo>
                  <a:cubicBezTo>
                    <a:pt x="93" y="19"/>
                    <a:pt x="91" y="22"/>
                    <a:pt x="88" y="25"/>
                  </a:cubicBezTo>
                  <a:cubicBezTo>
                    <a:pt x="84" y="31"/>
                    <a:pt x="78" y="34"/>
                    <a:pt x="74" y="36"/>
                  </a:cubicBezTo>
                  <a:cubicBezTo>
                    <a:pt x="74" y="37"/>
                    <a:pt x="72" y="38"/>
                    <a:pt x="61" y="43"/>
                  </a:cubicBezTo>
                  <a:cubicBezTo>
                    <a:pt x="61" y="0"/>
                    <a:pt x="61" y="0"/>
                    <a:pt x="61" y="0"/>
                  </a:cubicBezTo>
                  <a:lnTo>
                    <a:pt x="96" y="0"/>
                  </a:lnTo>
                  <a:close/>
                </a:path>
              </a:pathLst>
            </a:custGeom>
            <a:noFill/>
            <a:ln w="3175" cap="flat">
              <a:solidFill>
                <a:srgbClr val="FFDD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1" name="Freeform 32">
              <a:extLst>
                <a:ext uri="{FF2B5EF4-FFF2-40B4-BE49-F238E27FC236}">
                  <a16:creationId xmlns:a16="http://schemas.microsoft.com/office/drawing/2014/main" id="{76CF05B4-702E-4974-B0E3-FAD1A8C5CBD0}"/>
                </a:ext>
              </a:extLst>
            </p:cNvPr>
            <p:cNvSpPr>
              <a:spLocks noEditPoints="1"/>
            </p:cNvSpPr>
            <p:nvPr userDrawn="1"/>
          </p:nvSpPr>
          <p:spPr bwMode="auto">
            <a:xfrm>
              <a:off x="215" y="108"/>
              <a:ext cx="200" cy="76"/>
            </a:xfrm>
            <a:custGeom>
              <a:avLst/>
              <a:gdLst>
                <a:gd name="T0" fmla="*/ 73 w 200"/>
                <a:gd name="T1" fmla="*/ 0 h 76"/>
                <a:gd name="T2" fmla="*/ 0 w 200"/>
                <a:gd name="T3" fmla="*/ 0 h 76"/>
                <a:gd name="T4" fmla="*/ 0 w 200"/>
                <a:gd name="T5" fmla="*/ 76 h 76"/>
                <a:gd name="T6" fmla="*/ 73 w 200"/>
                <a:gd name="T7" fmla="*/ 76 h 76"/>
                <a:gd name="T8" fmla="*/ 73 w 200"/>
                <a:gd name="T9" fmla="*/ 0 h 76"/>
                <a:gd name="T10" fmla="*/ 200 w 200"/>
                <a:gd name="T11" fmla="*/ 0 h 76"/>
                <a:gd name="T12" fmla="*/ 127 w 200"/>
                <a:gd name="T13" fmla="*/ 0 h 76"/>
                <a:gd name="T14" fmla="*/ 127 w 200"/>
                <a:gd name="T15" fmla="*/ 76 h 76"/>
                <a:gd name="T16" fmla="*/ 200 w 200"/>
                <a:gd name="T17" fmla="*/ 76 h 76"/>
                <a:gd name="T18" fmla="*/ 200 w 200"/>
                <a:gd name="T19"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76">
                  <a:moveTo>
                    <a:pt x="73" y="0"/>
                  </a:moveTo>
                  <a:lnTo>
                    <a:pt x="0" y="0"/>
                  </a:lnTo>
                  <a:lnTo>
                    <a:pt x="0" y="76"/>
                  </a:lnTo>
                  <a:lnTo>
                    <a:pt x="73" y="76"/>
                  </a:lnTo>
                  <a:lnTo>
                    <a:pt x="73" y="0"/>
                  </a:lnTo>
                  <a:close/>
                  <a:moveTo>
                    <a:pt x="200" y="0"/>
                  </a:moveTo>
                  <a:lnTo>
                    <a:pt x="127" y="0"/>
                  </a:lnTo>
                  <a:lnTo>
                    <a:pt x="127" y="76"/>
                  </a:lnTo>
                  <a:lnTo>
                    <a:pt x="200" y="76"/>
                  </a:lnTo>
                  <a:lnTo>
                    <a:pt x="200" y="0"/>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2" name="Freeform 33">
              <a:extLst>
                <a:ext uri="{FF2B5EF4-FFF2-40B4-BE49-F238E27FC236}">
                  <a16:creationId xmlns:a16="http://schemas.microsoft.com/office/drawing/2014/main" id="{D32280CA-964B-4044-9AE3-55FF31094FA1}"/>
                </a:ext>
              </a:extLst>
            </p:cNvPr>
            <p:cNvSpPr>
              <a:spLocks/>
            </p:cNvSpPr>
            <p:nvPr userDrawn="1"/>
          </p:nvSpPr>
          <p:spPr bwMode="auto">
            <a:xfrm>
              <a:off x="203" y="97"/>
              <a:ext cx="225" cy="264"/>
            </a:xfrm>
            <a:custGeom>
              <a:avLst/>
              <a:gdLst>
                <a:gd name="T0" fmla="*/ 54 w 108"/>
                <a:gd name="T1" fmla="*/ 125 h 125"/>
                <a:gd name="T2" fmla="*/ 53 w 108"/>
                <a:gd name="T3" fmla="*/ 124 h 125"/>
                <a:gd name="T4" fmla="*/ 25 w 108"/>
                <a:gd name="T5" fmla="*/ 110 h 125"/>
                <a:gd name="T6" fmla="*/ 0 w 108"/>
                <a:gd name="T7" fmla="*/ 65 h 125"/>
                <a:gd name="T8" fmla="*/ 0 w 108"/>
                <a:gd name="T9" fmla="*/ 0 h 125"/>
                <a:gd name="T10" fmla="*/ 108 w 108"/>
                <a:gd name="T11" fmla="*/ 0 h 125"/>
                <a:gd name="T12" fmla="*/ 108 w 108"/>
                <a:gd name="T13" fmla="*/ 65 h 125"/>
                <a:gd name="T14" fmla="*/ 83 w 108"/>
                <a:gd name="T15" fmla="*/ 110 h 125"/>
                <a:gd name="T16" fmla="*/ 55 w 108"/>
                <a:gd name="T17" fmla="*/ 124 h 125"/>
                <a:gd name="T18" fmla="*/ 54 w 108"/>
                <a:gd name="T19"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125">
                  <a:moveTo>
                    <a:pt x="54" y="125"/>
                  </a:moveTo>
                  <a:cubicBezTo>
                    <a:pt x="53" y="124"/>
                    <a:pt x="53" y="124"/>
                    <a:pt x="53" y="124"/>
                  </a:cubicBezTo>
                  <a:cubicBezTo>
                    <a:pt x="51" y="123"/>
                    <a:pt x="27" y="111"/>
                    <a:pt x="25" y="110"/>
                  </a:cubicBezTo>
                  <a:cubicBezTo>
                    <a:pt x="17" y="106"/>
                    <a:pt x="0" y="97"/>
                    <a:pt x="0" y="65"/>
                  </a:cubicBezTo>
                  <a:cubicBezTo>
                    <a:pt x="0" y="0"/>
                    <a:pt x="0" y="0"/>
                    <a:pt x="0" y="0"/>
                  </a:cubicBezTo>
                  <a:cubicBezTo>
                    <a:pt x="108" y="0"/>
                    <a:pt x="108" y="0"/>
                    <a:pt x="108" y="0"/>
                  </a:cubicBezTo>
                  <a:cubicBezTo>
                    <a:pt x="108" y="65"/>
                    <a:pt x="108" y="65"/>
                    <a:pt x="108" y="65"/>
                  </a:cubicBezTo>
                  <a:cubicBezTo>
                    <a:pt x="108" y="97"/>
                    <a:pt x="91" y="106"/>
                    <a:pt x="83" y="110"/>
                  </a:cubicBezTo>
                  <a:cubicBezTo>
                    <a:pt x="81" y="111"/>
                    <a:pt x="56" y="123"/>
                    <a:pt x="55" y="124"/>
                  </a:cubicBezTo>
                  <a:lnTo>
                    <a:pt x="54" y="125"/>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 name="Freeform 34">
              <a:extLst>
                <a:ext uri="{FF2B5EF4-FFF2-40B4-BE49-F238E27FC236}">
                  <a16:creationId xmlns:a16="http://schemas.microsoft.com/office/drawing/2014/main" id="{18F6AF13-FFD0-4C2E-9045-90495D8AD099}"/>
                </a:ext>
              </a:extLst>
            </p:cNvPr>
            <p:cNvSpPr>
              <a:spLocks/>
            </p:cNvSpPr>
            <p:nvPr userDrawn="1"/>
          </p:nvSpPr>
          <p:spPr bwMode="auto">
            <a:xfrm>
              <a:off x="209" y="101"/>
              <a:ext cx="213" cy="254"/>
            </a:xfrm>
            <a:custGeom>
              <a:avLst/>
              <a:gdLst>
                <a:gd name="T0" fmla="*/ 62 w 102"/>
                <a:gd name="T1" fmla="*/ 42 h 120"/>
                <a:gd name="T2" fmla="*/ 62 w 102"/>
                <a:gd name="T3" fmla="*/ 0 h 120"/>
                <a:gd name="T4" fmla="*/ 40 w 102"/>
                <a:gd name="T5" fmla="*/ 0 h 120"/>
                <a:gd name="T6" fmla="*/ 40 w 102"/>
                <a:gd name="T7" fmla="*/ 42 h 120"/>
                <a:gd name="T8" fmla="*/ 0 w 102"/>
                <a:gd name="T9" fmla="*/ 42 h 120"/>
                <a:gd name="T10" fmla="*/ 0 w 102"/>
                <a:gd name="T11" fmla="*/ 63 h 120"/>
                <a:gd name="T12" fmla="*/ 0 w 102"/>
                <a:gd name="T13" fmla="*/ 64 h 120"/>
                <a:gd name="T14" fmla="*/ 40 w 102"/>
                <a:gd name="T15" fmla="*/ 64 h 120"/>
                <a:gd name="T16" fmla="*/ 40 w 102"/>
                <a:gd name="T17" fmla="*/ 115 h 120"/>
                <a:gd name="T18" fmla="*/ 51 w 102"/>
                <a:gd name="T19" fmla="*/ 120 h 120"/>
                <a:gd name="T20" fmla="*/ 51 w 102"/>
                <a:gd name="T21" fmla="*/ 120 h 120"/>
                <a:gd name="T22" fmla="*/ 51 w 102"/>
                <a:gd name="T23" fmla="*/ 120 h 120"/>
                <a:gd name="T24" fmla="*/ 62 w 102"/>
                <a:gd name="T25" fmla="*/ 115 h 120"/>
                <a:gd name="T26" fmla="*/ 62 w 102"/>
                <a:gd name="T27" fmla="*/ 64 h 120"/>
                <a:gd name="T28" fmla="*/ 102 w 102"/>
                <a:gd name="T29" fmla="*/ 64 h 120"/>
                <a:gd name="T30" fmla="*/ 102 w 102"/>
                <a:gd name="T31" fmla="*/ 63 h 120"/>
                <a:gd name="T32" fmla="*/ 102 w 102"/>
                <a:gd name="T33" fmla="*/ 42 h 120"/>
                <a:gd name="T34" fmla="*/ 62 w 102"/>
                <a:gd name="T35" fmla="*/ 4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2" h="120">
                  <a:moveTo>
                    <a:pt x="62" y="42"/>
                  </a:moveTo>
                  <a:cubicBezTo>
                    <a:pt x="62" y="0"/>
                    <a:pt x="62" y="0"/>
                    <a:pt x="62" y="0"/>
                  </a:cubicBezTo>
                  <a:cubicBezTo>
                    <a:pt x="40" y="0"/>
                    <a:pt x="40" y="0"/>
                    <a:pt x="40" y="0"/>
                  </a:cubicBezTo>
                  <a:cubicBezTo>
                    <a:pt x="40" y="42"/>
                    <a:pt x="40" y="42"/>
                    <a:pt x="40" y="42"/>
                  </a:cubicBezTo>
                  <a:cubicBezTo>
                    <a:pt x="0" y="42"/>
                    <a:pt x="0" y="42"/>
                    <a:pt x="0" y="42"/>
                  </a:cubicBezTo>
                  <a:cubicBezTo>
                    <a:pt x="0" y="63"/>
                    <a:pt x="0" y="63"/>
                    <a:pt x="0" y="63"/>
                  </a:cubicBezTo>
                  <a:cubicBezTo>
                    <a:pt x="0" y="63"/>
                    <a:pt x="0" y="63"/>
                    <a:pt x="0" y="64"/>
                  </a:cubicBezTo>
                  <a:cubicBezTo>
                    <a:pt x="40" y="64"/>
                    <a:pt x="40" y="64"/>
                    <a:pt x="40" y="64"/>
                  </a:cubicBezTo>
                  <a:cubicBezTo>
                    <a:pt x="40" y="115"/>
                    <a:pt x="40" y="115"/>
                    <a:pt x="40" y="115"/>
                  </a:cubicBezTo>
                  <a:cubicBezTo>
                    <a:pt x="46" y="117"/>
                    <a:pt x="51" y="120"/>
                    <a:pt x="51" y="120"/>
                  </a:cubicBezTo>
                  <a:cubicBezTo>
                    <a:pt x="51" y="120"/>
                    <a:pt x="51" y="120"/>
                    <a:pt x="51" y="120"/>
                  </a:cubicBezTo>
                  <a:cubicBezTo>
                    <a:pt x="51" y="120"/>
                    <a:pt x="51" y="120"/>
                    <a:pt x="51" y="120"/>
                  </a:cubicBezTo>
                  <a:cubicBezTo>
                    <a:pt x="51" y="120"/>
                    <a:pt x="56" y="117"/>
                    <a:pt x="62" y="115"/>
                  </a:cubicBezTo>
                  <a:cubicBezTo>
                    <a:pt x="62" y="64"/>
                    <a:pt x="62" y="64"/>
                    <a:pt x="62" y="64"/>
                  </a:cubicBezTo>
                  <a:cubicBezTo>
                    <a:pt x="102" y="64"/>
                    <a:pt x="102" y="64"/>
                    <a:pt x="102" y="64"/>
                  </a:cubicBezTo>
                  <a:cubicBezTo>
                    <a:pt x="102" y="63"/>
                    <a:pt x="102" y="63"/>
                    <a:pt x="102" y="63"/>
                  </a:cubicBezTo>
                  <a:cubicBezTo>
                    <a:pt x="102" y="42"/>
                    <a:pt x="102" y="42"/>
                    <a:pt x="102" y="42"/>
                  </a:cubicBezTo>
                  <a:lnTo>
                    <a:pt x="62"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Rectangle 35">
              <a:extLst>
                <a:ext uri="{FF2B5EF4-FFF2-40B4-BE49-F238E27FC236}">
                  <a16:creationId xmlns:a16="http://schemas.microsoft.com/office/drawing/2014/main" id="{777CBFE5-3F7C-44BA-A514-AEFFEDCD51FB}"/>
                </a:ext>
              </a:extLst>
            </p:cNvPr>
            <p:cNvSpPr>
              <a:spLocks noChangeArrowheads="1"/>
            </p:cNvSpPr>
            <p:nvPr userDrawn="1"/>
          </p:nvSpPr>
          <p:spPr bwMode="auto">
            <a:xfrm>
              <a:off x="209" y="101"/>
              <a:ext cx="83" cy="89"/>
            </a:xfrm>
            <a:prstGeom prst="rect">
              <a:avLst/>
            </a:prstGeom>
            <a:solidFill>
              <a:srgbClr val="E633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 name="Rectangle 36">
              <a:extLst>
                <a:ext uri="{FF2B5EF4-FFF2-40B4-BE49-F238E27FC236}">
                  <a16:creationId xmlns:a16="http://schemas.microsoft.com/office/drawing/2014/main" id="{79053AE1-00EB-49D2-B965-F04C00FCB0EF}"/>
                </a:ext>
              </a:extLst>
            </p:cNvPr>
            <p:cNvSpPr>
              <a:spLocks noChangeArrowheads="1"/>
            </p:cNvSpPr>
            <p:nvPr userDrawn="1"/>
          </p:nvSpPr>
          <p:spPr bwMode="auto">
            <a:xfrm>
              <a:off x="338" y="101"/>
              <a:ext cx="84" cy="89"/>
            </a:xfrm>
            <a:prstGeom prst="rect">
              <a:avLst/>
            </a:prstGeom>
            <a:solidFill>
              <a:srgbClr val="E633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 name="Freeform 37">
              <a:extLst>
                <a:ext uri="{FF2B5EF4-FFF2-40B4-BE49-F238E27FC236}">
                  <a16:creationId xmlns:a16="http://schemas.microsoft.com/office/drawing/2014/main" id="{BFBAFA70-9F82-463E-B900-856CFE196A37}"/>
                </a:ext>
              </a:extLst>
            </p:cNvPr>
            <p:cNvSpPr>
              <a:spLocks/>
            </p:cNvSpPr>
            <p:nvPr userDrawn="1"/>
          </p:nvSpPr>
          <p:spPr bwMode="auto">
            <a:xfrm>
              <a:off x="209" y="237"/>
              <a:ext cx="83" cy="107"/>
            </a:xfrm>
            <a:custGeom>
              <a:avLst/>
              <a:gdLst>
                <a:gd name="T0" fmla="*/ 40 w 40"/>
                <a:gd name="T1" fmla="*/ 0 h 51"/>
                <a:gd name="T2" fmla="*/ 0 w 40"/>
                <a:gd name="T3" fmla="*/ 0 h 51"/>
                <a:gd name="T4" fmla="*/ 23 w 40"/>
                <a:gd name="T5" fmla="*/ 42 h 51"/>
                <a:gd name="T6" fmla="*/ 40 w 40"/>
                <a:gd name="T7" fmla="*/ 51 h 51"/>
                <a:gd name="T8" fmla="*/ 40 w 40"/>
                <a:gd name="T9" fmla="*/ 0 h 51"/>
              </a:gdLst>
              <a:ahLst/>
              <a:cxnLst>
                <a:cxn ang="0">
                  <a:pos x="T0" y="T1"/>
                </a:cxn>
                <a:cxn ang="0">
                  <a:pos x="T2" y="T3"/>
                </a:cxn>
                <a:cxn ang="0">
                  <a:pos x="T4" y="T5"/>
                </a:cxn>
                <a:cxn ang="0">
                  <a:pos x="T6" y="T7"/>
                </a:cxn>
                <a:cxn ang="0">
                  <a:pos x="T8" y="T9"/>
                </a:cxn>
              </a:cxnLst>
              <a:rect l="0" t="0" r="r" b="b"/>
              <a:pathLst>
                <a:path w="40" h="51">
                  <a:moveTo>
                    <a:pt x="40" y="0"/>
                  </a:moveTo>
                  <a:cubicBezTo>
                    <a:pt x="0" y="0"/>
                    <a:pt x="0" y="0"/>
                    <a:pt x="0" y="0"/>
                  </a:cubicBezTo>
                  <a:cubicBezTo>
                    <a:pt x="0" y="29"/>
                    <a:pt x="15" y="38"/>
                    <a:pt x="23" y="42"/>
                  </a:cubicBezTo>
                  <a:cubicBezTo>
                    <a:pt x="24" y="43"/>
                    <a:pt x="33" y="47"/>
                    <a:pt x="40" y="51"/>
                  </a:cubicBezTo>
                  <a:lnTo>
                    <a:pt x="40" y="0"/>
                  </a:lnTo>
                  <a:close/>
                </a:path>
              </a:pathLst>
            </a:custGeom>
            <a:solidFill>
              <a:srgbClr val="E633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 name="Freeform 38">
              <a:extLst>
                <a:ext uri="{FF2B5EF4-FFF2-40B4-BE49-F238E27FC236}">
                  <a16:creationId xmlns:a16="http://schemas.microsoft.com/office/drawing/2014/main" id="{C9BB7948-3689-4425-8D60-D17C2362CB2E}"/>
                </a:ext>
              </a:extLst>
            </p:cNvPr>
            <p:cNvSpPr>
              <a:spLocks/>
            </p:cNvSpPr>
            <p:nvPr userDrawn="1"/>
          </p:nvSpPr>
          <p:spPr bwMode="auto">
            <a:xfrm>
              <a:off x="338" y="237"/>
              <a:ext cx="84" cy="107"/>
            </a:xfrm>
            <a:custGeom>
              <a:avLst/>
              <a:gdLst>
                <a:gd name="T0" fmla="*/ 0 w 40"/>
                <a:gd name="T1" fmla="*/ 0 h 51"/>
                <a:gd name="T2" fmla="*/ 0 w 40"/>
                <a:gd name="T3" fmla="*/ 51 h 51"/>
                <a:gd name="T4" fmla="*/ 17 w 40"/>
                <a:gd name="T5" fmla="*/ 42 h 51"/>
                <a:gd name="T6" fmla="*/ 40 w 40"/>
                <a:gd name="T7" fmla="*/ 0 h 51"/>
                <a:gd name="T8" fmla="*/ 0 w 40"/>
                <a:gd name="T9" fmla="*/ 0 h 51"/>
              </a:gdLst>
              <a:ahLst/>
              <a:cxnLst>
                <a:cxn ang="0">
                  <a:pos x="T0" y="T1"/>
                </a:cxn>
                <a:cxn ang="0">
                  <a:pos x="T2" y="T3"/>
                </a:cxn>
                <a:cxn ang="0">
                  <a:pos x="T4" y="T5"/>
                </a:cxn>
                <a:cxn ang="0">
                  <a:pos x="T6" y="T7"/>
                </a:cxn>
                <a:cxn ang="0">
                  <a:pos x="T8" y="T9"/>
                </a:cxn>
              </a:cxnLst>
              <a:rect l="0" t="0" r="r" b="b"/>
              <a:pathLst>
                <a:path w="40" h="51">
                  <a:moveTo>
                    <a:pt x="0" y="0"/>
                  </a:moveTo>
                  <a:cubicBezTo>
                    <a:pt x="0" y="51"/>
                    <a:pt x="0" y="51"/>
                    <a:pt x="0" y="51"/>
                  </a:cubicBezTo>
                  <a:cubicBezTo>
                    <a:pt x="7" y="47"/>
                    <a:pt x="16" y="43"/>
                    <a:pt x="17" y="42"/>
                  </a:cubicBezTo>
                  <a:cubicBezTo>
                    <a:pt x="25" y="38"/>
                    <a:pt x="40" y="29"/>
                    <a:pt x="40" y="0"/>
                  </a:cubicBezTo>
                  <a:lnTo>
                    <a:pt x="0" y="0"/>
                  </a:lnTo>
                  <a:close/>
                </a:path>
              </a:pathLst>
            </a:custGeom>
            <a:solidFill>
              <a:srgbClr val="E633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 name="Freeform 39">
              <a:extLst>
                <a:ext uri="{FF2B5EF4-FFF2-40B4-BE49-F238E27FC236}">
                  <a16:creationId xmlns:a16="http://schemas.microsoft.com/office/drawing/2014/main" id="{A620AC47-232A-4C75-9660-9343796B2607}"/>
                </a:ext>
              </a:extLst>
            </p:cNvPr>
            <p:cNvSpPr>
              <a:spLocks/>
            </p:cNvSpPr>
            <p:nvPr userDrawn="1"/>
          </p:nvSpPr>
          <p:spPr bwMode="auto">
            <a:xfrm>
              <a:off x="361" y="209"/>
              <a:ext cx="11" cy="23"/>
            </a:xfrm>
            <a:custGeom>
              <a:avLst/>
              <a:gdLst>
                <a:gd name="T0" fmla="*/ 3 w 5"/>
                <a:gd name="T1" fmla="*/ 2 h 11"/>
                <a:gd name="T2" fmla="*/ 4 w 5"/>
                <a:gd name="T3" fmla="*/ 1 h 11"/>
                <a:gd name="T4" fmla="*/ 3 w 5"/>
                <a:gd name="T5" fmla="*/ 0 h 11"/>
                <a:gd name="T6" fmla="*/ 2 w 5"/>
                <a:gd name="T7" fmla="*/ 1 h 11"/>
                <a:gd name="T8" fmla="*/ 2 w 5"/>
                <a:gd name="T9" fmla="*/ 2 h 11"/>
                <a:gd name="T10" fmla="*/ 0 w 5"/>
                <a:gd name="T11" fmla="*/ 8 h 11"/>
                <a:gd name="T12" fmla="*/ 2 w 5"/>
                <a:gd name="T13" fmla="*/ 8 h 11"/>
                <a:gd name="T14" fmla="*/ 3 w 5"/>
                <a:gd name="T15" fmla="*/ 11 h 11"/>
                <a:gd name="T16" fmla="*/ 3 w 5"/>
                <a:gd name="T17" fmla="*/ 8 h 11"/>
                <a:gd name="T18" fmla="*/ 5 w 5"/>
                <a:gd name="T19" fmla="*/ 8 h 11"/>
                <a:gd name="T20" fmla="*/ 3 w 5"/>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1">
                  <a:moveTo>
                    <a:pt x="3" y="2"/>
                  </a:moveTo>
                  <a:cubicBezTo>
                    <a:pt x="4" y="1"/>
                    <a:pt x="4" y="1"/>
                    <a:pt x="4" y="1"/>
                  </a:cubicBezTo>
                  <a:cubicBezTo>
                    <a:pt x="3" y="0"/>
                    <a:pt x="3" y="0"/>
                    <a:pt x="3" y="0"/>
                  </a:cubicBezTo>
                  <a:cubicBezTo>
                    <a:pt x="2" y="1"/>
                    <a:pt x="2" y="1"/>
                    <a:pt x="2" y="1"/>
                  </a:cubicBezTo>
                  <a:cubicBezTo>
                    <a:pt x="2" y="2"/>
                    <a:pt x="2" y="2"/>
                    <a:pt x="2" y="2"/>
                  </a:cubicBezTo>
                  <a:cubicBezTo>
                    <a:pt x="2" y="2"/>
                    <a:pt x="2" y="7"/>
                    <a:pt x="0" y="8"/>
                  </a:cubicBezTo>
                  <a:cubicBezTo>
                    <a:pt x="0" y="8"/>
                    <a:pt x="1" y="9"/>
                    <a:pt x="2" y="8"/>
                  </a:cubicBezTo>
                  <a:cubicBezTo>
                    <a:pt x="2" y="8"/>
                    <a:pt x="2" y="9"/>
                    <a:pt x="3" y="11"/>
                  </a:cubicBezTo>
                  <a:cubicBezTo>
                    <a:pt x="3" y="9"/>
                    <a:pt x="3" y="8"/>
                    <a:pt x="3" y="8"/>
                  </a:cubicBezTo>
                  <a:cubicBezTo>
                    <a:pt x="4" y="9"/>
                    <a:pt x="5" y="8"/>
                    <a:pt x="5" y="8"/>
                  </a:cubicBezTo>
                  <a:cubicBezTo>
                    <a:pt x="3" y="7"/>
                    <a:pt x="3" y="2"/>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Freeform 40">
              <a:extLst>
                <a:ext uri="{FF2B5EF4-FFF2-40B4-BE49-F238E27FC236}">
                  <a16:creationId xmlns:a16="http://schemas.microsoft.com/office/drawing/2014/main" id="{3B2170E1-9E48-48B6-A735-72F1B63EB83C}"/>
                </a:ext>
              </a:extLst>
            </p:cNvPr>
            <p:cNvSpPr>
              <a:spLocks/>
            </p:cNvSpPr>
            <p:nvPr userDrawn="1"/>
          </p:nvSpPr>
          <p:spPr bwMode="auto">
            <a:xfrm>
              <a:off x="374" y="192"/>
              <a:ext cx="12" cy="23"/>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9 h 11"/>
                <a:gd name="T12" fmla="*/ 2 w 6"/>
                <a:gd name="T13" fmla="*/ 9 h 11"/>
                <a:gd name="T14" fmla="*/ 3 w 6"/>
                <a:gd name="T15" fmla="*/ 11 h 11"/>
                <a:gd name="T16" fmla="*/ 4 w 6"/>
                <a:gd name="T17" fmla="*/ 9 h 11"/>
                <a:gd name="T18" fmla="*/ 6 w 6"/>
                <a:gd name="T19" fmla="*/ 9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3"/>
                    <a:pt x="3" y="7"/>
                    <a:pt x="0" y="9"/>
                  </a:cubicBezTo>
                  <a:cubicBezTo>
                    <a:pt x="0" y="9"/>
                    <a:pt x="1" y="9"/>
                    <a:pt x="2" y="9"/>
                  </a:cubicBezTo>
                  <a:cubicBezTo>
                    <a:pt x="2" y="9"/>
                    <a:pt x="3" y="10"/>
                    <a:pt x="3" y="11"/>
                  </a:cubicBezTo>
                  <a:cubicBezTo>
                    <a:pt x="4" y="10"/>
                    <a:pt x="4" y="9"/>
                    <a:pt x="4" y="9"/>
                  </a:cubicBezTo>
                  <a:cubicBezTo>
                    <a:pt x="5" y="9"/>
                    <a:pt x="6" y="9"/>
                    <a:pt x="6" y="9"/>
                  </a:cubicBezTo>
                  <a:cubicBezTo>
                    <a:pt x="3" y="7"/>
                    <a:pt x="3" y="3"/>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 name="Freeform 41">
              <a:extLst>
                <a:ext uri="{FF2B5EF4-FFF2-40B4-BE49-F238E27FC236}">
                  <a16:creationId xmlns:a16="http://schemas.microsoft.com/office/drawing/2014/main" id="{1994905A-06D6-4B36-B86D-B9BF395707C6}"/>
                </a:ext>
              </a:extLst>
            </p:cNvPr>
            <p:cNvSpPr>
              <a:spLocks/>
            </p:cNvSpPr>
            <p:nvPr userDrawn="1"/>
          </p:nvSpPr>
          <p:spPr bwMode="auto">
            <a:xfrm>
              <a:off x="388" y="209"/>
              <a:ext cx="13" cy="23"/>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8 h 11"/>
                <a:gd name="T12" fmla="*/ 2 w 6"/>
                <a:gd name="T13" fmla="*/ 8 h 11"/>
                <a:gd name="T14" fmla="*/ 3 w 6"/>
                <a:gd name="T15" fmla="*/ 11 h 11"/>
                <a:gd name="T16" fmla="*/ 4 w 6"/>
                <a:gd name="T17" fmla="*/ 8 h 11"/>
                <a:gd name="T18" fmla="*/ 6 w 6"/>
                <a:gd name="T19" fmla="*/ 8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2"/>
                    <a:pt x="3" y="7"/>
                    <a:pt x="0" y="8"/>
                  </a:cubicBezTo>
                  <a:cubicBezTo>
                    <a:pt x="0" y="8"/>
                    <a:pt x="1" y="9"/>
                    <a:pt x="2" y="8"/>
                  </a:cubicBezTo>
                  <a:cubicBezTo>
                    <a:pt x="2" y="8"/>
                    <a:pt x="2" y="9"/>
                    <a:pt x="3" y="11"/>
                  </a:cubicBezTo>
                  <a:cubicBezTo>
                    <a:pt x="3" y="9"/>
                    <a:pt x="4" y="8"/>
                    <a:pt x="4" y="8"/>
                  </a:cubicBezTo>
                  <a:cubicBezTo>
                    <a:pt x="5" y="9"/>
                    <a:pt x="6" y="8"/>
                    <a:pt x="6" y="8"/>
                  </a:cubicBezTo>
                  <a:cubicBezTo>
                    <a:pt x="3" y="7"/>
                    <a:pt x="3" y="2"/>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 name="Freeform 42">
              <a:extLst>
                <a:ext uri="{FF2B5EF4-FFF2-40B4-BE49-F238E27FC236}">
                  <a16:creationId xmlns:a16="http://schemas.microsoft.com/office/drawing/2014/main" id="{D5DD2238-B7D3-41E8-8078-0429B9A197D0}"/>
                </a:ext>
              </a:extLst>
            </p:cNvPr>
            <p:cNvSpPr>
              <a:spLocks/>
            </p:cNvSpPr>
            <p:nvPr userDrawn="1"/>
          </p:nvSpPr>
          <p:spPr bwMode="auto">
            <a:xfrm>
              <a:off x="403" y="192"/>
              <a:ext cx="10" cy="23"/>
            </a:xfrm>
            <a:custGeom>
              <a:avLst/>
              <a:gdLst>
                <a:gd name="T0" fmla="*/ 3 w 5"/>
                <a:gd name="T1" fmla="*/ 2 h 11"/>
                <a:gd name="T2" fmla="*/ 3 w 5"/>
                <a:gd name="T3" fmla="*/ 1 h 11"/>
                <a:gd name="T4" fmla="*/ 2 w 5"/>
                <a:gd name="T5" fmla="*/ 0 h 11"/>
                <a:gd name="T6" fmla="*/ 1 w 5"/>
                <a:gd name="T7" fmla="*/ 1 h 11"/>
                <a:gd name="T8" fmla="*/ 2 w 5"/>
                <a:gd name="T9" fmla="*/ 2 h 11"/>
                <a:gd name="T10" fmla="*/ 0 w 5"/>
                <a:gd name="T11" fmla="*/ 9 h 11"/>
                <a:gd name="T12" fmla="*/ 2 w 5"/>
                <a:gd name="T13" fmla="*/ 9 h 11"/>
                <a:gd name="T14" fmla="*/ 2 w 5"/>
                <a:gd name="T15" fmla="*/ 11 h 11"/>
                <a:gd name="T16" fmla="*/ 3 w 5"/>
                <a:gd name="T17" fmla="*/ 9 h 11"/>
                <a:gd name="T18" fmla="*/ 5 w 5"/>
                <a:gd name="T19" fmla="*/ 9 h 11"/>
                <a:gd name="T20" fmla="*/ 3 w 5"/>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1">
                  <a:moveTo>
                    <a:pt x="3" y="2"/>
                  </a:moveTo>
                  <a:cubicBezTo>
                    <a:pt x="3" y="1"/>
                    <a:pt x="3" y="1"/>
                    <a:pt x="3" y="1"/>
                  </a:cubicBezTo>
                  <a:cubicBezTo>
                    <a:pt x="2" y="0"/>
                    <a:pt x="2" y="0"/>
                    <a:pt x="2" y="0"/>
                  </a:cubicBezTo>
                  <a:cubicBezTo>
                    <a:pt x="1" y="1"/>
                    <a:pt x="1" y="1"/>
                    <a:pt x="1" y="1"/>
                  </a:cubicBezTo>
                  <a:cubicBezTo>
                    <a:pt x="2" y="2"/>
                    <a:pt x="2" y="2"/>
                    <a:pt x="2" y="2"/>
                  </a:cubicBezTo>
                  <a:cubicBezTo>
                    <a:pt x="2" y="3"/>
                    <a:pt x="2" y="7"/>
                    <a:pt x="0" y="9"/>
                  </a:cubicBezTo>
                  <a:cubicBezTo>
                    <a:pt x="0" y="9"/>
                    <a:pt x="0" y="9"/>
                    <a:pt x="2" y="9"/>
                  </a:cubicBezTo>
                  <a:cubicBezTo>
                    <a:pt x="2" y="9"/>
                    <a:pt x="2" y="10"/>
                    <a:pt x="2" y="11"/>
                  </a:cubicBezTo>
                  <a:cubicBezTo>
                    <a:pt x="3" y="10"/>
                    <a:pt x="3" y="9"/>
                    <a:pt x="3" y="9"/>
                  </a:cubicBezTo>
                  <a:cubicBezTo>
                    <a:pt x="4" y="9"/>
                    <a:pt x="5" y="9"/>
                    <a:pt x="5" y="9"/>
                  </a:cubicBezTo>
                  <a:cubicBezTo>
                    <a:pt x="3" y="7"/>
                    <a:pt x="3" y="3"/>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 name="Freeform 43">
              <a:extLst>
                <a:ext uri="{FF2B5EF4-FFF2-40B4-BE49-F238E27FC236}">
                  <a16:creationId xmlns:a16="http://schemas.microsoft.com/office/drawing/2014/main" id="{F29E0BCA-D619-448A-A4DA-C5E357CBC616}"/>
                </a:ext>
              </a:extLst>
            </p:cNvPr>
            <p:cNvSpPr>
              <a:spLocks/>
            </p:cNvSpPr>
            <p:nvPr userDrawn="1"/>
          </p:nvSpPr>
          <p:spPr bwMode="auto">
            <a:xfrm>
              <a:off x="347" y="192"/>
              <a:ext cx="12" cy="23"/>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9 h 11"/>
                <a:gd name="T12" fmla="*/ 2 w 6"/>
                <a:gd name="T13" fmla="*/ 9 h 11"/>
                <a:gd name="T14" fmla="*/ 3 w 6"/>
                <a:gd name="T15" fmla="*/ 11 h 11"/>
                <a:gd name="T16" fmla="*/ 4 w 6"/>
                <a:gd name="T17" fmla="*/ 9 h 11"/>
                <a:gd name="T18" fmla="*/ 6 w 6"/>
                <a:gd name="T19" fmla="*/ 9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3"/>
                    <a:pt x="3" y="7"/>
                    <a:pt x="0" y="9"/>
                  </a:cubicBezTo>
                  <a:cubicBezTo>
                    <a:pt x="0" y="9"/>
                    <a:pt x="1" y="9"/>
                    <a:pt x="2" y="9"/>
                  </a:cubicBezTo>
                  <a:cubicBezTo>
                    <a:pt x="2" y="9"/>
                    <a:pt x="2" y="10"/>
                    <a:pt x="3" y="11"/>
                  </a:cubicBezTo>
                  <a:cubicBezTo>
                    <a:pt x="4" y="10"/>
                    <a:pt x="4" y="9"/>
                    <a:pt x="4" y="9"/>
                  </a:cubicBezTo>
                  <a:cubicBezTo>
                    <a:pt x="5" y="9"/>
                    <a:pt x="6" y="9"/>
                    <a:pt x="6" y="9"/>
                  </a:cubicBezTo>
                  <a:cubicBezTo>
                    <a:pt x="3" y="7"/>
                    <a:pt x="3" y="3"/>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 name="Freeform 44">
              <a:extLst>
                <a:ext uri="{FF2B5EF4-FFF2-40B4-BE49-F238E27FC236}">
                  <a16:creationId xmlns:a16="http://schemas.microsoft.com/office/drawing/2014/main" id="{37A7E205-2687-4D5A-9389-71A27D7867A0}"/>
                </a:ext>
              </a:extLst>
            </p:cNvPr>
            <p:cNvSpPr>
              <a:spLocks/>
            </p:cNvSpPr>
            <p:nvPr userDrawn="1"/>
          </p:nvSpPr>
          <p:spPr bwMode="auto">
            <a:xfrm>
              <a:off x="230" y="209"/>
              <a:ext cx="12" cy="23"/>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8 h 11"/>
                <a:gd name="T12" fmla="*/ 2 w 6"/>
                <a:gd name="T13" fmla="*/ 8 h 11"/>
                <a:gd name="T14" fmla="*/ 3 w 6"/>
                <a:gd name="T15" fmla="*/ 11 h 11"/>
                <a:gd name="T16" fmla="*/ 4 w 6"/>
                <a:gd name="T17" fmla="*/ 8 h 11"/>
                <a:gd name="T18" fmla="*/ 6 w 6"/>
                <a:gd name="T19" fmla="*/ 8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2"/>
                    <a:pt x="3" y="7"/>
                    <a:pt x="0" y="8"/>
                  </a:cubicBezTo>
                  <a:cubicBezTo>
                    <a:pt x="0" y="8"/>
                    <a:pt x="1" y="9"/>
                    <a:pt x="2" y="8"/>
                  </a:cubicBezTo>
                  <a:cubicBezTo>
                    <a:pt x="2" y="8"/>
                    <a:pt x="3" y="9"/>
                    <a:pt x="3" y="11"/>
                  </a:cubicBezTo>
                  <a:cubicBezTo>
                    <a:pt x="4" y="9"/>
                    <a:pt x="4" y="8"/>
                    <a:pt x="4" y="8"/>
                  </a:cubicBezTo>
                  <a:cubicBezTo>
                    <a:pt x="5" y="9"/>
                    <a:pt x="6" y="8"/>
                    <a:pt x="6" y="8"/>
                  </a:cubicBezTo>
                  <a:cubicBezTo>
                    <a:pt x="3" y="7"/>
                    <a:pt x="3" y="2"/>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 name="Freeform 45">
              <a:extLst>
                <a:ext uri="{FF2B5EF4-FFF2-40B4-BE49-F238E27FC236}">
                  <a16:creationId xmlns:a16="http://schemas.microsoft.com/office/drawing/2014/main" id="{BB804879-17EB-41B1-B285-C86EF7ABEF60}"/>
                </a:ext>
              </a:extLst>
            </p:cNvPr>
            <p:cNvSpPr>
              <a:spLocks/>
            </p:cNvSpPr>
            <p:nvPr userDrawn="1"/>
          </p:nvSpPr>
          <p:spPr bwMode="auto">
            <a:xfrm>
              <a:off x="245" y="192"/>
              <a:ext cx="12" cy="23"/>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9 h 11"/>
                <a:gd name="T12" fmla="*/ 2 w 6"/>
                <a:gd name="T13" fmla="*/ 9 h 11"/>
                <a:gd name="T14" fmla="*/ 3 w 6"/>
                <a:gd name="T15" fmla="*/ 11 h 11"/>
                <a:gd name="T16" fmla="*/ 4 w 6"/>
                <a:gd name="T17" fmla="*/ 9 h 11"/>
                <a:gd name="T18" fmla="*/ 6 w 6"/>
                <a:gd name="T19" fmla="*/ 9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3"/>
                    <a:pt x="3" y="7"/>
                    <a:pt x="0" y="9"/>
                  </a:cubicBezTo>
                  <a:cubicBezTo>
                    <a:pt x="0" y="9"/>
                    <a:pt x="1" y="9"/>
                    <a:pt x="2" y="9"/>
                  </a:cubicBezTo>
                  <a:cubicBezTo>
                    <a:pt x="2" y="9"/>
                    <a:pt x="2" y="10"/>
                    <a:pt x="3" y="11"/>
                  </a:cubicBezTo>
                  <a:cubicBezTo>
                    <a:pt x="3" y="10"/>
                    <a:pt x="4" y="9"/>
                    <a:pt x="4" y="9"/>
                  </a:cubicBezTo>
                  <a:cubicBezTo>
                    <a:pt x="5" y="9"/>
                    <a:pt x="6" y="9"/>
                    <a:pt x="6" y="9"/>
                  </a:cubicBezTo>
                  <a:cubicBezTo>
                    <a:pt x="3" y="7"/>
                    <a:pt x="3" y="3"/>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 name="Freeform 46">
              <a:extLst>
                <a:ext uri="{FF2B5EF4-FFF2-40B4-BE49-F238E27FC236}">
                  <a16:creationId xmlns:a16="http://schemas.microsoft.com/office/drawing/2014/main" id="{1C28758D-2377-41A3-A2F4-65DEE0301BD9}"/>
                </a:ext>
              </a:extLst>
            </p:cNvPr>
            <p:cNvSpPr>
              <a:spLocks/>
            </p:cNvSpPr>
            <p:nvPr userDrawn="1"/>
          </p:nvSpPr>
          <p:spPr bwMode="auto">
            <a:xfrm>
              <a:off x="259" y="209"/>
              <a:ext cx="11" cy="23"/>
            </a:xfrm>
            <a:custGeom>
              <a:avLst/>
              <a:gdLst>
                <a:gd name="T0" fmla="*/ 3 w 5"/>
                <a:gd name="T1" fmla="*/ 2 h 11"/>
                <a:gd name="T2" fmla="*/ 3 w 5"/>
                <a:gd name="T3" fmla="*/ 1 h 11"/>
                <a:gd name="T4" fmla="*/ 2 w 5"/>
                <a:gd name="T5" fmla="*/ 0 h 11"/>
                <a:gd name="T6" fmla="*/ 1 w 5"/>
                <a:gd name="T7" fmla="*/ 1 h 11"/>
                <a:gd name="T8" fmla="*/ 2 w 5"/>
                <a:gd name="T9" fmla="*/ 2 h 11"/>
                <a:gd name="T10" fmla="*/ 0 w 5"/>
                <a:gd name="T11" fmla="*/ 8 h 11"/>
                <a:gd name="T12" fmla="*/ 2 w 5"/>
                <a:gd name="T13" fmla="*/ 8 h 11"/>
                <a:gd name="T14" fmla="*/ 2 w 5"/>
                <a:gd name="T15" fmla="*/ 11 h 11"/>
                <a:gd name="T16" fmla="*/ 3 w 5"/>
                <a:gd name="T17" fmla="*/ 8 h 11"/>
                <a:gd name="T18" fmla="*/ 5 w 5"/>
                <a:gd name="T19" fmla="*/ 8 h 11"/>
                <a:gd name="T20" fmla="*/ 3 w 5"/>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1">
                  <a:moveTo>
                    <a:pt x="3" y="2"/>
                  </a:moveTo>
                  <a:cubicBezTo>
                    <a:pt x="3" y="1"/>
                    <a:pt x="3" y="1"/>
                    <a:pt x="3" y="1"/>
                  </a:cubicBezTo>
                  <a:cubicBezTo>
                    <a:pt x="2" y="0"/>
                    <a:pt x="2" y="0"/>
                    <a:pt x="2" y="0"/>
                  </a:cubicBezTo>
                  <a:cubicBezTo>
                    <a:pt x="1" y="1"/>
                    <a:pt x="1" y="1"/>
                    <a:pt x="1" y="1"/>
                  </a:cubicBezTo>
                  <a:cubicBezTo>
                    <a:pt x="2" y="2"/>
                    <a:pt x="2" y="2"/>
                    <a:pt x="2" y="2"/>
                  </a:cubicBezTo>
                  <a:cubicBezTo>
                    <a:pt x="2" y="2"/>
                    <a:pt x="2" y="7"/>
                    <a:pt x="0" y="8"/>
                  </a:cubicBezTo>
                  <a:cubicBezTo>
                    <a:pt x="0" y="8"/>
                    <a:pt x="0" y="9"/>
                    <a:pt x="2" y="8"/>
                  </a:cubicBezTo>
                  <a:cubicBezTo>
                    <a:pt x="2" y="8"/>
                    <a:pt x="2" y="9"/>
                    <a:pt x="2" y="11"/>
                  </a:cubicBezTo>
                  <a:cubicBezTo>
                    <a:pt x="3" y="9"/>
                    <a:pt x="3" y="8"/>
                    <a:pt x="3" y="8"/>
                  </a:cubicBezTo>
                  <a:cubicBezTo>
                    <a:pt x="4" y="9"/>
                    <a:pt x="5" y="8"/>
                    <a:pt x="5" y="8"/>
                  </a:cubicBezTo>
                  <a:cubicBezTo>
                    <a:pt x="3" y="7"/>
                    <a:pt x="3" y="2"/>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 name="Freeform 47">
              <a:extLst>
                <a:ext uri="{FF2B5EF4-FFF2-40B4-BE49-F238E27FC236}">
                  <a16:creationId xmlns:a16="http://schemas.microsoft.com/office/drawing/2014/main" id="{A972A2B5-6D18-4287-959B-78B6A4E89122}"/>
                </a:ext>
              </a:extLst>
            </p:cNvPr>
            <p:cNvSpPr>
              <a:spLocks/>
            </p:cNvSpPr>
            <p:nvPr userDrawn="1"/>
          </p:nvSpPr>
          <p:spPr bwMode="auto">
            <a:xfrm>
              <a:off x="272" y="192"/>
              <a:ext cx="12" cy="23"/>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9 h 11"/>
                <a:gd name="T12" fmla="*/ 2 w 6"/>
                <a:gd name="T13" fmla="*/ 9 h 11"/>
                <a:gd name="T14" fmla="*/ 3 w 6"/>
                <a:gd name="T15" fmla="*/ 11 h 11"/>
                <a:gd name="T16" fmla="*/ 4 w 6"/>
                <a:gd name="T17" fmla="*/ 9 h 11"/>
                <a:gd name="T18" fmla="*/ 6 w 6"/>
                <a:gd name="T19" fmla="*/ 9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3"/>
                    <a:pt x="3" y="7"/>
                    <a:pt x="0" y="9"/>
                  </a:cubicBezTo>
                  <a:cubicBezTo>
                    <a:pt x="0" y="9"/>
                    <a:pt x="1" y="9"/>
                    <a:pt x="2" y="9"/>
                  </a:cubicBezTo>
                  <a:cubicBezTo>
                    <a:pt x="2" y="9"/>
                    <a:pt x="2" y="10"/>
                    <a:pt x="3" y="11"/>
                  </a:cubicBezTo>
                  <a:cubicBezTo>
                    <a:pt x="4" y="10"/>
                    <a:pt x="4" y="9"/>
                    <a:pt x="4" y="9"/>
                  </a:cubicBezTo>
                  <a:cubicBezTo>
                    <a:pt x="5" y="9"/>
                    <a:pt x="6" y="9"/>
                    <a:pt x="6" y="9"/>
                  </a:cubicBezTo>
                  <a:cubicBezTo>
                    <a:pt x="3" y="7"/>
                    <a:pt x="3" y="3"/>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 name="Freeform 48">
              <a:extLst>
                <a:ext uri="{FF2B5EF4-FFF2-40B4-BE49-F238E27FC236}">
                  <a16:creationId xmlns:a16="http://schemas.microsoft.com/office/drawing/2014/main" id="{88CEF147-EA93-4F20-9A90-F3A9C7D34043}"/>
                </a:ext>
              </a:extLst>
            </p:cNvPr>
            <p:cNvSpPr>
              <a:spLocks/>
            </p:cNvSpPr>
            <p:nvPr userDrawn="1"/>
          </p:nvSpPr>
          <p:spPr bwMode="auto">
            <a:xfrm>
              <a:off x="218" y="192"/>
              <a:ext cx="10" cy="23"/>
            </a:xfrm>
            <a:custGeom>
              <a:avLst/>
              <a:gdLst>
                <a:gd name="T0" fmla="*/ 3 w 5"/>
                <a:gd name="T1" fmla="*/ 2 h 11"/>
                <a:gd name="T2" fmla="*/ 4 w 5"/>
                <a:gd name="T3" fmla="*/ 1 h 11"/>
                <a:gd name="T4" fmla="*/ 3 w 5"/>
                <a:gd name="T5" fmla="*/ 0 h 11"/>
                <a:gd name="T6" fmla="*/ 2 w 5"/>
                <a:gd name="T7" fmla="*/ 1 h 11"/>
                <a:gd name="T8" fmla="*/ 2 w 5"/>
                <a:gd name="T9" fmla="*/ 2 h 11"/>
                <a:gd name="T10" fmla="*/ 0 w 5"/>
                <a:gd name="T11" fmla="*/ 9 h 11"/>
                <a:gd name="T12" fmla="*/ 2 w 5"/>
                <a:gd name="T13" fmla="*/ 9 h 11"/>
                <a:gd name="T14" fmla="*/ 3 w 5"/>
                <a:gd name="T15" fmla="*/ 11 h 11"/>
                <a:gd name="T16" fmla="*/ 3 w 5"/>
                <a:gd name="T17" fmla="*/ 9 h 11"/>
                <a:gd name="T18" fmla="*/ 5 w 5"/>
                <a:gd name="T19" fmla="*/ 9 h 11"/>
                <a:gd name="T20" fmla="*/ 3 w 5"/>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1">
                  <a:moveTo>
                    <a:pt x="3" y="2"/>
                  </a:moveTo>
                  <a:cubicBezTo>
                    <a:pt x="4" y="1"/>
                    <a:pt x="4" y="1"/>
                    <a:pt x="4" y="1"/>
                  </a:cubicBezTo>
                  <a:cubicBezTo>
                    <a:pt x="3" y="0"/>
                    <a:pt x="3" y="0"/>
                    <a:pt x="3" y="0"/>
                  </a:cubicBezTo>
                  <a:cubicBezTo>
                    <a:pt x="2" y="1"/>
                    <a:pt x="2" y="1"/>
                    <a:pt x="2" y="1"/>
                  </a:cubicBezTo>
                  <a:cubicBezTo>
                    <a:pt x="2" y="2"/>
                    <a:pt x="2" y="2"/>
                    <a:pt x="2" y="2"/>
                  </a:cubicBezTo>
                  <a:cubicBezTo>
                    <a:pt x="2" y="3"/>
                    <a:pt x="2" y="7"/>
                    <a:pt x="0" y="9"/>
                  </a:cubicBezTo>
                  <a:cubicBezTo>
                    <a:pt x="0" y="9"/>
                    <a:pt x="1" y="9"/>
                    <a:pt x="2" y="9"/>
                  </a:cubicBezTo>
                  <a:cubicBezTo>
                    <a:pt x="2" y="9"/>
                    <a:pt x="2" y="10"/>
                    <a:pt x="3" y="11"/>
                  </a:cubicBezTo>
                  <a:cubicBezTo>
                    <a:pt x="3" y="10"/>
                    <a:pt x="3" y="9"/>
                    <a:pt x="3" y="9"/>
                  </a:cubicBezTo>
                  <a:cubicBezTo>
                    <a:pt x="5" y="9"/>
                    <a:pt x="5" y="9"/>
                    <a:pt x="5" y="9"/>
                  </a:cubicBezTo>
                  <a:cubicBezTo>
                    <a:pt x="3" y="7"/>
                    <a:pt x="3" y="3"/>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 name="Freeform 49">
              <a:extLst>
                <a:ext uri="{FF2B5EF4-FFF2-40B4-BE49-F238E27FC236}">
                  <a16:creationId xmlns:a16="http://schemas.microsoft.com/office/drawing/2014/main" id="{435EEA40-2BAF-4257-9F1C-C5809F327297}"/>
                </a:ext>
              </a:extLst>
            </p:cNvPr>
            <p:cNvSpPr>
              <a:spLocks/>
            </p:cNvSpPr>
            <p:nvPr userDrawn="1"/>
          </p:nvSpPr>
          <p:spPr bwMode="auto">
            <a:xfrm>
              <a:off x="309" y="243"/>
              <a:ext cx="13" cy="25"/>
            </a:xfrm>
            <a:custGeom>
              <a:avLst/>
              <a:gdLst>
                <a:gd name="T0" fmla="*/ 3 w 6"/>
                <a:gd name="T1" fmla="*/ 3 h 12"/>
                <a:gd name="T2" fmla="*/ 4 w 6"/>
                <a:gd name="T3" fmla="*/ 2 h 12"/>
                <a:gd name="T4" fmla="*/ 3 w 6"/>
                <a:gd name="T5" fmla="*/ 0 h 12"/>
                <a:gd name="T6" fmla="*/ 2 w 6"/>
                <a:gd name="T7" fmla="*/ 2 h 12"/>
                <a:gd name="T8" fmla="*/ 3 w 6"/>
                <a:gd name="T9" fmla="*/ 3 h 12"/>
                <a:gd name="T10" fmla="*/ 0 w 6"/>
                <a:gd name="T11" fmla="*/ 9 h 12"/>
                <a:gd name="T12" fmla="*/ 2 w 6"/>
                <a:gd name="T13" fmla="*/ 9 h 12"/>
                <a:gd name="T14" fmla="*/ 3 w 6"/>
                <a:gd name="T15" fmla="*/ 12 h 12"/>
                <a:gd name="T16" fmla="*/ 4 w 6"/>
                <a:gd name="T17" fmla="*/ 9 h 12"/>
                <a:gd name="T18" fmla="*/ 6 w 6"/>
                <a:gd name="T19" fmla="*/ 9 h 12"/>
                <a:gd name="T20" fmla="*/ 3 w 6"/>
                <a:gd name="T21"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2">
                  <a:moveTo>
                    <a:pt x="3" y="3"/>
                  </a:moveTo>
                  <a:cubicBezTo>
                    <a:pt x="4" y="2"/>
                    <a:pt x="4" y="2"/>
                    <a:pt x="4" y="2"/>
                  </a:cubicBezTo>
                  <a:cubicBezTo>
                    <a:pt x="3" y="0"/>
                    <a:pt x="3" y="0"/>
                    <a:pt x="3" y="0"/>
                  </a:cubicBezTo>
                  <a:cubicBezTo>
                    <a:pt x="2" y="2"/>
                    <a:pt x="2" y="2"/>
                    <a:pt x="2" y="2"/>
                  </a:cubicBezTo>
                  <a:cubicBezTo>
                    <a:pt x="3" y="3"/>
                    <a:pt x="3" y="3"/>
                    <a:pt x="3" y="3"/>
                  </a:cubicBezTo>
                  <a:cubicBezTo>
                    <a:pt x="3" y="3"/>
                    <a:pt x="3" y="8"/>
                    <a:pt x="0" y="9"/>
                  </a:cubicBezTo>
                  <a:cubicBezTo>
                    <a:pt x="0" y="9"/>
                    <a:pt x="1" y="9"/>
                    <a:pt x="2" y="9"/>
                  </a:cubicBezTo>
                  <a:cubicBezTo>
                    <a:pt x="2" y="9"/>
                    <a:pt x="2" y="10"/>
                    <a:pt x="3" y="12"/>
                  </a:cubicBezTo>
                  <a:cubicBezTo>
                    <a:pt x="4" y="10"/>
                    <a:pt x="4" y="9"/>
                    <a:pt x="4" y="9"/>
                  </a:cubicBezTo>
                  <a:cubicBezTo>
                    <a:pt x="5" y="9"/>
                    <a:pt x="6" y="9"/>
                    <a:pt x="6" y="9"/>
                  </a:cubicBezTo>
                  <a:cubicBezTo>
                    <a:pt x="3" y="8"/>
                    <a:pt x="3" y="3"/>
                    <a:pt x="3" y="3"/>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 name="Freeform 50">
              <a:extLst>
                <a:ext uri="{FF2B5EF4-FFF2-40B4-BE49-F238E27FC236}">
                  <a16:creationId xmlns:a16="http://schemas.microsoft.com/office/drawing/2014/main" id="{73470AD0-7CDD-4F7A-8DA1-ECF35E2A7149}"/>
                </a:ext>
              </a:extLst>
            </p:cNvPr>
            <p:cNvSpPr>
              <a:spLocks/>
            </p:cNvSpPr>
            <p:nvPr userDrawn="1"/>
          </p:nvSpPr>
          <p:spPr bwMode="auto">
            <a:xfrm>
              <a:off x="309" y="291"/>
              <a:ext cx="13" cy="24"/>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9 h 11"/>
                <a:gd name="T12" fmla="*/ 2 w 6"/>
                <a:gd name="T13" fmla="*/ 8 h 11"/>
                <a:gd name="T14" fmla="*/ 3 w 6"/>
                <a:gd name="T15" fmla="*/ 11 h 11"/>
                <a:gd name="T16" fmla="*/ 4 w 6"/>
                <a:gd name="T17" fmla="*/ 8 h 11"/>
                <a:gd name="T18" fmla="*/ 6 w 6"/>
                <a:gd name="T19" fmla="*/ 9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3"/>
                    <a:pt x="3" y="7"/>
                    <a:pt x="0" y="9"/>
                  </a:cubicBezTo>
                  <a:cubicBezTo>
                    <a:pt x="0" y="9"/>
                    <a:pt x="1" y="9"/>
                    <a:pt x="2" y="8"/>
                  </a:cubicBezTo>
                  <a:cubicBezTo>
                    <a:pt x="2" y="8"/>
                    <a:pt x="2" y="10"/>
                    <a:pt x="3" y="11"/>
                  </a:cubicBezTo>
                  <a:cubicBezTo>
                    <a:pt x="4" y="10"/>
                    <a:pt x="4" y="8"/>
                    <a:pt x="4" y="8"/>
                  </a:cubicBezTo>
                  <a:cubicBezTo>
                    <a:pt x="5" y="9"/>
                    <a:pt x="6" y="9"/>
                    <a:pt x="6" y="9"/>
                  </a:cubicBezTo>
                  <a:cubicBezTo>
                    <a:pt x="3" y="7"/>
                    <a:pt x="3" y="3"/>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 name="Freeform 51">
              <a:extLst>
                <a:ext uri="{FF2B5EF4-FFF2-40B4-BE49-F238E27FC236}">
                  <a16:creationId xmlns:a16="http://schemas.microsoft.com/office/drawing/2014/main" id="{CDFA6BE3-1F68-49C1-BCBA-107B91601091}"/>
                </a:ext>
              </a:extLst>
            </p:cNvPr>
            <p:cNvSpPr>
              <a:spLocks/>
            </p:cNvSpPr>
            <p:nvPr userDrawn="1"/>
          </p:nvSpPr>
          <p:spPr bwMode="auto">
            <a:xfrm>
              <a:off x="322" y="268"/>
              <a:ext cx="12" cy="23"/>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8 h 11"/>
                <a:gd name="T12" fmla="*/ 2 w 6"/>
                <a:gd name="T13" fmla="*/ 8 h 11"/>
                <a:gd name="T14" fmla="*/ 3 w 6"/>
                <a:gd name="T15" fmla="*/ 11 h 11"/>
                <a:gd name="T16" fmla="*/ 4 w 6"/>
                <a:gd name="T17" fmla="*/ 8 h 11"/>
                <a:gd name="T18" fmla="*/ 6 w 6"/>
                <a:gd name="T19" fmla="*/ 8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2"/>
                    <a:pt x="3" y="7"/>
                    <a:pt x="0" y="8"/>
                  </a:cubicBezTo>
                  <a:cubicBezTo>
                    <a:pt x="0" y="8"/>
                    <a:pt x="1" y="8"/>
                    <a:pt x="2" y="8"/>
                  </a:cubicBezTo>
                  <a:cubicBezTo>
                    <a:pt x="2" y="8"/>
                    <a:pt x="3" y="9"/>
                    <a:pt x="3" y="11"/>
                  </a:cubicBezTo>
                  <a:cubicBezTo>
                    <a:pt x="4" y="9"/>
                    <a:pt x="4" y="8"/>
                    <a:pt x="4" y="8"/>
                  </a:cubicBezTo>
                  <a:cubicBezTo>
                    <a:pt x="5" y="8"/>
                    <a:pt x="6" y="8"/>
                    <a:pt x="6" y="8"/>
                  </a:cubicBezTo>
                  <a:cubicBezTo>
                    <a:pt x="3" y="7"/>
                    <a:pt x="3" y="2"/>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 name="Freeform 52">
              <a:extLst>
                <a:ext uri="{FF2B5EF4-FFF2-40B4-BE49-F238E27FC236}">
                  <a16:creationId xmlns:a16="http://schemas.microsoft.com/office/drawing/2014/main" id="{AB9DFD63-5B04-46F7-8CED-5894D9499DD0}"/>
                </a:ext>
              </a:extLst>
            </p:cNvPr>
            <p:cNvSpPr>
              <a:spLocks/>
            </p:cNvSpPr>
            <p:nvPr userDrawn="1"/>
          </p:nvSpPr>
          <p:spPr bwMode="auto">
            <a:xfrm>
              <a:off x="297" y="268"/>
              <a:ext cx="12" cy="23"/>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8 h 11"/>
                <a:gd name="T12" fmla="*/ 2 w 6"/>
                <a:gd name="T13" fmla="*/ 8 h 11"/>
                <a:gd name="T14" fmla="*/ 3 w 6"/>
                <a:gd name="T15" fmla="*/ 11 h 11"/>
                <a:gd name="T16" fmla="*/ 4 w 6"/>
                <a:gd name="T17" fmla="*/ 8 h 11"/>
                <a:gd name="T18" fmla="*/ 6 w 6"/>
                <a:gd name="T19" fmla="*/ 8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2"/>
                    <a:pt x="3" y="7"/>
                    <a:pt x="0" y="8"/>
                  </a:cubicBezTo>
                  <a:cubicBezTo>
                    <a:pt x="0" y="8"/>
                    <a:pt x="1" y="8"/>
                    <a:pt x="2" y="8"/>
                  </a:cubicBezTo>
                  <a:cubicBezTo>
                    <a:pt x="2" y="8"/>
                    <a:pt x="2" y="9"/>
                    <a:pt x="3" y="11"/>
                  </a:cubicBezTo>
                  <a:cubicBezTo>
                    <a:pt x="3" y="9"/>
                    <a:pt x="4" y="8"/>
                    <a:pt x="4" y="8"/>
                  </a:cubicBezTo>
                  <a:cubicBezTo>
                    <a:pt x="5" y="8"/>
                    <a:pt x="6" y="8"/>
                    <a:pt x="6" y="8"/>
                  </a:cubicBezTo>
                  <a:cubicBezTo>
                    <a:pt x="3" y="7"/>
                    <a:pt x="3" y="2"/>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 name="Freeform 53">
              <a:extLst>
                <a:ext uri="{FF2B5EF4-FFF2-40B4-BE49-F238E27FC236}">
                  <a16:creationId xmlns:a16="http://schemas.microsoft.com/office/drawing/2014/main" id="{C5243EA2-3D35-42F3-ABEC-CC81E378AC04}"/>
                </a:ext>
              </a:extLst>
            </p:cNvPr>
            <p:cNvSpPr>
              <a:spLocks/>
            </p:cNvSpPr>
            <p:nvPr userDrawn="1"/>
          </p:nvSpPr>
          <p:spPr bwMode="auto">
            <a:xfrm>
              <a:off x="322" y="315"/>
              <a:ext cx="12" cy="23"/>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9 h 11"/>
                <a:gd name="T12" fmla="*/ 2 w 6"/>
                <a:gd name="T13" fmla="*/ 9 h 11"/>
                <a:gd name="T14" fmla="*/ 3 w 6"/>
                <a:gd name="T15" fmla="*/ 11 h 11"/>
                <a:gd name="T16" fmla="*/ 4 w 6"/>
                <a:gd name="T17" fmla="*/ 9 h 11"/>
                <a:gd name="T18" fmla="*/ 6 w 6"/>
                <a:gd name="T19" fmla="*/ 9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3"/>
                    <a:pt x="3" y="7"/>
                    <a:pt x="0" y="9"/>
                  </a:cubicBezTo>
                  <a:cubicBezTo>
                    <a:pt x="0" y="9"/>
                    <a:pt x="1" y="9"/>
                    <a:pt x="2" y="9"/>
                  </a:cubicBezTo>
                  <a:cubicBezTo>
                    <a:pt x="2" y="9"/>
                    <a:pt x="3" y="10"/>
                    <a:pt x="3" y="11"/>
                  </a:cubicBezTo>
                  <a:cubicBezTo>
                    <a:pt x="4" y="10"/>
                    <a:pt x="4" y="9"/>
                    <a:pt x="4" y="9"/>
                  </a:cubicBezTo>
                  <a:cubicBezTo>
                    <a:pt x="5" y="9"/>
                    <a:pt x="6" y="9"/>
                    <a:pt x="6" y="9"/>
                  </a:cubicBezTo>
                  <a:cubicBezTo>
                    <a:pt x="3" y="7"/>
                    <a:pt x="3" y="3"/>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 name="Freeform 54">
              <a:extLst>
                <a:ext uri="{FF2B5EF4-FFF2-40B4-BE49-F238E27FC236}">
                  <a16:creationId xmlns:a16="http://schemas.microsoft.com/office/drawing/2014/main" id="{74BAA26D-AB7D-45DE-A898-5746D65925B6}"/>
                </a:ext>
              </a:extLst>
            </p:cNvPr>
            <p:cNvSpPr>
              <a:spLocks/>
            </p:cNvSpPr>
            <p:nvPr userDrawn="1"/>
          </p:nvSpPr>
          <p:spPr bwMode="auto">
            <a:xfrm>
              <a:off x="297" y="315"/>
              <a:ext cx="12" cy="23"/>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9 h 11"/>
                <a:gd name="T12" fmla="*/ 2 w 6"/>
                <a:gd name="T13" fmla="*/ 9 h 11"/>
                <a:gd name="T14" fmla="*/ 3 w 6"/>
                <a:gd name="T15" fmla="*/ 11 h 11"/>
                <a:gd name="T16" fmla="*/ 4 w 6"/>
                <a:gd name="T17" fmla="*/ 9 h 11"/>
                <a:gd name="T18" fmla="*/ 6 w 6"/>
                <a:gd name="T19" fmla="*/ 9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3"/>
                    <a:pt x="3" y="7"/>
                    <a:pt x="0" y="9"/>
                  </a:cubicBezTo>
                  <a:cubicBezTo>
                    <a:pt x="0" y="9"/>
                    <a:pt x="1" y="9"/>
                    <a:pt x="2" y="9"/>
                  </a:cubicBezTo>
                  <a:cubicBezTo>
                    <a:pt x="2" y="9"/>
                    <a:pt x="2" y="10"/>
                    <a:pt x="3" y="11"/>
                  </a:cubicBezTo>
                  <a:cubicBezTo>
                    <a:pt x="3" y="10"/>
                    <a:pt x="4" y="9"/>
                    <a:pt x="4" y="9"/>
                  </a:cubicBezTo>
                  <a:cubicBezTo>
                    <a:pt x="5" y="9"/>
                    <a:pt x="6" y="9"/>
                    <a:pt x="6" y="9"/>
                  </a:cubicBezTo>
                  <a:cubicBezTo>
                    <a:pt x="3" y="7"/>
                    <a:pt x="3" y="3"/>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 name="Freeform 55">
              <a:extLst>
                <a:ext uri="{FF2B5EF4-FFF2-40B4-BE49-F238E27FC236}">
                  <a16:creationId xmlns:a16="http://schemas.microsoft.com/office/drawing/2014/main" id="{A33B69B4-5F9D-4B51-A0F7-CE134D4ADD42}"/>
                </a:ext>
              </a:extLst>
            </p:cNvPr>
            <p:cNvSpPr>
              <a:spLocks/>
            </p:cNvSpPr>
            <p:nvPr userDrawn="1"/>
          </p:nvSpPr>
          <p:spPr bwMode="auto">
            <a:xfrm>
              <a:off x="309" y="135"/>
              <a:ext cx="13" cy="25"/>
            </a:xfrm>
            <a:custGeom>
              <a:avLst/>
              <a:gdLst>
                <a:gd name="T0" fmla="*/ 3 w 6"/>
                <a:gd name="T1" fmla="*/ 3 h 12"/>
                <a:gd name="T2" fmla="*/ 4 w 6"/>
                <a:gd name="T3" fmla="*/ 2 h 12"/>
                <a:gd name="T4" fmla="*/ 3 w 6"/>
                <a:gd name="T5" fmla="*/ 0 h 12"/>
                <a:gd name="T6" fmla="*/ 2 w 6"/>
                <a:gd name="T7" fmla="*/ 2 h 12"/>
                <a:gd name="T8" fmla="*/ 3 w 6"/>
                <a:gd name="T9" fmla="*/ 3 h 12"/>
                <a:gd name="T10" fmla="*/ 0 w 6"/>
                <a:gd name="T11" fmla="*/ 9 h 12"/>
                <a:gd name="T12" fmla="*/ 2 w 6"/>
                <a:gd name="T13" fmla="*/ 9 h 12"/>
                <a:gd name="T14" fmla="*/ 3 w 6"/>
                <a:gd name="T15" fmla="*/ 12 h 12"/>
                <a:gd name="T16" fmla="*/ 4 w 6"/>
                <a:gd name="T17" fmla="*/ 9 h 12"/>
                <a:gd name="T18" fmla="*/ 6 w 6"/>
                <a:gd name="T19" fmla="*/ 9 h 12"/>
                <a:gd name="T20" fmla="*/ 3 w 6"/>
                <a:gd name="T21"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2">
                  <a:moveTo>
                    <a:pt x="3" y="3"/>
                  </a:moveTo>
                  <a:cubicBezTo>
                    <a:pt x="4" y="2"/>
                    <a:pt x="4" y="2"/>
                    <a:pt x="4" y="2"/>
                  </a:cubicBezTo>
                  <a:cubicBezTo>
                    <a:pt x="3" y="0"/>
                    <a:pt x="3" y="0"/>
                    <a:pt x="3" y="0"/>
                  </a:cubicBezTo>
                  <a:cubicBezTo>
                    <a:pt x="2" y="2"/>
                    <a:pt x="2" y="2"/>
                    <a:pt x="2" y="2"/>
                  </a:cubicBezTo>
                  <a:cubicBezTo>
                    <a:pt x="3" y="3"/>
                    <a:pt x="3" y="3"/>
                    <a:pt x="3" y="3"/>
                  </a:cubicBezTo>
                  <a:cubicBezTo>
                    <a:pt x="3" y="3"/>
                    <a:pt x="3" y="8"/>
                    <a:pt x="0" y="9"/>
                  </a:cubicBezTo>
                  <a:cubicBezTo>
                    <a:pt x="0" y="9"/>
                    <a:pt x="1" y="9"/>
                    <a:pt x="2" y="9"/>
                  </a:cubicBezTo>
                  <a:cubicBezTo>
                    <a:pt x="2" y="9"/>
                    <a:pt x="2" y="10"/>
                    <a:pt x="3" y="12"/>
                  </a:cubicBezTo>
                  <a:cubicBezTo>
                    <a:pt x="4" y="10"/>
                    <a:pt x="4" y="9"/>
                    <a:pt x="4" y="9"/>
                  </a:cubicBezTo>
                  <a:cubicBezTo>
                    <a:pt x="5" y="9"/>
                    <a:pt x="6" y="9"/>
                    <a:pt x="6" y="9"/>
                  </a:cubicBezTo>
                  <a:cubicBezTo>
                    <a:pt x="3" y="8"/>
                    <a:pt x="3" y="3"/>
                    <a:pt x="3" y="3"/>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5" name="Freeform 56">
              <a:extLst>
                <a:ext uri="{FF2B5EF4-FFF2-40B4-BE49-F238E27FC236}">
                  <a16:creationId xmlns:a16="http://schemas.microsoft.com/office/drawing/2014/main" id="{1C3E0368-EBFC-406E-86C5-90E22DAF78A6}"/>
                </a:ext>
              </a:extLst>
            </p:cNvPr>
            <p:cNvSpPr>
              <a:spLocks/>
            </p:cNvSpPr>
            <p:nvPr userDrawn="1"/>
          </p:nvSpPr>
          <p:spPr bwMode="auto">
            <a:xfrm>
              <a:off x="322" y="112"/>
              <a:ext cx="12" cy="23"/>
            </a:xfrm>
            <a:custGeom>
              <a:avLst/>
              <a:gdLst>
                <a:gd name="T0" fmla="*/ 3 w 6"/>
                <a:gd name="T1" fmla="*/ 3 h 11"/>
                <a:gd name="T2" fmla="*/ 4 w 6"/>
                <a:gd name="T3" fmla="*/ 2 h 11"/>
                <a:gd name="T4" fmla="*/ 3 w 6"/>
                <a:gd name="T5" fmla="*/ 0 h 11"/>
                <a:gd name="T6" fmla="*/ 2 w 6"/>
                <a:gd name="T7" fmla="*/ 2 h 11"/>
                <a:gd name="T8" fmla="*/ 3 w 6"/>
                <a:gd name="T9" fmla="*/ 3 h 11"/>
                <a:gd name="T10" fmla="*/ 0 w 6"/>
                <a:gd name="T11" fmla="*/ 9 h 11"/>
                <a:gd name="T12" fmla="*/ 2 w 6"/>
                <a:gd name="T13" fmla="*/ 9 h 11"/>
                <a:gd name="T14" fmla="*/ 3 w 6"/>
                <a:gd name="T15" fmla="*/ 11 h 11"/>
                <a:gd name="T16" fmla="*/ 4 w 6"/>
                <a:gd name="T17" fmla="*/ 9 h 11"/>
                <a:gd name="T18" fmla="*/ 6 w 6"/>
                <a:gd name="T19" fmla="*/ 9 h 11"/>
                <a:gd name="T20" fmla="*/ 3 w 6"/>
                <a:gd name="T21"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3"/>
                  </a:moveTo>
                  <a:cubicBezTo>
                    <a:pt x="4" y="2"/>
                    <a:pt x="4" y="2"/>
                    <a:pt x="4" y="2"/>
                  </a:cubicBezTo>
                  <a:cubicBezTo>
                    <a:pt x="3" y="0"/>
                    <a:pt x="3" y="0"/>
                    <a:pt x="3" y="0"/>
                  </a:cubicBezTo>
                  <a:cubicBezTo>
                    <a:pt x="2" y="2"/>
                    <a:pt x="2" y="2"/>
                    <a:pt x="2" y="2"/>
                  </a:cubicBezTo>
                  <a:cubicBezTo>
                    <a:pt x="3" y="3"/>
                    <a:pt x="3" y="3"/>
                    <a:pt x="3" y="3"/>
                  </a:cubicBezTo>
                  <a:cubicBezTo>
                    <a:pt x="3" y="3"/>
                    <a:pt x="3" y="7"/>
                    <a:pt x="0" y="9"/>
                  </a:cubicBezTo>
                  <a:cubicBezTo>
                    <a:pt x="0" y="9"/>
                    <a:pt x="1" y="9"/>
                    <a:pt x="2" y="9"/>
                  </a:cubicBezTo>
                  <a:cubicBezTo>
                    <a:pt x="2" y="9"/>
                    <a:pt x="3" y="10"/>
                    <a:pt x="3" y="11"/>
                  </a:cubicBezTo>
                  <a:cubicBezTo>
                    <a:pt x="4" y="10"/>
                    <a:pt x="4" y="9"/>
                    <a:pt x="4" y="9"/>
                  </a:cubicBezTo>
                  <a:cubicBezTo>
                    <a:pt x="5" y="9"/>
                    <a:pt x="6" y="9"/>
                    <a:pt x="6" y="9"/>
                  </a:cubicBezTo>
                  <a:cubicBezTo>
                    <a:pt x="3" y="7"/>
                    <a:pt x="3" y="3"/>
                    <a:pt x="3" y="3"/>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6" name="Freeform 57">
              <a:extLst>
                <a:ext uri="{FF2B5EF4-FFF2-40B4-BE49-F238E27FC236}">
                  <a16:creationId xmlns:a16="http://schemas.microsoft.com/office/drawing/2014/main" id="{E77786A2-F9D9-47D6-8ADD-750E653E13F2}"/>
                </a:ext>
              </a:extLst>
            </p:cNvPr>
            <p:cNvSpPr>
              <a:spLocks/>
            </p:cNvSpPr>
            <p:nvPr userDrawn="1"/>
          </p:nvSpPr>
          <p:spPr bwMode="auto">
            <a:xfrm>
              <a:off x="297" y="112"/>
              <a:ext cx="12" cy="23"/>
            </a:xfrm>
            <a:custGeom>
              <a:avLst/>
              <a:gdLst>
                <a:gd name="T0" fmla="*/ 3 w 6"/>
                <a:gd name="T1" fmla="*/ 3 h 11"/>
                <a:gd name="T2" fmla="*/ 4 w 6"/>
                <a:gd name="T3" fmla="*/ 2 h 11"/>
                <a:gd name="T4" fmla="*/ 3 w 6"/>
                <a:gd name="T5" fmla="*/ 0 h 11"/>
                <a:gd name="T6" fmla="*/ 2 w 6"/>
                <a:gd name="T7" fmla="*/ 2 h 11"/>
                <a:gd name="T8" fmla="*/ 3 w 6"/>
                <a:gd name="T9" fmla="*/ 3 h 11"/>
                <a:gd name="T10" fmla="*/ 0 w 6"/>
                <a:gd name="T11" fmla="*/ 9 h 11"/>
                <a:gd name="T12" fmla="*/ 2 w 6"/>
                <a:gd name="T13" fmla="*/ 9 h 11"/>
                <a:gd name="T14" fmla="*/ 3 w 6"/>
                <a:gd name="T15" fmla="*/ 11 h 11"/>
                <a:gd name="T16" fmla="*/ 4 w 6"/>
                <a:gd name="T17" fmla="*/ 9 h 11"/>
                <a:gd name="T18" fmla="*/ 6 w 6"/>
                <a:gd name="T19" fmla="*/ 9 h 11"/>
                <a:gd name="T20" fmla="*/ 3 w 6"/>
                <a:gd name="T21"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3"/>
                  </a:moveTo>
                  <a:cubicBezTo>
                    <a:pt x="4" y="2"/>
                    <a:pt x="4" y="2"/>
                    <a:pt x="4" y="2"/>
                  </a:cubicBezTo>
                  <a:cubicBezTo>
                    <a:pt x="3" y="0"/>
                    <a:pt x="3" y="0"/>
                    <a:pt x="3" y="0"/>
                  </a:cubicBezTo>
                  <a:cubicBezTo>
                    <a:pt x="2" y="2"/>
                    <a:pt x="2" y="2"/>
                    <a:pt x="2" y="2"/>
                  </a:cubicBezTo>
                  <a:cubicBezTo>
                    <a:pt x="3" y="3"/>
                    <a:pt x="3" y="3"/>
                    <a:pt x="3" y="3"/>
                  </a:cubicBezTo>
                  <a:cubicBezTo>
                    <a:pt x="3" y="3"/>
                    <a:pt x="3" y="7"/>
                    <a:pt x="0" y="9"/>
                  </a:cubicBezTo>
                  <a:cubicBezTo>
                    <a:pt x="0" y="9"/>
                    <a:pt x="1" y="9"/>
                    <a:pt x="2" y="9"/>
                  </a:cubicBezTo>
                  <a:cubicBezTo>
                    <a:pt x="2" y="9"/>
                    <a:pt x="2" y="10"/>
                    <a:pt x="3" y="11"/>
                  </a:cubicBezTo>
                  <a:cubicBezTo>
                    <a:pt x="3" y="10"/>
                    <a:pt x="4" y="9"/>
                    <a:pt x="4" y="9"/>
                  </a:cubicBezTo>
                  <a:cubicBezTo>
                    <a:pt x="5" y="9"/>
                    <a:pt x="6" y="9"/>
                    <a:pt x="6" y="9"/>
                  </a:cubicBezTo>
                  <a:cubicBezTo>
                    <a:pt x="3" y="7"/>
                    <a:pt x="3" y="3"/>
                    <a:pt x="3" y="3"/>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 name="Freeform 58">
              <a:extLst>
                <a:ext uri="{FF2B5EF4-FFF2-40B4-BE49-F238E27FC236}">
                  <a16:creationId xmlns:a16="http://schemas.microsoft.com/office/drawing/2014/main" id="{3260309A-81B4-4457-BACA-1AF1899CA8E1}"/>
                </a:ext>
              </a:extLst>
            </p:cNvPr>
            <p:cNvSpPr>
              <a:spLocks/>
            </p:cNvSpPr>
            <p:nvPr userDrawn="1"/>
          </p:nvSpPr>
          <p:spPr bwMode="auto">
            <a:xfrm>
              <a:off x="322" y="160"/>
              <a:ext cx="12" cy="24"/>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8 h 11"/>
                <a:gd name="T12" fmla="*/ 2 w 6"/>
                <a:gd name="T13" fmla="*/ 8 h 11"/>
                <a:gd name="T14" fmla="*/ 3 w 6"/>
                <a:gd name="T15" fmla="*/ 11 h 11"/>
                <a:gd name="T16" fmla="*/ 4 w 6"/>
                <a:gd name="T17" fmla="*/ 8 h 11"/>
                <a:gd name="T18" fmla="*/ 6 w 6"/>
                <a:gd name="T19" fmla="*/ 8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2"/>
                    <a:pt x="3" y="7"/>
                    <a:pt x="0" y="8"/>
                  </a:cubicBezTo>
                  <a:cubicBezTo>
                    <a:pt x="0" y="8"/>
                    <a:pt x="1" y="9"/>
                    <a:pt x="2" y="8"/>
                  </a:cubicBezTo>
                  <a:cubicBezTo>
                    <a:pt x="2" y="8"/>
                    <a:pt x="3" y="9"/>
                    <a:pt x="3" y="11"/>
                  </a:cubicBezTo>
                  <a:cubicBezTo>
                    <a:pt x="4" y="9"/>
                    <a:pt x="4" y="8"/>
                    <a:pt x="4" y="8"/>
                  </a:cubicBezTo>
                  <a:cubicBezTo>
                    <a:pt x="5" y="9"/>
                    <a:pt x="6" y="8"/>
                    <a:pt x="6" y="8"/>
                  </a:cubicBezTo>
                  <a:cubicBezTo>
                    <a:pt x="3" y="7"/>
                    <a:pt x="3" y="2"/>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8" name="Freeform 59">
              <a:extLst>
                <a:ext uri="{FF2B5EF4-FFF2-40B4-BE49-F238E27FC236}">
                  <a16:creationId xmlns:a16="http://schemas.microsoft.com/office/drawing/2014/main" id="{DCCE8012-3DCB-4AD4-8E38-EB94123BEDF4}"/>
                </a:ext>
              </a:extLst>
            </p:cNvPr>
            <p:cNvSpPr>
              <a:spLocks/>
            </p:cNvSpPr>
            <p:nvPr userDrawn="1"/>
          </p:nvSpPr>
          <p:spPr bwMode="auto">
            <a:xfrm>
              <a:off x="297" y="160"/>
              <a:ext cx="12" cy="24"/>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8 h 11"/>
                <a:gd name="T12" fmla="*/ 2 w 6"/>
                <a:gd name="T13" fmla="*/ 8 h 11"/>
                <a:gd name="T14" fmla="*/ 3 w 6"/>
                <a:gd name="T15" fmla="*/ 11 h 11"/>
                <a:gd name="T16" fmla="*/ 4 w 6"/>
                <a:gd name="T17" fmla="*/ 8 h 11"/>
                <a:gd name="T18" fmla="*/ 6 w 6"/>
                <a:gd name="T19" fmla="*/ 8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2"/>
                    <a:pt x="3" y="7"/>
                    <a:pt x="0" y="8"/>
                  </a:cubicBezTo>
                  <a:cubicBezTo>
                    <a:pt x="0" y="8"/>
                    <a:pt x="1" y="9"/>
                    <a:pt x="2" y="8"/>
                  </a:cubicBezTo>
                  <a:cubicBezTo>
                    <a:pt x="2" y="8"/>
                    <a:pt x="2" y="9"/>
                    <a:pt x="3" y="11"/>
                  </a:cubicBezTo>
                  <a:cubicBezTo>
                    <a:pt x="3" y="9"/>
                    <a:pt x="4" y="8"/>
                    <a:pt x="4" y="8"/>
                  </a:cubicBezTo>
                  <a:cubicBezTo>
                    <a:pt x="5" y="9"/>
                    <a:pt x="6" y="8"/>
                    <a:pt x="6" y="8"/>
                  </a:cubicBezTo>
                  <a:cubicBezTo>
                    <a:pt x="3" y="7"/>
                    <a:pt x="3" y="2"/>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9" name="Freeform 60">
              <a:extLst>
                <a:ext uri="{FF2B5EF4-FFF2-40B4-BE49-F238E27FC236}">
                  <a16:creationId xmlns:a16="http://schemas.microsoft.com/office/drawing/2014/main" id="{1594C071-B293-4C89-9C60-C458290572CA}"/>
                </a:ext>
              </a:extLst>
            </p:cNvPr>
            <p:cNvSpPr>
              <a:spLocks/>
            </p:cNvSpPr>
            <p:nvPr userDrawn="1"/>
          </p:nvSpPr>
          <p:spPr bwMode="auto">
            <a:xfrm>
              <a:off x="211" y="105"/>
              <a:ext cx="75" cy="77"/>
            </a:xfrm>
            <a:custGeom>
              <a:avLst/>
              <a:gdLst>
                <a:gd name="T0" fmla="*/ 32 w 36"/>
                <a:gd name="T1" fmla="*/ 23 h 36"/>
                <a:gd name="T2" fmla="*/ 35 w 36"/>
                <a:gd name="T3" fmla="*/ 22 h 36"/>
                <a:gd name="T4" fmla="*/ 35 w 36"/>
                <a:gd name="T5" fmla="*/ 29 h 36"/>
                <a:gd name="T6" fmla="*/ 35 w 36"/>
                <a:gd name="T7" fmla="*/ 34 h 36"/>
                <a:gd name="T8" fmla="*/ 34 w 36"/>
                <a:gd name="T9" fmla="*/ 35 h 36"/>
                <a:gd name="T10" fmla="*/ 29 w 36"/>
                <a:gd name="T11" fmla="*/ 36 h 36"/>
                <a:gd name="T12" fmla="*/ 27 w 36"/>
                <a:gd name="T13" fmla="*/ 32 h 36"/>
                <a:gd name="T14" fmla="*/ 27 w 36"/>
                <a:gd name="T15" fmla="*/ 31 h 36"/>
                <a:gd name="T16" fmla="*/ 30 w 36"/>
                <a:gd name="T17" fmla="*/ 29 h 36"/>
                <a:gd name="T18" fmla="*/ 27 w 36"/>
                <a:gd name="T19" fmla="*/ 25 h 36"/>
                <a:gd name="T20" fmla="*/ 27 w 36"/>
                <a:gd name="T21" fmla="*/ 26 h 36"/>
                <a:gd name="T22" fmla="*/ 27 w 36"/>
                <a:gd name="T23" fmla="*/ 27 h 36"/>
                <a:gd name="T24" fmla="*/ 24 w 36"/>
                <a:gd name="T25" fmla="*/ 33 h 36"/>
                <a:gd name="T26" fmla="*/ 21 w 36"/>
                <a:gd name="T27" fmla="*/ 35 h 36"/>
                <a:gd name="T28" fmla="*/ 19 w 36"/>
                <a:gd name="T29" fmla="*/ 35 h 36"/>
                <a:gd name="T30" fmla="*/ 15 w 36"/>
                <a:gd name="T31" fmla="*/ 35 h 36"/>
                <a:gd name="T32" fmla="*/ 15 w 36"/>
                <a:gd name="T33" fmla="*/ 32 h 36"/>
                <a:gd name="T34" fmla="*/ 15 w 36"/>
                <a:gd name="T35" fmla="*/ 30 h 36"/>
                <a:gd name="T36" fmla="*/ 21 w 36"/>
                <a:gd name="T37" fmla="*/ 30 h 36"/>
                <a:gd name="T38" fmla="*/ 20 w 36"/>
                <a:gd name="T39" fmla="*/ 22 h 36"/>
                <a:gd name="T40" fmla="*/ 18 w 36"/>
                <a:gd name="T41" fmla="*/ 22 h 36"/>
                <a:gd name="T42" fmla="*/ 18 w 36"/>
                <a:gd name="T43" fmla="*/ 23 h 36"/>
                <a:gd name="T44" fmla="*/ 15 w 36"/>
                <a:gd name="T45" fmla="*/ 26 h 36"/>
                <a:gd name="T46" fmla="*/ 13 w 36"/>
                <a:gd name="T47" fmla="*/ 29 h 36"/>
                <a:gd name="T48" fmla="*/ 9 w 36"/>
                <a:gd name="T49" fmla="*/ 34 h 36"/>
                <a:gd name="T50" fmla="*/ 7 w 36"/>
                <a:gd name="T51" fmla="*/ 34 h 36"/>
                <a:gd name="T52" fmla="*/ 2 w 36"/>
                <a:gd name="T53" fmla="*/ 36 h 36"/>
                <a:gd name="T54" fmla="*/ 3 w 36"/>
                <a:gd name="T55" fmla="*/ 32 h 36"/>
                <a:gd name="T56" fmla="*/ 2 w 36"/>
                <a:gd name="T57" fmla="*/ 29 h 36"/>
                <a:gd name="T58" fmla="*/ 7 w 36"/>
                <a:gd name="T59" fmla="*/ 28 h 36"/>
                <a:gd name="T60" fmla="*/ 9 w 36"/>
                <a:gd name="T61" fmla="*/ 22 h 36"/>
                <a:gd name="T62" fmla="*/ 7 w 36"/>
                <a:gd name="T63" fmla="*/ 25 h 36"/>
                <a:gd name="T64" fmla="*/ 2 w 36"/>
                <a:gd name="T65" fmla="*/ 17 h 36"/>
                <a:gd name="T66" fmla="*/ 1 w 36"/>
                <a:gd name="T67" fmla="*/ 11 h 36"/>
                <a:gd name="T68" fmla="*/ 1 w 36"/>
                <a:gd name="T69" fmla="*/ 8 h 36"/>
                <a:gd name="T70" fmla="*/ 2 w 36"/>
                <a:gd name="T71" fmla="*/ 4 h 36"/>
                <a:gd name="T72" fmla="*/ 1 w 36"/>
                <a:gd name="T73" fmla="*/ 1 h 36"/>
                <a:gd name="T74" fmla="*/ 8 w 36"/>
                <a:gd name="T75" fmla="*/ 10 h 36"/>
                <a:gd name="T76" fmla="*/ 7 w 36"/>
                <a:gd name="T77" fmla="*/ 17 h 36"/>
                <a:gd name="T78" fmla="*/ 10 w 36"/>
                <a:gd name="T79" fmla="*/ 14 h 36"/>
                <a:gd name="T80" fmla="*/ 10 w 36"/>
                <a:gd name="T81" fmla="*/ 10 h 36"/>
                <a:gd name="T82" fmla="*/ 9 w 36"/>
                <a:gd name="T83" fmla="*/ 4 h 36"/>
                <a:gd name="T84" fmla="*/ 11 w 36"/>
                <a:gd name="T85" fmla="*/ 1 h 36"/>
                <a:gd name="T86" fmla="*/ 13 w 36"/>
                <a:gd name="T87" fmla="*/ 1 h 36"/>
                <a:gd name="T88" fmla="*/ 14 w 36"/>
                <a:gd name="T89" fmla="*/ 0 h 36"/>
                <a:gd name="T90" fmla="*/ 16 w 36"/>
                <a:gd name="T91" fmla="*/ 2 h 36"/>
                <a:gd name="T92" fmla="*/ 17 w 36"/>
                <a:gd name="T93" fmla="*/ 1 h 36"/>
                <a:gd name="T94" fmla="*/ 18 w 36"/>
                <a:gd name="T95" fmla="*/ 4 h 36"/>
                <a:gd name="T96" fmla="*/ 18 w 36"/>
                <a:gd name="T97" fmla="*/ 10 h 36"/>
                <a:gd name="T98" fmla="*/ 31 w 36"/>
                <a:gd name="T99" fmla="*/ 16 h 36"/>
                <a:gd name="T100" fmla="*/ 20 w 36"/>
                <a:gd name="T101" fmla="*/ 6 h 36"/>
                <a:gd name="T102" fmla="*/ 31 w 36"/>
                <a:gd name="T103" fmla="*/ 2 h 36"/>
                <a:gd name="T104" fmla="*/ 35 w 36"/>
                <a:gd name="T105" fmla="*/ 4 h 36"/>
                <a:gd name="T106" fmla="*/ 24 w 36"/>
                <a:gd name="T107" fmla="*/ 5 h 36"/>
                <a:gd name="T108" fmla="*/ 31 w 36"/>
                <a:gd name="T109" fmla="*/ 1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6" h="36">
                  <a:moveTo>
                    <a:pt x="30" y="19"/>
                  </a:moveTo>
                  <a:cubicBezTo>
                    <a:pt x="30" y="19"/>
                    <a:pt x="30" y="19"/>
                    <a:pt x="30" y="19"/>
                  </a:cubicBezTo>
                  <a:cubicBezTo>
                    <a:pt x="31" y="20"/>
                    <a:pt x="31" y="20"/>
                    <a:pt x="31" y="20"/>
                  </a:cubicBezTo>
                  <a:cubicBezTo>
                    <a:pt x="31" y="22"/>
                    <a:pt x="32" y="23"/>
                    <a:pt x="32" y="23"/>
                  </a:cubicBezTo>
                  <a:cubicBezTo>
                    <a:pt x="33" y="23"/>
                    <a:pt x="33" y="23"/>
                    <a:pt x="34" y="22"/>
                  </a:cubicBezTo>
                  <a:cubicBezTo>
                    <a:pt x="34" y="21"/>
                    <a:pt x="34" y="21"/>
                    <a:pt x="34" y="21"/>
                  </a:cubicBezTo>
                  <a:cubicBezTo>
                    <a:pt x="34" y="21"/>
                    <a:pt x="34" y="21"/>
                    <a:pt x="34" y="21"/>
                  </a:cubicBezTo>
                  <a:cubicBezTo>
                    <a:pt x="35" y="21"/>
                    <a:pt x="35" y="22"/>
                    <a:pt x="35" y="22"/>
                  </a:cubicBezTo>
                  <a:cubicBezTo>
                    <a:pt x="35" y="23"/>
                    <a:pt x="35" y="23"/>
                    <a:pt x="35" y="24"/>
                  </a:cubicBezTo>
                  <a:cubicBezTo>
                    <a:pt x="35" y="25"/>
                    <a:pt x="35" y="25"/>
                    <a:pt x="35" y="26"/>
                  </a:cubicBezTo>
                  <a:cubicBezTo>
                    <a:pt x="35" y="26"/>
                    <a:pt x="35" y="26"/>
                    <a:pt x="35" y="27"/>
                  </a:cubicBezTo>
                  <a:cubicBezTo>
                    <a:pt x="35" y="27"/>
                    <a:pt x="35" y="28"/>
                    <a:pt x="35" y="29"/>
                  </a:cubicBezTo>
                  <a:cubicBezTo>
                    <a:pt x="35" y="30"/>
                    <a:pt x="35" y="30"/>
                    <a:pt x="35" y="31"/>
                  </a:cubicBezTo>
                  <a:cubicBezTo>
                    <a:pt x="35" y="31"/>
                    <a:pt x="35" y="32"/>
                    <a:pt x="35" y="32"/>
                  </a:cubicBezTo>
                  <a:cubicBezTo>
                    <a:pt x="35" y="32"/>
                    <a:pt x="35" y="33"/>
                    <a:pt x="35" y="33"/>
                  </a:cubicBezTo>
                  <a:cubicBezTo>
                    <a:pt x="35" y="34"/>
                    <a:pt x="35" y="34"/>
                    <a:pt x="35" y="34"/>
                  </a:cubicBezTo>
                  <a:cubicBezTo>
                    <a:pt x="35" y="35"/>
                    <a:pt x="35" y="35"/>
                    <a:pt x="35" y="35"/>
                  </a:cubicBezTo>
                  <a:cubicBezTo>
                    <a:pt x="35" y="35"/>
                    <a:pt x="35" y="35"/>
                    <a:pt x="35" y="35"/>
                  </a:cubicBezTo>
                  <a:cubicBezTo>
                    <a:pt x="35" y="35"/>
                    <a:pt x="35" y="35"/>
                    <a:pt x="35" y="35"/>
                  </a:cubicBezTo>
                  <a:cubicBezTo>
                    <a:pt x="34" y="35"/>
                    <a:pt x="34" y="35"/>
                    <a:pt x="34" y="35"/>
                  </a:cubicBezTo>
                  <a:cubicBezTo>
                    <a:pt x="33" y="35"/>
                    <a:pt x="33" y="35"/>
                    <a:pt x="33" y="35"/>
                  </a:cubicBezTo>
                  <a:cubicBezTo>
                    <a:pt x="33" y="35"/>
                    <a:pt x="33" y="35"/>
                    <a:pt x="32" y="34"/>
                  </a:cubicBezTo>
                  <a:cubicBezTo>
                    <a:pt x="32" y="35"/>
                    <a:pt x="32" y="35"/>
                    <a:pt x="30" y="35"/>
                  </a:cubicBezTo>
                  <a:cubicBezTo>
                    <a:pt x="29" y="35"/>
                    <a:pt x="29" y="36"/>
                    <a:pt x="29" y="36"/>
                  </a:cubicBezTo>
                  <a:cubicBezTo>
                    <a:pt x="29" y="36"/>
                    <a:pt x="29" y="36"/>
                    <a:pt x="29" y="36"/>
                  </a:cubicBezTo>
                  <a:cubicBezTo>
                    <a:pt x="28" y="36"/>
                    <a:pt x="28" y="35"/>
                    <a:pt x="28" y="34"/>
                  </a:cubicBezTo>
                  <a:cubicBezTo>
                    <a:pt x="28" y="34"/>
                    <a:pt x="28" y="33"/>
                    <a:pt x="28" y="33"/>
                  </a:cubicBezTo>
                  <a:cubicBezTo>
                    <a:pt x="28" y="32"/>
                    <a:pt x="27" y="32"/>
                    <a:pt x="27" y="32"/>
                  </a:cubicBezTo>
                  <a:cubicBezTo>
                    <a:pt x="27" y="32"/>
                    <a:pt x="27" y="32"/>
                    <a:pt x="27" y="32"/>
                  </a:cubicBezTo>
                  <a:cubicBezTo>
                    <a:pt x="26" y="32"/>
                    <a:pt x="26" y="32"/>
                    <a:pt x="26" y="32"/>
                  </a:cubicBezTo>
                  <a:cubicBezTo>
                    <a:pt x="26" y="32"/>
                    <a:pt x="26" y="32"/>
                    <a:pt x="26" y="32"/>
                  </a:cubicBezTo>
                  <a:cubicBezTo>
                    <a:pt x="26" y="32"/>
                    <a:pt x="26" y="31"/>
                    <a:pt x="27" y="31"/>
                  </a:cubicBezTo>
                  <a:cubicBezTo>
                    <a:pt x="27" y="30"/>
                    <a:pt x="27" y="30"/>
                    <a:pt x="27" y="30"/>
                  </a:cubicBezTo>
                  <a:cubicBezTo>
                    <a:pt x="27" y="30"/>
                    <a:pt x="27" y="30"/>
                    <a:pt x="28" y="29"/>
                  </a:cubicBezTo>
                  <a:cubicBezTo>
                    <a:pt x="28" y="29"/>
                    <a:pt x="28" y="29"/>
                    <a:pt x="29" y="29"/>
                  </a:cubicBezTo>
                  <a:cubicBezTo>
                    <a:pt x="30" y="29"/>
                    <a:pt x="30" y="29"/>
                    <a:pt x="30" y="29"/>
                  </a:cubicBezTo>
                  <a:cubicBezTo>
                    <a:pt x="31" y="28"/>
                    <a:pt x="31" y="28"/>
                    <a:pt x="31" y="28"/>
                  </a:cubicBezTo>
                  <a:cubicBezTo>
                    <a:pt x="31" y="27"/>
                    <a:pt x="31" y="27"/>
                    <a:pt x="30" y="27"/>
                  </a:cubicBezTo>
                  <a:cubicBezTo>
                    <a:pt x="28" y="26"/>
                    <a:pt x="28" y="26"/>
                    <a:pt x="28" y="26"/>
                  </a:cubicBezTo>
                  <a:cubicBezTo>
                    <a:pt x="28" y="26"/>
                    <a:pt x="28" y="26"/>
                    <a:pt x="27" y="25"/>
                  </a:cubicBezTo>
                  <a:cubicBezTo>
                    <a:pt x="26" y="25"/>
                    <a:pt x="26" y="25"/>
                    <a:pt x="26" y="25"/>
                  </a:cubicBezTo>
                  <a:cubicBezTo>
                    <a:pt x="26" y="25"/>
                    <a:pt x="25" y="25"/>
                    <a:pt x="25" y="25"/>
                  </a:cubicBezTo>
                  <a:cubicBezTo>
                    <a:pt x="25" y="26"/>
                    <a:pt x="26" y="26"/>
                    <a:pt x="26" y="26"/>
                  </a:cubicBezTo>
                  <a:cubicBezTo>
                    <a:pt x="27" y="26"/>
                    <a:pt x="27" y="26"/>
                    <a:pt x="27" y="26"/>
                  </a:cubicBezTo>
                  <a:cubicBezTo>
                    <a:pt x="27" y="26"/>
                    <a:pt x="27" y="26"/>
                    <a:pt x="27" y="26"/>
                  </a:cubicBezTo>
                  <a:cubicBezTo>
                    <a:pt x="27" y="26"/>
                    <a:pt x="27" y="26"/>
                    <a:pt x="27" y="27"/>
                  </a:cubicBezTo>
                  <a:cubicBezTo>
                    <a:pt x="27" y="27"/>
                    <a:pt x="27" y="27"/>
                    <a:pt x="27" y="27"/>
                  </a:cubicBezTo>
                  <a:cubicBezTo>
                    <a:pt x="27" y="27"/>
                    <a:pt x="27" y="27"/>
                    <a:pt x="27" y="27"/>
                  </a:cubicBezTo>
                  <a:cubicBezTo>
                    <a:pt x="27" y="28"/>
                    <a:pt x="27" y="28"/>
                    <a:pt x="26" y="29"/>
                  </a:cubicBezTo>
                  <a:cubicBezTo>
                    <a:pt x="26" y="30"/>
                    <a:pt x="26" y="30"/>
                    <a:pt x="26" y="30"/>
                  </a:cubicBezTo>
                  <a:cubicBezTo>
                    <a:pt x="26" y="31"/>
                    <a:pt x="25" y="32"/>
                    <a:pt x="24" y="32"/>
                  </a:cubicBezTo>
                  <a:cubicBezTo>
                    <a:pt x="24" y="33"/>
                    <a:pt x="24" y="33"/>
                    <a:pt x="24" y="33"/>
                  </a:cubicBezTo>
                  <a:cubicBezTo>
                    <a:pt x="24" y="33"/>
                    <a:pt x="24" y="33"/>
                    <a:pt x="23" y="33"/>
                  </a:cubicBezTo>
                  <a:cubicBezTo>
                    <a:pt x="23" y="33"/>
                    <a:pt x="23" y="34"/>
                    <a:pt x="23" y="34"/>
                  </a:cubicBezTo>
                  <a:cubicBezTo>
                    <a:pt x="22" y="34"/>
                    <a:pt x="22" y="35"/>
                    <a:pt x="22" y="35"/>
                  </a:cubicBezTo>
                  <a:cubicBezTo>
                    <a:pt x="21" y="35"/>
                    <a:pt x="21" y="35"/>
                    <a:pt x="21" y="35"/>
                  </a:cubicBezTo>
                  <a:cubicBezTo>
                    <a:pt x="21" y="36"/>
                    <a:pt x="21" y="36"/>
                    <a:pt x="21" y="36"/>
                  </a:cubicBezTo>
                  <a:cubicBezTo>
                    <a:pt x="21" y="36"/>
                    <a:pt x="21" y="36"/>
                    <a:pt x="21" y="36"/>
                  </a:cubicBezTo>
                  <a:cubicBezTo>
                    <a:pt x="20" y="36"/>
                    <a:pt x="20" y="36"/>
                    <a:pt x="20" y="35"/>
                  </a:cubicBezTo>
                  <a:cubicBezTo>
                    <a:pt x="20" y="35"/>
                    <a:pt x="20" y="35"/>
                    <a:pt x="19" y="35"/>
                  </a:cubicBezTo>
                  <a:cubicBezTo>
                    <a:pt x="19" y="35"/>
                    <a:pt x="19" y="35"/>
                    <a:pt x="19" y="35"/>
                  </a:cubicBezTo>
                  <a:cubicBezTo>
                    <a:pt x="18" y="35"/>
                    <a:pt x="18" y="35"/>
                    <a:pt x="18" y="35"/>
                  </a:cubicBezTo>
                  <a:cubicBezTo>
                    <a:pt x="17" y="35"/>
                    <a:pt x="17" y="35"/>
                    <a:pt x="17" y="35"/>
                  </a:cubicBezTo>
                  <a:cubicBezTo>
                    <a:pt x="16" y="35"/>
                    <a:pt x="15" y="35"/>
                    <a:pt x="15" y="35"/>
                  </a:cubicBezTo>
                  <a:cubicBezTo>
                    <a:pt x="15" y="35"/>
                    <a:pt x="15" y="35"/>
                    <a:pt x="15" y="35"/>
                  </a:cubicBezTo>
                  <a:cubicBezTo>
                    <a:pt x="15" y="35"/>
                    <a:pt x="15" y="35"/>
                    <a:pt x="15" y="35"/>
                  </a:cubicBezTo>
                  <a:cubicBezTo>
                    <a:pt x="14" y="35"/>
                    <a:pt x="14" y="35"/>
                    <a:pt x="14" y="35"/>
                  </a:cubicBezTo>
                  <a:cubicBezTo>
                    <a:pt x="14" y="34"/>
                    <a:pt x="15" y="33"/>
                    <a:pt x="15" y="32"/>
                  </a:cubicBezTo>
                  <a:cubicBezTo>
                    <a:pt x="16" y="32"/>
                    <a:pt x="16" y="31"/>
                    <a:pt x="16" y="31"/>
                  </a:cubicBezTo>
                  <a:cubicBezTo>
                    <a:pt x="16" y="31"/>
                    <a:pt x="16" y="30"/>
                    <a:pt x="15" y="30"/>
                  </a:cubicBezTo>
                  <a:cubicBezTo>
                    <a:pt x="15" y="30"/>
                    <a:pt x="15" y="30"/>
                    <a:pt x="15" y="30"/>
                  </a:cubicBezTo>
                  <a:cubicBezTo>
                    <a:pt x="15" y="30"/>
                    <a:pt x="15" y="30"/>
                    <a:pt x="15" y="30"/>
                  </a:cubicBezTo>
                  <a:cubicBezTo>
                    <a:pt x="15" y="29"/>
                    <a:pt x="15" y="29"/>
                    <a:pt x="16" y="29"/>
                  </a:cubicBezTo>
                  <a:cubicBezTo>
                    <a:pt x="16" y="29"/>
                    <a:pt x="17" y="28"/>
                    <a:pt x="17" y="28"/>
                  </a:cubicBezTo>
                  <a:cubicBezTo>
                    <a:pt x="18" y="28"/>
                    <a:pt x="19" y="29"/>
                    <a:pt x="19" y="29"/>
                  </a:cubicBezTo>
                  <a:cubicBezTo>
                    <a:pt x="20" y="30"/>
                    <a:pt x="20" y="30"/>
                    <a:pt x="21" y="30"/>
                  </a:cubicBezTo>
                  <a:cubicBezTo>
                    <a:pt x="22" y="30"/>
                    <a:pt x="22" y="29"/>
                    <a:pt x="22" y="29"/>
                  </a:cubicBezTo>
                  <a:cubicBezTo>
                    <a:pt x="22" y="28"/>
                    <a:pt x="22" y="28"/>
                    <a:pt x="21" y="27"/>
                  </a:cubicBezTo>
                  <a:cubicBezTo>
                    <a:pt x="20" y="26"/>
                    <a:pt x="20" y="25"/>
                    <a:pt x="20" y="24"/>
                  </a:cubicBezTo>
                  <a:cubicBezTo>
                    <a:pt x="20" y="23"/>
                    <a:pt x="20" y="23"/>
                    <a:pt x="20" y="22"/>
                  </a:cubicBezTo>
                  <a:cubicBezTo>
                    <a:pt x="21" y="22"/>
                    <a:pt x="21" y="22"/>
                    <a:pt x="21" y="22"/>
                  </a:cubicBezTo>
                  <a:cubicBezTo>
                    <a:pt x="21" y="22"/>
                    <a:pt x="21" y="22"/>
                    <a:pt x="21" y="22"/>
                  </a:cubicBezTo>
                  <a:cubicBezTo>
                    <a:pt x="21" y="21"/>
                    <a:pt x="21" y="21"/>
                    <a:pt x="20" y="21"/>
                  </a:cubicBezTo>
                  <a:cubicBezTo>
                    <a:pt x="20" y="21"/>
                    <a:pt x="19" y="22"/>
                    <a:pt x="18" y="22"/>
                  </a:cubicBezTo>
                  <a:cubicBezTo>
                    <a:pt x="17" y="22"/>
                    <a:pt x="17" y="23"/>
                    <a:pt x="17" y="23"/>
                  </a:cubicBezTo>
                  <a:cubicBezTo>
                    <a:pt x="17" y="23"/>
                    <a:pt x="17" y="23"/>
                    <a:pt x="17" y="23"/>
                  </a:cubicBezTo>
                  <a:cubicBezTo>
                    <a:pt x="18" y="23"/>
                    <a:pt x="18" y="23"/>
                    <a:pt x="18" y="23"/>
                  </a:cubicBezTo>
                  <a:cubicBezTo>
                    <a:pt x="18" y="23"/>
                    <a:pt x="18" y="23"/>
                    <a:pt x="18" y="23"/>
                  </a:cubicBezTo>
                  <a:cubicBezTo>
                    <a:pt x="18" y="23"/>
                    <a:pt x="18" y="24"/>
                    <a:pt x="18" y="24"/>
                  </a:cubicBezTo>
                  <a:cubicBezTo>
                    <a:pt x="17" y="25"/>
                    <a:pt x="17" y="25"/>
                    <a:pt x="17" y="25"/>
                  </a:cubicBezTo>
                  <a:cubicBezTo>
                    <a:pt x="17" y="25"/>
                    <a:pt x="16" y="26"/>
                    <a:pt x="16" y="26"/>
                  </a:cubicBezTo>
                  <a:cubicBezTo>
                    <a:pt x="15" y="26"/>
                    <a:pt x="15" y="26"/>
                    <a:pt x="15" y="26"/>
                  </a:cubicBezTo>
                  <a:cubicBezTo>
                    <a:pt x="15" y="26"/>
                    <a:pt x="15" y="27"/>
                    <a:pt x="15" y="27"/>
                  </a:cubicBezTo>
                  <a:cubicBezTo>
                    <a:pt x="15" y="27"/>
                    <a:pt x="14" y="28"/>
                    <a:pt x="13" y="28"/>
                  </a:cubicBezTo>
                  <a:cubicBezTo>
                    <a:pt x="13" y="29"/>
                    <a:pt x="13" y="29"/>
                    <a:pt x="13" y="29"/>
                  </a:cubicBezTo>
                  <a:cubicBezTo>
                    <a:pt x="13" y="29"/>
                    <a:pt x="13" y="29"/>
                    <a:pt x="13" y="29"/>
                  </a:cubicBezTo>
                  <a:cubicBezTo>
                    <a:pt x="13" y="29"/>
                    <a:pt x="12" y="30"/>
                    <a:pt x="12" y="30"/>
                  </a:cubicBezTo>
                  <a:cubicBezTo>
                    <a:pt x="12" y="31"/>
                    <a:pt x="12" y="31"/>
                    <a:pt x="11" y="31"/>
                  </a:cubicBezTo>
                  <a:cubicBezTo>
                    <a:pt x="10" y="32"/>
                    <a:pt x="10" y="32"/>
                    <a:pt x="10" y="32"/>
                  </a:cubicBezTo>
                  <a:cubicBezTo>
                    <a:pt x="10" y="32"/>
                    <a:pt x="10" y="33"/>
                    <a:pt x="9" y="34"/>
                  </a:cubicBezTo>
                  <a:cubicBezTo>
                    <a:pt x="9" y="35"/>
                    <a:pt x="9" y="35"/>
                    <a:pt x="9" y="35"/>
                  </a:cubicBezTo>
                  <a:cubicBezTo>
                    <a:pt x="9" y="35"/>
                    <a:pt x="9" y="35"/>
                    <a:pt x="9" y="35"/>
                  </a:cubicBezTo>
                  <a:cubicBezTo>
                    <a:pt x="8" y="34"/>
                    <a:pt x="7" y="34"/>
                    <a:pt x="7" y="34"/>
                  </a:cubicBezTo>
                  <a:cubicBezTo>
                    <a:pt x="7" y="34"/>
                    <a:pt x="7" y="34"/>
                    <a:pt x="7" y="34"/>
                  </a:cubicBezTo>
                  <a:cubicBezTo>
                    <a:pt x="6" y="34"/>
                    <a:pt x="6" y="34"/>
                    <a:pt x="6" y="34"/>
                  </a:cubicBezTo>
                  <a:cubicBezTo>
                    <a:pt x="4" y="35"/>
                    <a:pt x="4" y="35"/>
                    <a:pt x="4" y="35"/>
                  </a:cubicBezTo>
                  <a:cubicBezTo>
                    <a:pt x="3" y="35"/>
                    <a:pt x="3" y="35"/>
                    <a:pt x="3" y="36"/>
                  </a:cubicBezTo>
                  <a:cubicBezTo>
                    <a:pt x="2" y="36"/>
                    <a:pt x="2" y="36"/>
                    <a:pt x="2" y="36"/>
                  </a:cubicBezTo>
                  <a:cubicBezTo>
                    <a:pt x="2" y="36"/>
                    <a:pt x="2" y="36"/>
                    <a:pt x="2" y="36"/>
                  </a:cubicBezTo>
                  <a:cubicBezTo>
                    <a:pt x="2" y="35"/>
                    <a:pt x="2" y="35"/>
                    <a:pt x="2" y="35"/>
                  </a:cubicBezTo>
                  <a:cubicBezTo>
                    <a:pt x="2" y="34"/>
                    <a:pt x="2" y="34"/>
                    <a:pt x="2" y="34"/>
                  </a:cubicBezTo>
                  <a:cubicBezTo>
                    <a:pt x="2" y="33"/>
                    <a:pt x="3" y="33"/>
                    <a:pt x="3" y="32"/>
                  </a:cubicBezTo>
                  <a:cubicBezTo>
                    <a:pt x="4" y="31"/>
                    <a:pt x="4" y="31"/>
                    <a:pt x="4" y="31"/>
                  </a:cubicBezTo>
                  <a:cubicBezTo>
                    <a:pt x="4" y="31"/>
                    <a:pt x="4" y="31"/>
                    <a:pt x="4" y="30"/>
                  </a:cubicBezTo>
                  <a:cubicBezTo>
                    <a:pt x="4" y="30"/>
                    <a:pt x="3" y="29"/>
                    <a:pt x="2" y="29"/>
                  </a:cubicBezTo>
                  <a:cubicBezTo>
                    <a:pt x="2" y="29"/>
                    <a:pt x="2" y="29"/>
                    <a:pt x="2" y="29"/>
                  </a:cubicBezTo>
                  <a:cubicBezTo>
                    <a:pt x="2" y="28"/>
                    <a:pt x="2" y="28"/>
                    <a:pt x="2" y="28"/>
                  </a:cubicBezTo>
                  <a:cubicBezTo>
                    <a:pt x="3" y="27"/>
                    <a:pt x="4" y="27"/>
                    <a:pt x="4" y="27"/>
                  </a:cubicBezTo>
                  <a:cubicBezTo>
                    <a:pt x="5" y="27"/>
                    <a:pt x="5" y="27"/>
                    <a:pt x="6" y="27"/>
                  </a:cubicBezTo>
                  <a:cubicBezTo>
                    <a:pt x="7" y="28"/>
                    <a:pt x="7" y="28"/>
                    <a:pt x="7" y="28"/>
                  </a:cubicBezTo>
                  <a:cubicBezTo>
                    <a:pt x="7" y="28"/>
                    <a:pt x="7" y="28"/>
                    <a:pt x="7" y="28"/>
                  </a:cubicBezTo>
                  <a:cubicBezTo>
                    <a:pt x="8" y="28"/>
                    <a:pt x="9" y="27"/>
                    <a:pt x="10" y="25"/>
                  </a:cubicBezTo>
                  <a:cubicBezTo>
                    <a:pt x="10" y="25"/>
                    <a:pt x="11" y="24"/>
                    <a:pt x="11" y="24"/>
                  </a:cubicBezTo>
                  <a:cubicBezTo>
                    <a:pt x="11" y="23"/>
                    <a:pt x="10" y="22"/>
                    <a:pt x="9" y="22"/>
                  </a:cubicBezTo>
                  <a:cubicBezTo>
                    <a:pt x="9" y="22"/>
                    <a:pt x="8" y="23"/>
                    <a:pt x="8" y="23"/>
                  </a:cubicBezTo>
                  <a:cubicBezTo>
                    <a:pt x="8" y="23"/>
                    <a:pt x="7" y="24"/>
                    <a:pt x="7" y="24"/>
                  </a:cubicBezTo>
                  <a:cubicBezTo>
                    <a:pt x="7" y="24"/>
                    <a:pt x="7" y="24"/>
                    <a:pt x="7" y="24"/>
                  </a:cubicBezTo>
                  <a:cubicBezTo>
                    <a:pt x="7" y="25"/>
                    <a:pt x="7" y="25"/>
                    <a:pt x="7" y="25"/>
                  </a:cubicBezTo>
                  <a:cubicBezTo>
                    <a:pt x="7" y="25"/>
                    <a:pt x="7" y="25"/>
                    <a:pt x="7" y="25"/>
                  </a:cubicBezTo>
                  <a:cubicBezTo>
                    <a:pt x="7" y="25"/>
                    <a:pt x="6" y="25"/>
                    <a:pt x="5" y="23"/>
                  </a:cubicBezTo>
                  <a:cubicBezTo>
                    <a:pt x="4" y="22"/>
                    <a:pt x="4" y="21"/>
                    <a:pt x="4" y="20"/>
                  </a:cubicBezTo>
                  <a:cubicBezTo>
                    <a:pt x="3" y="18"/>
                    <a:pt x="2" y="18"/>
                    <a:pt x="2" y="17"/>
                  </a:cubicBezTo>
                  <a:cubicBezTo>
                    <a:pt x="2" y="16"/>
                    <a:pt x="2" y="16"/>
                    <a:pt x="2" y="16"/>
                  </a:cubicBezTo>
                  <a:cubicBezTo>
                    <a:pt x="2" y="15"/>
                    <a:pt x="1" y="15"/>
                    <a:pt x="1" y="14"/>
                  </a:cubicBezTo>
                  <a:cubicBezTo>
                    <a:pt x="1" y="13"/>
                    <a:pt x="1" y="13"/>
                    <a:pt x="2" y="13"/>
                  </a:cubicBezTo>
                  <a:cubicBezTo>
                    <a:pt x="1" y="12"/>
                    <a:pt x="1" y="12"/>
                    <a:pt x="1" y="11"/>
                  </a:cubicBezTo>
                  <a:cubicBezTo>
                    <a:pt x="1" y="11"/>
                    <a:pt x="1" y="11"/>
                    <a:pt x="1" y="11"/>
                  </a:cubicBezTo>
                  <a:cubicBezTo>
                    <a:pt x="1" y="10"/>
                    <a:pt x="0" y="10"/>
                    <a:pt x="0" y="9"/>
                  </a:cubicBezTo>
                  <a:cubicBezTo>
                    <a:pt x="0" y="9"/>
                    <a:pt x="0" y="9"/>
                    <a:pt x="0" y="9"/>
                  </a:cubicBezTo>
                  <a:cubicBezTo>
                    <a:pt x="0" y="8"/>
                    <a:pt x="0" y="8"/>
                    <a:pt x="1" y="8"/>
                  </a:cubicBezTo>
                  <a:cubicBezTo>
                    <a:pt x="1" y="8"/>
                    <a:pt x="1" y="7"/>
                    <a:pt x="1" y="7"/>
                  </a:cubicBezTo>
                  <a:cubicBezTo>
                    <a:pt x="1" y="7"/>
                    <a:pt x="1" y="7"/>
                    <a:pt x="1" y="6"/>
                  </a:cubicBezTo>
                  <a:cubicBezTo>
                    <a:pt x="2" y="5"/>
                    <a:pt x="2" y="5"/>
                    <a:pt x="2" y="5"/>
                  </a:cubicBezTo>
                  <a:cubicBezTo>
                    <a:pt x="2" y="5"/>
                    <a:pt x="2" y="4"/>
                    <a:pt x="2" y="4"/>
                  </a:cubicBezTo>
                  <a:cubicBezTo>
                    <a:pt x="2" y="4"/>
                    <a:pt x="2" y="4"/>
                    <a:pt x="2" y="3"/>
                  </a:cubicBezTo>
                  <a:cubicBezTo>
                    <a:pt x="1" y="3"/>
                    <a:pt x="1" y="2"/>
                    <a:pt x="1" y="2"/>
                  </a:cubicBezTo>
                  <a:cubicBezTo>
                    <a:pt x="1" y="2"/>
                    <a:pt x="1" y="2"/>
                    <a:pt x="1" y="2"/>
                  </a:cubicBezTo>
                  <a:cubicBezTo>
                    <a:pt x="1" y="2"/>
                    <a:pt x="1" y="1"/>
                    <a:pt x="1" y="1"/>
                  </a:cubicBezTo>
                  <a:cubicBezTo>
                    <a:pt x="2" y="1"/>
                    <a:pt x="2" y="2"/>
                    <a:pt x="3" y="3"/>
                  </a:cubicBezTo>
                  <a:cubicBezTo>
                    <a:pt x="5" y="4"/>
                    <a:pt x="6" y="5"/>
                    <a:pt x="6" y="7"/>
                  </a:cubicBezTo>
                  <a:cubicBezTo>
                    <a:pt x="6" y="7"/>
                    <a:pt x="6" y="7"/>
                    <a:pt x="6" y="8"/>
                  </a:cubicBezTo>
                  <a:cubicBezTo>
                    <a:pt x="7" y="8"/>
                    <a:pt x="8" y="9"/>
                    <a:pt x="8" y="10"/>
                  </a:cubicBezTo>
                  <a:cubicBezTo>
                    <a:pt x="8" y="11"/>
                    <a:pt x="7" y="12"/>
                    <a:pt x="7" y="12"/>
                  </a:cubicBezTo>
                  <a:cubicBezTo>
                    <a:pt x="6" y="13"/>
                    <a:pt x="6" y="13"/>
                    <a:pt x="6" y="13"/>
                  </a:cubicBezTo>
                  <a:cubicBezTo>
                    <a:pt x="6" y="14"/>
                    <a:pt x="6" y="14"/>
                    <a:pt x="6" y="15"/>
                  </a:cubicBezTo>
                  <a:cubicBezTo>
                    <a:pt x="6" y="15"/>
                    <a:pt x="6" y="16"/>
                    <a:pt x="7" y="17"/>
                  </a:cubicBezTo>
                  <a:cubicBezTo>
                    <a:pt x="7" y="18"/>
                    <a:pt x="8" y="18"/>
                    <a:pt x="8" y="18"/>
                  </a:cubicBezTo>
                  <a:cubicBezTo>
                    <a:pt x="9" y="18"/>
                    <a:pt x="10" y="16"/>
                    <a:pt x="10" y="15"/>
                  </a:cubicBezTo>
                  <a:cubicBezTo>
                    <a:pt x="10" y="14"/>
                    <a:pt x="10" y="14"/>
                    <a:pt x="10" y="14"/>
                  </a:cubicBezTo>
                  <a:cubicBezTo>
                    <a:pt x="10" y="14"/>
                    <a:pt x="10" y="14"/>
                    <a:pt x="10" y="14"/>
                  </a:cubicBezTo>
                  <a:cubicBezTo>
                    <a:pt x="10" y="13"/>
                    <a:pt x="10" y="13"/>
                    <a:pt x="10" y="13"/>
                  </a:cubicBezTo>
                  <a:cubicBezTo>
                    <a:pt x="10" y="12"/>
                    <a:pt x="10" y="12"/>
                    <a:pt x="10" y="12"/>
                  </a:cubicBezTo>
                  <a:cubicBezTo>
                    <a:pt x="10" y="11"/>
                    <a:pt x="10" y="11"/>
                    <a:pt x="10" y="11"/>
                  </a:cubicBezTo>
                  <a:cubicBezTo>
                    <a:pt x="10" y="10"/>
                    <a:pt x="10" y="10"/>
                    <a:pt x="10" y="10"/>
                  </a:cubicBezTo>
                  <a:cubicBezTo>
                    <a:pt x="10" y="10"/>
                    <a:pt x="10" y="10"/>
                    <a:pt x="10" y="10"/>
                  </a:cubicBezTo>
                  <a:cubicBezTo>
                    <a:pt x="9" y="9"/>
                    <a:pt x="9" y="9"/>
                    <a:pt x="9" y="9"/>
                  </a:cubicBezTo>
                  <a:cubicBezTo>
                    <a:pt x="8" y="8"/>
                    <a:pt x="7" y="6"/>
                    <a:pt x="7" y="6"/>
                  </a:cubicBezTo>
                  <a:cubicBezTo>
                    <a:pt x="7" y="5"/>
                    <a:pt x="8" y="4"/>
                    <a:pt x="9" y="4"/>
                  </a:cubicBezTo>
                  <a:cubicBezTo>
                    <a:pt x="9" y="4"/>
                    <a:pt x="9" y="4"/>
                    <a:pt x="10" y="4"/>
                  </a:cubicBezTo>
                  <a:cubicBezTo>
                    <a:pt x="10" y="4"/>
                    <a:pt x="10" y="4"/>
                    <a:pt x="10" y="4"/>
                  </a:cubicBezTo>
                  <a:cubicBezTo>
                    <a:pt x="10" y="2"/>
                    <a:pt x="10" y="1"/>
                    <a:pt x="10" y="1"/>
                  </a:cubicBezTo>
                  <a:cubicBezTo>
                    <a:pt x="11" y="1"/>
                    <a:pt x="11" y="1"/>
                    <a:pt x="11" y="1"/>
                  </a:cubicBezTo>
                  <a:cubicBezTo>
                    <a:pt x="11" y="2"/>
                    <a:pt x="11" y="2"/>
                    <a:pt x="11" y="2"/>
                  </a:cubicBezTo>
                  <a:cubicBezTo>
                    <a:pt x="12" y="2"/>
                    <a:pt x="12" y="2"/>
                    <a:pt x="12" y="2"/>
                  </a:cubicBezTo>
                  <a:cubicBezTo>
                    <a:pt x="12" y="2"/>
                    <a:pt x="12" y="2"/>
                    <a:pt x="12" y="2"/>
                  </a:cubicBezTo>
                  <a:cubicBezTo>
                    <a:pt x="12" y="2"/>
                    <a:pt x="12" y="2"/>
                    <a:pt x="13" y="1"/>
                  </a:cubicBezTo>
                  <a:cubicBezTo>
                    <a:pt x="13" y="1"/>
                    <a:pt x="13" y="1"/>
                    <a:pt x="13" y="1"/>
                  </a:cubicBezTo>
                  <a:cubicBezTo>
                    <a:pt x="13" y="0"/>
                    <a:pt x="13" y="0"/>
                    <a:pt x="13" y="0"/>
                  </a:cubicBezTo>
                  <a:cubicBezTo>
                    <a:pt x="13" y="0"/>
                    <a:pt x="14" y="0"/>
                    <a:pt x="14" y="0"/>
                  </a:cubicBezTo>
                  <a:cubicBezTo>
                    <a:pt x="14" y="0"/>
                    <a:pt x="14" y="0"/>
                    <a:pt x="14" y="0"/>
                  </a:cubicBezTo>
                  <a:cubicBezTo>
                    <a:pt x="14" y="0"/>
                    <a:pt x="14" y="0"/>
                    <a:pt x="14" y="0"/>
                  </a:cubicBezTo>
                  <a:cubicBezTo>
                    <a:pt x="14" y="0"/>
                    <a:pt x="14" y="0"/>
                    <a:pt x="15" y="1"/>
                  </a:cubicBezTo>
                  <a:cubicBezTo>
                    <a:pt x="15" y="1"/>
                    <a:pt x="15" y="1"/>
                    <a:pt x="15" y="1"/>
                  </a:cubicBezTo>
                  <a:cubicBezTo>
                    <a:pt x="15" y="1"/>
                    <a:pt x="15" y="2"/>
                    <a:pt x="16" y="2"/>
                  </a:cubicBezTo>
                  <a:cubicBezTo>
                    <a:pt x="16" y="2"/>
                    <a:pt x="16" y="2"/>
                    <a:pt x="16" y="2"/>
                  </a:cubicBezTo>
                  <a:cubicBezTo>
                    <a:pt x="16" y="2"/>
                    <a:pt x="16" y="2"/>
                    <a:pt x="16" y="2"/>
                  </a:cubicBezTo>
                  <a:cubicBezTo>
                    <a:pt x="17" y="1"/>
                    <a:pt x="17" y="1"/>
                    <a:pt x="17" y="1"/>
                  </a:cubicBezTo>
                  <a:cubicBezTo>
                    <a:pt x="17" y="1"/>
                    <a:pt x="17" y="1"/>
                    <a:pt x="17" y="1"/>
                  </a:cubicBezTo>
                  <a:cubicBezTo>
                    <a:pt x="17" y="1"/>
                    <a:pt x="17" y="1"/>
                    <a:pt x="17" y="1"/>
                  </a:cubicBezTo>
                  <a:cubicBezTo>
                    <a:pt x="17" y="2"/>
                    <a:pt x="18" y="2"/>
                    <a:pt x="18" y="2"/>
                  </a:cubicBezTo>
                  <a:cubicBezTo>
                    <a:pt x="18" y="3"/>
                    <a:pt x="18" y="3"/>
                    <a:pt x="18" y="3"/>
                  </a:cubicBezTo>
                  <a:cubicBezTo>
                    <a:pt x="18" y="4"/>
                    <a:pt x="18" y="4"/>
                    <a:pt x="18" y="4"/>
                  </a:cubicBezTo>
                  <a:cubicBezTo>
                    <a:pt x="18" y="4"/>
                    <a:pt x="18" y="4"/>
                    <a:pt x="18" y="4"/>
                  </a:cubicBezTo>
                  <a:cubicBezTo>
                    <a:pt x="19" y="4"/>
                    <a:pt x="20" y="5"/>
                    <a:pt x="20" y="6"/>
                  </a:cubicBezTo>
                  <a:cubicBezTo>
                    <a:pt x="20" y="7"/>
                    <a:pt x="19" y="8"/>
                    <a:pt x="18" y="9"/>
                  </a:cubicBezTo>
                  <a:cubicBezTo>
                    <a:pt x="18" y="10"/>
                    <a:pt x="18" y="10"/>
                    <a:pt x="18" y="10"/>
                  </a:cubicBezTo>
                  <a:cubicBezTo>
                    <a:pt x="18" y="13"/>
                    <a:pt x="19" y="14"/>
                    <a:pt x="23" y="14"/>
                  </a:cubicBezTo>
                  <a:cubicBezTo>
                    <a:pt x="25" y="14"/>
                    <a:pt x="25" y="14"/>
                    <a:pt x="25" y="14"/>
                  </a:cubicBezTo>
                  <a:cubicBezTo>
                    <a:pt x="26" y="14"/>
                    <a:pt x="27" y="15"/>
                    <a:pt x="29" y="15"/>
                  </a:cubicBezTo>
                  <a:cubicBezTo>
                    <a:pt x="30" y="16"/>
                    <a:pt x="31" y="16"/>
                    <a:pt x="31" y="16"/>
                  </a:cubicBezTo>
                  <a:cubicBezTo>
                    <a:pt x="31" y="16"/>
                    <a:pt x="32" y="16"/>
                    <a:pt x="32" y="16"/>
                  </a:cubicBezTo>
                  <a:cubicBezTo>
                    <a:pt x="32" y="15"/>
                    <a:pt x="32" y="15"/>
                    <a:pt x="32" y="15"/>
                  </a:cubicBezTo>
                  <a:cubicBezTo>
                    <a:pt x="32" y="15"/>
                    <a:pt x="31" y="14"/>
                    <a:pt x="28" y="14"/>
                  </a:cubicBezTo>
                  <a:cubicBezTo>
                    <a:pt x="23" y="12"/>
                    <a:pt x="20" y="10"/>
                    <a:pt x="20" y="6"/>
                  </a:cubicBezTo>
                  <a:cubicBezTo>
                    <a:pt x="20" y="3"/>
                    <a:pt x="23" y="1"/>
                    <a:pt x="26" y="1"/>
                  </a:cubicBezTo>
                  <a:cubicBezTo>
                    <a:pt x="27" y="1"/>
                    <a:pt x="28" y="1"/>
                    <a:pt x="29" y="1"/>
                  </a:cubicBezTo>
                  <a:cubicBezTo>
                    <a:pt x="31" y="2"/>
                    <a:pt x="31" y="2"/>
                    <a:pt x="31" y="2"/>
                  </a:cubicBezTo>
                  <a:cubicBezTo>
                    <a:pt x="31" y="2"/>
                    <a:pt x="31" y="2"/>
                    <a:pt x="31" y="2"/>
                  </a:cubicBezTo>
                  <a:cubicBezTo>
                    <a:pt x="32" y="2"/>
                    <a:pt x="32" y="2"/>
                    <a:pt x="32" y="1"/>
                  </a:cubicBezTo>
                  <a:cubicBezTo>
                    <a:pt x="32" y="0"/>
                    <a:pt x="32" y="0"/>
                    <a:pt x="32" y="0"/>
                  </a:cubicBezTo>
                  <a:cubicBezTo>
                    <a:pt x="33" y="0"/>
                    <a:pt x="33" y="1"/>
                    <a:pt x="34" y="2"/>
                  </a:cubicBezTo>
                  <a:cubicBezTo>
                    <a:pt x="35" y="2"/>
                    <a:pt x="35" y="3"/>
                    <a:pt x="35" y="4"/>
                  </a:cubicBezTo>
                  <a:cubicBezTo>
                    <a:pt x="35" y="5"/>
                    <a:pt x="35" y="5"/>
                    <a:pt x="34" y="6"/>
                  </a:cubicBezTo>
                  <a:cubicBezTo>
                    <a:pt x="33" y="7"/>
                    <a:pt x="32" y="7"/>
                    <a:pt x="31" y="7"/>
                  </a:cubicBezTo>
                  <a:cubicBezTo>
                    <a:pt x="30" y="7"/>
                    <a:pt x="28" y="7"/>
                    <a:pt x="26" y="5"/>
                  </a:cubicBezTo>
                  <a:cubicBezTo>
                    <a:pt x="25" y="5"/>
                    <a:pt x="25" y="5"/>
                    <a:pt x="24" y="5"/>
                  </a:cubicBezTo>
                  <a:cubicBezTo>
                    <a:pt x="24" y="5"/>
                    <a:pt x="23" y="5"/>
                    <a:pt x="23" y="6"/>
                  </a:cubicBezTo>
                  <a:cubicBezTo>
                    <a:pt x="23" y="6"/>
                    <a:pt x="24" y="7"/>
                    <a:pt x="25" y="7"/>
                  </a:cubicBezTo>
                  <a:cubicBezTo>
                    <a:pt x="26" y="7"/>
                    <a:pt x="27" y="8"/>
                    <a:pt x="27" y="8"/>
                  </a:cubicBezTo>
                  <a:cubicBezTo>
                    <a:pt x="29" y="9"/>
                    <a:pt x="30" y="9"/>
                    <a:pt x="31" y="10"/>
                  </a:cubicBezTo>
                  <a:cubicBezTo>
                    <a:pt x="34" y="11"/>
                    <a:pt x="36" y="13"/>
                    <a:pt x="36" y="15"/>
                  </a:cubicBezTo>
                  <a:cubicBezTo>
                    <a:pt x="36" y="17"/>
                    <a:pt x="34" y="19"/>
                    <a:pt x="32" y="19"/>
                  </a:cubicBezTo>
                  <a:cubicBezTo>
                    <a:pt x="31" y="19"/>
                    <a:pt x="31" y="19"/>
                    <a:pt x="30" y="19"/>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0" name="Freeform 61">
              <a:extLst>
                <a:ext uri="{FF2B5EF4-FFF2-40B4-BE49-F238E27FC236}">
                  <a16:creationId xmlns:a16="http://schemas.microsoft.com/office/drawing/2014/main" id="{A2716004-E17C-4E26-9AA5-E6952794C2E7}"/>
                </a:ext>
              </a:extLst>
            </p:cNvPr>
            <p:cNvSpPr>
              <a:spLocks/>
            </p:cNvSpPr>
            <p:nvPr userDrawn="1"/>
          </p:nvSpPr>
          <p:spPr bwMode="auto">
            <a:xfrm>
              <a:off x="218" y="108"/>
              <a:ext cx="64" cy="69"/>
            </a:xfrm>
            <a:custGeom>
              <a:avLst/>
              <a:gdLst>
                <a:gd name="T0" fmla="*/ 31 w 31"/>
                <a:gd name="T1" fmla="*/ 31 h 33"/>
                <a:gd name="T2" fmla="*/ 30 w 31"/>
                <a:gd name="T3" fmla="*/ 28 h 33"/>
                <a:gd name="T4" fmla="*/ 30 w 31"/>
                <a:gd name="T5" fmla="*/ 26 h 33"/>
                <a:gd name="T6" fmla="*/ 31 w 31"/>
                <a:gd name="T7" fmla="*/ 25 h 33"/>
                <a:gd name="T8" fmla="*/ 30 w 31"/>
                <a:gd name="T9" fmla="*/ 23 h 33"/>
                <a:gd name="T10" fmla="*/ 26 w 31"/>
                <a:gd name="T11" fmla="*/ 18 h 33"/>
                <a:gd name="T12" fmla="*/ 23 w 31"/>
                <a:gd name="T13" fmla="*/ 16 h 33"/>
                <a:gd name="T14" fmla="*/ 30 w 31"/>
                <a:gd name="T15" fmla="*/ 11 h 33"/>
                <a:gd name="T16" fmla="*/ 28 w 31"/>
                <a:gd name="T17" fmla="*/ 11 h 33"/>
                <a:gd name="T18" fmla="*/ 25 w 31"/>
                <a:gd name="T19" fmla="*/ 10 h 33"/>
                <a:gd name="T20" fmla="*/ 24 w 31"/>
                <a:gd name="T21" fmla="*/ 9 h 33"/>
                <a:gd name="T22" fmla="*/ 21 w 31"/>
                <a:gd name="T23" fmla="*/ 7 h 33"/>
                <a:gd name="T24" fmla="*/ 22 w 31"/>
                <a:gd name="T25" fmla="*/ 3 h 33"/>
                <a:gd name="T26" fmla="*/ 29 w 31"/>
                <a:gd name="T27" fmla="*/ 5 h 33"/>
                <a:gd name="T28" fmla="*/ 27 w 31"/>
                <a:gd name="T29" fmla="*/ 4 h 33"/>
                <a:gd name="T30" fmla="*/ 25 w 31"/>
                <a:gd name="T31" fmla="*/ 2 h 33"/>
                <a:gd name="T32" fmla="*/ 30 w 31"/>
                <a:gd name="T33" fmla="*/ 1 h 33"/>
                <a:gd name="T34" fmla="*/ 29 w 31"/>
                <a:gd name="T35" fmla="*/ 2 h 33"/>
                <a:gd name="T36" fmla="*/ 25 w 31"/>
                <a:gd name="T37" fmla="*/ 11 h 33"/>
                <a:gd name="T38" fmla="*/ 21 w 31"/>
                <a:gd name="T39" fmla="*/ 14 h 33"/>
                <a:gd name="T40" fmla="*/ 12 w 31"/>
                <a:gd name="T41" fmla="*/ 17 h 33"/>
                <a:gd name="T42" fmla="*/ 9 w 31"/>
                <a:gd name="T43" fmla="*/ 17 h 33"/>
                <a:gd name="T44" fmla="*/ 9 w 31"/>
                <a:gd name="T45" fmla="*/ 14 h 33"/>
                <a:gd name="T46" fmla="*/ 11 w 31"/>
                <a:gd name="T47" fmla="*/ 15 h 33"/>
                <a:gd name="T48" fmla="*/ 13 w 31"/>
                <a:gd name="T49" fmla="*/ 16 h 33"/>
                <a:gd name="T50" fmla="*/ 13 w 31"/>
                <a:gd name="T51" fmla="*/ 14 h 33"/>
                <a:gd name="T52" fmla="*/ 15 w 31"/>
                <a:gd name="T53" fmla="*/ 14 h 33"/>
                <a:gd name="T54" fmla="*/ 13 w 31"/>
                <a:gd name="T55" fmla="*/ 12 h 33"/>
                <a:gd name="T56" fmla="*/ 14 w 31"/>
                <a:gd name="T57" fmla="*/ 5 h 33"/>
                <a:gd name="T58" fmla="*/ 16 w 31"/>
                <a:gd name="T59" fmla="*/ 6 h 33"/>
                <a:gd name="T60" fmla="*/ 14 w 31"/>
                <a:gd name="T61" fmla="*/ 3 h 33"/>
                <a:gd name="T62" fmla="*/ 14 w 31"/>
                <a:gd name="T63" fmla="*/ 1 h 33"/>
                <a:gd name="T64" fmla="*/ 12 w 31"/>
                <a:gd name="T65" fmla="*/ 2 h 33"/>
                <a:gd name="T66" fmla="*/ 10 w 31"/>
                <a:gd name="T67" fmla="*/ 2 h 33"/>
                <a:gd name="T68" fmla="*/ 9 w 31"/>
                <a:gd name="T69" fmla="*/ 3 h 33"/>
                <a:gd name="T70" fmla="*/ 8 w 31"/>
                <a:gd name="T71" fmla="*/ 2 h 33"/>
                <a:gd name="T72" fmla="*/ 7 w 31"/>
                <a:gd name="T73" fmla="*/ 4 h 33"/>
                <a:gd name="T74" fmla="*/ 6 w 31"/>
                <a:gd name="T75" fmla="*/ 7 h 33"/>
                <a:gd name="T76" fmla="*/ 7 w 31"/>
                <a:gd name="T77" fmla="*/ 5 h 33"/>
                <a:gd name="T78" fmla="*/ 9 w 31"/>
                <a:gd name="T79" fmla="*/ 11 h 33"/>
                <a:gd name="T80" fmla="*/ 8 w 31"/>
                <a:gd name="T81" fmla="*/ 12 h 33"/>
                <a:gd name="T82" fmla="*/ 2 w 31"/>
                <a:gd name="T83" fmla="*/ 30 h 33"/>
                <a:gd name="T84" fmla="*/ 3 w 31"/>
                <a:gd name="T85" fmla="*/ 31 h 33"/>
                <a:gd name="T86" fmla="*/ 5 w 31"/>
                <a:gd name="T87" fmla="*/ 30 h 33"/>
                <a:gd name="T88" fmla="*/ 7 w 31"/>
                <a:gd name="T89" fmla="*/ 31 h 33"/>
                <a:gd name="T90" fmla="*/ 7 w 31"/>
                <a:gd name="T91" fmla="*/ 28 h 33"/>
                <a:gd name="T92" fmla="*/ 9 w 31"/>
                <a:gd name="T93" fmla="*/ 26 h 33"/>
                <a:gd name="T94" fmla="*/ 10 w 31"/>
                <a:gd name="T95" fmla="*/ 26 h 33"/>
                <a:gd name="T96" fmla="*/ 12 w 31"/>
                <a:gd name="T97" fmla="*/ 23 h 33"/>
                <a:gd name="T98" fmla="*/ 13 w 31"/>
                <a:gd name="T99" fmla="*/ 22 h 33"/>
                <a:gd name="T100" fmla="*/ 14 w 31"/>
                <a:gd name="T101" fmla="*/ 19 h 33"/>
                <a:gd name="T102" fmla="*/ 16 w 31"/>
                <a:gd name="T103" fmla="*/ 19 h 33"/>
                <a:gd name="T104" fmla="*/ 20 w 31"/>
                <a:gd name="T105" fmla="*/ 18 h 33"/>
                <a:gd name="T106" fmla="*/ 20 w 31"/>
                <a:gd name="T107" fmla="*/ 18 h 33"/>
                <a:gd name="T108" fmla="*/ 26 w 31"/>
                <a:gd name="T109" fmla="*/ 33 h 33"/>
                <a:gd name="T110" fmla="*/ 28 w 31"/>
                <a:gd name="T111" fmla="*/ 32 h 33"/>
                <a:gd name="T112" fmla="*/ 29 w 31"/>
                <a:gd name="T113" fmla="*/ 3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 h="33">
                  <a:moveTo>
                    <a:pt x="31" y="33"/>
                  </a:moveTo>
                  <a:cubicBezTo>
                    <a:pt x="31" y="32"/>
                    <a:pt x="31" y="32"/>
                    <a:pt x="31" y="32"/>
                  </a:cubicBezTo>
                  <a:cubicBezTo>
                    <a:pt x="31" y="32"/>
                    <a:pt x="31" y="32"/>
                    <a:pt x="31" y="32"/>
                  </a:cubicBezTo>
                  <a:cubicBezTo>
                    <a:pt x="31" y="31"/>
                    <a:pt x="31" y="31"/>
                    <a:pt x="31" y="31"/>
                  </a:cubicBezTo>
                  <a:cubicBezTo>
                    <a:pt x="31" y="31"/>
                    <a:pt x="31" y="31"/>
                    <a:pt x="31" y="31"/>
                  </a:cubicBezTo>
                  <a:cubicBezTo>
                    <a:pt x="31" y="30"/>
                    <a:pt x="31" y="30"/>
                    <a:pt x="31" y="30"/>
                  </a:cubicBezTo>
                  <a:cubicBezTo>
                    <a:pt x="30" y="29"/>
                    <a:pt x="30" y="29"/>
                    <a:pt x="30" y="29"/>
                  </a:cubicBezTo>
                  <a:cubicBezTo>
                    <a:pt x="30" y="29"/>
                    <a:pt x="30" y="29"/>
                    <a:pt x="30" y="28"/>
                  </a:cubicBezTo>
                  <a:cubicBezTo>
                    <a:pt x="30" y="28"/>
                    <a:pt x="30" y="28"/>
                    <a:pt x="30" y="28"/>
                  </a:cubicBezTo>
                  <a:cubicBezTo>
                    <a:pt x="30" y="28"/>
                    <a:pt x="30" y="28"/>
                    <a:pt x="30" y="28"/>
                  </a:cubicBezTo>
                  <a:cubicBezTo>
                    <a:pt x="30" y="28"/>
                    <a:pt x="30" y="28"/>
                    <a:pt x="30" y="28"/>
                  </a:cubicBezTo>
                  <a:cubicBezTo>
                    <a:pt x="31" y="28"/>
                    <a:pt x="31" y="28"/>
                    <a:pt x="31" y="28"/>
                  </a:cubicBezTo>
                  <a:cubicBezTo>
                    <a:pt x="31" y="28"/>
                    <a:pt x="31" y="28"/>
                    <a:pt x="31" y="27"/>
                  </a:cubicBezTo>
                  <a:cubicBezTo>
                    <a:pt x="31" y="27"/>
                    <a:pt x="31" y="26"/>
                    <a:pt x="31" y="26"/>
                  </a:cubicBezTo>
                  <a:cubicBezTo>
                    <a:pt x="30" y="26"/>
                    <a:pt x="30" y="26"/>
                    <a:pt x="30" y="26"/>
                  </a:cubicBezTo>
                  <a:cubicBezTo>
                    <a:pt x="30" y="25"/>
                    <a:pt x="30" y="25"/>
                    <a:pt x="30" y="25"/>
                  </a:cubicBezTo>
                  <a:cubicBezTo>
                    <a:pt x="30" y="25"/>
                    <a:pt x="30" y="25"/>
                    <a:pt x="30" y="25"/>
                  </a:cubicBezTo>
                  <a:cubicBezTo>
                    <a:pt x="30" y="25"/>
                    <a:pt x="30" y="25"/>
                    <a:pt x="30" y="25"/>
                  </a:cubicBezTo>
                  <a:cubicBezTo>
                    <a:pt x="30" y="25"/>
                    <a:pt x="30" y="25"/>
                    <a:pt x="31" y="25"/>
                  </a:cubicBezTo>
                  <a:cubicBezTo>
                    <a:pt x="31" y="25"/>
                    <a:pt x="31" y="25"/>
                    <a:pt x="31" y="25"/>
                  </a:cubicBezTo>
                  <a:cubicBezTo>
                    <a:pt x="31" y="25"/>
                    <a:pt x="31" y="25"/>
                    <a:pt x="31" y="25"/>
                  </a:cubicBezTo>
                  <a:cubicBezTo>
                    <a:pt x="31" y="24"/>
                    <a:pt x="31" y="24"/>
                    <a:pt x="31" y="24"/>
                  </a:cubicBezTo>
                  <a:cubicBezTo>
                    <a:pt x="31" y="24"/>
                    <a:pt x="31" y="24"/>
                    <a:pt x="31" y="24"/>
                  </a:cubicBezTo>
                  <a:cubicBezTo>
                    <a:pt x="31" y="23"/>
                    <a:pt x="31" y="23"/>
                    <a:pt x="31" y="23"/>
                  </a:cubicBezTo>
                  <a:cubicBezTo>
                    <a:pt x="31" y="23"/>
                    <a:pt x="31" y="23"/>
                    <a:pt x="30" y="23"/>
                  </a:cubicBezTo>
                  <a:cubicBezTo>
                    <a:pt x="30" y="23"/>
                    <a:pt x="30" y="23"/>
                    <a:pt x="30" y="23"/>
                  </a:cubicBezTo>
                  <a:cubicBezTo>
                    <a:pt x="30" y="23"/>
                    <a:pt x="30" y="23"/>
                    <a:pt x="30" y="23"/>
                  </a:cubicBezTo>
                  <a:cubicBezTo>
                    <a:pt x="29" y="23"/>
                    <a:pt x="29" y="23"/>
                    <a:pt x="29" y="23"/>
                  </a:cubicBezTo>
                  <a:cubicBezTo>
                    <a:pt x="28" y="23"/>
                    <a:pt x="27" y="22"/>
                    <a:pt x="27" y="21"/>
                  </a:cubicBezTo>
                  <a:cubicBezTo>
                    <a:pt x="26" y="18"/>
                    <a:pt x="26" y="18"/>
                    <a:pt x="26" y="18"/>
                  </a:cubicBezTo>
                  <a:cubicBezTo>
                    <a:pt x="26" y="18"/>
                    <a:pt x="25" y="17"/>
                    <a:pt x="24" y="16"/>
                  </a:cubicBezTo>
                  <a:cubicBezTo>
                    <a:pt x="24" y="16"/>
                    <a:pt x="24" y="16"/>
                    <a:pt x="24" y="16"/>
                  </a:cubicBezTo>
                  <a:cubicBezTo>
                    <a:pt x="23" y="16"/>
                    <a:pt x="23" y="16"/>
                    <a:pt x="23" y="16"/>
                  </a:cubicBezTo>
                  <a:cubicBezTo>
                    <a:pt x="23" y="16"/>
                    <a:pt x="23" y="16"/>
                    <a:pt x="23" y="16"/>
                  </a:cubicBezTo>
                  <a:cubicBezTo>
                    <a:pt x="23" y="16"/>
                    <a:pt x="23" y="16"/>
                    <a:pt x="23" y="16"/>
                  </a:cubicBezTo>
                  <a:cubicBezTo>
                    <a:pt x="24" y="16"/>
                    <a:pt x="24" y="16"/>
                    <a:pt x="24" y="16"/>
                  </a:cubicBezTo>
                  <a:cubicBezTo>
                    <a:pt x="25" y="16"/>
                    <a:pt x="26" y="16"/>
                    <a:pt x="26" y="16"/>
                  </a:cubicBezTo>
                  <a:cubicBezTo>
                    <a:pt x="27" y="17"/>
                    <a:pt x="28" y="17"/>
                    <a:pt x="29" y="17"/>
                  </a:cubicBezTo>
                  <a:cubicBezTo>
                    <a:pt x="30" y="17"/>
                    <a:pt x="31" y="16"/>
                    <a:pt x="31" y="14"/>
                  </a:cubicBezTo>
                  <a:cubicBezTo>
                    <a:pt x="31" y="13"/>
                    <a:pt x="31" y="12"/>
                    <a:pt x="30" y="11"/>
                  </a:cubicBezTo>
                  <a:cubicBezTo>
                    <a:pt x="29" y="11"/>
                    <a:pt x="29" y="10"/>
                    <a:pt x="29" y="10"/>
                  </a:cubicBezTo>
                  <a:cubicBezTo>
                    <a:pt x="29" y="10"/>
                    <a:pt x="29" y="10"/>
                    <a:pt x="29" y="11"/>
                  </a:cubicBezTo>
                  <a:cubicBezTo>
                    <a:pt x="29" y="11"/>
                    <a:pt x="29" y="11"/>
                    <a:pt x="29" y="11"/>
                  </a:cubicBezTo>
                  <a:cubicBezTo>
                    <a:pt x="29" y="11"/>
                    <a:pt x="29" y="11"/>
                    <a:pt x="29" y="11"/>
                  </a:cubicBezTo>
                  <a:cubicBezTo>
                    <a:pt x="29" y="11"/>
                    <a:pt x="29" y="11"/>
                    <a:pt x="28" y="11"/>
                  </a:cubicBezTo>
                  <a:cubicBezTo>
                    <a:pt x="28" y="11"/>
                    <a:pt x="28" y="11"/>
                    <a:pt x="28" y="11"/>
                  </a:cubicBezTo>
                  <a:cubicBezTo>
                    <a:pt x="27" y="9"/>
                    <a:pt x="26" y="9"/>
                    <a:pt x="25" y="9"/>
                  </a:cubicBezTo>
                  <a:cubicBezTo>
                    <a:pt x="25" y="9"/>
                    <a:pt x="25" y="9"/>
                    <a:pt x="25" y="9"/>
                  </a:cubicBezTo>
                  <a:cubicBezTo>
                    <a:pt x="25" y="9"/>
                    <a:pt x="25" y="9"/>
                    <a:pt x="25" y="9"/>
                  </a:cubicBezTo>
                  <a:cubicBezTo>
                    <a:pt x="25" y="10"/>
                    <a:pt x="25" y="10"/>
                    <a:pt x="25" y="10"/>
                  </a:cubicBezTo>
                  <a:cubicBezTo>
                    <a:pt x="25" y="10"/>
                    <a:pt x="25" y="10"/>
                    <a:pt x="25" y="10"/>
                  </a:cubicBezTo>
                  <a:cubicBezTo>
                    <a:pt x="25" y="10"/>
                    <a:pt x="25" y="10"/>
                    <a:pt x="25" y="10"/>
                  </a:cubicBezTo>
                  <a:cubicBezTo>
                    <a:pt x="25" y="10"/>
                    <a:pt x="25" y="10"/>
                    <a:pt x="25" y="10"/>
                  </a:cubicBezTo>
                  <a:cubicBezTo>
                    <a:pt x="24" y="9"/>
                    <a:pt x="24" y="9"/>
                    <a:pt x="24" y="9"/>
                  </a:cubicBezTo>
                  <a:cubicBezTo>
                    <a:pt x="24" y="9"/>
                    <a:pt x="24" y="9"/>
                    <a:pt x="24" y="9"/>
                  </a:cubicBezTo>
                  <a:cubicBezTo>
                    <a:pt x="23" y="8"/>
                    <a:pt x="23" y="8"/>
                    <a:pt x="22" y="7"/>
                  </a:cubicBezTo>
                  <a:cubicBezTo>
                    <a:pt x="22" y="7"/>
                    <a:pt x="22" y="7"/>
                    <a:pt x="21" y="7"/>
                  </a:cubicBezTo>
                  <a:cubicBezTo>
                    <a:pt x="21" y="7"/>
                    <a:pt x="21" y="7"/>
                    <a:pt x="21" y="7"/>
                  </a:cubicBezTo>
                  <a:cubicBezTo>
                    <a:pt x="21" y="7"/>
                    <a:pt x="21" y="7"/>
                    <a:pt x="21" y="7"/>
                  </a:cubicBezTo>
                  <a:cubicBezTo>
                    <a:pt x="21" y="7"/>
                    <a:pt x="21" y="7"/>
                    <a:pt x="21" y="7"/>
                  </a:cubicBezTo>
                  <a:cubicBezTo>
                    <a:pt x="21" y="8"/>
                    <a:pt x="21" y="8"/>
                    <a:pt x="21" y="8"/>
                  </a:cubicBezTo>
                  <a:cubicBezTo>
                    <a:pt x="21" y="8"/>
                    <a:pt x="21" y="8"/>
                    <a:pt x="21" y="8"/>
                  </a:cubicBezTo>
                  <a:cubicBezTo>
                    <a:pt x="21" y="8"/>
                    <a:pt x="20" y="8"/>
                    <a:pt x="20" y="7"/>
                  </a:cubicBezTo>
                  <a:cubicBezTo>
                    <a:pt x="19" y="6"/>
                    <a:pt x="19" y="6"/>
                    <a:pt x="19" y="5"/>
                  </a:cubicBezTo>
                  <a:cubicBezTo>
                    <a:pt x="19" y="4"/>
                    <a:pt x="20" y="3"/>
                    <a:pt x="22" y="3"/>
                  </a:cubicBezTo>
                  <a:cubicBezTo>
                    <a:pt x="23" y="3"/>
                    <a:pt x="23" y="3"/>
                    <a:pt x="24" y="3"/>
                  </a:cubicBezTo>
                  <a:cubicBezTo>
                    <a:pt x="26" y="4"/>
                    <a:pt x="26" y="4"/>
                    <a:pt x="26" y="4"/>
                  </a:cubicBezTo>
                  <a:cubicBezTo>
                    <a:pt x="27" y="5"/>
                    <a:pt x="27" y="5"/>
                    <a:pt x="28" y="5"/>
                  </a:cubicBezTo>
                  <a:cubicBezTo>
                    <a:pt x="28" y="5"/>
                    <a:pt x="28" y="5"/>
                    <a:pt x="29" y="5"/>
                  </a:cubicBezTo>
                  <a:cubicBezTo>
                    <a:pt x="29" y="5"/>
                    <a:pt x="29" y="5"/>
                    <a:pt x="29" y="5"/>
                  </a:cubicBezTo>
                  <a:cubicBezTo>
                    <a:pt x="29" y="5"/>
                    <a:pt x="29" y="5"/>
                    <a:pt x="29" y="4"/>
                  </a:cubicBezTo>
                  <a:cubicBezTo>
                    <a:pt x="29" y="4"/>
                    <a:pt x="29" y="4"/>
                    <a:pt x="29" y="4"/>
                  </a:cubicBezTo>
                  <a:cubicBezTo>
                    <a:pt x="29" y="4"/>
                    <a:pt x="29" y="4"/>
                    <a:pt x="29" y="4"/>
                  </a:cubicBezTo>
                  <a:cubicBezTo>
                    <a:pt x="28" y="4"/>
                    <a:pt x="28" y="4"/>
                    <a:pt x="28" y="4"/>
                  </a:cubicBezTo>
                  <a:cubicBezTo>
                    <a:pt x="28" y="4"/>
                    <a:pt x="28" y="4"/>
                    <a:pt x="27" y="4"/>
                  </a:cubicBezTo>
                  <a:cubicBezTo>
                    <a:pt x="27" y="3"/>
                    <a:pt x="26" y="3"/>
                    <a:pt x="26" y="3"/>
                  </a:cubicBezTo>
                  <a:cubicBezTo>
                    <a:pt x="25" y="3"/>
                    <a:pt x="25" y="2"/>
                    <a:pt x="25" y="2"/>
                  </a:cubicBezTo>
                  <a:cubicBezTo>
                    <a:pt x="24" y="2"/>
                    <a:pt x="24" y="2"/>
                    <a:pt x="24" y="2"/>
                  </a:cubicBezTo>
                  <a:cubicBezTo>
                    <a:pt x="24" y="2"/>
                    <a:pt x="24" y="2"/>
                    <a:pt x="24" y="2"/>
                  </a:cubicBezTo>
                  <a:cubicBezTo>
                    <a:pt x="24" y="2"/>
                    <a:pt x="25" y="2"/>
                    <a:pt x="25" y="2"/>
                  </a:cubicBezTo>
                  <a:cubicBezTo>
                    <a:pt x="25" y="2"/>
                    <a:pt x="26" y="2"/>
                    <a:pt x="26" y="2"/>
                  </a:cubicBezTo>
                  <a:cubicBezTo>
                    <a:pt x="27" y="3"/>
                    <a:pt x="27" y="3"/>
                    <a:pt x="27" y="3"/>
                  </a:cubicBezTo>
                  <a:cubicBezTo>
                    <a:pt x="28" y="3"/>
                    <a:pt x="29" y="3"/>
                    <a:pt x="30" y="3"/>
                  </a:cubicBezTo>
                  <a:cubicBezTo>
                    <a:pt x="30" y="3"/>
                    <a:pt x="31" y="3"/>
                    <a:pt x="31" y="2"/>
                  </a:cubicBezTo>
                  <a:cubicBezTo>
                    <a:pt x="31" y="2"/>
                    <a:pt x="31" y="1"/>
                    <a:pt x="30" y="1"/>
                  </a:cubicBezTo>
                  <a:cubicBezTo>
                    <a:pt x="30" y="1"/>
                    <a:pt x="30" y="1"/>
                    <a:pt x="30" y="1"/>
                  </a:cubicBezTo>
                  <a:cubicBezTo>
                    <a:pt x="30" y="1"/>
                    <a:pt x="30" y="1"/>
                    <a:pt x="30" y="1"/>
                  </a:cubicBezTo>
                  <a:cubicBezTo>
                    <a:pt x="30" y="1"/>
                    <a:pt x="30" y="1"/>
                    <a:pt x="30" y="1"/>
                  </a:cubicBezTo>
                  <a:cubicBezTo>
                    <a:pt x="30" y="2"/>
                    <a:pt x="30" y="2"/>
                    <a:pt x="30" y="2"/>
                  </a:cubicBezTo>
                  <a:cubicBezTo>
                    <a:pt x="30" y="2"/>
                    <a:pt x="30" y="2"/>
                    <a:pt x="29" y="2"/>
                  </a:cubicBezTo>
                  <a:cubicBezTo>
                    <a:pt x="29" y="2"/>
                    <a:pt x="29" y="2"/>
                    <a:pt x="29" y="2"/>
                  </a:cubicBezTo>
                  <a:cubicBezTo>
                    <a:pt x="26" y="2"/>
                    <a:pt x="26" y="2"/>
                    <a:pt x="26" y="2"/>
                  </a:cubicBezTo>
                  <a:cubicBezTo>
                    <a:pt x="25" y="1"/>
                    <a:pt x="24" y="1"/>
                    <a:pt x="23" y="1"/>
                  </a:cubicBezTo>
                  <a:cubicBezTo>
                    <a:pt x="20" y="1"/>
                    <a:pt x="18" y="3"/>
                    <a:pt x="18" y="5"/>
                  </a:cubicBezTo>
                  <a:cubicBezTo>
                    <a:pt x="18" y="8"/>
                    <a:pt x="20" y="9"/>
                    <a:pt x="25" y="11"/>
                  </a:cubicBezTo>
                  <a:cubicBezTo>
                    <a:pt x="29" y="13"/>
                    <a:pt x="30" y="13"/>
                    <a:pt x="30" y="14"/>
                  </a:cubicBezTo>
                  <a:cubicBezTo>
                    <a:pt x="30" y="15"/>
                    <a:pt x="29" y="16"/>
                    <a:pt x="29" y="16"/>
                  </a:cubicBezTo>
                  <a:cubicBezTo>
                    <a:pt x="28" y="16"/>
                    <a:pt x="28" y="16"/>
                    <a:pt x="28" y="15"/>
                  </a:cubicBezTo>
                  <a:cubicBezTo>
                    <a:pt x="28" y="15"/>
                    <a:pt x="27" y="15"/>
                    <a:pt x="25" y="15"/>
                  </a:cubicBezTo>
                  <a:cubicBezTo>
                    <a:pt x="24" y="15"/>
                    <a:pt x="23" y="14"/>
                    <a:pt x="21" y="14"/>
                  </a:cubicBezTo>
                  <a:cubicBezTo>
                    <a:pt x="18" y="14"/>
                    <a:pt x="16" y="15"/>
                    <a:pt x="14" y="17"/>
                  </a:cubicBezTo>
                  <a:cubicBezTo>
                    <a:pt x="14" y="17"/>
                    <a:pt x="14" y="17"/>
                    <a:pt x="13" y="17"/>
                  </a:cubicBezTo>
                  <a:cubicBezTo>
                    <a:pt x="13" y="17"/>
                    <a:pt x="13" y="17"/>
                    <a:pt x="13" y="17"/>
                  </a:cubicBezTo>
                  <a:cubicBezTo>
                    <a:pt x="13" y="17"/>
                    <a:pt x="13" y="17"/>
                    <a:pt x="13" y="17"/>
                  </a:cubicBezTo>
                  <a:cubicBezTo>
                    <a:pt x="12" y="17"/>
                    <a:pt x="12" y="17"/>
                    <a:pt x="12" y="17"/>
                  </a:cubicBezTo>
                  <a:cubicBezTo>
                    <a:pt x="12" y="17"/>
                    <a:pt x="12" y="17"/>
                    <a:pt x="12" y="18"/>
                  </a:cubicBezTo>
                  <a:cubicBezTo>
                    <a:pt x="11" y="18"/>
                    <a:pt x="11" y="19"/>
                    <a:pt x="11" y="19"/>
                  </a:cubicBezTo>
                  <a:cubicBezTo>
                    <a:pt x="11" y="19"/>
                    <a:pt x="11" y="19"/>
                    <a:pt x="11" y="19"/>
                  </a:cubicBezTo>
                  <a:cubicBezTo>
                    <a:pt x="10" y="19"/>
                    <a:pt x="10" y="19"/>
                    <a:pt x="10" y="18"/>
                  </a:cubicBezTo>
                  <a:cubicBezTo>
                    <a:pt x="10" y="17"/>
                    <a:pt x="9" y="17"/>
                    <a:pt x="9" y="17"/>
                  </a:cubicBezTo>
                  <a:cubicBezTo>
                    <a:pt x="8" y="16"/>
                    <a:pt x="8" y="16"/>
                    <a:pt x="8" y="16"/>
                  </a:cubicBezTo>
                  <a:cubicBezTo>
                    <a:pt x="8" y="16"/>
                    <a:pt x="8" y="16"/>
                    <a:pt x="8" y="16"/>
                  </a:cubicBezTo>
                  <a:cubicBezTo>
                    <a:pt x="8" y="16"/>
                    <a:pt x="8" y="16"/>
                    <a:pt x="8" y="15"/>
                  </a:cubicBezTo>
                  <a:cubicBezTo>
                    <a:pt x="9" y="15"/>
                    <a:pt x="9" y="15"/>
                    <a:pt x="9" y="15"/>
                  </a:cubicBezTo>
                  <a:cubicBezTo>
                    <a:pt x="9" y="14"/>
                    <a:pt x="9" y="14"/>
                    <a:pt x="9" y="14"/>
                  </a:cubicBezTo>
                  <a:cubicBezTo>
                    <a:pt x="9" y="14"/>
                    <a:pt x="9" y="14"/>
                    <a:pt x="9" y="15"/>
                  </a:cubicBezTo>
                  <a:cubicBezTo>
                    <a:pt x="9" y="15"/>
                    <a:pt x="9" y="16"/>
                    <a:pt x="10" y="16"/>
                  </a:cubicBezTo>
                  <a:cubicBezTo>
                    <a:pt x="10" y="17"/>
                    <a:pt x="10" y="17"/>
                    <a:pt x="10" y="17"/>
                  </a:cubicBezTo>
                  <a:cubicBezTo>
                    <a:pt x="10" y="17"/>
                    <a:pt x="10" y="17"/>
                    <a:pt x="10" y="17"/>
                  </a:cubicBezTo>
                  <a:cubicBezTo>
                    <a:pt x="11" y="17"/>
                    <a:pt x="11" y="16"/>
                    <a:pt x="11" y="15"/>
                  </a:cubicBezTo>
                  <a:cubicBezTo>
                    <a:pt x="11" y="15"/>
                    <a:pt x="11" y="14"/>
                    <a:pt x="12" y="14"/>
                  </a:cubicBezTo>
                  <a:cubicBezTo>
                    <a:pt x="12" y="14"/>
                    <a:pt x="12" y="14"/>
                    <a:pt x="12" y="14"/>
                  </a:cubicBezTo>
                  <a:cubicBezTo>
                    <a:pt x="12" y="14"/>
                    <a:pt x="12" y="15"/>
                    <a:pt x="12" y="15"/>
                  </a:cubicBezTo>
                  <a:cubicBezTo>
                    <a:pt x="12" y="15"/>
                    <a:pt x="12" y="15"/>
                    <a:pt x="12" y="16"/>
                  </a:cubicBezTo>
                  <a:cubicBezTo>
                    <a:pt x="13" y="16"/>
                    <a:pt x="13" y="16"/>
                    <a:pt x="13" y="16"/>
                  </a:cubicBezTo>
                  <a:cubicBezTo>
                    <a:pt x="13" y="16"/>
                    <a:pt x="13" y="16"/>
                    <a:pt x="13" y="16"/>
                  </a:cubicBezTo>
                  <a:cubicBezTo>
                    <a:pt x="13" y="16"/>
                    <a:pt x="13" y="16"/>
                    <a:pt x="13" y="15"/>
                  </a:cubicBezTo>
                  <a:cubicBezTo>
                    <a:pt x="13" y="15"/>
                    <a:pt x="13" y="15"/>
                    <a:pt x="13" y="15"/>
                  </a:cubicBezTo>
                  <a:cubicBezTo>
                    <a:pt x="13" y="14"/>
                    <a:pt x="13" y="14"/>
                    <a:pt x="13" y="14"/>
                  </a:cubicBezTo>
                  <a:cubicBezTo>
                    <a:pt x="13" y="14"/>
                    <a:pt x="13" y="14"/>
                    <a:pt x="13" y="14"/>
                  </a:cubicBezTo>
                  <a:cubicBezTo>
                    <a:pt x="13" y="14"/>
                    <a:pt x="13" y="13"/>
                    <a:pt x="13" y="13"/>
                  </a:cubicBezTo>
                  <a:cubicBezTo>
                    <a:pt x="14" y="13"/>
                    <a:pt x="14" y="14"/>
                    <a:pt x="14" y="14"/>
                  </a:cubicBezTo>
                  <a:cubicBezTo>
                    <a:pt x="14" y="14"/>
                    <a:pt x="14" y="14"/>
                    <a:pt x="14" y="14"/>
                  </a:cubicBezTo>
                  <a:cubicBezTo>
                    <a:pt x="14" y="14"/>
                    <a:pt x="15" y="14"/>
                    <a:pt x="15" y="14"/>
                  </a:cubicBezTo>
                  <a:cubicBezTo>
                    <a:pt x="15" y="14"/>
                    <a:pt x="15" y="14"/>
                    <a:pt x="15" y="14"/>
                  </a:cubicBezTo>
                  <a:cubicBezTo>
                    <a:pt x="15" y="14"/>
                    <a:pt x="15" y="14"/>
                    <a:pt x="15" y="13"/>
                  </a:cubicBezTo>
                  <a:cubicBezTo>
                    <a:pt x="15" y="13"/>
                    <a:pt x="15" y="13"/>
                    <a:pt x="15" y="13"/>
                  </a:cubicBezTo>
                  <a:cubicBezTo>
                    <a:pt x="14" y="12"/>
                    <a:pt x="14" y="12"/>
                    <a:pt x="14" y="12"/>
                  </a:cubicBezTo>
                  <a:cubicBezTo>
                    <a:pt x="14" y="12"/>
                    <a:pt x="14" y="12"/>
                    <a:pt x="14" y="12"/>
                  </a:cubicBezTo>
                  <a:cubicBezTo>
                    <a:pt x="13" y="12"/>
                    <a:pt x="13" y="12"/>
                    <a:pt x="13" y="12"/>
                  </a:cubicBezTo>
                  <a:cubicBezTo>
                    <a:pt x="13" y="12"/>
                    <a:pt x="13" y="12"/>
                    <a:pt x="13" y="12"/>
                  </a:cubicBezTo>
                  <a:cubicBezTo>
                    <a:pt x="13" y="12"/>
                    <a:pt x="13" y="12"/>
                    <a:pt x="13" y="12"/>
                  </a:cubicBezTo>
                  <a:cubicBezTo>
                    <a:pt x="13" y="12"/>
                    <a:pt x="13" y="11"/>
                    <a:pt x="13" y="11"/>
                  </a:cubicBezTo>
                  <a:cubicBezTo>
                    <a:pt x="14" y="10"/>
                    <a:pt x="14" y="9"/>
                    <a:pt x="14" y="8"/>
                  </a:cubicBezTo>
                  <a:cubicBezTo>
                    <a:pt x="14" y="6"/>
                    <a:pt x="14" y="5"/>
                    <a:pt x="14" y="5"/>
                  </a:cubicBezTo>
                  <a:cubicBezTo>
                    <a:pt x="15" y="5"/>
                    <a:pt x="15" y="5"/>
                    <a:pt x="15" y="6"/>
                  </a:cubicBezTo>
                  <a:cubicBezTo>
                    <a:pt x="15" y="6"/>
                    <a:pt x="15" y="6"/>
                    <a:pt x="15" y="6"/>
                  </a:cubicBezTo>
                  <a:cubicBezTo>
                    <a:pt x="15" y="6"/>
                    <a:pt x="15" y="6"/>
                    <a:pt x="15" y="6"/>
                  </a:cubicBezTo>
                  <a:cubicBezTo>
                    <a:pt x="15" y="7"/>
                    <a:pt x="15" y="7"/>
                    <a:pt x="15" y="7"/>
                  </a:cubicBezTo>
                  <a:cubicBezTo>
                    <a:pt x="15" y="7"/>
                    <a:pt x="15" y="7"/>
                    <a:pt x="16" y="6"/>
                  </a:cubicBezTo>
                  <a:cubicBezTo>
                    <a:pt x="16" y="6"/>
                    <a:pt x="16" y="5"/>
                    <a:pt x="16" y="5"/>
                  </a:cubicBezTo>
                  <a:cubicBezTo>
                    <a:pt x="16" y="5"/>
                    <a:pt x="16" y="5"/>
                    <a:pt x="16" y="5"/>
                  </a:cubicBezTo>
                  <a:cubicBezTo>
                    <a:pt x="15" y="4"/>
                    <a:pt x="15" y="4"/>
                    <a:pt x="15" y="4"/>
                  </a:cubicBezTo>
                  <a:cubicBezTo>
                    <a:pt x="15" y="4"/>
                    <a:pt x="15" y="4"/>
                    <a:pt x="15" y="4"/>
                  </a:cubicBezTo>
                  <a:cubicBezTo>
                    <a:pt x="14" y="4"/>
                    <a:pt x="14" y="3"/>
                    <a:pt x="14" y="3"/>
                  </a:cubicBezTo>
                  <a:cubicBezTo>
                    <a:pt x="14" y="3"/>
                    <a:pt x="14" y="3"/>
                    <a:pt x="14" y="3"/>
                  </a:cubicBezTo>
                  <a:cubicBezTo>
                    <a:pt x="14" y="3"/>
                    <a:pt x="14" y="3"/>
                    <a:pt x="14" y="3"/>
                  </a:cubicBezTo>
                  <a:cubicBezTo>
                    <a:pt x="14" y="2"/>
                    <a:pt x="14" y="2"/>
                    <a:pt x="14" y="2"/>
                  </a:cubicBezTo>
                  <a:cubicBezTo>
                    <a:pt x="14" y="2"/>
                    <a:pt x="14" y="2"/>
                    <a:pt x="14" y="2"/>
                  </a:cubicBezTo>
                  <a:cubicBezTo>
                    <a:pt x="14" y="1"/>
                    <a:pt x="14" y="1"/>
                    <a:pt x="14" y="1"/>
                  </a:cubicBezTo>
                  <a:cubicBezTo>
                    <a:pt x="13" y="2"/>
                    <a:pt x="13" y="2"/>
                    <a:pt x="13" y="2"/>
                  </a:cubicBezTo>
                  <a:cubicBezTo>
                    <a:pt x="12" y="3"/>
                    <a:pt x="12" y="3"/>
                    <a:pt x="12" y="3"/>
                  </a:cubicBezTo>
                  <a:cubicBezTo>
                    <a:pt x="12" y="3"/>
                    <a:pt x="12" y="3"/>
                    <a:pt x="12" y="3"/>
                  </a:cubicBezTo>
                  <a:cubicBezTo>
                    <a:pt x="12" y="3"/>
                    <a:pt x="12" y="3"/>
                    <a:pt x="12" y="2"/>
                  </a:cubicBezTo>
                  <a:cubicBezTo>
                    <a:pt x="12" y="2"/>
                    <a:pt x="12" y="2"/>
                    <a:pt x="12" y="2"/>
                  </a:cubicBezTo>
                  <a:cubicBezTo>
                    <a:pt x="12" y="1"/>
                    <a:pt x="11" y="1"/>
                    <a:pt x="11" y="0"/>
                  </a:cubicBezTo>
                  <a:cubicBezTo>
                    <a:pt x="11" y="0"/>
                    <a:pt x="11" y="0"/>
                    <a:pt x="11" y="0"/>
                  </a:cubicBezTo>
                  <a:cubicBezTo>
                    <a:pt x="10" y="1"/>
                    <a:pt x="10" y="1"/>
                    <a:pt x="10" y="1"/>
                  </a:cubicBezTo>
                  <a:cubicBezTo>
                    <a:pt x="10" y="1"/>
                    <a:pt x="10" y="1"/>
                    <a:pt x="10" y="1"/>
                  </a:cubicBezTo>
                  <a:cubicBezTo>
                    <a:pt x="10" y="1"/>
                    <a:pt x="10" y="2"/>
                    <a:pt x="10" y="2"/>
                  </a:cubicBezTo>
                  <a:cubicBezTo>
                    <a:pt x="10" y="2"/>
                    <a:pt x="9" y="2"/>
                    <a:pt x="9" y="2"/>
                  </a:cubicBezTo>
                  <a:cubicBezTo>
                    <a:pt x="9" y="2"/>
                    <a:pt x="9" y="2"/>
                    <a:pt x="9" y="2"/>
                  </a:cubicBezTo>
                  <a:cubicBezTo>
                    <a:pt x="9" y="2"/>
                    <a:pt x="9" y="2"/>
                    <a:pt x="9" y="2"/>
                  </a:cubicBezTo>
                  <a:cubicBezTo>
                    <a:pt x="9" y="3"/>
                    <a:pt x="9" y="3"/>
                    <a:pt x="9" y="3"/>
                  </a:cubicBezTo>
                  <a:cubicBezTo>
                    <a:pt x="9" y="3"/>
                    <a:pt x="9" y="3"/>
                    <a:pt x="9" y="3"/>
                  </a:cubicBezTo>
                  <a:cubicBezTo>
                    <a:pt x="9" y="2"/>
                    <a:pt x="9" y="2"/>
                    <a:pt x="9" y="2"/>
                  </a:cubicBezTo>
                  <a:cubicBezTo>
                    <a:pt x="9" y="2"/>
                    <a:pt x="9" y="2"/>
                    <a:pt x="9" y="2"/>
                  </a:cubicBezTo>
                  <a:cubicBezTo>
                    <a:pt x="8" y="2"/>
                    <a:pt x="8" y="2"/>
                    <a:pt x="8" y="2"/>
                  </a:cubicBezTo>
                  <a:cubicBezTo>
                    <a:pt x="8" y="1"/>
                    <a:pt x="8" y="1"/>
                    <a:pt x="8" y="1"/>
                  </a:cubicBezTo>
                  <a:cubicBezTo>
                    <a:pt x="8" y="2"/>
                    <a:pt x="8" y="2"/>
                    <a:pt x="8" y="2"/>
                  </a:cubicBezTo>
                  <a:cubicBezTo>
                    <a:pt x="7" y="2"/>
                    <a:pt x="7" y="2"/>
                    <a:pt x="7" y="2"/>
                  </a:cubicBezTo>
                  <a:cubicBezTo>
                    <a:pt x="7" y="3"/>
                    <a:pt x="7" y="3"/>
                    <a:pt x="7" y="3"/>
                  </a:cubicBezTo>
                  <a:cubicBezTo>
                    <a:pt x="7" y="3"/>
                    <a:pt x="7" y="3"/>
                    <a:pt x="7" y="3"/>
                  </a:cubicBezTo>
                  <a:cubicBezTo>
                    <a:pt x="7" y="3"/>
                    <a:pt x="7" y="3"/>
                    <a:pt x="7" y="3"/>
                  </a:cubicBezTo>
                  <a:cubicBezTo>
                    <a:pt x="7" y="4"/>
                    <a:pt x="7" y="4"/>
                    <a:pt x="7" y="4"/>
                  </a:cubicBezTo>
                  <a:cubicBezTo>
                    <a:pt x="7" y="4"/>
                    <a:pt x="7" y="4"/>
                    <a:pt x="7" y="4"/>
                  </a:cubicBezTo>
                  <a:cubicBezTo>
                    <a:pt x="7" y="4"/>
                    <a:pt x="6" y="4"/>
                    <a:pt x="6" y="4"/>
                  </a:cubicBezTo>
                  <a:cubicBezTo>
                    <a:pt x="6" y="4"/>
                    <a:pt x="5" y="4"/>
                    <a:pt x="5" y="5"/>
                  </a:cubicBezTo>
                  <a:cubicBezTo>
                    <a:pt x="5" y="5"/>
                    <a:pt x="6" y="6"/>
                    <a:pt x="6" y="6"/>
                  </a:cubicBezTo>
                  <a:cubicBezTo>
                    <a:pt x="6" y="7"/>
                    <a:pt x="6" y="7"/>
                    <a:pt x="6" y="7"/>
                  </a:cubicBezTo>
                  <a:cubicBezTo>
                    <a:pt x="6" y="7"/>
                    <a:pt x="7" y="7"/>
                    <a:pt x="7" y="7"/>
                  </a:cubicBezTo>
                  <a:cubicBezTo>
                    <a:pt x="7" y="6"/>
                    <a:pt x="7" y="6"/>
                    <a:pt x="7" y="6"/>
                  </a:cubicBezTo>
                  <a:cubicBezTo>
                    <a:pt x="7" y="6"/>
                    <a:pt x="7" y="6"/>
                    <a:pt x="7" y="6"/>
                  </a:cubicBezTo>
                  <a:cubicBezTo>
                    <a:pt x="7" y="6"/>
                    <a:pt x="7" y="6"/>
                    <a:pt x="7" y="6"/>
                  </a:cubicBezTo>
                  <a:cubicBezTo>
                    <a:pt x="7" y="5"/>
                    <a:pt x="7" y="5"/>
                    <a:pt x="7" y="5"/>
                  </a:cubicBezTo>
                  <a:cubicBezTo>
                    <a:pt x="7" y="5"/>
                    <a:pt x="7" y="5"/>
                    <a:pt x="7" y="6"/>
                  </a:cubicBezTo>
                  <a:cubicBezTo>
                    <a:pt x="8" y="7"/>
                    <a:pt x="8" y="7"/>
                    <a:pt x="8" y="7"/>
                  </a:cubicBezTo>
                  <a:cubicBezTo>
                    <a:pt x="8" y="9"/>
                    <a:pt x="8" y="9"/>
                    <a:pt x="8" y="9"/>
                  </a:cubicBezTo>
                  <a:cubicBezTo>
                    <a:pt x="8" y="9"/>
                    <a:pt x="8" y="10"/>
                    <a:pt x="8" y="10"/>
                  </a:cubicBezTo>
                  <a:cubicBezTo>
                    <a:pt x="9" y="11"/>
                    <a:pt x="9" y="11"/>
                    <a:pt x="9" y="11"/>
                  </a:cubicBezTo>
                  <a:cubicBezTo>
                    <a:pt x="9" y="12"/>
                    <a:pt x="9" y="12"/>
                    <a:pt x="9" y="12"/>
                  </a:cubicBezTo>
                  <a:cubicBezTo>
                    <a:pt x="9" y="12"/>
                    <a:pt x="9" y="12"/>
                    <a:pt x="9" y="12"/>
                  </a:cubicBezTo>
                  <a:cubicBezTo>
                    <a:pt x="9" y="12"/>
                    <a:pt x="9" y="12"/>
                    <a:pt x="9" y="12"/>
                  </a:cubicBezTo>
                  <a:cubicBezTo>
                    <a:pt x="9" y="12"/>
                    <a:pt x="9" y="12"/>
                    <a:pt x="8" y="12"/>
                  </a:cubicBezTo>
                  <a:cubicBezTo>
                    <a:pt x="8" y="12"/>
                    <a:pt x="8" y="12"/>
                    <a:pt x="8" y="12"/>
                  </a:cubicBezTo>
                  <a:cubicBezTo>
                    <a:pt x="8" y="12"/>
                    <a:pt x="7" y="12"/>
                    <a:pt x="7" y="15"/>
                  </a:cubicBezTo>
                  <a:cubicBezTo>
                    <a:pt x="7" y="16"/>
                    <a:pt x="8" y="18"/>
                    <a:pt x="8" y="19"/>
                  </a:cubicBezTo>
                  <a:cubicBezTo>
                    <a:pt x="9" y="21"/>
                    <a:pt x="9" y="21"/>
                    <a:pt x="9" y="21"/>
                  </a:cubicBezTo>
                  <a:cubicBezTo>
                    <a:pt x="9" y="21"/>
                    <a:pt x="9" y="21"/>
                    <a:pt x="9" y="22"/>
                  </a:cubicBezTo>
                  <a:cubicBezTo>
                    <a:pt x="9" y="24"/>
                    <a:pt x="6" y="28"/>
                    <a:pt x="2" y="30"/>
                  </a:cubicBezTo>
                  <a:cubicBezTo>
                    <a:pt x="1" y="31"/>
                    <a:pt x="0" y="31"/>
                    <a:pt x="0" y="33"/>
                  </a:cubicBezTo>
                  <a:cubicBezTo>
                    <a:pt x="0" y="33"/>
                    <a:pt x="0" y="33"/>
                    <a:pt x="0" y="33"/>
                  </a:cubicBezTo>
                  <a:cubicBezTo>
                    <a:pt x="1" y="33"/>
                    <a:pt x="1" y="33"/>
                    <a:pt x="1" y="33"/>
                  </a:cubicBezTo>
                  <a:cubicBezTo>
                    <a:pt x="2" y="32"/>
                    <a:pt x="3" y="32"/>
                    <a:pt x="3" y="32"/>
                  </a:cubicBezTo>
                  <a:cubicBezTo>
                    <a:pt x="3" y="31"/>
                    <a:pt x="3" y="31"/>
                    <a:pt x="3" y="31"/>
                  </a:cubicBezTo>
                  <a:cubicBezTo>
                    <a:pt x="3" y="31"/>
                    <a:pt x="3" y="31"/>
                    <a:pt x="4" y="31"/>
                  </a:cubicBezTo>
                  <a:cubicBezTo>
                    <a:pt x="4" y="31"/>
                    <a:pt x="4" y="30"/>
                    <a:pt x="4" y="30"/>
                  </a:cubicBezTo>
                  <a:cubicBezTo>
                    <a:pt x="4" y="30"/>
                    <a:pt x="5" y="30"/>
                    <a:pt x="5" y="30"/>
                  </a:cubicBezTo>
                  <a:cubicBezTo>
                    <a:pt x="5" y="30"/>
                    <a:pt x="5" y="30"/>
                    <a:pt x="5" y="30"/>
                  </a:cubicBezTo>
                  <a:cubicBezTo>
                    <a:pt x="5" y="30"/>
                    <a:pt x="5" y="30"/>
                    <a:pt x="5" y="30"/>
                  </a:cubicBezTo>
                  <a:cubicBezTo>
                    <a:pt x="4" y="31"/>
                    <a:pt x="4" y="31"/>
                    <a:pt x="4" y="31"/>
                  </a:cubicBezTo>
                  <a:cubicBezTo>
                    <a:pt x="4" y="31"/>
                    <a:pt x="4" y="31"/>
                    <a:pt x="4" y="31"/>
                  </a:cubicBezTo>
                  <a:cubicBezTo>
                    <a:pt x="4" y="32"/>
                    <a:pt x="5" y="33"/>
                    <a:pt x="6" y="33"/>
                  </a:cubicBezTo>
                  <a:cubicBezTo>
                    <a:pt x="6" y="32"/>
                    <a:pt x="6" y="32"/>
                    <a:pt x="6" y="31"/>
                  </a:cubicBezTo>
                  <a:cubicBezTo>
                    <a:pt x="7" y="31"/>
                    <a:pt x="7" y="31"/>
                    <a:pt x="7" y="31"/>
                  </a:cubicBezTo>
                  <a:cubicBezTo>
                    <a:pt x="7" y="30"/>
                    <a:pt x="7" y="30"/>
                    <a:pt x="7" y="29"/>
                  </a:cubicBezTo>
                  <a:cubicBezTo>
                    <a:pt x="7" y="29"/>
                    <a:pt x="7" y="28"/>
                    <a:pt x="7" y="28"/>
                  </a:cubicBezTo>
                  <a:cubicBezTo>
                    <a:pt x="7" y="28"/>
                    <a:pt x="7" y="28"/>
                    <a:pt x="7" y="28"/>
                  </a:cubicBezTo>
                  <a:cubicBezTo>
                    <a:pt x="7" y="28"/>
                    <a:pt x="7" y="27"/>
                    <a:pt x="7" y="27"/>
                  </a:cubicBezTo>
                  <a:cubicBezTo>
                    <a:pt x="7" y="27"/>
                    <a:pt x="7" y="27"/>
                    <a:pt x="7" y="28"/>
                  </a:cubicBezTo>
                  <a:cubicBezTo>
                    <a:pt x="7" y="28"/>
                    <a:pt x="7" y="28"/>
                    <a:pt x="7" y="28"/>
                  </a:cubicBezTo>
                  <a:cubicBezTo>
                    <a:pt x="7" y="28"/>
                    <a:pt x="8" y="28"/>
                    <a:pt x="8" y="28"/>
                  </a:cubicBezTo>
                  <a:cubicBezTo>
                    <a:pt x="8" y="28"/>
                    <a:pt x="9" y="28"/>
                    <a:pt x="9" y="27"/>
                  </a:cubicBezTo>
                  <a:cubicBezTo>
                    <a:pt x="9" y="27"/>
                    <a:pt x="9" y="27"/>
                    <a:pt x="9" y="26"/>
                  </a:cubicBezTo>
                  <a:cubicBezTo>
                    <a:pt x="9" y="26"/>
                    <a:pt x="9" y="26"/>
                    <a:pt x="9" y="26"/>
                  </a:cubicBezTo>
                  <a:cubicBezTo>
                    <a:pt x="9" y="25"/>
                    <a:pt x="9" y="25"/>
                    <a:pt x="9" y="25"/>
                  </a:cubicBezTo>
                  <a:cubicBezTo>
                    <a:pt x="9" y="25"/>
                    <a:pt x="9" y="25"/>
                    <a:pt x="9" y="25"/>
                  </a:cubicBezTo>
                  <a:cubicBezTo>
                    <a:pt x="9" y="25"/>
                    <a:pt x="9" y="25"/>
                    <a:pt x="9" y="25"/>
                  </a:cubicBezTo>
                  <a:cubicBezTo>
                    <a:pt x="9" y="25"/>
                    <a:pt x="10" y="25"/>
                    <a:pt x="10" y="25"/>
                  </a:cubicBezTo>
                  <a:cubicBezTo>
                    <a:pt x="10" y="26"/>
                    <a:pt x="10" y="26"/>
                    <a:pt x="10" y="26"/>
                  </a:cubicBezTo>
                  <a:cubicBezTo>
                    <a:pt x="10" y="26"/>
                    <a:pt x="10" y="26"/>
                    <a:pt x="10" y="26"/>
                  </a:cubicBezTo>
                  <a:cubicBezTo>
                    <a:pt x="10" y="26"/>
                    <a:pt x="11" y="26"/>
                    <a:pt x="11" y="25"/>
                  </a:cubicBezTo>
                  <a:cubicBezTo>
                    <a:pt x="11" y="25"/>
                    <a:pt x="11" y="24"/>
                    <a:pt x="11" y="24"/>
                  </a:cubicBezTo>
                  <a:cubicBezTo>
                    <a:pt x="11" y="23"/>
                    <a:pt x="11" y="23"/>
                    <a:pt x="12" y="23"/>
                  </a:cubicBezTo>
                  <a:cubicBezTo>
                    <a:pt x="12" y="23"/>
                    <a:pt x="12" y="23"/>
                    <a:pt x="12" y="23"/>
                  </a:cubicBezTo>
                  <a:cubicBezTo>
                    <a:pt x="12" y="23"/>
                    <a:pt x="12" y="23"/>
                    <a:pt x="12" y="23"/>
                  </a:cubicBezTo>
                  <a:cubicBezTo>
                    <a:pt x="12" y="24"/>
                    <a:pt x="12" y="24"/>
                    <a:pt x="12" y="24"/>
                  </a:cubicBezTo>
                  <a:cubicBezTo>
                    <a:pt x="12" y="24"/>
                    <a:pt x="13" y="23"/>
                    <a:pt x="13" y="23"/>
                  </a:cubicBezTo>
                  <a:cubicBezTo>
                    <a:pt x="13" y="23"/>
                    <a:pt x="13" y="23"/>
                    <a:pt x="13" y="23"/>
                  </a:cubicBezTo>
                  <a:cubicBezTo>
                    <a:pt x="13" y="22"/>
                    <a:pt x="13" y="22"/>
                    <a:pt x="13" y="22"/>
                  </a:cubicBezTo>
                  <a:cubicBezTo>
                    <a:pt x="12" y="22"/>
                    <a:pt x="12" y="22"/>
                    <a:pt x="12" y="21"/>
                  </a:cubicBezTo>
                  <a:cubicBezTo>
                    <a:pt x="12" y="21"/>
                    <a:pt x="13" y="21"/>
                    <a:pt x="13" y="20"/>
                  </a:cubicBezTo>
                  <a:cubicBezTo>
                    <a:pt x="13" y="20"/>
                    <a:pt x="13" y="20"/>
                    <a:pt x="13" y="19"/>
                  </a:cubicBezTo>
                  <a:cubicBezTo>
                    <a:pt x="14" y="18"/>
                    <a:pt x="14" y="18"/>
                    <a:pt x="14" y="18"/>
                  </a:cubicBezTo>
                  <a:cubicBezTo>
                    <a:pt x="14" y="18"/>
                    <a:pt x="14" y="18"/>
                    <a:pt x="14" y="19"/>
                  </a:cubicBezTo>
                  <a:cubicBezTo>
                    <a:pt x="14" y="19"/>
                    <a:pt x="14" y="19"/>
                    <a:pt x="14" y="19"/>
                  </a:cubicBezTo>
                  <a:cubicBezTo>
                    <a:pt x="14" y="19"/>
                    <a:pt x="14" y="19"/>
                    <a:pt x="14" y="19"/>
                  </a:cubicBezTo>
                  <a:cubicBezTo>
                    <a:pt x="14" y="19"/>
                    <a:pt x="14" y="19"/>
                    <a:pt x="14" y="19"/>
                  </a:cubicBezTo>
                  <a:cubicBezTo>
                    <a:pt x="14" y="19"/>
                    <a:pt x="15" y="19"/>
                    <a:pt x="15" y="19"/>
                  </a:cubicBezTo>
                  <a:cubicBezTo>
                    <a:pt x="15" y="19"/>
                    <a:pt x="15" y="19"/>
                    <a:pt x="16" y="19"/>
                  </a:cubicBezTo>
                  <a:cubicBezTo>
                    <a:pt x="17" y="18"/>
                    <a:pt x="17" y="18"/>
                    <a:pt x="17" y="18"/>
                  </a:cubicBezTo>
                  <a:cubicBezTo>
                    <a:pt x="17" y="18"/>
                    <a:pt x="17" y="18"/>
                    <a:pt x="18" y="18"/>
                  </a:cubicBezTo>
                  <a:cubicBezTo>
                    <a:pt x="18" y="18"/>
                    <a:pt x="18" y="18"/>
                    <a:pt x="18" y="18"/>
                  </a:cubicBezTo>
                  <a:cubicBezTo>
                    <a:pt x="19" y="19"/>
                    <a:pt x="19" y="19"/>
                    <a:pt x="19" y="19"/>
                  </a:cubicBezTo>
                  <a:cubicBezTo>
                    <a:pt x="19" y="19"/>
                    <a:pt x="20" y="18"/>
                    <a:pt x="20" y="18"/>
                  </a:cubicBezTo>
                  <a:cubicBezTo>
                    <a:pt x="20" y="18"/>
                    <a:pt x="19" y="17"/>
                    <a:pt x="19" y="17"/>
                  </a:cubicBezTo>
                  <a:cubicBezTo>
                    <a:pt x="19" y="17"/>
                    <a:pt x="19" y="17"/>
                    <a:pt x="19" y="17"/>
                  </a:cubicBezTo>
                  <a:cubicBezTo>
                    <a:pt x="19" y="17"/>
                    <a:pt x="19" y="17"/>
                    <a:pt x="19" y="17"/>
                  </a:cubicBezTo>
                  <a:cubicBezTo>
                    <a:pt x="19" y="16"/>
                    <a:pt x="19" y="16"/>
                    <a:pt x="19" y="16"/>
                  </a:cubicBezTo>
                  <a:cubicBezTo>
                    <a:pt x="19" y="16"/>
                    <a:pt x="20" y="17"/>
                    <a:pt x="20" y="18"/>
                  </a:cubicBezTo>
                  <a:cubicBezTo>
                    <a:pt x="23" y="22"/>
                    <a:pt x="24" y="24"/>
                    <a:pt x="26" y="24"/>
                  </a:cubicBezTo>
                  <a:cubicBezTo>
                    <a:pt x="28" y="25"/>
                    <a:pt x="29" y="25"/>
                    <a:pt x="29" y="26"/>
                  </a:cubicBezTo>
                  <a:cubicBezTo>
                    <a:pt x="29" y="27"/>
                    <a:pt x="29" y="28"/>
                    <a:pt x="28" y="29"/>
                  </a:cubicBezTo>
                  <a:cubicBezTo>
                    <a:pt x="26" y="31"/>
                    <a:pt x="26" y="32"/>
                    <a:pt x="26" y="33"/>
                  </a:cubicBezTo>
                  <a:cubicBezTo>
                    <a:pt x="26" y="33"/>
                    <a:pt x="26" y="33"/>
                    <a:pt x="26" y="33"/>
                  </a:cubicBezTo>
                  <a:cubicBezTo>
                    <a:pt x="26" y="33"/>
                    <a:pt x="26" y="33"/>
                    <a:pt x="26" y="33"/>
                  </a:cubicBezTo>
                  <a:cubicBezTo>
                    <a:pt x="27" y="33"/>
                    <a:pt x="27" y="33"/>
                    <a:pt x="27" y="33"/>
                  </a:cubicBezTo>
                  <a:cubicBezTo>
                    <a:pt x="28" y="33"/>
                    <a:pt x="28" y="33"/>
                    <a:pt x="28" y="33"/>
                  </a:cubicBezTo>
                  <a:cubicBezTo>
                    <a:pt x="28" y="33"/>
                    <a:pt x="28" y="32"/>
                    <a:pt x="28" y="32"/>
                  </a:cubicBezTo>
                  <a:cubicBezTo>
                    <a:pt x="28" y="32"/>
                    <a:pt x="28" y="32"/>
                    <a:pt x="28" y="32"/>
                  </a:cubicBezTo>
                  <a:cubicBezTo>
                    <a:pt x="28" y="31"/>
                    <a:pt x="28" y="31"/>
                    <a:pt x="28" y="31"/>
                  </a:cubicBezTo>
                  <a:cubicBezTo>
                    <a:pt x="28" y="31"/>
                    <a:pt x="28" y="31"/>
                    <a:pt x="28" y="31"/>
                  </a:cubicBezTo>
                  <a:cubicBezTo>
                    <a:pt x="28" y="31"/>
                    <a:pt x="28" y="31"/>
                    <a:pt x="29" y="30"/>
                  </a:cubicBezTo>
                  <a:cubicBezTo>
                    <a:pt x="29" y="30"/>
                    <a:pt x="29" y="30"/>
                    <a:pt x="29" y="30"/>
                  </a:cubicBezTo>
                  <a:cubicBezTo>
                    <a:pt x="29" y="30"/>
                    <a:pt x="29" y="30"/>
                    <a:pt x="29" y="31"/>
                  </a:cubicBezTo>
                  <a:cubicBezTo>
                    <a:pt x="30" y="32"/>
                    <a:pt x="30" y="32"/>
                    <a:pt x="30" y="32"/>
                  </a:cubicBezTo>
                  <a:cubicBezTo>
                    <a:pt x="30" y="32"/>
                    <a:pt x="30" y="32"/>
                    <a:pt x="31" y="33"/>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 name="Freeform 62">
              <a:extLst>
                <a:ext uri="{FF2B5EF4-FFF2-40B4-BE49-F238E27FC236}">
                  <a16:creationId xmlns:a16="http://schemas.microsoft.com/office/drawing/2014/main" id="{CCE8EDC9-7524-4A71-AE95-E2014C658DAB}"/>
                </a:ext>
              </a:extLst>
            </p:cNvPr>
            <p:cNvSpPr>
              <a:spLocks/>
            </p:cNvSpPr>
            <p:nvPr userDrawn="1"/>
          </p:nvSpPr>
          <p:spPr bwMode="auto">
            <a:xfrm>
              <a:off x="224" y="125"/>
              <a:ext cx="2" cy="6"/>
            </a:xfrm>
            <a:custGeom>
              <a:avLst/>
              <a:gdLst>
                <a:gd name="T0" fmla="*/ 0 w 1"/>
                <a:gd name="T1" fmla="*/ 0 h 3"/>
                <a:gd name="T2" fmla="*/ 0 w 1"/>
                <a:gd name="T3" fmla="*/ 1 h 3"/>
                <a:gd name="T4" fmla="*/ 0 w 1"/>
                <a:gd name="T5" fmla="*/ 1 h 3"/>
                <a:gd name="T6" fmla="*/ 0 w 1"/>
                <a:gd name="T7" fmla="*/ 2 h 3"/>
                <a:gd name="T8" fmla="*/ 0 w 1"/>
                <a:gd name="T9" fmla="*/ 3 h 3"/>
                <a:gd name="T10" fmla="*/ 1 w 1"/>
                <a:gd name="T11" fmla="*/ 2 h 3"/>
                <a:gd name="T12" fmla="*/ 1 w 1"/>
                <a:gd name="T13" fmla="*/ 1 h 3"/>
                <a:gd name="T14" fmla="*/ 1 w 1"/>
                <a:gd name="T15" fmla="*/ 0 h 3"/>
                <a:gd name="T16" fmla="*/ 0 w 1"/>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3">
                  <a:moveTo>
                    <a:pt x="0" y="0"/>
                  </a:moveTo>
                  <a:cubicBezTo>
                    <a:pt x="0" y="0"/>
                    <a:pt x="0" y="0"/>
                    <a:pt x="0" y="1"/>
                  </a:cubicBezTo>
                  <a:cubicBezTo>
                    <a:pt x="0" y="1"/>
                    <a:pt x="0" y="1"/>
                    <a:pt x="0" y="1"/>
                  </a:cubicBezTo>
                  <a:cubicBezTo>
                    <a:pt x="0" y="2"/>
                    <a:pt x="0" y="2"/>
                    <a:pt x="0" y="2"/>
                  </a:cubicBezTo>
                  <a:cubicBezTo>
                    <a:pt x="0" y="3"/>
                    <a:pt x="0" y="3"/>
                    <a:pt x="0" y="3"/>
                  </a:cubicBezTo>
                  <a:cubicBezTo>
                    <a:pt x="0" y="3"/>
                    <a:pt x="0" y="3"/>
                    <a:pt x="1" y="2"/>
                  </a:cubicBezTo>
                  <a:cubicBezTo>
                    <a:pt x="1" y="2"/>
                    <a:pt x="1" y="2"/>
                    <a:pt x="1" y="1"/>
                  </a:cubicBezTo>
                  <a:cubicBezTo>
                    <a:pt x="1" y="1"/>
                    <a:pt x="1" y="1"/>
                    <a:pt x="1" y="0"/>
                  </a:cubicBezTo>
                  <a:cubicBezTo>
                    <a:pt x="0" y="0"/>
                    <a:pt x="0" y="0"/>
                    <a:pt x="0" y="0"/>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 name="Freeform 63">
              <a:extLst>
                <a:ext uri="{FF2B5EF4-FFF2-40B4-BE49-F238E27FC236}">
                  <a16:creationId xmlns:a16="http://schemas.microsoft.com/office/drawing/2014/main" id="{093B434E-E1F3-450A-A628-2240B9B7B576}"/>
                </a:ext>
              </a:extLst>
            </p:cNvPr>
            <p:cNvSpPr>
              <a:spLocks/>
            </p:cNvSpPr>
            <p:nvPr userDrawn="1"/>
          </p:nvSpPr>
          <p:spPr bwMode="auto">
            <a:xfrm>
              <a:off x="213" y="114"/>
              <a:ext cx="19" cy="40"/>
            </a:xfrm>
            <a:custGeom>
              <a:avLst/>
              <a:gdLst>
                <a:gd name="T0" fmla="*/ 2 w 9"/>
                <a:gd name="T1" fmla="*/ 0 h 19"/>
                <a:gd name="T2" fmla="*/ 3 w 9"/>
                <a:gd name="T3" fmla="*/ 0 h 19"/>
                <a:gd name="T4" fmla="*/ 4 w 9"/>
                <a:gd name="T5" fmla="*/ 4 h 19"/>
                <a:gd name="T6" fmla="*/ 4 w 9"/>
                <a:gd name="T7" fmla="*/ 6 h 19"/>
                <a:gd name="T8" fmla="*/ 4 w 9"/>
                <a:gd name="T9" fmla="*/ 7 h 19"/>
                <a:gd name="T10" fmla="*/ 7 w 9"/>
                <a:gd name="T11" fmla="*/ 15 h 19"/>
                <a:gd name="T12" fmla="*/ 8 w 9"/>
                <a:gd name="T13" fmla="*/ 14 h 19"/>
                <a:gd name="T14" fmla="*/ 9 w 9"/>
                <a:gd name="T15" fmla="*/ 14 h 19"/>
                <a:gd name="T16" fmla="*/ 9 w 9"/>
                <a:gd name="T17" fmla="*/ 14 h 19"/>
                <a:gd name="T18" fmla="*/ 9 w 9"/>
                <a:gd name="T19" fmla="*/ 15 h 19"/>
                <a:gd name="T20" fmla="*/ 9 w 9"/>
                <a:gd name="T21" fmla="*/ 15 h 19"/>
                <a:gd name="T22" fmla="*/ 9 w 9"/>
                <a:gd name="T23" fmla="*/ 16 h 19"/>
                <a:gd name="T24" fmla="*/ 9 w 9"/>
                <a:gd name="T25" fmla="*/ 17 h 19"/>
                <a:gd name="T26" fmla="*/ 9 w 9"/>
                <a:gd name="T27" fmla="*/ 17 h 19"/>
                <a:gd name="T28" fmla="*/ 9 w 9"/>
                <a:gd name="T29" fmla="*/ 17 h 19"/>
                <a:gd name="T30" fmla="*/ 8 w 9"/>
                <a:gd name="T31" fmla="*/ 17 h 19"/>
                <a:gd name="T32" fmla="*/ 7 w 9"/>
                <a:gd name="T33" fmla="*/ 18 h 19"/>
                <a:gd name="T34" fmla="*/ 6 w 9"/>
                <a:gd name="T35" fmla="*/ 18 h 19"/>
                <a:gd name="T36" fmla="*/ 6 w 9"/>
                <a:gd name="T37" fmla="*/ 19 h 19"/>
                <a:gd name="T38" fmla="*/ 6 w 9"/>
                <a:gd name="T39" fmla="*/ 19 h 19"/>
                <a:gd name="T40" fmla="*/ 5 w 9"/>
                <a:gd name="T41" fmla="*/ 18 h 19"/>
                <a:gd name="T42" fmla="*/ 5 w 9"/>
                <a:gd name="T43" fmla="*/ 17 h 19"/>
                <a:gd name="T44" fmla="*/ 5 w 9"/>
                <a:gd name="T45" fmla="*/ 17 h 19"/>
                <a:gd name="T46" fmla="*/ 5 w 9"/>
                <a:gd name="T47" fmla="*/ 17 h 19"/>
                <a:gd name="T48" fmla="*/ 5 w 9"/>
                <a:gd name="T49" fmla="*/ 17 h 19"/>
                <a:gd name="T50" fmla="*/ 6 w 9"/>
                <a:gd name="T51" fmla="*/ 17 h 19"/>
                <a:gd name="T52" fmla="*/ 6 w 9"/>
                <a:gd name="T53" fmla="*/ 17 h 19"/>
                <a:gd name="T54" fmla="*/ 6 w 9"/>
                <a:gd name="T55" fmla="*/ 17 h 19"/>
                <a:gd name="T56" fmla="*/ 6 w 9"/>
                <a:gd name="T57" fmla="*/ 17 h 19"/>
                <a:gd name="T58" fmla="*/ 4 w 9"/>
                <a:gd name="T59" fmla="*/ 16 h 19"/>
                <a:gd name="T60" fmla="*/ 3 w 9"/>
                <a:gd name="T61" fmla="*/ 15 h 19"/>
                <a:gd name="T62" fmla="*/ 3 w 9"/>
                <a:gd name="T63" fmla="*/ 13 h 19"/>
                <a:gd name="T64" fmla="*/ 3 w 9"/>
                <a:gd name="T65" fmla="*/ 13 h 19"/>
                <a:gd name="T66" fmla="*/ 3 w 9"/>
                <a:gd name="T67" fmla="*/ 13 h 19"/>
                <a:gd name="T68" fmla="*/ 4 w 9"/>
                <a:gd name="T69" fmla="*/ 13 h 19"/>
                <a:gd name="T70" fmla="*/ 4 w 9"/>
                <a:gd name="T71" fmla="*/ 13 h 19"/>
                <a:gd name="T72" fmla="*/ 4 w 9"/>
                <a:gd name="T73" fmla="*/ 12 h 19"/>
                <a:gd name="T74" fmla="*/ 2 w 9"/>
                <a:gd name="T75" fmla="*/ 10 h 19"/>
                <a:gd name="T76" fmla="*/ 2 w 9"/>
                <a:gd name="T77" fmla="*/ 9 h 19"/>
                <a:gd name="T78" fmla="*/ 2 w 9"/>
                <a:gd name="T79" fmla="*/ 9 h 19"/>
                <a:gd name="T80" fmla="*/ 2 w 9"/>
                <a:gd name="T81" fmla="*/ 9 h 19"/>
                <a:gd name="T82" fmla="*/ 2 w 9"/>
                <a:gd name="T83" fmla="*/ 9 h 19"/>
                <a:gd name="T84" fmla="*/ 3 w 9"/>
                <a:gd name="T85" fmla="*/ 9 h 19"/>
                <a:gd name="T86" fmla="*/ 2 w 9"/>
                <a:gd name="T87" fmla="*/ 9 h 19"/>
                <a:gd name="T88" fmla="*/ 2 w 9"/>
                <a:gd name="T89" fmla="*/ 8 h 19"/>
                <a:gd name="T90" fmla="*/ 1 w 9"/>
                <a:gd name="T91" fmla="*/ 8 h 19"/>
                <a:gd name="T92" fmla="*/ 1 w 9"/>
                <a:gd name="T93" fmla="*/ 7 h 19"/>
                <a:gd name="T94" fmla="*/ 0 w 9"/>
                <a:gd name="T95" fmla="*/ 6 h 19"/>
                <a:gd name="T96" fmla="*/ 0 w 9"/>
                <a:gd name="T97" fmla="*/ 5 h 19"/>
                <a:gd name="T98" fmla="*/ 0 w 9"/>
                <a:gd name="T99" fmla="*/ 5 h 19"/>
                <a:gd name="T100" fmla="*/ 1 w 9"/>
                <a:gd name="T101" fmla="*/ 5 h 19"/>
                <a:gd name="T102" fmla="*/ 2 w 9"/>
                <a:gd name="T103" fmla="*/ 6 h 19"/>
                <a:gd name="T104" fmla="*/ 3 w 9"/>
                <a:gd name="T105" fmla="*/ 7 h 19"/>
                <a:gd name="T106" fmla="*/ 3 w 9"/>
                <a:gd name="T107" fmla="*/ 6 h 19"/>
                <a:gd name="T108" fmla="*/ 3 w 9"/>
                <a:gd name="T109" fmla="*/ 5 h 19"/>
                <a:gd name="T110" fmla="*/ 2 w 9"/>
                <a:gd name="T111" fmla="*/ 5 h 19"/>
                <a:gd name="T112" fmla="*/ 2 w 9"/>
                <a:gd name="T113" fmla="*/ 4 h 19"/>
                <a:gd name="T114" fmla="*/ 2 w 9"/>
                <a:gd name="T115" fmla="*/ 4 h 19"/>
                <a:gd name="T116" fmla="*/ 2 w 9"/>
                <a:gd name="T117" fmla="*/ 4 h 19"/>
                <a:gd name="T118" fmla="*/ 1 w 9"/>
                <a:gd name="T119" fmla="*/ 3 h 19"/>
                <a:gd name="T120" fmla="*/ 1 w 9"/>
                <a:gd name="T121" fmla="*/ 2 h 19"/>
                <a:gd name="T122" fmla="*/ 2 w 9"/>
                <a:gd name="T123" fmla="*/ 0 h 19"/>
                <a:gd name="T124" fmla="*/ 2 w 9"/>
                <a:gd name="T125"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 h="19">
                  <a:moveTo>
                    <a:pt x="2" y="0"/>
                  </a:moveTo>
                  <a:cubicBezTo>
                    <a:pt x="3" y="0"/>
                    <a:pt x="3" y="0"/>
                    <a:pt x="3" y="0"/>
                  </a:cubicBezTo>
                  <a:cubicBezTo>
                    <a:pt x="3" y="1"/>
                    <a:pt x="4" y="2"/>
                    <a:pt x="4" y="4"/>
                  </a:cubicBezTo>
                  <a:cubicBezTo>
                    <a:pt x="4" y="5"/>
                    <a:pt x="4" y="5"/>
                    <a:pt x="4" y="6"/>
                  </a:cubicBezTo>
                  <a:cubicBezTo>
                    <a:pt x="4" y="7"/>
                    <a:pt x="4" y="7"/>
                    <a:pt x="4" y="7"/>
                  </a:cubicBezTo>
                  <a:cubicBezTo>
                    <a:pt x="4" y="12"/>
                    <a:pt x="5" y="15"/>
                    <a:pt x="7" y="15"/>
                  </a:cubicBezTo>
                  <a:cubicBezTo>
                    <a:pt x="7" y="15"/>
                    <a:pt x="8" y="15"/>
                    <a:pt x="8" y="14"/>
                  </a:cubicBezTo>
                  <a:cubicBezTo>
                    <a:pt x="8" y="14"/>
                    <a:pt x="9" y="14"/>
                    <a:pt x="9" y="14"/>
                  </a:cubicBezTo>
                  <a:cubicBezTo>
                    <a:pt x="9" y="14"/>
                    <a:pt x="9" y="14"/>
                    <a:pt x="9" y="14"/>
                  </a:cubicBezTo>
                  <a:cubicBezTo>
                    <a:pt x="9" y="15"/>
                    <a:pt x="9" y="15"/>
                    <a:pt x="9" y="15"/>
                  </a:cubicBezTo>
                  <a:cubicBezTo>
                    <a:pt x="9" y="15"/>
                    <a:pt x="9" y="15"/>
                    <a:pt x="9" y="15"/>
                  </a:cubicBezTo>
                  <a:cubicBezTo>
                    <a:pt x="9" y="16"/>
                    <a:pt x="9" y="16"/>
                    <a:pt x="9" y="16"/>
                  </a:cubicBezTo>
                  <a:cubicBezTo>
                    <a:pt x="9" y="17"/>
                    <a:pt x="9" y="17"/>
                    <a:pt x="9" y="17"/>
                  </a:cubicBezTo>
                  <a:cubicBezTo>
                    <a:pt x="9" y="17"/>
                    <a:pt x="9" y="17"/>
                    <a:pt x="9" y="17"/>
                  </a:cubicBezTo>
                  <a:cubicBezTo>
                    <a:pt x="9" y="17"/>
                    <a:pt x="9" y="17"/>
                    <a:pt x="9" y="17"/>
                  </a:cubicBezTo>
                  <a:cubicBezTo>
                    <a:pt x="8" y="17"/>
                    <a:pt x="8" y="17"/>
                    <a:pt x="8" y="17"/>
                  </a:cubicBezTo>
                  <a:cubicBezTo>
                    <a:pt x="8" y="17"/>
                    <a:pt x="8" y="17"/>
                    <a:pt x="7" y="18"/>
                  </a:cubicBezTo>
                  <a:cubicBezTo>
                    <a:pt x="7" y="18"/>
                    <a:pt x="7" y="18"/>
                    <a:pt x="6" y="18"/>
                  </a:cubicBezTo>
                  <a:cubicBezTo>
                    <a:pt x="6" y="19"/>
                    <a:pt x="6" y="19"/>
                    <a:pt x="6" y="19"/>
                  </a:cubicBezTo>
                  <a:cubicBezTo>
                    <a:pt x="6" y="19"/>
                    <a:pt x="6" y="19"/>
                    <a:pt x="6" y="19"/>
                  </a:cubicBezTo>
                  <a:cubicBezTo>
                    <a:pt x="6" y="19"/>
                    <a:pt x="5" y="19"/>
                    <a:pt x="5" y="18"/>
                  </a:cubicBezTo>
                  <a:cubicBezTo>
                    <a:pt x="5" y="18"/>
                    <a:pt x="5" y="17"/>
                    <a:pt x="5" y="17"/>
                  </a:cubicBezTo>
                  <a:cubicBezTo>
                    <a:pt x="5" y="17"/>
                    <a:pt x="5" y="17"/>
                    <a:pt x="5" y="17"/>
                  </a:cubicBezTo>
                  <a:cubicBezTo>
                    <a:pt x="5" y="17"/>
                    <a:pt x="5" y="17"/>
                    <a:pt x="5" y="17"/>
                  </a:cubicBezTo>
                  <a:cubicBezTo>
                    <a:pt x="5" y="17"/>
                    <a:pt x="5" y="17"/>
                    <a:pt x="5" y="17"/>
                  </a:cubicBezTo>
                  <a:cubicBezTo>
                    <a:pt x="6" y="17"/>
                    <a:pt x="6" y="17"/>
                    <a:pt x="6" y="17"/>
                  </a:cubicBezTo>
                  <a:cubicBezTo>
                    <a:pt x="6" y="17"/>
                    <a:pt x="6" y="17"/>
                    <a:pt x="6" y="17"/>
                  </a:cubicBezTo>
                  <a:cubicBezTo>
                    <a:pt x="6" y="17"/>
                    <a:pt x="6" y="17"/>
                    <a:pt x="6" y="17"/>
                  </a:cubicBezTo>
                  <a:cubicBezTo>
                    <a:pt x="6" y="17"/>
                    <a:pt x="6" y="17"/>
                    <a:pt x="6" y="17"/>
                  </a:cubicBezTo>
                  <a:cubicBezTo>
                    <a:pt x="4" y="16"/>
                    <a:pt x="4" y="16"/>
                    <a:pt x="4" y="16"/>
                  </a:cubicBezTo>
                  <a:cubicBezTo>
                    <a:pt x="4" y="16"/>
                    <a:pt x="4" y="15"/>
                    <a:pt x="3" y="15"/>
                  </a:cubicBezTo>
                  <a:cubicBezTo>
                    <a:pt x="3" y="14"/>
                    <a:pt x="3" y="13"/>
                    <a:pt x="3" y="13"/>
                  </a:cubicBezTo>
                  <a:cubicBezTo>
                    <a:pt x="3" y="13"/>
                    <a:pt x="3" y="13"/>
                    <a:pt x="3" y="13"/>
                  </a:cubicBezTo>
                  <a:cubicBezTo>
                    <a:pt x="3" y="13"/>
                    <a:pt x="3" y="13"/>
                    <a:pt x="3" y="13"/>
                  </a:cubicBezTo>
                  <a:cubicBezTo>
                    <a:pt x="3" y="13"/>
                    <a:pt x="4" y="13"/>
                    <a:pt x="4" y="13"/>
                  </a:cubicBezTo>
                  <a:cubicBezTo>
                    <a:pt x="4" y="13"/>
                    <a:pt x="4" y="13"/>
                    <a:pt x="4" y="13"/>
                  </a:cubicBezTo>
                  <a:cubicBezTo>
                    <a:pt x="4" y="13"/>
                    <a:pt x="4" y="13"/>
                    <a:pt x="4" y="12"/>
                  </a:cubicBezTo>
                  <a:cubicBezTo>
                    <a:pt x="2" y="12"/>
                    <a:pt x="2" y="10"/>
                    <a:pt x="2" y="10"/>
                  </a:cubicBezTo>
                  <a:cubicBezTo>
                    <a:pt x="2" y="9"/>
                    <a:pt x="2" y="9"/>
                    <a:pt x="2" y="9"/>
                  </a:cubicBezTo>
                  <a:cubicBezTo>
                    <a:pt x="2" y="9"/>
                    <a:pt x="2" y="9"/>
                    <a:pt x="2" y="9"/>
                  </a:cubicBezTo>
                  <a:cubicBezTo>
                    <a:pt x="2" y="9"/>
                    <a:pt x="2" y="9"/>
                    <a:pt x="2" y="9"/>
                  </a:cubicBezTo>
                  <a:cubicBezTo>
                    <a:pt x="2" y="9"/>
                    <a:pt x="2" y="9"/>
                    <a:pt x="2" y="9"/>
                  </a:cubicBezTo>
                  <a:cubicBezTo>
                    <a:pt x="3" y="9"/>
                    <a:pt x="3" y="9"/>
                    <a:pt x="3" y="9"/>
                  </a:cubicBezTo>
                  <a:cubicBezTo>
                    <a:pt x="3" y="9"/>
                    <a:pt x="3" y="9"/>
                    <a:pt x="2" y="9"/>
                  </a:cubicBezTo>
                  <a:cubicBezTo>
                    <a:pt x="2" y="8"/>
                    <a:pt x="2" y="8"/>
                    <a:pt x="2" y="8"/>
                  </a:cubicBezTo>
                  <a:cubicBezTo>
                    <a:pt x="2" y="8"/>
                    <a:pt x="2" y="8"/>
                    <a:pt x="1" y="8"/>
                  </a:cubicBezTo>
                  <a:cubicBezTo>
                    <a:pt x="1" y="8"/>
                    <a:pt x="1" y="7"/>
                    <a:pt x="1" y="7"/>
                  </a:cubicBezTo>
                  <a:cubicBezTo>
                    <a:pt x="0" y="6"/>
                    <a:pt x="0" y="6"/>
                    <a:pt x="0" y="6"/>
                  </a:cubicBezTo>
                  <a:cubicBezTo>
                    <a:pt x="0" y="6"/>
                    <a:pt x="0" y="5"/>
                    <a:pt x="0" y="5"/>
                  </a:cubicBezTo>
                  <a:cubicBezTo>
                    <a:pt x="0" y="5"/>
                    <a:pt x="0" y="5"/>
                    <a:pt x="0" y="5"/>
                  </a:cubicBezTo>
                  <a:cubicBezTo>
                    <a:pt x="0" y="5"/>
                    <a:pt x="1" y="5"/>
                    <a:pt x="1" y="5"/>
                  </a:cubicBezTo>
                  <a:cubicBezTo>
                    <a:pt x="1" y="5"/>
                    <a:pt x="2" y="5"/>
                    <a:pt x="2" y="6"/>
                  </a:cubicBezTo>
                  <a:cubicBezTo>
                    <a:pt x="2" y="6"/>
                    <a:pt x="2" y="7"/>
                    <a:pt x="3" y="7"/>
                  </a:cubicBezTo>
                  <a:cubicBezTo>
                    <a:pt x="3" y="7"/>
                    <a:pt x="3" y="7"/>
                    <a:pt x="3" y="6"/>
                  </a:cubicBezTo>
                  <a:cubicBezTo>
                    <a:pt x="3" y="6"/>
                    <a:pt x="3" y="6"/>
                    <a:pt x="3" y="5"/>
                  </a:cubicBezTo>
                  <a:cubicBezTo>
                    <a:pt x="2" y="5"/>
                    <a:pt x="2" y="5"/>
                    <a:pt x="2" y="5"/>
                  </a:cubicBezTo>
                  <a:cubicBezTo>
                    <a:pt x="2" y="4"/>
                    <a:pt x="2" y="4"/>
                    <a:pt x="2" y="4"/>
                  </a:cubicBezTo>
                  <a:cubicBezTo>
                    <a:pt x="2" y="4"/>
                    <a:pt x="2" y="4"/>
                    <a:pt x="2" y="4"/>
                  </a:cubicBezTo>
                  <a:cubicBezTo>
                    <a:pt x="2" y="4"/>
                    <a:pt x="2" y="4"/>
                    <a:pt x="2" y="4"/>
                  </a:cubicBezTo>
                  <a:cubicBezTo>
                    <a:pt x="1" y="3"/>
                    <a:pt x="1" y="3"/>
                    <a:pt x="1" y="3"/>
                  </a:cubicBezTo>
                  <a:cubicBezTo>
                    <a:pt x="1" y="3"/>
                    <a:pt x="1" y="2"/>
                    <a:pt x="1" y="2"/>
                  </a:cubicBezTo>
                  <a:cubicBezTo>
                    <a:pt x="2" y="1"/>
                    <a:pt x="2" y="0"/>
                    <a:pt x="2" y="0"/>
                  </a:cubicBezTo>
                  <a:cubicBezTo>
                    <a:pt x="2" y="0"/>
                    <a:pt x="2" y="0"/>
                    <a:pt x="2" y="0"/>
                  </a:cubicBez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3" name="Freeform 64">
              <a:extLst>
                <a:ext uri="{FF2B5EF4-FFF2-40B4-BE49-F238E27FC236}">
                  <a16:creationId xmlns:a16="http://schemas.microsoft.com/office/drawing/2014/main" id="{E20DB1EA-10B7-479F-81DB-E781558CDDE2}"/>
                </a:ext>
              </a:extLst>
            </p:cNvPr>
            <p:cNvSpPr>
              <a:spLocks/>
            </p:cNvSpPr>
            <p:nvPr userDrawn="1"/>
          </p:nvSpPr>
          <p:spPr bwMode="auto">
            <a:xfrm>
              <a:off x="218" y="165"/>
              <a:ext cx="8" cy="4"/>
            </a:xfrm>
            <a:custGeom>
              <a:avLst/>
              <a:gdLst>
                <a:gd name="T0" fmla="*/ 4 w 4"/>
                <a:gd name="T1" fmla="*/ 1 h 2"/>
                <a:gd name="T2" fmla="*/ 3 w 4"/>
                <a:gd name="T3" fmla="*/ 0 h 2"/>
                <a:gd name="T4" fmla="*/ 3 w 4"/>
                <a:gd name="T5" fmla="*/ 0 h 2"/>
                <a:gd name="T6" fmla="*/ 1 w 4"/>
                <a:gd name="T7" fmla="*/ 0 h 2"/>
                <a:gd name="T8" fmla="*/ 0 w 4"/>
                <a:gd name="T9" fmla="*/ 0 h 2"/>
                <a:gd name="T10" fmla="*/ 0 w 4"/>
                <a:gd name="T11" fmla="*/ 1 h 2"/>
                <a:gd name="T12" fmla="*/ 1 w 4"/>
                <a:gd name="T13" fmla="*/ 1 h 2"/>
                <a:gd name="T14" fmla="*/ 2 w 4"/>
                <a:gd name="T15" fmla="*/ 2 h 2"/>
                <a:gd name="T16" fmla="*/ 2 w 4"/>
                <a:gd name="T17" fmla="*/ 2 h 2"/>
                <a:gd name="T18" fmla="*/ 4 w 4"/>
                <a:gd name="T1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
                  <a:moveTo>
                    <a:pt x="4" y="1"/>
                  </a:moveTo>
                  <a:cubicBezTo>
                    <a:pt x="4" y="1"/>
                    <a:pt x="4" y="1"/>
                    <a:pt x="3" y="0"/>
                  </a:cubicBezTo>
                  <a:cubicBezTo>
                    <a:pt x="3" y="0"/>
                    <a:pt x="3" y="0"/>
                    <a:pt x="3" y="0"/>
                  </a:cubicBezTo>
                  <a:cubicBezTo>
                    <a:pt x="2" y="0"/>
                    <a:pt x="2" y="0"/>
                    <a:pt x="1" y="0"/>
                  </a:cubicBezTo>
                  <a:cubicBezTo>
                    <a:pt x="1" y="0"/>
                    <a:pt x="0" y="0"/>
                    <a:pt x="0" y="0"/>
                  </a:cubicBezTo>
                  <a:cubicBezTo>
                    <a:pt x="0" y="1"/>
                    <a:pt x="0" y="1"/>
                    <a:pt x="0" y="1"/>
                  </a:cubicBezTo>
                  <a:cubicBezTo>
                    <a:pt x="1" y="1"/>
                    <a:pt x="1" y="1"/>
                    <a:pt x="1" y="1"/>
                  </a:cubicBezTo>
                  <a:cubicBezTo>
                    <a:pt x="2" y="2"/>
                    <a:pt x="2" y="2"/>
                    <a:pt x="2" y="2"/>
                  </a:cubicBezTo>
                  <a:cubicBezTo>
                    <a:pt x="2" y="2"/>
                    <a:pt x="2" y="2"/>
                    <a:pt x="2" y="2"/>
                  </a:cubicBezTo>
                  <a:cubicBezTo>
                    <a:pt x="3" y="2"/>
                    <a:pt x="3" y="1"/>
                    <a:pt x="4"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4" name="Freeform 65">
              <a:extLst>
                <a:ext uri="{FF2B5EF4-FFF2-40B4-BE49-F238E27FC236}">
                  <a16:creationId xmlns:a16="http://schemas.microsoft.com/office/drawing/2014/main" id="{064BE3EF-16D2-4301-A576-DBB928A41631}"/>
                </a:ext>
              </a:extLst>
            </p:cNvPr>
            <p:cNvSpPr>
              <a:spLocks/>
            </p:cNvSpPr>
            <p:nvPr userDrawn="1"/>
          </p:nvSpPr>
          <p:spPr bwMode="auto">
            <a:xfrm>
              <a:off x="245" y="150"/>
              <a:ext cx="20" cy="29"/>
            </a:xfrm>
            <a:custGeom>
              <a:avLst/>
              <a:gdLst>
                <a:gd name="T0" fmla="*/ 5 w 10"/>
                <a:gd name="T1" fmla="*/ 14 h 14"/>
                <a:gd name="T2" fmla="*/ 5 w 10"/>
                <a:gd name="T3" fmla="*/ 13 h 14"/>
                <a:gd name="T4" fmla="*/ 7 w 10"/>
                <a:gd name="T5" fmla="*/ 11 h 14"/>
                <a:gd name="T6" fmla="*/ 7 w 10"/>
                <a:gd name="T7" fmla="*/ 11 h 14"/>
                <a:gd name="T8" fmla="*/ 7 w 10"/>
                <a:gd name="T9" fmla="*/ 10 h 14"/>
                <a:gd name="T10" fmla="*/ 7 w 10"/>
                <a:gd name="T11" fmla="*/ 10 h 14"/>
                <a:gd name="T12" fmla="*/ 7 w 10"/>
                <a:gd name="T13" fmla="*/ 10 h 14"/>
                <a:gd name="T14" fmla="*/ 7 w 10"/>
                <a:gd name="T15" fmla="*/ 10 h 14"/>
                <a:gd name="T16" fmla="*/ 8 w 10"/>
                <a:gd name="T17" fmla="*/ 10 h 14"/>
                <a:gd name="T18" fmla="*/ 8 w 10"/>
                <a:gd name="T19" fmla="*/ 10 h 14"/>
                <a:gd name="T20" fmla="*/ 8 w 10"/>
                <a:gd name="T21" fmla="*/ 10 h 14"/>
                <a:gd name="T22" fmla="*/ 9 w 10"/>
                <a:gd name="T23" fmla="*/ 9 h 14"/>
                <a:gd name="T24" fmla="*/ 9 w 10"/>
                <a:gd name="T25" fmla="*/ 8 h 14"/>
                <a:gd name="T26" fmla="*/ 8 w 10"/>
                <a:gd name="T27" fmla="*/ 8 h 14"/>
                <a:gd name="T28" fmla="*/ 8 w 10"/>
                <a:gd name="T29" fmla="*/ 7 h 14"/>
                <a:gd name="T30" fmla="*/ 9 w 10"/>
                <a:gd name="T31" fmla="*/ 7 h 14"/>
                <a:gd name="T32" fmla="*/ 9 w 10"/>
                <a:gd name="T33" fmla="*/ 7 h 14"/>
                <a:gd name="T34" fmla="*/ 9 w 10"/>
                <a:gd name="T35" fmla="*/ 7 h 14"/>
                <a:gd name="T36" fmla="*/ 9 w 10"/>
                <a:gd name="T37" fmla="*/ 8 h 14"/>
                <a:gd name="T38" fmla="*/ 10 w 10"/>
                <a:gd name="T39" fmla="*/ 7 h 14"/>
                <a:gd name="T40" fmla="*/ 10 w 10"/>
                <a:gd name="T41" fmla="*/ 7 h 14"/>
                <a:gd name="T42" fmla="*/ 10 w 10"/>
                <a:gd name="T43" fmla="*/ 6 h 14"/>
                <a:gd name="T44" fmla="*/ 10 w 10"/>
                <a:gd name="T45" fmla="*/ 6 h 14"/>
                <a:gd name="T46" fmla="*/ 9 w 10"/>
                <a:gd name="T47" fmla="*/ 6 h 14"/>
                <a:gd name="T48" fmla="*/ 8 w 10"/>
                <a:gd name="T49" fmla="*/ 4 h 14"/>
                <a:gd name="T50" fmla="*/ 8 w 10"/>
                <a:gd name="T51" fmla="*/ 3 h 14"/>
                <a:gd name="T52" fmla="*/ 9 w 10"/>
                <a:gd name="T53" fmla="*/ 3 h 14"/>
                <a:gd name="T54" fmla="*/ 9 w 10"/>
                <a:gd name="T55" fmla="*/ 2 h 14"/>
                <a:gd name="T56" fmla="*/ 8 w 10"/>
                <a:gd name="T57" fmla="*/ 1 h 14"/>
                <a:gd name="T58" fmla="*/ 8 w 10"/>
                <a:gd name="T59" fmla="*/ 0 h 14"/>
                <a:gd name="T60" fmla="*/ 7 w 10"/>
                <a:gd name="T61" fmla="*/ 0 h 14"/>
                <a:gd name="T62" fmla="*/ 7 w 10"/>
                <a:gd name="T63" fmla="*/ 0 h 14"/>
                <a:gd name="T64" fmla="*/ 7 w 10"/>
                <a:gd name="T65" fmla="*/ 0 h 14"/>
                <a:gd name="T66" fmla="*/ 7 w 10"/>
                <a:gd name="T67" fmla="*/ 0 h 14"/>
                <a:gd name="T68" fmla="*/ 6 w 10"/>
                <a:gd name="T69" fmla="*/ 1 h 14"/>
                <a:gd name="T70" fmla="*/ 6 w 10"/>
                <a:gd name="T71" fmla="*/ 1 h 14"/>
                <a:gd name="T72" fmla="*/ 5 w 10"/>
                <a:gd name="T73" fmla="*/ 2 h 14"/>
                <a:gd name="T74" fmla="*/ 6 w 10"/>
                <a:gd name="T75" fmla="*/ 5 h 14"/>
                <a:gd name="T76" fmla="*/ 7 w 10"/>
                <a:gd name="T77" fmla="*/ 7 h 14"/>
                <a:gd name="T78" fmla="*/ 3 w 10"/>
                <a:gd name="T79" fmla="*/ 10 h 14"/>
                <a:gd name="T80" fmla="*/ 2 w 10"/>
                <a:gd name="T81" fmla="*/ 11 h 14"/>
                <a:gd name="T82" fmla="*/ 0 w 10"/>
                <a:gd name="T83" fmla="*/ 13 h 14"/>
                <a:gd name="T84" fmla="*/ 1 w 10"/>
                <a:gd name="T85" fmla="*/ 13 h 14"/>
                <a:gd name="T86" fmla="*/ 2 w 10"/>
                <a:gd name="T87" fmla="*/ 13 h 14"/>
                <a:gd name="T88" fmla="*/ 2 w 10"/>
                <a:gd name="T89" fmla="*/ 13 h 14"/>
                <a:gd name="T90" fmla="*/ 3 w 10"/>
                <a:gd name="T91" fmla="*/ 12 h 14"/>
                <a:gd name="T92" fmla="*/ 4 w 10"/>
                <a:gd name="T93" fmla="*/ 11 h 14"/>
                <a:gd name="T94" fmla="*/ 4 w 10"/>
                <a:gd name="T95" fmla="*/ 11 h 14"/>
                <a:gd name="T96" fmla="*/ 5 w 10"/>
                <a:gd name="T97" fmla="*/ 11 h 14"/>
                <a:gd name="T98" fmla="*/ 5 w 10"/>
                <a:gd name="T99" fmla="*/ 11 h 14"/>
                <a:gd name="T100" fmla="*/ 5 w 10"/>
                <a:gd name="T101" fmla="*/ 11 h 14"/>
                <a:gd name="T102" fmla="*/ 5 w 10"/>
                <a:gd name="T103" fmla="*/ 12 h 14"/>
                <a:gd name="T104" fmla="*/ 4 w 10"/>
                <a:gd name="T105" fmla="*/ 13 h 14"/>
                <a:gd name="T106" fmla="*/ 5 w 10"/>
                <a:gd name="T10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 h="14">
                  <a:moveTo>
                    <a:pt x="5" y="14"/>
                  </a:moveTo>
                  <a:cubicBezTo>
                    <a:pt x="5" y="13"/>
                    <a:pt x="5" y="13"/>
                    <a:pt x="5" y="13"/>
                  </a:cubicBezTo>
                  <a:cubicBezTo>
                    <a:pt x="6" y="12"/>
                    <a:pt x="7" y="12"/>
                    <a:pt x="7" y="11"/>
                  </a:cubicBezTo>
                  <a:cubicBezTo>
                    <a:pt x="7" y="11"/>
                    <a:pt x="7" y="11"/>
                    <a:pt x="7" y="11"/>
                  </a:cubicBezTo>
                  <a:cubicBezTo>
                    <a:pt x="7" y="10"/>
                    <a:pt x="7" y="10"/>
                    <a:pt x="7" y="10"/>
                  </a:cubicBezTo>
                  <a:cubicBezTo>
                    <a:pt x="7" y="10"/>
                    <a:pt x="7" y="10"/>
                    <a:pt x="7" y="10"/>
                  </a:cubicBezTo>
                  <a:cubicBezTo>
                    <a:pt x="7" y="10"/>
                    <a:pt x="7" y="10"/>
                    <a:pt x="7" y="10"/>
                  </a:cubicBezTo>
                  <a:cubicBezTo>
                    <a:pt x="7" y="10"/>
                    <a:pt x="7" y="10"/>
                    <a:pt x="7" y="10"/>
                  </a:cubicBezTo>
                  <a:cubicBezTo>
                    <a:pt x="7" y="10"/>
                    <a:pt x="7" y="10"/>
                    <a:pt x="8" y="10"/>
                  </a:cubicBezTo>
                  <a:cubicBezTo>
                    <a:pt x="8" y="10"/>
                    <a:pt x="8" y="10"/>
                    <a:pt x="8" y="10"/>
                  </a:cubicBezTo>
                  <a:cubicBezTo>
                    <a:pt x="8" y="10"/>
                    <a:pt x="8" y="10"/>
                    <a:pt x="8" y="10"/>
                  </a:cubicBezTo>
                  <a:cubicBezTo>
                    <a:pt x="9" y="9"/>
                    <a:pt x="9" y="9"/>
                    <a:pt x="9" y="9"/>
                  </a:cubicBezTo>
                  <a:cubicBezTo>
                    <a:pt x="9" y="9"/>
                    <a:pt x="9" y="9"/>
                    <a:pt x="9" y="8"/>
                  </a:cubicBezTo>
                  <a:cubicBezTo>
                    <a:pt x="9" y="8"/>
                    <a:pt x="9" y="8"/>
                    <a:pt x="8" y="8"/>
                  </a:cubicBezTo>
                  <a:cubicBezTo>
                    <a:pt x="8" y="8"/>
                    <a:pt x="8" y="8"/>
                    <a:pt x="8" y="7"/>
                  </a:cubicBezTo>
                  <a:cubicBezTo>
                    <a:pt x="8" y="7"/>
                    <a:pt x="8" y="7"/>
                    <a:pt x="9" y="7"/>
                  </a:cubicBezTo>
                  <a:cubicBezTo>
                    <a:pt x="9" y="7"/>
                    <a:pt x="9" y="7"/>
                    <a:pt x="9" y="7"/>
                  </a:cubicBezTo>
                  <a:cubicBezTo>
                    <a:pt x="9" y="7"/>
                    <a:pt x="9" y="7"/>
                    <a:pt x="9" y="7"/>
                  </a:cubicBezTo>
                  <a:cubicBezTo>
                    <a:pt x="9" y="8"/>
                    <a:pt x="9" y="8"/>
                    <a:pt x="9" y="8"/>
                  </a:cubicBezTo>
                  <a:cubicBezTo>
                    <a:pt x="9" y="8"/>
                    <a:pt x="10" y="7"/>
                    <a:pt x="10" y="7"/>
                  </a:cubicBezTo>
                  <a:cubicBezTo>
                    <a:pt x="10" y="7"/>
                    <a:pt x="10" y="7"/>
                    <a:pt x="10" y="7"/>
                  </a:cubicBezTo>
                  <a:cubicBezTo>
                    <a:pt x="10" y="7"/>
                    <a:pt x="10" y="7"/>
                    <a:pt x="10" y="6"/>
                  </a:cubicBezTo>
                  <a:cubicBezTo>
                    <a:pt x="10" y="6"/>
                    <a:pt x="10" y="6"/>
                    <a:pt x="10" y="6"/>
                  </a:cubicBezTo>
                  <a:cubicBezTo>
                    <a:pt x="9" y="6"/>
                    <a:pt x="9" y="6"/>
                    <a:pt x="9" y="6"/>
                  </a:cubicBezTo>
                  <a:cubicBezTo>
                    <a:pt x="9" y="6"/>
                    <a:pt x="8" y="5"/>
                    <a:pt x="8" y="4"/>
                  </a:cubicBezTo>
                  <a:cubicBezTo>
                    <a:pt x="8" y="4"/>
                    <a:pt x="8" y="3"/>
                    <a:pt x="8" y="3"/>
                  </a:cubicBezTo>
                  <a:cubicBezTo>
                    <a:pt x="9" y="3"/>
                    <a:pt x="9" y="3"/>
                    <a:pt x="9" y="3"/>
                  </a:cubicBezTo>
                  <a:cubicBezTo>
                    <a:pt x="9" y="3"/>
                    <a:pt x="9" y="2"/>
                    <a:pt x="9" y="2"/>
                  </a:cubicBezTo>
                  <a:cubicBezTo>
                    <a:pt x="9" y="2"/>
                    <a:pt x="9" y="2"/>
                    <a:pt x="8" y="1"/>
                  </a:cubicBezTo>
                  <a:cubicBezTo>
                    <a:pt x="8" y="1"/>
                    <a:pt x="8" y="0"/>
                    <a:pt x="8" y="0"/>
                  </a:cubicBezTo>
                  <a:cubicBezTo>
                    <a:pt x="8" y="0"/>
                    <a:pt x="8" y="0"/>
                    <a:pt x="7" y="0"/>
                  </a:cubicBezTo>
                  <a:cubicBezTo>
                    <a:pt x="7" y="0"/>
                    <a:pt x="7" y="0"/>
                    <a:pt x="7" y="0"/>
                  </a:cubicBezTo>
                  <a:cubicBezTo>
                    <a:pt x="7" y="0"/>
                    <a:pt x="7" y="0"/>
                    <a:pt x="7" y="0"/>
                  </a:cubicBezTo>
                  <a:cubicBezTo>
                    <a:pt x="7" y="0"/>
                    <a:pt x="7" y="0"/>
                    <a:pt x="7" y="0"/>
                  </a:cubicBezTo>
                  <a:cubicBezTo>
                    <a:pt x="6" y="1"/>
                    <a:pt x="6" y="1"/>
                    <a:pt x="6" y="1"/>
                  </a:cubicBezTo>
                  <a:cubicBezTo>
                    <a:pt x="6" y="1"/>
                    <a:pt x="6" y="1"/>
                    <a:pt x="6" y="1"/>
                  </a:cubicBezTo>
                  <a:cubicBezTo>
                    <a:pt x="5" y="1"/>
                    <a:pt x="5" y="2"/>
                    <a:pt x="5" y="2"/>
                  </a:cubicBezTo>
                  <a:cubicBezTo>
                    <a:pt x="5" y="3"/>
                    <a:pt x="5" y="3"/>
                    <a:pt x="6" y="5"/>
                  </a:cubicBezTo>
                  <a:cubicBezTo>
                    <a:pt x="7" y="6"/>
                    <a:pt x="7" y="7"/>
                    <a:pt x="7" y="7"/>
                  </a:cubicBezTo>
                  <a:cubicBezTo>
                    <a:pt x="7" y="9"/>
                    <a:pt x="6" y="10"/>
                    <a:pt x="3" y="10"/>
                  </a:cubicBezTo>
                  <a:cubicBezTo>
                    <a:pt x="2" y="11"/>
                    <a:pt x="2" y="11"/>
                    <a:pt x="2" y="11"/>
                  </a:cubicBezTo>
                  <a:cubicBezTo>
                    <a:pt x="1" y="11"/>
                    <a:pt x="0" y="12"/>
                    <a:pt x="0" y="13"/>
                  </a:cubicBezTo>
                  <a:cubicBezTo>
                    <a:pt x="0" y="13"/>
                    <a:pt x="0" y="13"/>
                    <a:pt x="1" y="13"/>
                  </a:cubicBezTo>
                  <a:cubicBezTo>
                    <a:pt x="2" y="13"/>
                    <a:pt x="2" y="13"/>
                    <a:pt x="2" y="13"/>
                  </a:cubicBezTo>
                  <a:cubicBezTo>
                    <a:pt x="2" y="13"/>
                    <a:pt x="2" y="13"/>
                    <a:pt x="2" y="13"/>
                  </a:cubicBezTo>
                  <a:cubicBezTo>
                    <a:pt x="2" y="13"/>
                    <a:pt x="2" y="13"/>
                    <a:pt x="3" y="12"/>
                  </a:cubicBezTo>
                  <a:cubicBezTo>
                    <a:pt x="3" y="12"/>
                    <a:pt x="3" y="12"/>
                    <a:pt x="4" y="11"/>
                  </a:cubicBezTo>
                  <a:cubicBezTo>
                    <a:pt x="4" y="11"/>
                    <a:pt x="4" y="11"/>
                    <a:pt x="4" y="11"/>
                  </a:cubicBezTo>
                  <a:cubicBezTo>
                    <a:pt x="5" y="11"/>
                    <a:pt x="5" y="11"/>
                    <a:pt x="5" y="11"/>
                  </a:cubicBezTo>
                  <a:cubicBezTo>
                    <a:pt x="5" y="11"/>
                    <a:pt x="5" y="11"/>
                    <a:pt x="5" y="11"/>
                  </a:cubicBezTo>
                  <a:cubicBezTo>
                    <a:pt x="5" y="11"/>
                    <a:pt x="5" y="11"/>
                    <a:pt x="5" y="11"/>
                  </a:cubicBezTo>
                  <a:cubicBezTo>
                    <a:pt x="5" y="11"/>
                    <a:pt x="5" y="11"/>
                    <a:pt x="5" y="12"/>
                  </a:cubicBezTo>
                  <a:cubicBezTo>
                    <a:pt x="4" y="12"/>
                    <a:pt x="4" y="12"/>
                    <a:pt x="4" y="13"/>
                  </a:cubicBezTo>
                  <a:cubicBezTo>
                    <a:pt x="4" y="13"/>
                    <a:pt x="4" y="14"/>
                    <a:pt x="5" y="14"/>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5" name="Freeform 66">
              <a:extLst>
                <a:ext uri="{FF2B5EF4-FFF2-40B4-BE49-F238E27FC236}">
                  <a16:creationId xmlns:a16="http://schemas.microsoft.com/office/drawing/2014/main" id="{E9F78AF8-4D6C-4750-BF8C-D696E0A474D1}"/>
                </a:ext>
              </a:extLst>
            </p:cNvPr>
            <p:cNvSpPr>
              <a:spLocks/>
            </p:cNvSpPr>
            <p:nvPr userDrawn="1"/>
          </p:nvSpPr>
          <p:spPr bwMode="auto">
            <a:xfrm>
              <a:off x="245" y="167"/>
              <a:ext cx="8" cy="4"/>
            </a:xfrm>
            <a:custGeom>
              <a:avLst/>
              <a:gdLst>
                <a:gd name="T0" fmla="*/ 0 w 4"/>
                <a:gd name="T1" fmla="*/ 1 h 2"/>
                <a:gd name="T2" fmla="*/ 1 w 4"/>
                <a:gd name="T3" fmla="*/ 1 h 2"/>
                <a:gd name="T4" fmla="*/ 2 w 4"/>
                <a:gd name="T5" fmla="*/ 2 h 2"/>
                <a:gd name="T6" fmla="*/ 2 w 4"/>
                <a:gd name="T7" fmla="*/ 2 h 2"/>
                <a:gd name="T8" fmla="*/ 3 w 4"/>
                <a:gd name="T9" fmla="*/ 2 h 2"/>
                <a:gd name="T10" fmla="*/ 4 w 4"/>
                <a:gd name="T11" fmla="*/ 2 h 2"/>
                <a:gd name="T12" fmla="*/ 3 w 4"/>
                <a:gd name="T13" fmla="*/ 1 h 2"/>
                <a:gd name="T14" fmla="*/ 3 w 4"/>
                <a:gd name="T15" fmla="*/ 1 h 2"/>
                <a:gd name="T16" fmla="*/ 3 w 4"/>
                <a:gd name="T17" fmla="*/ 1 h 2"/>
                <a:gd name="T18" fmla="*/ 1 w 4"/>
                <a:gd name="T19" fmla="*/ 0 h 2"/>
                <a:gd name="T20" fmla="*/ 0 w 4"/>
                <a:gd name="T21"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2">
                  <a:moveTo>
                    <a:pt x="0" y="1"/>
                  </a:moveTo>
                  <a:cubicBezTo>
                    <a:pt x="1" y="1"/>
                    <a:pt x="1" y="1"/>
                    <a:pt x="1" y="1"/>
                  </a:cubicBezTo>
                  <a:cubicBezTo>
                    <a:pt x="2" y="2"/>
                    <a:pt x="2" y="2"/>
                    <a:pt x="2" y="2"/>
                  </a:cubicBezTo>
                  <a:cubicBezTo>
                    <a:pt x="2" y="2"/>
                    <a:pt x="2" y="2"/>
                    <a:pt x="2" y="2"/>
                  </a:cubicBezTo>
                  <a:cubicBezTo>
                    <a:pt x="3" y="2"/>
                    <a:pt x="3" y="2"/>
                    <a:pt x="3" y="2"/>
                  </a:cubicBezTo>
                  <a:cubicBezTo>
                    <a:pt x="3" y="2"/>
                    <a:pt x="4" y="2"/>
                    <a:pt x="4" y="2"/>
                  </a:cubicBezTo>
                  <a:cubicBezTo>
                    <a:pt x="4" y="1"/>
                    <a:pt x="3" y="1"/>
                    <a:pt x="3" y="1"/>
                  </a:cubicBezTo>
                  <a:cubicBezTo>
                    <a:pt x="3" y="1"/>
                    <a:pt x="3" y="1"/>
                    <a:pt x="3" y="1"/>
                  </a:cubicBezTo>
                  <a:cubicBezTo>
                    <a:pt x="3" y="1"/>
                    <a:pt x="3" y="1"/>
                    <a:pt x="3" y="1"/>
                  </a:cubicBezTo>
                  <a:cubicBezTo>
                    <a:pt x="2" y="0"/>
                    <a:pt x="2" y="0"/>
                    <a:pt x="1" y="0"/>
                  </a:cubicBezTo>
                  <a:cubicBezTo>
                    <a:pt x="1" y="0"/>
                    <a:pt x="1" y="0"/>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6" name="Freeform 67">
              <a:extLst>
                <a:ext uri="{FF2B5EF4-FFF2-40B4-BE49-F238E27FC236}">
                  <a16:creationId xmlns:a16="http://schemas.microsoft.com/office/drawing/2014/main" id="{61AAAFC7-E9A5-4FDB-8CE1-6D7D17E52D3A}"/>
                </a:ext>
              </a:extLst>
            </p:cNvPr>
            <p:cNvSpPr>
              <a:spLocks/>
            </p:cNvSpPr>
            <p:nvPr userDrawn="1"/>
          </p:nvSpPr>
          <p:spPr bwMode="auto">
            <a:xfrm>
              <a:off x="267" y="169"/>
              <a:ext cx="7" cy="2"/>
            </a:xfrm>
            <a:custGeom>
              <a:avLst/>
              <a:gdLst>
                <a:gd name="T0" fmla="*/ 0 w 3"/>
                <a:gd name="T1" fmla="*/ 1 h 1"/>
                <a:gd name="T2" fmla="*/ 1 w 3"/>
                <a:gd name="T3" fmla="*/ 1 h 1"/>
                <a:gd name="T4" fmla="*/ 1 w 3"/>
                <a:gd name="T5" fmla="*/ 1 h 1"/>
                <a:gd name="T6" fmla="*/ 1 w 3"/>
                <a:gd name="T7" fmla="*/ 1 h 1"/>
                <a:gd name="T8" fmla="*/ 1 w 3"/>
                <a:gd name="T9" fmla="*/ 1 h 1"/>
                <a:gd name="T10" fmla="*/ 3 w 3"/>
                <a:gd name="T11" fmla="*/ 0 h 1"/>
                <a:gd name="T12" fmla="*/ 2 w 3"/>
                <a:gd name="T13" fmla="*/ 0 h 1"/>
                <a:gd name="T14" fmla="*/ 0 w 3"/>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1">
                  <a:moveTo>
                    <a:pt x="0" y="1"/>
                  </a:moveTo>
                  <a:cubicBezTo>
                    <a:pt x="1" y="1"/>
                    <a:pt x="1" y="1"/>
                    <a:pt x="1" y="1"/>
                  </a:cubicBezTo>
                  <a:cubicBezTo>
                    <a:pt x="1" y="1"/>
                    <a:pt x="1" y="1"/>
                    <a:pt x="1" y="1"/>
                  </a:cubicBezTo>
                  <a:cubicBezTo>
                    <a:pt x="1" y="1"/>
                    <a:pt x="1" y="1"/>
                    <a:pt x="1" y="1"/>
                  </a:cubicBezTo>
                  <a:cubicBezTo>
                    <a:pt x="1" y="1"/>
                    <a:pt x="1" y="1"/>
                    <a:pt x="1" y="1"/>
                  </a:cubicBezTo>
                  <a:cubicBezTo>
                    <a:pt x="2" y="1"/>
                    <a:pt x="3" y="1"/>
                    <a:pt x="3" y="0"/>
                  </a:cubicBezTo>
                  <a:cubicBezTo>
                    <a:pt x="3" y="0"/>
                    <a:pt x="3" y="0"/>
                    <a:pt x="2" y="0"/>
                  </a:cubicBezTo>
                  <a:cubicBezTo>
                    <a:pt x="1" y="0"/>
                    <a:pt x="1" y="0"/>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 name="Freeform 68">
              <a:extLst>
                <a:ext uri="{FF2B5EF4-FFF2-40B4-BE49-F238E27FC236}">
                  <a16:creationId xmlns:a16="http://schemas.microsoft.com/office/drawing/2014/main" id="{B943A04C-EF2A-46B5-AC93-F0BF29A52F37}"/>
                </a:ext>
              </a:extLst>
            </p:cNvPr>
            <p:cNvSpPr>
              <a:spLocks/>
            </p:cNvSpPr>
            <p:nvPr userDrawn="1"/>
          </p:nvSpPr>
          <p:spPr bwMode="auto">
            <a:xfrm>
              <a:off x="240" y="116"/>
              <a:ext cx="7" cy="6"/>
            </a:xfrm>
            <a:custGeom>
              <a:avLst/>
              <a:gdLst>
                <a:gd name="T0" fmla="*/ 1 w 3"/>
                <a:gd name="T1" fmla="*/ 3 h 3"/>
                <a:gd name="T2" fmla="*/ 1 w 3"/>
                <a:gd name="T3" fmla="*/ 3 h 3"/>
                <a:gd name="T4" fmla="*/ 2 w 3"/>
                <a:gd name="T5" fmla="*/ 2 h 3"/>
                <a:gd name="T6" fmla="*/ 3 w 3"/>
                <a:gd name="T7" fmla="*/ 0 h 3"/>
                <a:gd name="T8" fmla="*/ 2 w 3"/>
                <a:gd name="T9" fmla="*/ 0 h 3"/>
                <a:gd name="T10" fmla="*/ 2 w 3"/>
                <a:gd name="T11" fmla="*/ 0 h 3"/>
                <a:gd name="T12" fmla="*/ 2 w 3"/>
                <a:gd name="T13" fmla="*/ 0 h 3"/>
                <a:gd name="T14" fmla="*/ 1 w 3"/>
                <a:gd name="T15" fmla="*/ 1 h 3"/>
                <a:gd name="T16" fmla="*/ 0 w 3"/>
                <a:gd name="T17" fmla="*/ 2 h 3"/>
                <a:gd name="T18" fmla="*/ 0 w 3"/>
                <a:gd name="T19" fmla="*/ 2 h 3"/>
                <a:gd name="T20" fmla="*/ 0 w 3"/>
                <a:gd name="T21" fmla="*/ 2 h 3"/>
                <a:gd name="T22" fmla="*/ 1 w 3"/>
                <a:gd name="T2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3">
                  <a:moveTo>
                    <a:pt x="1" y="3"/>
                  </a:moveTo>
                  <a:cubicBezTo>
                    <a:pt x="1" y="3"/>
                    <a:pt x="1" y="3"/>
                    <a:pt x="1" y="3"/>
                  </a:cubicBezTo>
                  <a:cubicBezTo>
                    <a:pt x="1" y="3"/>
                    <a:pt x="1" y="3"/>
                    <a:pt x="2" y="2"/>
                  </a:cubicBezTo>
                  <a:cubicBezTo>
                    <a:pt x="2" y="1"/>
                    <a:pt x="3" y="1"/>
                    <a:pt x="3" y="0"/>
                  </a:cubicBezTo>
                  <a:cubicBezTo>
                    <a:pt x="3" y="0"/>
                    <a:pt x="2" y="0"/>
                    <a:pt x="2" y="0"/>
                  </a:cubicBezTo>
                  <a:cubicBezTo>
                    <a:pt x="2" y="0"/>
                    <a:pt x="2" y="0"/>
                    <a:pt x="2" y="0"/>
                  </a:cubicBezTo>
                  <a:cubicBezTo>
                    <a:pt x="2" y="0"/>
                    <a:pt x="2" y="0"/>
                    <a:pt x="2" y="0"/>
                  </a:cubicBezTo>
                  <a:cubicBezTo>
                    <a:pt x="2" y="1"/>
                    <a:pt x="1" y="1"/>
                    <a:pt x="1" y="1"/>
                  </a:cubicBezTo>
                  <a:cubicBezTo>
                    <a:pt x="0" y="1"/>
                    <a:pt x="0" y="1"/>
                    <a:pt x="0" y="2"/>
                  </a:cubicBezTo>
                  <a:cubicBezTo>
                    <a:pt x="0" y="2"/>
                    <a:pt x="0" y="2"/>
                    <a:pt x="0" y="2"/>
                  </a:cubicBezTo>
                  <a:cubicBezTo>
                    <a:pt x="0" y="2"/>
                    <a:pt x="0" y="2"/>
                    <a:pt x="0" y="2"/>
                  </a:cubicBezTo>
                  <a:lnTo>
                    <a:pt x="1" y="3"/>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8" name="Freeform 69">
              <a:extLst>
                <a:ext uri="{FF2B5EF4-FFF2-40B4-BE49-F238E27FC236}">
                  <a16:creationId xmlns:a16="http://schemas.microsoft.com/office/drawing/2014/main" id="{43158969-515C-4D16-BC5D-9DA0B6A3A9CF}"/>
                </a:ext>
              </a:extLst>
            </p:cNvPr>
            <p:cNvSpPr>
              <a:spLocks/>
            </p:cNvSpPr>
            <p:nvPr userDrawn="1"/>
          </p:nvSpPr>
          <p:spPr bwMode="auto">
            <a:xfrm>
              <a:off x="234" y="116"/>
              <a:ext cx="4" cy="6"/>
            </a:xfrm>
            <a:custGeom>
              <a:avLst/>
              <a:gdLst>
                <a:gd name="T0" fmla="*/ 1 w 2"/>
                <a:gd name="T1" fmla="*/ 1 h 3"/>
                <a:gd name="T2" fmla="*/ 2 w 2"/>
                <a:gd name="T3" fmla="*/ 1 h 3"/>
                <a:gd name="T4" fmla="*/ 2 w 2"/>
                <a:gd name="T5" fmla="*/ 2 h 3"/>
                <a:gd name="T6" fmla="*/ 2 w 2"/>
                <a:gd name="T7" fmla="*/ 2 h 3"/>
                <a:gd name="T8" fmla="*/ 2 w 2"/>
                <a:gd name="T9" fmla="*/ 3 h 3"/>
                <a:gd name="T10" fmla="*/ 2 w 2"/>
                <a:gd name="T11" fmla="*/ 3 h 3"/>
                <a:gd name="T12" fmla="*/ 1 w 2"/>
                <a:gd name="T13" fmla="*/ 3 h 3"/>
                <a:gd name="T14" fmla="*/ 0 w 2"/>
                <a:gd name="T15" fmla="*/ 2 h 3"/>
                <a:gd name="T16" fmla="*/ 0 w 2"/>
                <a:gd name="T17" fmla="*/ 0 h 3"/>
                <a:gd name="T18" fmla="*/ 0 w 2"/>
                <a:gd name="T19" fmla="*/ 0 h 3"/>
                <a:gd name="T20" fmla="*/ 0 w 2"/>
                <a:gd name="T21" fmla="*/ 0 h 3"/>
                <a:gd name="T22" fmla="*/ 1 w 2"/>
                <a:gd name="T23" fmla="*/ 0 h 3"/>
                <a:gd name="T24" fmla="*/ 1 w 2"/>
                <a:gd name="T25"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 h="3">
                  <a:moveTo>
                    <a:pt x="1" y="1"/>
                  </a:moveTo>
                  <a:cubicBezTo>
                    <a:pt x="2" y="1"/>
                    <a:pt x="2" y="1"/>
                    <a:pt x="2" y="1"/>
                  </a:cubicBezTo>
                  <a:cubicBezTo>
                    <a:pt x="2" y="1"/>
                    <a:pt x="2" y="1"/>
                    <a:pt x="2" y="2"/>
                  </a:cubicBezTo>
                  <a:cubicBezTo>
                    <a:pt x="2" y="2"/>
                    <a:pt x="2" y="2"/>
                    <a:pt x="2" y="2"/>
                  </a:cubicBezTo>
                  <a:cubicBezTo>
                    <a:pt x="2" y="2"/>
                    <a:pt x="2" y="2"/>
                    <a:pt x="2" y="3"/>
                  </a:cubicBezTo>
                  <a:cubicBezTo>
                    <a:pt x="2" y="3"/>
                    <a:pt x="2" y="3"/>
                    <a:pt x="2" y="3"/>
                  </a:cubicBezTo>
                  <a:cubicBezTo>
                    <a:pt x="1" y="3"/>
                    <a:pt x="1" y="3"/>
                    <a:pt x="1" y="3"/>
                  </a:cubicBezTo>
                  <a:cubicBezTo>
                    <a:pt x="0" y="2"/>
                    <a:pt x="0" y="2"/>
                    <a:pt x="0" y="2"/>
                  </a:cubicBezTo>
                  <a:cubicBezTo>
                    <a:pt x="0" y="2"/>
                    <a:pt x="0" y="1"/>
                    <a:pt x="0" y="0"/>
                  </a:cubicBezTo>
                  <a:cubicBezTo>
                    <a:pt x="0" y="0"/>
                    <a:pt x="0" y="0"/>
                    <a:pt x="0" y="0"/>
                  </a:cubicBezTo>
                  <a:cubicBezTo>
                    <a:pt x="0" y="0"/>
                    <a:pt x="0" y="0"/>
                    <a:pt x="0" y="0"/>
                  </a:cubicBezTo>
                  <a:cubicBezTo>
                    <a:pt x="0" y="0"/>
                    <a:pt x="0" y="0"/>
                    <a:pt x="1" y="0"/>
                  </a:cubicBezTo>
                  <a:lnTo>
                    <a:pt x="1" y="1"/>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9" name="Freeform 70">
              <a:extLst>
                <a:ext uri="{FF2B5EF4-FFF2-40B4-BE49-F238E27FC236}">
                  <a16:creationId xmlns:a16="http://schemas.microsoft.com/office/drawing/2014/main" id="{35BECE22-9441-4F9C-8A4D-F01DB6FCE0F1}"/>
                </a:ext>
              </a:extLst>
            </p:cNvPr>
            <p:cNvSpPr>
              <a:spLocks/>
            </p:cNvSpPr>
            <p:nvPr userDrawn="1"/>
          </p:nvSpPr>
          <p:spPr bwMode="auto">
            <a:xfrm>
              <a:off x="236" y="125"/>
              <a:ext cx="9" cy="10"/>
            </a:xfrm>
            <a:custGeom>
              <a:avLst/>
              <a:gdLst>
                <a:gd name="T0" fmla="*/ 2 w 4"/>
                <a:gd name="T1" fmla="*/ 1 h 5"/>
                <a:gd name="T2" fmla="*/ 2 w 4"/>
                <a:gd name="T3" fmla="*/ 1 h 5"/>
                <a:gd name="T4" fmla="*/ 1 w 4"/>
                <a:gd name="T5" fmla="*/ 1 h 5"/>
                <a:gd name="T6" fmla="*/ 1 w 4"/>
                <a:gd name="T7" fmla="*/ 0 h 5"/>
                <a:gd name="T8" fmla="*/ 0 w 4"/>
                <a:gd name="T9" fmla="*/ 0 h 5"/>
                <a:gd name="T10" fmla="*/ 0 w 4"/>
                <a:gd name="T11" fmla="*/ 1 h 5"/>
                <a:gd name="T12" fmla="*/ 0 w 4"/>
                <a:gd name="T13" fmla="*/ 2 h 5"/>
                <a:gd name="T14" fmla="*/ 1 w 4"/>
                <a:gd name="T15" fmla="*/ 3 h 5"/>
                <a:gd name="T16" fmla="*/ 2 w 4"/>
                <a:gd name="T17" fmla="*/ 5 h 5"/>
                <a:gd name="T18" fmla="*/ 3 w 4"/>
                <a:gd name="T19" fmla="*/ 3 h 5"/>
                <a:gd name="T20" fmla="*/ 4 w 4"/>
                <a:gd name="T21" fmla="*/ 1 h 5"/>
                <a:gd name="T22" fmla="*/ 3 w 4"/>
                <a:gd name="T23" fmla="*/ 0 h 5"/>
                <a:gd name="T24" fmla="*/ 3 w 4"/>
                <a:gd name="T25" fmla="*/ 0 h 5"/>
                <a:gd name="T26" fmla="*/ 3 w 4"/>
                <a:gd name="T27" fmla="*/ 1 h 5"/>
                <a:gd name="T28" fmla="*/ 2 w 4"/>
                <a:gd name="T29"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 h="5">
                  <a:moveTo>
                    <a:pt x="2" y="1"/>
                  </a:moveTo>
                  <a:cubicBezTo>
                    <a:pt x="2" y="1"/>
                    <a:pt x="2" y="1"/>
                    <a:pt x="2" y="1"/>
                  </a:cubicBezTo>
                  <a:cubicBezTo>
                    <a:pt x="1" y="1"/>
                    <a:pt x="1" y="1"/>
                    <a:pt x="1" y="1"/>
                  </a:cubicBezTo>
                  <a:cubicBezTo>
                    <a:pt x="1" y="1"/>
                    <a:pt x="1" y="0"/>
                    <a:pt x="1" y="0"/>
                  </a:cubicBezTo>
                  <a:cubicBezTo>
                    <a:pt x="1" y="0"/>
                    <a:pt x="0" y="0"/>
                    <a:pt x="0" y="0"/>
                  </a:cubicBezTo>
                  <a:cubicBezTo>
                    <a:pt x="0" y="0"/>
                    <a:pt x="0" y="0"/>
                    <a:pt x="0" y="1"/>
                  </a:cubicBezTo>
                  <a:cubicBezTo>
                    <a:pt x="0" y="1"/>
                    <a:pt x="0" y="1"/>
                    <a:pt x="0" y="2"/>
                  </a:cubicBezTo>
                  <a:cubicBezTo>
                    <a:pt x="1" y="3"/>
                    <a:pt x="1" y="3"/>
                    <a:pt x="1" y="3"/>
                  </a:cubicBezTo>
                  <a:cubicBezTo>
                    <a:pt x="1" y="4"/>
                    <a:pt x="1" y="5"/>
                    <a:pt x="2" y="5"/>
                  </a:cubicBezTo>
                  <a:cubicBezTo>
                    <a:pt x="2" y="5"/>
                    <a:pt x="2" y="4"/>
                    <a:pt x="3" y="3"/>
                  </a:cubicBezTo>
                  <a:cubicBezTo>
                    <a:pt x="3" y="2"/>
                    <a:pt x="4" y="1"/>
                    <a:pt x="4" y="1"/>
                  </a:cubicBezTo>
                  <a:cubicBezTo>
                    <a:pt x="4" y="0"/>
                    <a:pt x="4" y="0"/>
                    <a:pt x="3" y="0"/>
                  </a:cubicBezTo>
                  <a:cubicBezTo>
                    <a:pt x="3" y="0"/>
                    <a:pt x="3" y="0"/>
                    <a:pt x="3" y="0"/>
                  </a:cubicBezTo>
                  <a:cubicBezTo>
                    <a:pt x="3" y="1"/>
                    <a:pt x="3" y="1"/>
                    <a:pt x="3" y="1"/>
                  </a:cubicBezTo>
                  <a:lnTo>
                    <a:pt x="2" y="1"/>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0" name="Freeform 71">
              <a:extLst>
                <a:ext uri="{FF2B5EF4-FFF2-40B4-BE49-F238E27FC236}">
                  <a16:creationId xmlns:a16="http://schemas.microsoft.com/office/drawing/2014/main" id="{EDCB2A0E-0FF3-40EF-9449-C66AFE401FDB}"/>
                </a:ext>
              </a:extLst>
            </p:cNvPr>
            <p:cNvSpPr>
              <a:spLocks/>
            </p:cNvSpPr>
            <p:nvPr userDrawn="1"/>
          </p:nvSpPr>
          <p:spPr bwMode="auto">
            <a:xfrm>
              <a:off x="238" y="127"/>
              <a:ext cx="4" cy="6"/>
            </a:xfrm>
            <a:custGeom>
              <a:avLst/>
              <a:gdLst>
                <a:gd name="T0" fmla="*/ 1 w 2"/>
                <a:gd name="T1" fmla="*/ 0 h 3"/>
                <a:gd name="T2" fmla="*/ 0 w 2"/>
                <a:gd name="T3" fmla="*/ 0 h 3"/>
                <a:gd name="T4" fmla="*/ 0 w 2"/>
                <a:gd name="T5" fmla="*/ 1 h 3"/>
                <a:gd name="T6" fmla="*/ 0 w 2"/>
                <a:gd name="T7" fmla="*/ 1 h 3"/>
                <a:gd name="T8" fmla="*/ 0 w 2"/>
                <a:gd name="T9" fmla="*/ 2 h 3"/>
                <a:gd name="T10" fmla="*/ 0 w 2"/>
                <a:gd name="T11" fmla="*/ 2 h 3"/>
                <a:gd name="T12" fmla="*/ 1 w 2"/>
                <a:gd name="T13" fmla="*/ 3 h 3"/>
                <a:gd name="T14" fmla="*/ 1 w 2"/>
                <a:gd name="T15" fmla="*/ 2 h 3"/>
                <a:gd name="T16" fmla="*/ 2 w 2"/>
                <a:gd name="T17" fmla="*/ 1 h 3"/>
                <a:gd name="T18" fmla="*/ 2 w 2"/>
                <a:gd name="T19" fmla="*/ 1 h 3"/>
                <a:gd name="T20" fmla="*/ 2 w 2"/>
                <a:gd name="T21" fmla="*/ 0 h 3"/>
                <a:gd name="T22" fmla="*/ 1 w 2"/>
                <a:gd name="T23" fmla="*/ 0 h 3"/>
                <a:gd name="T24" fmla="*/ 1 w 2"/>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 h="3">
                  <a:moveTo>
                    <a:pt x="1" y="0"/>
                  </a:moveTo>
                  <a:cubicBezTo>
                    <a:pt x="0" y="0"/>
                    <a:pt x="0" y="0"/>
                    <a:pt x="0" y="0"/>
                  </a:cubicBezTo>
                  <a:cubicBezTo>
                    <a:pt x="0" y="0"/>
                    <a:pt x="0" y="1"/>
                    <a:pt x="0" y="1"/>
                  </a:cubicBezTo>
                  <a:cubicBezTo>
                    <a:pt x="0" y="1"/>
                    <a:pt x="0" y="1"/>
                    <a:pt x="0" y="1"/>
                  </a:cubicBezTo>
                  <a:cubicBezTo>
                    <a:pt x="0" y="2"/>
                    <a:pt x="0" y="2"/>
                    <a:pt x="0" y="2"/>
                  </a:cubicBezTo>
                  <a:cubicBezTo>
                    <a:pt x="0" y="2"/>
                    <a:pt x="0" y="2"/>
                    <a:pt x="0" y="2"/>
                  </a:cubicBezTo>
                  <a:cubicBezTo>
                    <a:pt x="0" y="3"/>
                    <a:pt x="1" y="3"/>
                    <a:pt x="1" y="3"/>
                  </a:cubicBezTo>
                  <a:cubicBezTo>
                    <a:pt x="1" y="3"/>
                    <a:pt x="1" y="3"/>
                    <a:pt x="1" y="2"/>
                  </a:cubicBezTo>
                  <a:cubicBezTo>
                    <a:pt x="2" y="1"/>
                    <a:pt x="2" y="1"/>
                    <a:pt x="2" y="1"/>
                  </a:cubicBezTo>
                  <a:cubicBezTo>
                    <a:pt x="2" y="1"/>
                    <a:pt x="2" y="1"/>
                    <a:pt x="2" y="1"/>
                  </a:cubicBezTo>
                  <a:cubicBezTo>
                    <a:pt x="2" y="1"/>
                    <a:pt x="2" y="1"/>
                    <a:pt x="2" y="0"/>
                  </a:cubicBezTo>
                  <a:cubicBezTo>
                    <a:pt x="1" y="0"/>
                    <a:pt x="1" y="0"/>
                    <a:pt x="1" y="0"/>
                  </a:cubicBezTo>
                  <a:cubicBezTo>
                    <a:pt x="1" y="0"/>
                    <a:pt x="1" y="0"/>
                    <a:pt x="1" y="0"/>
                  </a:cubicBez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1" name="Freeform 72">
              <a:extLst>
                <a:ext uri="{FF2B5EF4-FFF2-40B4-BE49-F238E27FC236}">
                  <a16:creationId xmlns:a16="http://schemas.microsoft.com/office/drawing/2014/main" id="{BCF0DA28-4A2B-4D63-83DF-4063B625B21B}"/>
                </a:ext>
              </a:extLst>
            </p:cNvPr>
            <p:cNvSpPr>
              <a:spLocks/>
            </p:cNvSpPr>
            <p:nvPr userDrawn="1"/>
          </p:nvSpPr>
          <p:spPr bwMode="auto">
            <a:xfrm>
              <a:off x="345" y="105"/>
              <a:ext cx="74" cy="77"/>
            </a:xfrm>
            <a:custGeom>
              <a:avLst/>
              <a:gdLst>
                <a:gd name="T0" fmla="*/ 32 w 36"/>
                <a:gd name="T1" fmla="*/ 23 h 36"/>
                <a:gd name="T2" fmla="*/ 35 w 36"/>
                <a:gd name="T3" fmla="*/ 22 h 36"/>
                <a:gd name="T4" fmla="*/ 35 w 36"/>
                <a:gd name="T5" fmla="*/ 27 h 36"/>
                <a:gd name="T6" fmla="*/ 35 w 36"/>
                <a:gd name="T7" fmla="*/ 33 h 36"/>
                <a:gd name="T8" fmla="*/ 35 w 36"/>
                <a:gd name="T9" fmla="*/ 35 h 36"/>
                <a:gd name="T10" fmla="*/ 31 w 36"/>
                <a:gd name="T11" fmla="*/ 35 h 36"/>
                <a:gd name="T12" fmla="*/ 28 w 36"/>
                <a:gd name="T13" fmla="*/ 33 h 36"/>
                <a:gd name="T14" fmla="*/ 26 w 36"/>
                <a:gd name="T15" fmla="*/ 32 h 36"/>
                <a:gd name="T16" fmla="*/ 31 w 36"/>
                <a:gd name="T17" fmla="*/ 28 h 36"/>
                <a:gd name="T18" fmla="*/ 26 w 36"/>
                <a:gd name="T19" fmla="*/ 25 h 36"/>
                <a:gd name="T20" fmla="*/ 27 w 36"/>
                <a:gd name="T21" fmla="*/ 26 h 36"/>
                <a:gd name="T22" fmla="*/ 26 w 36"/>
                <a:gd name="T23" fmla="*/ 29 h 36"/>
                <a:gd name="T24" fmla="*/ 23 w 36"/>
                <a:gd name="T25" fmla="*/ 33 h 36"/>
                <a:gd name="T26" fmla="*/ 21 w 36"/>
                <a:gd name="T27" fmla="*/ 36 h 36"/>
                <a:gd name="T28" fmla="*/ 19 w 36"/>
                <a:gd name="T29" fmla="*/ 35 h 36"/>
                <a:gd name="T30" fmla="*/ 15 w 36"/>
                <a:gd name="T31" fmla="*/ 35 h 36"/>
                <a:gd name="T32" fmla="*/ 15 w 36"/>
                <a:gd name="T33" fmla="*/ 30 h 36"/>
                <a:gd name="T34" fmla="*/ 19 w 36"/>
                <a:gd name="T35" fmla="*/ 29 h 36"/>
                <a:gd name="T36" fmla="*/ 20 w 36"/>
                <a:gd name="T37" fmla="*/ 24 h 36"/>
                <a:gd name="T38" fmla="*/ 19 w 36"/>
                <a:gd name="T39" fmla="*/ 22 h 36"/>
                <a:gd name="T40" fmla="*/ 18 w 36"/>
                <a:gd name="T41" fmla="*/ 23 h 36"/>
                <a:gd name="T42" fmla="*/ 15 w 36"/>
                <a:gd name="T43" fmla="*/ 26 h 36"/>
                <a:gd name="T44" fmla="*/ 13 w 36"/>
                <a:gd name="T45" fmla="*/ 29 h 36"/>
                <a:gd name="T46" fmla="*/ 9 w 36"/>
                <a:gd name="T47" fmla="*/ 35 h 36"/>
                <a:gd name="T48" fmla="*/ 6 w 36"/>
                <a:gd name="T49" fmla="*/ 34 h 36"/>
                <a:gd name="T50" fmla="*/ 2 w 36"/>
                <a:gd name="T51" fmla="*/ 36 h 36"/>
                <a:gd name="T52" fmla="*/ 4 w 36"/>
                <a:gd name="T53" fmla="*/ 31 h 36"/>
                <a:gd name="T54" fmla="*/ 2 w 36"/>
                <a:gd name="T55" fmla="*/ 28 h 36"/>
                <a:gd name="T56" fmla="*/ 7 w 36"/>
                <a:gd name="T57" fmla="*/ 28 h 36"/>
                <a:gd name="T58" fmla="*/ 8 w 36"/>
                <a:gd name="T59" fmla="*/ 23 h 36"/>
                <a:gd name="T60" fmla="*/ 7 w 36"/>
                <a:gd name="T61" fmla="*/ 25 h 36"/>
                <a:gd name="T62" fmla="*/ 2 w 36"/>
                <a:gd name="T63" fmla="*/ 17 h 36"/>
                <a:gd name="T64" fmla="*/ 1 w 36"/>
                <a:gd name="T65" fmla="*/ 11 h 36"/>
                <a:gd name="T66" fmla="*/ 1 w 36"/>
                <a:gd name="T67" fmla="*/ 8 h 36"/>
                <a:gd name="T68" fmla="*/ 2 w 36"/>
                <a:gd name="T69" fmla="*/ 5 h 36"/>
                <a:gd name="T70" fmla="*/ 1 w 36"/>
                <a:gd name="T71" fmla="*/ 2 h 36"/>
                <a:gd name="T72" fmla="*/ 6 w 36"/>
                <a:gd name="T73" fmla="*/ 8 h 36"/>
                <a:gd name="T74" fmla="*/ 6 w 36"/>
                <a:gd name="T75" fmla="*/ 15 h 36"/>
                <a:gd name="T76" fmla="*/ 10 w 36"/>
                <a:gd name="T77" fmla="*/ 14 h 36"/>
                <a:gd name="T78" fmla="*/ 10 w 36"/>
                <a:gd name="T79" fmla="*/ 11 h 36"/>
                <a:gd name="T80" fmla="*/ 9 w 36"/>
                <a:gd name="T81" fmla="*/ 4 h 36"/>
                <a:gd name="T82" fmla="*/ 10 w 36"/>
                <a:gd name="T83" fmla="*/ 2 h 36"/>
                <a:gd name="T84" fmla="*/ 12 w 36"/>
                <a:gd name="T85" fmla="*/ 2 h 36"/>
                <a:gd name="T86" fmla="*/ 13 w 36"/>
                <a:gd name="T87" fmla="*/ 0 h 36"/>
                <a:gd name="T88" fmla="*/ 14 w 36"/>
                <a:gd name="T89" fmla="*/ 1 h 36"/>
                <a:gd name="T90" fmla="*/ 17 w 36"/>
                <a:gd name="T91" fmla="*/ 1 h 36"/>
                <a:gd name="T92" fmla="*/ 18 w 36"/>
                <a:gd name="T93" fmla="*/ 3 h 36"/>
                <a:gd name="T94" fmla="*/ 18 w 36"/>
                <a:gd name="T95" fmla="*/ 9 h 36"/>
                <a:gd name="T96" fmla="*/ 29 w 36"/>
                <a:gd name="T97" fmla="*/ 15 h 36"/>
                <a:gd name="T98" fmla="*/ 20 w 36"/>
                <a:gd name="T99" fmla="*/ 6 h 36"/>
                <a:gd name="T100" fmla="*/ 31 w 36"/>
                <a:gd name="T101" fmla="*/ 2 h 36"/>
                <a:gd name="T102" fmla="*/ 35 w 36"/>
                <a:gd name="T103" fmla="*/ 4 h 36"/>
                <a:gd name="T104" fmla="*/ 24 w 36"/>
                <a:gd name="T105" fmla="*/ 5 h 36"/>
                <a:gd name="T106" fmla="*/ 31 w 36"/>
                <a:gd name="T107" fmla="*/ 1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6" h="36">
                  <a:moveTo>
                    <a:pt x="30" y="19"/>
                  </a:moveTo>
                  <a:cubicBezTo>
                    <a:pt x="30" y="19"/>
                    <a:pt x="30" y="19"/>
                    <a:pt x="30" y="19"/>
                  </a:cubicBezTo>
                  <a:cubicBezTo>
                    <a:pt x="31" y="20"/>
                    <a:pt x="31" y="20"/>
                    <a:pt x="31" y="20"/>
                  </a:cubicBezTo>
                  <a:cubicBezTo>
                    <a:pt x="31" y="22"/>
                    <a:pt x="32" y="23"/>
                    <a:pt x="32" y="23"/>
                  </a:cubicBezTo>
                  <a:cubicBezTo>
                    <a:pt x="33" y="23"/>
                    <a:pt x="33" y="23"/>
                    <a:pt x="34" y="22"/>
                  </a:cubicBezTo>
                  <a:cubicBezTo>
                    <a:pt x="34" y="21"/>
                    <a:pt x="34" y="21"/>
                    <a:pt x="34" y="21"/>
                  </a:cubicBezTo>
                  <a:cubicBezTo>
                    <a:pt x="34" y="21"/>
                    <a:pt x="34" y="21"/>
                    <a:pt x="34" y="21"/>
                  </a:cubicBezTo>
                  <a:cubicBezTo>
                    <a:pt x="35" y="21"/>
                    <a:pt x="35" y="22"/>
                    <a:pt x="35" y="22"/>
                  </a:cubicBezTo>
                  <a:cubicBezTo>
                    <a:pt x="35" y="23"/>
                    <a:pt x="35" y="23"/>
                    <a:pt x="35" y="24"/>
                  </a:cubicBezTo>
                  <a:cubicBezTo>
                    <a:pt x="35" y="25"/>
                    <a:pt x="35" y="25"/>
                    <a:pt x="35" y="26"/>
                  </a:cubicBezTo>
                  <a:cubicBezTo>
                    <a:pt x="35" y="26"/>
                    <a:pt x="35" y="26"/>
                    <a:pt x="35" y="27"/>
                  </a:cubicBezTo>
                  <a:cubicBezTo>
                    <a:pt x="35" y="27"/>
                    <a:pt x="35" y="27"/>
                    <a:pt x="35" y="27"/>
                  </a:cubicBezTo>
                  <a:cubicBezTo>
                    <a:pt x="35" y="28"/>
                    <a:pt x="35" y="28"/>
                    <a:pt x="35" y="28"/>
                  </a:cubicBezTo>
                  <a:cubicBezTo>
                    <a:pt x="35" y="30"/>
                    <a:pt x="35" y="30"/>
                    <a:pt x="35" y="31"/>
                  </a:cubicBezTo>
                  <a:cubicBezTo>
                    <a:pt x="35" y="31"/>
                    <a:pt x="35" y="32"/>
                    <a:pt x="35" y="32"/>
                  </a:cubicBezTo>
                  <a:cubicBezTo>
                    <a:pt x="35" y="32"/>
                    <a:pt x="35" y="33"/>
                    <a:pt x="35" y="33"/>
                  </a:cubicBezTo>
                  <a:cubicBezTo>
                    <a:pt x="35" y="34"/>
                    <a:pt x="35" y="34"/>
                    <a:pt x="35" y="34"/>
                  </a:cubicBezTo>
                  <a:cubicBezTo>
                    <a:pt x="35" y="35"/>
                    <a:pt x="35" y="35"/>
                    <a:pt x="35" y="35"/>
                  </a:cubicBezTo>
                  <a:cubicBezTo>
                    <a:pt x="35" y="35"/>
                    <a:pt x="35" y="35"/>
                    <a:pt x="35" y="35"/>
                  </a:cubicBezTo>
                  <a:cubicBezTo>
                    <a:pt x="35" y="35"/>
                    <a:pt x="35" y="35"/>
                    <a:pt x="35" y="35"/>
                  </a:cubicBezTo>
                  <a:cubicBezTo>
                    <a:pt x="34" y="35"/>
                    <a:pt x="34" y="35"/>
                    <a:pt x="34" y="35"/>
                  </a:cubicBezTo>
                  <a:cubicBezTo>
                    <a:pt x="33" y="35"/>
                    <a:pt x="33" y="35"/>
                    <a:pt x="33" y="35"/>
                  </a:cubicBezTo>
                  <a:cubicBezTo>
                    <a:pt x="33" y="35"/>
                    <a:pt x="33" y="35"/>
                    <a:pt x="32" y="34"/>
                  </a:cubicBezTo>
                  <a:cubicBezTo>
                    <a:pt x="32" y="35"/>
                    <a:pt x="32" y="35"/>
                    <a:pt x="31" y="35"/>
                  </a:cubicBezTo>
                  <a:cubicBezTo>
                    <a:pt x="30" y="35"/>
                    <a:pt x="29" y="35"/>
                    <a:pt x="29" y="36"/>
                  </a:cubicBezTo>
                  <a:cubicBezTo>
                    <a:pt x="29" y="36"/>
                    <a:pt x="29" y="36"/>
                    <a:pt x="29" y="36"/>
                  </a:cubicBezTo>
                  <a:cubicBezTo>
                    <a:pt x="28" y="36"/>
                    <a:pt x="28" y="35"/>
                    <a:pt x="28" y="35"/>
                  </a:cubicBezTo>
                  <a:cubicBezTo>
                    <a:pt x="28" y="34"/>
                    <a:pt x="28" y="33"/>
                    <a:pt x="28" y="33"/>
                  </a:cubicBezTo>
                  <a:cubicBezTo>
                    <a:pt x="28" y="32"/>
                    <a:pt x="27" y="32"/>
                    <a:pt x="27" y="32"/>
                  </a:cubicBezTo>
                  <a:cubicBezTo>
                    <a:pt x="27" y="32"/>
                    <a:pt x="27" y="32"/>
                    <a:pt x="27" y="32"/>
                  </a:cubicBezTo>
                  <a:cubicBezTo>
                    <a:pt x="26" y="32"/>
                    <a:pt x="26" y="32"/>
                    <a:pt x="26" y="32"/>
                  </a:cubicBezTo>
                  <a:cubicBezTo>
                    <a:pt x="26" y="32"/>
                    <a:pt x="26" y="32"/>
                    <a:pt x="26" y="32"/>
                  </a:cubicBezTo>
                  <a:cubicBezTo>
                    <a:pt x="26" y="32"/>
                    <a:pt x="27" y="31"/>
                    <a:pt x="27" y="30"/>
                  </a:cubicBezTo>
                  <a:cubicBezTo>
                    <a:pt x="27" y="30"/>
                    <a:pt x="28" y="29"/>
                    <a:pt x="29" y="29"/>
                  </a:cubicBezTo>
                  <a:cubicBezTo>
                    <a:pt x="30" y="29"/>
                    <a:pt x="30" y="29"/>
                    <a:pt x="30" y="29"/>
                  </a:cubicBezTo>
                  <a:cubicBezTo>
                    <a:pt x="31" y="28"/>
                    <a:pt x="31" y="28"/>
                    <a:pt x="31" y="28"/>
                  </a:cubicBezTo>
                  <a:cubicBezTo>
                    <a:pt x="31" y="27"/>
                    <a:pt x="31" y="27"/>
                    <a:pt x="30" y="27"/>
                  </a:cubicBezTo>
                  <a:cubicBezTo>
                    <a:pt x="28" y="26"/>
                    <a:pt x="28" y="26"/>
                    <a:pt x="28" y="26"/>
                  </a:cubicBezTo>
                  <a:cubicBezTo>
                    <a:pt x="28" y="26"/>
                    <a:pt x="28" y="26"/>
                    <a:pt x="27" y="25"/>
                  </a:cubicBezTo>
                  <a:cubicBezTo>
                    <a:pt x="27" y="25"/>
                    <a:pt x="26" y="25"/>
                    <a:pt x="26" y="25"/>
                  </a:cubicBezTo>
                  <a:cubicBezTo>
                    <a:pt x="26" y="25"/>
                    <a:pt x="26" y="25"/>
                    <a:pt x="26" y="25"/>
                  </a:cubicBezTo>
                  <a:cubicBezTo>
                    <a:pt x="26" y="25"/>
                    <a:pt x="25" y="25"/>
                    <a:pt x="25" y="25"/>
                  </a:cubicBezTo>
                  <a:cubicBezTo>
                    <a:pt x="25" y="26"/>
                    <a:pt x="26" y="26"/>
                    <a:pt x="26" y="26"/>
                  </a:cubicBezTo>
                  <a:cubicBezTo>
                    <a:pt x="27" y="26"/>
                    <a:pt x="27" y="26"/>
                    <a:pt x="27" y="26"/>
                  </a:cubicBezTo>
                  <a:cubicBezTo>
                    <a:pt x="27" y="26"/>
                    <a:pt x="27" y="26"/>
                    <a:pt x="27" y="26"/>
                  </a:cubicBezTo>
                  <a:cubicBezTo>
                    <a:pt x="27" y="26"/>
                    <a:pt x="27" y="26"/>
                    <a:pt x="27" y="27"/>
                  </a:cubicBezTo>
                  <a:cubicBezTo>
                    <a:pt x="27" y="27"/>
                    <a:pt x="27" y="28"/>
                    <a:pt x="27" y="29"/>
                  </a:cubicBezTo>
                  <a:cubicBezTo>
                    <a:pt x="26" y="29"/>
                    <a:pt x="26" y="29"/>
                    <a:pt x="26" y="29"/>
                  </a:cubicBezTo>
                  <a:cubicBezTo>
                    <a:pt x="26" y="30"/>
                    <a:pt x="26" y="30"/>
                    <a:pt x="26" y="30"/>
                  </a:cubicBezTo>
                  <a:cubicBezTo>
                    <a:pt x="26" y="31"/>
                    <a:pt x="25" y="32"/>
                    <a:pt x="24" y="32"/>
                  </a:cubicBezTo>
                  <a:cubicBezTo>
                    <a:pt x="24" y="33"/>
                    <a:pt x="24" y="33"/>
                    <a:pt x="24" y="33"/>
                  </a:cubicBezTo>
                  <a:cubicBezTo>
                    <a:pt x="24" y="33"/>
                    <a:pt x="24" y="33"/>
                    <a:pt x="23" y="33"/>
                  </a:cubicBezTo>
                  <a:cubicBezTo>
                    <a:pt x="23" y="33"/>
                    <a:pt x="23" y="34"/>
                    <a:pt x="23" y="34"/>
                  </a:cubicBezTo>
                  <a:cubicBezTo>
                    <a:pt x="22" y="34"/>
                    <a:pt x="22" y="35"/>
                    <a:pt x="22" y="35"/>
                  </a:cubicBezTo>
                  <a:cubicBezTo>
                    <a:pt x="21" y="35"/>
                    <a:pt x="21" y="35"/>
                    <a:pt x="21" y="35"/>
                  </a:cubicBezTo>
                  <a:cubicBezTo>
                    <a:pt x="21" y="36"/>
                    <a:pt x="21" y="36"/>
                    <a:pt x="21" y="36"/>
                  </a:cubicBezTo>
                  <a:cubicBezTo>
                    <a:pt x="21" y="36"/>
                    <a:pt x="21" y="36"/>
                    <a:pt x="21" y="36"/>
                  </a:cubicBezTo>
                  <a:cubicBezTo>
                    <a:pt x="20" y="36"/>
                    <a:pt x="20" y="36"/>
                    <a:pt x="20" y="35"/>
                  </a:cubicBezTo>
                  <a:cubicBezTo>
                    <a:pt x="20" y="35"/>
                    <a:pt x="20" y="35"/>
                    <a:pt x="19" y="35"/>
                  </a:cubicBezTo>
                  <a:cubicBezTo>
                    <a:pt x="19" y="35"/>
                    <a:pt x="19" y="35"/>
                    <a:pt x="19" y="35"/>
                  </a:cubicBezTo>
                  <a:cubicBezTo>
                    <a:pt x="18" y="35"/>
                    <a:pt x="18" y="35"/>
                    <a:pt x="18" y="35"/>
                  </a:cubicBezTo>
                  <a:cubicBezTo>
                    <a:pt x="17" y="35"/>
                    <a:pt x="17" y="35"/>
                    <a:pt x="17" y="35"/>
                  </a:cubicBezTo>
                  <a:cubicBezTo>
                    <a:pt x="16" y="35"/>
                    <a:pt x="15" y="35"/>
                    <a:pt x="15" y="35"/>
                  </a:cubicBezTo>
                  <a:cubicBezTo>
                    <a:pt x="15" y="35"/>
                    <a:pt x="15" y="35"/>
                    <a:pt x="15" y="35"/>
                  </a:cubicBezTo>
                  <a:cubicBezTo>
                    <a:pt x="15" y="35"/>
                    <a:pt x="14" y="35"/>
                    <a:pt x="14" y="35"/>
                  </a:cubicBezTo>
                  <a:cubicBezTo>
                    <a:pt x="14" y="34"/>
                    <a:pt x="15" y="32"/>
                    <a:pt x="16" y="31"/>
                  </a:cubicBezTo>
                  <a:cubicBezTo>
                    <a:pt x="16" y="30"/>
                    <a:pt x="16" y="30"/>
                    <a:pt x="15" y="30"/>
                  </a:cubicBezTo>
                  <a:cubicBezTo>
                    <a:pt x="15" y="30"/>
                    <a:pt x="15" y="30"/>
                    <a:pt x="15" y="30"/>
                  </a:cubicBezTo>
                  <a:cubicBezTo>
                    <a:pt x="15" y="30"/>
                    <a:pt x="15" y="30"/>
                    <a:pt x="15" y="30"/>
                  </a:cubicBezTo>
                  <a:cubicBezTo>
                    <a:pt x="15" y="29"/>
                    <a:pt x="15" y="29"/>
                    <a:pt x="16" y="29"/>
                  </a:cubicBezTo>
                  <a:cubicBezTo>
                    <a:pt x="17" y="28"/>
                    <a:pt x="17" y="28"/>
                    <a:pt x="17" y="28"/>
                  </a:cubicBezTo>
                  <a:cubicBezTo>
                    <a:pt x="18" y="28"/>
                    <a:pt x="18" y="29"/>
                    <a:pt x="19" y="29"/>
                  </a:cubicBezTo>
                  <a:cubicBezTo>
                    <a:pt x="20" y="30"/>
                    <a:pt x="20" y="30"/>
                    <a:pt x="21" y="30"/>
                  </a:cubicBezTo>
                  <a:cubicBezTo>
                    <a:pt x="21" y="30"/>
                    <a:pt x="22" y="29"/>
                    <a:pt x="22" y="29"/>
                  </a:cubicBezTo>
                  <a:cubicBezTo>
                    <a:pt x="22" y="28"/>
                    <a:pt x="22" y="28"/>
                    <a:pt x="21" y="27"/>
                  </a:cubicBezTo>
                  <a:cubicBezTo>
                    <a:pt x="20" y="26"/>
                    <a:pt x="20" y="25"/>
                    <a:pt x="20" y="24"/>
                  </a:cubicBezTo>
                  <a:cubicBezTo>
                    <a:pt x="20" y="23"/>
                    <a:pt x="20" y="23"/>
                    <a:pt x="21" y="22"/>
                  </a:cubicBezTo>
                  <a:cubicBezTo>
                    <a:pt x="21" y="22"/>
                    <a:pt x="21" y="22"/>
                    <a:pt x="21" y="21"/>
                  </a:cubicBezTo>
                  <a:cubicBezTo>
                    <a:pt x="21" y="21"/>
                    <a:pt x="21" y="21"/>
                    <a:pt x="20" y="21"/>
                  </a:cubicBezTo>
                  <a:cubicBezTo>
                    <a:pt x="20" y="21"/>
                    <a:pt x="19" y="21"/>
                    <a:pt x="19" y="22"/>
                  </a:cubicBezTo>
                  <a:cubicBezTo>
                    <a:pt x="18" y="22"/>
                    <a:pt x="17" y="22"/>
                    <a:pt x="17" y="23"/>
                  </a:cubicBezTo>
                  <a:cubicBezTo>
                    <a:pt x="17" y="23"/>
                    <a:pt x="17" y="23"/>
                    <a:pt x="17" y="23"/>
                  </a:cubicBezTo>
                  <a:cubicBezTo>
                    <a:pt x="18" y="23"/>
                    <a:pt x="18" y="23"/>
                    <a:pt x="18" y="23"/>
                  </a:cubicBezTo>
                  <a:cubicBezTo>
                    <a:pt x="18" y="23"/>
                    <a:pt x="18" y="23"/>
                    <a:pt x="18" y="23"/>
                  </a:cubicBezTo>
                  <a:cubicBezTo>
                    <a:pt x="18" y="23"/>
                    <a:pt x="18" y="24"/>
                    <a:pt x="18" y="24"/>
                  </a:cubicBezTo>
                  <a:cubicBezTo>
                    <a:pt x="18" y="24"/>
                    <a:pt x="17" y="24"/>
                    <a:pt x="17" y="25"/>
                  </a:cubicBezTo>
                  <a:cubicBezTo>
                    <a:pt x="16" y="25"/>
                    <a:pt x="16" y="26"/>
                    <a:pt x="15" y="26"/>
                  </a:cubicBezTo>
                  <a:cubicBezTo>
                    <a:pt x="15" y="26"/>
                    <a:pt x="15" y="26"/>
                    <a:pt x="15" y="26"/>
                  </a:cubicBezTo>
                  <a:cubicBezTo>
                    <a:pt x="15" y="27"/>
                    <a:pt x="15" y="27"/>
                    <a:pt x="15" y="27"/>
                  </a:cubicBezTo>
                  <a:cubicBezTo>
                    <a:pt x="15" y="27"/>
                    <a:pt x="14" y="28"/>
                    <a:pt x="13" y="28"/>
                  </a:cubicBezTo>
                  <a:cubicBezTo>
                    <a:pt x="13" y="29"/>
                    <a:pt x="13" y="29"/>
                    <a:pt x="13" y="29"/>
                  </a:cubicBezTo>
                  <a:cubicBezTo>
                    <a:pt x="13" y="29"/>
                    <a:pt x="13" y="29"/>
                    <a:pt x="13" y="29"/>
                  </a:cubicBezTo>
                  <a:cubicBezTo>
                    <a:pt x="12" y="30"/>
                    <a:pt x="12" y="31"/>
                    <a:pt x="11" y="31"/>
                  </a:cubicBezTo>
                  <a:cubicBezTo>
                    <a:pt x="10" y="32"/>
                    <a:pt x="10" y="32"/>
                    <a:pt x="10" y="32"/>
                  </a:cubicBezTo>
                  <a:cubicBezTo>
                    <a:pt x="10" y="32"/>
                    <a:pt x="10" y="33"/>
                    <a:pt x="9" y="34"/>
                  </a:cubicBezTo>
                  <a:cubicBezTo>
                    <a:pt x="9" y="35"/>
                    <a:pt x="9" y="35"/>
                    <a:pt x="9" y="35"/>
                  </a:cubicBezTo>
                  <a:cubicBezTo>
                    <a:pt x="9" y="35"/>
                    <a:pt x="9" y="35"/>
                    <a:pt x="9" y="35"/>
                  </a:cubicBezTo>
                  <a:cubicBezTo>
                    <a:pt x="8" y="34"/>
                    <a:pt x="7" y="34"/>
                    <a:pt x="7" y="34"/>
                  </a:cubicBezTo>
                  <a:cubicBezTo>
                    <a:pt x="7" y="34"/>
                    <a:pt x="7" y="34"/>
                    <a:pt x="7" y="34"/>
                  </a:cubicBezTo>
                  <a:cubicBezTo>
                    <a:pt x="6" y="34"/>
                    <a:pt x="6" y="34"/>
                    <a:pt x="6" y="34"/>
                  </a:cubicBezTo>
                  <a:cubicBezTo>
                    <a:pt x="4" y="35"/>
                    <a:pt x="4" y="35"/>
                    <a:pt x="4" y="35"/>
                  </a:cubicBezTo>
                  <a:cubicBezTo>
                    <a:pt x="3" y="35"/>
                    <a:pt x="3" y="35"/>
                    <a:pt x="3" y="36"/>
                  </a:cubicBezTo>
                  <a:cubicBezTo>
                    <a:pt x="2" y="36"/>
                    <a:pt x="2" y="36"/>
                    <a:pt x="2" y="36"/>
                  </a:cubicBezTo>
                  <a:cubicBezTo>
                    <a:pt x="2" y="36"/>
                    <a:pt x="2" y="36"/>
                    <a:pt x="2" y="36"/>
                  </a:cubicBezTo>
                  <a:cubicBezTo>
                    <a:pt x="2" y="35"/>
                    <a:pt x="2" y="35"/>
                    <a:pt x="2" y="35"/>
                  </a:cubicBezTo>
                  <a:cubicBezTo>
                    <a:pt x="2" y="35"/>
                    <a:pt x="2" y="35"/>
                    <a:pt x="2" y="34"/>
                  </a:cubicBezTo>
                  <a:cubicBezTo>
                    <a:pt x="2" y="33"/>
                    <a:pt x="3" y="33"/>
                    <a:pt x="3" y="32"/>
                  </a:cubicBezTo>
                  <a:cubicBezTo>
                    <a:pt x="4" y="31"/>
                    <a:pt x="4" y="31"/>
                    <a:pt x="4" y="31"/>
                  </a:cubicBezTo>
                  <a:cubicBezTo>
                    <a:pt x="4" y="31"/>
                    <a:pt x="4" y="31"/>
                    <a:pt x="4" y="30"/>
                  </a:cubicBezTo>
                  <a:cubicBezTo>
                    <a:pt x="4" y="30"/>
                    <a:pt x="3" y="29"/>
                    <a:pt x="2" y="29"/>
                  </a:cubicBezTo>
                  <a:cubicBezTo>
                    <a:pt x="2" y="29"/>
                    <a:pt x="2" y="29"/>
                    <a:pt x="2" y="29"/>
                  </a:cubicBezTo>
                  <a:cubicBezTo>
                    <a:pt x="2" y="28"/>
                    <a:pt x="2" y="28"/>
                    <a:pt x="2" y="28"/>
                  </a:cubicBezTo>
                  <a:cubicBezTo>
                    <a:pt x="3" y="27"/>
                    <a:pt x="4" y="27"/>
                    <a:pt x="4" y="27"/>
                  </a:cubicBezTo>
                  <a:cubicBezTo>
                    <a:pt x="5" y="27"/>
                    <a:pt x="5" y="27"/>
                    <a:pt x="6" y="27"/>
                  </a:cubicBezTo>
                  <a:cubicBezTo>
                    <a:pt x="7" y="28"/>
                    <a:pt x="7" y="28"/>
                    <a:pt x="7" y="28"/>
                  </a:cubicBezTo>
                  <a:cubicBezTo>
                    <a:pt x="7" y="28"/>
                    <a:pt x="7" y="28"/>
                    <a:pt x="7" y="28"/>
                  </a:cubicBezTo>
                  <a:cubicBezTo>
                    <a:pt x="8" y="28"/>
                    <a:pt x="9" y="27"/>
                    <a:pt x="10" y="25"/>
                  </a:cubicBezTo>
                  <a:cubicBezTo>
                    <a:pt x="10" y="25"/>
                    <a:pt x="11" y="24"/>
                    <a:pt x="11" y="24"/>
                  </a:cubicBezTo>
                  <a:cubicBezTo>
                    <a:pt x="11" y="23"/>
                    <a:pt x="10" y="22"/>
                    <a:pt x="9" y="22"/>
                  </a:cubicBezTo>
                  <a:cubicBezTo>
                    <a:pt x="9" y="22"/>
                    <a:pt x="8" y="23"/>
                    <a:pt x="8" y="23"/>
                  </a:cubicBezTo>
                  <a:cubicBezTo>
                    <a:pt x="8" y="23"/>
                    <a:pt x="7" y="24"/>
                    <a:pt x="7" y="24"/>
                  </a:cubicBezTo>
                  <a:cubicBezTo>
                    <a:pt x="7" y="24"/>
                    <a:pt x="7" y="24"/>
                    <a:pt x="7" y="24"/>
                  </a:cubicBezTo>
                  <a:cubicBezTo>
                    <a:pt x="7" y="25"/>
                    <a:pt x="7" y="25"/>
                    <a:pt x="7" y="25"/>
                  </a:cubicBezTo>
                  <a:cubicBezTo>
                    <a:pt x="7" y="25"/>
                    <a:pt x="7" y="25"/>
                    <a:pt x="7" y="25"/>
                  </a:cubicBezTo>
                  <a:cubicBezTo>
                    <a:pt x="7" y="25"/>
                    <a:pt x="7" y="25"/>
                    <a:pt x="6" y="24"/>
                  </a:cubicBezTo>
                  <a:cubicBezTo>
                    <a:pt x="6" y="24"/>
                    <a:pt x="5" y="23"/>
                    <a:pt x="5" y="23"/>
                  </a:cubicBezTo>
                  <a:cubicBezTo>
                    <a:pt x="4" y="22"/>
                    <a:pt x="4" y="21"/>
                    <a:pt x="4" y="20"/>
                  </a:cubicBezTo>
                  <a:cubicBezTo>
                    <a:pt x="3" y="18"/>
                    <a:pt x="2" y="18"/>
                    <a:pt x="2" y="17"/>
                  </a:cubicBezTo>
                  <a:cubicBezTo>
                    <a:pt x="2" y="16"/>
                    <a:pt x="2" y="16"/>
                    <a:pt x="2" y="16"/>
                  </a:cubicBezTo>
                  <a:cubicBezTo>
                    <a:pt x="2" y="15"/>
                    <a:pt x="1" y="15"/>
                    <a:pt x="1" y="14"/>
                  </a:cubicBezTo>
                  <a:cubicBezTo>
                    <a:pt x="1" y="13"/>
                    <a:pt x="1" y="13"/>
                    <a:pt x="2" y="13"/>
                  </a:cubicBezTo>
                  <a:cubicBezTo>
                    <a:pt x="1" y="12"/>
                    <a:pt x="1" y="12"/>
                    <a:pt x="1" y="11"/>
                  </a:cubicBezTo>
                  <a:cubicBezTo>
                    <a:pt x="1" y="11"/>
                    <a:pt x="1" y="11"/>
                    <a:pt x="1" y="11"/>
                  </a:cubicBezTo>
                  <a:cubicBezTo>
                    <a:pt x="1" y="10"/>
                    <a:pt x="0" y="10"/>
                    <a:pt x="0" y="9"/>
                  </a:cubicBezTo>
                  <a:cubicBezTo>
                    <a:pt x="0" y="9"/>
                    <a:pt x="0" y="9"/>
                    <a:pt x="0" y="9"/>
                  </a:cubicBezTo>
                  <a:cubicBezTo>
                    <a:pt x="0" y="8"/>
                    <a:pt x="0" y="8"/>
                    <a:pt x="1" y="8"/>
                  </a:cubicBezTo>
                  <a:cubicBezTo>
                    <a:pt x="1" y="8"/>
                    <a:pt x="1" y="8"/>
                    <a:pt x="1" y="8"/>
                  </a:cubicBezTo>
                  <a:cubicBezTo>
                    <a:pt x="1" y="8"/>
                    <a:pt x="1" y="7"/>
                    <a:pt x="1" y="7"/>
                  </a:cubicBezTo>
                  <a:cubicBezTo>
                    <a:pt x="1" y="7"/>
                    <a:pt x="1" y="7"/>
                    <a:pt x="1" y="6"/>
                  </a:cubicBezTo>
                  <a:cubicBezTo>
                    <a:pt x="2" y="5"/>
                    <a:pt x="2" y="5"/>
                    <a:pt x="2" y="5"/>
                  </a:cubicBezTo>
                  <a:cubicBezTo>
                    <a:pt x="2" y="5"/>
                    <a:pt x="2" y="4"/>
                    <a:pt x="2" y="4"/>
                  </a:cubicBezTo>
                  <a:cubicBezTo>
                    <a:pt x="2" y="4"/>
                    <a:pt x="2" y="3"/>
                    <a:pt x="2" y="3"/>
                  </a:cubicBezTo>
                  <a:cubicBezTo>
                    <a:pt x="1" y="3"/>
                    <a:pt x="1" y="2"/>
                    <a:pt x="1" y="2"/>
                  </a:cubicBezTo>
                  <a:cubicBezTo>
                    <a:pt x="1" y="2"/>
                    <a:pt x="1" y="2"/>
                    <a:pt x="1" y="2"/>
                  </a:cubicBezTo>
                  <a:cubicBezTo>
                    <a:pt x="1" y="2"/>
                    <a:pt x="1" y="1"/>
                    <a:pt x="1" y="1"/>
                  </a:cubicBezTo>
                  <a:cubicBezTo>
                    <a:pt x="1" y="1"/>
                    <a:pt x="1" y="2"/>
                    <a:pt x="2" y="2"/>
                  </a:cubicBezTo>
                  <a:cubicBezTo>
                    <a:pt x="3" y="2"/>
                    <a:pt x="4" y="3"/>
                    <a:pt x="5" y="4"/>
                  </a:cubicBezTo>
                  <a:cubicBezTo>
                    <a:pt x="6" y="5"/>
                    <a:pt x="6" y="6"/>
                    <a:pt x="6" y="8"/>
                  </a:cubicBezTo>
                  <a:cubicBezTo>
                    <a:pt x="7" y="9"/>
                    <a:pt x="8" y="9"/>
                    <a:pt x="8" y="10"/>
                  </a:cubicBezTo>
                  <a:cubicBezTo>
                    <a:pt x="8" y="11"/>
                    <a:pt x="7" y="12"/>
                    <a:pt x="7" y="12"/>
                  </a:cubicBezTo>
                  <a:cubicBezTo>
                    <a:pt x="6" y="13"/>
                    <a:pt x="6" y="13"/>
                    <a:pt x="6" y="13"/>
                  </a:cubicBezTo>
                  <a:cubicBezTo>
                    <a:pt x="6" y="14"/>
                    <a:pt x="6" y="14"/>
                    <a:pt x="6" y="15"/>
                  </a:cubicBezTo>
                  <a:cubicBezTo>
                    <a:pt x="6" y="15"/>
                    <a:pt x="6" y="16"/>
                    <a:pt x="7" y="17"/>
                  </a:cubicBezTo>
                  <a:cubicBezTo>
                    <a:pt x="7" y="18"/>
                    <a:pt x="8" y="18"/>
                    <a:pt x="8" y="18"/>
                  </a:cubicBezTo>
                  <a:cubicBezTo>
                    <a:pt x="9" y="18"/>
                    <a:pt x="10" y="16"/>
                    <a:pt x="10" y="15"/>
                  </a:cubicBezTo>
                  <a:cubicBezTo>
                    <a:pt x="10" y="14"/>
                    <a:pt x="10" y="14"/>
                    <a:pt x="10" y="14"/>
                  </a:cubicBezTo>
                  <a:cubicBezTo>
                    <a:pt x="10" y="13"/>
                    <a:pt x="10" y="13"/>
                    <a:pt x="10" y="13"/>
                  </a:cubicBezTo>
                  <a:cubicBezTo>
                    <a:pt x="10" y="13"/>
                    <a:pt x="10" y="13"/>
                    <a:pt x="10" y="13"/>
                  </a:cubicBezTo>
                  <a:cubicBezTo>
                    <a:pt x="10" y="12"/>
                    <a:pt x="10" y="12"/>
                    <a:pt x="10" y="12"/>
                  </a:cubicBezTo>
                  <a:cubicBezTo>
                    <a:pt x="10" y="11"/>
                    <a:pt x="10" y="11"/>
                    <a:pt x="10" y="11"/>
                  </a:cubicBezTo>
                  <a:cubicBezTo>
                    <a:pt x="10" y="10"/>
                    <a:pt x="10" y="10"/>
                    <a:pt x="10" y="10"/>
                  </a:cubicBezTo>
                  <a:cubicBezTo>
                    <a:pt x="10" y="10"/>
                    <a:pt x="10" y="10"/>
                    <a:pt x="9" y="9"/>
                  </a:cubicBezTo>
                  <a:cubicBezTo>
                    <a:pt x="8" y="7"/>
                    <a:pt x="7" y="6"/>
                    <a:pt x="7" y="5"/>
                  </a:cubicBezTo>
                  <a:cubicBezTo>
                    <a:pt x="7" y="5"/>
                    <a:pt x="8" y="4"/>
                    <a:pt x="9" y="4"/>
                  </a:cubicBezTo>
                  <a:cubicBezTo>
                    <a:pt x="9" y="4"/>
                    <a:pt x="9" y="4"/>
                    <a:pt x="10" y="4"/>
                  </a:cubicBezTo>
                  <a:cubicBezTo>
                    <a:pt x="10" y="3"/>
                    <a:pt x="10" y="3"/>
                    <a:pt x="10" y="3"/>
                  </a:cubicBezTo>
                  <a:cubicBezTo>
                    <a:pt x="10" y="3"/>
                    <a:pt x="10" y="3"/>
                    <a:pt x="10" y="3"/>
                  </a:cubicBezTo>
                  <a:cubicBezTo>
                    <a:pt x="10" y="2"/>
                    <a:pt x="10" y="2"/>
                    <a:pt x="10" y="2"/>
                  </a:cubicBezTo>
                  <a:cubicBezTo>
                    <a:pt x="10" y="1"/>
                    <a:pt x="10" y="1"/>
                    <a:pt x="10" y="1"/>
                  </a:cubicBezTo>
                  <a:cubicBezTo>
                    <a:pt x="11" y="1"/>
                    <a:pt x="11" y="1"/>
                    <a:pt x="11" y="1"/>
                  </a:cubicBezTo>
                  <a:cubicBezTo>
                    <a:pt x="11" y="2"/>
                    <a:pt x="11" y="2"/>
                    <a:pt x="11" y="2"/>
                  </a:cubicBezTo>
                  <a:cubicBezTo>
                    <a:pt x="12" y="2"/>
                    <a:pt x="12" y="2"/>
                    <a:pt x="12" y="2"/>
                  </a:cubicBezTo>
                  <a:cubicBezTo>
                    <a:pt x="12" y="2"/>
                    <a:pt x="12" y="2"/>
                    <a:pt x="12" y="2"/>
                  </a:cubicBezTo>
                  <a:cubicBezTo>
                    <a:pt x="12" y="2"/>
                    <a:pt x="12" y="2"/>
                    <a:pt x="13" y="1"/>
                  </a:cubicBezTo>
                  <a:cubicBezTo>
                    <a:pt x="13" y="1"/>
                    <a:pt x="13" y="1"/>
                    <a:pt x="13" y="1"/>
                  </a:cubicBezTo>
                  <a:cubicBezTo>
                    <a:pt x="13" y="0"/>
                    <a:pt x="13" y="0"/>
                    <a:pt x="13" y="0"/>
                  </a:cubicBezTo>
                  <a:cubicBezTo>
                    <a:pt x="14" y="0"/>
                    <a:pt x="14" y="0"/>
                    <a:pt x="14" y="0"/>
                  </a:cubicBezTo>
                  <a:cubicBezTo>
                    <a:pt x="14" y="0"/>
                    <a:pt x="14" y="0"/>
                    <a:pt x="14" y="0"/>
                  </a:cubicBezTo>
                  <a:cubicBezTo>
                    <a:pt x="14" y="0"/>
                    <a:pt x="14" y="0"/>
                    <a:pt x="14" y="0"/>
                  </a:cubicBezTo>
                  <a:cubicBezTo>
                    <a:pt x="14" y="0"/>
                    <a:pt x="14" y="0"/>
                    <a:pt x="14" y="1"/>
                  </a:cubicBezTo>
                  <a:cubicBezTo>
                    <a:pt x="15" y="1"/>
                    <a:pt x="15" y="1"/>
                    <a:pt x="15" y="1"/>
                  </a:cubicBezTo>
                  <a:cubicBezTo>
                    <a:pt x="15" y="1"/>
                    <a:pt x="16" y="2"/>
                    <a:pt x="16" y="2"/>
                  </a:cubicBezTo>
                  <a:cubicBezTo>
                    <a:pt x="16" y="2"/>
                    <a:pt x="16" y="2"/>
                    <a:pt x="16" y="2"/>
                  </a:cubicBezTo>
                  <a:cubicBezTo>
                    <a:pt x="17" y="1"/>
                    <a:pt x="17" y="1"/>
                    <a:pt x="17" y="1"/>
                  </a:cubicBezTo>
                  <a:cubicBezTo>
                    <a:pt x="17" y="1"/>
                    <a:pt x="17" y="1"/>
                    <a:pt x="17" y="1"/>
                  </a:cubicBezTo>
                  <a:cubicBezTo>
                    <a:pt x="17" y="1"/>
                    <a:pt x="17" y="1"/>
                    <a:pt x="17" y="1"/>
                  </a:cubicBezTo>
                  <a:cubicBezTo>
                    <a:pt x="17" y="2"/>
                    <a:pt x="18" y="2"/>
                    <a:pt x="18" y="2"/>
                  </a:cubicBezTo>
                  <a:cubicBezTo>
                    <a:pt x="18" y="3"/>
                    <a:pt x="18" y="3"/>
                    <a:pt x="18" y="3"/>
                  </a:cubicBezTo>
                  <a:cubicBezTo>
                    <a:pt x="18" y="4"/>
                    <a:pt x="18" y="4"/>
                    <a:pt x="18" y="4"/>
                  </a:cubicBezTo>
                  <a:cubicBezTo>
                    <a:pt x="18" y="4"/>
                    <a:pt x="18" y="4"/>
                    <a:pt x="18" y="4"/>
                  </a:cubicBezTo>
                  <a:cubicBezTo>
                    <a:pt x="19" y="4"/>
                    <a:pt x="20" y="5"/>
                    <a:pt x="20" y="6"/>
                  </a:cubicBezTo>
                  <a:cubicBezTo>
                    <a:pt x="20" y="7"/>
                    <a:pt x="19" y="8"/>
                    <a:pt x="18" y="9"/>
                  </a:cubicBezTo>
                  <a:cubicBezTo>
                    <a:pt x="18" y="10"/>
                    <a:pt x="18" y="10"/>
                    <a:pt x="18" y="10"/>
                  </a:cubicBezTo>
                  <a:cubicBezTo>
                    <a:pt x="18" y="13"/>
                    <a:pt x="20" y="14"/>
                    <a:pt x="23" y="14"/>
                  </a:cubicBezTo>
                  <a:cubicBezTo>
                    <a:pt x="25" y="14"/>
                    <a:pt x="25" y="14"/>
                    <a:pt x="25" y="14"/>
                  </a:cubicBezTo>
                  <a:cubicBezTo>
                    <a:pt x="26" y="14"/>
                    <a:pt x="27" y="15"/>
                    <a:pt x="29" y="15"/>
                  </a:cubicBezTo>
                  <a:cubicBezTo>
                    <a:pt x="30" y="16"/>
                    <a:pt x="31" y="16"/>
                    <a:pt x="31" y="16"/>
                  </a:cubicBezTo>
                  <a:cubicBezTo>
                    <a:pt x="32" y="16"/>
                    <a:pt x="32" y="16"/>
                    <a:pt x="32" y="15"/>
                  </a:cubicBezTo>
                  <a:cubicBezTo>
                    <a:pt x="32" y="15"/>
                    <a:pt x="31" y="14"/>
                    <a:pt x="28" y="14"/>
                  </a:cubicBezTo>
                  <a:cubicBezTo>
                    <a:pt x="23" y="12"/>
                    <a:pt x="20" y="10"/>
                    <a:pt x="20" y="6"/>
                  </a:cubicBezTo>
                  <a:cubicBezTo>
                    <a:pt x="20" y="3"/>
                    <a:pt x="23" y="1"/>
                    <a:pt x="26" y="1"/>
                  </a:cubicBezTo>
                  <a:cubicBezTo>
                    <a:pt x="27" y="1"/>
                    <a:pt x="28" y="1"/>
                    <a:pt x="29" y="1"/>
                  </a:cubicBezTo>
                  <a:cubicBezTo>
                    <a:pt x="31" y="2"/>
                    <a:pt x="31" y="2"/>
                    <a:pt x="31" y="2"/>
                  </a:cubicBezTo>
                  <a:cubicBezTo>
                    <a:pt x="31" y="2"/>
                    <a:pt x="31" y="2"/>
                    <a:pt x="31" y="2"/>
                  </a:cubicBezTo>
                  <a:cubicBezTo>
                    <a:pt x="32" y="2"/>
                    <a:pt x="32" y="2"/>
                    <a:pt x="32" y="1"/>
                  </a:cubicBezTo>
                  <a:cubicBezTo>
                    <a:pt x="32" y="0"/>
                    <a:pt x="32" y="0"/>
                    <a:pt x="32" y="0"/>
                  </a:cubicBezTo>
                  <a:cubicBezTo>
                    <a:pt x="33" y="0"/>
                    <a:pt x="34" y="1"/>
                    <a:pt x="34" y="2"/>
                  </a:cubicBezTo>
                  <a:cubicBezTo>
                    <a:pt x="35" y="2"/>
                    <a:pt x="35" y="3"/>
                    <a:pt x="35" y="4"/>
                  </a:cubicBezTo>
                  <a:cubicBezTo>
                    <a:pt x="35" y="5"/>
                    <a:pt x="35" y="5"/>
                    <a:pt x="34" y="6"/>
                  </a:cubicBezTo>
                  <a:cubicBezTo>
                    <a:pt x="33" y="7"/>
                    <a:pt x="32" y="7"/>
                    <a:pt x="31" y="7"/>
                  </a:cubicBezTo>
                  <a:cubicBezTo>
                    <a:pt x="30" y="7"/>
                    <a:pt x="28" y="7"/>
                    <a:pt x="26" y="5"/>
                  </a:cubicBezTo>
                  <a:cubicBezTo>
                    <a:pt x="25" y="5"/>
                    <a:pt x="25" y="5"/>
                    <a:pt x="24" y="5"/>
                  </a:cubicBezTo>
                  <a:cubicBezTo>
                    <a:pt x="24" y="5"/>
                    <a:pt x="23" y="5"/>
                    <a:pt x="23" y="6"/>
                  </a:cubicBezTo>
                  <a:cubicBezTo>
                    <a:pt x="23" y="6"/>
                    <a:pt x="24" y="7"/>
                    <a:pt x="25" y="7"/>
                  </a:cubicBezTo>
                  <a:cubicBezTo>
                    <a:pt x="26" y="7"/>
                    <a:pt x="27" y="8"/>
                    <a:pt x="27" y="8"/>
                  </a:cubicBezTo>
                  <a:cubicBezTo>
                    <a:pt x="29" y="9"/>
                    <a:pt x="30" y="9"/>
                    <a:pt x="31" y="10"/>
                  </a:cubicBezTo>
                  <a:cubicBezTo>
                    <a:pt x="34" y="11"/>
                    <a:pt x="36" y="13"/>
                    <a:pt x="36" y="15"/>
                  </a:cubicBezTo>
                  <a:cubicBezTo>
                    <a:pt x="36" y="17"/>
                    <a:pt x="34" y="19"/>
                    <a:pt x="32" y="19"/>
                  </a:cubicBezTo>
                  <a:cubicBezTo>
                    <a:pt x="31" y="19"/>
                    <a:pt x="31" y="19"/>
                    <a:pt x="30" y="19"/>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2" name="Freeform 73">
              <a:extLst>
                <a:ext uri="{FF2B5EF4-FFF2-40B4-BE49-F238E27FC236}">
                  <a16:creationId xmlns:a16="http://schemas.microsoft.com/office/drawing/2014/main" id="{604C8D79-ACA7-4D2C-941A-5F590DA3C720}"/>
                </a:ext>
              </a:extLst>
            </p:cNvPr>
            <p:cNvSpPr>
              <a:spLocks/>
            </p:cNvSpPr>
            <p:nvPr userDrawn="1"/>
          </p:nvSpPr>
          <p:spPr bwMode="auto">
            <a:xfrm>
              <a:off x="351" y="108"/>
              <a:ext cx="64" cy="69"/>
            </a:xfrm>
            <a:custGeom>
              <a:avLst/>
              <a:gdLst>
                <a:gd name="T0" fmla="*/ 30 w 31"/>
                <a:gd name="T1" fmla="*/ 30 h 33"/>
                <a:gd name="T2" fmla="*/ 30 w 31"/>
                <a:gd name="T3" fmla="*/ 28 h 33"/>
                <a:gd name="T4" fmla="*/ 30 w 31"/>
                <a:gd name="T5" fmla="*/ 25 h 33"/>
                <a:gd name="T6" fmla="*/ 31 w 31"/>
                <a:gd name="T7" fmla="*/ 25 h 33"/>
                <a:gd name="T8" fmla="*/ 30 w 31"/>
                <a:gd name="T9" fmla="*/ 23 h 33"/>
                <a:gd name="T10" fmla="*/ 24 w 31"/>
                <a:gd name="T11" fmla="*/ 16 h 33"/>
                <a:gd name="T12" fmla="*/ 29 w 31"/>
                <a:gd name="T13" fmla="*/ 17 h 33"/>
                <a:gd name="T14" fmla="*/ 29 w 31"/>
                <a:gd name="T15" fmla="*/ 11 h 33"/>
                <a:gd name="T16" fmla="*/ 25 w 31"/>
                <a:gd name="T17" fmla="*/ 9 h 33"/>
                <a:gd name="T18" fmla="*/ 25 w 31"/>
                <a:gd name="T19" fmla="*/ 10 h 33"/>
                <a:gd name="T20" fmla="*/ 21 w 31"/>
                <a:gd name="T21" fmla="*/ 7 h 33"/>
                <a:gd name="T22" fmla="*/ 21 w 31"/>
                <a:gd name="T23" fmla="*/ 8 h 33"/>
                <a:gd name="T24" fmla="*/ 26 w 31"/>
                <a:gd name="T25" fmla="*/ 4 h 33"/>
                <a:gd name="T26" fmla="*/ 29 w 31"/>
                <a:gd name="T27" fmla="*/ 4 h 33"/>
                <a:gd name="T28" fmla="*/ 24 w 31"/>
                <a:gd name="T29" fmla="*/ 2 h 33"/>
                <a:gd name="T30" fmla="*/ 31 w 31"/>
                <a:gd name="T31" fmla="*/ 1 h 33"/>
                <a:gd name="T32" fmla="*/ 29 w 31"/>
                <a:gd name="T33" fmla="*/ 2 h 33"/>
                <a:gd name="T34" fmla="*/ 25 w 31"/>
                <a:gd name="T35" fmla="*/ 11 h 33"/>
                <a:gd name="T36" fmla="*/ 21 w 31"/>
                <a:gd name="T37" fmla="*/ 14 h 33"/>
                <a:gd name="T38" fmla="*/ 12 w 31"/>
                <a:gd name="T39" fmla="*/ 18 h 33"/>
                <a:gd name="T40" fmla="*/ 8 w 31"/>
                <a:gd name="T41" fmla="*/ 16 h 33"/>
                <a:gd name="T42" fmla="*/ 9 w 31"/>
                <a:gd name="T43" fmla="*/ 14 h 33"/>
                <a:gd name="T44" fmla="*/ 10 w 31"/>
                <a:gd name="T45" fmla="*/ 17 h 33"/>
                <a:gd name="T46" fmla="*/ 13 w 31"/>
                <a:gd name="T47" fmla="*/ 16 h 33"/>
                <a:gd name="T48" fmla="*/ 13 w 31"/>
                <a:gd name="T49" fmla="*/ 14 h 33"/>
                <a:gd name="T50" fmla="*/ 15 w 31"/>
                <a:gd name="T51" fmla="*/ 14 h 33"/>
                <a:gd name="T52" fmla="*/ 13 w 31"/>
                <a:gd name="T53" fmla="*/ 12 h 33"/>
                <a:gd name="T54" fmla="*/ 14 w 31"/>
                <a:gd name="T55" fmla="*/ 6 h 33"/>
                <a:gd name="T56" fmla="*/ 15 w 31"/>
                <a:gd name="T57" fmla="*/ 7 h 33"/>
                <a:gd name="T58" fmla="*/ 14 w 31"/>
                <a:gd name="T59" fmla="*/ 3 h 33"/>
                <a:gd name="T60" fmla="*/ 14 w 31"/>
                <a:gd name="T61" fmla="*/ 1 h 33"/>
                <a:gd name="T62" fmla="*/ 12 w 31"/>
                <a:gd name="T63" fmla="*/ 2 h 33"/>
                <a:gd name="T64" fmla="*/ 10 w 31"/>
                <a:gd name="T65" fmla="*/ 1 h 33"/>
                <a:gd name="T66" fmla="*/ 9 w 31"/>
                <a:gd name="T67" fmla="*/ 3 h 33"/>
                <a:gd name="T68" fmla="*/ 7 w 31"/>
                <a:gd name="T69" fmla="*/ 3 h 33"/>
                <a:gd name="T70" fmla="*/ 5 w 31"/>
                <a:gd name="T71" fmla="*/ 5 h 33"/>
                <a:gd name="T72" fmla="*/ 7 w 31"/>
                <a:gd name="T73" fmla="*/ 6 h 33"/>
                <a:gd name="T74" fmla="*/ 8 w 31"/>
                <a:gd name="T75" fmla="*/ 10 h 33"/>
                <a:gd name="T76" fmla="*/ 8 w 31"/>
                <a:gd name="T77" fmla="*/ 12 h 33"/>
                <a:gd name="T78" fmla="*/ 9 w 31"/>
                <a:gd name="T79" fmla="*/ 22 h 33"/>
                <a:gd name="T80" fmla="*/ 3 w 31"/>
                <a:gd name="T81" fmla="*/ 31 h 33"/>
                <a:gd name="T82" fmla="*/ 5 w 31"/>
                <a:gd name="T83" fmla="*/ 30 h 33"/>
                <a:gd name="T84" fmla="*/ 6 w 31"/>
                <a:gd name="T85" fmla="*/ 31 h 33"/>
                <a:gd name="T86" fmla="*/ 7 w 31"/>
                <a:gd name="T87" fmla="*/ 27 h 33"/>
                <a:gd name="T88" fmla="*/ 9 w 31"/>
                <a:gd name="T89" fmla="*/ 26 h 33"/>
                <a:gd name="T90" fmla="*/ 10 w 31"/>
                <a:gd name="T91" fmla="*/ 26 h 33"/>
                <a:gd name="T92" fmla="*/ 12 w 31"/>
                <a:gd name="T93" fmla="*/ 23 h 33"/>
                <a:gd name="T94" fmla="*/ 13 w 31"/>
                <a:gd name="T95" fmla="*/ 22 h 33"/>
                <a:gd name="T96" fmla="*/ 14 w 31"/>
                <a:gd name="T97" fmla="*/ 19 h 33"/>
                <a:gd name="T98" fmla="*/ 17 w 31"/>
                <a:gd name="T99" fmla="*/ 18 h 33"/>
                <a:gd name="T100" fmla="*/ 19 w 31"/>
                <a:gd name="T101" fmla="*/ 17 h 33"/>
                <a:gd name="T102" fmla="*/ 20 w 31"/>
                <a:gd name="T103" fmla="*/ 18 h 33"/>
                <a:gd name="T104" fmla="*/ 26 w 31"/>
                <a:gd name="T105" fmla="*/ 33 h 33"/>
                <a:gd name="T106" fmla="*/ 28 w 31"/>
                <a:gd name="T107" fmla="*/ 32 h 33"/>
                <a:gd name="T108" fmla="*/ 30 w 31"/>
                <a:gd name="T109" fmla="*/ 3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3">
                  <a:moveTo>
                    <a:pt x="31" y="33"/>
                  </a:moveTo>
                  <a:cubicBezTo>
                    <a:pt x="31" y="32"/>
                    <a:pt x="31" y="32"/>
                    <a:pt x="31" y="32"/>
                  </a:cubicBezTo>
                  <a:cubicBezTo>
                    <a:pt x="31" y="32"/>
                    <a:pt x="31" y="32"/>
                    <a:pt x="31" y="32"/>
                  </a:cubicBezTo>
                  <a:cubicBezTo>
                    <a:pt x="31" y="31"/>
                    <a:pt x="31" y="31"/>
                    <a:pt x="31" y="30"/>
                  </a:cubicBezTo>
                  <a:cubicBezTo>
                    <a:pt x="31" y="30"/>
                    <a:pt x="31" y="30"/>
                    <a:pt x="30" y="30"/>
                  </a:cubicBezTo>
                  <a:cubicBezTo>
                    <a:pt x="30" y="29"/>
                    <a:pt x="30" y="29"/>
                    <a:pt x="30" y="29"/>
                  </a:cubicBezTo>
                  <a:cubicBezTo>
                    <a:pt x="30" y="29"/>
                    <a:pt x="30" y="28"/>
                    <a:pt x="30" y="28"/>
                  </a:cubicBezTo>
                  <a:cubicBezTo>
                    <a:pt x="30" y="28"/>
                    <a:pt x="30" y="28"/>
                    <a:pt x="30" y="28"/>
                  </a:cubicBezTo>
                  <a:cubicBezTo>
                    <a:pt x="30" y="28"/>
                    <a:pt x="30" y="28"/>
                    <a:pt x="30" y="28"/>
                  </a:cubicBezTo>
                  <a:cubicBezTo>
                    <a:pt x="30" y="28"/>
                    <a:pt x="30" y="28"/>
                    <a:pt x="30" y="28"/>
                  </a:cubicBezTo>
                  <a:cubicBezTo>
                    <a:pt x="30" y="28"/>
                    <a:pt x="31" y="28"/>
                    <a:pt x="31" y="28"/>
                  </a:cubicBezTo>
                  <a:cubicBezTo>
                    <a:pt x="31" y="28"/>
                    <a:pt x="31" y="28"/>
                    <a:pt x="31" y="27"/>
                  </a:cubicBezTo>
                  <a:cubicBezTo>
                    <a:pt x="31" y="26"/>
                    <a:pt x="31" y="26"/>
                    <a:pt x="30" y="26"/>
                  </a:cubicBezTo>
                  <a:cubicBezTo>
                    <a:pt x="30" y="25"/>
                    <a:pt x="30" y="25"/>
                    <a:pt x="30" y="25"/>
                  </a:cubicBezTo>
                  <a:cubicBezTo>
                    <a:pt x="30" y="25"/>
                    <a:pt x="30" y="25"/>
                    <a:pt x="30" y="25"/>
                  </a:cubicBezTo>
                  <a:cubicBezTo>
                    <a:pt x="30" y="25"/>
                    <a:pt x="30" y="25"/>
                    <a:pt x="30" y="25"/>
                  </a:cubicBezTo>
                  <a:cubicBezTo>
                    <a:pt x="30" y="25"/>
                    <a:pt x="30" y="25"/>
                    <a:pt x="30" y="25"/>
                  </a:cubicBezTo>
                  <a:cubicBezTo>
                    <a:pt x="31" y="25"/>
                    <a:pt x="31" y="25"/>
                    <a:pt x="31" y="25"/>
                  </a:cubicBezTo>
                  <a:cubicBezTo>
                    <a:pt x="31" y="25"/>
                    <a:pt x="31" y="25"/>
                    <a:pt x="31" y="25"/>
                  </a:cubicBezTo>
                  <a:cubicBezTo>
                    <a:pt x="31" y="25"/>
                    <a:pt x="31" y="25"/>
                    <a:pt x="31" y="25"/>
                  </a:cubicBezTo>
                  <a:cubicBezTo>
                    <a:pt x="31" y="24"/>
                    <a:pt x="31" y="24"/>
                    <a:pt x="31" y="24"/>
                  </a:cubicBezTo>
                  <a:cubicBezTo>
                    <a:pt x="31" y="24"/>
                    <a:pt x="31" y="24"/>
                    <a:pt x="31" y="24"/>
                  </a:cubicBezTo>
                  <a:cubicBezTo>
                    <a:pt x="31" y="23"/>
                    <a:pt x="31" y="23"/>
                    <a:pt x="30" y="23"/>
                  </a:cubicBezTo>
                  <a:cubicBezTo>
                    <a:pt x="30" y="23"/>
                    <a:pt x="30" y="23"/>
                    <a:pt x="30" y="23"/>
                  </a:cubicBezTo>
                  <a:cubicBezTo>
                    <a:pt x="30" y="23"/>
                    <a:pt x="30" y="23"/>
                    <a:pt x="30" y="23"/>
                  </a:cubicBezTo>
                  <a:cubicBezTo>
                    <a:pt x="29" y="23"/>
                    <a:pt x="29" y="23"/>
                    <a:pt x="29" y="23"/>
                  </a:cubicBezTo>
                  <a:cubicBezTo>
                    <a:pt x="28" y="23"/>
                    <a:pt x="27" y="22"/>
                    <a:pt x="27" y="21"/>
                  </a:cubicBezTo>
                  <a:cubicBezTo>
                    <a:pt x="26" y="18"/>
                    <a:pt x="26" y="18"/>
                    <a:pt x="26" y="18"/>
                  </a:cubicBezTo>
                  <a:cubicBezTo>
                    <a:pt x="26" y="18"/>
                    <a:pt x="25" y="17"/>
                    <a:pt x="24" y="16"/>
                  </a:cubicBezTo>
                  <a:cubicBezTo>
                    <a:pt x="24" y="16"/>
                    <a:pt x="24" y="16"/>
                    <a:pt x="24" y="16"/>
                  </a:cubicBezTo>
                  <a:cubicBezTo>
                    <a:pt x="23" y="16"/>
                    <a:pt x="23" y="16"/>
                    <a:pt x="23" y="16"/>
                  </a:cubicBezTo>
                  <a:cubicBezTo>
                    <a:pt x="23" y="16"/>
                    <a:pt x="23" y="16"/>
                    <a:pt x="23" y="16"/>
                  </a:cubicBezTo>
                  <a:cubicBezTo>
                    <a:pt x="23" y="16"/>
                    <a:pt x="23" y="16"/>
                    <a:pt x="23" y="16"/>
                  </a:cubicBezTo>
                  <a:cubicBezTo>
                    <a:pt x="24" y="16"/>
                    <a:pt x="25" y="16"/>
                    <a:pt x="26" y="16"/>
                  </a:cubicBezTo>
                  <a:cubicBezTo>
                    <a:pt x="27" y="17"/>
                    <a:pt x="28" y="17"/>
                    <a:pt x="29" y="17"/>
                  </a:cubicBezTo>
                  <a:cubicBezTo>
                    <a:pt x="30" y="17"/>
                    <a:pt x="31" y="16"/>
                    <a:pt x="31" y="14"/>
                  </a:cubicBezTo>
                  <a:cubicBezTo>
                    <a:pt x="31" y="14"/>
                    <a:pt x="31" y="13"/>
                    <a:pt x="31" y="12"/>
                  </a:cubicBezTo>
                  <a:cubicBezTo>
                    <a:pt x="30" y="11"/>
                    <a:pt x="30" y="11"/>
                    <a:pt x="29" y="10"/>
                  </a:cubicBezTo>
                  <a:cubicBezTo>
                    <a:pt x="29" y="10"/>
                    <a:pt x="29" y="10"/>
                    <a:pt x="29" y="10"/>
                  </a:cubicBezTo>
                  <a:cubicBezTo>
                    <a:pt x="29" y="10"/>
                    <a:pt x="29" y="10"/>
                    <a:pt x="29" y="11"/>
                  </a:cubicBezTo>
                  <a:cubicBezTo>
                    <a:pt x="29" y="11"/>
                    <a:pt x="29" y="11"/>
                    <a:pt x="29" y="11"/>
                  </a:cubicBezTo>
                  <a:cubicBezTo>
                    <a:pt x="29" y="11"/>
                    <a:pt x="29" y="11"/>
                    <a:pt x="29" y="11"/>
                  </a:cubicBezTo>
                  <a:cubicBezTo>
                    <a:pt x="29" y="11"/>
                    <a:pt x="29" y="11"/>
                    <a:pt x="28" y="11"/>
                  </a:cubicBezTo>
                  <a:cubicBezTo>
                    <a:pt x="28" y="11"/>
                    <a:pt x="28" y="11"/>
                    <a:pt x="28" y="11"/>
                  </a:cubicBezTo>
                  <a:cubicBezTo>
                    <a:pt x="27" y="9"/>
                    <a:pt x="26" y="9"/>
                    <a:pt x="25" y="9"/>
                  </a:cubicBezTo>
                  <a:cubicBezTo>
                    <a:pt x="25" y="9"/>
                    <a:pt x="25" y="9"/>
                    <a:pt x="25" y="9"/>
                  </a:cubicBezTo>
                  <a:cubicBezTo>
                    <a:pt x="25" y="9"/>
                    <a:pt x="25" y="9"/>
                    <a:pt x="25" y="9"/>
                  </a:cubicBezTo>
                  <a:cubicBezTo>
                    <a:pt x="25" y="9"/>
                    <a:pt x="25" y="10"/>
                    <a:pt x="25" y="10"/>
                  </a:cubicBezTo>
                  <a:cubicBezTo>
                    <a:pt x="25" y="10"/>
                    <a:pt x="25" y="10"/>
                    <a:pt x="25" y="10"/>
                  </a:cubicBezTo>
                  <a:cubicBezTo>
                    <a:pt x="25" y="10"/>
                    <a:pt x="25" y="10"/>
                    <a:pt x="25" y="10"/>
                  </a:cubicBezTo>
                  <a:cubicBezTo>
                    <a:pt x="25" y="10"/>
                    <a:pt x="25" y="10"/>
                    <a:pt x="25" y="10"/>
                  </a:cubicBezTo>
                  <a:cubicBezTo>
                    <a:pt x="24" y="10"/>
                    <a:pt x="24" y="9"/>
                    <a:pt x="24" y="9"/>
                  </a:cubicBezTo>
                  <a:cubicBezTo>
                    <a:pt x="24" y="9"/>
                    <a:pt x="24" y="9"/>
                    <a:pt x="24" y="9"/>
                  </a:cubicBezTo>
                  <a:cubicBezTo>
                    <a:pt x="23" y="8"/>
                    <a:pt x="23" y="8"/>
                    <a:pt x="22" y="7"/>
                  </a:cubicBezTo>
                  <a:cubicBezTo>
                    <a:pt x="21" y="7"/>
                    <a:pt x="21" y="7"/>
                    <a:pt x="21" y="7"/>
                  </a:cubicBezTo>
                  <a:cubicBezTo>
                    <a:pt x="21" y="7"/>
                    <a:pt x="21" y="7"/>
                    <a:pt x="21" y="7"/>
                  </a:cubicBezTo>
                  <a:cubicBezTo>
                    <a:pt x="21" y="7"/>
                    <a:pt x="21" y="7"/>
                    <a:pt x="21" y="7"/>
                  </a:cubicBezTo>
                  <a:cubicBezTo>
                    <a:pt x="21" y="7"/>
                    <a:pt x="21" y="7"/>
                    <a:pt x="21" y="7"/>
                  </a:cubicBezTo>
                  <a:cubicBezTo>
                    <a:pt x="21" y="8"/>
                    <a:pt x="21" y="8"/>
                    <a:pt x="21" y="8"/>
                  </a:cubicBezTo>
                  <a:cubicBezTo>
                    <a:pt x="21" y="8"/>
                    <a:pt x="21" y="8"/>
                    <a:pt x="21" y="8"/>
                  </a:cubicBezTo>
                  <a:cubicBezTo>
                    <a:pt x="21" y="8"/>
                    <a:pt x="20" y="8"/>
                    <a:pt x="20" y="7"/>
                  </a:cubicBezTo>
                  <a:cubicBezTo>
                    <a:pt x="19" y="6"/>
                    <a:pt x="19" y="6"/>
                    <a:pt x="19" y="5"/>
                  </a:cubicBezTo>
                  <a:cubicBezTo>
                    <a:pt x="19" y="4"/>
                    <a:pt x="20" y="3"/>
                    <a:pt x="22" y="3"/>
                  </a:cubicBezTo>
                  <a:cubicBezTo>
                    <a:pt x="22" y="3"/>
                    <a:pt x="23" y="3"/>
                    <a:pt x="24" y="3"/>
                  </a:cubicBezTo>
                  <a:cubicBezTo>
                    <a:pt x="26" y="4"/>
                    <a:pt x="26" y="4"/>
                    <a:pt x="26" y="4"/>
                  </a:cubicBezTo>
                  <a:cubicBezTo>
                    <a:pt x="27" y="5"/>
                    <a:pt x="27" y="5"/>
                    <a:pt x="28" y="5"/>
                  </a:cubicBezTo>
                  <a:cubicBezTo>
                    <a:pt x="28" y="5"/>
                    <a:pt x="28" y="5"/>
                    <a:pt x="29" y="5"/>
                  </a:cubicBezTo>
                  <a:cubicBezTo>
                    <a:pt x="29" y="5"/>
                    <a:pt x="29" y="5"/>
                    <a:pt x="29" y="5"/>
                  </a:cubicBezTo>
                  <a:cubicBezTo>
                    <a:pt x="29" y="5"/>
                    <a:pt x="29" y="5"/>
                    <a:pt x="29" y="4"/>
                  </a:cubicBezTo>
                  <a:cubicBezTo>
                    <a:pt x="29" y="4"/>
                    <a:pt x="29" y="4"/>
                    <a:pt x="29" y="4"/>
                  </a:cubicBezTo>
                  <a:cubicBezTo>
                    <a:pt x="28" y="4"/>
                    <a:pt x="27" y="4"/>
                    <a:pt x="26" y="3"/>
                  </a:cubicBezTo>
                  <a:cubicBezTo>
                    <a:pt x="25" y="3"/>
                    <a:pt x="25" y="2"/>
                    <a:pt x="25" y="2"/>
                  </a:cubicBezTo>
                  <a:cubicBezTo>
                    <a:pt x="24" y="2"/>
                    <a:pt x="24" y="2"/>
                    <a:pt x="24" y="2"/>
                  </a:cubicBezTo>
                  <a:cubicBezTo>
                    <a:pt x="24" y="2"/>
                    <a:pt x="24" y="2"/>
                    <a:pt x="24" y="2"/>
                  </a:cubicBezTo>
                  <a:cubicBezTo>
                    <a:pt x="24" y="2"/>
                    <a:pt x="24" y="2"/>
                    <a:pt x="24" y="2"/>
                  </a:cubicBezTo>
                  <a:cubicBezTo>
                    <a:pt x="26" y="2"/>
                    <a:pt x="26" y="2"/>
                    <a:pt x="26" y="2"/>
                  </a:cubicBezTo>
                  <a:cubicBezTo>
                    <a:pt x="27" y="3"/>
                    <a:pt x="27" y="3"/>
                    <a:pt x="27" y="3"/>
                  </a:cubicBezTo>
                  <a:cubicBezTo>
                    <a:pt x="28" y="3"/>
                    <a:pt x="29" y="3"/>
                    <a:pt x="30" y="3"/>
                  </a:cubicBezTo>
                  <a:cubicBezTo>
                    <a:pt x="30" y="3"/>
                    <a:pt x="31" y="3"/>
                    <a:pt x="31" y="2"/>
                  </a:cubicBezTo>
                  <a:cubicBezTo>
                    <a:pt x="31" y="2"/>
                    <a:pt x="31" y="2"/>
                    <a:pt x="31" y="1"/>
                  </a:cubicBezTo>
                  <a:cubicBezTo>
                    <a:pt x="30" y="1"/>
                    <a:pt x="30" y="1"/>
                    <a:pt x="30" y="1"/>
                  </a:cubicBezTo>
                  <a:cubicBezTo>
                    <a:pt x="30" y="1"/>
                    <a:pt x="30" y="1"/>
                    <a:pt x="30" y="1"/>
                  </a:cubicBezTo>
                  <a:cubicBezTo>
                    <a:pt x="30" y="1"/>
                    <a:pt x="30" y="1"/>
                    <a:pt x="30" y="1"/>
                  </a:cubicBezTo>
                  <a:cubicBezTo>
                    <a:pt x="30" y="2"/>
                    <a:pt x="30" y="2"/>
                    <a:pt x="30" y="2"/>
                  </a:cubicBezTo>
                  <a:cubicBezTo>
                    <a:pt x="30" y="2"/>
                    <a:pt x="30" y="2"/>
                    <a:pt x="29" y="2"/>
                  </a:cubicBezTo>
                  <a:cubicBezTo>
                    <a:pt x="29" y="2"/>
                    <a:pt x="29" y="2"/>
                    <a:pt x="29" y="2"/>
                  </a:cubicBezTo>
                  <a:cubicBezTo>
                    <a:pt x="26" y="2"/>
                    <a:pt x="26" y="2"/>
                    <a:pt x="26" y="2"/>
                  </a:cubicBezTo>
                  <a:cubicBezTo>
                    <a:pt x="24" y="1"/>
                    <a:pt x="24" y="1"/>
                    <a:pt x="23" y="1"/>
                  </a:cubicBezTo>
                  <a:cubicBezTo>
                    <a:pt x="20" y="1"/>
                    <a:pt x="18" y="3"/>
                    <a:pt x="18" y="5"/>
                  </a:cubicBezTo>
                  <a:cubicBezTo>
                    <a:pt x="18" y="8"/>
                    <a:pt x="20" y="9"/>
                    <a:pt x="25" y="11"/>
                  </a:cubicBezTo>
                  <a:cubicBezTo>
                    <a:pt x="29" y="13"/>
                    <a:pt x="30" y="13"/>
                    <a:pt x="30" y="14"/>
                  </a:cubicBezTo>
                  <a:cubicBezTo>
                    <a:pt x="30" y="15"/>
                    <a:pt x="29" y="16"/>
                    <a:pt x="28" y="16"/>
                  </a:cubicBezTo>
                  <a:cubicBezTo>
                    <a:pt x="28" y="16"/>
                    <a:pt x="28" y="16"/>
                    <a:pt x="28" y="15"/>
                  </a:cubicBezTo>
                  <a:cubicBezTo>
                    <a:pt x="27" y="15"/>
                    <a:pt x="27" y="15"/>
                    <a:pt x="25" y="15"/>
                  </a:cubicBezTo>
                  <a:cubicBezTo>
                    <a:pt x="24" y="15"/>
                    <a:pt x="23" y="14"/>
                    <a:pt x="21" y="14"/>
                  </a:cubicBezTo>
                  <a:cubicBezTo>
                    <a:pt x="18" y="14"/>
                    <a:pt x="16" y="15"/>
                    <a:pt x="14" y="17"/>
                  </a:cubicBezTo>
                  <a:cubicBezTo>
                    <a:pt x="14" y="17"/>
                    <a:pt x="14" y="17"/>
                    <a:pt x="13" y="17"/>
                  </a:cubicBezTo>
                  <a:cubicBezTo>
                    <a:pt x="13" y="17"/>
                    <a:pt x="13" y="17"/>
                    <a:pt x="13" y="17"/>
                  </a:cubicBezTo>
                  <a:cubicBezTo>
                    <a:pt x="12" y="17"/>
                    <a:pt x="12" y="17"/>
                    <a:pt x="12" y="17"/>
                  </a:cubicBezTo>
                  <a:cubicBezTo>
                    <a:pt x="12" y="17"/>
                    <a:pt x="12" y="17"/>
                    <a:pt x="12" y="18"/>
                  </a:cubicBezTo>
                  <a:cubicBezTo>
                    <a:pt x="11" y="19"/>
                    <a:pt x="11" y="19"/>
                    <a:pt x="11" y="19"/>
                  </a:cubicBezTo>
                  <a:cubicBezTo>
                    <a:pt x="11" y="19"/>
                    <a:pt x="11" y="19"/>
                    <a:pt x="11" y="19"/>
                  </a:cubicBezTo>
                  <a:cubicBezTo>
                    <a:pt x="10" y="19"/>
                    <a:pt x="10" y="19"/>
                    <a:pt x="10" y="18"/>
                  </a:cubicBezTo>
                  <a:cubicBezTo>
                    <a:pt x="10" y="17"/>
                    <a:pt x="9" y="17"/>
                    <a:pt x="9" y="17"/>
                  </a:cubicBezTo>
                  <a:cubicBezTo>
                    <a:pt x="8" y="16"/>
                    <a:pt x="8" y="16"/>
                    <a:pt x="8" y="16"/>
                  </a:cubicBezTo>
                  <a:cubicBezTo>
                    <a:pt x="8" y="16"/>
                    <a:pt x="8" y="16"/>
                    <a:pt x="8" y="16"/>
                  </a:cubicBezTo>
                  <a:cubicBezTo>
                    <a:pt x="8" y="16"/>
                    <a:pt x="8" y="16"/>
                    <a:pt x="8" y="15"/>
                  </a:cubicBezTo>
                  <a:cubicBezTo>
                    <a:pt x="8" y="15"/>
                    <a:pt x="8" y="15"/>
                    <a:pt x="9" y="15"/>
                  </a:cubicBezTo>
                  <a:cubicBezTo>
                    <a:pt x="9" y="15"/>
                    <a:pt x="9" y="15"/>
                    <a:pt x="9" y="15"/>
                  </a:cubicBezTo>
                  <a:cubicBezTo>
                    <a:pt x="9" y="14"/>
                    <a:pt x="9" y="14"/>
                    <a:pt x="9" y="14"/>
                  </a:cubicBezTo>
                  <a:cubicBezTo>
                    <a:pt x="9" y="14"/>
                    <a:pt x="9" y="14"/>
                    <a:pt x="9" y="14"/>
                  </a:cubicBezTo>
                  <a:cubicBezTo>
                    <a:pt x="9" y="14"/>
                    <a:pt x="9" y="14"/>
                    <a:pt x="9" y="15"/>
                  </a:cubicBezTo>
                  <a:cubicBezTo>
                    <a:pt x="9" y="15"/>
                    <a:pt x="9" y="16"/>
                    <a:pt x="10" y="16"/>
                  </a:cubicBezTo>
                  <a:cubicBezTo>
                    <a:pt x="10" y="17"/>
                    <a:pt x="10" y="17"/>
                    <a:pt x="10" y="17"/>
                  </a:cubicBezTo>
                  <a:cubicBezTo>
                    <a:pt x="10" y="17"/>
                    <a:pt x="10" y="17"/>
                    <a:pt x="10" y="17"/>
                  </a:cubicBezTo>
                  <a:cubicBezTo>
                    <a:pt x="11" y="17"/>
                    <a:pt x="11" y="16"/>
                    <a:pt x="11" y="15"/>
                  </a:cubicBezTo>
                  <a:cubicBezTo>
                    <a:pt x="11" y="15"/>
                    <a:pt x="11" y="14"/>
                    <a:pt x="12" y="14"/>
                  </a:cubicBezTo>
                  <a:cubicBezTo>
                    <a:pt x="12" y="14"/>
                    <a:pt x="12" y="14"/>
                    <a:pt x="12" y="15"/>
                  </a:cubicBezTo>
                  <a:cubicBezTo>
                    <a:pt x="12" y="15"/>
                    <a:pt x="12" y="15"/>
                    <a:pt x="12" y="16"/>
                  </a:cubicBezTo>
                  <a:cubicBezTo>
                    <a:pt x="13" y="16"/>
                    <a:pt x="13" y="16"/>
                    <a:pt x="13" y="16"/>
                  </a:cubicBezTo>
                  <a:cubicBezTo>
                    <a:pt x="13" y="16"/>
                    <a:pt x="13" y="16"/>
                    <a:pt x="13" y="16"/>
                  </a:cubicBezTo>
                  <a:cubicBezTo>
                    <a:pt x="13" y="16"/>
                    <a:pt x="13" y="16"/>
                    <a:pt x="13" y="15"/>
                  </a:cubicBezTo>
                  <a:cubicBezTo>
                    <a:pt x="13" y="15"/>
                    <a:pt x="13" y="15"/>
                    <a:pt x="13" y="15"/>
                  </a:cubicBezTo>
                  <a:cubicBezTo>
                    <a:pt x="13" y="14"/>
                    <a:pt x="13" y="14"/>
                    <a:pt x="13" y="14"/>
                  </a:cubicBezTo>
                  <a:cubicBezTo>
                    <a:pt x="13" y="14"/>
                    <a:pt x="13" y="14"/>
                    <a:pt x="13" y="14"/>
                  </a:cubicBezTo>
                  <a:cubicBezTo>
                    <a:pt x="13" y="14"/>
                    <a:pt x="13" y="13"/>
                    <a:pt x="13" y="13"/>
                  </a:cubicBezTo>
                  <a:cubicBezTo>
                    <a:pt x="14" y="13"/>
                    <a:pt x="14" y="14"/>
                    <a:pt x="14" y="14"/>
                  </a:cubicBezTo>
                  <a:cubicBezTo>
                    <a:pt x="14" y="14"/>
                    <a:pt x="14" y="14"/>
                    <a:pt x="14" y="14"/>
                  </a:cubicBezTo>
                  <a:cubicBezTo>
                    <a:pt x="14" y="14"/>
                    <a:pt x="15" y="14"/>
                    <a:pt x="15" y="14"/>
                  </a:cubicBezTo>
                  <a:cubicBezTo>
                    <a:pt x="15" y="14"/>
                    <a:pt x="15" y="14"/>
                    <a:pt x="15" y="14"/>
                  </a:cubicBezTo>
                  <a:cubicBezTo>
                    <a:pt x="15" y="14"/>
                    <a:pt x="15" y="14"/>
                    <a:pt x="15" y="13"/>
                  </a:cubicBezTo>
                  <a:cubicBezTo>
                    <a:pt x="15" y="13"/>
                    <a:pt x="15" y="13"/>
                    <a:pt x="15" y="13"/>
                  </a:cubicBezTo>
                  <a:cubicBezTo>
                    <a:pt x="14" y="12"/>
                    <a:pt x="14" y="12"/>
                    <a:pt x="14" y="12"/>
                  </a:cubicBezTo>
                  <a:cubicBezTo>
                    <a:pt x="14" y="12"/>
                    <a:pt x="14" y="12"/>
                    <a:pt x="14" y="12"/>
                  </a:cubicBezTo>
                  <a:cubicBezTo>
                    <a:pt x="13" y="12"/>
                    <a:pt x="13" y="12"/>
                    <a:pt x="13" y="12"/>
                  </a:cubicBezTo>
                  <a:cubicBezTo>
                    <a:pt x="13" y="12"/>
                    <a:pt x="13" y="12"/>
                    <a:pt x="13" y="12"/>
                  </a:cubicBezTo>
                  <a:cubicBezTo>
                    <a:pt x="13" y="12"/>
                    <a:pt x="13" y="12"/>
                    <a:pt x="13" y="12"/>
                  </a:cubicBezTo>
                  <a:cubicBezTo>
                    <a:pt x="13" y="12"/>
                    <a:pt x="13" y="11"/>
                    <a:pt x="13" y="11"/>
                  </a:cubicBezTo>
                  <a:cubicBezTo>
                    <a:pt x="14" y="10"/>
                    <a:pt x="14" y="9"/>
                    <a:pt x="14" y="8"/>
                  </a:cubicBezTo>
                  <a:cubicBezTo>
                    <a:pt x="14" y="6"/>
                    <a:pt x="14" y="6"/>
                    <a:pt x="14" y="6"/>
                  </a:cubicBezTo>
                  <a:cubicBezTo>
                    <a:pt x="14" y="5"/>
                    <a:pt x="14" y="5"/>
                    <a:pt x="14" y="5"/>
                  </a:cubicBezTo>
                  <a:cubicBezTo>
                    <a:pt x="15" y="5"/>
                    <a:pt x="15" y="5"/>
                    <a:pt x="15" y="5"/>
                  </a:cubicBezTo>
                  <a:cubicBezTo>
                    <a:pt x="15" y="6"/>
                    <a:pt x="15" y="6"/>
                    <a:pt x="15" y="6"/>
                  </a:cubicBezTo>
                  <a:cubicBezTo>
                    <a:pt x="15" y="6"/>
                    <a:pt x="15" y="6"/>
                    <a:pt x="15" y="6"/>
                  </a:cubicBezTo>
                  <a:cubicBezTo>
                    <a:pt x="15" y="7"/>
                    <a:pt x="15" y="7"/>
                    <a:pt x="15" y="7"/>
                  </a:cubicBezTo>
                  <a:cubicBezTo>
                    <a:pt x="15" y="7"/>
                    <a:pt x="15" y="7"/>
                    <a:pt x="15" y="7"/>
                  </a:cubicBezTo>
                  <a:cubicBezTo>
                    <a:pt x="16" y="6"/>
                    <a:pt x="16" y="6"/>
                    <a:pt x="16" y="6"/>
                  </a:cubicBezTo>
                  <a:cubicBezTo>
                    <a:pt x="16" y="6"/>
                    <a:pt x="16" y="5"/>
                    <a:pt x="16" y="5"/>
                  </a:cubicBezTo>
                  <a:cubicBezTo>
                    <a:pt x="16" y="4"/>
                    <a:pt x="16" y="4"/>
                    <a:pt x="15" y="4"/>
                  </a:cubicBezTo>
                  <a:cubicBezTo>
                    <a:pt x="14" y="4"/>
                    <a:pt x="14" y="3"/>
                    <a:pt x="14" y="3"/>
                  </a:cubicBezTo>
                  <a:cubicBezTo>
                    <a:pt x="14" y="3"/>
                    <a:pt x="14" y="3"/>
                    <a:pt x="14" y="3"/>
                  </a:cubicBezTo>
                  <a:cubicBezTo>
                    <a:pt x="14" y="3"/>
                    <a:pt x="14" y="3"/>
                    <a:pt x="14" y="3"/>
                  </a:cubicBezTo>
                  <a:cubicBezTo>
                    <a:pt x="14" y="2"/>
                    <a:pt x="14" y="2"/>
                    <a:pt x="14" y="2"/>
                  </a:cubicBezTo>
                  <a:cubicBezTo>
                    <a:pt x="14" y="2"/>
                    <a:pt x="14" y="2"/>
                    <a:pt x="14" y="2"/>
                  </a:cubicBezTo>
                  <a:cubicBezTo>
                    <a:pt x="14" y="1"/>
                    <a:pt x="14" y="1"/>
                    <a:pt x="14" y="1"/>
                  </a:cubicBezTo>
                  <a:cubicBezTo>
                    <a:pt x="14" y="2"/>
                    <a:pt x="14" y="2"/>
                    <a:pt x="14" y="2"/>
                  </a:cubicBezTo>
                  <a:cubicBezTo>
                    <a:pt x="13" y="2"/>
                    <a:pt x="13" y="2"/>
                    <a:pt x="13" y="2"/>
                  </a:cubicBezTo>
                  <a:cubicBezTo>
                    <a:pt x="12" y="3"/>
                    <a:pt x="12" y="3"/>
                    <a:pt x="12" y="3"/>
                  </a:cubicBezTo>
                  <a:cubicBezTo>
                    <a:pt x="12" y="3"/>
                    <a:pt x="12" y="3"/>
                    <a:pt x="12" y="3"/>
                  </a:cubicBezTo>
                  <a:cubicBezTo>
                    <a:pt x="12" y="2"/>
                    <a:pt x="12" y="2"/>
                    <a:pt x="12" y="2"/>
                  </a:cubicBezTo>
                  <a:cubicBezTo>
                    <a:pt x="12" y="2"/>
                    <a:pt x="12" y="2"/>
                    <a:pt x="12" y="2"/>
                  </a:cubicBezTo>
                  <a:cubicBezTo>
                    <a:pt x="12" y="1"/>
                    <a:pt x="12" y="1"/>
                    <a:pt x="11" y="0"/>
                  </a:cubicBezTo>
                  <a:cubicBezTo>
                    <a:pt x="11" y="0"/>
                    <a:pt x="11" y="0"/>
                    <a:pt x="11" y="0"/>
                  </a:cubicBezTo>
                  <a:cubicBezTo>
                    <a:pt x="10" y="1"/>
                    <a:pt x="10" y="1"/>
                    <a:pt x="10" y="1"/>
                  </a:cubicBezTo>
                  <a:cubicBezTo>
                    <a:pt x="10" y="1"/>
                    <a:pt x="10" y="1"/>
                    <a:pt x="10" y="1"/>
                  </a:cubicBezTo>
                  <a:cubicBezTo>
                    <a:pt x="10" y="1"/>
                    <a:pt x="10" y="2"/>
                    <a:pt x="10" y="2"/>
                  </a:cubicBezTo>
                  <a:cubicBezTo>
                    <a:pt x="10" y="2"/>
                    <a:pt x="10" y="2"/>
                    <a:pt x="10" y="2"/>
                  </a:cubicBezTo>
                  <a:cubicBezTo>
                    <a:pt x="10" y="2"/>
                    <a:pt x="10" y="2"/>
                    <a:pt x="10" y="2"/>
                  </a:cubicBezTo>
                  <a:cubicBezTo>
                    <a:pt x="10" y="3"/>
                    <a:pt x="9" y="3"/>
                    <a:pt x="9" y="3"/>
                  </a:cubicBezTo>
                  <a:cubicBezTo>
                    <a:pt x="9" y="3"/>
                    <a:pt x="9" y="3"/>
                    <a:pt x="9" y="3"/>
                  </a:cubicBezTo>
                  <a:cubicBezTo>
                    <a:pt x="9" y="2"/>
                    <a:pt x="9" y="2"/>
                    <a:pt x="9" y="2"/>
                  </a:cubicBezTo>
                  <a:cubicBezTo>
                    <a:pt x="9" y="2"/>
                    <a:pt x="9" y="2"/>
                    <a:pt x="9" y="2"/>
                  </a:cubicBezTo>
                  <a:cubicBezTo>
                    <a:pt x="8" y="2"/>
                    <a:pt x="8" y="2"/>
                    <a:pt x="8" y="2"/>
                  </a:cubicBezTo>
                  <a:cubicBezTo>
                    <a:pt x="8" y="1"/>
                    <a:pt x="8" y="1"/>
                    <a:pt x="8" y="1"/>
                  </a:cubicBezTo>
                  <a:cubicBezTo>
                    <a:pt x="7" y="2"/>
                    <a:pt x="7" y="2"/>
                    <a:pt x="7" y="3"/>
                  </a:cubicBezTo>
                  <a:cubicBezTo>
                    <a:pt x="7" y="3"/>
                    <a:pt x="7" y="3"/>
                    <a:pt x="7" y="3"/>
                  </a:cubicBezTo>
                  <a:cubicBezTo>
                    <a:pt x="7" y="4"/>
                    <a:pt x="7" y="4"/>
                    <a:pt x="7" y="4"/>
                  </a:cubicBezTo>
                  <a:cubicBezTo>
                    <a:pt x="7" y="4"/>
                    <a:pt x="7" y="4"/>
                    <a:pt x="7" y="4"/>
                  </a:cubicBezTo>
                  <a:cubicBezTo>
                    <a:pt x="7" y="4"/>
                    <a:pt x="6" y="4"/>
                    <a:pt x="6" y="4"/>
                  </a:cubicBezTo>
                  <a:cubicBezTo>
                    <a:pt x="6" y="4"/>
                    <a:pt x="5" y="4"/>
                    <a:pt x="5" y="5"/>
                  </a:cubicBezTo>
                  <a:cubicBezTo>
                    <a:pt x="5" y="5"/>
                    <a:pt x="5" y="6"/>
                    <a:pt x="6" y="6"/>
                  </a:cubicBezTo>
                  <a:cubicBezTo>
                    <a:pt x="6" y="7"/>
                    <a:pt x="7" y="7"/>
                    <a:pt x="7" y="7"/>
                  </a:cubicBezTo>
                  <a:cubicBezTo>
                    <a:pt x="7" y="7"/>
                    <a:pt x="7" y="7"/>
                    <a:pt x="7" y="6"/>
                  </a:cubicBezTo>
                  <a:cubicBezTo>
                    <a:pt x="7" y="6"/>
                    <a:pt x="7" y="6"/>
                    <a:pt x="7" y="6"/>
                  </a:cubicBezTo>
                  <a:cubicBezTo>
                    <a:pt x="7" y="6"/>
                    <a:pt x="7" y="6"/>
                    <a:pt x="7" y="6"/>
                  </a:cubicBezTo>
                  <a:cubicBezTo>
                    <a:pt x="7" y="5"/>
                    <a:pt x="7" y="5"/>
                    <a:pt x="7" y="5"/>
                  </a:cubicBezTo>
                  <a:cubicBezTo>
                    <a:pt x="7" y="5"/>
                    <a:pt x="7" y="5"/>
                    <a:pt x="7" y="6"/>
                  </a:cubicBezTo>
                  <a:cubicBezTo>
                    <a:pt x="8" y="7"/>
                    <a:pt x="8" y="7"/>
                    <a:pt x="8" y="7"/>
                  </a:cubicBezTo>
                  <a:cubicBezTo>
                    <a:pt x="8" y="9"/>
                    <a:pt x="8" y="9"/>
                    <a:pt x="8" y="9"/>
                  </a:cubicBezTo>
                  <a:cubicBezTo>
                    <a:pt x="8" y="9"/>
                    <a:pt x="8" y="10"/>
                    <a:pt x="8" y="10"/>
                  </a:cubicBezTo>
                  <a:cubicBezTo>
                    <a:pt x="9" y="11"/>
                    <a:pt x="9" y="11"/>
                    <a:pt x="9" y="11"/>
                  </a:cubicBezTo>
                  <a:cubicBezTo>
                    <a:pt x="9" y="12"/>
                    <a:pt x="9" y="12"/>
                    <a:pt x="9" y="12"/>
                  </a:cubicBezTo>
                  <a:cubicBezTo>
                    <a:pt x="9" y="12"/>
                    <a:pt x="9" y="12"/>
                    <a:pt x="9" y="12"/>
                  </a:cubicBezTo>
                  <a:cubicBezTo>
                    <a:pt x="9" y="12"/>
                    <a:pt x="9" y="12"/>
                    <a:pt x="9" y="12"/>
                  </a:cubicBezTo>
                  <a:cubicBezTo>
                    <a:pt x="9" y="12"/>
                    <a:pt x="9" y="12"/>
                    <a:pt x="8" y="12"/>
                  </a:cubicBezTo>
                  <a:cubicBezTo>
                    <a:pt x="8" y="12"/>
                    <a:pt x="8" y="12"/>
                    <a:pt x="8" y="12"/>
                  </a:cubicBezTo>
                  <a:cubicBezTo>
                    <a:pt x="8" y="12"/>
                    <a:pt x="7" y="12"/>
                    <a:pt x="7" y="15"/>
                  </a:cubicBezTo>
                  <a:cubicBezTo>
                    <a:pt x="7" y="16"/>
                    <a:pt x="8" y="18"/>
                    <a:pt x="8" y="19"/>
                  </a:cubicBezTo>
                  <a:cubicBezTo>
                    <a:pt x="9" y="21"/>
                    <a:pt x="9" y="21"/>
                    <a:pt x="9" y="21"/>
                  </a:cubicBezTo>
                  <a:cubicBezTo>
                    <a:pt x="9" y="21"/>
                    <a:pt x="9" y="21"/>
                    <a:pt x="9" y="22"/>
                  </a:cubicBezTo>
                  <a:cubicBezTo>
                    <a:pt x="9" y="24"/>
                    <a:pt x="6" y="28"/>
                    <a:pt x="2" y="30"/>
                  </a:cubicBezTo>
                  <a:cubicBezTo>
                    <a:pt x="1" y="31"/>
                    <a:pt x="0" y="31"/>
                    <a:pt x="0" y="33"/>
                  </a:cubicBezTo>
                  <a:cubicBezTo>
                    <a:pt x="1" y="33"/>
                    <a:pt x="1" y="33"/>
                    <a:pt x="1" y="33"/>
                  </a:cubicBezTo>
                  <a:cubicBezTo>
                    <a:pt x="2" y="32"/>
                    <a:pt x="3" y="32"/>
                    <a:pt x="3" y="32"/>
                  </a:cubicBezTo>
                  <a:cubicBezTo>
                    <a:pt x="3" y="31"/>
                    <a:pt x="3" y="31"/>
                    <a:pt x="3" y="31"/>
                  </a:cubicBezTo>
                  <a:cubicBezTo>
                    <a:pt x="3" y="31"/>
                    <a:pt x="3" y="31"/>
                    <a:pt x="4" y="31"/>
                  </a:cubicBezTo>
                  <a:cubicBezTo>
                    <a:pt x="4" y="31"/>
                    <a:pt x="4" y="30"/>
                    <a:pt x="4" y="30"/>
                  </a:cubicBezTo>
                  <a:cubicBezTo>
                    <a:pt x="4" y="30"/>
                    <a:pt x="5" y="30"/>
                    <a:pt x="5" y="30"/>
                  </a:cubicBezTo>
                  <a:cubicBezTo>
                    <a:pt x="5" y="30"/>
                    <a:pt x="5" y="30"/>
                    <a:pt x="5" y="30"/>
                  </a:cubicBezTo>
                  <a:cubicBezTo>
                    <a:pt x="5" y="30"/>
                    <a:pt x="5" y="30"/>
                    <a:pt x="5" y="30"/>
                  </a:cubicBezTo>
                  <a:cubicBezTo>
                    <a:pt x="4" y="31"/>
                    <a:pt x="4" y="31"/>
                    <a:pt x="4" y="31"/>
                  </a:cubicBezTo>
                  <a:cubicBezTo>
                    <a:pt x="4" y="31"/>
                    <a:pt x="4" y="31"/>
                    <a:pt x="4" y="31"/>
                  </a:cubicBezTo>
                  <a:cubicBezTo>
                    <a:pt x="4" y="32"/>
                    <a:pt x="5" y="33"/>
                    <a:pt x="6" y="33"/>
                  </a:cubicBezTo>
                  <a:cubicBezTo>
                    <a:pt x="6" y="33"/>
                    <a:pt x="6" y="33"/>
                    <a:pt x="6" y="33"/>
                  </a:cubicBezTo>
                  <a:cubicBezTo>
                    <a:pt x="6" y="32"/>
                    <a:pt x="6" y="32"/>
                    <a:pt x="6" y="31"/>
                  </a:cubicBezTo>
                  <a:cubicBezTo>
                    <a:pt x="7" y="31"/>
                    <a:pt x="7" y="31"/>
                    <a:pt x="7" y="31"/>
                  </a:cubicBezTo>
                  <a:cubicBezTo>
                    <a:pt x="7" y="30"/>
                    <a:pt x="7" y="30"/>
                    <a:pt x="7" y="29"/>
                  </a:cubicBezTo>
                  <a:cubicBezTo>
                    <a:pt x="7" y="28"/>
                    <a:pt x="7" y="28"/>
                    <a:pt x="7" y="28"/>
                  </a:cubicBezTo>
                  <a:cubicBezTo>
                    <a:pt x="7" y="28"/>
                    <a:pt x="7" y="28"/>
                    <a:pt x="7" y="28"/>
                  </a:cubicBezTo>
                  <a:cubicBezTo>
                    <a:pt x="7" y="28"/>
                    <a:pt x="7" y="27"/>
                    <a:pt x="7" y="27"/>
                  </a:cubicBezTo>
                  <a:cubicBezTo>
                    <a:pt x="7" y="27"/>
                    <a:pt x="7" y="27"/>
                    <a:pt x="7" y="28"/>
                  </a:cubicBezTo>
                  <a:cubicBezTo>
                    <a:pt x="7" y="28"/>
                    <a:pt x="7" y="28"/>
                    <a:pt x="7" y="28"/>
                  </a:cubicBezTo>
                  <a:cubicBezTo>
                    <a:pt x="7" y="28"/>
                    <a:pt x="8" y="28"/>
                    <a:pt x="8" y="28"/>
                  </a:cubicBezTo>
                  <a:cubicBezTo>
                    <a:pt x="8" y="28"/>
                    <a:pt x="9" y="28"/>
                    <a:pt x="9" y="27"/>
                  </a:cubicBezTo>
                  <a:cubicBezTo>
                    <a:pt x="9" y="27"/>
                    <a:pt x="9" y="27"/>
                    <a:pt x="9" y="26"/>
                  </a:cubicBezTo>
                  <a:cubicBezTo>
                    <a:pt x="9" y="26"/>
                    <a:pt x="9" y="26"/>
                    <a:pt x="9" y="25"/>
                  </a:cubicBezTo>
                  <a:cubicBezTo>
                    <a:pt x="9" y="25"/>
                    <a:pt x="9" y="25"/>
                    <a:pt x="9" y="25"/>
                  </a:cubicBezTo>
                  <a:cubicBezTo>
                    <a:pt x="9" y="25"/>
                    <a:pt x="9" y="25"/>
                    <a:pt x="9" y="25"/>
                  </a:cubicBezTo>
                  <a:cubicBezTo>
                    <a:pt x="9" y="25"/>
                    <a:pt x="9" y="25"/>
                    <a:pt x="10" y="25"/>
                  </a:cubicBezTo>
                  <a:cubicBezTo>
                    <a:pt x="10" y="26"/>
                    <a:pt x="10" y="26"/>
                    <a:pt x="10" y="26"/>
                  </a:cubicBezTo>
                  <a:cubicBezTo>
                    <a:pt x="10" y="26"/>
                    <a:pt x="10" y="26"/>
                    <a:pt x="10" y="26"/>
                  </a:cubicBezTo>
                  <a:cubicBezTo>
                    <a:pt x="11" y="26"/>
                    <a:pt x="11" y="25"/>
                    <a:pt x="11" y="24"/>
                  </a:cubicBezTo>
                  <a:cubicBezTo>
                    <a:pt x="11" y="23"/>
                    <a:pt x="11" y="23"/>
                    <a:pt x="12" y="23"/>
                  </a:cubicBezTo>
                  <a:cubicBezTo>
                    <a:pt x="12" y="23"/>
                    <a:pt x="12" y="23"/>
                    <a:pt x="12" y="23"/>
                  </a:cubicBezTo>
                  <a:cubicBezTo>
                    <a:pt x="12" y="23"/>
                    <a:pt x="12" y="23"/>
                    <a:pt x="12" y="23"/>
                  </a:cubicBezTo>
                  <a:cubicBezTo>
                    <a:pt x="12" y="24"/>
                    <a:pt x="12" y="24"/>
                    <a:pt x="12" y="24"/>
                  </a:cubicBezTo>
                  <a:cubicBezTo>
                    <a:pt x="12" y="24"/>
                    <a:pt x="12" y="24"/>
                    <a:pt x="13" y="23"/>
                  </a:cubicBezTo>
                  <a:cubicBezTo>
                    <a:pt x="13" y="23"/>
                    <a:pt x="13" y="23"/>
                    <a:pt x="13" y="23"/>
                  </a:cubicBezTo>
                  <a:cubicBezTo>
                    <a:pt x="13" y="23"/>
                    <a:pt x="13" y="23"/>
                    <a:pt x="13" y="23"/>
                  </a:cubicBezTo>
                  <a:cubicBezTo>
                    <a:pt x="13" y="22"/>
                    <a:pt x="13" y="22"/>
                    <a:pt x="13" y="22"/>
                  </a:cubicBezTo>
                  <a:cubicBezTo>
                    <a:pt x="13" y="22"/>
                    <a:pt x="12" y="22"/>
                    <a:pt x="12" y="21"/>
                  </a:cubicBezTo>
                  <a:cubicBezTo>
                    <a:pt x="12" y="21"/>
                    <a:pt x="13" y="20"/>
                    <a:pt x="13" y="19"/>
                  </a:cubicBezTo>
                  <a:cubicBezTo>
                    <a:pt x="14" y="18"/>
                    <a:pt x="14" y="18"/>
                    <a:pt x="14" y="18"/>
                  </a:cubicBezTo>
                  <a:cubicBezTo>
                    <a:pt x="14" y="18"/>
                    <a:pt x="14" y="18"/>
                    <a:pt x="14" y="19"/>
                  </a:cubicBezTo>
                  <a:cubicBezTo>
                    <a:pt x="14" y="19"/>
                    <a:pt x="14" y="19"/>
                    <a:pt x="14" y="19"/>
                  </a:cubicBezTo>
                  <a:cubicBezTo>
                    <a:pt x="14" y="19"/>
                    <a:pt x="14" y="19"/>
                    <a:pt x="14" y="19"/>
                  </a:cubicBezTo>
                  <a:cubicBezTo>
                    <a:pt x="14" y="19"/>
                    <a:pt x="14" y="19"/>
                    <a:pt x="14" y="19"/>
                  </a:cubicBezTo>
                  <a:cubicBezTo>
                    <a:pt x="14" y="19"/>
                    <a:pt x="15" y="19"/>
                    <a:pt x="15" y="19"/>
                  </a:cubicBezTo>
                  <a:cubicBezTo>
                    <a:pt x="15" y="19"/>
                    <a:pt x="15" y="19"/>
                    <a:pt x="16" y="19"/>
                  </a:cubicBezTo>
                  <a:cubicBezTo>
                    <a:pt x="16" y="19"/>
                    <a:pt x="17" y="19"/>
                    <a:pt x="17" y="18"/>
                  </a:cubicBezTo>
                  <a:cubicBezTo>
                    <a:pt x="17" y="18"/>
                    <a:pt x="17" y="18"/>
                    <a:pt x="18" y="18"/>
                  </a:cubicBezTo>
                  <a:cubicBezTo>
                    <a:pt x="18" y="18"/>
                    <a:pt x="18" y="18"/>
                    <a:pt x="18" y="18"/>
                  </a:cubicBezTo>
                  <a:cubicBezTo>
                    <a:pt x="19" y="19"/>
                    <a:pt x="19" y="19"/>
                    <a:pt x="19" y="19"/>
                  </a:cubicBezTo>
                  <a:cubicBezTo>
                    <a:pt x="19" y="19"/>
                    <a:pt x="20" y="18"/>
                    <a:pt x="20" y="18"/>
                  </a:cubicBezTo>
                  <a:cubicBezTo>
                    <a:pt x="20" y="18"/>
                    <a:pt x="20" y="18"/>
                    <a:pt x="19" y="17"/>
                  </a:cubicBezTo>
                  <a:cubicBezTo>
                    <a:pt x="19" y="17"/>
                    <a:pt x="19" y="17"/>
                    <a:pt x="19" y="17"/>
                  </a:cubicBezTo>
                  <a:cubicBezTo>
                    <a:pt x="19" y="17"/>
                    <a:pt x="19" y="17"/>
                    <a:pt x="19" y="17"/>
                  </a:cubicBezTo>
                  <a:cubicBezTo>
                    <a:pt x="19" y="17"/>
                    <a:pt x="19" y="17"/>
                    <a:pt x="19" y="17"/>
                  </a:cubicBezTo>
                  <a:cubicBezTo>
                    <a:pt x="19" y="16"/>
                    <a:pt x="19" y="16"/>
                    <a:pt x="19" y="16"/>
                  </a:cubicBezTo>
                  <a:cubicBezTo>
                    <a:pt x="19" y="16"/>
                    <a:pt x="20" y="17"/>
                    <a:pt x="20" y="18"/>
                  </a:cubicBezTo>
                  <a:cubicBezTo>
                    <a:pt x="23" y="22"/>
                    <a:pt x="24" y="24"/>
                    <a:pt x="26" y="24"/>
                  </a:cubicBezTo>
                  <a:cubicBezTo>
                    <a:pt x="28" y="25"/>
                    <a:pt x="29" y="25"/>
                    <a:pt x="29" y="26"/>
                  </a:cubicBezTo>
                  <a:cubicBezTo>
                    <a:pt x="29" y="27"/>
                    <a:pt x="29" y="28"/>
                    <a:pt x="28" y="29"/>
                  </a:cubicBezTo>
                  <a:cubicBezTo>
                    <a:pt x="27" y="31"/>
                    <a:pt x="26" y="32"/>
                    <a:pt x="26" y="33"/>
                  </a:cubicBezTo>
                  <a:cubicBezTo>
                    <a:pt x="26" y="33"/>
                    <a:pt x="26" y="33"/>
                    <a:pt x="26" y="33"/>
                  </a:cubicBezTo>
                  <a:cubicBezTo>
                    <a:pt x="26" y="33"/>
                    <a:pt x="26" y="33"/>
                    <a:pt x="26" y="33"/>
                  </a:cubicBezTo>
                  <a:cubicBezTo>
                    <a:pt x="27" y="33"/>
                    <a:pt x="27" y="33"/>
                    <a:pt x="27" y="33"/>
                  </a:cubicBezTo>
                  <a:cubicBezTo>
                    <a:pt x="28" y="33"/>
                    <a:pt x="28" y="33"/>
                    <a:pt x="28" y="33"/>
                  </a:cubicBezTo>
                  <a:cubicBezTo>
                    <a:pt x="28" y="33"/>
                    <a:pt x="28" y="32"/>
                    <a:pt x="28" y="32"/>
                  </a:cubicBezTo>
                  <a:cubicBezTo>
                    <a:pt x="28" y="32"/>
                    <a:pt x="28" y="32"/>
                    <a:pt x="28" y="32"/>
                  </a:cubicBezTo>
                  <a:cubicBezTo>
                    <a:pt x="28" y="31"/>
                    <a:pt x="28" y="31"/>
                    <a:pt x="28" y="31"/>
                  </a:cubicBezTo>
                  <a:cubicBezTo>
                    <a:pt x="28" y="31"/>
                    <a:pt x="28" y="31"/>
                    <a:pt x="28" y="31"/>
                  </a:cubicBezTo>
                  <a:cubicBezTo>
                    <a:pt x="28" y="31"/>
                    <a:pt x="28" y="30"/>
                    <a:pt x="29" y="30"/>
                  </a:cubicBezTo>
                  <a:cubicBezTo>
                    <a:pt x="29" y="30"/>
                    <a:pt x="29" y="30"/>
                    <a:pt x="29" y="31"/>
                  </a:cubicBezTo>
                  <a:cubicBezTo>
                    <a:pt x="30" y="32"/>
                    <a:pt x="30" y="32"/>
                    <a:pt x="30" y="32"/>
                  </a:cubicBezTo>
                  <a:cubicBezTo>
                    <a:pt x="30" y="32"/>
                    <a:pt x="30" y="32"/>
                    <a:pt x="31" y="33"/>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3" name="Freeform 74">
              <a:extLst>
                <a:ext uri="{FF2B5EF4-FFF2-40B4-BE49-F238E27FC236}">
                  <a16:creationId xmlns:a16="http://schemas.microsoft.com/office/drawing/2014/main" id="{7B837D45-6FEC-4919-8414-D1F103573AB4}"/>
                </a:ext>
              </a:extLst>
            </p:cNvPr>
            <p:cNvSpPr>
              <a:spLocks/>
            </p:cNvSpPr>
            <p:nvPr userDrawn="1"/>
          </p:nvSpPr>
          <p:spPr bwMode="auto">
            <a:xfrm>
              <a:off x="357" y="125"/>
              <a:ext cx="2" cy="6"/>
            </a:xfrm>
            <a:custGeom>
              <a:avLst/>
              <a:gdLst>
                <a:gd name="T0" fmla="*/ 0 w 1"/>
                <a:gd name="T1" fmla="*/ 1 h 3"/>
                <a:gd name="T2" fmla="*/ 0 w 1"/>
                <a:gd name="T3" fmla="*/ 2 h 3"/>
                <a:gd name="T4" fmla="*/ 0 w 1"/>
                <a:gd name="T5" fmla="*/ 2 h 3"/>
                <a:gd name="T6" fmla="*/ 0 w 1"/>
                <a:gd name="T7" fmla="*/ 3 h 3"/>
                <a:gd name="T8" fmla="*/ 1 w 1"/>
                <a:gd name="T9" fmla="*/ 2 h 3"/>
                <a:gd name="T10" fmla="*/ 1 w 1"/>
                <a:gd name="T11" fmla="*/ 1 h 3"/>
                <a:gd name="T12" fmla="*/ 1 w 1"/>
                <a:gd name="T13" fmla="*/ 0 h 3"/>
                <a:gd name="T14" fmla="*/ 0 w 1"/>
                <a:gd name="T15" fmla="*/ 0 h 3"/>
                <a:gd name="T16" fmla="*/ 0 w 1"/>
                <a:gd name="T1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3">
                  <a:moveTo>
                    <a:pt x="0" y="1"/>
                  </a:moveTo>
                  <a:cubicBezTo>
                    <a:pt x="0" y="2"/>
                    <a:pt x="0" y="2"/>
                    <a:pt x="0" y="2"/>
                  </a:cubicBezTo>
                  <a:cubicBezTo>
                    <a:pt x="0" y="2"/>
                    <a:pt x="0" y="2"/>
                    <a:pt x="0" y="2"/>
                  </a:cubicBezTo>
                  <a:cubicBezTo>
                    <a:pt x="0" y="3"/>
                    <a:pt x="0" y="3"/>
                    <a:pt x="0" y="3"/>
                  </a:cubicBezTo>
                  <a:cubicBezTo>
                    <a:pt x="0" y="3"/>
                    <a:pt x="0" y="3"/>
                    <a:pt x="1" y="2"/>
                  </a:cubicBezTo>
                  <a:cubicBezTo>
                    <a:pt x="1" y="2"/>
                    <a:pt x="1" y="1"/>
                    <a:pt x="1" y="1"/>
                  </a:cubicBezTo>
                  <a:cubicBezTo>
                    <a:pt x="1" y="1"/>
                    <a:pt x="1" y="1"/>
                    <a:pt x="1" y="0"/>
                  </a:cubicBezTo>
                  <a:cubicBezTo>
                    <a:pt x="0" y="0"/>
                    <a:pt x="0" y="0"/>
                    <a:pt x="0" y="0"/>
                  </a:cubicBezTo>
                  <a:cubicBezTo>
                    <a:pt x="0" y="0"/>
                    <a:pt x="0" y="0"/>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4" name="Freeform 75">
              <a:extLst>
                <a:ext uri="{FF2B5EF4-FFF2-40B4-BE49-F238E27FC236}">
                  <a16:creationId xmlns:a16="http://schemas.microsoft.com/office/drawing/2014/main" id="{3769929C-BE96-49AA-8406-E661D5A51317}"/>
                </a:ext>
              </a:extLst>
            </p:cNvPr>
            <p:cNvSpPr>
              <a:spLocks/>
            </p:cNvSpPr>
            <p:nvPr userDrawn="1"/>
          </p:nvSpPr>
          <p:spPr bwMode="auto">
            <a:xfrm>
              <a:off x="347" y="114"/>
              <a:ext cx="18" cy="40"/>
            </a:xfrm>
            <a:custGeom>
              <a:avLst/>
              <a:gdLst>
                <a:gd name="T0" fmla="*/ 2 w 9"/>
                <a:gd name="T1" fmla="*/ 0 h 19"/>
                <a:gd name="T2" fmla="*/ 3 w 9"/>
                <a:gd name="T3" fmla="*/ 0 h 19"/>
                <a:gd name="T4" fmla="*/ 4 w 9"/>
                <a:gd name="T5" fmla="*/ 4 h 19"/>
                <a:gd name="T6" fmla="*/ 4 w 9"/>
                <a:gd name="T7" fmla="*/ 4 h 19"/>
                <a:gd name="T8" fmla="*/ 4 w 9"/>
                <a:gd name="T9" fmla="*/ 6 h 19"/>
                <a:gd name="T10" fmla="*/ 4 w 9"/>
                <a:gd name="T11" fmla="*/ 7 h 19"/>
                <a:gd name="T12" fmla="*/ 7 w 9"/>
                <a:gd name="T13" fmla="*/ 15 h 19"/>
                <a:gd name="T14" fmla="*/ 8 w 9"/>
                <a:gd name="T15" fmla="*/ 14 h 19"/>
                <a:gd name="T16" fmla="*/ 9 w 9"/>
                <a:gd name="T17" fmla="*/ 14 h 19"/>
                <a:gd name="T18" fmla="*/ 9 w 9"/>
                <a:gd name="T19" fmla="*/ 14 h 19"/>
                <a:gd name="T20" fmla="*/ 9 w 9"/>
                <a:gd name="T21" fmla="*/ 15 h 19"/>
                <a:gd name="T22" fmla="*/ 9 w 9"/>
                <a:gd name="T23" fmla="*/ 15 h 19"/>
                <a:gd name="T24" fmla="*/ 9 w 9"/>
                <a:gd name="T25" fmla="*/ 16 h 19"/>
                <a:gd name="T26" fmla="*/ 9 w 9"/>
                <a:gd name="T27" fmla="*/ 17 h 19"/>
                <a:gd name="T28" fmla="*/ 8 w 9"/>
                <a:gd name="T29" fmla="*/ 17 h 19"/>
                <a:gd name="T30" fmla="*/ 7 w 9"/>
                <a:gd name="T31" fmla="*/ 18 h 19"/>
                <a:gd name="T32" fmla="*/ 6 w 9"/>
                <a:gd name="T33" fmla="*/ 18 h 19"/>
                <a:gd name="T34" fmla="*/ 6 w 9"/>
                <a:gd name="T35" fmla="*/ 19 h 19"/>
                <a:gd name="T36" fmla="*/ 6 w 9"/>
                <a:gd name="T37" fmla="*/ 19 h 19"/>
                <a:gd name="T38" fmla="*/ 5 w 9"/>
                <a:gd name="T39" fmla="*/ 18 h 19"/>
                <a:gd name="T40" fmla="*/ 5 w 9"/>
                <a:gd name="T41" fmla="*/ 17 h 19"/>
                <a:gd name="T42" fmla="*/ 5 w 9"/>
                <a:gd name="T43" fmla="*/ 17 h 19"/>
                <a:gd name="T44" fmla="*/ 5 w 9"/>
                <a:gd name="T45" fmla="*/ 17 h 19"/>
                <a:gd name="T46" fmla="*/ 5 w 9"/>
                <a:gd name="T47" fmla="*/ 17 h 19"/>
                <a:gd name="T48" fmla="*/ 6 w 9"/>
                <a:gd name="T49" fmla="*/ 17 h 19"/>
                <a:gd name="T50" fmla="*/ 6 w 9"/>
                <a:gd name="T51" fmla="*/ 17 h 19"/>
                <a:gd name="T52" fmla="*/ 6 w 9"/>
                <a:gd name="T53" fmla="*/ 17 h 19"/>
                <a:gd name="T54" fmla="*/ 6 w 9"/>
                <a:gd name="T55" fmla="*/ 17 h 19"/>
                <a:gd name="T56" fmla="*/ 4 w 9"/>
                <a:gd name="T57" fmla="*/ 16 h 19"/>
                <a:gd name="T58" fmla="*/ 3 w 9"/>
                <a:gd name="T59" fmla="*/ 15 h 19"/>
                <a:gd name="T60" fmla="*/ 3 w 9"/>
                <a:gd name="T61" fmla="*/ 13 h 19"/>
                <a:gd name="T62" fmla="*/ 3 w 9"/>
                <a:gd name="T63" fmla="*/ 13 h 19"/>
                <a:gd name="T64" fmla="*/ 3 w 9"/>
                <a:gd name="T65" fmla="*/ 13 h 19"/>
                <a:gd name="T66" fmla="*/ 4 w 9"/>
                <a:gd name="T67" fmla="*/ 13 h 19"/>
                <a:gd name="T68" fmla="*/ 4 w 9"/>
                <a:gd name="T69" fmla="*/ 13 h 19"/>
                <a:gd name="T70" fmla="*/ 4 w 9"/>
                <a:gd name="T71" fmla="*/ 13 h 19"/>
                <a:gd name="T72" fmla="*/ 4 w 9"/>
                <a:gd name="T73" fmla="*/ 12 h 19"/>
                <a:gd name="T74" fmla="*/ 2 w 9"/>
                <a:gd name="T75" fmla="*/ 10 h 19"/>
                <a:gd name="T76" fmla="*/ 2 w 9"/>
                <a:gd name="T77" fmla="*/ 9 h 19"/>
                <a:gd name="T78" fmla="*/ 2 w 9"/>
                <a:gd name="T79" fmla="*/ 9 h 19"/>
                <a:gd name="T80" fmla="*/ 2 w 9"/>
                <a:gd name="T81" fmla="*/ 9 h 19"/>
                <a:gd name="T82" fmla="*/ 3 w 9"/>
                <a:gd name="T83" fmla="*/ 9 h 19"/>
                <a:gd name="T84" fmla="*/ 2 w 9"/>
                <a:gd name="T85" fmla="*/ 9 h 19"/>
                <a:gd name="T86" fmla="*/ 1 w 9"/>
                <a:gd name="T87" fmla="*/ 7 h 19"/>
                <a:gd name="T88" fmla="*/ 0 w 9"/>
                <a:gd name="T89" fmla="*/ 5 h 19"/>
                <a:gd name="T90" fmla="*/ 1 w 9"/>
                <a:gd name="T91" fmla="*/ 5 h 19"/>
                <a:gd name="T92" fmla="*/ 2 w 9"/>
                <a:gd name="T93" fmla="*/ 6 h 19"/>
                <a:gd name="T94" fmla="*/ 3 w 9"/>
                <a:gd name="T95" fmla="*/ 7 h 19"/>
                <a:gd name="T96" fmla="*/ 3 w 9"/>
                <a:gd name="T97" fmla="*/ 6 h 19"/>
                <a:gd name="T98" fmla="*/ 3 w 9"/>
                <a:gd name="T99" fmla="*/ 5 h 19"/>
                <a:gd name="T100" fmla="*/ 2 w 9"/>
                <a:gd name="T101" fmla="*/ 5 h 19"/>
                <a:gd name="T102" fmla="*/ 2 w 9"/>
                <a:gd name="T103" fmla="*/ 4 h 19"/>
                <a:gd name="T104" fmla="*/ 2 w 9"/>
                <a:gd name="T105" fmla="*/ 4 h 19"/>
                <a:gd name="T106" fmla="*/ 1 w 9"/>
                <a:gd name="T107" fmla="*/ 3 h 19"/>
                <a:gd name="T108" fmla="*/ 1 w 9"/>
                <a:gd name="T109" fmla="*/ 2 h 19"/>
                <a:gd name="T110" fmla="*/ 2 w 9"/>
                <a:gd name="T111" fmla="*/ 1 h 19"/>
                <a:gd name="T112" fmla="*/ 2 w 9"/>
                <a:gd name="T113" fmla="*/ 0 h 19"/>
                <a:gd name="T114" fmla="*/ 2 w 9"/>
                <a:gd name="T115"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 h="19">
                  <a:moveTo>
                    <a:pt x="2" y="0"/>
                  </a:moveTo>
                  <a:cubicBezTo>
                    <a:pt x="3" y="0"/>
                    <a:pt x="3" y="0"/>
                    <a:pt x="3" y="0"/>
                  </a:cubicBezTo>
                  <a:cubicBezTo>
                    <a:pt x="3" y="1"/>
                    <a:pt x="4" y="3"/>
                    <a:pt x="4" y="4"/>
                  </a:cubicBezTo>
                  <a:cubicBezTo>
                    <a:pt x="4" y="4"/>
                    <a:pt x="4" y="4"/>
                    <a:pt x="4" y="4"/>
                  </a:cubicBezTo>
                  <a:cubicBezTo>
                    <a:pt x="4" y="6"/>
                    <a:pt x="4" y="6"/>
                    <a:pt x="4" y="6"/>
                  </a:cubicBezTo>
                  <a:cubicBezTo>
                    <a:pt x="4" y="7"/>
                    <a:pt x="4" y="7"/>
                    <a:pt x="4" y="7"/>
                  </a:cubicBezTo>
                  <a:cubicBezTo>
                    <a:pt x="4" y="12"/>
                    <a:pt x="5" y="15"/>
                    <a:pt x="7" y="15"/>
                  </a:cubicBezTo>
                  <a:cubicBezTo>
                    <a:pt x="7" y="15"/>
                    <a:pt x="8" y="15"/>
                    <a:pt x="8" y="14"/>
                  </a:cubicBezTo>
                  <a:cubicBezTo>
                    <a:pt x="9" y="14"/>
                    <a:pt x="9" y="14"/>
                    <a:pt x="9" y="14"/>
                  </a:cubicBezTo>
                  <a:cubicBezTo>
                    <a:pt x="9" y="14"/>
                    <a:pt x="9" y="14"/>
                    <a:pt x="9" y="14"/>
                  </a:cubicBezTo>
                  <a:cubicBezTo>
                    <a:pt x="9" y="15"/>
                    <a:pt x="9" y="15"/>
                    <a:pt x="9" y="15"/>
                  </a:cubicBezTo>
                  <a:cubicBezTo>
                    <a:pt x="9" y="15"/>
                    <a:pt x="9" y="15"/>
                    <a:pt x="9" y="15"/>
                  </a:cubicBezTo>
                  <a:cubicBezTo>
                    <a:pt x="9" y="16"/>
                    <a:pt x="9" y="16"/>
                    <a:pt x="9" y="16"/>
                  </a:cubicBezTo>
                  <a:cubicBezTo>
                    <a:pt x="9" y="16"/>
                    <a:pt x="9" y="17"/>
                    <a:pt x="9" y="17"/>
                  </a:cubicBezTo>
                  <a:cubicBezTo>
                    <a:pt x="9" y="17"/>
                    <a:pt x="9" y="17"/>
                    <a:pt x="8" y="17"/>
                  </a:cubicBezTo>
                  <a:cubicBezTo>
                    <a:pt x="8" y="17"/>
                    <a:pt x="8" y="17"/>
                    <a:pt x="7" y="18"/>
                  </a:cubicBezTo>
                  <a:cubicBezTo>
                    <a:pt x="7" y="18"/>
                    <a:pt x="7" y="18"/>
                    <a:pt x="6" y="18"/>
                  </a:cubicBezTo>
                  <a:cubicBezTo>
                    <a:pt x="6" y="19"/>
                    <a:pt x="6" y="19"/>
                    <a:pt x="6" y="19"/>
                  </a:cubicBezTo>
                  <a:cubicBezTo>
                    <a:pt x="6" y="19"/>
                    <a:pt x="6" y="19"/>
                    <a:pt x="6" y="19"/>
                  </a:cubicBezTo>
                  <a:cubicBezTo>
                    <a:pt x="6" y="19"/>
                    <a:pt x="5" y="19"/>
                    <a:pt x="5" y="18"/>
                  </a:cubicBezTo>
                  <a:cubicBezTo>
                    <a:pt x="5" y="18"/>
                    <a:pt x="5" y="17"/>
                    <a:pt x="5" y="17"/>
                  </a:cubicBezTo>
                  <a:cubicBezTo>
                    <a:pt x="5" y="17"/>
                    <a:pt x="5" y="17"/>
                    <a:pt x="5" y="17"/>
                  </a:cubicBezTo>
                  <a:cubicBezTo>
                    <a:pt x="5" y="17"/>
                    <a:pt x="5" y="17"/>
                    <a:pt x="5" y="17"/>
                  </a:cubicBezTo>
                  <a:cubicBezTo>
                    <a:pt x="5" y="17"/>
                    <a:pt x="5" y="17"/>
                    <a:pt x="5" y="17"/>
                  </a:cubicBezTo>
                  <a:cubicBezTo>
                    <a:pt x="6" y="17"/>
                    <a:pt x="6" y="17"/>
                    <a:pt x="6" y="17"/>
                  </a:cubicBezTo>
                  <a:cubicBezTo>
                    <a:pt x="6" y="17"/>
                    <a:pt x="6" y="17"/>
                    <a:pt x="6" y="17"/>
                  </a:cubicBezTo>
                  <a:cubicBezTo>
                    <a:pt x="6" y="17"/>
                    <a:pt x="6" y="17"/>
                    <a:pt x="6" y="17"/>
                  </a:cubicBezTo>
                  <a:cubicBezTo>
                    <a:pt x="6" y="17"/>
                    <a:pt x="6" y="17"/>
                    <a:pt x="6" y="17"/>
                  </a:cubicBezTo>
                  <a:cubicBezTo>
                    <a:pt x="4" y="16"/>
                    <a:pt x="4" y="16"/>
                    <a:pt x="4" y="16"/>
                  </a:cubicBezTo>
                  <a:cubicBezTo>
                    <a:pt x="4" y="16"/>
                    <a:pt x="4" y="15"/>
                    <a:pt x="3" y="15"/>
                  </a:cubicBezTo>
                  <a:cubicBezTo>
                    <a:pt x="3" y="14"/>
                    <a:pt x="3" y="14"/>
                    <a:pt x="3" y="13"/>
                  </a:cubicBezTo>
                  <a:cubicBezTo>
                    <a:pt x="3" y="13"/>
                    <a:pt x="3" y="13"/>
                    <a:pt x="3" y="13"/>
                  </a:cubicBezTo>
                  <a:cubicBezTo>
                    <a:pt x="3" y="13"/>
                    <a:pt x="3" y="13"/>
                    <a:pt x="3" y="13"/>
                  </a:cubicBezTo>
                  <a:cubicBezTo>
                    <a:pt x="3" y="13"/>
                    <a:pt x="4" y="13"/>
                    <a:pt x="4" y="13"/>
                  </a:cubicBezTo>
                  <a:cubicBezTo>
                    <a:pt x="4" y="13"/>
                    <a:pt x="4" y="13"/>
                    <a:pt x="4" y="13"/>
                  </a:cubicBezTo>
                  <a:cubicBezTo>
                    <a:pt x="4" y="13"/>
                    <a:pt x="4" y="13"/>
                    <a:pt x="4" y="13"/>
                  </a:cubicBezTo>
                  <a:cubicBezTo>
                    <a:pt x="4" y="13"/>
                    <a:pt x="4" y="13"/>
                    <a:pt x="4" y="12"/>
                  </a:cubicBezTo>
                  <a:cubicBezTo>
                    <a:pt x="2" y="12"/>
                    <a:pt x="2" y="10"/>
                    <a:pt x="2" y="10"/>
                  </a:cubicBezTo>
                  <a:cubicBezTo>
                    <a:pt x="2" y="9"/>
                    <a:pt x="2" y="9"/>
                    <a:pt x="2" y="9"/>
                  </a:cubicBezTo>
                  <a:cubicBezTo>
                    <a:pt x="2" y="9"/>
                    <a:pt x="2" y="9"/>
                    <a:pt x="2" y="9"/>
                  </a:cubicBezTo>
                  <a:cubicBezTo>
                    <a:pt x="2" y="9"/>
                    <a:pt x="2" y="9"/>
                    <a:pt x="2" y="9"/>
                  </a:cubicBezTo>
                  <a:cubicBezTo>
                    <a:pt x="3" y="9"/>
                    <a:pt x="3" y="9"/>
                    <a:pt x="3" y="9"/>
                  </a:cubicBezTo>
                  <a:cubicBezTo>
                    <a:pt x="3" y="9"/>
                    <a:pt x="3" y="9"/>
                    <a:pt x="2" y="9"/>
                  </a:cubicBezTo>
                  <a:cubicBezTo>
                    <a:pt x="2" y="8"/>
                    <a:pt x="1" y="8"/>
                    <a:pt x="1" y="7"/>
                  </a:cubicBezTo>
                  <a:cubicBezTo>
                    <a:pt x="0" y="6"/>
                    <a:pt x="0" y="5"/>
                    <a:pt x="0" y="5"/>
                  </a:cubicBezTo>
                  <a:cubicBezTo>
                    <a:pt x="0" y="5"/>
                    <a:pt x="1" y="5"/>
                    <a:pt x="1" y="5"/>
                  </a:cubicBezTo>
                  <a:cubicBezTo>
                    <a:pt x="1" y="5"/>
                    <a:pt x="2" y="5"/>
                    <a:pt x="2" y="6"/>
                  </a:cubicBezTo>
                  <a:cubicBezTo>
                    <a:pt x="2" y="6"/>
                    <a:pt x="2" y="7"/>
                    <a:pt x="3" y="7"/>
                  </a:cubicBezTo>
                  <a:cubicBezTo>
                    <a:pt x="3" y="7"/>
                    <a:pt x="3" y="7"/>
                    <a:pt x="3" y="6"/>
                  </a:cubicBezTo>
                  <a:cubicBezTo>
                    <a:pt x="3" y="6"/>
                    <a:pt x="3" y="6"/>
                    <a:pt x="3" y="5"/>
                  </a:cubicBezTo>
                  <a:cubicBezTo>
                    <a:pt x="2" y="5"/>
                    <a:pt x="2" y="5"/>
                    <a:pt x="2" y="5"/>
                  </a:cubicBezTo>
                  <a:cubicBezTo>
                    <a:pt x="2" y="4"/>
                    <a:pt x="2" y="4"/>
                    <a:pt x="2" y="4"/>
                  </a:cubicBezTo>
                  <a:cubicBezTo>
                    <a:pt x="2" y="4"/>
                    <a:pt x="2" y="4"/>
                    <a:pt x="2" y="4"/>
                  </a:cubicBezTo>
                  <a:cubicBezTo>
                    <a:pt x="2" y="4"/>
                    <a:pt x="1" y="3"/>
                    <a:pt x="1" y="3"/>
                  </a:cubicBezTo>
                  <a:cubicBezTo>
                    <a:pt x="1" y="3"/>
                    <a:pt x="1" y="2"/>
                    <a:pt x="1" y="2"/>
                  </a:cubicBezTo>
                  <a:cubicBezTo>
                    <a:pt x="1" y="2"/>
                    <a:pt x="2" y="2"/>
                    <a:pt x="2" y="1"/>
                  </a:cubicBezTo>
                  <a:cubicBezTo>
                    <a:pt x="2" y="1"/>
                    <a:pt x="2" y="0"/>
                    <a:pt x="2" y="0"/>
                  </a:cubicBezTo>
                  <a:cubicBezTo>
                    <a:pt x="2" y="0"/>
                    <a:pt x="2" y="0"/>
                    <a:pt x="2" y="0"/>
                  </a:cubicBez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5" name="Freeform 76">
              <a:extLst>
                <a:ext uri="{FF2B5EF4-FFF2-40B4-BE49-F238E27FC236}">
                  <a16:creationId xmlns:a16="http://schemas.microsoft.com/office/drawing/2014/main" id="{6AD37050-AE77-4443-BF19-39C6B1ED695B}"/>
                </a:ext>
              </a:extLst>
            </p:cNvPr>
            <p:cNvSpPr>
              <a:spLocks/>
            </p:cNvSpPr>
            <p:nvPr userDrawn="1"/>
          </p:nvSpPr>
          <p:spPr bwMode="auto">
            <a:xfrm>
              <a:off x="351" y="165"/>
              <a:ext cx="8" cy="4"/>
            </a:xfrm>
            <a:custGeom>
              <a:avLst/>
              <a:gdLst>
                <a:gd name="T0" fmla="*/ 4 w 4"/>
                <a:gd name="T1" fmla="*/ 1 h 2"/>
                <a:gd name="T2" fmla="*/ 3 w 4"/>
                <a:gd name="T3" fmla="*/ 0 h 2"/>
                <a:gd name="T4" fmla="*/ 1 w 4"/>
                <a:gd name="T5" fmla="*/ 0 h 2"/>
                <a:gd name="T6" fmla="*/ 0 w 4"/>
                <a:gd name="T7" fmla="*/ 0 h 2"/>
                <a:gd name="T8" fmla="*/ 0 w 4"/>
                <a:gd name="T9" fmla="*/ 1 h 2"/>
                <a:gd name="T10" fmla="*/ 1 w 4"/>
                <a:gd name="T11" fmla="*/ 1 h 2"/>
                <a:gd name="T12" fmla="*/ 2 w 4"/>
                <a:gd name="T13" fmla="*/ 2 h 2"/>
                <a:gd name="T14" fmla="*/ 2 w 4"/>
                <a:gd name="T15" fmla="*/ 2 h 2"/>
                <a:gd name="T16" fmla="*/ 4 w 4"/>
                <a:gd name="T1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2">
                  <a:moveTo>
                    <a:pt x="4" y="1"/>
                  </a:moveTo>
                  <a:cubicBezTo>
                    <a:pt x="4" y="1"/>
                    <a:pt x="4" y="0"/>
                    <a:pt x="3" y="0"/>
                  </a:cubicBezTo>
                  <a:cubicBezTo>
                    <a:pt x="2" y="0"/>
                    <a:pt x="2" y="0"/>
                    <a:pt x="1" y="0"/>
                  </a:cubicBezTo>
                  <a:cubicBezTo>
                    <a:pt x="1" y="0"/>
                    <a:pt x="0" y="0"/>
                    <a:pt x="0" y="0"/>
                  </a:cubicBezTo>
                  <a:cubicBezTo>
                    <a:pt x="0" y="1"/>
                    <a:pt x="0" y="1"/>
                    <a:pt x="0" y="1"/>
                  </a:cubicBezTo>
                  <a:cubicBezTo>
                    <a:pt x="1" y="1"/>
                    <a:pt x="1" y="1"/>
                    <a:pt x="1" y="1"/>
                  </a:cubicBezTo>
                  <a:cubicBezTo>
                    <a:pt x="2" y="2"/>
                    <a:pt x="2" y="2"/>
                    <a:pt x="2" y="2"/>
                  </a:cubicBezTo>
                  <a:cubicBezTo>
                    <a:pt x="2" y="2"/>
                    <a:pt x="2" y="2"/>
                    <a:pt x="2" y="2"/>
                  </a:cubicBezTo>
                  <a:cubicBezTo>
                    <a:pt x="3" y="2"/>
                    <a:pt x="3" y="2"/>
                    <a:pt x="4"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6" name="Freeform 77">
              <a:extLst>
                <a:ext uri="{FF2B5EF4-FFF2-40B4-BE49-F238E27FC236}">
                  <a16:creationId xmlns:a16="http://schemas.microsoft.com/office/drawing/2014/main" id="{BA812816-3396-4926-B59E-FCD7D36DC0BB}"/>
                </a:ext>
              </a:extLst>
            </p:cNvPr>
            <p:cNvSpPr>
              <a:spLocks/>
            </p:cNvSpPr>
            <p:nvPr userDrawn="1"/>
          </p:nvSpPr>
          <p:spPr bwMode="auto">
            <a:xfrm>
              <a:off x="378" y="150"/>
              <a:ext cx="21" cy="29"/>
            </a:xfrm>
            <a:custGeom>
              <a:avLst/>
              <a:gdLst>
                <a:gd name="T0" fmla="*/ 5 w 10"/>
                <a:gd name="T1" fmla="*/ 14 h 14"/>
                <a:gd name="T2" fmla="*/ 5 w 10"/>
                <a:gd name="T3" fmla="*/ 13 h 14"/>
                <a:gd name="T4" fmla="*/ 7 w 10"/>
                <a:gd name="T5" fmla="*/ 11 h 14"/>
                <a:gd name="T6" fmla="*/ 7 w 10"/>
                <a:gd name="T7" fmla="*/ 11 h 14"/>
                <a:gd name="T8" fmla="*/ 7 w 10"/>
                <a:gd name="T9" fmla="*/ 10 h 14"/>
                <a:gd name="T10" fmla="*/ 7 w 10"/>
                <a:gd name="T11" fmla="*/ 10 h 14"/>
                <a:gd name="T12" fmla="*/ 7 w 10"/>
                <a:gd name="T13" fmla="*/ 10 h 14"/>
                <a:gd name="T14" fmla="*/ 7 w 10"/>
                <a:gd name="T15" fmla="*/ 10 h 14"/>
                <a:gd name="T16" fmla="*/ 8 w 10"/>
                <a:gd name="T17" fmla="*/ 10 h 14"/>
                <a:gd name="T18" fmla="*/ 8 w 10"/>
                <a:gd name="T19" fmla="*/ 10 h 14"/>
                <a:gd name="T20" fmla="*/ 9 w 10"/>
                <a:gd name="T21" fmla="*/ 9 h 14"/>
                <a:gd name="T22" fmla="*/ 9 w 10"/>
                <a:gd name="T23" fmla="*/ 8 h 14"/>
                <a:gd name="T24" fmla="*/ 8 w 10"/>
                <a:gd name="T25" fmla="*/ 8 h 14"/>
                <a:gd name="T26" fmla="*/ 8 w 10"/>
                <a:gd name="T27" fmla="*/ 7 h 14"/>
                <a:gd name="T28" fmla="*/ 9 w 10"/>
                <a:gd name="T29" fmla="*/ 7 h 14"/>
                <a:gd name="T30" fmla="*/ 9 w 10"/>
                <a:gd name="T31" fmla="*/ 7 h 14"/>
                <a:gd name="T32" fmla="*/ 9 w 10"/>
                <a:gd name="T33" fmla="*/ 7 h 14"/>
                <a:gd name="T34" fmla="*/ 9 w 10"/>
                <a:gd name="T35" fmla="*/ 8 h 14"/>
                <a:gd name="T36" fmla="*/ 10 w 10"/>
                <a:gd name="T37" fmla="*/ 7 h 14"/>
                <a:gd name="T38" fmla="*/ 10 w 10"/>
                <a:gd name="T39" fmla="*/ 7 h 14"/>
                <a:gd name="T40" fmla="*/ 10 w 10"/>
                <a:gd name="T41" fmla="*/ 6 h 14"/>
                <a:gd name="T42" fmla="*/ 10 w 10"/>
                <a:gd name="T43" fmla="*/ 6 h 14"/>
                <a:gd name="T44" fmla="*/ 9 w 10"/>
                <a:gd name="T45" fmla="*/ 6 h 14"/>
                <a:gd name="T46" fmla="*/ 8 w 10"/>
                <a:gd name="T47" fmla="*/ 4 h 14"/>
                <a:gd name="T48" fmla="*/ 8 w 10"/>
                <a:gd name="T49" fmla="*/ 3 h 14"/>
                <a:gd name="T50" fmla="*/ 9 w 10"/>
                <a:gd name="T51" fmla="*/ 3 h 14"/>
                <a:gd name="T52" fmla="*/ 9 w 10"/>
                <a:gd name="T53" fmla="*/ 2 h 14"/>
                <a:gd name="T54" fmla="*/ 8 w 10"/>
                <a:gd name="T55" fmla="*/ 1 h 14"/>
                <a:gd name="T56" fmla="*/ 8 w 10"/>
                <a:gd name="T57" fmla="*/ 0 h 14"/>
                <a:gd name="T58" fmla="*/ 7 w 10"/>
                <a:gd name="T59" fmla="*/ 0 h 14"/>
                <a:gd name="T60" fmla="*/ 7 w 10"/>
                <a:gd name="T61" fmla="*/ 0 h 14"/>
                <a:gd name="T62" fmla="*/ 7 w 10"/>
                <a:gd name="T63" fmla="*/ 0 h 14"/>
                <a:gd name="T64" fmla="*/ 6 w 10"/>
                <a:gd name="T65" fmla="*/ 1 h 14"/>
                <a:gd name="T66" fmla="*/ 6 w 10"/>
                <a:gd name="T67" fmla="*/ 1 h 14"/>
                <a:gd name="T68" fmla="*/ 5 w 10"/>
                <a:gd name="T69" fmla="*/ 2 h 14"/>
                <a:gd name="T70" fmla="*/ 6 w 10"/>
                <a:gd name="T71" fmla="*/ 5 h 14"/>
                <a:gd name="T72" fmla="*/ 7 w 10"/>
                <a:gd name="T73" fmla="*/ 7 h 14"/>
                <a:gd name="T74" fmla="*/ 3 w 10"/>
                <a:gd name="T75" fmla="*/ 10 h 14"/>
                <a:gd name="T76" fmla="*/ 0 w 10"/>
                <a:gd name="T77" fmla="*/ 13 h 14"/>
                <a:gd name="T78" fmla="*/ 1 w 10"/>
                <a:gd name="T79" fmla="*/ 13 h 14"/>
                <a:gd name="T80" fmla="*/ 2 w 10"/>
                <a:gd name="T81" fmla="*/ 13 h 14"/>
                <a:gd name="T82" fmla="*/ 2 w 10"/>
                <a:gd name="T83" fmla="*/ 13 h 14"/>
                <a:gd name="T84" fmla="*/ 3 w 10"/>
                <a:gd name="T85" fmla="*/ 12 h 14"/>
                <a:gd name="T86" fmla="*/ 4 w 10"/>
                <a:gd name="T87" fmla="*/ 11 h 14"/>
                <a:gd name="T88" fmla="*/ 4 w 10"/>
                <a:gd name="T89" fmla="*/ 11 h 14"/>
                <a:gd name="T90" fmla="*/ 5 w 10"/>
                <a:gd name="T91" fmla="*/ 11 h 14"/>
                <a:gd name="T92" fmla="*/ 5 w 10"/>
                <a:gd name="T93" fmla="*/ 11 h 14"/>
                <a:gd name="T94" fmla="*/ 5 w 10"/>
                <a:gd name="T95" fmla="*/ 11 h 14"/>
                <a:gd name="T96" fmla="*/ 5 w 10"/>
                <a:gd name="T97" fmla="*/ 12 h 14"/>
                <a:gd name="T98" fmla="*/ 4 w 10"/>
                <a:gd name="T99" fmla="*/ 13 h 14"/>
                <a:gd name="T100" fmla="*/ 5 w 10"/>
                <a:gd name="T101"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 h="14">
                  <a:moveTo>
                    <a:pt x="5" y="14"/>
                  </a:moveTo>
                  <a:cubicBezTo>
                    <a:pt x="5" y="13"/>
                    <a:pt x="5" y="13"/>
                    <a:pt x="5" y="13"/>
                  </a:cubicBezTo>
                  <a:cubicBezTo>
                    <a:pt x="6" y="12"/>
                    <a:pt x="7" y="12"/>
                    <a:pt x="7" y="11"/>
                  </a:cubicBezTo>
                  <a:cubicBezTo>
                    <a:pt x="7" y="11"/>
                    <a:pt x="7" y="11"/>
                    <a:pt x="7" y="11"/>
                  </a:cubicBezTo>
                  <a:cubicBezTo>
                    <a:pt x="7" y="10"/>
                    <a:pt x="7" y="10"/>
                    <a:pt x="7" y="10"/>
                  </a:cubicBezTo>
                  <a:cubicBezTo>
                    <a:pt x="7" y="10"/>
                    <a:pt x="7" y="10"/>
                    <a:pt x="7" y="10"/>
                  </a:cubicBezTo>
                  <a:cubicBezTo>
                    <a:pt x="7" y="10"/>
                    <a:pt x="7" y="10"/>
                    <a:pt x="7" y="10"/>
                  </a:cubicBezTo>
                  <a:cubicBezTo>
                    <a:pt x="7" y="10"/>
                    <a:pt x="7" y="10"/>
                    <a:pt x="7" y="10"/>
                  </a:cubicBezTo>
                  <a:cubicBezTo>
                    <a:pt x="7" y="10"/>
                    <a:pt x="7" y="10"/>
                    <a:pt x="8" y="10"/>
                  </a:cubicBezTo>
                  <a:cubicBezTo>
                    <a:pt x="8" y="10"/>
                    <a:pt x="8" y="10"/>
                    <a:pt x="8" y="10"/>
                  </a:cubicBezTo>
                  <a:cubicBezTo>
                    <a:pt x="9" y="9"/>
                    <a:pt x="9" y="9"/>
                    <a:pt x="9" y="9"/>
                  </a:cubicBezTo>
                  <a:cubicBezTo>
                    <a:pt x="9" y="9"/>
                    <a:pt x="9" y="9"/>
                    <a:pt x="9" y="8"/>
                  </a:cubicBezTo>
                  <a:cubicBezTo>
                    <a:pt x="9" y="8"/>
                    <a:pt x="9" y="8"/>
                    <a:pt x="8" y="8"/>
                  </a:cubicBezTo>
                  <a:cubicBezTo>
                    <a:pt x="8" y="8"/>
                    <a:pt x="8" y="8"/>
                    <a:pt x="8" y="7"/>
                  </a:cubicBezTo>
                  <a:cubicBezTo>
                    <a:pt x="8" y="7"/>
                    <a:pt x="8" y="7"/>
                    <a:pt x="9" y="7"/>
                  </a:cubicBezTo>
                  <a:cubicBezTo>
                    <a:pt x="9" y="7"/>
                    <a:pt x="9" y="7"/>
                    <a:pt x="9" y="7"/>
                  </a:cubicBezTo>
                  <a:cubicBezTo>
                    <a:pt x="9" y="7"/>
                    <a:pt x="9" y="7"/>
                    <a:pt x="9" y="7"/>
                  </a:cubicBezTo>
                  <a:cubicBezTo>
                    <a:pt x="9" y="8"/>
                    <a:pt x="9" y="8"/>
                    <a:pt x="9" y="8"/>
                  </a:cubicBezTo>
                  <a:cubicBezTo>
                    <a:pt x="9" y="8"/>
                    <a:pt x="10" y="7"/>
                    <a:pt x="10" y="7"/>
                  </a:cubicBezTo>
                  <a:cubicBezTo>
                    <a:pt x="10" y="7"/>
                    <a:pt x="10" y="7"/>
                    <a:pt x="10" y="7"/>
                  </a:cubicBezTo>
                  <a:cubicBezTo>
                    <a:pt x="10" y="7"/>
                    <a:pt x="10" y="7"/>
                    <a:pt x="10" y="6"/>
                  </a:cubicBezTo>
                  <a:cubicBezTo>
                    <a:pt x="10" y="6"/>
                    <a:pt x="10" y="6"/>
                    <a:pt x="10" y="6"/>
                  </a:cubicBezTo>
                  <a:cubicBezTo>
                    <a:pt x="9" y="6"/>
                    <a:pt x="9" y="6"/>
                    <a:pt x="9" y="6"/>
                  </a:cubicBezTo>
                  <a:cubicBezTo>
                    <a:pt x="9" y="6"/>
                    <a:pt x="8" y="5"/>
                    <a:pt x="8" y="4"/>
                  </a:cubicBezTo>
                  <a:cubicBezTo>
                    <a:pt x="8" y="4"/>
                    <a:pt x="8" y="4"/>
                    <a:pt x="8" y="3"/>
                  </a:cubicBezTo>
                  <a:cubicBezTo>
                    <a:pt x="9" y="3"/>
                    <a:pt x="9" y="3"/>
                    <a:pt x="9" y="3"/>
                  </a:cubicBezTo>
                  <a:cubicBezTo>
                    <a:pt x="9" y="3"/>
                    <a:pt x="9" y="2"/>
                    <a:pt x="9" y="2"/>
                  </a:cubicBezTo>
                  <a:cubicBezTo>
                    <a:pt x="9" y="2"/>
                    <a:pt x="9" y="2"/>
                    <a:pt x="8" y="1"/>
                  </a:cubicBezTo>
                  <a:cubicBezTo>
                    <a:pt x="8" y="1"/>
                    <a:pt x="8" y="1"/>
                    <a:pt x="8" y="0"/>
                  </a:cubicBezTo>
                  <a:cubicBezTo>
                    <a:pt x="8" y="0"/>
                    <a:pt x="8" y="0"/>
                    <a:pt x="7" y="0"/>
                  </a:cubicBezTo>
                  <a:cubicBezTo>
                    <a:pt x="7" y="0"/>
                    <a:pt x="7" y="0"/>
                    <a:pt x="7" y="0"/>
                  </a:cubicBezTo>
                  <a:cubicBezTo>
                    <a:pt x="7" y="0"/>
                    <a:pt x="7" y="0"/>
                    <a:pt x="7" y="0"/>
                  </a:cubicBezTo>
                  <a:cubicBezTo>
                    <a:pt x="6" y="1"/>
                    <a:pt x="6" y="1"/>
                    <a:pt x="6" y="1"/>
                  </a:cubicBezTo>
                  <a:cubicBezTo>
                    <a:pt x="6" y="1"/>
                    <a:pt x="6" y="1"/>
                    <a:pt x="6" y="1"/>
                  </a:cubicBezTo>
                  <a:cubicBezTo>
                    <a:pt x="5" y="1"/>
                    <a:pt x="5" y="2"/>
                    <a:pt x="5" y="2"/>
                  </a:cubicBezTo>
                  <a:cubicBezTo>
                    <a:pt x="5" y="3"/>
                    <a:pt x="5" y="3"/>
                    <a:pt x="6" y="5"/>
                  </a:cubicBezTo>
                  <a:cubicBezTo>
                    <a:pt x="7" y="6"/>
                    <a:pt x="7" y="7"/>
                    <a:pt x="7" y="7"/>
                  </a:cubicBezTo>
                  <a:cubicBezTo>
                    <a:pt x="7" y="9"/>
                    <a:pt x="6" y="10"/>
                    <a:pt x="3" y="10"/>
                  </a:cubicBezTo>
                  <a:cubicBezTo>
                    <a:pt x="1" y="11"/>
                    <a:pt x="0" y="11"/>
                    <a:pt x="0" y="13"/>
                  </a:cubicBezTo>
                  <a:cubicBezTo>
                    <a:pt x="0" y="13"/>
                    <a:pt x="0" y="13"/>
                    <a:pt x="1" y="13"/>
                  </a:cubicBezTo>
                  <a:cubicBezTo>
                    <a:pt x="2" y="13"/>
                    <a:pt x="2" y="13"/>
                    <a:pt x="2" y="13"/>
                  </a:cubicBezTo>
                  <a:cubicBezTo>
                    <a:pt x="2" y="13"/>
                    <a:pt x="2" y="13"/>
                    <a:pt x="2" y="13"/>
                  </a:cubicBezTo>
                  <a:cubicBezTo>
                    <a:pt x="2" y="13"/>
                    <a:pt x="2" y="13"/>
                    <a:pt x="3" y="12"/>
                  </a:cubicBezTo>
                  <a:cubicBezTo>
                    <a:pt x="3" y="12"/>
                    <a:pt x="3" y="12"/>
                    <a:pt x="4" y="11"/>
                  </a:cubicBezTo>
                  <a:cubicBezTo>
                    <a:pt x="4" y="11"/>
                    <a:pt x="4" y="11"/>
                    <a:pt x="4" y="11"/>
                  </a:cubicBezTo>
                  <a:cubicBezTo>
                    <a:pt x="5" y="11"/>
                    <a:pt x="5" y="11"/>
                    <a:pt x="5" y="11"/>
                  </a:cubicBezTo>
                  <a:cubicBezTo>
                    <a:pt x="5" y="11"/>
                    <a:pt x="5" y="11"/>
                    <a:pt x="5" y="11"/>
                  </a:cubicBezTo>
                  <a:cubicBezTo>
                    <a:pt x="5" y="11"/>
                    <a:pt x="5" y="11"/>
                    <a:pt x="5" y="11"/>
                  </a:cubicBezTo>
                  <a:cubicBezTo>
                    <a:pt x="5" y="11"/>
                    <a:pt x="5" y="11"/>
                    <a:pt x="5" y="12"/>
                  </a:cubicBezTo>
                  <a:cubicBezTo>
                    <a:pt x="4" y="12"/>
                    <a:pt x="4" y="12"/>
                    <a:pt x="4" y="13"/>
                  </a:cubicBezTo>
                  <a:cubicBezTo>
                    <a:pt x="4" y="13"/>
                    <a:pt x="4" y="13"/>
                    <a:pt x="5" y="14"/>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7" name="Freeform 78">
              <a:extLst>
                <a:ext uri="{FF2B5EF4-FFF2-40B4-BE49-F238E27FC236}">
                  <a16:creationId xmlns:a16="http://schemas.microsoft.com/office/drawing/2014/main" id="{AB26C57B-EC1A-46D5-878A-41C0945C537D}"/>
                </a:ext>
              </a:extLst>
            </p:cNvPr>
            <p:cNvSpPr>
              <a:spLocks/>
            </p:cNvSpPr>
            <p:nvPr userDrawn="1"/>
          </p:nvSpPr>
          <p:spPr bwMode="auto">
            <a:xfrm>
              <a:off x="378" y="167"/>
              <a:ext cx="8" cy="4"/>
            </a:xfrm>
            <a:custGeom>
              <a:avLst/>
              <a:gdLst>
                <a:gd name="T0" fmla="*/ 0 w 4"/>
                <a:gd name="T1" fmla="*/ 1 h 2"/>
                <a:gd name="T2" fmla="*/ 1 w 4"/>
                <a:gd name="T3" fmla="*/ 1 h 2"/>
                <a:gd name="T4" fmla="*/ 2 w 4"/>
                <a:gd name="T5" fmla="*/ 2 h 2"/>
                <a:gd name="T6" fmla="*/ 2 w 4"/>
                <a:gd name="T7" fmla="*/ 2 h 2"/>
                <a:gd name="T8" fmla="*/ 3 w 4"/>
                <a:gd name="T9" fmla="*/ 2 h 2"/>
                <a:gd name="T10" fmla="*/ 4 w 4"/>
                <a:gd name="T11" fmla="*/ 1 h 2"/>
                <a:gd name="T12" fmla="*/ 3 w 4"/>
                <a:gd name="T13" fmla="*/ 1 h 2"/>
                <a:gd name="T14" fmla="*/ 3 w 4"/>
                <a:gd name="T15" fmla="*/ 1 h 2"/>
                <a:gd name="T16" fmla="*/ 3 w 4"/>
                <a:gd name="T17" fmla="*/ 1 h 2"/>
                <a:gd name="T18" fmla="*/ 1 w 4"/>
                <a:gd name="T19" fmla="*/ 0 h 2"/>
                <a:gd name="T20" fmla="*/ 0 w 4"/>
                <a:gd name="T21"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2">
                  <a:moveTo>
                    <a:pt x="0" y="1"/>
                  </a:moveTo>
                  <a:cubicBezTo>
                    <a:pt x="1" y="1"/>
                    <a:pt x="1" y="1"/>
                    <a:pt x="1" y="1"/>
                  </a:cubicBezTo>
                  <a:cubicBezTo>
                    <a:pt x="2" y="2"/>
                    <a:pt x="2" y="2"/>
                    <a:pt x="2" y="2"/>
                  </a:cubicBezTo>
                  <a:cubicBezTo>
                    <a:pt x="2" y="2"/>
                    <a:pt x="2" y="2"/>
                    <a:pt x="2" y="2"/>
                  </a:cubicBezTo>
                  <a:cubicBezTo>
                    <a:pt x="3" y="2"/>
                    <a:pt x="3" y="2"/>
                    <a:pt x="3" y="2"/>
                  </a:cubicBezTo>
                  <a:cubicBezTo>
                    <a:pt x="3" y="2"/>
                    <a:pt x="4" y="2"/>
                    <a:pt x="4" y="1"/>
                  </a:cubicBezTo>
                  <a:cubicBezTo>
                    <a:pt x="4" y="1"/>
                    <a:pt x="3" y="1"/>
                    <a:pt x="3" y="1"/>
                  </a:cubicBezTo>
                  <a:cubicBezTo>
                    <a:pt x="3" y="1"/>
                    <a:pt x="3" y="1"/>
                    <a:pt x="3" y="1"/>
                  </a:cubicBezTo>
                  <a:cubicBezTo>
                    <a:pt x="3" y="1"/>
                    <a:pt x="3" y="1"/>
                    <a:pt x="3" y="1"/>
                  </a:cubicBezTo>
                  <a:cubicBezTo>
                    <a:pt x="2" y="0"/>
                    <a:pt x="2" y="0"/>
                    <a:pt x="1" y="0"/>
                  </a:cubicBezTo>
                  <a:cubicBezTo>
                    <a:pt x="1" y="0"/>
                    <a:pt x="1" y="0"/>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8" name="Freeform 79">
              <a:extLst>
                <a:ext uri="{FF2B5EF4-FFF2-40B4-BE49-F238E27FC236}">
                  <a16:creationId xmlns:a16="http://schemas.microsoft.com/office/drawing/2014/main" id="{FC05B603-6921-4B1D-94A1-915EFB4598A9}"/>
                </a:ext>
              </a:extLst>
            </p:cNvPr>
            <p:cNvSpPr>
              <a:spLocks/>
            </p:cNvSpPr>
            <p:nvPr userDrawn="1"/>
          </p:nvSpPr>
          <p:spPr bwMode="auto">
            <a:xfrm>
              <a:off x="401" y="169"/>
              <a:ext cx="6" cy="2"/>
            </a:xfrm>
            <a:custGeom>
              <a:avLst/>
              <a:gdLst>
                <a:gd name="T0" fmla="*/ 0 w 3"/>
                <a:gd name="T1" fmla="*/ 1 h 1"/>
                <a:gd name="T2" fmla="*/ 1 w 3"/>
                <a:gd name="T3" fmla="*/ 1 h 1"/>
                <a:gd name="T4" fmla="*/ 1 w 3"/>
                <a:gd name="T5" fmla="*/ 1 h 1"/>
                <a:gd name="T6" fmla="*/ 1 w 3"/>
                <a:gd name="T7" fmla="*/ 1 h 1"/>
                <a:gd name="T8" fmla="*/ 1 w 3"/>
                <a:gd name="T9" fmla="*/ 1 h 1"/>
                <a:gd name="T10" fmla="*/ 2 w 3"/>
                <a:gd name="T11" fmla="*/ 1 h 1"/>
                <a:gd name="T12" fmla="*/ 3 w 3"/>
                <a:gd name="T13" fmla="*/ 0 h 1"/>
                <a:gd name="T14" fmla="*/ 3 w 3"/>
                <a:gd name="T15" fmla="*/ 0 h 1"/>
                <a:gd name="T16" fmla="*/ 2 w 3"/>
                <a:gd name="T17" fmla="*/ 0 h 1"/>
                <a:gd name="T18" fmla="*/ 0 w 3"/>
                <a:gd name="T1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1">
                  <a:moveTo>
                    <a:pt x="0" y="1"/>
                  </a:moveTo>
                  <a:cubicBezTo>
                    <a:pt x="1" y="1"/>
                    <a:pt x="1" y="1"/>
                    <a:pt x="1" y="1"/>
                  </a:cubicBezTo>
                  <a:cubicBezTo>
                    <a:pt x="1" y="1"/>
                    <a:pt x="1" y="1"/>
                    <a:pt x="1" y="1"/>
                  </a:cubicBezTo>
                  <a:cubicBezTo>
                    <a:pt x="1" y="1"/>
                    <a:pt x="1" y="1"/>
                    <a:pt x="1" y="1"/>
                  </a:cubicBezTo>
                  <a:cubicBezTo>
                    <a:pt x="1" y="1"/>
                    <a:pt x="1" y="1"/>
                    <a:pt x="1" y="1"/>
                  </a:cubicBezTo>
                  <a:cubicBezTo>
                    <a:pt x="2" y="1"/>
                    <a:pt x="2" y="1"/>
                    <a:pt x="2" y="1"/>
                  </a:cubicBezTo>
                  <a:cubicBezTo>
                    <a:pt x="2" y="1"/>
                    <a:pt x="2" y="1"/>
                    <a:pt x="3" y="0"/>
                  </a:cubicBezTo>
                  <a:cubicBezTo>
                    <a:pt x="3" y="0"/>
                    <a:pt x="3" y="0"/>
                    <a:pt x="3" y="0"/>
                  </a:cubicBezTo>
                  <a:cubicBezTo>
                    <a:pt x="3" y="0"/>
                    <a:pt x="3" y="0"/>
                    <a:pt x="2" y="0"/>
                  </a:cubicBezTo>
                  <a:cubicBezTo>
                    <a:pt x="1" y="0"/>
                    <a:pt x="1" y="0"/>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9" name="Freeform 80">
              <a:extLst>
                <a:ext uri="{FF2B5EF4-FFF2-40B4-BE49-F238E27FC236}">
                  <a16:creationId xmlns:a16="http://schemas.microsoft.com/office/drawing/2014/main" id="{DF962E7F-D697-4494-A326-A2FCF42E7442}"/>
                </a:ext>
              </a:extLst>
            </p:cNvPr>
            <p:cNvSpPr>
              <a:spLocks/>
            </p:cNvSpPr>
            <p:nvPr userDrawn="1"/>
          </p:nvSpPr>
          <p:spPr bwMode="auto">
            <a:xfrm>
              <a:off x="374" y="116"/>
              <a:ext cx="6" cy="6"/>
            </a:xfrm>
            <a:custGeom>
              <a:avLst/>
              <a:gdLst>
                <a:gd name="T0" fmla="*/ 1 w 3"/>
                <a:gd name="T1" fmla="*/ 3 h 3"/>
                <a:gd name="T2" fmla="*/ 1 w 3"/>
                <a:gd name="T3" fmla="*/ 3 h 3"/>
                <a:gd name="T4" fmla="*/ 2 w 3"/>
                <a:gd name="T5" fmla="*/ 2 h 3"/>
                <a:gd name="T6" fmla="*/ 3 w 3"/>
                <a:gd name="T7" fmla="*/ 0 h 3"/>
                <a:gd name="T8" fmla="*/ 2 w 3"/>
                <a:gd name="T9" fmla="*/ 0 h 3"/>
                <a:gd name="T10" fmla="*/ 2 w 3"/>
                <a:gd name="T11" fmla="*/ 0 h 3"/>
                <a:gd name="T12" fmla="*/ 2 w 3"/>
                <a:gd name="T13" fmla="*/ 0 h 3"/>
                <a:gd name="T14" fmla="*/ 1 w 3"/>
                <a:gd name="T15" fmla="*/ 1 h 3"/>
                <a:gd name="T16" fmla="*/ 0 w 3"/>
                <a:gd name="T17" fmla="*/ 2 h 3"/>
                <a:gd name="T18" fmla="*/ 0 w 3"/>
                <a:gd name="T19" fmla="*/ 2 h 3"/>
                <a:gd name="T20" fmla="*/ 1 w 3"/>
                <a:gd name="T21" fmla="*/ 2 h 3"/>
                <a:gd name="T22" fmla="*/ 1 w 3"/>
                <a:gd name="T2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3">
                  <a:moveTo>
                    <a:pt x="1" y="3"/>
                  </a:moveTo>
                  <a:cubicBezTo>
                    <a:pt x="1" y="3"/>
                    <a:pt x="1" y="3"/>
                    <a:pt x="1" y="3"/>
                  </a:cubicBezTo>
                  <a:cubicBezTo>
                    <a:pt x="1" y="3"/>
                    <a:pt x="1" y="3"/>
                    <a:pt x="2" y="2"/>
                  </a:cubicBezTo>
                  <a:cubicBezTo>
                    <a:pt x="2" y="1"/>
                    <a:pt x="3" y="1"/>
                    <a:pt x="3" y="0"/>
                  </a:cubicBezTo>
                  <a:cubicBezTo>
                    <a:pt x="3" y="0"/>
                    <a:pt x="2" y="0"/>
                    <a:pt x="2" y="0"/>
                  </a:cubicBezTo>
                  <a:cubicBezTo>
                    <a:pt x="2" y="0"/>
                    <a:pt x="2" y="0"/>
                    <a:pt x="2" y="0"/>
                  </a:cubicBezTo>
                  <a:cubicBezTo>
                    <a:pt x="2" y="0"/>
                    <a:pt x="2" y="0"/>
                    <a:pt x="2" y="0"/>
                  </a:cubicBezTo>
                  <a:cubicBezTo>
                    <a:pt x="2" y="1"/>
                    <a:pt x="1" y="1"/>
                    <a:pt x="1" y="1"/>
                  </a:cubicBezTo>
                  <a:cubicBezTo>
                    <a:pt x="0" y="1"/>
                    <a:pt x="0" y="1"/>
                    <a:pt x="0" y="2"/>
                  </a:cubicBezTo>
                  <a:cubicBezTo>
                    <a:pt x="0" y="2"/>
                    <a:pt x="0" y="2"/>
                    <a:pt x="0" y="2"/>
                  </a:cubicBezTo>
                  <a:cubicBezTo>
                    <a:pt x="1" y="2"/>
                    <a:pt x="1" y="2"/>
                    <a:pt x="1" y="2"/>
                  </a:cubicBezTo>
                  <a:lnTo>
                    <a:pt x="1" y="3"/>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0" name="Freeform 81">
              <a:extLst>
                <a:ext uri="{FF2B5EF4-FFF2-40B4-BE49-F238E27FC236}">
                  <a16:creationId xmlns:a16="http://schemas.microsoft.com/office/drawing/2014/main" id="{491A913C-A719-4339-840F-F023A43BC8BE}"/>
                </a:ext>
              </a:extLst>
            </p:cNvPr>
            <p:cNvSpPr>
              <a:spLocks/>
            </p:cNvSpPr>
            <p:nvPr userDrawn="1"/>
          </p:nvSpPr>
          <p:spPr bwMode="auto">
            <a:xfrm>
              <a:off x="367" y="116"/>
              <a:ext cx="5" cy="6"/>
            </a:xfrm>
            <a:custGeom>
              <a:avLst/>
              <a:gdLst>
                <a:gd name="T0" fmla="*/ 1 w 2"/>
                <a:gd name="T1" fmla="*/ 0 h 3"/>
                <a:gd name="T2" fmla="*/ 0 w 2"/>
                <a:gd name="T3" fmla="*/ 0 h 3"/>
                <a:gd name="T4" fmla="*/ 0 w 2"/>
                <a:gd name="T5" fmla="*/ 0 h 3"/>
                <a:gd name="T6" fmla="*/ 0 w 2"/>
                <a:gd name="T7" fmla="*/ 0 h 3"/>
                <a:gd name="T8" fmla="*/ 0 w 2"/>
                <a:gd name="T9" fmla="*/ 1 h 3"/>
                <a:gd name="T10" fmla="*/ 1 w 2"/>
                <a:gd name="T11" fmla="*/ 2 h 3"/>
                <a:gd name="T12" fmla="*/ 1 w 2"/>
                <a:gd name="T13" fmla="*/ 3 h 3"/>
                <a:gd name="T14" fmla="*/ 2 w 2"/>
                <a:gd name="T15" fmla="*/ 3 h 3"/>
                <a:gd name="T16" fmla="*/ 2 w 2"/>
                <a:gd name="T17" fmla="*/ 3 h 3"/>
                <a:gd name="T18" fmla="*/ 2 w 2"/>
                <a:gd name="T19" fmla="*/ 3 h 3"/>
                <a:gd name="T20" fmla="*/ 2 w 2"/>
                <a:gd name="T21" fmla="*/ 2 h 3"/>
                <a:gd name="T22" fmla="*/ 2 w 2"/>
                <a:gd name="T23" fmla="*/ 2 h 3"/>
                <a:gd name="T24" fmla="*/ 2 w 2"/>
                <a:gd name="T25" fmla="*/ 2 h 3"/>
                <a:gd name="T26" fmla="*/ 2 w 2"/>
                <a:gd name="T27" fmla="*/ 1 h 3"/>
                <a:gd name="T28" fmla="*/ 1 w 2"/>
                <a:gd name="T29" fmla="*/ 1 h 3"/>
                <a:gd name="T30" fmla="*/ 1 w 2"/>
                <a:gd name="T3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 h="3">
                  <a:moveTo>
                    <a:pt x="1" y="0"/>
                  </a:moveTo>
                  <a:cubicBezTo>
                    <a:pt x="0" y="0"/>
                    <a:pt x="0" y="0"/>
                    <a:pt x="0" y="0"/>
                  </a:cubicBezTo>
                  <a:cubicBezTo>
                    <a:pt x="0" y="0"/>
                    <a:pt x="0" y="0"/>
                    <a:pt x="0" y="0"/>
                  </a:cubicBezTo>
                  <a:cubicBezTo>
                    <a:pt x="0" y="0"/>
                    <a:pt x="0" y="0"/>
                    <a:pt x="0" y="0"/>
                  </a:cubicBezTo>
                  <a:cubicBezTo>
                    <a:pt x="0" y="1"/>
                    <a:pt x="0" y="1"/>
                    <a:pt x="0" y="1"/>
                  </a:cubicBezTo>
                  <a:cubicBezTo>
                    <a:pt x="0" y="1"/>
                    <a:pt x="0" y="2"/>
                    <a:pt x="1" y="2"/>
                  </a:cubicBezTo>
                  <a:cubicBezTo>
                    <a:pt x="1" y="3"/>
                    <a:pt x="1" y="3"/>
                    <a:pt x="1" y="3"/>
                  </a:cubicBezTo>
                  <a:cubicBezTo>
                    <a:pt x="1" y="3"/>
                    <a:pt x="2" y="3"/>
                    <a:pt x="2" y="3"/>
                  </a:cubicBezTo>
                  <a:cubicBezTo>
                    <a:pt x="2" y="3"/>
                    <a:pt x="2" y="3"/>
                    <a:pt x="2" y="3"/>
                  </a:cubicBezTo>
                  <a:cubicBezTo>
                    <a:pt x="2" y="3"/>
                    <a:pt x="2" y="3"/>
                    <a:pt x="2" y="3"/>
                  </a:cubicBezTo>
                  <a:cubicBezTo>
                    <a:pt x="2" y="2"/>
                    <a:pt x="2" y="2"/>
                    <a:pt x="2" y="2"/>
                  </a:cubicBezTo>
                  <a:cubicBezTo>
                    <a:pt x="2" y="2"/>
                    <a:pt x="2" y="2"/>
                    <a:pt x="2" y="2"/>
                  </a:cubicBezTo>
                  <a:cubicBezTo>
                    <a:pt x="2" y="2"/>
                    <a:pt x="2" y="2"/>
                    <a:pt x="2" y="2"/>
                  </a:cubicBezTo>
                  <a:cubicBezTo>
                    <a:pt x="2" y="1"/>
                    <a:pt x="2" y="1"/>
                    <a:pt x="2" y="1"/>
                  </a:cubicBezTo>
                  <a:cubicBezTo>
                    <a:pt x="1" y="1"/>
                    <a:pt x="1" y="1"/>
                    <a:pt x="1" y="1"/>
                  </a:cubicBezTo>
                  <a:lnTo>
                    <a:pt x="1" y="0"/>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1" name="Freeform 82">
              <a:extLst>
                <a:ext uri="{FF2B5EF4-FFF2-40B4-BE49-F238E27FC236}">
                  <a16:creationId xmlns:a16="http://schemas.microsoft.com/office/drawing/2014/main" id="{F469A1AC-6248-4D49-817B-CB1836CCFE95}"/>
                </a:ext>
              </a:extLst>
            </p:cNvPr>
            <p:cNvSpPr>
              <a:spLocks/>
            </p:cNvSpPr>
            <p:nvPr userDrawn="1"/>
          </p:nvSpPr>
          <p:spPr bwMode="auto">
            <a:xfrm>
              <a:off x="370" y="125"/>
              <a:ext cx="8" cy="10"/>
            </a:xfrm>
            <a:custGeom>
              <a:avLst/>
              <a:gdLst>
                <a:gd name="T0" fmla="*/ 2 w 4"/>
                <a:gd name="T1" fmla="*/ 1 h 5"/>
                <a:gd name="T2" fmla="*/ 2 w 4"/>
                <a:gd name="T3" fmla="*/ 1 h 5"/>
                <a:gd name="T4" fmla="*/ 1 w 4"/>
                <a:gd name="T5" fmla="*/ 1 h 5"/>
                <a:gd name="T6" fmla="*/ 1 w 4"/>
                <a:gd name="T7" fmla="*/ 0 h 5"/>
                <a:gd name="T8" fmla="*/ 0 w 4"/>
                <a:gd name="T9" fmla="*/ 0 h 5"/>
                <a:gd name="T10" fmla="*/ 0 w 4"/>
                <a:gd name="T11" fmla="*/ 1 h 5"/>
                <a:gd name="T12" fmla="*/ 0 w 4"/>
                <a:gd name="T13" fmla="*/ 2 h 5"/>
                <a:gd name="T14" fmla="*/ 1 w 4"/>
                <a:gd name="T15" fmla="*/ 3 h 5"/>
                <a:gd name="T16" fmla="*/ 2 w 4"/>
                <a:gd name="T17" fmla="*/ 5 h 5"/>
                <a:gd name="T18" fmla="*/ 3 w 4"/>
                <a:gd name="T19" fmla="*/ 3 h 5"/>
                <a:gd name="T20" fmla="*/ 3 w 4"/>
                <a:gd name="T21" fmla="*/ 2 h 5"/>
                <a:gd name="T22" fmla="*/ 4 w 4"/>
                <a:gd name="T23" fmla="*/ 1 h 5"/>
                <a:gd name="T24" fmla="*/ 3 w 4"/>
                <a:gd name="T25" fmla="*/ 0 h 5"/>
                <a:gd name="T26" fmla="*/ 3 w 4"/>
                <a:gd name="T27" fmla="*/ 0 h 5"/>
                <a:gd name="T28" fmla="*/ 3 w 4"/>
                <a:gd name="T29" fmla="*/ 1 h 5"/>
                <a:gd name="T30" fmla="*/ 2 w 4"/>
                <a:gd name="T31"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 h="5">
                  <a:moveTo>
                    <a:pt x="2" y="1"/>
                  </a:moveTo>
                  <a:cubicBezTo>
                    <a:pt x="2" y="1"/>
                    <a:pt x="2" y="1"/>
                    <a:pt x="2" y="1"/>
                  </a:cubicBezTo>
                  <a:cubicBezTo>
                    <a:pt x="1" y="1"/>
                    <a:pt x="1" y="1"/>
                    <a:pt x="1" y="1"/>
                  </a:cubicBezTo>
                  <a:cubicBezTo>
                    <a:pt x="1" y="1"/>
                    <a:pt x="1" y="0"/>
                    <a:pt x="1" y="0"/>
                  </a:cubicBezTo>
                  <a:cubicBezTo>
                    <a:pt x="1" y="0"/>
                    <a:pt x="0" y="0"/>
                    <a:pt x="0" y="0"/>
                  </a:cubicBezTo>
                  <a:cubicBezTo>
                    <a:pt x="0" y="0"/>
                    <a:pt x="0" y="0"/>
                    <a:pt x="0" y="1"/>
                  </a:cubicBezTo>
                  <a:cubicBezTo>
                    <a:pt x="0" y="1"/>
                    <a:pt x="0" y="1"/>
                    <a:pt x="0" y="2"/>
                  </a:cubicBezTo>
                  <a:cubicBezTo>
                    <a:pt x="0" y="2"/>
                    <a:pt x="1" y="3"/>
                    <a:pt x="1" y="3"/>
                  </a:cubicBezTo>
                  <a:cubicBezTo>
                    <a:pt x="1" y="4"/>
                    <a:pt x="1" y="5"/>
                    <a:pt x="2" y="5"/>
                  </a:cubicBezTo>
                  <a:cubicBezTo>
                    <a:pt x="2" y="5"/>
                    <a:pt x="3" y="4"/>
                    <a:pt x="3" y="3"/>
                  </a:cubicBezTo>
                  <a:cubicBezTo>
                    <a:pt x="3" y="2"/>
                    <a:pt x="3" y="2"/>
                    <a:pt x="3" y="2"/>
                  </a:cubicBezTo>
                  <a:cubicBezTo>
                    <a:pt x="4" y="1"/>
                    <a:pt x="4" y="1"/>
                    <a:pt x="4" y="1"/>
                  </a:cubicBezTo>
                  <a:cubicBezTo>
                    <a:pt x="4" y="0"/>
                    <a:pt x="4" y="0"/>
                    <a:pt x="3" y="0"/>
                  </a:cubicBezTo>
                  <a:cubicBezTo>
                    <a:pt x="3" y="0"/>
                    <a:pt x="3" y="0"/>
                    <a:pt x="3" y="0"/>
                  </a:cubicBezTo>
                  <a:cubicBezTo>
                    <a:pt x="3" y="1"/>
                    <a:pt x="3" y="1"/>
                    <a:pt x="3" y="1"/>
                  </a:cubicBezTo>
                  <a:lnTo>
                    <a:pt x="2" y="1"/>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2" name="Freeform 83">
              <a:extLst>
                <a:ext uri="{FF2B5EF4-FFF2-40B4-BE49-F238E27FC236}">
                  <a16:creationId xmlns:a16="http://schemas.microsoft.com/office/drawing/2014/main" id="{DE023DF2-41B3-45BD-8202-6C41AC05D070}"/>
                </a:ext>
              </a:extLst>
            </p:cNvPr>
            <p:cNvSpPr>
              <a:spLocks/>
            </p:cNvSpPr>
            <p:nvPr userDrawn="1"/>
          </p:nvSpPr>
          <p:spPr bwMode="auto">
            <a:xfrm>
              <a:off x="372" y="127"/>
              <a:ext cx="4" cy="6"/>
            </a:xfrm>
            <a:custGeom>
              <a:avLst/>
              <a:gdLst>
                <a:gd name="T0" fmla="*/ 1 w 2"/>
                <a:gd name="T1" fmla="*/ 0 h 3"/>
                <a:gd name="T2" fmla="*/ 0 w 2"/>
                <a:gd name="T3" fmla="*/ 0 h 3"/>
                <a:gd name="T4" fmla="*/ 0 w 2"/>
                <a:gd name="T5" fmla="*/ 1 h 3"/>
                <a:gd name="T6" fmla="*/ 0 w 2"/>
                <a:gd name="T7" fmla="*/ 1 h 3"/>
                <a:gd name="T8" fmla="*/ 0 w 2"/>
                <a:gd name="T9" fmla="*/ 2 h 3"/>
                <a:gd name="T10" fmla="*/ 0 w 2"/>
                <a:gd name="T11" fmla="*/ 2 h 3"/>
                <a:gd name="T12" fmla="*/ 1 w 2"/>
                <a:gd name="T13" fmla="*/ 3 h 3"/>
                <a:gd name="T14" fmla="*/ 1 w 2"/>
                <a:gd name="T15" fmla="*/ 2 h 3"/>
                <a:gd name="T16" fmla="*/ 2 w 2"/>
                <a:gd name="T17" fmla="*/ 1 h 3"/>
                <a:gd name="T18" fmla="*/ 2 w 2"/>
                <a:gd name="T19" fmla="*/ 1 h 3"/>
                <a:gd name="T20" fmla="*/ 2 w 2"/>
                <a:gd name="T21" fmla="*/ 0 h 3"/>
                <a:gd name="T22" fmla="*/ 1 w 2"/>
                <a:gd name="T23" fmla="*/ 0 h 3"/>
                <a:gd name="T24" fmla="*/ 1 w 2"/>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 h="3">
                  <a:moveTo>
                    <a:pt x="1" y="0"/>
                  </a:moveTo>
                  <a:cubicBezTo>
                    <a:pt x="0" y="0"/>
                    <a:pt x="0" y="0"/>
                    <a:pt x="0" y="0"/>
                  </a:cubicBezTo>
                  <a:cubicBezTo>
                    <a:pt x="0" y="0"/>
                    <a:pt x="0" y="1"/>
                    <a:pt x="0" y="1"/>
                  </a:cubicBezTo>
                  <a:cubicBezTo>
                    <a:pt x="0" y="1"/>
                    <a:pt x="0" y="1"/>
                    <a:pt x="0" y="1"/>
                  </a:cubicBezTo>
                  <a:cubicBezTo>
                    <a:pt x="0" y="2"/>
                    <a:pt x="0" y="2"/>
                    <a:pt x="0" y="2"/>
                  </a:cubicBezTo>
                  <a:cubicBezTo>
                    <a:pt x="0" y="2"/>
                    <a:pt x="0" y="2"/>
                    <a:pt x="0" y="2"/>
                  </a:cubicBezTo>
                  <a:cubicBezTo>
                    <a:pt x="0" y="3"/>
                    <a:pt x="1" y="3"/>
                    <a:pt x="1" y="3"/>
                  </a:cubicBezTo>
                  <a:cubicBezTo>
                    <a:pt x="1" y="3"/>
                    <a:pt x="1" y="3"/>
                    <a:pt x="1" y="2"/>
                  </a:cubicBezTo>
                  <a:cubicBezTo>
                    <a:pt x="2" y="1"/>
                    <a:pt x="2" y="1"/>
                    <a:pt x="2" y="1"/>
                  </a:cubicBezTo>
                  <a:cubicBezTo>
                    <a:pt x="2" y="1"/>
                    <a:pt x="2" y="1"/>
                    <a:pt x="2" y="1"/>
                  </a:cubicBezTo>
                  <a:cubicBezTo>
                    <a:pt x="2" y="1"/>
                    <a:pt x="2" y="1"/>
                    <a:pt x="2" y="0"/>
                  </a:cubicBezTo>
                  <a:cubicBezTo>
                    <a:pt x="1" y="0"/>
                    <a:pt x="1" y="0"/>
                    <a:pt x="1" y="0"/>
                  </a:cubicBezTo>
                  <a:cubicBezTo>
                    <a:pt x="1" y="0"/>
                    <a:pt x="1" y="0"/>
                    <a:pt x="1" y="0"/>
                  </a:cubicBez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3" name="Freeform 84">
              <a:extLst>
                <a:ext uri="{FF2B5EF4-FFF2-40B4-BE49-F238E27FC236}">
                  <a16:creationId xmlns:a16="http://schemas.microsoft.com/office/drawing/2014/main" id="{ECBBEEA2-27C9-46CF-B058-62D1E81B641D}"/>
                </a:ext>
              </a:extLst>
            </p:cNvPr>
            <p:cNvSpPr>
              <a:spLocks/>
            </p:cNvSpPr>
            <p:nvPr userDrawn="1"/>
          </p:nvSpPr>
          <p:spPr bwMode="auto">
            <a:xfrm>
              <a:off x="213" y="241"/>
              <a:ext cx="73" cy="89"/>
            </a:xfrm>
            <a:custGeom>
              <a:avLst/>
              <a:gdLst>
                <a:gd name="T0" fmla="*/ 32 w 35"/>
                <a:gd name="T1" fmla="*/ 25 h 42"/>
                <a:gd name="T2" fmla="*/ 34 w 35"/>
                <a:gd name="T3" fmla="*/ 25 h 42"/>
                <a:gd name="T4" fmla="*/ 33 w 35"/>
                <a:gd name="T5" fmla="*/ 30 h 42"/>
                <a:gd name="T6" fmla="*/ 33 w 35"/>
                <a:gd name="T7" fmla="*/ 36 h 42"/>
                <a:gd name="T8" fmla="*/ 33 w 35"/>
                <a:gd name="T9" fmla="*/ 38 h 42"/>
                <a:gd name="T10" fmla="*/ 30 w 35"/>
                <a:gd name="T11" fmla="*/ 41 h 42"/>
                <a:gd name="T12" fmla="*/ 28 w 35"/>
                <a:gd name="T13" fmla="*/ 38 h 42"/>
                <a:gd name="T14" fmla="*/ 26 w 35"/>
                <a:gd name="T15" fmla="*/ 38 h 42"/>
                <a:gd name="T16" fmla="*/ 29 w 35"/>
                <a:gd name="T17" fmla="*/ 30 h 42"/>
                <a:gd name="T18" fmla="*/ 27 w 35"/>
                <a:gd name="T19" fmla="*/ 28 h 42"/>
                <a:gd name="T20" fmla="*/ 24 w 35"/>
                <a:gd name="T21" fmla="*/ 33 h 42"/>
                <a:gd name="T22" fmla="*/ 22 w 35"/>
                <a:gd name="T23" fmla="*/ 37 h 42"/>
                <a:gd name="T24" fmla="*/ 18 w 35"/>
                <a:gd name="T25" fmla="*/ 35 h 42"/>
                <a:gd name="T26" fmla="*/ 18 w 35"/>
                <a:gd name="T27" fmla="*/ 31 h 42"/>
                <a:gd name="T28" fmla="*/ 17 w 35"/>
                <a:gd name="T29" fmla="*/ 29 h 42"/>
                <a:gd name="T30" fmla="*/ 22 w 35"/>
                <a:gd name="T31" fmla="*/ 28 h 42"/>
                <a:gd name="T32" fmla="*/ 21 w 35"/>
                <a:gd name="T33" fmla="*/ 20 h 42"/>
                <a:gd name="T34" fmla="*/ 20 w 35"/>
                <a:gd name="T35" fmla="*/ 22 h 42"/>
                <a:gd name="T36" fmla="*/ 14 w 35"/>
                <a:gd name="T37" fmla="*/ 31 h 42"/>
                <a:gd name="T38" fmla="*/ 12 w 35"/>
                <a:gd name="T39" fmla="*/ 29 h 42"/>
                <a:gd name="T40" fmla="*/ 9 w 35"/>
                <a:gd name="T41" fmla="*/ 29 h 42"/>
                <a:gd name="T42" fmla="*/ 9 w 35"/>
                <a:gd name="T43" fmla="*/ 25 h 42"/>
                <a:gd name="T44" fmla="*/ 9 w 35"/>
                <a:gd name="T45" fmla="*/ 23 h 42"/>
                <a:gd name="T46" fmla="*/ 14 w 35"/>
                <a:gd name="T47" fmla="*/ 23 h 42"/>
                <a:gd name="T48" fmla="*/ 8 w 35"/>
                <a:gd name="T49" fmla="*/ 21 h 42"/>
                <a:gd name="T50" fmla="*/ 5 w 35"/>
                <a:gd name="T51" fmla="*/ 20 h 42"/>
                <a:gd name="T52" fmla="*/ 3 w 35"/>
                <a:gd name="T53" fmla="*/ 16 h 42"/>
                <a:gd name="T54" fmla="*/ 1 w 35"/>
                <a:gd name="T55" fmla="*/ 9 h 42"/>
                <a:gd name="T56" fmla="*/ 1 w 35"/>
                <a:gd name="T57" fmla="*/ 7 h 42"/>
                <a:gd name="T58" fmla="*/ 2 w 35"/>
                <a:gd name="T59" fmla="*/ 4 h 42"/>
                <a:gd name="T60" fmla="*/ 2 w 35"/>
                <a:gd name="T61" fmla="*/ 2 h 42"/>
                <a:gd name="T62" fmla="*/ 6 w 35"/>
                <a:gd name="T63" fmla="*/ 7 h 42"/>
                <a:gd name="T64" fmla="*/ 7 w 35"/>
                <a:gd name="T65" fmla="*/ 10 h 42"/>
                <a:gd name="T66" fmla="*/ 8 w 35"/>
                <a:gd name="T67" fmla="*/ 16 h 42"/>
                <a:gd name="T68" fmla="*/ 9 w 35"/>
                <a:gd name="T69" fmla="*/ 9 h 42"/>
                <a:gd name="T70" fmla="*/ 9 w 35"/>
                <a:gd name="T71" fmla="*/ 4 h 42"/>
                <a:gd name="T72" fmla="*/ 10 w 35"/>
                <a:gd name="T73" fmla="*/ 2 h 42"/>
                <a:gd name="T74" fmla="*/ 13 w 35"/>
                <a:gd name="T75" fmla="*/ 0 h 42"/>
                <a:gd name="T76" fmla="*/ 15 w 35"/>
                <a:gd name="T77" fmla="*/ 2 h 42"/>
                <a:gd name="T78" fmla="*/ 17 w 35"/>
                <a:gd name="T79" fmla="*/ 1 h 42"/>
                <a:gd name="T80" fmla="*/ 17 w 35"/>
                <a:gd name="T81" fmla="*/ 9 h 42"/>
                <a:gd name="T82" fmla="*/ 30 w 35"/>
                <a:gd name="T83" fmla="*/ 16 h 42"/>
                <a:gd name="T84" fmla="*/ 24 w 35"/>
                <a:gd name="T85" fmla="*/ 1 h 42"/>
                <a:gd name="T86" fmla="*/ 32 w 35"/>
                <a:gd name="T87" fmla="*/ 2 h 42"/>
                <a:gd name="T88" fmla="*/ 32 w 35"/>
                <a:gd name="T89" fmla="*/ 8 h 42"/>
                <a:gd name="T90" fmla="*/ 23 w 35"/>
                <a:gd name="T91" fmla="*/ 6 h 42"/>
                <a:gd name="T92" fmla="*/ 26 w 35"/>
                <a:gd name="T93" fmla="*/ 10 h 42"/>
                <a:gd name="T94" fmla="*/ 31 w 35"/>
                <a:gd name="T95" fmla="*/ 1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 h="42">
                  <a:moveTo>
                    <a:pt x="30" y="20"/>
                  </a:moveTo>
                  <a:cubicBezTo>
                    <a:pt x="30" y="20"/>
                    <a:pt x="30" y="21"/>
                    <a:pt x="30" y="21"/>
                  </a:cubicBezTo>
                  <a:cubicBezTo>
                    <a:pt x="30" y="23"/>
                    <a:pt x="30" y="23"/>
                    <a:pt x="30" y="23"/>
                  </a:cubicBezTo>
                  <a:cubicBezTo>
                    <a:pt x="31" y="24"/>
                    <a:pt x="31" y="25"/>
                    <a:pt x="32" y="25"/>
                  </a:cubicBezTo>
                  <a:cubicBezTo>
                    <a:pt x="32" y="25"/>
                    <a:pt x="33" y="25"/>
                    <a:pt x="33" y="24"/>
                  </a:cubicBezTo>
                  <a:cubicBezTo>
                    <a:pt x="33" y="24"/>
                    <a:pt x="33" y="24"/>
                    <a:pt x="33" y="24"/>
                  </a:cubicBezTo>
                  <a:cubicBezTo>
                    <a:pt x="33" y="24"/>
                    <a:pt x="33" y="24"/>
                    <a:pt x="33" y="24"/>
                  </a:cubicBezTo>
                  <a:cubicBezTo>
                    <a:pt x="33" y="24"/>
                    <a:pt x="34" y="24"/>
                    <a:pt x="34" y="25"/>
                  </a:cubicBezTo>
                  <a:cubicBezTo>
                    <a:pt x="34" y="25"/>
                    <a:pt x="34" y="25"/>
                    <a:pt x="34" y="25"/>
                  </a:cubicBezTo>
                  <a:cubicBezTo>
                    <a:pt x="34" y="25"/>
                    <a:pt x="34" y="26"/>
                    <a:pt x="34" y="27"/>
                  </a:cubicBezTo>
                  <a:cubicBezTo>
                    <a:pt x="34" y="27"/>
                    <a:pt x="34" y="28"/>
                    <a:pt x="34" y="28"/>
                  </a:cubicBezTo>
                  <a:cubicBezTo>
                    <a:pt x="34" y="29"/>
                    <a:pt x="34" y="29"/>
                    <a:pt x="33" y="30"/>
                  </a:cubicBezTo>
                  <a:cubicBezTo>
                    <a:pt x="34" y="30"/>
                    <a:pt x="34" y="31"/>
                    <a:pt x="34" y="32"/>
                  </a:cubicBezTo>
                  <a:cubicBezTo>
                    <a:pt x="34" y="33"/>
                    <a:pt x="34" y="33"/>
                    <a:pt x="33" y="33"/>
                  </a:cubicBezTo>
                  <a:cubicBezTo>
                    <a:pt x="34" y="34"/>
                    <a:pt x="34" y="34"/>
                    <a:pt x="34" y="35"/>
                  </a:cubicBezTo>
                  <a:cubicBezTo>
                    <a:pt x="34" y="35"/>
                    <a:pt x="34" y="35"/>
                    <a:pt x="33" y="36"/>
                  </a:cubicBezTo>
                  <a:cubicBezTo>
                    <a:pt x="33" y="37"/>
                    <a:pt x="33" y="37"/>
                    <a:pt x="33" y="38"/>
                  </a:cubicBezTo>
                  <a:cubicBezTo>
                    <a:pt x="33" y="38"/>
                    <a:pt x="33" y="38"/>
                    <a:pt x="33" y="38"/>
                  </a:cubicBezTo>
                  <a:cubicBezTo>
                    <a:pt x="33" y="38"/>
                    <a:pt x="33" y="38"/>
                    <a:pt x="33" y="38"/>
                  </a:cubicBezTo>
                  <a:cubicBezTo>
                    <a:pt x="33" y="38"/>
                    <a:pt x="33" y="38"/>
                    <a:pt x="33" y="38"/>
                  </a:cubicBezTo>
                  <a:cubicBezTo>
                    <a:pt x="33" y="37"/>
                    <a:pt x="32" y="37"/>
                    <a:pt x="32" y="37"/>
                  </a:cubicBezTo>
                  <a:cubicBezTo>
                    <a:pt x="32" y="37"/>
                    <a:pt x="32" y="37"/>
                    <a:pt x="32" y="38"/>
                  </a:cubicBezTo>
                  <a:cubicBezTo>
                    <a:pt x="31" y="39"/>
                    <a:pt x="31" y="39"/>
                    <a:pt x="31" y="40"/>
                  </a:cubicBezTo>
                  <a:cubicBezTo>
                    <a:pt x="30" y="40"/>
                    <a:pt x="30" y="40"/>
                    <a:pt x="30" y="41"/>
                  </a:cubicBezTo>
                  <a:cubicBezTo>
                    <a:pt x="30" y="41"/>
                    <a:pt x="30" y="41"/>
                    <a:pt x="30" y="41"/>
                  </a:cubicBezTo>
                  <a:cubicBezTo>
                    <a:pt x="30" y="42"/>
                    <a:pt x="30" y="42"/>
                    <a:pt x="30" y="42"/>
                  </a:cubicBezTo>
                  <a:cubicBezTo>
                    <a:pt x="30" y="42"/>
                    <a:pt x="30" y="42"/>
                    <a:pt x="30" y="42"/>
                  </a:cubicBezTo>
                  <a:cubicBezTo>
                    <a:pt x="29" y="42"/>
                    <a:pt x="28" y="40"/>
                    <a:pt x="28" y="38"/>
                  </a:cubicBezTo>
                  <a:cubicBezTo>
                    <a:pt x="28" y="37"/>
                    <a:pt x="27" y="37"/>
                    <a:pt x="27" y="37"/>
                  </a:cubicBezTo>
                  <a:cubicBezTo>
                    <a:pt x="27" y="37"/>
                    <a:pt x="26" y="37"/>
                    <a:pt x="26" y="38"/>
                  </a:cubicBezTo>
                  <a:cubicBezTo>
                    <a:pt x="26" y="38"/>
                    <a:pt x="26" y="38"/>
                    <a:pt x="26" y="38"/>
                  </a:cubicBezTo>
                  <a:cubicBezTo>
                    <a:pt x="26" y="38"/>
                    <a:pt x="26" y="38"/>
                    <a:pt x="26" y="38"/>
                  </a:cubicBezTo>
                  <a:cubicBezTo>
                    <a:pt x="26" y="38"/>
                    <a:pt x="25" y="38"/>
                    <a:pt x="25" y="37"/>
                  </a:cubicBezTo>
                  <a:cubicBezTo>
                    <a:pt x="25" y="37"/>
                    <a:pt x="25" y="36"/>
                    <a:pt x="25" y="35"/>
                  </a:cubicBezTo>
                  <a:cubicBezTo>
                    <a:pt x="25" y="34"/>
                    <a:pt x="26" y="34"/>
                    <a:pt x="28" y="32"/>
                  </a:cubicBezTo>
                  <a:cubicBezTo>
                    <a:pt x="29" y="32"/>
                    <a:pt x="29" y="31"/>
                    <a:pt x="29" y="30"/>
                  </a:cubicBezTo>
                  <a:cubicBezTo>
                    <a:pt x="29" y="29"/>
                    <a:pt x="29" y="28"/>
                    <a:pt x="28" y="27"/>
                  </a:cubicBezTo>
                  <a:cubicBezTo>
                    <a:pt x="27" y="27"/>
                    <a:pt x="27" y="26"/>
                    <a:pt x="27" y="26"/>
                  </a:cubicBezTo>
                  <a:cubicBezTo>
                    <a:pt x="26" y="26"/>
                    <a:pt x="26" y="27"/>
                    <a:pt x="26" y="27"/>
                  </a:cubicBezTo>
                  <a:cubicBezTo>
                    <a:pt x="26" y="27"/>
                    <a:pt x="26" y="27"/>
                    <a:pt x="27" y="28"/>
                  </a:cubicBezTo>
                  <a:cubicBezTo>
                    <a:pt x="27" y="28"/>
                    <a:pt x="27" y="28"/>
                    <a:pt x="27" y="28"/>
                  </a:cubicBezTo>
                  <a:cubicBezTo>
                    <a:pt x="27" y="28"/>
                    <a:pt x="27" y="29"/>
                    <a:pt x="27" y="29"/>
                  </a:cubicBezTo>
                  <a:cubicBezTo>
                    <a:pt x="26" y="30"/>
                    <a:pt x="26" y="30"/>
                    <a:pt x="26" y="31"/>
                  </a:cubicBezTo>
                  <a:cubicBezTo>
                    <a:pt x="26" y="32"/>
                    <a:pt x="25" y="32"/>
                    <a:pt x="24" y="33"/>
                  </a:cubicBezTo>
                  <a:cubicBezTo>
                    <a:pt x="24" y="33"/>
                    <a:pt x="24" y="34"/>
                    <a:pt x="23" y="34"/>
                  </a:cubicBezTo>
                  <a:cubicBezTo>
                    <a:pt x="23" y="35"/>
                    <a:pt x="23" y="35"/>
                    <a:pt x="23" y="35"/>
                  </a:cubicBezTo>
                  <a:cubicBezTo>
                    <a:pt x="22" y="35"/>
                    <a:pt x="22" y="36"/>
                    <a:pt x="22" y="36"/>
                  </a:cubicBezTo>
                  <a:cubicBezTo>
                    <a:pt x="22" y="37"/>
                    <a:pt x="22" y="37"/>
                    <a:pt x="22" y="37"/>
                  </a:cubicBezTo>
                  <a:cubicBezTo>
                    <a:pt x="22" y="37"/>
                    <a:pt x="21" y="36"/>
                    <a:pt x="20" y="36"/>
                  </a:cubicBezTo>
                  <a:cubicBezTo>
                    <a:pt x="20" y="35"/>
                    <a:pt x="20" y="35"/>
                    <a:pt x="20" y="34"/>
                  </a:cubicBezTo>
                  <a:cubicBezTo>
                    <a:pt x="20" y="35"/>
                    <a:pt x="20" y="35"/>
                    <a:pt x="19" y="35"/>
                  </a:cubicBezTo>
                  <a:cubicBezTo>
                    <a:pt x="18" y="35"/>
                    <a:pt x="18" y="35"/>
                    <a:pt x="18" y="35"/>
                  </a:cubicBezTo>
                  <a:cubicBezTo>
                    <a:pt x="17" y="35"/>
                    <a:pt x="17" y="35"/>
                    <a:pt x="17" y="35"/>
                  </a:cubicBezTo>
                  <a:cubicBezTo>
                    <a:pt x="17" y="35"/>
                    <a:pt x="17" y="35"/>
                    <a:pt x="17" y="35"/>
                  </a:cubicBezTo>
                  <a:cubicBezTo>
                    <a:pt x="17" y="34"/>
                    <a:pt x="17" y="34"/>
                    <a:pt x="17" y="34"/>
                  </a:cubicBezTo>
                  <a:cubicBezTo>
                    <a:pt x="17" y="33"/>
                    <a:pt x="17" y="32"/>
                    <a:pt x="18" y="31"/>
                  </a:cubicBezTo>
                  <a:cubicBezTo>
                    <a:pt x="17" y="31"/>
                    <a:pt x="17" y="30"/>
                    <a:pt x="16" y="30"/>
                  </a:cubicBezTo>
                  <a:cubicBezTo>
                    <a:pt x="16" y="30"/>
                    <a:pt x="16" y="30"/>
                    <a:pt x="16" y="30"/>
                  </a:cubicBezTo>
                  <a:cubicBezTo>
                    <a:pt x="16" y="30"/>
                    <a:pt x="16" y="30"/>
                    <a:pt x="16" y="30"/>
                  </a:cubicBezTo>
                  <a:cubicBezTo>
                    <a:pt x="17" y="29"/>
                    <a:pt x="17" y="29"/>
                    <a:pt x="17" y="29"/>
                  </a:cubicBezTo>
                  <a:cubicBezTo>
                    <a:pt x="17" y="29"/>
                    <a:pt x="18" y="28"/>
                    <a:pt x="19" y="28"/>
                  </a:cubicBezTo>
                  <a:cubicBezTo>
                    <a:pt x="19" y="28"/>
                    <a:pt x="20" y="28"/>
                    <a:pt x="21" y="29"/>
                  </a:cubicBezTo>
                  <a:cubicBezTo>
                    <a:pt x="21" y="29"/>
                    <a:pt x="21" y="29"/>
                    <a:pt x="22" y="29"/>
                  </a:cubicBezTo>
                  <a:cubicBezTo>
                    <a:pt x="22" y="29"/>
                    <a:pt x="22" y="29"/>
                    <a:pt x="22" y="28"/>
                  </a:cubicBezTo>
                  <a:cubicBezTo>
                    <a:pt x="22" y="28"/>
                    <a:pt x="22" y="27"/>
                    <a:pt x="21" y="25"/>
                  </a:cubicBezTo>
                  <a:cubicBezTo>
                    <a:pt x="21" y="24"/>
                    <a:pt x="21" y="23"/>
                    <a:pt x="21" y="23"/>
                  </a:cubicBezTo>
                  <a:cubicBezTo>
                    <a:pt x="21" y="22"/>
                    <a:pt x="21" y="20"/>
                    <a:pt x="22" y="20"/>
                  </a:cubicBezTo>
                  <a:cubicBezTo>
                    <a:pt x="22" y="20"/>
                    <a:pt x="21" y="20"/>
                    <a:pt x="21" y="20"/>
                  </a:cubicBezTo>
                  <a:cubicBezTo>
                    <a:pt x="21" y="20"/>
                    <a:pt x="20" y="20"/>
                    <a:pt x="20" y="20"/>
                  </a:cubicBezTo>
                  <a:cubicBezTo>
                    <a:pt x="20" y="20"/>
                    <a:pt x="19" y="21"/>
                    <a:pt x="19" y="21"/>
                  </a:cubicBezTo>
                  <a:cubicBezTo>
                    <a:pt x="19" y="21"/>
                    <a:pt x="19" y="21"/>
                    <a:pt x="20" y="21"/>
                  </a:cubicBezTo>
                  <a:cubicBezTo>
                    <a:pt x="20" y="21"/>
                    <a:pt x="20" y="21"/>
                    <a:pt x="20" y="22"/>
                  </a:cubicBezTo>
                  <a:cubicBezTo>
                    <a:pt x="20" y="23"/>
                    <a:pt x="19" y="24"/>
                    <a:pt x="18" y="24"/>
                  </a:cubicBezTo>
                  <a:cubicBezTo>
                    <a:pt x="18" y="26"/>
                    <a:pt x="17" y="26"/>
                    <a:pt x="16" y="27"/>
                  </a:cubicBezTo>
                  <a:cubicBezTo>
                    <a:pt x="16" y="27"/>
                    <a:pt x="16" y="28"/>
                    <a:pt x="16" y="28"/>
                  </a:cubicBezTo>
                  <a:cubicBezTo>
                    <a:pt x="15" y="30"/>
                    <a:pt x="14" y="30"/>
                    <a:pt x="14" y="31"/>
                  </a:cubicBezTo>
                  <a:cubicBezTo>
                    <a:pt x="14" y="31"/>
                    <a:pt x="14" y="31"/>
                    <a:pt x="14" y="31"/>
                  </a:cubicBezTo>
                  <a:cubicBezTo>
                    <a:pt x="14" y="31"/>
                    <a:pt x="14" y="31"/>
                    <a:pt x="13" y="31"/>
                  </a:cubicBezTo>
                  <a:cubicBezTo>
                    <a:pt x="13" y="30"/>
                    <a:pt x="13" y="30"/>
                    <a:pt x="13" y="30"/>
                  </a:cubicBezTo>
                  <a:cubicBezTo>
                    <a:pt x="13" y="30"/>
                    <a:pt x="12" y="30"/>
                    <a:pt x="12" y="29"/>
                  </a:cubicBezTo>
                  <a:cubicBezTo>
                    <a:pt x="12" y="29"/>
                    <a:pt x="12" y="29"/>
                    <a:pt x="12" y="29"/>
                  </a:cubicBezTo>
                  <a:cubicBezTo>
                    <a:pt x="11" y="29"/>
                    <a:pt x="11" y="29"/>
                    <a:pt x="11" y="29"/>
                  </a:cubicBezTo>
                  <a:cubicBezTo>
                    <a:pt x="11" y="29"/>
                    <a:pt x="11" y="29"/>
                    <a:pt x="11" y="29"/>
                  </a:cubicBezTo>
                  <a:cubicBezTo>
                    <a:pt x="10" y="29"/>
                    <a:pt x="9" y="29"/>
                    <a:pt x="9" y="29"/>
                  </a:cubicBezTo>
                  <a:cubicBezTo>
                    <a:pt x="9" y="30"/>
                    <a:pt x="9" y="30"/>
                    <a:pt x="9" y="30"/>
                  </a:cubicBezTo>
                  <a:cubicBezTo>
                    <a:pt x="8" y="30"/>
                    <a:pt x="8" y="29"/>
                    <a:pt x="8" y="29"/>
                  </a:cubicBezTo>
                  <a:cubicBezTo>
                    <a:pt x="8" y="27"/>
                    <a:pt x="9" y="26"/>
                    <a:pt x="9" y="25"/>
                  </a:cubicBezTo>
                  <a:cubicBezTo>
                    <a:pt x="9" y="25"/>
                    <a:pt x="9" y="25"/>
                    <a:pt x="9" y="25"/>
                  </a:cubicBezTo>
                  <a:cubicBezTo>
                    <a:pt x="9" y="24"/>
                    <a:pt x="9" y="24"/>
                    <a:pt x="9" y="24"/>
                  </a:cubicBezTo>
                  <a:cubicBezTo>
                    <a:pt x="8" y="24"/>
                    <a:pt x="8" y="24"/>
                    <a:pt x="8" y="24"/>
                  </a:cubicBezTo>
                  <a:cubicBezTo>
                    <a:pt x="8" y="24"/>
                    <a:pt x="8" y="24"/>
                    <a:pt x="8" y="24"/>
                  </a:cubicBezTo>
                  <a:cubicBezTo>
                    <a:pt x="8" y="24"/>
                    <a:pt x="8" y="23"/>
                    <a:pt x="9" y="23"/>
                  </a:cubicBezTo>
                  <a:cubicBezTo>
                    <a:pt x="10" y="22"/>
                    <a:pt x="10" y="22"/>
                    <a:pt x="11" y="22"/>
                  </a:cubicBezTo>
                  <a:cubicBezTo>
                    <a:pt x="11" y="22"/>
                    <a:pt x="12" y="22"/>
                    <a:pt x="12" y="23"/>
                  </a:cubicBezTo>
                  <a:cubicBezTo>
                    <a:pt x="13" y="23"/>
                    <a:pt x="13" y="24"/>
                    <a:pt x="13" y="24"/>
                  </a:cubicBezTo>
                  <a:cubicBezTo>
                    <a:pt x="13" y="24"/>
                    <a:pt x="14" y="23"/>
                    <a:pt x="14" y="23"/>
                  </a:cubicBezTo>
                  <a:cubicBezTo>
                    <a:pt x="14" y="23"/>
                    <a:pt x="14" y="23"/>
                    <a:pt x="14" y="23"/>
                  </a:cubicBezTo>
                  <a:cubicBezTo>
                    <a:pt x="14" y="22"/>
                    <a:pt x="13" y="21"/>
                    <a:pt x="12" y="20"/>
                  </a:cubicBezTo>
                  <a:cubicBezTo>
                    <a:pt x="12" y="20"/>
                    <a:pt x="11" y="20"/>
                    <a:pt x="10" y="20"/>
                  </a:cubicBezTo>
                  <a:cubicBezTo>
                    <a:pt x="9" y="20"/>
                    <a:pt x="8" y="20"/>
                    <a:pt x="8" y="21"/>
                  </a:cubicBezTo>
                  <a:cubicBezTo>
                    <a:pt x="8" y="22"/>
                    <a:pt x="8" y="22"/>
                    <a:pt x="8" y="22"/>
                  </a:cubicBezTo>
                  <a:cubicBezTo>
                    <a:pt x="8" y="22"/>
                    <a:pt x="8" y="22"/>
                    <a:pt x="7" y="22"/>
                  </a:cubicBezTo>
                  <a:cubicBezTo>
                    <a:pt x="7" y="22"/>
                    <a:pt x="7" y="22"/>
                    <a:pt x="6" y="21"/>
                  </a:cubicBezTo>
                  <a:cubicBezTo>
                    <a:pt x="5" y="20"/>
                    <a:pt x="5" y="20"/>
                    <a:pt x="5" y="20"/>
                  </a:cubicBezTo>
                  <a:cubicBezTo>
                    <a:pt x="5" y="20"/>
                    <a:pt x="5" y="19"/>
                    <a:pt x="5" y="19"/>
                  </a:cubicBezTo>
                  <a:cubicBezTo>
                    <a:pt x="5" y="19"/>
                    <a:pt x="5" y="19"/>
                    <a:pt x="5" y="19"/>
                  </a:cubicBezTo>
                  <a:cubicBezTo>
                    <a:pt x="5" y="19"/>
                    <a:pt x="5" y="19"/>
                    <a:pt x="4" y="18"/>
                  </a:cubicBezTo>
                  <a:cubicBezTo>
                    <a:pt x="4" y="18"/>
                    <a:pt x="3" y="17"/>
                    <a:pt x="3" y="16"/>
                  </a:cubicBezTo>
                  <a:cubicBezTo>
                    <a:pt x="3" y="15"/>
                    <a:pt x="3" y="15"/>
                    <a:pt x="3" y="15"/>
                  </a:cubicBezTo>
                  <a:cubicBezTo>
                    <a:pt x="2" y="14"/>
                    <a:pt x="1" y="13"/>
                    <a:pt x="1" y="12"/>
                  </a:cubicBezTo>
                  <a:cubicBezTo>
                    <a:pt x="1" y="12"/>
                    <a:pt x="1" y="11"/>
                    <a:pt x="2" y="11"/>
                  </a:cubicBezTo>
                  <a:cubicBezTo>
                    <a:pt x="1" y="11"/>
                    <a:pt x="1" y="11"/>
                    <a:pt x="1" y="9"/>
                  </a:cubicBezTo>
                  <a:cubicBezTo>
                    <a:pt x="0" y="8"/>
                    <a:pt x="0" y="8"/>
                    <a:pt x="0" y="8"/>
                  </a:cubicBezTo>
                  <a:cubicBezTo>
                    <a:pt x="0" y="7"/>
                    <a:pt x="0" y="7"/>
                    <a:pt x="0" y="7"/>
                  </a:cubicBezTo>
                  <a:cubicBezTo>
                    <a:pt x="0" y="7"/>
                    <a:pt x="0" y="7"/>
                    <a:pt x="0" y="7"/>
                  </a:cubicBezTo>
                  <a:cubicBezTo>
                    <a:pt x="1" y="7"/>
                    <a:pt x="1" y="7"/>
                    <a:pt x="1" y="7"/>
                  </a:cubicBezTo>
                  <a:cubicBezTo>
                    <a:pt x="2" y="7"/>
                    <a:pt x="2" y="7"/>
                    <a:pt x="2" y="7"/>
                  </a:cubicBezTo>
                  <a:cubicBezTo>
                    <a:pt x="2" y="6"/>
                    <a:pt x="2" y="6"/>
                    <a:pt x="2" y="6"/>
                  </a:cubicBezTo>
                  <a:cubicBezTo>
                    <a:pt x="2" y="5"/>
                    <a:pt x="2" y="5"/>
                    <a:pt x="2" y="4"/>
                  </a:cubicBezTo>
                  <a:cubicBezTo>
                    <a:pt x="2" y="4"/>
                    <a:pt x="2" y="4"/>
                    <a:pt x="2" y="4"/>
                  </a:cubicBezTo>
                  <a:cubicBezTo>
                    <a:pt x="2" y="4"/>
                    <a:pt x="2" y="3"/>
                    <a:pt x="2" y="3"/>
                  </a:cubicBezTo>
                  <a:cubicBezTo>
                    <a:pt x="2" y="3"/>
                    <a:pt x="2" y="3"/>
                    <a:pt x="2" y="3"/>
                  </a:cubicBezTo>
                  <a:cubicBezTo>
                    <a:pt x="2" y="2"/>
                    <a:pt x="2" y="2"/>
                    <a:pt x="2" y="2"/>
                  </a:cubicBezTo>
                  <a:cubicBezTo>
                    <a:pt x="2" y="2"/>
                    <a:pt x="2" y="2"/>
                    <a:pt x="2" y="2"/>
                  </a:cubicBezTo>
                  <a:cubicBezTo>
                    <a:pt x="2" y="2"/>
                    <a:pt x="2" y="2"/>
                    <a:pt x="2" y="2"/>
                  </a:cubicBezTo>
                  <a:cubicBezTo>
                    <a:pt x="3" y="2"/>
                    <a:pt x="4" y="3"/>
                    <a:pt x="4" y="3"/>
                  </a:cubicBezTo>
                  <a:cubicBezTo>
                    <a:pt x="5" y="4"/>
                    <a:pt x="6" y="5"/>
                    <a:pt x="6" y="6"/>
                  </a:cubicBezTo>
                  <a:cubicBezTo>
                    <a:pt x="6" y="7"/>
                    <a:pt x="6" y="7"/>
                    <a:pt x="6" y="7"/>
                  </a:cubicBezTo>
                  <a:cubicBezTo>
                    <a:pt x="6" y="7"/>
                    <a:pt x="6" y="7"/>
                    <a:pt x="6" y="7"/>
                  </a:cubicBezTo>
                  <a:cubicBezTo>
                    <a:pt x="6" y="7"/>
                    <a:pt x="6" y="7"/>
                    <a:pt x="6" y="8"/>
                  </a:cubicBezTo>
                  <a:cubicBezTo>
                    <a:pt x="7" y="8"/>
                    <a:pt x="7" y="8"/>
                    <a:pt x="7" y="8"/>
                  </a:cubicBezTo>
                  <a:cubicBezTo>
                    <a:pt x="7" y="9"/>
                    <a:pt x="7" y="9"/>
                    <a:pt x="7" y="10"/>
                  </a:cubicBezTo>
                  <a:cubicBezTo>
                    <a:pt x="7" y="10"/>
                    <a:pt x="7" y="10"/>
                    <a:pt x="7" y="11"/>
                  </a:cubicBezTo>
                  <a:cubicBezTo>
                    <a:pt x="6" y="11"/>
                    <a:pt x="6" y="12"/>
                    <a:pt x="6" y="12"/>
                  </a:cubicBezTo>
                  <a:cubicBezTo>
                    <a:pt x="6" y="13"/>
                    <a:pt x="6" y="14"/>
                    <a:pt x="7" y="14"/>
                  </a:cubicBezTo>
                  <a:cubicBezTo>
                    <a:pt x="7" y="15"/>
                    <a:pt x="7" y="16"/>
                    <a:pt x="8" y="16"/>
                  </a:cubicBezTo>
                  <a:cubicBezTo>
                    <a:pt x="9" y="16"/>
                    <a:pt x="9" y="15"/>
                    <a:pt x="9" y="13"/>
                  </a:cubicBezTo>
                  <a:cubicBezTo>
                    <a:pt x="9" y="12"/>
                    <a:pt x="9" y="11"/>
                    <a:pt x="9" y="10"/>
                  </a:cubicBezTo>
                  <a:cubicBezTo>
                    <a:pt x="9" y="10"/>
                    <a:pt x="9" y="10"/>
                    <a:pt x="9" y="10"/>
                  </a:cubicBezTo>
                  <a:cubicBezTo>
                    <a:pt x="9" y="10"/>
                    <a:pt x="9" y="10"/>
                    <a:pt x="9" y="9"/>
                  </a:cubicBezTo>
                  <a:cubicBezTo>
                    <a:pt x="8" y="8"/>
                    <a:pt x="8" y="8"/>
                    <a:pt x="8" y="8"/>
                  </a:cubicBezTo>
                  <a:cubicBezTo>
                    <a:pt x="7" y="7"/>
                    <a:pt x="7" y="6"/>
                    <a:pt x="7" y="6"/>
                  </a:cubicBezTo>
                  <a:cubicBezTo>
                    <a:pt x="7" y="5"/>
                    <a:pt x="7" y="4"/>
                    <a:pt x="8" y="4"/>
                  </a:cubicBezTo>
                  <a:cubicBezTo>
                    <a:pt x="9" y="4"/>
                    <a:pt x="9" y="4"/>
                    <a:pt x="9" y="4"/>
                  </a:cubicBezTo>
                  <a:cubicBezTo>
                    <a:pt x="9" y="4"/>
                    <a:pt x="9" y="4"/>
                    <a:pt x="9" y="4"/>
                  </a:cubicBezTo>
                  <a:cubicBezTo>
                    <a:pt x="9" y="4"/>
                    <a:pt x="9" y="3"/>
                    <a:pt x="9" y="3"/>
                  </a:cubicBezTo>
                  <a:cubicBezTo>
                    <a:pt x="9" y="2"/>
                    <a:pt x="9" y="2"/>
                    <a:pt x="10" y="2"/>
                  </a:cubicBezTo>
                  <a:cubicBezTo>
                    <a:pt x="10" y="2"/>
                    <a:pt x="10" y="2"/>
                    <a:pt x="10" y="2"/>
                  </a:cubicBezTo>
                  <a:cubicBezTo>
                    <a:pt x="10" y="2"/>
                    <a:pt x="10" y="2"/>
                    <a:pt x="10" y="2"/>
                  </a:cubicBezTo>
                  <a:cubicBezTo>
                    <a:pt x="11" y="2"/>
                    <a:pt x="11" y="2"/>
                    <a:pt x="11" y="2"/>
                  </a:cubicBezTo>
                  <a:cubicBezTo>
                    <a:pt x="11" y="2"/>
                    <a:pt x="11" y="1"/>
                    <a:pt x="12" y="1"/>
                  </a:cubicBezTo>
                  <a:cubicBezTo>
                    <a:pt x="12" y="0"/>
                    <a:pt x="13" y="0"/>
                    <a:pt x="13" y="0"/>
                  </a:cubicBezTo>
                  <a:cubicBezTo>
                    <a:pt x="13" y="0"/>
                    <a:pt x="13" y="0"/>
                    <a:pt x="13" y="0"/>
                  </a:cubicBezTo>
                  <a:cubicBezTo>
                    <a:pt x="14" y="1"/>
                    <a:pt x="14" y="1"/>
                    <a:pt x="14" y="1"/>
                  </a:cubicBezTo>
                  <a:cubicBezTo>
                    <a:pt x="14" y="1"/>
                    <a:pt x="14" y="1"/>
                    <a:pt x="14" y="2"/>
                  </a:cubicBezTo>
                  <a:cubicBezTo>
                    <a:pt x="15" y="2"/>
                    <a:pt x="15" y="2"/>
                    <a:pt x="15" y="2"/>
                  </a:cubicBezTo>
                  <a:cubicBezTo>
                    <a:pt x="15" y="2"/>
                    <a:pt x="15" y="2"/>
                    <a:pt x="15" y="2"/>
                  </a:cubicBezTo>
                  <a:cubicBezTo>
                    <a:pt x="15" y="2"/>
                    <a:pt x="15" y="2"/>
                    <a:pt x="16" y="2"/>
                  </a:cubicBezTo>
                  <a:cubicBezTo>
                    <a:pt x="16" y="1"/>
                    <a:pt x="16" y="1"/>
                    <a:pt x="16" y="1"/>
                  </a:cubicBezTo>
                  <a:cubicBezTo>
                    <a:pt x="16" y="1"/>
                    <a:pt x="16" y="1"/>
                    <a:pt x="17" y="1"/>
                  </a:cubicBezTo>
                  <a:cubicBezTo>
                    <a:pt x="17" y="1"/>
                    <a:pt x="17" y="1"/>
                    <a:pt x="17" y="2"/>
                  </a:cubicBezTo>
                  <a:cubicBezTo>
                    <a:pt x="17" y="3"/>
                    <a:pt x="17" y="3"/>
                    <a:pt x="17" y="4"/>
                  </a:cubicBezTo>
                  <a:cubicBezTo>
                    <a:pt x="18" y="4"/>
                    <a:pt x="19" y="5"/>
                    <a:pt x="19" y="6"/>
                  </a:cubicBezTo>
                  <a:cubicBezTo>
                    <a:pt x="19" y="7"/>
                    <a:pt x="18" y="8"/>
                    <a:pt x="17" y="9"/>
                  </a:cubicBezTo>
                  <a:cubicBezTo>
                    <a:pt x="17" y="10"/>
                    <a:pt x="17" y="10"/>
                    <a:pt x="17" y="10"/>
                  </a:cubicBezTo>
                  <a:cubicBezTo>
                    <a:pt x="17" y="13"/>
                    <a:pt x="18" y="14"/>
                    <a:pt x="22" y="15"/>
                  </a:cubicBezTo>
                  <a:cubicBezTo>
                    <a:pt x="24" y="15"/>
                    <a:pt x="25" y="15"/>
                    <a:pt x="27" y="16"/>
                  </a:cubicBezTo>
                  <a:cubicBezTo>
                    <a:pt x="29" y="16"/>
                    <a:pt x="30" y="16"/>
                    <a:pt x="30" y="16"/>
                  </a:cubicBezTo>
                  <a:cubicBezTo>
                    <a:pt x="31" y="16"/>
                    <a:pt x="31" y="16"/>
                    <a:pt x="31" y="16"/>
                  </a:cubicBezTo>
                  <a:cubicBezTo>
                    <a:pt x="31" y="15"/>
                    <a:pt x="31" y="15"/>
                    <a:pt x="28" y="14"/>
                  </a:cubicBezTo>
                  <a:cubicBezTo>
                    <a:pt x="22" y="13"/>
                    <a:pt x="19" y="11"/>
                    <a:pt x="19" y="7"/>
                  </a:cubicBezTo>
                  <a:cubicBezTo>
                    <a:pt x="19" y="4"/>
                    <a:pt x="21" y="1"/>
                    <a:pt x="24" y="1"/>
                  </a:cubicBezTo>
                  <a:cubicBezTo>
                    <a:pt x="26" y="1"/>
                    <a:pt x="27" y="2"/>
                    <a:pt x="29" y="3"/>
                  </a:cubicBezTo>
                  <a:cubicBezTo>
                    <a:pt x="31" y="4"/>
                    <a:pt x="31" y="4"/>
                    <a:pt x="31" y="4"/>
                  </a:cubicBezTo>
                  <a:cubicBezTo>
                    <a:pt x="32" y="4"/>
                    <a:pt x="32" y="4"/>
                    <a:pt x="32" y="3"/>
                  </a:cubicBezTo>
                  <a:cubicBezTo>
                    <a:pt x="32" y="3"/>
                    <a:pt x="32" y="2"/>
                    <a:pt x="32" y="2"/>
                  </a:cubicBezTo>
                  <a:cubicBezTo>
                    <a:pt x="33" y="2"/>
                    <a:pt x="33" y="3"/>
                    <a:pt x="33" y="3"/>
                  </a:cubicBezTo>
                  <a:cubicBezTo>
                    <a:pt x="34" y="4"/>
                    <a:pt x="34" y="4"/>
                    <a:pt x="34" y="5"/>
                  </a:cubicBezTo>
                  <a:cubicBezTo>
                    <a:pt x="34" y="6"/>
                    <a:pt x="34" y="7"/>
                    <a:pt x="32" y="7"/>
                  </a:cubicBezTo>
                  <a:cubicBezTo>
                    <a:pt x="32" y="8"/>
                    <a:pt x="32" y="8"/>
                    <a:pt x="32" y="8"/>
                  </a:cubicBezTo>
                  <a:cubicBezTo>
                    <a:pt x="31" y="9"/>
                    <a:pt x="31" y="9"/>
                    <a:pt x="30" y="9"/>
                  </a:cubicBezTo>
                  <a:cubicBezTo>
                    <a:pt x="29" y="9"/>
                    <a:pt x="27" y="8"/>
                    <a:pt x="26" y="8"/>
                  </a:cubicBezTo>
                  <a:cubicBezTo>
                    <a:pt x="25" y="7"/>
                    <a:pt x="25" y="7"/>
                    <a:pt x="25" y="7"/>
                  </a:cubicBezTo>
                  <a:cubicBezTo>
                    <a:pt x="24" y="6"/>
                    <a:pt x="24" y="6"/>
                    <a:pt x="23" y="6"/>
                  </a:cubicBezTo>
                  <a:cubicBezTo>
                    <a:pt x="22" y="6"/>
                    <a:pt x="22" y="6"/>
                    <a:pt x="22" y="7"/>
                  </a:cubicBezTo>
                  <a:cubicBezTo>
                    <a:pt x="22" y="8"/>
                    <a:pt x="22" y="8"/>
                    <a:pt x="23" y="9"/>
                  </a:cubicBezTo>
                  <a:cubicBezTo>
                    <a:pt x="25" y="9"/>
                    <a:pt x="25" y="9"/>
                    <a:pt x="25" y="9"/>
                  </a:cubicBezTo>
                  <a:cubicBezTo>
                    <a:pt x="25" y="9"/>
                    <a:pt x="26" y="9"/>
                    <a:pt x="26" y="10"/>
                  </a:cubicBezTo>
                  <a:cubicBezTo>
                    <a:pt x="27" y="10"/>
                    <a:pt x="27" y="10"/>
                    <a:pt x="27" y="10"/>
                  </a:cubicBezTo>
                  <a:cubicBezTo>
                    <a:pt x="28" y="10"/>
                    <a:pt x="29" y="10"/>
                    <a:pt x="30" y="10"/>
                  </a:cubicBezTo>
                  <a:cubicBezTo>
                    <a:pt x="30" y="10"/>
                    <a:pt x="30" y="10"/>
                    <a:pt x="30" y="11"/>
                  </a:cubicBezTo>
                  <a:cubicBezTo>
                    <a:pt x="31" y="11"/>
                    <a:pt x="31" y="11"/>
                    <a:pt x="31" y="11"/>
                  </a:cubicBezTo>
                  <a:cubicBezTo>
                    <a:pt x="33" y="11"/>
                    <a:pt x="35" y="13"/>
                    <a:pt x="35" y="16"/>
                  </a:cubicBezTo>
                  <a:cubicBezTo>
                    <a:pt x="35" y="18"/>
                    <a:pt x="33" y="20"/>
                    <a:pt x="31" y="20"/>
                  </a:cubicBezTo>
                  <a:lnTo>
                    <a:pt x="30" y="20"/>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4" name="Freeform 85">
              <a:extLst>
                <a:ext uri="{FF2B5EF4-FFF2-40B4-BE49-F238E27FC236}">
                  <a16:creationId xmlns:a16="http://schemas.microsoft.com/office/drawing/2014/main" id="{C12CFBE4-70A2-4AA8-9C09-0663C925A9F4}"/>
                </a:ext>
              </a:extLst>
            </p:cNvPr>
            <p:cNvSpPr>
              <a:spLocks/>
            </p:cNvSpPr>
            <p:nvPr userDrawn="1"/>
          </p:nvSpPr>
          <p:spPr bwMode="auto">
            <a:xfrm>
              <a:off x="230" y="243"/>
              <a:ext cx="54" cy="82"/>
            </a:xfrm>
            <a:custGeom>
              <a:avLst/>
              <a:gdLst>
                <a:gd name="T0" fmla="*/ 23 w 26"/>
                <a:gd name="T1" fmla="*/ 35 h 39"/>
                <a:gd name="T2" fmla="*/ 24 w 26"/>
                <a:gd name="T3" fmla="*/ 35 h 39"/>
                <a:gd name="T4" fmla="*/ 23 w 26"/>
                <a:gd name="T5" fmla="*/ 31 h 39"/>
                <a:gd name="T6" fmla="*/ 23 w 26"/>
                <a:gd name="T7" fmla="*/ 28 h 39"/>
                <a:gd name="T8" fmla="*/ 25 w 26"/>
                <a:gd name="T9" fmla="*/ 27 h 39"/>
                <a:gd name="T10" fmla="*/ 21 w 26"/>
                <a:gd name="T11" fmla="*/ 21 h 39"/>
                <a:gd name="T12" fmla="*/ 23 w 26"/>
                <a:gd name="T13" fmla="*/ 17 h 39"/>
                <a:gd name="T14" fmla="*/ 23 w 26"/>
                <a:gd name="T15" fmla="*/ 11 h 39"/>
                <a:gd name="T16" fmla="*/ 23 w 26"/>
                <a:gd name="T17" fmla="*/ 12 h 39"/>
                <a:gd name="T18" fmla="*/ 20 w 26"/>
                <a:gd name="T19" fmla="*/ 11 h 39"/>
                <a:gd name="T20" fmla="*/ 16 w 26"/>
                <a:gd name="T21" fmla="*/ 9 h 39"/>
                <a:gd name="T22" fmla="*/ 16 w 26"/>
                <a:gd name="T23" fmla="*/ 10 h 39"/>
                <a:gd name="T24" fmla="*/ 19 w 26"/>
                <a:gd name="T25" fmla="*/ 6 h 39"/>
                <a:gd name="T26" fmla="*/ 21 w 26"/>
                <a:gd name="T27" fmla="*/ 5 h 39"/>
                <a:gd name="T28" fmla="*/ 17 w 26"/>
                <a:gd name="T29" fmla="*/ 3 h 39"/>
                <a:gd name="T30" fmla="*/ 25 w 26"/>
                <a:gd name="T31" fmla="*/ 3 h 39"/>
                <a:gd name="T32" fmla="*/ 24 w 26"/>
                <a:gd name="T33" fmla="*/ 4 h 39"/>
                <a:gd name="T34" fmla="*/ 12 w 26"/>
                <a:gd name="T35" fmla="*/ 6 h 39"/>
                <a:gd name="T36" fmla="*/ 18 w 26"/>
                <a:gd name="T37" fmla="*/ 15 h 39"/>
                <a:gd name="T38" fmla="*/ 7 w 26"/>
                <a:gd name="T39" fmla="*/ 17 h 39"/>
                <a:gd name="T40" fmla="*/ 3 w 26"/>
                <a:gd name="T41" fmla="*/ 14 h 39"/>
                <a:gd name="T42" fmla="*/ 5 w 26"/>
                <a:gd name="T43" fmla="*/ 15 h 39"/>
                <a:gd name="T44" fmla="*/ 7 w 26"/>
                <a:gd name="T45" fmla="*/ 16 h 39"/>
                <a:gd name="T46" fmla="*/ 8 w 26"/>
                <a:gd name="T47" fmla="*/ 14 h 39"/>
                <a:gd name="T48" fmla="*/ 9 w 26"/>
                <a:gd name="T49" fmla="*/ 14 h 39"/>
                <a:gd name="T50" fmla="*/ 7 w 26"/>
                <a:gd name="T51" fmla="*/ 12 h 39"/>
                <a:gd name="T52" fmla="*/ 8 w 26"/>
                <a:gd name="T53" fmla="*/ 10 h 39"/>
                <a:gd name="T54" fmla="*/ 9 w 26"/>
                <a:gd name="T55" fmla="*/ 6 h 39"/>
                <a:gd name="T56" fmla="*/ 10 w 26"/>
                <a:gd name="T57" fmla="*/ 6 h 39"/>
                <a:gd name="T58" fmla="*/ 8 w 26"/>
                <a:gd name="T59" fmla="*/ 3 h 39"/>
                <a:gd name="T60" fmla="*/ 8 w 26"/>
                <a:gd name="T61" fmla="*/ 1 h 39"/>
                <a:gd name="T62" fmla="*/ 6 w 26"/>
                <a:gd name="T63" fmla="*/ 2 h 39"/>
                <a:gd name="T64" fmla="*/ 4 w 26"/>
                <a:gd name="T65" fmla="*/ 1 h 39"/>
                <a:gd name="T66" fmla="*/ 2 w 26"/>
                <a:gd name="T67" fmla="*/ 2 h 39"/>
                <a:gd name="T68" fmla="*/ 2 w 26"/>
                <a:gd name="T69" fmla="*/ 4 h 39"/>
                <a:gd name="T70" fmla="*/ 0 w 26"/>
                <a:gd name="T71" fmla="*/ 5 h 39"/>
                <a:gd name="T72" fmla="*/ 1 w 26"/>
                <a:gd name="T73" fmla="*/ 6 h 39"/>
                <a:gd name="T74" fmla="*/ 4 w 26"/>
                <a:gd name="T75" fmla="*/ 11 h 39"/>
                <a:gd name="T76" fmla="*/ 2 w 26"/>
                <a:gd name="T77" fmla="*/ 13 h 39"/>
                <a:gd name="T78" fmla="*/ 3 w 26"/>
                <a:gd name="T79" fmla="*/ 25 h 39"/>
                <a:gd name="T80" fmla="*/ 4 w 26"/>
                <a:gd name="T81" fmla="*/ 26 h 39"/>
                <a:gd name="T82" fmla="*/ 5 w 26"/>
                <a:gd name="T83" fmla="*/ 25 h 39"/>
                <a:gd name="T84" fmla="*/ 6 w 26"/>
                <a:gd name="T85" fmla="*/ 28 h 39"/>
                <a:gd name="T86" fmla="*/ 7 w 26"/>
                <a:gd name="T87" fmla="*/ 24 h 39"/>
                <a:gd name="T88" fmla="*/ 9 w 26"/>
                <a:gd name="T89" fmla="*/ 23 h 39"/>
                <a:gd name="T90" fmla="*/ 9 w 26"/>
                <a:gd name="T91" fmla="*/ 22 h 39"/>
                <a:gd name="T92" fmla="*/ 10 w 26"/>
                <a:gd name="T93" fmla="*/ 21 h 39"/>
                <a:gd name="T94" fmla="*/ 10 w 26"/>
                <a:gd name="T95" fmla="*/ 17 h 39"/>
                <a:gd name="T96" fmla="*/ 11 w 26"/>
                <a:gd name="T97" fmla="*/ 18 h 39"/>
                <a:gd name="T98" fmla="*/ 15 w 26"/>
                <a:gd name="T99" fmla="*/ 18 h 39"/>
                <a:gd name="T100" fmla="*/ 20 w 26"/>
                <a:gd name="T101" fmla="*/ 25 h 39"/>
                <a:gd name="T102" fmla="*/ 21 w 26"/>
                <a:gd name="T103" fmla="*/ 3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6" h="39">
                  <a:moveTo>
                    <a:pt x="21" y="39"/>
                  </a:moveTo>
                  <a:cubicBezTo>
                    <a:pt x="22" y="38"/>
                    <a:pt x="22" y="38"/>
                    <a:pt x="22" y="38"/>
                  </a:cubicBezTo>
                  <a:cubicBezTo>
                    <a:pt x="22" y="38"/>
                    <a:pt x="22" y="38"/>
                    <a:pt x="22" y="38"/>
                  </a:cubicBezTo>
                  <a:cubicBezTo>
                    <a:pt x="22" y="38"/>
                    <a:pt x="23" y="37"/>
                    <a:pt x="23" y="36"/>
                  </a:cubicBezTo>
                  <a:cubicBezTo>
                    <a:pt x="23" y="36"/>
                    <a:pt x="23" y="35"/>
                    <a:pt x="23" y="35"/>
                  </a:cubicBezTo>
                  <a:cubicBezTo>
                    <a:pt x="22" y="35"/>
                    <a:pt x="22" y="35"/>
                    <a:pt x="22" y="34"/>
                  </a:cubicBezTo>
                  <a:cubicBezTo>
                    <a:pt x="22" y="34"/>
                    <a:pt x="23" y="34"/>
                    <a:pt x="23" y="34"/>
                  </a:cubicBezTo>
                  <a:cubicBezTo>
                    <a:pt x="23" y="34"/>
                    <a:pt x="23" y="34"/>
                    <a:pt x="23" y="34"/>
                  </a:cubicBezTo>
                  <a:cubicBezTo>
                    <a:pt x="23" y="35"/>
                    <a:pt x="23" y="35"/>
                    <a:pt x="23" y="35"/>
                  </a:cubicBezTo>
                  <a:cubicBezTo>
                    <a:pt x="24" y="35"/>
                    <a:pt x="24" y="35"/>
                    <a:pt x="24" y="35"/>
                  </a:cubicBezTo>
                  <a:cubicBezTo>
                    <a:pt x="24" y="35"/>
                    <a:pt x="24" y="35"/>
                    <a:pt x="24" y="35"/>
                  </a:cubicBezTo>
                  <a:cubicBezTo>
                    <a:pt x="24" y="34"/>
                    <a:pt x="24" y="34"/>
                    <a:pt x="24" y="34"/>
                  </a:cubicBezTo>
                  <a:cubicBezTo>
                    <a:pt x="24" y="33"/>
                    <a:pt x="24" y="33"/>
                    <a:pt x="24" y="32"/>
                  </a:cubicBezTo>
                  <a:cubicBezTo>
                    <a:pt x="23" y="32"/>
                    <a:pt x="23" y="31"/>
                    <a:pt x="23" y="31"/>
                  </a:cubicBezTo>
                  <a:cubicBezTo>
                    <a:pt x="23" y="31"/>
                    <a:pt x="23" y="31"/>
                    <a:pt x="23" y="31"/>
                  </a:cubicBezTo>
                  <a:cubicBezTo>
                    <a:pt x="23" y="31"/>
                    <a:pt x="23" y="31"/>
                    <a:pt x="24" y="31"/>
                  </a:cubicBezTo>
                  <a:cubicBezTo>
                    <a:pt x="24" y="31"/>
                    <a:pt x="24" y="31"/>
                    <a:pt x="24" y="31"/>
                  </a:cubicBezTo>
                  <a:cubicBezTo>
                    <a:pt x="24" y="31"/>
                    <a:pt x="24" y="31"/>
                    <a:pt x="24" y="31"/>
                  </a:cubicBezTo>
                  <a:cubicBezTo>
                    <a:pt x="24" y="30"/>
                    <a:pt x="24" y="29"/>
                    <a:pt x="24" y="29"/>
                  </a:cubicBezTo>
                  <a:cubicBezTo>
                    <a:pt x="24" y="28"/>
                    <a:pt x="23" y="28"/>
                    <a:pt x="23" y="28"/>
                  </a:cubicBezTo>
                  <a:cubicBezTo>
                    <a:pt x="23" y="28"/>
                    <a:pt x="23" y="28"/>
                    <a:pt x="23" y="28"/>
                  </a:cubicBezTo>
                  <a:cubicBezTo>
                    <a:pt x="23" y="28"/>
                    <a:pt x="23" y="28"/>
                    <a:pt x="24" y="28"/>
                  </a:cubicBezTo>
                  <a:cubicBezTo>
                    <a:pt x="24" y="28"/>
                    <a:pt x="24" y="28"/>
                    <a:pt x="24" y="28"/>
                  </a:cubicBezTo>
                  <a:cubicBezTo>
                    <a:pt x="24" y="28"/>
                    <a:pt x="24" y="28"/>
                    <a:pt x="24" y="28"/>
                  </a:cubicBezTo>
                  <a:cubicBezTo>
                    <a:pt x="25" y="28"/>
                    <a:pt x="25" y="28"/>
                    <a:pt x="25" y="27"/>
                  </a:cubicBezTo>
                  <a:cubicBezTo>
                    <a:pt x="25" y="26"/>
                    <a:pt x="25" y="26"/>
                    <a:pt x="25" y="26"/>
                  </a:cubicBezTo>
                  <a:cubicBezTo>
                    <a:pt x="25" y="26"/>
                    <a:pt x="25" y="26"/>
                    <a:pt x="25" y="26"/>
                  </a:cubicBezTo>
                  <a:cubicBezTo>
                    <a:pt x="25" y="25"/>
                    <a:pt x="24" y="25"/>
                    <a:pt x="24" y="25"/>
                  </a:cubicBezTo>
                  <a:cubicBezTo>
                    <a:pt x="24" y="25"/>
                    <a:pt x="24" y="25"/>
                    <a:pt x="24" y="25"/>
                  </a:cubicBezTo>
                  <a:cubicBezTo>
                    <a:pt x="22" y="25"/>
                    <a:pt x="21" y="24"/>
                    <a:pt x="21" y="21"/>
                  </a:cubicBezTo>
                  <a:cubicBezTo>
                    <a:pt x="21" y="19"/>
                    <a:pt x="20" y="17"/>
                    <a:pt x="19" y="17"/>
                  </a:cubicBezTo>
                  <a:cubicBezTo>
                    <a:pt x="18" y="17"/>
                    <a:pt x="18" y="17"/>
                    <a:pt x="18" y="16"/>
                  </a:cubicBezTo>
                  <a:cubicBezTo>
                    <a:pt x="18" y="16"/>
                    <a:pt x="18" y="16"/>
                    <a:pt x="19" y="16"/>
                  </a:cubicBezTo>
                  <a:cubicBezTo>
                    <a:pt x="19" y="16"/>
                    <a:pt x="19" y="16"/>
                    <a:pt x="19" y="16"/>
                  </a:cubicBezTo>
                  <a:cubicBezTo>
                    <a:pt x="21" y="17"/>
                    <a:pt x="22" y="17"/>
                    <a:pt x="23" y="17"/>
                  </a:cubicBezTo>
                  <a:cubicBezTo>
                    <a:pt x="24" y="17"/>
                    <a:pt x="26" y="16"/>
                    <a:pt x="26" y="15"/>
                  </a:cubicBezTo>
                  <a:cubicBezTo>
                    <a:pt x="26" y="13"/>
                    <a:pt x="25" y="12"/>
                    <a:pt x="24" y="11"/>
                  </a:cubicBezTo>
                  <a:cubicBezTo>
                    <a:pt x="24" y="11"/>
                    <a:pt x="24" y="11"/>
                    <a:pt x="23" y="11"/>
                  </a:cubicBezTo>
                  <a:cubicBezTo>
                    <a:pt x="23" y="11"/>
                    <a:pt x="23" y="11"/>
                    <a:pt x="23" y="11"/>
                  </a:cubicBezTo>
                  <a:cubicBezTo>
                    <a:pt x="23" y="11"/>
                    <a:pt x="23" y="11"/>
                    <a:pt x="23" y="11"/>
                  </a:cubicBezTo>
                  <a:cubicBezTo>
                    <a:pt x="23" y="11"/>
                    <a:pt x="23" y="11"/>
                    <a:pt x="23" y="11"/>
                  </a:cubicBezTo>
                  <a:cubicBezTo>
                    <a:pt x="23" y="12"/>
                    <a:pt x="23" y="12"/>
                    <a:pt x="23" y="12"/>
                  </a:cubicBezTo>
                  <a:cubicBezTo>
                    <a:pt x="23" y="12"/>
                    <a:pt x="23" y="12"/>
                    <a:pt x="23" y="12"/>
                  </a:cubicBezTo>
                  <a:cubicBezTo>
                    <a:pt x="23" y="12"/>
                    <a:pt x="23" y="12"/>
                    <a:pt x="23" y="12"/>
                  </a:cubicBezTo>
                  <a:cubicBezTo>
                    <a:pt x="23" y="12"/>
                    <a:pt x="23" y="12"/>
                    <a:pt x="23" y="12"/>
                  </a:cubicBezTo>
                  <a:cubicBezTo>
                    <a:pt x="22" y="11"/>
                    <a:pt x="22" y="11"/>
                    <a:pt x="22" y="11"/>
                  </a:cubicBezTo>
                  <a:cubicBezTo>
                    <a:pt x="22" y="10"/>
                    <a:pt x="21" y="9"/>
                    <a:pt x="20" y="9"/>
                  </a:cubicBezTo>
                  <a:cubicBezTo>
                    <a:pt x="20" y="9"/>
                    <a:pt x="19" y="10"/>
                    <a:pt x="19" y="10"/>
                  </a:cubicBezTo>
                  <a:cubicBezTo>
                    <a:pt x="19" y="10"/>
                    <a:pt x="19" y="10"/>
                    <a:pt x="20" y="10"/>
                  </a:cubicBezTo>
                  <a:cubicBezTo>
                    <a:pt x="20" y="10"/>
                    <a:pt x="20" y="11"/>
                    <a:pt x="20" y="11"/>
                  </a:cubicBezTo>
                  <a:cubicBezTo>
                    <a:pt x="20" y="11"/>
                    <a:pt x="20" y="11"/>
                    <a:pt x="20" y="11"/>
                  </a:cubicBezTo>
                  <a:cubicBezTo>
                    <a:pt x="20" y="11"/>
                    <a:pt x="20" y="11"/>
                    <a:pt x="20" y="11"/>
                  </a:cubicBezTo>
                  <a:cubicBezTo>
                    <a:pt x="20" y="11"/>
                    <a:pt x="20" y="11"/>
                    <a:pt x="20" y="11"/>
                  </a:cubicBezTo>
                  <a:cubicBezTo>
                    <a:pt x="20" y="11"/>
                    <a:pt x="19" y="11"/>
                    <a:pt x="19" y="10"/>
                  </a:cubicBezTo>
                  <a:cubicBezTo>
                    <a:pt x="18" y="9"/>
                    <a:pt x="17" y="9"/>
                    <a:pt x="16" y="9"/>
                  </a:cubicBezTo>
                  <a:cubicBezTo>
                    <a:pt x="16" y="9"/>
                    <a:pt x="16" y="9"/>
                    <a:pt x="16" y="9"/>
                  </a:cubicBezTo>
                  <a:cubicBezTo>
                    <a:pt x="16" y="9"/>
                    <a:pt x="16" y="9"/>
                    <a:pt x="16" y="9"/>
                  </a:cubicBezTo>
                  <a:cubicBezTo>
                    <a:pt x="16" y="9"/>
                    <a:pt x="16" y="9"/>
                    <a:pt x="16" y="9"/>
                  </a:cubicBezTo>
                  <a:cubicBezTo>
                    <a:pt x="16" y="10"/>
                    <a:pt x="16" y="10"/>
                    <a:pt x="16" y="10"/>
                  </a:cubicBezTo>
                  <a:cubicBezTo>
                    <a:pt x="16" y="10"/>
                    <a:pt x="16" y="10"/>
                    <a:pt x="16" y="10"/>
                  </a:cubicBezTo>
                  <a:cubicBezTo>
                    <a:pt x="16" y="10"/>
                    <a:pt x="16" y="10"/>
                    <a:pt x="15" y="9"/>
                  </a:cubicBezTo>
                  <a:cubicBezTo>
                    <a:pt x="14" y="8"/>
                    <a:pt x="13" y="7"/>
                    <a:pt x="13" y="6"/>
                  </a:cubicBezTo>
                  <a:cubicBezTo>
                    <a:pt x="13" y="5"/>
                    <a:pt x="14" y="4"/>
                    <a:pt x="15" y="4"/>
                  </a:cubicBezTo>
                  <a:cubicBezTo>
                    <a:pt x="16" y="4"/>
                    <a:pt x="17" y="4"/>
                    <a:pt x="17" y="4"/>
                  </a:cubicBezTo>
                  <a:cubicBezTo>
                    <a:pt x="19" y="6"/>
                    <a:pt x="19" y="6"/>
                    <a:pt x="19" y="6"/>
                  </a:cubicBezTo>
                  <a:cubicBezTo>
                    <a:pt x="20" y="6"/>
                    <a:pt x="21" y="7"/>
                    <a:pt x="22" y="7"/>
                  </a:cubicBezTo>
                  <a:cubicBezTo>
                    <a:pt x="22" y="7"/>
                    <a:pt x="22" y="7"/>
                    <a:pt x="22" y="6"/>
                  </a:cubicBezTo>
                  <a:cubicBezTo>
                    <a:pt x="23" y="6"/>
                    <a:pt x="23" y="6"/>
                    <a:pt x="23" y="6"/>
                  </a:cubicBezTo>
                  <a:cubicBezTo>
                    <a:pt x="23" y="6"/>
                    <a:pt x="23" y="6"/>
                    <a:pt x="22" y="6"/>
                  </a:cubicBezTo>
                  <a:cubicBezTo>
                    <a:pt x="22" y="6"/>
                    <a:pt x="21" y="6"/>
                    <a:pt x="21" y="5"/>
                  </a:cubicBezTo>
                  <a:cubicBezTo>
                    <a:pt x="19" y="4"/>
                    <a:pt x="19" y="4"/>
                    <a:pt x="19" y="4"/>
                  </a:cubicBezTo>
                  <a:cubicBezTo>
                    <a:pt x="19" y="4"/>
                    <a:pt x="18" y="3"/>
                    <a:pt x="18" y="3"/>
                  </a:cubicBezTo>
                  <a:cubicBezTo>
                    <a:pt x="17" y="3"/>
                    <a:pt x="17" y="3"/>
                    <a:pt x="17" y="3"/>
                  </a:cubicBezTo>
                  <a:cubicBezTo>
                    <a:pt x="17" y="3"/>
                    <a:pt x="17" y="2"/>
                    <a:pt x="17" y="2"/>
                  </a:cubicBezTo>
                  <a:cubicBezTo>
                    <a:pt x="17" y="2"/>
                    <a:pt x="17" y="2"/>
                    <a:pt x="17" y="3"/>
                  </a:cubicBezTo>
                  <a:cubicBezTo>
                    <a:pt x="18" y="3"/>
                    <a:pt x="18" y="3"/>
                    <a:pt x="18" y="3"/>
                  </a:cubicBezTo>
                  <a:cubicBezTo>
                    <a:pt x="18" y="3"/>
                    <a:pt x="19" y="3"/>
                    <a:pt x="20" y="4"/>
                  </a:cubicBezTo>
                  <a:cubicBezTo>
                    <a:pt x="21" y="5"/>
                    <a:pt x="22" y="5"/>
                    <a:pt x="23" y="5"/>
                  </a:cubicBezTo>
                  <a:cubicBezTo>
                    <a:pt x="24" y="5"/>
                    <a:pt x="25" y="5"/>
                    <a:pt x="25" y="4"/>
                  </a:cubicBezTo>
                  <a:cubicBezTo>
                    <a:pt x="25" y="3"/>
                    <a:pt x="25" y="3"/>
                    <a:pt x="25" y="3"/>
                  </a:cubicBezTo>
                  <a:cubicBezTo>
                    <a:pt x="25" y="3"/>
                    <a:pt x="25" y="3"/>
                    <a:pt x="25" y="3"/>
                  </a:cubicBezTo>
                  <a:cubicBezTo>
                    <a:pt x="25" y="3"/>
                    <a:pt x="25" y="3"/>
                    <a:pt x="25" y="3"/>
                  </a:cubicBezTo>
                  <a:cubicBezTo>
                    <a:pt x="25" y="3"/>
                    <a:pt x="25" y="3"/>
                    <a:pt x="25" y="3"/>
                  </a:cubicBezTo>
                  <a:cubicBezTo>
                    <a:pt x="25" y="3"/>
                    <a:pt x="25" y="3"/>
                    <a:pt x="25" y="3"/>
                  </a:cubicBezTo>
                  <a:cubicBezTo>
                    <a:pt x="25" y="3"/>
                    <a:pt x="24" y="4"/>
                    <a:pt x="24" y="4"/>
                  </a:cubicBezTo>
                  <a:cubicBezTo>
                    <a:pt x="24" y="4"/>
                    <a:pt x="24" y="4"/>
                    <a:pt x="24" y="4"/>
                  </a:cubicBezTo>
                  <a:cubicBezTo>
                    <a:pt x="24" y="4"/>
                    <a:pt x="24" y="4"/>
                    <a:pt x="24" y="4"/>
                  </a:cubicBezTo>
                  <a:cubicBezTo>
                    <a:pt x="23" y="4"/>
                    <a:pt x="22" y="4"/>
                    <a:pt x="21" y="3"/>
                  </a:cubicBezTo>
                  <a:cubicBezTo>
                    <a:pt x="19" y="2"/>
                    <a:pt x="18" y="1"/>
                    <a:pt x="17" y="1"/>
                  </a:cubicBezTo>
                  <a:cubicBezTo>
                    <a:pt x="14" y="1"/>
                    <a:pt x="12" y="3"/>
                    <a:pt x="12" y="6"/>
                  </a:cubicBezTo>
                  <a:cubicBezTo>
                    <a:pt x="12" y="9"/>
                    <a:pt x="14" y="11"/>
                    <a:pt x="21" y="12"/>
                  </a:cubicBezTo>
                  <a:cubicBezTo>
                    <a:pt x="23" y="13"/>
                    <a:pt x="24" y="14"/>
                    <a:pt x="24" y="15"/>
                  </a:cubicBezTo>
                  <a:cubicBezTo>
                    <a:pt x="24" y="16"/>
                    <a:pt x="24" y="16"/>
                    <a:pt x="22" y="16"/>
                  </a:cubicBezTo>
                  <a:cubicBezTo>
                    <a:pt x="22" y="16"/>
                    <a:pt x="22" y="16"/>
                    <a:pt x="21" y="16"/>
                  </a:cubicBezTo>
                  <a:cubicBezTo>
                    <a:pt x="21" y="16"/>
                    <a:pt x="20" y="16"/>
                    <a:pt x="18" y="15"/>
                  </a:cubicBezTo>
                  <a:cubicBezTo>
                    <a:pt x="16" y="15"/>
                    <a:pt x="15" y="15"/>
                    <a:pt x="13" y="15"/>
                  </a:cubicBezTo>
                  <a:cubicBezTo>
                    <a:pt x="11" y="15"/>
                    <a:pt x="9" y="15"/>
                    <a:pt x="8" y="17"/>
                  </a:cubicBezTo>
                  <a:cubicBezTo>
                    <a:pt x="8" y="17"/>
                    <a:pt x="7" y="17"/>
                    <a:pt x="7" y="17"/>
                  </a:cubicBezTo>
                  <a:cubicBezTo>
                    <a:pt x="7" y="17"/>
                    <a:pt x="7" y="17"/>
                    <a:pt x="7" y="17"/>
                  </a:cubicBezTo>
                  <a:cubicBezTo>
                    <a:pt x="7" y="17"/>
                    <a:pt x="7" y="17"/>
                    <a:pt x="7" y="17"/>
                  </a:cubicBezTo>
                  <a:cubicBezTo>
                    <a:pt x="6" y="17"/>
                    <a:pt x="6" y="16"/>
                    <a:pt x="5" y="16"/>
                  </a:cubicBezTo>
                  <a:cubicBezTo>
                    <a:pt x="5" y="16"/>
                    <a:pt x="5" y="16"/>
                    <a:pt x="5" y="17"/>
                  </a:cubicBezTo>
                  <a:cubicBezTo>
                    <a:pt x="4" y="17"/>
                    <a:pt x="4" y="17"/>
                    <a:pt x="4" y="17"/>
                  </a:cubicBezTo>
                  <a:cubicBezTo>
                    <a:pt x="4" y="17"/>
                    <a:pt x="4" y="16"/>
                    <a:pt x="3" y="16"/>
                  </a:cubicBezTo>
                  <a:cubicBezTo>
                    <a:pt x="3" y="15"/>
                    <a:pt x="3" y="14"/>
                    <a:pt x="3" y="14"/>
                  </a:cubicBezTo>
                  <a:cubicBezTo>
                    <a:pt x="3" y="13"/>
                    <a:pt x="3" y="13"/>
                    <a:pt x="3" y="13"/>
                  </a:cubicBezTo>
                  <a:cubicBezTo>
                    <a:pt x="3" y="13"/>
                    <a:pt x="3" y="13"/>
                    <a:pt x="3" y="13"/>
                  </a:cubicBezTo>
                  <a:cubicBezTo>
                    <a:pt x="4" y="14"/>
                    <a:pt x="4" y="14"/>
                    <a:pt x="4" y="14"/>
                  </a:cubicBezTo>
                  <a:cubicBezTo>
                    <a:pt x="4" y="15"/>
                    <a:pt x="4" y="15"/>
                    <a:pt x="4" y="15"/>
                  </a:cubicBezTo>
                  <a:cubicBezTo>
                    <a:pt x="4" y="15"/>
                    <a:pt x="5" y="15"/>
                    <a:pt x="5" y="15"/>
                  </a:cubicBezTo>
                  <a:cubicBezTo>
                    <a:pt x="5" y="15"/>
                    <a:pt x="5" y="15"/>
                    <a:pt x="5" y="14"/>
                  </a:cubicBezTo>
                  <a:cubicBezTo>
                    <a:pt x="5" y="14"/>
                    <a:pt x="5" y="14"/>
                    <a:pt x="6" y="14"/>
                  </a:cubicBezTo>
                  <a:cubicBezTo>
                    <a:pt x="6" y="14"/>
                    <a:pt x="6" y="14"/>
                    <a:pt x="6" y="14"/>
                  </a:cubicBezTo>
                  <a:cubicBezTo>
                    <a:pt x="6" y="15"/>
                    <a:pt x="6" y="15"/>
                    <a:pt x="6" y="15"/>
                  </a:cubicBezTo>
                  <a:cubicBezTo>
                    <a:pt x="6" y="15"/>
                    <a:pt x="7" y="15"/>
                    <a:pt x="7" y="16"/>
                  </a:cubicBezTo>
                  <a:cubicBezTo>
                    <a:pt x="7" y="16"/>
                    <a:pt x="7" y="16"/>
                    <a:pt x="7" y="16"/>
                  </a:cubicBezTo>
                  <a:cubicBezTo>
                    <a:pt x="7" y="16"/>
                    <a:pt x="8" y="15"/>
                    <a:pt x="8" y="15"/>
                  </a:cubicBezTo>
                  <a:cubicBezTo>
                    <a:pt x="8" y="15"/>
                    <a:pt x="8" y="15"/>
                    <a:pt x="8" y="15"/>
                  </a:cubicBezTo>
                  <a:cubicBezTo>
                    <a:pt x="8" y="14"/>
                    <a:pt x="8" y="14"/>
                    <a:pt x="8" y="14"/>
                  </a:cubicBezTo>
                  <a:cubicBezTo>
                    <a:pt x="8" y="14"/>
                    <a:pt x="8" y="14"/>
                    <a:pt x="8" y="14"/>
                  </a:cubicBezTo>
                  <a:cubicBezTo>
                    <a:pt x="8" y="14"/>
                    <a:pt x="8" y="14"/>
                    <a:pt x="8" y="14"/>
                  </a:cubicBezTo>
                  <a:cubicBezTo>
                    <a:pt x="8" y="14"/>
                    <a:pt x="8" y="14"/>
                    <a:pt x="9" y="14"/>
                  </a:cubicBezTo>
                  <a:cubicBezTo>
                    <a:pt x="9" y="14"/>
                    <a:pt x="9" y="14"/>
                    <a:pt x="9" y="14"/>
                  </a:cubicBezTo>
                  <a:cubicBezTo>
                    <a:pt x="9" y="14"/>
                    <a:pt x="9" y="14"/>
                    <a:pt x="9" y="14"/>
                  </a:cubicBezTo>
                  <a:cubicBezTo>
                    <a:pt x="9" y="14"/>
                    <a:pt x="9" y="14"/>
                    <a:pt x="9" y="14"/>
                  </a:cubicBezTo>
                  <a:cubicBezTo>
                    <a:pt x="9" y="14"/>
                    <a:pt x="9" y="14"/>
                    <a:pt x="9" y="13"/>
                  </a:cubicBezTo>
                  <a:cubicBezTo>
                    <a:pt x="9" y="13"/>
                    <a:pt x="9" y="13"/>
                    <a:pt x="8" y="12"/>
                  </a:cubicBezTo>
                  <a:cubicBezTo>
                    <a:pt x="8" y="12"/>
                    <a:pt x="8" y="12"/>
                    <a:pt x="8" y="12"/>
                  </a:cubicBezTo>
                  <a:cubicBezTo>
                    <a:pt x="8" y="12"/>
                    <a:pt x="8" y="12"/>
                    <a:pt x="8" y="12"/>
                  </a:cubicBezTo>
                  <a:cubicBezTo>
                    <a:pt x="7" y="12"/>
                    <a:pt x="7" y="12"/>
                    <a:pt x="7" y="12"/>
                  </a:cubicBezTo>
                  <a:cubicBezTo>
                    <a:pt x="7" y="12"/>
                    <a:pt x="7" y="12"/>
                    <a:pt x="7" y="12"/>
                  </a:cubicBezTo>
                  <a:cubicBezTo>
                    <a:pt x="7" y="12"/>
                    <a:pt x="7" y="12"/>
                    <a:pt x="7" y="12"/>
                  </a:cubicBezTo>
                  <a:cubicBezTo>
                    <a:pt x="7" y="12"/>
                    <a:pt x="7" y="12"/>
                    <a:pt x="7" y="12"/>
                  </a:cubicBezTo>
                  <a:cubicBezTo>
                    <a:pt x="7" y="12"/>
                    <a:pt x="7" y="11"/>
                    <a:pt x="7" y="11"/>
                  </a:cubicBezTo>
                  <a:cubicBezTo>
                    <a:pt x="8" y="11"/>
                    <a:pt x="8" y="10"/>
                    <a:pt x="8" y="10"/>
                  </a:cubicBezTo>
                  <a:cubicBezTo>
                    <a:pt x="8" y="9"/>
                    <a:pt x="8" y="9"/>
                    <a:pt x="8" y="9"/>
                  </a:cubicBezTo>
                  <a:cubicBezTo>
                    <a:pt x="8" y="8"/>
                    <a:pt x="8" y="8"/>
                    <a:pt x="8" y="8"/>
                  </a:cubicBezTo>
                  <a:cubicBezTo>
                    <a:pt x="8" y="7"/>
                    <a:pt x="8" y="6"/>
                    <a:pt x="9" y="5"/>
                  </a:cubicBezTo>
                  <a:cubicBezTo>
                    <a:pt x="9" y="5"/>
                    <a:pt x="9" y="5"/>
                    <a:pt x="9" y="5"/>
                  </a:cubicBezTo>
                  <a:cubicBezTo>
                    <a:pt x="9" y="5"/>
                    <a:pt x="9" y="5"/>
                    <a:pt x="9" y="6"/>
                  </a:cubicBezTo>
                  <a:cubicBezTo>
                    <a:pt x="9" y="6"/>
                    <a:pt x="9" y="6"/>
                    <a:pt x="9" y="6"/>
                  </a:cubicBezTo>
                  <a:cubicBezTo>
                    <a:pt x="9" y="6"/>
                    <a:pt x="9" y="6"/>
                    <a:pt x="9" y="6"/>
                  </a:cubicBezTo>
                  <a:cubicBezTo>
                    <a:pt x="9" y="7"/>
                    <a:pt x="9" y="7"/>
                    <a:pt x="9" y="7"/>
                  </a:cubicBezTo>
                  <a:cubicBezTo>
                    <a:pt x="9" y="7"/>
                    <a:pt x="9" y="7"/>
                    <a:pt x="10" y="6"/>
                  </a:cubicBezTo>
                  <a:cubicBezTo>
                    <a:pt x="10" y="6"/>
                    <a:pt x="10" y="6"/>
                    <a:pt x="10" y="6"/>
                  </a:cubicBezTo>
                  <a:cubicBezTo>
                    <a:pt x="10" y="5"/>
                    <a:pt x="10" y="5"/>
                    <a:pt x="10" y="5"/>
                  </a:cubicBezTo>
                  <a:cubicBezTo>
                    <a:pt x="10" y="4"/>
                    <a:pt x="10" y="4"/>
                    <a:pt x="9" y="4"/>
                  </a:cubicBezTo>
                  <a:cubicBezTo>
                    <a:pt x="9" y="4"/>
                    <a:pt x="9" y="4"/>
                    <a:pt x="9" y="4"/>
                  </a:cubicBezTo>
                  <a:cubicBezTo>
                    <a:pt x="9" y="4"/>
                    <a:pt x="9" y="4"/>
                    <a:pt x="9" y="4"/>
                  </a:cubicBezTo>
                  <a:cubicBezTo>
                    <a:pt x="8" y="4"/>
                    <a:pt x="8" y="4"/>
                    <a:pt x="8" y="3"/>
                  </a:cubicBezTo>
                  <a:cubicBezTo>
                    <a:pt x="8" y="3"/>
                    <a:pt x="8" y="3"/>
                    <a:pt x="8" y="3"/>
                  </a:cubicBezTo>
                  <a:cubicBezTo>
                    <a:pt x="8" y="2"/>
                    <a:pt x="8" y="2"/>
                    <a:pt x="8" y="2"/>
                  </a:cubicBezTo>
                  <a:cubicBezTo>
                    <a:pt x="8" y="2"/>
                    <a:pt x="8" y="2"/>
                    <a:pt x="8" y="2"/>
                  </a:cubicBezTo>
                  <a:cubicBezTo>
                    <a:pt x="8" y="1"/>
                    <a:pt x="8" y="1"/>
                    <a:pt x="8" y="1"/>
                  </a:cubicBezTo>
                  <a:cubicBezTo>
                    <a:pt x="8" y="1"/>
                    <a:pt x="8" y="1"/>
                    <a:pt x="8" y="1"/>
                  </a:cubicBezTo>
                  <a:cubicBezTo>
                    <a:pt x="7" y="2"/>
                    <a:pt x="7" y="2"/>
                    <a:pt x="7" y="2"/>
                  </a:cubicBezTo>
                  <a:cubicBezTo>
                    <a:pt x="7" y="2"/>
                    <a:pt x="7" y="2"/>
                    <a:pt x="7" y="2"/>
                  </a:cubicBezTo>
                  <a:cubicBezTo>
                    <a:pt x="6" y="2"/>
                    <a:pt x="6" y="2"/>
                    <a:pt x="6" y="2"/>
                  </a:cubicBezTo>
                  <a:cubicBezTo>
                    <a:pt x="6" y="3"/>
                    <a:pt x="6" y="3"/>
                    <a:pt x="6" y="3"/>
                  </a:cubicBezTo>
                  <a:cubicBezTo>
                    <a:pt x="6" y="3"/>
                    <a:pt x="6" y="2"/>
                    <a:pt x="6" y="2"/>
                  </a:cubicBezTo>
                  <a:cubicBezTo>
                    <a:pt x="6" y="2"/>
                    <a:pt x="6" y="2"/>
                    <a:pt x="6" y="2"/>
                  </a:cubicBezTo>
                  <a:cubicBezTo>
                    <a:pt x="6" y="1"/>
                    <a:pt x="6" y="1"/>
                    <a:pt x="5" y="0"/>
                  </a:cubicBezTo>
                  <a:cubicBezTo>
                    <a:pt x="5" y="0"/>
                    <a:pt x="5" y="0"/>
                    <a:pt x="5" y="0"/>
                  </a:cubicBezTo>
                  <a:cubicBezTo>
                    <a:pt x="5" y="0"/>
                    <a:pt x="5" y="0"/>
                    <a:pt x="5" y="0"/>
                  </a:cubicBezTo>
                  <a:cubicBezTo>
                    <a:pt x="4" y="1"/>
                    <a:pt x="4" y="1"/>
                    <a:pt x="4" y="1"/>
                  </a:cubicBezTo>
                  <a:cubicBezTo>
                    <a:pt x="4" y="2"/>
                    <a:pt x="4" y="2"/>
                    <a:pt x="4" y="2"/>
                  </a:cubicBezTo>
                  <a:cubicBezTo>
                    <a:pt x="4" y="2"/>
                    <a:pt x="4" y="2"/>
                    <a:pt x="4" y="2"/>
                  </a:cubicBezTo>
                  <a:cubicBezTo>
                    <a:pt x="4" y="3"/>
                    <a:pt x="4" y="3"/>
                    <a:pt x="4" y="3"/>
                  </a:cubicBezTo>
                  <a:cubicBezTo>
                    <a:pt x="4" y="3"/>
                    <a:pt x="3" y="3"/>
                    <a:pt x="3" y="3"/>
                  </a:cubicBezTo>
                  <a:cubicBezTo>
                    <a:pt x="3" y="2"/>
                    <a:pt x="3" y="2"/>
                    <a:pt x="2" y="2"/>
                  </a:cubicBezTo>
                  <a:cubicBezTo>
                    <a:pt x="2" y="2"/>
                    <a:pt x="2" y="2"/>
                    <a:pt x="2" y="2"/>
                  </a:cubicBezTo>
                  <a:cubicBezTo>
                    <a:pt x="2" y="2"/>
                    <a:pt x="2" y="2"/>
                    <a:pt x="2" y="2"/>
                  </a:cubicBezTo>
                  <a:cubicBezTo>
                    <a:pt x="2" y="3"/>
                    <a:pt x="2" y="3"/>
                    <a:pt x="2" y="3"/>
                  </a:cubicBezTo>
                  <a:cubicBezTo>
                    <a:pt x="2" y="3"/>
                    <a:pt x="2" y="3"/>
                    <a:pt x="2" y="3"/>
                  </a:cubicBezTo>
                  <a:cubicBezTo>
                    <a:pt x="2" y="4"/>
                    <a:pt x="2" y="4"/>
                    <a:pt x="2" y="4"/>
                  </a:cubicBezTo>
                  <a:cubicBezTo>
                    <a:pt x="2" y="4"/>
                    <a:pt x="1" y="4"/>
                    <a:pt x="1" y="4"/>
                  </a:cubicBezTo>
                  <a:cubicBezTo>
                    <a:pt x="1" y="4"/>
                    <a:pt x="1" y="4"/>
                    <a:pt x="1" y="4"/>
                  </a:cubicBezTo>
                  <a:cubicBezTo>
                    <a:pt x="1" y="4"/>
                    <a:pt x="1" y="4"/>
                    <a:pt x="1" y="4"/>
                  </a:cubicBezTo>
                  <a:cubicBezTo>
                    <a:pt x="1" y="4"/>
                    <a:pt x="1" y="4"/>
                    <a:pt x="1" y="4"/>
                  </a:cubicBezTo>
                  <a:cubicBezTo>
                    <a:pt x="0" y="4"/>
                    <a:pt x="0" y="4"/>
                    <a:pt x="0" y="5"/>
                  </a:cubicBezTo>
                  <a:cubicBezTo>
                    <a:pt x="0" y="5"/>
                    <a:pt x="0" y="5"/>
                    <a:pt x="0" y="6"/>
                  </a:cubicBezTo>
                  <a:cubicBezTo>
                    <a:pt x="1" y="7"/>
                    <a:pt x="1" y="7"/>
                    <a:pt x="1" y="7"/>
                  </a:cubicBezTo>
                  <a:cubicBezTo>
                    <a:pt x="1" y="7"/>
                    <a:pt x="1" y="7"/>
                    <a:pt x="1" y="7"/>
                  </a:cubicBezTo>
                  <a:cubicBezTo>
                    <a:pt x="1" y="6"/>
                    <a:pt x="1" y="6"/>
                    <a:pt x="1" y="6"/>
                  </a:cubicBezTo>
                  <a:cubicBezTo>
                    <a:pt x="1" y="6"/>
                    <a:pt x="1" y="6"/>
                    <a:pt x="1" y="6"/>
                  </a:cubicBezTo>
                  <a:cubicBezTo>
                    <a:pt x="1" y="5"/>
                    <a:pt x="1" y="5"/>
                    <a:pt x="1" y="5"/>
                  </a:cubicBezTo>
                  <a:cubicBezTo>
                    <a:pt x="2" y="5"/>
                    <a:pt x="2" y="6"/>
                    <a:pt x="2" y="7"/>
                  </a:cubicBezTo>
                  <a:cubicBezTo>
                    <a:pt x="2" y="9"/>
                    <a:pt x="2" y="9"/>
                    <a:pt x="2" y="9"/>
                  </a:cubicBezTo>
                  <a:cubicBezTo>
                    <a:pt x="2" y="9"/>
                    <a:pt x="2" y="10"/>
                    <a:pt x="3" y="10"/>
                  </a:cubicBezTo>
                  <a:cubicBezTo>
                    <a:pt x="3" y="11"/>
                    <a:pt x="3" y="11"/>
                    <a:pt x="4" y="11"/>
                  </a:cubicBezTo>
                  <a:cubicBezTo>
                    <a:pt x="4" y="12"/>
                    <a:pt x="4" y="12"/>
                    <a:pt x="4" y="12"/>
                  </a:cubicBezTo>
                  <a:cubicBezTo>
                    <a:pt x="4" y="12"/>
                    <a:pt x="4" y="12"/>
                    <a:pt x="4" y="12"/>
                  </a:cubicBezTo>
                  <a:cubicBezTo>
                    <a:pt x="4" y="12"/>
                    <a:pt x="4" y="12"/>
                    <a:pt x="3" y="12"/>
                  </a:cubicBezTo>
                  <a:cubicBezTo>
                    <a:pt x="3" y="12"/>
                    <a:pt x="3" y="12"/>
                    <a:pt x="3" y="12"/>
                  </a:cubicBezTo>
                  <a:cubicBezTo>
                    <a:pt x="2" y="12"/>
                    <a:pt x="2" y="12"/>
                    <a:pt x="2" y="13"/>
                  </a:cubicBezTo>
                  <a:cubicBezTo>
                    <a:pt x="2" y="15"/>
                    <a:pt x="3" y="17"/>
                    <a:pt x="4" y="18"/>
                  </a:cubicBezTo>
                  <a:cubicBezTo>
                    <a:pt x="6" y="19"/>
                    <a:pt x="6" y="19"/>
                    <a:pt x="6" y="19"/>
                  </a:cubicBezTo>
                  <a:cubicBezTo>
                    <a:pt x="6" y="20"/>
                    <a:pt x="7" y="21"/>
                    <a:pt x="7" y="21"/>
                  </a:cubicBezTo>
                  <a:cubicBezTo>
                    <a:pt x="7" y="22"/>
                    <a:pt x="6" y="23"/>
                    <a:pt x="4" y="24"/>
                  </a:cubicBezTo>
                  <a:cubicBezTo>
                    <a:pt x="3" y="25"/>
                    <a:pt x="3" y="25"/>
                    <a:pt x="3" y="25"/>
                  </a:cubicBezTo>
                  <a:cubicBezTo>
                    <a:pt x="2" y="25"/>
                    <a:pt x="2" y="25"/>
                    <a:pt x="1" y="27"/>
                  </a:cubicBezTo>
                  <a:cubicBezTo>
                    <a:pt x="2" y="27"/>
                    <a:pt x="2" y="27"/>
                    <a:pt x="2" y="27"/>
                  </a:cubicBezTo>
                  <a:cubicBezTo>
                    <a:pt x="2" y="27"/>
                    <a:pt x="2" y="27"/>
                    <a:pt x="2" y="27"/>
                  </a:cubicBezTo>
                  <a:cubicBezTo>
                    <a:pt x="3" y="27"/>
                    <a:pt x="3" y="27"/>
                    <a:pt x="3" y="27"/>
                  </a:cubicBezTo>
                  <a:cubicBezTo>
                    <a:pt x="3" y="27"/>
                    <a:pt x="4" y="27"/>
                    <a:pt x="4" y="26"/>
                  </a:cubicBezTo>
                  <a:cubicBezTo>
                    <a:pt x="4" y="26"/>
                    <a:pt x="4" y="26"/>
                    <a:pt x="4" y="26"/>
                  </a:cubicBezTo>
                  <a:cubicBezTo>
                    <a:pt x="4" y="26"/>
                    <a:pt x="4" y="26"/>
                    <a:pt x="4" y="26"/>
                  </a:cubicBezTo>
                  <a:cubicBezTo>
                    <a:pt x="4" y="25"/>
                    <a:pt x="5" y="25"/>
                    <a:pt x="5" y="25"/>
                  </a:cubicBezTo>
                  <a:cubicBezTo>
                    <a:pt x="5" y="25"/>
                    <a:pt x="5" y="25"/>
                    <a:pt x="5" y="25"/>
                  </a:cubicBezTo>
                  <a:cubicBezTo>
                    <a:pt x="5" y="25"/>
                    <a:pt x="5" y="25"/>
                    <a:pt x="5" y="25"/>
                  </a:cubicBezTo>
                  <a:cubicBezTo>
                    <a:pt x="5" y="25"/>
                    <a:pt x="5" y="25"/>
                    <a:pt x="5" y="25"/>
                  </a:cubicBezTo>
                  <a:cubicBezTo>
                    <a:pt x="5" y="25"/>
                    <a:pt x="5" y="25"/>
                    <a:pt x="5" y="26"/>
                  </a:cubicBezTo>
                  <a:cubicBezTo>
                    <a:pt x="5" y="26"/>
                    <a:pt x="5" y="26"/>
                    <a:pt x="5" y="27"/>
                  </a:cubicBezTo>
                  <a:cubicBezTo>
                    <a:pt x="5" y="28"/>
                    <a:pt x="5" y="28"/>
                    <a:pt x="6" y="29"/>
                  </a:cubicBezTo>
                  <a:cubicBezTo>
                    <a:pt x="6" y="28"/>
                    <a:pt x="6" y="28"/>
                    <a:pt x="6" y="28"/>
                  </a:cubicBezTo>
                  <a:cubicBezTo>
                    <a:pt x="6" y="28"/>
                    <a:pt x="6" y="28"/>
                    <a:pt x="6" y="27"/>
                  </a:cubicBezTo>
                  <a:cubicBezTo>
                    <a:pt x="7" y="27"/>
                    <a:pt x="7" y="26"/>
                    <a:pt x="7" y="25"/>
                  </a:cubicBezTo>
                  <a:cubicBezTo>
                    <a:pt x="7" y="25"/>
                    <a:pt x="7" y="25"/>
                    <a:pt x="7" y="25"/>
                  </a:cubicBezTo>
                  <a:cubicBezTo>
                    <a:pt x="7" y="24"/>
                    <a:pt x="7" y="24"/>
                    <a:pt x="7" y="24"/>
                  </a:cubicBezTo>
                  <a:cubicBezTo>
                    <a:pt x="7" y="24"/>
                    <a:pt x="7" y="24"/>
                    <a:pt x="7" y="24"/>
                  </a:cubicBezTo>
                  <a:cubicBezTo>
                    <a:pt x="7" y="24"/>
                    <a:pt x="7" y="24"/>
                    <a:pt x="7" y="24"/>
                  </a:cubicBezTo>
                  <a:cubicBezTo>
                    <a:pt x="8" y="24"/>
                    <a:pt x="8" y="24"/>
                    <a:pt x="8" y="24"/>
                  </a:cubicBezTo>
                  <a:cubicBezTo>
                    <a:pt x="8" y="24"/>
                    <a:pt x="8" y="24"/>
                    <a:pt x="8" y="24"/>
                  </a:cubicBezTo>
                  <a:cubicBezTo>
                    <a:pt x="8" y="24"/>
                    <a:pt x="8" y="24"/>
                    <a:pt x="9" y="24"/>
                  </a:cubicBezTo>
                  <a:cubicBezTo>
                    <a:pt x="9" y="23"/>
                    <a:pt x="9" y="23"/>
                    <a:pt x="9" y="23"/>
                  </a:cubicBezTo>
                  <a:cubicBezTo>
                    <a:pt x="9" y="23"/>
                    <a:pt x="9" y="23"/>
                    <a:pt x="9" y="23"/>
                  </a:cubicBezTo>
                  <a:cubicBezTo>
                    <a:pt x="9" y="22"/>
                    <a:pt x="9" y="22"/>
                    <a:pt x="9" y="22"/>
                  </a:cubicBezTo>
                  <a:cubicBezTo>
                    <a:pt x="9" y="22"/>
                    <a:pt x="9" y="22"/>
                    <a:pt x="9" y="22"/>
                  </a:cubicBezTo>
                  <a:cubicBezTo>
                    <a:pt x="9" y="22"/>
                    <a:pt x="9" y="22"/>
                    <a:pt x="9" y="22"/>
                  </a:cubicBezTo>
                  <a:cubicBezTo>
                    <a:pt x="9" y="22"/>
                    <a:pt x="9" y="22"/>
                    <a:pt x="9" y="22"/>
                  </a:cubicBezTo>
                  <a:cubicBezTo>
                    <a:pt x="9" y="22"/>
                    <a:pt x="9" y="22"/>
                    <a:pt x="9" y="22"/>
                  </a:cubicBezTo>
                  <a:cubicBezTo>
                    <a:pt x="9" y="22"/>
                    <a:pt x="10" y="22"/>
                    <a:pt x="10" y="22"/>
                  </a:cubicBezTo>
                  <a:cubicBezTo>
                    <a:pt x="10" y="22"/>
                    <a:pt x="10" y="22"/>
                    <a:pt x="10" y="22"/>
                  </a:cubicBezTo>
                  <a:cubicBezTo>
                    <a:pt x="10" y="21"/>
                    <a:pt x="11" y="21"/>
                    <a:pt x="11" y="21"/>
                  </a:cubicBezTo>
                  <a:cubicBezTo>
                    <a:pt x="11" y="21"/>
                    <a:pt x="11" y="21"/>
                    <a:pt x="10" y="21"/>
                  </a:cubicBezTo>
                  <a:cubicBezTo>
                    <a:pt x="10" y="20"/>
                    <a:pt x="9" y="19"/>
                    <a:pt x="9" y="19"/>
                  </a:cubicBezTo>
                  <a:cubicBezTo>
                    <a:pt x="9" y="19"/>
                    <a:pt x="9" y="18"/>
                    <a:pt x="9" y="18"/>
                  </a:cubicBezTo>
                  <a:cubicBezTo>
                    <a:pt x="10" y="17"/>
                    <a:pt x="10" y="17"/>
                    <a:pt x="10" y="17"/>
                  </a:cubicBezTo>
                  <a:cubicBezTo>
                    <a:pt x="10" y="17"/>
                    <a:pt x="10" y="17"/>
                    <a:pt x="10" y="17"/>
                  </a:cubicBezTo>
                  <a:cubicBezTo>
                    <a:pt x="10" y="17"/>
                    <a:pt x="10" y="17"/>
                    <a:pt x="10" y="17"/>
                  </a:cubicBezTo>
                  <a:cubicBezTo>
                    <a:pt x="10" y="17"/>
                    <a:pt x="10" y="17"/>
                    <a:pt x="10" y="17"/>
                  </a:cubicBezTo>
                  <a:cubicBezTo>
                    <a:pt x="10" y="17"/>
                    <a:pt x="10" y="17"/>
                    <a:pt x="10" y="17"/>
                  </a:cubicBezTo>
                  <a:cubicBezTo>
                    <a:pt x="10" y="17"/>
                    <a:pt x="10" y="18"/>
                    <a:pt x="10" y="18"/>
                  </a:cubicBezTo>
                  <a:cubicBezTo>
                    <a:pt x="10" y="18"/>
                    <a:pt x="10" y="18"/>
                    <a:pt x="10" y="18"/>
                  </a:cubicBezTo>
                  <a:cubicBezTo>
                    <a:pt x="11" y="18"/>
                    <a:pt x="11" y="18"/>
                    <a:pt x="11" y="18"/>
                  </a:cubicBezTo>
                  <a:cubicBezTo>
                    <a:pt x="12" y="18"/>
                    <a:pt x="13" y="17"/>
                    <a:pt x="13" y="17"/>
                  </a:cubicBezTo>
                  <a:cubicBezTo>
                    <a:pt x="14" y="17"/>
                    <a:pt x="14" y="18"/>
                    <a:pt x="15" y="18"/>
                  </a:cubicBezTo>
                  <a:cubicBezTo>
                    <a:pt x="15" y="18"/>
                    <a:pt x="15" y="18"/>
                    <a:pt x="15" y="18"/>
                  </a:cubicBezTo>
                  <a:cubicBezTo>
                    <a:pt x="15" y="18"/>
                    <a:pt x="15" y="18"/>
                    <a:pt x="15" y="18"/>
                  </a:cubicBezTo>
                  <a:cubicBezTo>
                    <a:pt x="15" y="18"/>
                    <a:pt x="15" y="18"/>
                    <a:pt x="15" y="18"/>
                  </a:cubicBezTo>
                  <a:cubicBezTo>
                    <a:pt x="15" y="18"/>
                    <a:pt x="15" y="17"/>
                    <a:pt x="15" y="17"/>
                  </a:cubicBezTo>
                  <a:cubicBezTo>
                    <a:pt x="15" y="17"/>
                    <a:pt x="15" y="17"/>
                    <a:pt x="15" y="17"/>
                  </a:cubicBezTo>
                  <a:cubicBezTo>
                    <a:pt x="15" y="17"/>
                    <a:pt x="15" y="17"/>
                    <a:pt x="15" y="17"/>
                  </a:cubicBezTo>
                  <a:cubicBezTo>
                    <a:pt x="15" y="17"/>
                    <a:pt x="16" y="18"/>
                    <a:pt x="17" y="21"/>
                  </a:cubicBezTo>
                  <a:cubicBezTo>
                    <a:pt x="18" y="23"/>
                    <a:pt x="18" y="23"/>
                    <a:pt x="20" y="25"/>
                  </a:cubicBezTo>
                  <a:cubicBezTo>
                    <a:pt x="22" y="25"/>
                    <a:pt x="22" y="26"/>
                    <a:pt x="22" y="28"/>
                  </a:cubicBezTo>
                  <a:cubicBezTo>
                    <a:pt x="22" y="30"/>
                    <a:pt x="22" y="32"/>
                    <a:pt x="21" y="34"/>
                  </a:cubicBezTo>
                  <a:cubicBezTo>
                    <a:pt x="21" y="35"/>
                    <a:pt x="21" y="35"/>
                    <a:pt x="21" y="36"/>
                  </a:cubicBezTo>
                  <a:cubicBezTo>
                    <a:pt x="21" y="36"/>
                    <a:pt x="21" y="37"/>
                    <a:pt x="21" y="38"/>
                  </a:cubicBezTo>
                  <a:cubicBezTo>
                    <a:pt x="21" y="38"/>
                    <a:pt x="21" y="38"/>
                    <a:pt x="21" y="38"/>
                  </a:cubicBezTo>
                  <a:cubicBezTo>
                    <a:pt x="21" y="38"/>
                    <a:pt x="21" y="39"/>
                    <a:pt x="21" y="39"/>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5" name="Freeform 86">
              <a:extLst>
                <a:ext uri="{FF2B5EF4-FFF2-40B4-BE49-F238E27FC236}">
                  <a16:creationId xmlns:a16="http://schemas.microsoft.com/office/drawing/2014/main" id="{E8DDA895-C5B9-4805-90B9-29EA7D156BBB}"/>
                </a:ext>
              </a:extLst>
            </p:cNvPr>
            <p:cNvSpPr>
              <a:spLocks/>
            </p:cNvSpPr>
            <p:nvPr userDrawn="1"/>
          </p:nvSpPr>
          <p:spPr bwMode="auto">
            <a:xfrm>
              <a:off x="251" y="285"/>
              <a:ext cx="16" cy="30"/>
            </a:xfrm>
            <a:custGeom>
              <a:avLst/>
              <a:gdLst>
                <a:gd name="T0" fmla="*/ 3 w 8"/>
                <a:gd name="T1" fmla="*/ 14 h 14"/>
                <a:gd name="T2" fmla="*/ 4 w 8"/>
                <a:gd name="T3" fmla="*/ 13 h 14"/>
                <a:gd name="T4" fmla="*/ 5 w 8"/>
                <a:gd name="T5" fmla="*/ 11 h 14"/>
                <a:gd name="T6" fmla="*/ 5 w 8"/>
                <a:gd name="T7" fmla="*/ 11 h 14"/>
                <a:gd name="T8" fmla="*/ 5 w 8"/>
                <a:gd name="T9" fmla="*/ 10 h 14"/>
                <a:gd name="T10" fmla="*/ 5 w 8"/>
                <a:gd name="T11" fmla="*/ 10 h 14"/>
                <a:gd name="T12" fmla="*/ 5 w 8"/>
                <a:gd name="T13" fmla="*/ 10 h 14"/>
                <a:gd name="T14" fmla="*/ 6 w 8"/>
                <a:gd name="T15" fmla="*/ 10 h 14"/>
                <a:gd name="T16" fmla="*/ 6 w 8"/>
                <a:gd name="T17" fmla="*/ 10 h 14"/>
                <a:gd name="T18" fmla="*/ 7 w 8"/>
                <a:gd name="T19" fmla="*/ 9 h 14"/>
                <a:gd name="T20" fmla="*/ 6 w 8"/>
                <a:gd name="T21" fmla="*/ 9 h 14"/>
                <a:gd name="T22" fmla="*/ 6 w 8"/>
                <a:gd name="T23" fmla="*/ 8 h 14"/>
                <a:gd name="T24" fmla="*/ 7 w 8"/>
                <a:gd name="T25" fmla="*/ 8 h 14"/>
                <a:gd name="T26" fmla="*/ 7 w 8"/>
                <a:gd name="T27" fmla="*/ 8 h 14"/>
                <a:gd name="T28" fmla="*/ 7 w 8"/>
                <a:gd name="T29" fmla="*/ 8 h 14"/>
                <a:gd name="T30" fmla="*/ 8 w 8"/>
                <a:gd name="T31" fmla="*/ 8 h 14"/>
                <a:gd name="T32" fmla="*/ 8 w 8"/>
                <a:gd name="T33" fmla="*/ 8 h 14"/>
                <a:gd name="T34" fmla="*/ 8 w 8"/>
                <a:gd name="T35" fmla="*/ 8 h 14"/>
                <a:gd name="T36" fmla="*/ 8 w 8"/>
                <a:gd name="T37" fmla="*/ 7 h 14"/>
                <a:gd name="T38" fmla="*/ 8 w 8"/>
                <a:gd name="T39" fmla="*/ 7 h 14"/>
                <a:gd name="T40" fmla="*/ 7 w 8"/>
                <a:gd name="T41" fmla="*/ 5 h 14"/>
                <a:gd name="T42" fmla="*/ 7 w 8"/>
                <a:gd name="T43" fmla="*/ 3 h 14"/>
                <a:gd name="T44" fmla="*/ 6 w 8"/>
                <a:gd name="T45" fmla="*/ 1 h 14"/>
                <a:gd name="T46" fmla="*/ 6 w 8"/>
                <a:gd name="T47" fmla="*/ 0 h 14"/>
                <a:gd name="T48" fmla="*/ 5 w 8"/>
                <a:gd name="T49" fmla="*/ 0 h 14"/>
                <a:gd name="T50" fmla="*/ 4 w 8"/>
                <a:gd name="T51" fmla="*/ 1 h 14"/>
                <a:gd name="T52" fmla="*/ 4 w 8"/>
                <a:gd name="T53" fmla="*/ 4 h 14"/>
                <a:gd name="T54" fmla="*/ 5 w 8"/>
                <a:gd name="T55" fmla="*/ 7 h 14"/>
                <a:gd name="T56" fmla="*/ 3 w 8"/>
                <a:gd name="T57" fmla="*/ 10 h 14"/>
                <a:gd name="T58" fmla="*/ 0 w 8"/>
                <a:gd name="T59" fmla="*/ 13 h 14"/>
                <a:gd name="T60" fmla="*/ 0 w 8"/>
                <a:gd name="T61" fmla="*/ 13 h 14"/>
                <a:gd name="T62" fmla="*/ 1 w 8"/>
                <a:gd name="T63" fmla="*/ 13 h 14"/>
                <a:gd name="T64" fmla="*/ 1 w 8"/>
                <a:gd name="T65" fmla="*/ 13 h 14"/>
                <a:gd name="T66" fmla="*/ 2 w 8"/>
                <a:gd name="T67" fmla="*/ 12 h 14"/>
                <a:gd name="T68" fmla="*/ 2 w 8"/>
                <a:gd name="T69" fmla="*/ 11 h 14"/>
                <a:gd name="T70" fmla="*/ 2 w 8"/>
                <a:gd name="T71" fmla="*/ 11 h 14"/>
                <a:gd name="T72" fmla="*/ 3 w 8"/>
                <a:gd name="T73" fmla="*/ 11 h 14"/>
                <a:gd name="T74" fmla="*/ 3 w 8"/>
                <a:gd name="T75" fmla="*/ 11 h 14"/>
                <a:gd name="T76" fmla="*/ 3 w 8"/>
                <a:gd name="T77" fmla="*/ 11 h 14"/>
                <a:gd name="T78" fmla="*/ 3 w 8"/>
                <a:gd name="T79" fmla="*/ 12 h 14"/>
                <a:gd name="T80" fmla="*/ 3 w 8"/>
                <a:gd name="T81" fmla="*/ 12 h 14"/>
                <a:gd name="T82" fmla="*/ 3 w 8"/>
                <a:gd name="T83"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 h="14">
                  <a:moveTo>
                    <a:pt x="3" y="14"/>
                  </a:moveTo>
                  <a:cubicBezTo>
                    <a:pt x="4" y="14"/>
                    <a:pt x="4" y="13"/>
                    <a:pt x="4" y="13"/>
                  </a:cubicBezTo>
                  <a:cubicBezTo>
                    <a:pt x="5" y="12"/>
                    <a:pt x="5" y="12"/>
                    <a:pt x="5" y="11"/>
                  </a:cubicBezTo>
                  <a:cubicBezTo>
                    <a:pt x="5" y="11"/>
                    <a:pt x="5" y="11"/>
                    <a:pt x="5" y="11"/>
                  </a:cubicBezTo>
                  <a:cubicBezTo>
                    <a:pt x="5" y="10"/>
                    <a:pt x="5" y="10"/>
                    <a:pt x="5" y="10"/>
                  </a:cubicBezTo>
                  <a:cubicBezTo>
                    <a:pt x="5" y="10"/>
                    <a:pt x="5" y="10"/>
                    <a:pt x="5" y="10"/>
                  </a:cubicBezTo>
                  <a:cubicBezTo>
                    <a:pt x="5" y="10"/>
                    <a:pt x="5" y="10"/>
                    <a:pt x="5" y="10"/>
                  </a:cubicBezTo>
                  <a:cubicBezTo>
                    <a:pt x="6" y="10"/>
                    <a:pt x="6" y="10"/>
                    <a:pt x="6" y="10"/>
                  </a:cubicBezTo>
                  <a:cubicBezTo>
                    <a:pt x="6" y="10"/>
                    <a:pt x="6" y="10"/>
                    <a:pt x="6" y="10"/>
                  </a:cubicBezTo>
                  <a:cubicBezTo>
                    <a:pt x="6" y="10"/>
                    <a:pt x="7" y="9"/>
                    <a:pt x="7" y="9"/>
                  </a:cubicBezTo>
                  <a:cubicBezTo>
                    <a:pt x="6" y="9"/>
                    <a:pt x="6" y="9"/>
                    <a:pt x="6" y="9"/>
                  </a:cubicBezTo>
                  <a:cubicBezTo>
                    <a:pt x="6" y="8"/>
                    <a:pt x="6" y="8"/>
                    <a:pt x="6" y="8"/>
                  </a:cubicBezTo>
                  <a:cubicBezTo>
                    <a:pt x="6" y="8"/>
                    <a:pt x="7" y="8"/>
                    <a:pt x="7" y="8"/>
                  </a:cubicBezTo>
                  <a:cubicBezTo>
                    <a:pt x="7" y="8"/>
                    <a:pt x="7" y="8"/>
                    <a:pt x="7" y="8"/>
                  </a:cubicBezTo>
                  <a:cubicBezTo>
                    <a:pt x="7" y="8"/>
                    <a:pt x="7" y="8"/>
                    <a:pt x="7" y="8"/>
                  </a:cubicBezTo>
                  <a:cubicBezTo>
                    <a:pt x="7" y="8"/>
                    <a:pt x="7" y="8"/>
                    <a:pt x="8" y="8"/>
                  </a:cubicBezTo>
                  <a:cubicBezTo>
                    <a:pt x="8" y="8"/>
                    <a:pt x="8" y="8"/>
                    <a:pt x="8" y="8"/>
                  </a:cubicBezTo>
                  <a:cubicBezTo>
                    <a:pt x="8" y="8"/>
                    <a:pt x="8" y="8"/>
                    <a:pt x="8" y="8"/>
                  </a:cubicBezTo>
                  <a:cubicBezTo>
                    <a:pt x="8" y="7"/>
                    <a:pt x="8" y="7"/>
                    <a:pt x="8" y="7"/>
                  </a:cubicBezTo>
                  <a:cubicBezTo>
                    <a:pt x="8" y="7"/>
                    <a:pt x="8" y="7"/>
                    <a:pt x="8" y="7"/>
                  </a:cubicBezTo>
                  <a:cubicBezTo>
                    <a:pt x="7" y="7"/>
                    <a:pt x="7" y="6"/>
                    <a:pt x="7" y="5"/>
                  </a:cubicBezTo>
                  <a:cubicBezTo>
                    <a:pt x="7" y="4"/>
                    <a:pt x="7" y="3"/>
                    <a:pt x="7" y="3"/>
                  </a:cubicBezTo>
                  <a:cubicBezTo>
                    <a:pt x="7" y="3"/>
                    <a:pt x="6" y="2"/>
                    <a:pt x="6" y="1"/>
                  </a:cubicBezTo>
                  <a:cubicBezTo>
                    <a:pt x="6" y="1"/>
                    <a:pt x="6" y="0"/>
                    <a:pt x="6" y="0"/>
                  </a:cubicBezTo>
                  <a:cubicBezTo>
                    <a:pt x="6" y="0"/>
                    <a:pt x="6" y="0"/>
                    <a:pt x="5" y="0"/>
                  </a:cubicBezTo>
                  <a:cubicBezTo>
                    <a:pt x="4" y="0"/>
                    <a:pt x="4" y="0"/>
                    <a:pt x="4" y="1"/>
                  </a:cubicBezTo>
                  <a:cubicBezTo>
                    <a:pt x="4" y="2"/>
                    <a:pt x="4" y="3"/>
                    <a:pt x="4" y="4"/>
                  </a:cubicBezTo>
                  <a:cubicBezTo>
                    <a:pt x="5" y="6"/>
                    <a:pt x="5" y="6"/>
                    <a:pt x="5" y="7"/>
                  </a:cubicBezTo>
                  <a:cubicBezTo>
                    <a:pt x="5" y="8"/>
                    <a:pt x="5" y="9"/>
                    <a:pt x="3" y="10"/>
                  </a:cubicBezTo>
                  <a:cubicBezTo>
                    <a:pt x="1" y="10"/>
                    <a:pt x="0" y="11"/>
                    <a:pt x="0" y="13"/>
                  </a:cubicBezTo>
                  <a:cubicBezTo>
                    <a:pt x="0" y="13"/>
                    <a:pt x="0" y="13"/>
                    <a:pt x="0" y="13"/>
                  </a:cubicBezTo>
                  <a:cubicBezTo>
                    <a:pt x="0" y="13"/>
                    <a:pt x="0" y="13"/>
                    <a:pt x="1" y="13"/>
                  </a:cubicBezTo>
                  <a:cubicBezTo>
                    <a:pt x="1" y="13"/>
                    <a:pt x="1" y="13"/>
                    <a:pt x="1" y="13"/>
                  </a:cubicBezTo>
                  <a:cubicBezTo>
                    <a:pt x="2" y="12"/>
                    <a:pt x="2" y="12"/>
                    <a:pt x="2" y="12"/>
                  </a:cubicBezTo>
                  <a:cubicBezTo>
                    <a:pt x="2" y="11"/>
                    <a:pt x="2" y="11"/>
                    <a:pt x="2" y="11"/>
                  </a:cubicBezTo>
                  <a:cubicBezTo>
                    <a:pt x="2" y="11"/>
                    <a:pt x="2" y="11"/>
                    <a:pt x="2" y="11"/>
                  </a:cubicBezTo>
                  <a:cubicBezTo>
                    <a:pt x="3" y="11"/>
                    <a:pt x="3" y="11"/>
                    <a:pt x="3" y="11"/>
                  </a:cubicBezTo>
                  <a:cubicBezTo>
                    <a:pt x="3" y="11"/>
                    <a:pt x="3" y="11"/>
                    <a:pt x="3" y="11"/>
                  </a:cubicBezTo>
                  <a:cubicBezTo>
                    <a:pt x="3" y="11"/>
                    <a:pt x="3" y="11"/>
                    <a:pt x="3" y="11"/>
                  </a:cubicBezTo>
                  <a:cubicBezTo>
                    <a:pt x="3" y="12"/>
                    <a:pt x="3" y="12"/>
                    <a:pt x="3" y="12"/>
                  </a:cubicBezTo>
                  <a:cubicBezTo>
                    <a:pt x="3" y="12"/>
                    <a:pt x="3" y="12"/>
                    <a:pt x="3" y="12"/>
                  </a:cubicBezTo>
                  <a:cubicBezTo>
                    <a:pt x="3" y="13"/>
                    <a:pt x="3" y="14"/>
                    <a:pt x="3" y="14"/>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6" name="Freeform 87">
              <a:extLst>
                <a:ext uri="{FF2B5EF4-FFF2-40B4-BE49-F238E27FC236}">
                  <a16:creationId xmlns:a16="http://schemas.microsoft.com/office/drawing/2014/main" id="{F8657E25-B2D5-49F5-977A-94AA9460416B}"/>
                </a:ext>
              </a:extLst>
            </p:cNvPr>
            <p:cNvSpPr>
              <a:spLocks/>
            </p:cNvSpPr>
            <p:nvPr userDrawn="1"/>
          </p:nvSpPr>
          <p:spPr bwMode="auto">
            <a:xfrm>
              <a:off x="215" y="247"/>
              <a:ext cx="19" cy="36"/>
            </a:xfrm>
            <a:custGeom>
              <a:avLst/>
              <a:gdLst>
                <a:gd name="T0" fmla="*/ 2 w 9"/>
                <a:gd name="T1" fmla="*/ 0 h 17"/>
                <a:gd name="T2" fmla="*/ 2 w 9"/>
                <a:gd name="T3" fmla="*/ 1 h 17"/>
                <a:gd name="T4" fmla="*/ 2 w 9"/>
                <a:gd name="T5" fmla="*/ 2 h 17"/>
                <a:gd name="T6" fmla="*/ 2 w 9"/>
                <a:gd name="T7" fmla="*/ 2 h 17"/>
                <a:gd name="T8" fmla="*/ 2 w 9"/>
                <a:gd name="T9" fmla="*/ 4 h 17"/>
                <a:gd name="T10" fmla="*/ 2 w 9"/>
                <a:gd name="T11" fmla="*/ 5 h 17"/>
                <a:gd name="T12" fmla="*/ 2 w 9"/>
                <a:gd name="T13" fmla="*/ 5 h 17"/>
                <a:gd name="T14" fmla="*/ 2 w 9"/>
                <a:gd name="T15" fmla="*/ 5 h 17"/>
                <a:gd name="T16" fmla="*/ 2 w 9"/>
                <a:gd name="T17" fmla="*/ 5 h 17"/>
                <a:gd name="T18" fmla="*/ 1 w 9"/>
                <a:gd name="T19" fmla="*/ 5 h 17"/>
                <a:gd name="T20" fmla="*/ 0 w 9"/>
                <a:gd name="T21" fmla="*/ 5 h 17"/>
                <a:gd name="T22" fmla="*/ 0 w 9"/>
                <a:gd name="T23" fmla="*/ 5 h 17"/>
                <a:gd name="T24" fmla="*/ 1 w 9"/>
                <a:gd name="T25" fmla="*/ 6 h 17"/>
                <a:gd name="T26" fmla="*/ 1 w 9"/>
                <a:gd name="T27" fmla="*/ 7 h 17"/>
                <a:gd name="T28" fmla="*/ 2 w 9"/>
                <a:gd name="T29" fmla="*/ 8 h 17"/>
                <a:gd name="T30" fmla="*/ 2 w 9"/>
                <a:gd name="T31" fmla="*/ 8 h 17"/>
                <a:gd name="T32" fmla="*/ 3 w 9"/>
                <a:gd name="T33" fmla="*/ 8 h 17"/>
                <a:gd name="T34" fmla="*/ 2 w 9"/>
                <a:gd name="T35" fmla="*/ 8 h 17"/>
                <a:gd name="T36" fmla="*/ 2 w 9"/>
                <a:gd name="T37" fmla="*/ 8 h 17"/>
                <a:gd name="T38" fmla="*/ 2 w 9"/>
                <a:gd name="T39" fmla="*/ 9 h 17"/>
                <a:gd name="T40" fmla="*/ 2 w 9"/>
                <a:gd name="T41" fmla="*/ 10 h 17"/>
                <a:gd name="T42" fmla="*/ 2 w 9"/>
                <a:gd name="T43" fmla="*/ 11 h 17"/>
                <a:gd name="T44" fmla="*/ 3 w 9"/>
                <a:gd name="T45" fmla="*/ 11 h 17"/>
                <a:gd name="T46" fmla="*/ 3 w 9"/>
                <a:gd name="T47" fmla="*/ 12 h 17"/>
                <a:gd name="T48" fmla="*/ 4 w 9"/>
                <a:gd name="T49" fmla="*/ 12 h 17"/>
                <a:gd name="T50" fmla="*/ 4 w 9"/>
                <a:gd name="T51" fmla="*/ 12 h 17"/>
                <a:gd name="T52" fmla="*/ 3 w 9"/>
                <a:gd name="T53" fmla="*/ 12 h 17"/>
                <a:gd name="T54" fmla="*/ 3 w 9"/>
                <a:gd name="T55" fmla="*/ 13 h 17"/>
                <a:gd name="T56" fmla="*/ 4 w 9"/>
                <a:gd name="T57" fmla="*/ 14 h 17"/>
                <a:gd name="T58" fmla="*/ 5 w 9"/>
                <a:gd name="T59" fmla="*/ 15 h 17"/>
                <a:gd name="T60" fmla="*/ 6 w 9"/>
                <a:gd name="T61" fmla="*/ 15 h 17"/>
                <a:gd name="T62" fmla="*/ 6 w 9"/>
                <a:gd name="T63" fmla="*/ 15 h 17"/>
                <a:gd name="T64" fmla="*/ 6 w 9"/>
                <a:gd name="T65" fmla="*/ 15 h 17"/>
                <a:gd name="T66" fmla="*/ 5 w 9"/>
                <a:gd name="T67" fmla="*/ 16 h 17"/>
                <a:gd name="T68" fmla="*/ 5 w 9"/>
                <a:gd name="T69" fmla="*/ 16 h 17"/>
                <a:gd name="T70" fmla="*/ 6 w 9"/>
                <a:gd name="T71" fmla="*/ 17 h 17"/>
                <a:gd name="T72" fmla="*/ 6 w 9"/>
                <a:gd name="T73" fmla="*/ 17 h 17"/>
                <a:gd name="T74" fmla="*/ 7 w 9"/>
                <a:gd name="T75" fmla="*/ 17 h 17"/>
                <a:gd name="T76" fmla="*/ 8 w 9"/>
                <a:gd name="T77" fmla="*/ 16 h 17"/>
                <a:gd name="T78" fmla="*/ 9 w 9"/>
                <a:gd name="T79" fmla="*/ 15 h 17"/>
                <a:gd name="T80" fmla="*/ 9 w 9"/>
                <a:gd name="T81" fmla="*/ 15 h 17"/>
                <a:gd name="T82" fmla="*/ 9 w 9"/>
                <a:gd name="T83" fmla="*/ 13 h 17"/>
                <a:gd name="T84" fmla="*/ 8 w 9"/>
                <a:gd name="T85" fmla="*/ 13 h 17"/>
                <a:gd name="T86" fmla="*/ 8 w 9"/>
                <a:gd name="T87" fmla="*/ 13 h 17"/>
                <a:gd name="T88" fmla="*/ 7 w 9"/>
                <a:gd name="T89" fmla="*/ 14 h 17"/>
                <a:gd name="T90" fmla="*/ 4 w 9"/>
                <a:gd name="T91" fmla="*/ 9 h 17"/>
                <a:gd name="T92" fmla="*/ 3 w 9"/>
                <a:gd name="T93" fmla="*/ 7 h 17"/>
                <a:gd name="T94" fmla="*/ 4 w 9"/>
                <a:gd name="T95" fmla="*/ 5 h 17"/>
                <a:gd name="T96" fmla="*/ 4 w 9"/>
                <a:gd name="T97" fmla="*/ 4 h 17"/>
                <a:gd name="T98" fmla="*/ 4 w 9"/>
                <a:gd name="T99" fmla="*/ 3 h 17"/>
                <a:gd name="T100" fmla="*/ 2 w 9"/>
                <a:gd name="T10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 h="17">
                  <a:moveTo>
                    <a:pt x="2" y="0"/>
                  </a:moveTo>
                  <a:cubicBezTo>
                    <a:pt x="2" y="1"/>
                    <a:pt x="2" y="1"/>
                    <a:pt x="2" y="1"/>
                  </a:cubicBezTo>
                  <a:cubicBezTo>
                    <a:pt x="2" y="1"/>
                    <a:pt x="2" y="1"/>
                    <a:pt x="2" y="2"/>
                  </a:cubicBezTo>
                  <a:cubicBezTo>
                    <a:pt x="2" y="2"/>
                    <a:pt x="2" y="2"/>
                    <a:pt x="2" y="2"/>
                  </a:cubicBezTo>
                  <a:cubicBezTo>
                    <a:pt x="2" y="3"/>
                    <a:pt x="2" y="4"/>
                    <a:pt x="2" y="4"/>
                  </a:cubicBezTo>
                  <a:cubicBezTo>
                    <a:pt x="2" y="5"/>
                    <a:pt x="2" y="5"/>
                    <a:pt x="2" y="5"/>
                  </a:cubicBezTo>
                  <a:cubicBezTo>
                    <a:pt x="2" y="5"/>
                    <a:pt x="2" y="5"/>
                    <a:pt x="2" y="5"/>
                  </a:cubicBezTo>
                  <a:cubicBezTo>
                    <a:pt x="2" y="5"/>
                    <a:pt x="2" y="5"/>
                    <a:pt x="2" y="5"/>
                  </a:cubicBezTo>
                  <a:cubicBezTo>
                    <a:pt x="2" y="5"/>
                    <a:pt x="2" y="5"/>
                    <a:pt x="2" y="5"/>
                  </a:cubicBezTo>
                  <a:cubicBezTo>
                    <a:pt x="2" y="5"/>
                    <a:pt x="1" y="5"/>
                    <a:pt x="1" y="5"/>
                  </a:cubicBezTo>
                  <a:cubicBezTo>
                    <a:pt x="0" y="5"/>
                    <a:pt x="0" y="5"/>
                    <a:pt x="0" y="5"/>
                  </a:cubicBezTo>
                  <a:cubicBezTo>
                    <a:pt x="0" y="5"/>
                    <a:pt x="0" y="5"/>
                    <a:pt x="0" y="5"/>
                  </a:cubicBezTo>
                  <a:cubicBezTo>
                    <a:pt x="1" y="6"/>
                    <a:pt x="1" y="6"/>
                    <a:pt x="1" y="6"/>
                  </a:cubicBezTo>
                  <a:cubicBezTo>
                    <a:pt x="1" y="7"/>
                    <a:pt x="1" y="7"/>
                    <a:pt x="1" y="7"/>
                  </a:cubicBezTo>
                  <a:cubicBezTo>
                    <a:pt x="2" y="8"/>
                    <a:pt x="2" y="8"/>
                    <a:pt x="2" y="8"/>
                  </a:cubicBezTo>
                  <a:cubicBezTo>
                    <a:pt x="2" y="8"/>
                    <a:pt x="2" y="8"/>
                    <a:pt x="2" y="8"/>
                  </a:cubicBezTo>
                  <a:cubicBezTo>
                    <a:pt x="2" y="8"/>
                    <a:pt x="3" y="8"/>
                    <a:pt x="3" y="8"/>
                  </a:cubicBezTo>
                  <a:cubicBezTo>
                    <a:pt x="3" y="8"/>
                    <a:pt x="2" y="8"/>
                    <a:pt x="2" y="8"/>
                  </a:cubicBezTo>
                  <a:cubicBezTo>
                    <a:pt x="2" y="8"/>
                    <a:pt x="2" y="8"/>
                    <a:pt x="2" y="8"/>
                  </a:cubicBezTo>
                  <a:cubicBezTo>
                    <a:pt x="2" y="8"/>
                    <a:pt x="2" y="9"/>
                    <a:pt x="2" y="9"/>
                  </a:cubicBezTo>
                  <a:cubicBezTo>
                    <a:pt x="2" y="9"/>
                    <a:pt x="2" y="9"/>
                    <a:pt x="2" y="10"/>
                  </a:cubicBezTo>
                  <a:cubicBezTo>
                    <a:pt x="2" y="11"/>
                    <a:pt x="2" y="11"/>
                    <a:pt x="2" y="11"/>
                  </a:cubicBezTo>
                  <a:cubicBezTo>
                    <a:pt x="3" y="11"/>
                    <a:pt x="3" y="11"/>
                    <a:pt x="3" y="11"/>
                  </a:cubicBezTo>
                  <a:cubicBezTo>
                    <a:pt x="3" y="12"/>
                    <a:pt x="3" y="12"/>
                    <a:pt x="3" y="12"/>
                  </a:cubicBezTo>
                  <a:cubicBezTo>
                    <a:pt x="4" y="12"/>
                    <a:pt x="4" y="12"/>
                    <a:pt x="4" y="12"/>
                  </a:cubicBezTo>
                  <a:cubicBezTo>
                    <a:pt x="4" y="12"/>
                    <a:pt x="4" y="12"/>
                    <a:pt x="4" y="12"/>
                  </a:cubicBezTo>
                  <a:cubicBezTo>
                    <a:pt x="3" y="12"/>
                    <a:pt x="3" y="12"/>
                    <a:pt x="3" y="12"/>
                  </a:cubicBezTo>
                  <a:cubicBezTo>
                    <a:pt x="3" y="12"/>
                    <a:pt x="3" y="12"/>
                    <a:pt x="3" y="13"/>
                  </a:cubicBezTo>
                  <a:cubicBezTo>
                    <a:pt x="3" y="13"/>
                    <a:pt x="3" y="13"/>
                    <a:pt x="4" y="14"/>
                  </a:cubicBezTo>
                  <a:cubicBezTo>
                    <a:pt x="4" y="15"/>
                    <a:pt x="5" y="15"/>
                    <a:pt x="5" y="15"/>
                  </a:cubicBezTo>
                  <a:cubicBezTo>
                    <a:pt x="6" y="15"/>
                    <a:pt x="6" y="15"/>
                    <a:pt x="6" y="15"/>
                  </a:cubicBezTo>
                  <a:cubicBezTo>
                    <a:pt x="6" y="15"/>
                    <a:pt x="6" y="15"/>
                    <a:pt x="6" y="15"/>
                  </a:cubicBezTo>
                  <a:cubicBezTo>
                    <a:pt x="6" y="15"/>
                    <a:pt x="6" y="15"/>
                    <a:pt x="6" y="15"/>
                  </a:cubicBezTo>
                  <a:cubicBezTo>
                    <a:pt x="5" y="16"/>
                    <a:pt x="5" y="16"/>
                    <a:pt x="5" y="16"/>
                  </a:cubicBezTo>
                  <a:cubicBezTo>
                    <a:pt x="5" y="16"/>
                    <a:pt x="5" y="16"/>
                    <a:pt x="5" y="16"/>
                  </a:cubicBezTo>
                  <a:cubicBezTo>
                    <a:pt x="6" y="17"/>
                    <a:pt x="6" y="17"/>
                    <a:pt x="6" y="17"/>
                  </a:cubicBezTo>
                  <a:cubicBezTo>
                    <a:pt x="6" y="17"/>
                    <a:pt x="6" y="17"/>
                    <a:pt x="6" y="17"/>
                  </a:cubicBezTo>
                  <a:cubicBezTo>
                    <a:pt x="6" y="17"/>
                    <a:pt x="7" y="17"/>
                    <a:pt x="7" y="17"/>
                  </a:cubicBezTo>
                  <a:cubicBezTo>
                    <a:pt x="7" y="16"/>
                    <a:pt x="7" y="16"/>
                    <a:pt x="8" y="16"/>
                  </a:cubicBezTo>
                  <a:cubicBezTo>
                    <a:pt x="9" y="16"/>
                    <a:pt x="9" y="16"/>
                    <a:pt x="9" y="15"/>
                  </a:cubicBezTo>
                  <a:cubicBezTo>
                    <a:pt x="9" y="15"/>
                    <a:pt x="9" y="15"/>
                    <a:pt x="9" y="15"/>
                  </a:cubicBezTo>
                  <a:cubicBezTo>
                    <a:pt x="9" y="14"/>
                    <a:pt x="9" y="14"/>
                    <a:pt x="9" y="13"/>
                  </a:cubicBezTo>
                  <a:cubicBezTo>
                    <a:pt x="9" y="13"/>
                    <a:pt x="9" y="13"/>
                    <a:pt x="8" y="13"/>
                  </a:cubicBezTo>
                  <a:cubicBezTo>
                    <a:pt x="8" y="13"/>
                    <a:pt x="8" y="13"/>
                    <a:pt x="8" y="13"/>
                  </a:cubicBezTo>
                  <a:cubicBezTo>
                    <a:pt x="8" y="13"/>
                    <a:pt x="7" y="14"/>
                    <a:pt x="7" y="14"/>
                  </a:cubicBezTo>
                  <a:cubicBezTo>
                    <a:pt x="6" y="14"/>
                    <a:pt x="4" y="12"/>
                    <a:pt x="4" y="9"/>
                  </a:cubicBezTo>
                  <a:cubicBezTo>
                    <a:pt x="3" y="9"/>
                    <a:pt x="3" y="8"/>
                    <a:pt x="3" y="7"/>
                  </a:cubicBezTo>
                  <a:cubicBezTo>
                    <a:pt x="3" y="7"/>
                    <a:pt x="3" y="6"/>
                    <a:pt x="4" y="5"/>
                  </a:cubicBezTo>
                  <a:cubicBezTo>
                    <a:pt x="4" y="4"/>
                    <a:pt x="4" y="4"/>
                    <a:pt x="4" y="4"/>
                  </a:cubicBezTo>
                  <a:cubicBezTo>
                    <a:pt x="4" y="3"/>
                    <a:pt x="4" y="3"/>
                    <a:pt x="4" y="3"/>
                  </a:cubicBezTo>
                  <a:cubicBezTo>
                    <a:pt x="4" y="2"/>
                    <a:pt x="3" y="1"/>
                    <a:pt x="2" y="0"/>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7" name="Freeform 88">
              <a:extLst>
                <a:ext uri="{FF2B5EF4-FFF2-40B4-BE49-F238E27FC236}">
                  <a16:creationId xmlns:a16="http://schemas.microsoft.com/office/drawing/2014/main" id="{05B2003A-9788-4399-BFFC-CEA2CBD446AE}"/>
                </a:ext>
              </a:extLst>
            </p:cNvPr>
            <p:cNvSpPr>
              <a:spLocks/>
            </p:cNvSpPr>
            <p:nvPr userDrawn="1"/>
          </p:nvSpPr>
          <p:spPr bwMode="auto">
            <a:xfrm>
              <a:off x="224" y="258"/>
              <a:ext cx="2" cy="6"/>
            </a:xfrm>
            <a:custGeom>
              <a:avLst/>
              <a:gdLst>
                <a:gd name="T0" fmla="*/ 0 w 1"/>
                <a:gd name="T1" fmla="*/ 0 h 3"/>
                <a:gd name="T2" fmla="*/ 0 w 1"/>
                <a:gd name="T3" fmla="*/ 2 h 3"/>
                <a:gd name="T4" fmla="*/ 0 w 1"/>
                <a:gd name="T5" fmla="*/ 3 h 3"/>
                <a:gd name="T6" fmla="*/ 0 w 1"/>
                <a:gd name="T7" fmla="*/ 3 h 3"/>
                <a:gd name="T8" fmla="*/ 1 w 1"/>
                <a:gd name="T9" fmla="*/ 2 h 3"/>
                <a:gd name="T10" fmla="*/ 1 w 1"/>
                <a:gd name="T11" fmla="*/ 2 h 3"/>
                <a:gd name="T12" fmla="*/ 1 w 1"/>
                <a:gd name="T13" fmla="*/ 1 h 3"/>
                <a:gd name="T14" fmla="*/ 0 w 1"/>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3">
                  <a:moveTo>
                    <a:pt x="0" y="0"/>
                  </a:moveTo>
                  <a:cubicBezTo>
                    <a:pt x="0" y="1"/>
                    <a:pt x="0" y="2"/>
                    <a:pt x="0" y="2"/>
                  </a:cubicBezTo>
                  <a:cubicBezTo>
                    <a:pt x="0" y="3"/>
                    <a:pt x="0" y="3"/>
                    <a:pt x="0" y="3"/>
                  </a:cubicBezTo>
                  <a:cubicBezTo>
                    <a:pt x="0" y="3"/>
                    <a:pt x="0" y="3"/>
                    <a:pt x="0" y="3"/>
                  </a:cubicBezTo>
                  <a:cubicBezTo>
                    <a:pt x="1" y="2"/>
                    <a:pt x="1" y="2"/>
                    <a:pt x="1" y="2"/>
                  </a:cubicBezTo>
                  <a:cubicBezTo>
                    <a:pt x="1" y="2"/>
                    <a:pt x="1" y="2"/>
                    <a:pt x="1" y="2"/>
                  </a:cubicBezTo>
                  <a:cubicBezTo>
                    <a:pt x="1" y="2"/>
                    <a:pt x="1" y="1"/>
                    <a:pt x="1" y="1"/>
                  </a:cubicBezTo>
                  <a:cubicBezTo>
                    <a:pt x="1" y="1"/>
                    <a:pt x="1" y="0"/>
                    <a:pt x="0" y="0"/>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8" name="Freeform 89">
              <a:extLst>
                <a:ext uri="{FF2B5EF4-FFF2-40B4-BE49-F238E27FC236}">
                  <a16:creationId xmlns:a16="http://schemas.microsoft.com/office/drawing/2014/main" id="{B4A7D046-9B72-4E59-97DD-520A1B9CFE63}"/>
                </a:ext>
              </a:extLst>
            </p:cNvPr>
            <p:cNvSpPr>
              <a:spLocks/>
            </p:cNvSpPr>
            <p:nvPr userDrawn="1"/>
          </p:nvSpPr>
          <p:spPr bwMode="auto">
            <a:xfrm>
              <a:off x="232" y="289"/>
              <a:ext cx="6" cy="5"/>
            </a:xfrm>
            <a:custGeom>
              <a:avLst/>
              <a:gdLst>
                <a:gd name="T0" fmla="*/ 0 w 3"/>
                <a:gd name="T1" fmla="*/ 1 h 2"/>
                <a:gd name="T2" fmla="*/ 0 w 3"/>
                <a:gd name="T3" fmla="*/ 1 h 2"/>
                <a:gd name="T4" fmla="*/ 1 w 3"/>
                <a:gd name="T5" fmla="*/ 1 h 2"/>
                <a:gd name="T6" fmla="*/ 2 w 3"/>
                <a:gd name="T7" fmla="*/ 2 h 2"/>
                <a:gd name="T8" fmla="*/ 3 w 3"/>
                <a:gd name="T9" fmla="*/ 1 h 2"/>
                <a:gd name="T10" fmla="*/ 3 w 3"/>
                <a:gd name="T11" fmla="*/ 1 h 2"/>
                <a:gd name="T12" fmla="*/ 3 w 3"/>
                <a:gd name="T13" fmla="*/ 1 h 2"/>
                <a:gd name="T14" fmla="*/ 3 w 3"/>
                <a:gd name="T15" fmla="*/ 0 h 2"/>
                <a:gd name="T16" fmla="*/ 2 w 3"/>
                <a:gd name="T17" fmla="*/ 0 h 2"/>
                <a:gd name="T18" fmla="*/ 0 w 3"/>
                <a:gd name="T1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2">
                  <a:moveTo>
                    <a:pt x="0" y="1"/>
                  </a:moveTo>
                  <a:cubicBezTo>
                    <a:pt x="0" y="1"/>
                    <a:pt x="0" y="1"/>
                    <a:pt x="0" y="1"/>
                  </a:cubicBezTo>
                  <a:cubicBezTo>
                    <a:pt x="1" y="1"/>
                    <a:pt x="1" y="1"/>
                    <a:pt x="1" y="1"/>
                  </a:cubicBezTo>
                  <a:cubicBezTo>
                    <a:pt x="1" y="2"/>
                    <a:pt x="1" y="2"/>
                    <a:pt x="2" y="2"/>
                  </a:cubicBezTo>
                  <a:cubicBezTo>
                    <a:pt x="2" y="2"/>
                    <a:pt x="3" y="2"/>
                    <a:pt x="3" y="1"/>
                  </a:cubicBezTo>
                  <a:cubicBezTo>
                    <a:pt x="3" y="1"/>
                    <a:pt x="3" y="1"/>
                    <a:pt x="3" y="1"/>
                  </a:cubicBezTo>
                  <a:cubicBezTo>
                    <a:pt x="3" y="1"/>
                    <a:pt x="3" y="1"/>
                    <a:pt x="3" y="1"/>
                  </a:cubicBezTo>
                  <a:cubicBezTo>
                    <a:pt x="3" y="0"/>
                    <a:pt x="3" y="0"/>
                    <a:pt x="3" y="0"/>
                  </a:cubicBezTo>
                  <a:cubicBezTo>
                    <a:pt x="2" y="0"/>
                    <a:pt x="2" y="0"/>
                    <a:pt x="2" y="0"/>
                  </a:cubicBezTo>
                  <a:cubicBezTo>
                    <a:pt x="1" y="0"/>
                    <a:pt x="1" y="0"/>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9" name="Freeform 90">
              <a:extLst>
                <a:ext uri="{FF2B5EF4-FFF2-40B4-BE49-F238E27FC236}">
                  <a16:creationId xmlns:a16="http://schemas.microsoft.com/office/drawing/2014/main" id="{D6BC1E5E-7C48-4FC0-BCCE-9290A9FCB08A}"/>
                </a:ext>
              </a:extLst>
            </p:cNvPr>
            <p:cNvSpPr>
              <a:spLocks/>
            </p:cNvSpPr>
            <p:nvPr userDrawn="1"/>
          </p:nvSpPr>
          <p:spPr bwMode="auto">
            <a:xfrm>
              <a:off x="249" y="302"/>
              <a:ext cx="8" cy="4"/>
            </a:xfrm>
            <a:custGeom>
              <a:avLst/>
              <a:gdLst>
                <a:gd name="T0" fmla="*/ 0 w 4"/>
                <a:gd name="T1" fmla="*/ 1 h 2"/>
                <a:gd name="T2" fmla="*/ 1 w 4"/>
                <a:gd name="T3" fmla="*/ 1 h 2"/>
                <a:gd name="T4" fmla="*/ 1 w 4"/>
                <a:gd name="T5" fmla="*/ 1 h 2"/>
                <a:gd name="T6" fmla="*/ 2 w 4"/>
                <a:gd name="T7" fmla="*/ 2 h 2"/>
                <a:gd name="T8" fmla="*/ 2 w 4"/>
                <a:gd name="T9" fmla="*/ 1 h 2"/>
                <a:gd name="T10" fmla="*/ 3 w 4"/>
                <a:gd name="T11" fmla="*/ 1 h 2"/>
                <a:gd name="T12" fmla="*/ 4 w 4"/>
                <a:gd name="T13" fmla="*/ 1 h 2"/>
                <a:gd name="T14" fmla="*/ 4 w 4"/>
                <a:gd name="T15" fmla="*/ 1 h 2"/>
                <a:gd name="T16" fmla="*/ 4 w 4"/>
                <a:gd name="T17" fmla="*/ 1 h 2"/>
                <a:gd name="T18" fmla="*/ 3 w 4"/>
                <a:gd name="T19" fmla="*/ 0 h 2"/>
                <a:gd name="T20" fmla="*/ 2 w 4"/>
                <a:gd name="T21" fmla="*/ 0 h 2"/>
                <a:gd name="T22" fmla="*/ 0 w 4"/>
                <a:gd name="T2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2">
                  <a:moveTo>
                    <a:pt x="0" y="1"/>
                  </a:moveTo>
                  <a:cubicBezTo>
                    <a:pt x="1" y="1"/>
                    <a:pt x="1" y="1"/>
                    <a:pt x="1" y="1"/>
                  </a:cubicBezTo>
                  <a:cubicBezTo>
                    <a:pt x="1" y="1"/>
                    <a:pt x="1" y="1"/>
                    <a:pt x="1" y="1"/>
                  </a:cubicBezTo>
                  <a:cubicBezTo>
                    <a:pt x="2" y="2"/>
                    <a:pt x="2" y="2"/>
                    <a:pt x="2" y="2"/>
                  </a:cubicBezTo>
                  <a:cubicBezTo>
                    <a:pt x="2" y="2"/>
                    <a:pt x="2" y="2"/>
                    <a:pt x="2" y="1"/>
                  </a:cubicBezTo>
                  <a:cubicBezTo>
                    <a:pt x="3" y="1"/>
                    <a:pt x="3" y="1"/>
                    <a:pt x="3" y="1"/>
                  </a:cubicBezTo>
                  <a:cubicBezTo>
                    <a:pt x="4" y="1"/>
                    <a:pt x="4" y="1"/>
                    <a:pt x="4" y="1"/>
                  </a:cubicBezTo>
                  <a:cubicBezTo>
                    <a:pt x="4" y="1"/>
                    <a:pt x="4" y="1"/>
                    <a:pt x="4" y="1"/>
                  </a:cubicBezTo>
                  <a:cubicBezTo>
                    <a:pt x="4" y="1"/>
                    <a:pt x="4" y="1"/>
                    <a:pt x="4" y="1"/>
                  </a:cubicBezTo>
                  <a:cubicBezTo>
                    <a:pt x="4" y="0"/>
                    <a:pt x="3" y="0"/>
                    <a:pt x="3" y="0"/>
                  </a:cubicBezTo>
                  <a:cubicBezTo>
                    <a:pt x="2" y="0"/>
                    <a:pt x="2" y="0"/>
                    <a:pt x="2" y="0"/>
                  </a:cubicBezTo>
                  <a:cubicBezTo>
                    <a:pt x="1" y="0"/>
                    <a:pt x="1" y="0"/>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0" name="Freeform 91">
              <a:extLst>
                <a:ext uri="{FF2B5EF4-FFF2-40B4-BE49-F238E27FC236}">
                  <a16:creationId xmlns:a16="http://schemas.microsoft.com/office/drawing/2014/main" id="{44E1DD09-BCB2-4595-BBEF-10BA88A34262}"/>
                </a:ext>
              </a:extLst>
            </p:cNvPr>
            <p:cNvSpPr>
              <a:spLocks/>
            </p:cNvSpPr>
            <p:nvPr userDrawn="1"/>
          </p:nvSpPr>
          <p:spPr bwMode="auto">
            <a:xfrm>
              <a:off x="267" y="311"/>
              <a:ext cx="7" cy="8"/>
            </a:xfrm>
            <a:custGeom>
              <a:avLst/>
              <a:gdLst>
                <a:gd name="T0" fmla="*/ 0 w 3"/>
                <a:gd name="T1" fmla="*/ 4 h 4"/>
                <a:gd name="T2" fmla="*/ 1 w 3"/>
                <a:gd name="T3" fmla="*/ 3 h 4"/>
                <a:gd name="T4" fmla="*/ 3 w 3"/>
                <a:gd name="T5" fmla="*/ 0 h 4"/>
                <a:gd name="T6" fmla="*/ 3 w 3"/>
                <a:gd name="T7" fmla="*/ 0 h 4"/>
                <a:gd name="T8" fmla="*/ 2 w 3"/>
                <a:gd name="T9" fmla="*/ 0 h 4"/>
                <a:gd name="T10" fmla="*/ 2 w 3"/>
                <a:gd name="T11" fmla="*/ 1 h 4"/>
                <a:gd name="T12" fmla="*/ 1 w 3"/>
                <a:gd name="T13" fmla="*/ 1 h 4"/>
                <a:gd name="T14" fmla="*/ 0 w 3"/>
                <a:gd name="T15" fmla="*/ 3 h 4"/>
                <a:gd name="T16" fmla="*/ 0 w 3"/>
                <a:gd name="T1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4">
                  <a:moveTo>
                    <a:pt x="0" y="4"/>
                  </a:moveTo>
                  <a:cubicBezTo>
                    <a:pt x="0" y="3"/>
                    <a:pt x="0" y="3"/>
                    <a:pt x="1" y="3"/>
                  </a:cubicBezTo>
                  <a:cubicBezTo>
                    <a:pt x="2" y="3"/>
                    <a:pt x="3" y="1"/>
                    <a:pt x="3" y="0"/>
                  </a:cubicBezTo>
                  <a:cubicBezTo>
                    <a:pt x="3" y="0"/>
                    <a:pt x="3" y="0"/>
                    <a:pt x="3" y="0"/>
                  </a:cubicBezTo>
                  <a:cubicBezTo>
                    <a:pt x="3" y="0"/>
                    <a:pt x="3" y="0"/>
                    <a:pt x="2" y="0"/>
                  </a:cubicBezTo>
                  <a:cubicBezTo>
                    <a:pt x="2" y="0"/>
                    <a:pt x="2" y="0"/>
                    <a:pt x="2" y="1"/>
                  </a:cubicBezTo>
                  <a:cubicBezTo>
                    <a:pt x="1" y="1"/>
                    <a:pt x="1" y="1"/>
                    <a:pt x="1" y="1"/>
                  </a:cubicBezTo>
                  <a:cubicBezTo>
                    <a:pt x="0" y="1"/>
                    <a:pt x="0" y="2"/>
                    <a:pt x="0" y="3"/>
                  </a:cubicBezTo>
                  <a:cubicBezTo>
                    <a:pt x="0" y="3"/>
                    <a:pt x="0" y="3"/>
                    <a:pt x="0" y="4"/>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1" name="Freeform 92">
              <a:extLst>
                <a:ext uri="{FF2B5EF4-FFF2-40B4-BE49-F238E27FC236}">
                  <a16:creationId xmlns:a16="http://schemas.microsoft.com/office/drawing/2014/main" id="{58564472-816D-4F37-95AC-BA466C902B51}"/>
                </a:ext>
              </a:extLst>
            </p:cNvPr>
            <p:cNvSpPr>
              <a:spLocks/>
            </p:cNvSpPr>
            <p:nvPr userDrawn="1"/>
          </p:nvSpPr>
          <p:spPr bwMode="auto">
            <a:xfrm>
              <a:off x="234" y="251"/>
              <a:ext cx="6" cy="7"/>
            </a:xfrm>
            <a:custGeom>
              <a:avLst/>
              <a:gdLst>
                <a:gd name="T0" fmla="*/ 1 w 3"/>
                <a:gd name="T1" fmla="*/ 2 h 3"/>
                <a:gd name="T2" fmla="*/ 1 w 3"/>
                <a:gd name="T3" fmla="*/ 2 h 3"/>
                <a:gd name="T4" fmla="*/ 2 w 3"/>
                <a:gd name="T5" fmla="*/ 3 h 3"/>
                <a:gd name="T6" fmla="*/ 2 w 3"/>
                <a:gd name="T7" fmla="*/ 3 h 3"/>
                <a:gd name="T8" fmla="*/ 3 w 3"/>
                <a:gd name="T9" fmla="*/ 2 h 3"/>
                <a:gd name="T10" fmla="*/ 3 w 3"/>
                <a:gd name="T11" fmla="*/ 2 h 3"/>
                <a:gd name="T12" fmla="*/ 1 w 3"/>
                <a:gd name="T13" fmla="*/ 1 h 3"/>
                <a:gd name="T14" fmla="*/ 1 w 3"/>
                <a:gd name="T15" fmla="*/ 0 h 3"/>
                <a:gd name="T16" fmla="*/ 1 w 3"/>
                <a:gd name="T17" fmla="*/ 0 h 3"/>
                <a:gd name="T18" fmla="*/ 0 w 3"/>
                <a:gd name="T19" fmla="*/ 0 h 3"/>
                <a:gd name="T20" fmla="*/ 0 w 3"/>
                <a:gd name="T21" fmla="*/ 1 h 3"/>
                <a:gd name="T22" fmla="*/ 1 w 3"/>
                <a:gd name="T23" fmla="*/ 1 h 3"/>
                <a:gd name="T24" fmla="*/ 1 w 3"/>
                <a:gd name="T25"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3">
                  <a:moveTo>
                    <a:pt x="1" y="2"/>
                  </a:moveTo>
                  <a:cubicBezTo>
                    <a:pt x="1" y="2"/>
                    <a:pt x="1" y="2"/>
                    <a:pt x="1" y="2"/>
                  </a:cubicBezTo>
                  <a:cubicBezTo>
                    <a:pt x="1" y="2"/>
                    <a:pt x="2" y="3"/>
                    <a:pt x="2" y="3"/>
                  </a:cubicBezTo>
                  <a:cubicBezTo>
                    <a:pt x="2" y="3"/>
                    <a:pt x="2" y="3"/>
                    <a:pt x="2" y="3"/>
                  </a:cubicBezTo>
                  <a:cubicBezTo>
                    <a:pt x="3" y="2"/>
                    <a:pt x="3" y="2"/>
                    <a:pt x="3" y="2"/>
                  </a:cubicBezTo>
                  <a:cubicBezTo>
                    <a:pt x="3" y="2"/>
                    <a:pt x="3" y="2"/>
                    <a:pt x="3" y="2"/>
                  </a:cubicBezTo>
                  <a:cubicBezTo>
                    <a:pt x="3" y="1"/>
                    <a:pt x="2" y="1"/>
                    <a:pt x="1" y="1"/>
                  </a:cubicBezTo>
                  <a:cubicBezTo>
                    <a:pt x="1" y="1"/>
                    <a:pt x="1" y="1"/>
                    <a:pt x="1" y="0"/>
                  </a:cubicBezTo>
                  <a:cubicBezTo>
                    <a:pt x="1" y="0"/>
                    <a:pt x="1" y="0"/>
                    <a:pt x="1" y="0"/>
                  </a:cubicBezTo>
                  <a:cubicBezTo>
                    <a:pt x="0" y="0"/>
                    <a:pt x="0" y="0"/>
                    <a:pt x="0" y="0"/>
                  </a:cubicBezTo>
                  <a:cubicBezTo>
                    <a:pt x="0" y="1"/>
                    <a:pt x="0" y="1"/>
                    <a:pt x="0" y="1"/>
                  </a:cubicBezTo>
                  <a:cubicBezTo>
                    <a:pt x="1" y="1"/>
                    <a:pt x="1" y="1"/>
                    <a:pt x="1" y="1"/>
                  </a:cubicBezTo>
                  <a:lnTo>
                    <a:pt x="1" y="2"/>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2" name="Freeform 93">
              <a:extLst>
                <a:ext uri="{FF2B5EF4-FFF2-40B4-BE49-F238E27FC236}">
                  <a16:creationId xmlns:a16="http://schemas.microsoft.com/office/drawing/2014/main" id="{164ABE6A-60C7-40D7-88C9-C61629130D68}"/>
                </a:ext>
              </a:extLst>
            </p:cNvPr>
            <p:cNvSpPr>
              <a:spLocks/>
            </p:cNvSpPr>
            <p:nvPr userDrawn="1"/>
          </p:nvSpPr>
          <p:spPr bwMode="auto">
            <a:xfrm>
              <a:off x="242" y="251"/>
              <a:ext cx="5" cy="7"/>
            </a:xfrm>
            <a:custGeom>
              <a:avLst/>
              <a:gdLst>
                <a:gd name="T0" fmla="*/ 1 w 2"/>
                <a:gd name="T1" fmla="*/ 2 h 3"/>
                <a:gd name="T2" fmla="*/ 0 w 2"/>
                <a:gd name="T3" fmla="*/ 3 h 3"/>
                <a:gd name="T4" fmla="*/ 0 w 2"/>
                <a:gd name="T5" fmla="*/ 3 h 3"/>
                <a:gd name="T6" fmla="*/ 0 w 2"/>
                <a:gd name="T7" fmla="*/ 3 h 3"/>
                <a:gd name="T8" fmla="*/ 0 w 2"/>
                <a:gd name="T9" fmla="*/ 2 h 3"/>
                <a:gd name="T10" fmla="*/ 0 w 2"/>
                <a:gd name="T11" fmla="*/ 1 h 3"/>
                <a:gd name="T12" fmla="*/ 0 w 2"/>
                <a:gd name="T13" fmla="*/ 1 h 3"/>
                <a:gd name="T14" fmla="*/ 1 w 2"/>
                <a:gd name="T15" fmla="*/ 1 h 3"/>
                <a:gd name="T16" fmla="*/ 2 w 2"/>
                <a:gd name="T17" fmla="*/ 0 h 3"/>
                <a:gd name="T18" fmla="*/ 2 w 2"/>
                <a:gd name="T19" fmla="*/ 0 h 3"/>
                <a:gd name="T20" fmla="*/ 2 w 2"/>
                <a:gd name="T21" fmla="*/ 0 h 3"/>
                <a:gd name="T22" fmla="*/ 2 w 2"/>
                <a:gd name="T23" fmla="*/ 0 h 3"/>
                <a:gd name="T24" fmla="*/ 1 w 2"/>
                <a:gd name="T25" fmla="*/ 1 h 3"/>
                <a:gd name="T26" fmla="*/ 1 w 2"/>
                <a:gd name="T2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 h="3">
                  <a:moveTo>
                    <a:pt x="1" y="2"/>
                  </a:moveTo>
                  <a:cubicBezTo>
                    <a:pt x="0" y="3"/>
                    <a:pt x="0" y="3"/>
                    <a:pt x="0" y="3"/>
                  </a:cubicBezTo>
                  <a:cubicBezTo>
                    <a:pt x="0" y="3"/>
                    <a:pt x="0" y="3"/>
                    <a:pt x="0" y="3"/>
                  </a:cubicBezTo>
                  <a:cubicBezTo>
                    <a:pt x="0" y="3"/>
                    <a:pt x="0" y="3"/>
                    <a:pt x="0" y="3"/>
                  </a:cubicBezTo>
                  <a:cubicBezTo>
                    <a:pt x="0" y="3"/>
                    <a:pt x="0" y="2"/>
                    <a:pt x="0" y="2"/>
                  </a:cubicBezTo>
                  <a:cubicBezTo>
                    <a:pt x="0" y="1"/>
                    <a:pt x="0" y="1"/>
                    <a:pt x="0" y="1"/>
                  </a:cubicBezTo>
                  <a:cubicBezTo>
                    <a:pt x="0" y="1"/>
                    <a:pt x="0" y="1"/>
                    <a:pt x="0" y="1"/>
                  </a:cubicBezTo>
                  <a:cubicBezTo>
                    <a:pt x="1" y="1"/>
                    <a:pt x="1" y="1"/>
                    <a:pt x="1" y="1"/>
                  </a:cubicBezTo>
                  <a:cubicBezTo>
                    <a:pt x="1" y="0"/>
                    <a:pt x="1" y="0"/>
                    <a:pt x="2" y="0"/>
                  </a:cubicBezTo>
                  <a:cubicBezTo>
                    <a:pt x="2" y="0"/>
                    <a:pt x="2" y="0"/>
                    <a:pt x="2" y="0"/>
                  </a:cubicBezTo>
                  <a:cubicBezTo>
                    <a:pt x="2" y="0"/>
                    <a:pt x="2" y="0"/>
                    <a:pt x="2" y="0"/>
                  </a:cubicBezTo>
                  <a:cubicBezTo>
                    <a:pt x="2" y="0"/>
                    <a:pt x="2" y="0"/>
                    <a:pt x="2" y="0"/>
                  </a:cubicBezTo>
                  <a:cubicBezTo>
                    <a:pt x="1" y="1"/>
                    <a:pt x="1" y="1"/>
                    <a:pt x="1" y="1"/>
                  </a:cubicBezTo>
                  <a:lnTo>
                    <a:pt x="1" y="2"/>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 name="Freeform 94">
              <a:extLst>
                <a:ext uri="{FF2B5EF4-FFF2-40B4-BE49-F238E27FC236}">
                  <a16:creationId xmlns:a16="http://schemas.microsoft.com/office/drawing/2014/main" id="{5FBE2E6F-E070-4457-B53B-06C9458D4C30}"/>
                </a:ext>
              </a:extLst>
            </p:cNvPr>
            <p:cNvSpPr>
              <a:spLocks/>
            </p:cNvSpPr>
            <p:nvPr userDrawn="1"/>
          </p:nvSpPr>
          <p:spPr bwMode="auto">
            <a:xfrm>
              <a:off x="236" y="260"/>
              <a:ext cx="9" cy="6"/>
            </a:xfrm>
            <a:custGeom>
              <a:avLst/>
              <a:gdLst>
                <a:gd name="T0" fmla="*/ 3 w 4"/>
                <a:gd name="T1" fmla="*/ 0 h 3"/>
                <a:gd name="T2" fmla="*/ 3 w 4"/>
                <a:gd name="T3" fmla="*/ 0 h 3"/>
                <a:gd name="T4" fmla="*/ 4 w 4"/>
                <a:gd name="T5" fmla="*/ 0 h 3"/>
                <a:gd name="T6" fmla="*/ 4 w 4"/>
                <a:gd name="T7" fmla="*/ 0 h 3"/>
                <a:gd name="T8" fmla="*/ 3 w 4"/>
                <a:gd name="T9" fmla="*/ 2 h 3"/>
                <a:gd name="T10" fmla="*/ 2 w 4"/>
                <a:gd name="T11" fmla="*/ 3 h 3"/>
                <a:gd name="T12" fmla="*/ 0 w 4"/>
                <a:gd name="T13" fmla="*/ 1 h 3"/>
                <a:gd name="T14" fmla="*/ 0 w 4"/>
                <a:gd name="T15" fmla="*/ 0 h 3"/>
                <a:gd name="T16" fmla="*/ 1 w 4"/>
                <a:gd name="T17" fmla="*/ 0 h 3"/>
                <a:gd name="T18" fmla="*/ 1 w 4"/>
                <a:gd name="T19" fmla="*/ 0 h 3"/>
                <a:gd name="T20" fmla="*/ 1 w 4"/>
                <a:gd name="T21" fmla="*/ 0 h 3"/>
                <a:gd name="T22" fmla="*/ 2 w 4"/>
                <a:gd name="T23" fmla="*/ 0 h 3"/>
                <a:gd name="T24" fmla="*/ 3 w 4"/>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3">
                  <a:moveTo>
                    <a:pt x="3" y="0"/>
                  </a:moveTo>
                  <a:cubicBezTo>
                    <a:pt x="3" y="0"/>
                    <a:pt x="3" y="0"/>
                    <a:pt x="3" y="0"/>
                  </a:cubicBezTo>
                  <a:cubicBezTo>
                    <a:pt x="3" y="0"/>
                    <a:pt x="4" y="0"/>
                    <a:pt x="4" y="0"/>
                  </a:cubicBezTo>
                  <a:cubicBezTo>
                    <a:pt x="4" y="0"/>
                    <a:pt x="4" y="0"/>
                    <a:pt x="4" y="0"/>
                  </a:cubicBezTo>
                  <a:cubicBezTo>
                    <a:pt x="4" y="1"/>
                    <a:pt x="4" y="1"/>
                    <a:pt x="3" y="2"/>
                  </a:cubicBezTo>
                  <a:cubicBezTo>
                    <a:pt x="3" y="3"/>
                    <a:pt x="3" y="3"/>
                    <a:pt x="2" y="3"/>
                  </a:cubicBezTo>
                  <a:cubicBezTo>
                    <a:pt x="2" y="3"/>
                    <a:pt x="1" y="3"/>
                    <a:pt x="0" y="1"/>
                  </a:cubicBezTo>
                  <a:cubicBezTo>
                    <a:pt x="0" y="1"/>
                    <a:pt x="0" y="1"/>
                    <a:pt x="0" y="0"/>
                  </a:cubicBezTo>
                  <a:cubicBezTo>
                    <a:pt x="0" y="0"/>
                    <a:pt x="0" y="0"/>
                    <a:pt x="1" y="0"/>
                  </a:cubicBezTo>
                  <a:cubicBezTo>
                    <a:pt x="1" y="0"/>
                    <a:pt x="1" y="0"/>
                    <a:pt x="1" y="0"/>
                  </a:cubicBezTo>
                  <a:cubicBezTo>
                    <a:pt x="1" y="0"/>
                    <a:pt x="1" y="0"/>
                    <a:pt x="1" y="0"/>
                  </a:cubicBezTo>
                  <a:cubicBezTo>
                    <a:pt x="2" y="0"/>
                    <a:pt x="2" y="0"/>
                    <a:pt x="2" y="0"/>
                  </a:cubicBezTo>
                  <a:cubicBezTo>
                    <a:pt x="2" y="0"/>
                    <a:pt x="3" y="0"/>
                    <a:pt x="3" y="0"/>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4" name="Freeform 95">
              <a:extLst>
                <a:ext uri="{FF2B5EF4-FFF2-40B4-BE49-F238E27FC236}">
                  <a16:creationId xmlns:a16="http://schemas.microsoft.com/office/drawing/2014/main" id="{E744A7A6-BEBD-41F1-B523-CB7C7649657D}"/>
                </a:ext>
              </a:extLst>
            </p:cNvPr>
            <p:cNvSpPr>
              <a:spLocks/>
            </p:cNvSpPr>
            <p:nvPr userDrawn="1"/>
          </p:nvSpPr>
          <p:spPr bwMode="auto">
            <a:xfrm>
              <a:off x="238" y="262"/>
              <a:ext cx="4" cy="4"/>
            </a:xfrm>
            <a:custGeom>
              <a:avLst/>
              <a:gdLst>
                <a:gd name="T0" fmla="*/ 1 w 2"/>
                <a:gd name="T1" fmla="*/ 0 h 2"/>
                <a:gd name="T2" fmla="*/ 1 w 2"/>
                <a:gd name="T3" fmla="*/ 0 h 2"/>
                <a:gd name="T4" fmla="*/ 1 w 2"/>
                <a:gd name="T5" fmla="*/ 0 h 2"/>
                <a:gd name="T6" fmla="*/ 0 w 2"/>
                <a:gd name="T7" fmla="*/ 0 h 2"/>
                <a:gd name="T8" fmla="*/ 1 w 2"/>
                <a:gd name="T9" fmla="*/ 2 h 2"/>
                <a:gd name="T10" fmla="*/ 1 w 2"/>
                <a:gd name="T11" fmla="*/ 2 h 2"/>
                <a:gd name="T12" fmla="*/ 2 w 2"/>
                <a:gd name="T13" fmla="*/ 1 h 2"/>
                <a:gd name="T14" fmla="*/ 2 w 2"/>
                <a:gd name="T15" fmla="*/ 0 h 2"/>
                <a:gd name="T16" fmla="*/ 2 w 2"/>
                <a:gd name="T17" fmla="*/ 0 h 2"/>
                <a:gd name="T18" fmla="*/ 2 w 2"/>
                <a:gd name="T19" fmla="*/ 0 h 2"/>
                <a:gd name="T20" fmla="*/ 1 w 2"/>
                <a:gd name="T21"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2">
                  <a:moveTo>
                    <a:pt x="1" y="0"/>
                  </a:moveTo>
                  <a:cubicBezTo>
                    <a:pt x="1" y="0"/>
                    <a:pt x="1" y="0"/>
                    <a:pt x="1" y="0"/>
                  </a:cubicBezTo>
                  <a:cubicBezTo>
                    <a:pt x="1" y="0"/>
                    <a:pt x="1" y="0"/>
                    <a:pt x="1" y="0"/>
                  </a:cubicBezTo>
                  <a:cubicBezTo>
                    <a:pt x="0" y="0"/>
                    <a:pt x="0" y="0"/>
                    <a:pt x="0" y="0"/>
                  </a:cubicBezTo>
                  <a:cubicBezTo>
                    <a:pt x="0" y="1"/>
                    <a:pt x="1" y="1"/>
                    <a:pt x="1" y="2"/>
                  </a:cubicBezTo>
                  <a:cubicBezTo>
                    <a:pt x="1" y="2"/>
                    <a:pt x="1" y="2"/>
                    <a:pt x="1" y="2"/>
                  </a:cubicBezTo>
                  <a:cubicBezTo>
                    <a:pt x="1" y="2"/>
                    <a:pt x="2" y="2"/>
                    <a:pt x="2" y="1"/>
                  </a:cubicBezTo>
                  <a:cubicBezTo>
                    <a:pt x="2" y="0"/>
                    <a:pt x="2" y="0"/>
                    <a:pt x="2" y="0"/>
                  </a:cubicBezTo>
                  <a:cubicBezTo>
                    <a:pt x="2" y="0"/>
                    <a:pt x="2" y="0"/>
                    <a:pt x="2" y="0"/>
                  </a:cubicBezTo>
                  <a:cubicBezTo>
                    <a:pt x="2" y="0"/>
                    <a:pt x="2" y="0"/>
                    <a:pt x="2" y="0"/>
                  </a:cubicBezTo>
                  <a:cubicBezTo>
                    <a:pt x="1" y="0"/>
                    <a:pt x="1" y="0"/>
                    <a:pt x="1" y="0"/>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5" name="Freeform 96">
              <a:extLst>
                <a:ext uri="{FF2B5EF4-FFF2-40B4-BE49-F238E27FC236}">
                  <a16:creationId xmlns:a16="http://schemas.microsoft.com/office/drawing/2014/main" id="{C346ABED-EA03-4CD8-8E83-15B520967177}"/>
                </a:ext>
              </a:extLst>
            </p:cNvPr>
            <p:cNvSpPr>
              <a:spLocks/>
            </p:cNvSpPr>
            <p:nvPr userDrawn="1"/>
          </p:nvSpPr>
          <p:spPr bwMode="auto">
            <a:xfrm>
              <a:off x="345" y="241"/>
              <a:ext cx="70" cy="86"/>
            </a:xfrm>
            <a:custGeom>
              <a:avLst/>
              <a:gdLst>
                <a:gd name="T0" fmla="*/ 30 w 34"/>
                <a:gd name="T1" fmla="*/ 20 h 41"/>
                <a:gd name="T2" fmla="*/ 30 w 34"/>
                <a:gd name="T3" fmla="*/ 22 h 41"/>
                <a:gd name="T4" fmla="*/ 29 w 34"/>
                <a:gd name="T5" fmla="*/ 24 h 41"/>
                <a:gd name="T6" fmla="*/ 28 w 34"/>
                <a:gd name="T7" fmla="*/ 26 h 41"/>
                <a:gd name="T8" fmla="*/ 25 w 34"/>
                <a:gd name="T9" fmla="*/ 30 h 41"/>
                <a:gd name="T10" fmla="*/ 23 w 34"/>
                <a:gd name="T11" fmla="*/ 30 h 41"/>
                <a:gd name="T12" fmla="*/ 22 w 34"/>
                <a:gd name="T13" fmla="*/ 30 h 41"/>
                <a:gd name="T14" fmla="*/ 20 w 34"/>
                <a:gd name="T15" fmla="*/ 27 h 41"/>
                <a:gd name="T16" fmla="*/ 20 w 34"/>
                <a:gd name="T17" fmla="*/ 25 h 41"/>
                <a:gd name="T18" fmla="*/ 25 w 34"/>
                <a:gd name="T19" fmla="*/ 23 h 41"/>
                <a:gd name="T20" fmla="*/ 21 w 34"/>
                <a:gd name="T21" fmla="*/ 20 h 41"/>
                <a:gd name="T22" fmla="*/ 20 w 34"/>
                <a:gd name="T23" fmla="*/ 24 h 41"/>
                <a:gd name="T24" fmla="*/ 19 w 34"/>
                <a:gd name="T25" fmla="*/ 30 h 41"/>
                <a:gd name="T26" fmla="*/ 19 w 34"/>
                <a:gd name="T27" fmla="*/ 31 h 41"/>
                <a:gd name="T28" fmla="*/ 13 w 34"/>
                <a:gd name="T29" fmla="*/ 36 h 41"/>
                <a:gd name="T30" fmla="*/ 11 w 34"/>
                <a:gd name="T31" fmla="*/ 39 h 41"/>
                <a:gd name="T32" fmla="*/ 8 w 34"/>
                <a:gd name="T33" fmla="*/ 39 h 41"/>
                <a:gd name="T34" fmla="*/ 5 w 34"/>
                <a:gd name="T35" fmla="*/ 41 h 41"/>
                <a:gd name="T36" fmla="*/ 6 w 34"/>
                <a:gd name="T37" fmla="*/ 35 h 41"/>
                <a:gd name="T38" fmla="*/ 11 w 34"/>
                <a:gd name="T39" fmla="*/ 32 h 41"/>
                <a:gd name="T40" fmla="*/ 13 w 34"/>
                <a:gd name="T41" fmla="*/ 26 h 41"/>
                <a:gd name="T42" fmla="*/ 16 w 34"/>
                <a:gd name="T43" fmla="*/ 21 h 41"/>
                <a:gd name="T44" fmla="*/ 14 w 34"/>
                <a:gd name="T45" fmla="*/ 22 h 41"/>
                <a:gd name="T46" fmla="*/ 13 w 34"/>
                <a:gd name="T47" fmla="*/ 24 h 41"/>
                <a:gd name="T48" fmla="*/ 7 w 34"/>
                <a:gd name="T49" fmla="*/ 31 h 41"/>
                <a:gd name="T50" fmla="*/ 5 w 34"/>
                <a:gd name="T51" fmla="*/ 31 h 41"/>
                <a:gd name="T52" fmla="*/ 3 w 34"/>
                <a:gd name="T53" fmla="*/ 30 h 41"/>
                <a:gd name="T54" fmla="*/ 1 w 34"/>
                <a:gd name="T55" fmla="*/ 30 h 41"/>
                <a:gd name="T56" fmla="*/ 2 w 34"/>
                <a:gd name="T57" fmla="*/ 26 h 41"/>
                <a:gd name="T58" fmla="*/ 1 w 34"/>
                <a:gd name="T59" fmla="*/ 25 h 41"/>
                <a:gd name="T60" fmla="*/ 6 w 34"/>
                <a:gd name="T61" fmla="*/ 25 h 41"/>
                <a:gd name="T62" fmla="*/ 6 w 34"/>
                <a:gd name="T63" fmla="*/ 20 h 41"/>
                <a:gd name="T64" fmla="*/ 4 w 34"/>
                <a:gd name="T65" fmla="*/ 22 h 41"/>
                <a:gd name="T66" fmla="*/ 2 w 34"/>
                <a:gd name="T67" fmla="*/ 17 h 41"/>
                <a:gd name="T68" fmla="*/ 1 w 34"/>
                <a:gd name="T69" fmla="*/ 12 h 41"/>
                <a:gd name="T70" fmla="*/ 0 w 34"/>
                <a:gd name="T71" fmla="*/ 7 h 41"/>
                <a:gd name="T72" fmla="*/ 1 w 34"/>
                <a:gd name="T73" fmla="*/ 6 h 41"/>
                <a:gd name="T74" fmla="*/ 1 w 34"/>
                <a:gd name="T75" fmla="*/ 2 h 41"/>
                <a:gd name="T76" fmla="*/ 6 w 34"/>
                <a:gd name="T77" fmla="*/ 6 h 41"/>
                <a:gd name="T78" fmla="*/ 5 w 34"/>
                <a:gd name="T79" fmla="*/ 13 h 41"/>
                <a:gd name="T80" fmla="*/ 9 w 34"/>
                <a:gd name="T81" fmla="*/ 11 h 41"/>
                <a:gd name="T82" fmla="*/ 8 w 34"/>
                <a:gd name="T83" fmla="*/ 4 h 41"/>
                <a:gd name="T84" fmla="*/ 10 w 34"/>
                <a:gd name="T85" fmla="*/ 1 h 41"/>
                <a:gd name="T86" fmla="*/ 12 w 34"/>
                <a:gd name="T87" fmla="*/ 0 h 41"/>
                <a:gd name="T88" fmla="*/ 14 w 34"/>
                <a:gd name="T89" fmla="*/ 1 h 41"/>
                <a:gd name="T90" fmla="*/ 16 w 34"/>
                <a:gd name="T91" fmla="*/ 2 h 41"/>
                <a:gd name="T92" fmla="*/ 17 w 34"/>
                <a:gd name="T93" fmla="*/ 3 h 41"/>
                <a:gd name="T94" fmla="*/ 19 w 34"/>
                <a:gd name="T95" fmla="*/ 6 h 41"/>
                <a:gd name="T96" fmla="*/ 24 w 34"/>
                <a:gd name="T97" fmla="*/ 15 h 41"/>
                <a:gd name="T98" fmla="*/ 27 w 34"/>
                <a:gd name="T99" fmla="*/ 14 h 41"/>
                <a:gd name="T100" fmla="*/ 29 w 34"/>
                <a:gd name="T101" fmla="*/ 3 h 41"/>
                <a:gd name="T102" fmla="*/ 34 w 34"/>
                <a:gd name="T103" fmla="*/ 3 h 41"/>
                <a:gd name="T104" fmla="*/ 25 w 34"/>
                <a:gd name="T105" fmla="*/ 7 h 41"/>
                <a:gd name="T106" fmla="*/ 25 w 34"/>
                <a:gd name="T107" fmla="*/ 9 h 41"/>
                <a:gd name="T108" fmla="*/ 29 w 34"/>
                <a:gd name="T109" fmla="*/ 1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4" h="41">
                  <a:moveTo>
                    <a:pt x="27" y="19"/>
                  </a:moveTo>
                  <a:cubicBezTo>
                    <a:pt x="27" y="20"/>
                    <a:pt x="28" y="20"/>
                    <a:pt x="29" y="20"/>
                  </a:cubicBezTo>
                  <a:cubicBezTo>
                    <a:pt x="29" y="20"/>
                    <a:pt x="29" y="20"/>
                    <a:pt x="30" y="20"/>
                  </a:cubicBezTo>
                  <a:cubicBezTo>
                    <a:pt x="30" y="20"/>
                    <a:pt x="30" y="20"/>
                    <a:pt x="30" y="20"/>
                  </a:cubicBezTo>
                  <a:cubicBezTo>
                    <a:pt x="30" y="20"/>
                    <a:pt x="30" y="20"/>
                    <a:pt x="30" y="20"/>
                  </a:cubicBezTo>
                  <a:cubicBezTo>
                    <a:pt x="30" y="20"/>
                    <a:pt x="30" y="21"/>
                    <a:pt x="30" y="21"/>
                  </a:cubicBezTo>
                  <a:cubicBezTo>
                    <a:pt x="30" y="21"/>
                    <a:pt x="30" y="21"/>
                    <a:pt x="30" y="22"/>
                  </a:cubicBezTo>
                  <a:cubicBezTo>
                    <a:pt x="30" y="22"/>
                    <a:pt x="30" y="22"/>
                    <a:pt x="30" y="22"/>
                  </a:cubicBezTo>
                  <a:cubicBezTo>
                    <a:pt x="30" y="23"/>
                    <a:pt x="30" y="23"/>
                    <a:pt x="30" y="23"/>
                  </a:cubicBezTo>
                  <a:cubicBezTo>
                    <a:pt x="29" y="23"/>
                    <a:pt x="29" y="23"/>
                    <a:pt x="29" y="23"/>
                  </a:cubicBezTo>
                  <a:cubicBezTo>
                    <a:pt x="29" y="23"/>
                    <a:pt x="29" y="23"/>
                    <a:pt x="29" y="23"/>
                  </a:cubicBezTo>
                  <a:cubicBezTo>
                    <a:pt x="29" y="24"/>
                    <a:pt x="29" y="24"/>
                    <a:pt x="29" y="24"/>
                  </a:cubicBezTo>
                  <a:cubicBezTo>
                    <a:pt x="29" y="24"/>
                    <a:pt x="29" y="24"/>
                    <a:pt x="29" y="24"/>
                  </a:cubicBezTo>
                  <a:cubicBezTo>
                    <a:pt x="29" y="25"/>
                    <a:pt x="29" y="25"/>
                    <a:pt x="28" y="26"/>
                  </a:cubicBezTo>
                  <a:cubicBezTo>
                    <a:pt x="28" y="26"/>
                    <a:pt x="28" y="26"/>
                    <a:pt x="28" y="26"/>
                  </a:cubicBezTo>
                  <a:cubicBezTo>
                    <a:pt x="28" y="26"/>
                    <a:pt x="28" y="26"/>
                    <a:pt x="28" y="26"/>
                  </a:cubicBezTo>
                  <a:cubicBezTo>
                    <a:pt x="28" y="27"/>
                    <a:pt x="27" y="27"/>
                    <a:pt x="27" y="27"/>
                  </a:cubicBezTo>
                  <a:cubicBezTo>
                    <a:pt x="27" y="28"/>
                    <a:pt x="27" y="28"/>
                    <a:pt x="27" y="28"/>
                  </a:cubicBezTo>
                  <a:cubicBezTo>
                    <a:pt x="26" y="29"/>
                    <a:pt x="26" y="29"/>
                    <a:pt x="26" y="30"/>
                  </a:cubicBezTo>
                  <a:cubicBezTo>
                    <a:pt x="26" y="30"/>
                    <a:pt x="26" y="30"/>
                    <a:pt x="25" y="30"/>
                  </a:cubicBezTo>
                  <a:cubicBezTo>
                    <a:pt x="25" y="30"/>
                    <a:pt x="25" y="30"/>
                    <a:pt x="25" y="29"/>
                  </a:cubicBezTo>
                  <a:cubicBezTo>
                    <a:pt x="25" y="29"/>
                    <a:pt x="24" y="29"/>
                    <a:pt x="24" y="29"/>
                  </a:cubicBezTo>
                  <a:cubicBezTo>
                    <a:pt x="24" y="30"/>
                    <a:pt x="24" y="30"/>
                    <a:pt x="24" y="30"/>
                  </a:cubicBezTo>
                  <a:cubicBezTo>
                    <a:pt x="23" y="30"/>
                    <a:pt x="23" y="30"/>
                    <a:pt x="23" y="30"/>
                  </a:cubicBezTo>
                  <a:cubicBezTo>
                    <a:pt x="23" y="30"/>
                    <a:pt x="23" y="31"/>
                    <a:pt x="23" y="31"/>
                  </a:cubicBezTo>
                  <a:cubicBezTo>
                    <a:pt x="22" y="31"/>
                    <a:pt x="22" y="31"/>
                    <a:pt x="22" y="31"/>
                  </a:cubicBezTo>
                  <a:cubicBezTo>
                    <a:pt x="22" y="31"/>
                    <a:pt x="22" y="31"/>
                    <a:pt x="22" y="31"/>
                  </a:cubicBezTo>
                  <a:cubicBezTo>
                    <a:pt x="22" y="31"/>
                    <a:pt x="22" y="31"/>
                    <a:pt x="22" y="30"/>
                  </a:cubicBezTo>
                  <a:cubicBezTo>
                    <a:pt x="21" y="29"/>
                    <a:pt x="21" y="29"/>
                    <a:pt x="21" y="29"/>
                  </a:cubicBezTo>
                  <a:cubicBezTo>
                    <a:pt x="21" y="29"/>
                    <a:pt x="21" y="28"/>
                    <a:pt x="21" y="28"/>
                  </a:cubicBezTo>
                  <a:cubicBezTo>
                    <a:pt x="21" y="27"/>
                    <a:pt x="21" y="27"/>
                    <a:pt x="21" y="27"/>
                  </a:cubicBezTo>
                  <a:cubicBezTo>
                    <a:pt x="21" y="27"/>
                    <a:pt x="21" y="27"/>
                    <a:pt x="20" y="27"/>
                  </a:cubicBezTo>
                  <a:cubicBezTo>
                    <a:pt x="20" y="27"/>
                    <a:pt x="20" y="27"/>
                    <a:pt x="20" y="27"/>
                  </a:cubicBezTo>
                  <a:cubicBezTo>
                    <a:pt x="20" y="27"/>
                    <a:pt x="20" y="27"/>
                    <a:pt x="20" y="27"/>
                  </a:cubicBezTo>
                  <a:cubicBezTo>
                    <a:pt x="20" y="27"/>
                    <a:pt x="20" y="27"/>
                    <a:pt x="20" y="26"/>
                  </a:cubicBezTo>
                  <a:cubicBezTo>
                    <a:pt x="20" y="25"/>
                    <a:pt x="20" y="25"/>
                    <a:pt x="20" y="25"/>
                  </a:cubicBezTo>
                  <a:cubicBezTo>
                    <a:pt x="21" y="24"/>
                    <a:pt x="22" y="23"/>
                    <a:pt x="23" y="23"/>
                  </a:cubicBezTo>
                  <a:cubicBezTo>
                    <a:pt x="23" y="23"/>
                    <a:pt x="23" y="24"/>
                    <a:pt x="24" y="24"/>
                  </a:cubicBezTo>
                  <a:cubicBezTo>
                    <a:pt x="24" y="24"/>
                    <a:pt x="24" y="24"/>
                    <a:pt x="24" y="24"/>
                  </a:cubicBezTo>
                  <a:cubicBezTo>
                    <a:pt x="25" y="24"/>
                    <a:pt x="25" y="23"/>
                    <a:pt x="25" y="23"/>
                  </a:cubicBezTo>
                  <a:cubicBezTo>
                    <a:pt x="25" y="23"/>
                    <a:pt x="25" y="23"/>
                    <a:pt x="25" y="23"/>
                  </a:cubicBezTo>
                  <a:cubicBezTo>
                    <a:pt x="24" y="23"/>
                    <a:pt x="24" y="22"/>
                    <a:pt x="23" y="22"/>
                  </a:cubicBezTo>
                  <a:cubicBezTo>
                    <a:pt x="23" y="22"/>
                    <a:pt x="22" y="22"/>
                    <a:pt x="22" y="21"/>
                  </a:cubicBezTo>
                  <a:cubicBezTo>
                    <a:pt x="21" y="21"/>
                    <a:pt x="21" y="20"/>
                    <a:pt x="21" y="20"/>
                  </a:cubicBezTo>
                  <a:cubicBezTo>
                    <a:pt x="21" y="20"/>
                    <a:pt x="21" y="21"/>
                    <a:pt x="21" y="21"/>
                  </a:cubicBezTo>
                  <a:cubicBezTo>
                    <a:pt x="21" y="21"/>
                    <a:pt x="21" y="21"/>
                    <a:pt x="21" y="21"/>
                  </a:cubicBezTo>
                  <a:cubicBezTo>
                    <a:pt x="21" y="21"/>
                    <a:pt x="21" y="21"/>
                    <a:pt x="21" y="21"/>
                  </a:cubicBezTo>
                  <a:cubicBezTo>
                    <a:pt x="21" y="22"/>
                    <a:pt x="21" y="23"/>
                    <a:pt x="20" y="24"/>
                  </a:cubicBezTo>
                  <a:cubicBezTo>
                    <a:pt x="19" y="26"/>
                    <a:pt x="19" y="26"/>
                    <a:pt x="19" y="26"/>
                  </a:cubicBezTo>
                  <a:cubicBezTo>
                    <a:pt x="18" y="27"/>
                    <a:pt x="18" y="28"/>
                    <a:pt x="18" y="28"/>
                  </a:cubicBezTo>
                  <a:cubicBezTo>
                    <a:pt x="18" y="29"/>
                    <a:pt x="19" y="30"/>
                    <a:pt x="19" y="30"/>
                  </a:cubicBezTo>
                  <a:cubicBezTo>
                    <a:pt x="19" y="30"/>
                    <a:pt x="19" y="30"/>
                    <a:pt x="19" y="30"/>
                  </a:cubicBezTo>
                  <a:cubicBezTo>
                    <a:pt x="20" y="30"/>
                    <a:pt x="20" y="30"/>
                    <a:pt x="20" y="30"/>
                  </a:cubicBezTo>
                  <a:cubicBezTo>
                    <a:pt x="20" y="30"/>
                    <a:pt x="20" y="30"/>
                    <a:pt x="20" y="30"/>
                  </a:cubicBezTo>
                  <a:cubicBezTo>
                    <a:pt x="20" y="30"/>
                    <a:pt x="20" y="30"/>
                    <a:pt x="20" y="30"/>
                  </a:cubicBezTo>
                  <a:cubicBezTo>
                    <a:pt x="19" y="31"/>
                    <a:pt x="19" y="31"/>
                    <a:pt x="19" y="31"/>
                  </a:cubicBezTo>
                  <a:cubicBezTo>
                    <a:pt x="18" y="32"/>
                    <a:pt x="18" y="32"/>
                    <a:pt x="17" y="33"/>
                  </a:cubicBezTo>
                  <a:cubicBezTo>
                    <a:pt x="17" y="34"/>
                    <a:pt x="16" y="34"/>
                    <a:pt x="15" y="34"/>
                  </a:cubicBezTo>
                  <a:cubicBezTo>
                    <a:pt x="15" y="35"/>
                    <a:pt x="15" y="35"/>
                    <a:pt x="15" y="35"/>
                  </a:cubicBezTo>
                  <a:cubicBezTo>
                    <a:pt x="14" y="35"/>
                    <a:pt x="13" y="36"/>
                    <a:pt x="13" y="36"/>
                  </a:cubicBezTo>
                  <a:cubicBezTo>
                    <a:pt x="13" y="36"/>
                    <a:pt x="13" y="36"/>
                    <a:pt x="13" y="36"/>
                  </a:cubicBezTo>
                  <a:cubicBezTo>
                    <a:pt x="13" y="37"/>
                    <a:pt x="12" y="37"/>
                    <a:pt x="12" y="38"/>
                  </a:cubicBezTo>
                  <a:cubicBezTo>
                    <a:pt x="11" y="38"/>
                    <a:pt x="11" y="38"/>
                    <a:pt x="11" y="38"/>
                  </a:cubicBezTo>
                  <a:cubicBezTo>
                    <a:pt x="11" y="38"/>
                    <a:pt x="11" y="39"/>
                    <a:pt x="11" y="39"/>
                  </a:cubicBezTo>
                  <a:cubicBezTo>
                    <a:pt x="10" y="39"/>
                    <a:pt x="10" y="39"/>
                    <a:pt x="10" y="39"/>
                  </a:cubicBezTo>
                  <a:cubicBezTo>
                    <a:pt x="10" y="39"/>
                    <a:pt x="9" y="39"/>
                    <a:pt x="9" y="38"/>
                  </a:cubicBezTo>
                  <a:cubicBezTo>
                    <a:pt x="9" y="38"/>
                    <a:pt x="9" y="38"/>
                    <a:pt x="9" y="38"/>
                  </a:cubicBezTo>
                  <a:cubicBezTo>
                    <a:pt x="9" y="39"/>
                    <a:pt x="8" y="39"/>
                    <a:pt x="8" y="39"/>
                  </a:cubicBezTo>
                  <a:cubicBezTo>
                    <a:pt x="8" y="39"/>
                    <a:pt x="8" y="39"/>
                    <a:pt x="7" y="39"/>
                  </a:cubicBezTo>
                  <a:cubicBezTo>
                    <a:pt x="6" y="39"/>
                    <a:pt x="6" y="40"/>
                    <a:pt x="5" y="40"/>
                  </a:cubicBezTo>
                  <a:cubicBezTo>
                    <a:pt x="5" y="41"/>
                    <a:pt x="5" y="41"/>
                    <a:pt x="5" y="41"/>
                  </a:cubicBezTo>
                  <a:cubicBezTo>
                    <a:pt x="5" y="41"/>
                    <a:pt x="5" y="41"/>
                    <a:pt x="5" y="41"/>
                  </a:cubicBezTo>
                  <a:cubicBezTo>
                    <a:pt x="5" y="41"/>
                    <a:pt x="5" y="40"/>
                    <a:pt x="4" y="40"/>
                  </a:cubicBezTo>
                  <a:cubicBezTo>
                    <a:pt x="4" y="39"/>
                    <a:pt x="4" y="39"/>
                    <a:pt x="4" y="38"/>
                  </a:cubicBezTo>
                  <a:cubicBezTo>
                    <a:pt x="4" y="37"/>
                    <a:pt x="5" y="36"/>
                    <a:pt x="6" y="35"/>
                  </a:cubicBezTo>
                  <a:cubicBezTo>
                    <a:pt x="6" y="35"/>
                    <a:pt x="6" y="35"/>
                    <a:pt x="6" y="35"/>
                  </a:cubicBezTo>
                  <a:cubicBezTo>
                    <a:pt x="6" y="33"/>
                    <a:pt x="7" y="31"/>
                    <a:pt x="9" y="31"/>
                  </a:cubicBezTo>
                  <a:cubicBezTo>
                    <a:pt x="10" y="31"/>
                    <a:pt x="10" y="31"/>
                    <a:pt x="10" y="31"/>
                  </a:cubicBezTo>
                  <a:cubicBezTo>
                    <a:pt x="11" y="32"/>
                    <a:pt x="11" y="32"/>
                    <a:pt x="11" y="32"/>
                  </a:cubicBezTo>
                  <a:cubicBezTo>
                    <a:pt x="11" y="32"/>
                    <a:pt x="11" y="32"/>
                    <a:pt x="11" y="32"/>
                  </a:cubicBezTo>
                  <a:cubicBezTo>
                    <a:pt x="12" y="32"/>
                    <a:pt x="12" y="31"/>
                    <a:pt x="13" y="31"/>
                  </a:cubicBezTo>
                  <a:cubicBezTo>
                    <a:pt x="14" y="30"/>
                    <a:pt x="14" y="30"/>
                    <a:pt x="14" y="29"/>
                  </a:cubicBezTo>
                  <a:cubicBezTo>
                    <a:pt x="14" y="29"/>
                    <a:pt x="14" y="28"/>
                    <a:pt x="14" y="28"/>
                  </a:cubicBezTo>
                  <a:cubicBezTo>
                    <a:pt x="13" y="27"/>
                    <a:pt x="13" y="26"/>
                    <a:pt x="13" y="26"/>
                  </a:cubicBezTo>
                  <a:cubicBezTo>
                    <a:pt x="13" y="25"/>
                    <a:pt x="14" y="23"/>
                    <a:pt x="16" y="22"/>
                  </a:cubicBezTo>
                  <a:cubicBezTo>
                    <a:pt x="16" y="22"/>
                    <a:pt x="16" y="21"/>
                    <a:pt x="16" y="21"/>
                  </a:cubicBezTo>
                  <a:cubicBezTo>
                    <a:pt x="16" y="21"/>
                    <a:pt x="16" y="21"/>
                    <a:pt x="16" y="21"/>
                  </a:cubicBezTo>
                  <a:cubicBezTo>
                    <a:pt x="16" y="21"/>
                    <a:pt x="16" y="21"/>
                    <a:pt x="16" y="21"/>
                  </a:cubicBezTo>
                  <a:cubicBezTo>
                    <a:pt x="16" y="21"/>
                    <a:pt x="15" y="21"/>
                    <a:pt x="15" y="22"/>
                  </a:cubicBezTo>
                  <a:cubicBezTo>
                    <a:pt x="14" y="22"/>
                    <a:pt x="14" y="22"/>
                    <a:pt x="14" y="22"/>
                  </a:cubicBezTo>
                  <a:cubicBezTo>
                    <a:pt x="14" y="22"/>
                    <a:pt x="14" y="22"/>
                    <a:pt x="14" y="22"/>
                  </a:cubicBezTo>
                  <a:cubicBezTo>
                    <a:pt x="14" y="22"/>
                    <a:pt x="14" y="22"/>
                    <a:pt x="14" y="22"/>
                  </a:cubicBezTo>
                  <a:cubicBezTo>
                    <a:pt x="14" y="23"/>
                    <a:pt x="14" y="23"/>
                    <a:pt x="14" y="23"/>
                  </a:cubicBezTo>
                  <a:cubicBezTo>
                    <a:pt x="14" y="23"/>
                    <a:pt x="14" y="23"/>
                    <a:pt x="14" y="23"/>
                  </a:cubicBezTo>
                  <a:cubicBezTo>
                    <a:pt x="14" y="23"/>
                    <a:pt x="14" y="23"/>
                    <a:pt x="14" y="23"/>
                  </a:cubicBezTo>
                  <a:cubicBezTo>
                    <a:pt x="13" y="24"/>
                    <a:pt x="13" y="24"/>
                    <a:pt x="13" y="24"/>
                  </a:cubicBezTo>
                  <a:cubicBezTo>
                    <a:pt x="13" y="25"/>
                    <a:pt x="12" y="25"/>
                    <a:pt x="12" y="26"/>
                  </a:cubicBezTo>
                  <a:cubicBezTo>
                    <a:pt x="11" y="27"/>
                    <a:pt x="11" y="27"/>
                    <a:pt x="10" y="27"/>
                  </a:cubicBezTo>
                  <a:cubicBezTo>
                    <a:pt x="9" y="29"/>
                    <a:pt x="9" y="29"/>
                    <a:pt x="8" y="29"/>
                  </a:cubicBezTo>
                  <a:cubicBezTo>
                    <a:pt x="7" y="30"/>
                    <a:pt x="7" y="30"/>
                    <a:pt x="7" y="31"/>
                  </a:cubicBezTo>
                  <a:cubicBezTo>
                    <a:pt x="6" y="31"/>
                    <a:pt x="6" y="31"/>
                    <a:pt x="6" y="31"/>
                  </a:cubicBezTo>
                  <a:cubicBezTo>
                    <a:pt x="6" y="32"/>
                    <a:pt x="6" y="32"/>
                    <a:pt x="6" y="32"/>
                  </a:cubicBezTo>
                  <a:cubicBezTo>
                    <a:pt x="6" y="32"/>
                    <a:pt x="5" y="32"/>
                    <a:pt x="5" y="31"/>
                  </a:cubicBezTo>
                  <a:cubicBezTo>
                    <a:pt x="5" y="31"/>
                    <a:pt x="5" y="31"/>
                    <a:pt x="5" y="31"/>
                  </a:cubicBezTo>
                  <a:cubicBezTo>
                    <a:pt x="4" y="30"/>
                    <a:pt x="4" y="30"/>
                    <a:pt x="4" y="30"/>
                  </a:cubicBezTo>
                  <a:cubicBezTo>
                    <a:pt x="4" y="30"/>
                    <a:pt x="4" y="30"/>
                    <a:pt x="4" y="30"/>
                  </a:cubicBezTo>
                  <a:cubicBezTo>
                    <a:pt x="4" y="30"/>
                    <a:pt x="4" y="30"/>
                    <a:pt x="4" y="30"/>
                  </a:cubicBezTo>
                  <a:cubicBezTo>
                    <a:pt x="3" y="30"/>
                    <a:pt x="3" y="30"/>
                    <a:pt x="3" y="30"/>
                  </a:cubicBezTo>
                  <a:cubicBezTo>
                    <a:pt x="3" y="30"/>
                    <a:pt x="2" y="31"/>
                    <a:pt x="2" y="31"/>
                  </a:cubicBezTo>
                  <a:cubicBezTo>
                    <a:pt x="1" y="32"/>
                    <a:pt x="1" y="32"/>
                    <a:pt x="1" y="32"/>
                  </a:cubicBezTo>
                  <a:cubicBezTo>
                    <a:pt x="1" y="32"/>
                    <a:pt x="1" y="32"/>
                    <a:pt x="1" y="32"/>
                  </a:cubicBezTo>
                  <a:cubicBezTo>
                    <a:pt x="1" y="32"/>
                    <a:pt x="1" y="31"/>
                    <a:pt x="1" y="30"/>
                  </a:cubicBezTo>
                  <a:cubicBezTo>
                    <a:pt x="1" y="29"/>
                    <a:pt x="1" y="28"/>
                    <a:pt x="1" y="28"/>
                  </a:cubicBezTo>
                  <a:cubicBezTo>
                    <a:pt x="2" y="27"/>
                    <a:pt x="2" y="27"/>
                    <a:pt x="2" y="27"/>
                  </a:cubicBezTo>
                  <a:cubicBezTo>
                    <a:pt x="2" y="26"/>
                    <a:pt x="2" y="26"/>
                    <a:pt x="2" y="26"/>
                  </a:cubicBezTo>
                  <a:cubicBezTo>
                    <a:pt x="2" y="26"/>
                    <a:pt x="2" y="26"/>
                    <a:pt x="2" y="26"/>
                  </a:cubicBezTo>
                  <a:cubicBezTo>
                    <a:pt x="2" y="25"/>
                    <a:pt x="2" y="25"/>
                    <a:pt x="1" y="25"/>
                  </a:cubicBezTo>
                  <a:cubicBezTo>
                    <a:pt x="1" y="25"/>
                    <a:pt x="1" y="25"/>
                    <a:pt x="1" y="25"/>
                  </a:cubicBezTo>
                  <a:cubicBezTo>
                    <a:pt x="1" y="25"/>
                    <a:pt x="1" y="25"/>
                    <a:pt x="1" y="25"/>
                  </a:cubicBezTo>
                  <a:cubicBezTo>
                    <a:pt x="1" y="25"/>
                    <a:pt x="1" y="25"/>
                    <a:pt x="1" y="25"/>
                  </a:cubicBezTo>
                  <a:cubicBezTo>
                    <a:pt x="1" y="24"/>
                    <a:pt x="1" y="24"/>
                    <a:pt x="2" y="24"/>
                  </a:cubicBezTo>
                  <a:cubicBezTo>
                    <a:pt x="2" y="23"/>
                    <a:pt x="3" y="23"/>
                    <a:pt x="4" y="23"/>
                  </a:cubicBezTo>
                  <a:cubicBezTo>
                    <a:pt x="4" y="23"/>
                    <a:pt x="5" y="23"/>
                    <a:pt x="5" y="24"/>
                  </a:cubicBezTo>
                  <a:cubicBezTo>
                    <a:pt x="6" y="25"/>
                    <a:pt x="6" y="25"/>
                    <a:pt x="6" y="25"/>
                  </a:cubicBezTo>
                  <a:cubicBezTo>
                    <a:pt x="6" y="25"/>
                    <a:pt x="7" y="25"/>
                    <a:pt x="7" y="25"/>
                  </a:cubicBezTo>
                  <a:cubicBezTo>
                    <a:pt x="7" y="25"/>
                    <a:pt x="8" y="24"/>
                    <a:pt x="8" y="24"/>
                  </a:cubicBezTo>
                  <a:cubicBezTo>
                    <a:pt x="8" y="23"/>
                    <a:pt x="8" y="23"/>
                    <a:pt x="8" y="22"/>
                  </a:cubicBezTo>
                  <a:cubicBezTo>
                    <a:pt x="8" y="21"/>
                    <a:pt x="7" y="20"/>
                    <a:pt x="6" y="20"/>
                  </a:cubicBezTo>
                  <a:cubicBezTo>
                    <a:pt x="6" y="20"/>
                    <a:pt x="5" y="20"/>
                    <a:pt x="4" y="21"/>
                  </a:cubicBezTo>
                  <a:cubicBezTo>
                    <a:pt x="4" y="21"/>
                    <a:pt x="4" y="21"/>
                    <a:pt x="4" y="21"/>
                  </a:cubicBezTo>
                  <a:cubicBezTo>
                    <a:pt x="4" y="22"/>
                    <a:pt x="4" y="22"/>
                    <a:pt x="4" y="22"/>
                  </a:cubicBezTo>
                  <a:cubicBezTo>
                    <a:pt x="4" y="22"/>
                    <a:pt x="4" y="22"/>
                    <a:pt x="4" y="22"/>
                  </a:cubicBezTo>
                  <a:cubicBezTo>
                    <a:pt x="3" y="22"/>
                    <a:pt x="3" y="21"/>
                    <a:pt x="3" y="21"/>
                  </a:cubicBezTo>
                  <a:cubicBezTo>
                    <a:pt x="2" y="20"/>
                    <a:pt x="2" y="20"/>
                    <a:pt x="2" y="20"/>
                  </a:cubicBezTo>
                  <a:cubicBezTo>
                    <a:pt x="2" y="19"/>
                    <a:pt x="2" y="18"/>
                    <a:pt x="2" y="18"/>
                  </a:cubicBezTo>
                  <a:cubicBezTo>
                    <a:pt x="2" y="17"/>
                    <a:pt x="2" y="17"/>
                    <a:pt x="2" y="17"/>
                  </a:cubicBezTo>
                  <a:cubicBezTo>
                    <a:pt x="1" y="16"/>
                    <a:pt x="1" y="16"/>
                    <a:pt x="1" y="15"/>
                  </a:cubicBezTo>
                  <a:cubicBezTo>
                    <a:pt x="1" y="14"/>
                    <a:pt x="1" y="14"/>
                    <a:pt x="2" y="14"/>
                  </a:cubicBezTo>
                  <a:cubicBezTo>
                    <a:pt x="1" y="13"/>
                    <a:pt x="1" y="13"/>
                    <a:pt x="1" y="12"/>
                  </a:cubicBezTo>
                  <a:cubicBezTo>
                    <a:pt x="1" y="12"/>
                    <a:pt x="1" y="12"/>
                    <a:pt x="1" y="12"/>
                  </a:cubicBezTo>
                  <a:cubicBezTo>
                    <a:pt x="1" y="11"/>
                    <a:pt x="1" y="11"/>
                    <a:pt x="1" y="11"/>
                  </a:cubicBezTo>
                  <a:cubicBezTo>
                    <a:pt x="1" y="11"/>
                    <a:pt x="1" y="11"/>
                    <a:pt x="1" y="11"/>
                  </a:cubicBezTo>
                  <a:cubicBezTo>
                    <a:pt x="1" y="10"/>
                    <a:pt x="1" y="10"/>
                    <a:pt x="1" y="8"/>
                  </a:cubicBezTo>
                  <a:cubicBezTo>
                    <a:pt x="0" y="8"/>
                    <a:pt x="0" y="7"/>
                    <a:pt x="0" y="7"/>
                  </a:cubicBezTo>
                  <a:cubicBezTo>
                    <a:pt x="0" y="7"/>
                    <a:pt x="0" y="7"/>
                    <a:pt x="0" y="7"/>
                  </a:cubicBezTo>
                  <a:cubicBezTo>
                    <a:pt x="0" y="7"/>
                    <a:pt x="1" y="6"/>
                    <a:pt x="1" y="6"/>
                  </a:cubicBezTo>
                  <a:cubicBezTo>
                    <a:pt x="2" y="6"/>
                    <a:pt x="2" y="6"/>
                    <a:pt x="2" y="6"/>
                  </a:cubicBezTo>
                  <a:cubicBezTo>
                    <a:pt x="1" y="6"/>
                    <a:pt x="1" y="6"/>
                    <a:pt x="1" y="6"/>
                  </a:cubicBezTo>
                  <a:cubicBezTo>
                    <a:pt x="1" y="5"/>
                    <a:pt x="2" y="5"/>
                    <a:pt x="2" y="4"/>
                  </a:cubicBezTo>
                  <a:cubicBezTo>
                    <a:pt x="2" y="4"/>
                    <a:pt x="2" y="4"/>
                    <a:pt x="2" y="4"/>
                  </a:cubicBezTo>
                  <a:cubicBezTo>
                    <a:pt x="2" y="3"/>
                    <a:pt x="2" y="3"/>
                    <a:pt x="2" y="3"/>
                  </a:cubicBezTo>
                  <a:cubicBezTo>
                    <a:pt x="1" y="2"/>
                    <a:pt x="1" y="2"/>
                    <a:pt x="1" y="2"/>
                  </a:cubicBezTo>
                  <a:cubicBezTo>
                    <a:pt x="1" y="2"/>
                    <a:pt x="1" y="2"/>
                    <a:pt x="1" y="1"/>
                  </a:cubicBezTo>
                  <a:cubicBezTo>
                    <a:pt x="1" y="1"/>
                    <a:pt x="1" y="1"/>
                    <a:pt x="2" y="1"/>
                  </a:cubicBezTo>
                  <a:cubicBezTo>
                    <a:pt x="2" y="1"/>
                    <a:pt x="4" y="2"/>
                    <a:pt x="5" y="3"/>
                  </a:cubicBezTo>
                  <a:cubicBezTo>
                    <a:pt x="6" y="4"/>
                    <a:pt x="6" y="5"/>
                    <a:pt x="6" y="6"/>
                  </a:cubicBezTo>
                  <a:cubicBezTo>
                    <a:pt x="6" y="7"/>
                    <a:pt x="6" y="7"/>
                    <a:pt x="6" y="7"/>
                  </a:cubicBezTo>
                  <a:cubicBezTo>
                    <a:pt x="7" y="8"/>
                    <a:pt x="7" y="8"/>
                    <a:pt x="7" y="9"/>
                  </a:cubicBezTo>
                  <a:cubicBezTo>
                    <a:pt x="7" y="10"/>
                    <a:pt x="7" y="10"/>
                    <a:pt x="6" y="11"/>
                  </a:cubicBezTo>
                  <a:cubicBezTo>
                    <a:pt x="6" y="12"/>
                    <a:pt x="5" y="12"/>
                    <a:pt x="5" y="13"/>
                  </a:cubicBezTo>
                  <a:cubicBezTo>
                    <a:pt x="5" y="15"/>
                    <a:pt x="6" y="16"/>
                    <a:pt x="7" y="16"/>
                  </a:cubicBezTo>
                  <a:cubicBezTo>
                    <a:pt x="8" y="16"/>
                    <a:pt x="8" y="15"/>
                    <a:pt x="9" y="14"/>
                  </a:cubicBezTo>
                  <a:cubicBezTo>
                    <a:pt x="9" y="12"/>
                    <a:pt x="9" y="12"/>
                    <a:pt x="9" y="12"/>
                  </a:cubicBezTo>
                  <a:cubicBezTo>
                    <a:pt x="9" y="12"/>
                    <a:pt x="9" y="12"/>
                    <a:pt x="9" y="11"/>
                  </a:cubicBezTo>
                  <a:cubicBezTo>
                    <a:pt x="9" y="11"/>
                    <a:pt x="9" y="10"/>
                    <a:pt x="9" y="10"/>
                  </a:cubicBezTo>
                  <a:cubicBezTo>
                    <a:pt x="9" y="10"/>
                    <a:pt x="9" y="9"/>
                    <a:pt x="8" y="8"/>
                  </a:cubicBezTo>
                  <a:cubicBezTo>
                    <a:pt x="7" y="7"/>
                    <a:pt x="6" y="6"/>
                    <a:pt x="6" y="5"/>
                  </a:cubicBezTo>
                  <a:cubicBezTo>
                    <a:pt x="6" y="4"/>
                    <a:pt x="7" y="4"/>
                    <a:pt x="8" y="4"/>
                  </a:cubicBezTo>
                  <a:cubicBezTo>
                    <a:pt x="8" y="4"/>
                    <a:pt x="9" y="4"/>
                    <a:pt x="9" y="4"/>
                  </a:cubicBezTo>
                  <a:cubicBezTo>
                    <a:pt x="9" y="3"/>
                    <a:pt x="9" y="3"/>
                    <a:pt x="9" y="2"/>
                  </a:cubicBezTo>
                  <a:cubicBezTo>
                    <a:pt x="9" y="2"/>
                    <a:pt x="10" y="1"/>
                    <a:pt x="10" y="1"/>
                  </a:cubicBezTo>
                  <a:cubicBezTo>
                    <a:pt x="10" y="1"/>
                    <a:pt x="10" y="1"/>
                    <a:pt x="10" y="1"/>
                  </a:cubicBezTo>
                  <a:cubicBezTo>
                    <a:pt x="10" y="1"/>
                    <a:pt x="10" y="2"/>
                    <a:pt x="11" y="2"/>
                  </a:cubicBezTo>
                  <a:cubicBezTo>
                    <a:pt x="11" y="2"/>
                    <a:pt x="11" y="2"/>
                    <a:pt x="11" y="2"/>
                  </a:cubicBezTo>
                  <a:cubicBezTo>
                    <a:pt x="11" y="2"/>
                    <a:pt x="11" y="2"/>
                    <a:pt x="11" y="2"/>
                  </a:cubicBezTo>
                  <a:cubicBezTo>
                    <a:pt x="11" y="1"/>
                    <a:pt x="12" y="1"/>
                    <a:pt x="12" y="0"/>
                  </a:cubicBezTo>
                  <a:cubicBezTo>
                    <a:pt x="13" y="0"/>
                    <a:pt x="13" y="0"/>
                    <a:pt x="13" y="0"/>
                  </a:cubicBezTo>
                  <a:cubicBezTo>
                    <a:pt x="13" y="0"/>
                    <a:pt x="13" y="0"/>
                    <a:pt x="13" y="0"/>
                  </a:cubicBezTo>
                  <a:cubicBezTo>
                    <a:pt x="14" y="1"/>
                    <a:pt x="14" y="1"/>
                    <a:pt x="14" y="1"/>
                  </a:cubicBezTo>
                  <a:cubicBezTo>
                    <a:pt x="14" y="1"/>
                    <a:pt x="14" y="1"/>
                    <a:pt x="14" y="1"/>
                  </a:cubicBezTo>
                  <a:cubicBezTo>
                    <a:pt x="14" y="1"/>
                    <a:pt x="15" y="2"/>
                    <a:pt x="15" y="2"/>
                  </a:cubicBezTo>
                  <a:cubicBezTo>
                    <a:pt x="15" y="2"/>
                    <a:pt x="15" y="2"/>
                    <a:pt x="15" y="2"/>
                  </a:cubicBezTo>
                  <a:cubicBezTo>
                    <a:pt x="16" y="2"/>
                    <a:pt x="16" y="2"/>
                    <a:pt x="16" y="2"/>
                  </a:cubicBezTo>
                  <a:cubicBezTo>
                    <a:pt x="16" y="2"/>
                    <a:pt x="16" y="2"/>
                    <a:pt x="16" y="2"/>
                  </a:cubicBezTo>
                  <a:cubicBezTo>
                    <a:pt x="16" y="1"/>
                    <a:pt x="16" y="1"/>
                    <a:pt x="16" y="1"/>
                  </a:cubicBezTo>
                  <a:cubicBezTo>
                    <a:pt x="16" y="1"/>
                    <a:pt x="16" y="1"/>
                    <a:pt x="16" y="2"/>
                  </a:cubicBezTo>
                  <a:cubicBezTo>
                    <a:pt x="17" y="2"/>
                    <a:pt x="17" y="2"/>
                    <a:pt x="17" y="2"/>
                  </a:cubicBezTo>
                  <a:cubicBezTo>
                    <a:pt x="17" y="3"/>
                    <a:pt x="17" y="3"/>
                    <a:pt x="17" y="3"/>
                  </a:cubicBezTo>
                  <a:cubicBezTo>
                    <a:pt x="17" y="4"/>
                    <a:pt x="17" y="4"/>
                    <a:pt x="17" y="4"/>
                  </a:cubicBezTo>
                  <a:cubicBezTo>
                    <a:pt x="17" y="4"/>
                    <a:pt x="17" y="4"/>
                    <a:pt x="17" y="4"/>
                  </a:cubicBezTo>
                  <a:cubicBezTo>
                    <a:pt x="17" y="4"/>
                    <a:pt x="17" y="4"/>
                    <a:pt x="17" y="4"/>
                  </a:cubicBezTo>
                  <a:cubicBezTo>
                    <a:pt x="18" y="4"/>
                    <a:pt x="19" y="5"/>
                    <a:pt x="19" y="6"/>
                  </a:cubicBezTo>
                  <a:cubicBezTo>
                    <a:pt x="19" y="7"/>
                    <a:pt x="18" y="9"/>
                    <a:pt x="16" y="10"/>
                  </a:cubicBezTo>
                  <a:cubicBezTo>
                    <a:pt x="16" y="10"/>
                    <a:pt x="16" y="10"/>
                    <a:pt x="16" y="11"/>
                  </a:cubicBezTo>
                  <a:cubicBezTo>
                    <a:pt x="16" y="13"/>
                    <a:pt x="17" y="14"/>
                    <a:pt x="21" y="15"/>
                  </a:cubicBezTo>
                  <a:cubicBezTo>
                    <a:pt x="22" y="15"/>
                    <a:pt x="23" y="15"/>
                    <a:pt x="24" y="15"/>
                  </a:cubicBezTo>
                  <a:cubicBezTo>
                    <a:pt x="24" y="15"/>
                    <a:pt x="25" y="16"/>
                    <a:pt x="27" y="16"/>
                  </a:cubicBezTo>
                  <a:cubicBezTo>
                    <a:pt x="28" y="16"/>
                    <a:pt x="28" y="17"/>
                    <a:pt x="29" y="17"/>
                  </a:cubicBezTo>
                  <a:cubicBezTo>
                    <a:pt x="29" y="17"/>
                    <a:pt x="29" y="16"/>
                    <a:pt x="29" y="16"/>
                  </a:cubicBezTo>
                  <a:cubicBezTo>
                    <a:pt x="29" y="16"/>
                    <a:pt x="29" y="15"/>
                    <a:pt x="27" y="14"/>
                  </a:cubicBezTo>
                  <a:cubicBezTo>
                    <a:pt x="24" y="13"/>
                    <a:pt x="24" y="13"/>
                    <a:pt x="24" y="13"/>
                  </a:cubicBezTo>
                  <a:cubicBezTo>
                    <a:pt x="21" y="12"/>
                    <a:pt x="19" y="10"/>
                    <a:pt x="19" y="7"/>
                  </a:cubicBezTo>
                  <a:cubicBezTo>
                    <a:pt x="19" y="4"/>
                    <a:pt x="22" y="2"/>
                    <a:pt x="25" y="2"/>
                  </a:cubicBezTo>
                  <a:cubicBezTo>
                    <a:pt x="26" y="2"/>
                    <a:pt x="27" y="2"/>
                    <a:pt x="29" y="3"/>
                  </a:cubicBezTo>
                  <a:cubicBezTo>
                    <a:pt x="31" y="4"/>
                    <a:pt x="31" y="4"/>
                    <a:pt x="31" y="4"/>
                  </a:cubicBezTo>
                  <a:cubicBezTo>
                    <a:pt x="32" y="4"/>
                    <a:pt x="32" y="3"/>
                    <a:pt x="32" y="3"/>
                  </a:cubicBezTo>
                  <a:cubicBezTo>
                    <a:pt x="32" y="2"/>
                    <a:pt x="32" y="2"/>
                    <a:pt x="33" y="2"/>
                  </a:cubicBezTo>
                  <a:cubicBezTo>
                    <a:pt x="33" y="2"/>
                    <a:pt x="33" y="2"/>
                    <a:pt x="34" y="3"/>
                  </a:cubicBezTo>
                  <a:cubicBezTo>
                    <a:pt x="34" y="4"/>
                    <a:pt x="34" y="4"/>
                    <a:pt x="34" y="5"/>
                  </a:cubicBezTo>
                  <a:cubicBezTo>
                    <a:pt x="34" y="6"/>
                    <a:pt x="34" y="7"/>
                    <a:pt x="33" y="7"/>
                  </a:cubicBezTo>
                  <a:cubicBezTo>
                    <a:pt x="32" y="8"/>
                    <a:pt x="31" y="8"/>
                    <a:pt x="30" y="8"/>
                  </a:cubicBezTo>
                  <a:cubicBezTo>
                    <a:pt x="28" y="8"/>
                    <a:pt x="28" y="8"/>
                    <a:pt x="25" y="7"/>
                  </a:cubicBezTo>
                  <a:cubicBezTo>
                    <a:pt x="25" y="6"/>
                    <a:pt x="24" y="6"/>
                    <a:pt x="24" y="6"/>
                  </a:cubicBezTo>
                  <a:cubicBezTo>
                    <a:pt x="23" y="6"/>
                    <a:pt x="22" y="6"/>
                    <a:pt x="22" y="7"/>
                  </a:cubicBezTo>
                  <a:cubicBezTo>
                    <a:pt x="22" y="8"/>
                    <a:pt x="23" y="8"/>
                    <a:pt x="24" y="8"/>
                  </a:cubicBezTo>
                  <a:cubicBezTo>
                    <a:pt x="25" y="9"/>
                    <a:pt x="25" y="9"/>
                    <a:pt x="25" y="9"/>
                  </a:cubicBezTo>
                  <a:cubicBezTo>
                    <a:pt x="25" y="9"/>
                    <a:pt x="25" y="9"/>
                    <a:pt x="26" y="9"/>
                  </a:cubicBezTo>
                  <a:cubicBezTo>
                    <a:pt x="27" y="9"/>
                    <a:pt x="28" y="10"/>
                    <a:pt x="29" y="11"/>
                  </a:cubicBezTo>
                  <a:cubicBezTo>
                    <a:pt x="31" y="11"/>
                    <a:pt x="33" y="13"/>
                    <a:pt x="33" y="15"/>
                  </a:cubicBezTo>
                  <a:cubicBezTo>
                    <a:pt x="33" y="18"/>
                    <a:pt x="31" y="19"/>
                    <a:pt x="29" y="19"/>
                  </a:cubicBezTo>
                  <a:cubicBezTo>
                    <a:pt x="29" y="19"/>
                    <a:pt x="28" y="19"/>
                    <a:pt x="27" y="19"/>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6" name="Freeform 97">
              <a:extLst>
                <a:ext uri="{FF2B5EF4-FFF2-40B4-BE49-F238E27FC236}">
                  <a16:creationId xmlns:a16="http://schemas.microsoft.com/office/drawing/2014/main" id="{23CDF3CF-DC09-45DA-8833-F89AE80CDEF5}"/>
                </a:ext>
              </a:extLst>
            </p:cNvPr>
            <p:cNvSpPr>
              <a:spLocks/>
            </p:cNvSpPr>
            <p:nvPr userDrawn="1"/>
          </p:nvSpPr>
          <p:spPr bwMode="auto">
            <a:xfrm>
              <a:off x="349" y="243"/>
              <a:ext cx="64" cy="63"/>
            </a:xfrm>
            <a:custGeom>
              <a:avLst/>
              <a:gdLst>
                <a:gd name="T0" fmla="*/ 25 w 31"/>
                <a:gd name="T1" fmla="*/ 24 h 30"/>
                <a:gd name="T2" fmla="*/ 25 w 31"/>
                <a:gd name="T3" fmla="*/ 23 h 30"/>
                <a:gd name="T4" fmla="*/ 25 w 31"/>
                <a:gd name="T5" fmla="*/ 22 h 30"/>
                <a:gd name="T6" fmla="*/ 27 w 31"/>
                <a:gd name="T7" fmla="*/ 21 h 30"/>
                <a:gd name="T8" fmla="*/ 24 w 31"/>
                <a:gd name="T9" fmla="*/ 19 h 30"/>
                <a:gd name="T10" fmla="*/ 22 w 31"/>
                <a:gd name="T11" fmla="*/ 16 h 30"/>
                <a:gd name="T12" fmla="*/ 28 w 31"/>
                <a:gd name="T13" fmla="*/ 11 h 30"/>
                <a:gd name="T14" fmla="*/ 27 w 31"/>
                <a:gd name="T15" fmla="*/ 11 h 30"/>
                <a:gd name="T16" fmla="*/ 25 w 31"/>
                <a:gd name="T17" fmla="*/ 10 h 30"/>
                <a:gd name="T18" fmla="*/ 22 w 31"/>
                <a:gd name="T19" fmla="*/ 8 h 30"/>
                <a:gd name="T20" fmla="*/ 21 w 31"/>
                <a:gd name="T21" fmla="*/ 9 h 30"/>
                <a:gd name="T22" fmla="*/ 24 w 31"/>
                <a:gd name="T23" fmla="*/ 4 h 30"/>
                <a:gd name="T24" fmla="*/ 30 w 31"/>
                <a:gd name="T25" fmla="*/ 6 h 30"/>
                <a:gd name="T26" fmla="*/ 24 w 31"/>
                <a:gd name="T27" fmla="*/ 3 h 30"/>
                <a:gd name="T28" fmla="*/ 27 w 31"/>
                <a:gd name="T29" fmla="*/ 4 h 30"/>
                <a:gd name="T30" fmla="*/ 31 w 31"/>
                <a:gd name="T31" fmla="*/ 2 h 30"/>
                <a:gd name="T32" fmla="*/ 27 w 31"/>
                <a:gd name="T33" fmla="*/ 3 h 30"/>
                <a:gd name="T34" fmla="*/ 28 w 31"/>
                <a:gd name="T35" fmla="*/ 15 h 30"/>
                <a:gd name="T36" fmla="*/ 12 w 31"/>
                <a:gd name="T37" fmla="*/ 17 h 30"/>
                <a:gd name="T38" fmla="*/ 9 w 31"/>
                <a:gd name="T39" fmla="*/ 18 h 30"/>
                <a:gd name="T40" fmla="*/ 8 w 31"/>
                <a:gd name="T41" fmla="*/ 14 h 30"/>
                <a:gd name="T42" fmla="*/ 9 w 31"/>
                <a:gd name="T43" fmla="*/ 14 h 30"/>
                <a:gd name="T44" fmla="*/ 11 w 31"/>
                <a:gd name="T45" fmla="*/ 15 h 30"/>
                <a:gd name="T46" fmla="*/ 13 w 31"/>
                <a:gd name="T47" fmla="*/ 14 h 30"/>
                <a:gd name="T48" fmla="*/ 14 w 31"/>
                <a:gd name="T49" fmla="*/ 14 h 30"/>
                <a:gd name="T50" fmla="*/ 13 w 31"/>
                <a:gd name="T51" fmla="*/ 12 h 30"/>
                <a:gd name="T52" fmla="*/ 14 w 31"/>
                <a:gd name="T53" fmla="*/ 8 h 30"/>
                <a:gd name="T54" fmla="*/ 14 w 31"/>
                <a:gd name="T55" fmla="*/ 7 h 30"/>
                <a:gd name="T56" fmla="*/ 16 w 31"/>
                <a:gd name="T57" fmla="*/ 5 h 30"/>
                <a:gd name="T58" fmla="*/ 14 w 31"/>
                <a:gd name="T59" fmla="*/ 4 h 30"/>
                <a:gd name="T60" fmla="*/ 14 w 31"/>
                <a:gd name="T61" fmla="*/ 2 h 30"/>
                <a:gd name="T62" fmla="*/ 12 w 31"/>
                <a:gd name="T63" fmla="*/ 3 h 30"/>
                <a:gd name="T64" fmla="*/ 10 w 31"/>
                <a:gd name="T65" fmla="*/ 3 h 30"/>
                <a:gd name="T66" fmla="*/ 8 w 31"/>
                <a:gd name="T67" fmla="*/ 2 h 30"/>
                <a:gd name="T68" fmla="*/ 7 w 31"/>
                <a:gd name="T69" fmla="*/ 4 h 30"/>
                <a:gd name="T70" fmla="*/ 7 w 31"/>
                <a:gd name="T71" fmla="*/ 7 h 30"/>
                <a:gd name="T72" fmla="*/ 7 w 31"/>
                <a:gd name="T73" fmla="*/ 5 h 30"/>
                <a:gd name="T74" fmla="*/ 9 w 31"/>
                <a:gd name="T75" fmla="*/ 12 h 30"/>
                <a:gd name="T76" fmla="*/ 7 w 31"/>
                <a:gd name="T77" fmla="*/ 19 h 30"/>
                <a:gd name="T78" fmla="*/ 1 w 31"/>
                <a:gd name="T79" fmla="*/ 28 h 30"/>
                <a:gd name="T80" fmla="*/ 3 w 31"/>
                <a:gd name="T81" fmla="*/ 27 h 30"/>
                <a:gd name="T82" fmla="*/ 4 w 31"/>
                <a:gd name="T83" fmla="*/ 29 h 30"/>
                <a:gd name="T84" fmla="*/ 6 w 31"/>
                <a:gd name="T85" fmla="*/ 27 h 30"/>
                <a:gd name="T86" fmla="*/ 7 w 31"/>
                <a:gd name="T87" fmla="*/ 25 h 30"/>
                <a:gd name="T88" fmla="*/ 8 w 31"/>
                <a:gd name="T89" fmla="*/ 25 h 30"/>
                <a:gd name="T90" fmla="*/ 9 w 31"/>
                <a:gd name="T91" fmla="*/ 22 h 30"/>
                <a:gd name="T92" fmla="*/ 11 w 31"/>
                <a:gd name="T93" fmla="*/ 22 h 30"/>
                <a:gd name="T94" fmla="*/ 11 w 31"/>
                <a:gd name="T95" fmla="*/ 19 h 30"/>
                <a:gd name="T96" fmla="*/ 11 w 31"/>
                <a:gd name="T97" fmla="*/ 19 h 30"/>
                <a:gd name="T98" fmla="*/ 14 w 31"/>
                <a:gd name="T99" fmla="*/ 19 h 30"/>
                <a:gd name="T100" fmla="*/ 19 w 31"/>
                <a:gd name="T101" fmla="*/ 18 h 30"/>
                <a:gd name="T102" fmla="*/ 19 w 31"/>
                <a:gd name="T103" fmla="*/ 18 h 30"/>
                <a:gd name="T104" fmla="*/ 21 w 31"/>
                <a:gd name="T105" fmla="*/ 25 h 30"/>
                <a:gd name="T106" fmla="*/ 22 w 31"/>
                <a:gd name="T107" fmla="*/ 27 h 30"/>
                <a:gd name="T108" fmla="*/ 23 w 31"/>
                <a:gd name="T109" fmla="*/ 2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23" y="27"/>
                  </a:moveTo>
                  <a:cubicBezTo>
                    <a:pt x="24" y="27"/>
                    <a:pt x="24" y="27"/>
                    <a:pt x="24" y="27"/>
                  </a:cubicBezTo>
                  <a:cubicBezTo>
                    <a:pt x="24" y="27"/>
                    <a:pt x="24" y="27"/>
                    <a:pt x="24" y="27"/>
                  </a:cubicBezTo>
                  <a:cubicBezTo>
                    <a:pt x="24" y="27"/>
                    <a:pt x="24" y="26"/>
                    <a:pt x="24" y="26"/>
                  </a:cubicBezTo>
                  <a:cubicBezTo>
                    <a:pt x="24" y="26"/>
                    <a:pt x="25" y="25"/>
                    <a:pt x="25" y="24"/>
                  </a:cubicBezTo>
                  <a:cubicBezTo>
                    <a:pt x="25" y="24"/>
                    <a:pt x="25" y="24"/>
                    <a:pt x="24" y="24"/>
                  </a:cubicBezTo>
                  <a:cubicBezTo>
                    <a:pt x="24" y="24"/>
                    <a:pt x="24" y="23"/>
                    <a:pt x="24" y="23"/>
                  </a:cubicBezTo>
                  <a:cubicBezTo>
                    <a:pt x="24" y="23"/>
                    <a:pt x="24" y="23"/>
                    <a:pt x="24" y="23"/>
                  </a:cubicBezTo>
                  <a:cubicBezTo>
                    <a:pt x="24" y="23"/>
                    <a:pt x="24" y="23"/>
                    <a:pt x="25" y="23"/>
                  </a:cubicBezTo>
                  <a:cubicBezTo>
                    <a:pt x="25" y="23"/>
                    <a:pt x="25" y="23"/>
                    <a:pt x="25" y="23"/>
                  </a:cubicBezTo>
                  <a:cubicBezTo>
                    <a:pt x="25" y="23"/>
                    <a:pt x="25" y="23"/>
                    <a:pt x="25" y="23"/>
                  </a:cubicBezTo>
                  <a:cubicBezTo>
                    <a:pt x="25" y="24"/>
                    <a:pt x="25" y="24"/>
                    <a:pt x="25" y="24"/>
                  </a:cubicBezTo>
                  <a:cubicBezTo>
                    <a:pt x="25" y="24"/>
                    <a:pt x="26" y="23"/>
                    <a:pt x="26" y="23"/>
                  </a:cubicBezTo>
                  <a:cubicBezTo>
                    <a:pt x="26" y="23"/>
                    <a:pt x="26" y="23"/>
                    <a:pt x="26" y="23"/>
                  </a:cubicBezTo>
                  <a:cubicBezTo>
                    <a:pt x="26" y="22"/>
                    <a:pt x="26" y="22"/>
                    <a:pt x="25" y="22"/>
                  </a:cubicBezTo>
                  <a:cubicBezTo>
                    <a:pt x="25" y="22"/>
                    <a:pt x="25" y="21"/>
                    <a:pt x="25" y="21"/>
                  </a:cubicBezTo>
                  <a:cubicBezTo>
                    <a:pt x="25" y="21"/>
                    <a:pt x="25" y="21"/>
                    <a:pt x="25" y="21"/>
                  </a:cubicBezTo>
                  <a:cubicBezTo>
                    <a:pt x="26" y="21"/>
                    <a:pt x="26" y="21"/>
                    <a:pt x="26" y="21"/>
                  </a:cubicBezTo>
                  <a:cubicBezTo>
                    <a:pt x="26" y="21"/>
                    <a:pt x="26" y="22"/>
                    <a:pt x="26" y="22"/>
                  </a:cubicBezTo>
                  <a:cubicBezTo>
                    <a:pt x="26" y="22"/>
                    <a:pt x="27" y="21"/>
                    <a:pt x="27" y="21"/>
                  </a:cubicBezTo>
                  <a:cubicBezTo>
                    <a:pt x="27" y="20"/>
                    <a:pt x="27" y="20"/>
                    <a:pt x="27" y="20"/>
                  </a:cubicBezTo>
                  <a:cubicBezTo>
                    <a:pt x="27" y="20"/>
                    <a:pt x="27" y="20"/>
                    <a:pt x="27" y="20"/>
                  </a:cubicBezTo>
                  <a:cubicBezTo>
                    <a:pt x="27" y="20"/>
                    <a:pt x="27" y="20"/>
                    <a:pt x="27" y="20"/>
                  </a:cubicBezTo>
                  <a:cubicBezTo>
                    <a:pt x="26" y="20"/>
                    <a:pt x="26" y="20"/>
                    <a:pt x="26" y="20"/>
                  </a:cubicBezTo>
                  <a:cubicBezTo>
                    <a:pt x="26" y="20"/>
                    <a:pt x="25" y="20"/>
                    <a:pt x="24" y="19"/>
                  </a:cubicBezTo>
                  <a:cubicBezTo>
                    <a:pt x="23" y="18"/>
                    <a:pt x="23" y="18"/>
                    <a:pt x="23" y="18"/>
                  </a:cubicBezTo>
                  <a:cubicBezTo>
                    <a:pt x="23" y="18"/>
                    <a:pt x="22" y="17"/>
                    <a:pt x="22" y="17"/>
                  </a:cubicBezTo>
                  <a:cubicBezTo>
                    <a:pt x="22" y="16"/>
                    <a:pt x="22" y="16"/>
                    <a:pt x="22" y="16"/>
                  </a:cubicBezTo>
                  <a:cubicBezTo>
                    <a:pt x="22" y="16"/>
                    <a:pt x="21" y="16"/>
                    <a:pt x="21" y="16"/>
                  </a:cubicBezTo>
                  <a:cubicBezTo>
                    <a:pt x="21" y="16"/>
                    <a:pt x="22" y="16"/>
                    <a:pt x="22" y="16"/>
                  </a:cubicBezTo>
                  <a:cubicBezTo>
                    <a:pt x="22" y="16"/>
                    <a:pt x="23" y="16"/>
                    <a:pt x="24" y="17"/>
                  </a:cubicBezTo>
                  <a:cubicBezTo>
                    <a:pt x="25" y="17"/>
                    <a:pt x="26" y="17"/>
                    <a:pt x="27" y="17"/>
                  </a:cubicBezTo>
                  <a:cubicBezTo>
                    <a:pt x="29" y="17"/>
                    <a:pt x="30" y="16"/>
                    <a:pt x="30" y="14"/>
                  </a:cubicBezTo>
                  <a:cubicBezTo>
                    <a:pt x="30" y="13"/>
                    <a:pt x="30" y="13"/>
                    <a:pt x="29" y="12"/>
                  </a:cubicBezTo>
                  <a:cubicBezTo>
                    <a:pt x="29" y="11"/>
                    <a:pt x="28" y="11"/>
                    <a:pt x="28" y="11"/>
                  </a:cubicBezTo>
                  <a:cubicBezTo>
                    <a:pt x="28" y="11"/>
                    <a:pt x="28" y="11"/>
                    <a:pt x="28" y="11"/>
                  </a:cubicBezTo>
                  <a:cubicBezTo>
                    <a:pt x="28" y="11"/>
                    <a:pt x="28" y="12"/>
                    <a:pt x="28" y="12"/>
                  </a:cubicBezTo>
                  <a:cubicBezTo>
                    <a:pt x="28" y="12"/>
                    <a:pt x="28" y="12"/>
                    <a:pt x="28" y="12"/>
                  </a:cubicBezTo>
                  <a:cubicBezTo>
                    <a:pt x="28" y="12"/>
                    <a:pt x="28" y="12"/>
                    <a:pt x="28" y="12"/>
                  </a:cubicBezTo>
                  <a:cubicBezTo>
                    <a:pt x="28" y="12"/>
                    <a:pt x="27" y="12"/>
                    <a:pt x="27" y="11"/>
                  </a:cubicBezTo>
                  <a:cubicBezTo>
                    <a:pt x="27" y="11"/>
                    <a:pt x="27" y="10"/>
                    <a:pt x="26" y="10"/>
                  </a:cubicBezTo>
                  <a:cubicBezTo>
                    <a:pt x="25" y="9"/>
                    <a:pt x="25" y="9"/>
                    <a:pt x="24" y="9"/>
                  </a:cubicBezTo>
                  <a:cubicBezTo>
                    <a:pt x="24" y="9"/>
                    <a:pt x="24" y="9"/>
                    <a:pt x="24" y="9"/>
                  </a:cubicBezTo>
                  <a:cubicBezTo>
                    <a:pt x="24" y="9"/>
                    <a:pt x="24" y="10"/>
                    <a:pt x="24" y="10"/>
                  </a:cubicBezTo>
                  <a:cubicBezTo>
                    <a:pt x="25" y="10"/>
                    <a:pt x="25" y="10"/>
                    <a:pt x="25" y="10"/>
                  </a:cubicBezTo>
                  <a:cubicBezTo>
                    <a:pt x="25" y="10"/>
                    <a:pt x="25" y="10"/>
                    <a:pt x="25" y="10"/>
                  </a:cubicBezTo>
                  <a:cubicBezTo>
                    <a:pt x="25" y="11"/>
                    <a:pt x="25" y="11"/>
                    <a:pt x="25" y="11"/>
                  </a:cubicBezTo>
                  <a:cubicBezTo>
                    <a:pt x="24" y="11"/>
                    <a:pt x="24" y="11"/>
                    <a:pt x="24" y="10"/>
                  </a:cubicBezTo>
                  <a:cubicBezTo>
                    <a:pt x="24" y="9"/>
                    <a:pt x="23" y="9"/>
                    <a:pt x="22" y="9"/>
                  </a:cubicBezTo>
                  <a:cubicBezTo>
                    <a:pt x="22" y="9"/>
                    <a:pt x="22" y="8"/>
                    <a:pt x="22" y="8"/>
                  </a:cubicBezTo>
                  <a:cubicBezTo>
                    <a:pt x="22" y="8"/>
                    <a:pt x="22" y="8"/>
                    <a:pt x="22" y="8"/>
                  </a:cubicBezTo>
                  <a:cubicBezTo>
                    <a:pt x="22" y="8"/>
                    <a:pt x="21" y="9"/>
                    <a:pt x="21" y="9"/>
                  </a:cubicBezTo>
                  <a:cubicBezTo>
                    <a:pt x="21" y="9"/>
                    <a:pt x="21" y="9"/>
                    <a:pt x="22" y="9"/>
                  </a:cubicBezTo>
                  <a:cubicBezTo>
                    <a:pt x="22" y="9"/>
                    <a:pt x="22" y="9"/>
                    <a:pt x="22" y="9"/>
                  </a:cubicBezTo>
                  <a:cubicBezTo>
                    <a:pt x="22" y="9"/>
                    <a:pt x="22" y="9"/>
                    <a:pt x="21" y="9"/>
                  </a:cubicBezTo>
                  <a:cubicBezTo>
                    <a:pt x="21" y="9"/>
                    <a:pt x="21" y="9"/>
                    <a:pt x="20" y="8"/>
                  </a:cubicBezTo>
                  <a:cubicBezTo>
                    <a:pt x="20" y="8"/>
                    <a:pt x="19" y="7"/>
                    <a:pt x="19" y="6"/>
                  </a:cubicBezTo>
                  <a:cubicBezTo>
                    <a:pt x="19" y="5"/>
                    <a:pt x="20" y="4"/>
                    <a:pt x="22" y="4"/>
                  </a:cubicBezTo>
                  <a:cubicBezTo>
                    <a:pt x="22" y="4"/>
                    <a:pt x="23" y="4"/>
                    <a:pt x="23" y="4"/>
                  </a:cubicBezTo>
                  <a:cubicBezTo>
                    <a:pt x="24" y="4"/>
                    <a:pt x="24" y="4"/>
                    <a:pt x="24" y="4"/>
                  </a:cubicBezTo>
                  <a:cubicBezTo>
                    <a:pt x="25" y="5"/>
                    <a:pt x="25" y="5"/>
                    <a:pt x="25" y="5"/>
                  </a:cubicBezTo>
                  <a:cubicBezTo>
                    <a:pt x="26" y="6"/>
                    <a:pt x="27" y="6"/>
                    <a:pt x="28" y="6"/>
                  </a:cubicBezTo>
                  <a:cubicBezTo>
                    <a:pt x="28" y="6"/>
                    <a:pt x="28" y="6"/>
                    <a:pt x="29" y="6"/>
                  </a:cubicBezTo>
                  <a:cubicBezTo>
                    <a:pt x="29" y="6"/>
                    <a:pt x="30" y="6"/>
                    <a:pt x="30" y="6"/>
                  </a:cubicBezTo>
                  <a:cubicBezTo>
                    <a:pt x="30" y="6"/>
                    <a:pt x="30" y="6"/>
                    <a:pt x="30" y="6"/>
                  </a:cubicBezTo>
                  <a:cubicBezTo>
                    <a:pt x="29" y="6"/>
                    <a:pt x="29" y="6"/>
                    <a:pt x="29" y="6"/>
                  </a:cubicBezTo>
                  <a:cubicBezTo>
                    <a:pt x="29" y="6"/>
                    <a:pt x="29" y="6"/>
                    <a:pt x="29" y="6"/>
                  </a:cubicBezTo>
                  <a:cubicBezTo>
                    <a:pt x="28" y="6"/>
                    <a:pt x="27" y="5"/>
                    <a:pt x="27" y="5"/>
                  </a:cubicBezTo>
                  <a:cubicBezTo>
                    <a:pt x="25" y="4"/>
                    <a:pt x="25" y="4"/>
                    <a:pt x="25" y="4"/>
                  </a:cubicBezTo>
                  <a:cubicBezTo>
                    <a:pt x="24" y="3"/>
                    <a:pt x="24" y="3"/>
                    <a:pt x="24" y="3"/>
                  </a:cubicBezTo>
                  <a:cubicBezTo>
                    <a:pt x="23" y="3"/>
                    <a:pt x="23" y="3"/>
                    <a:pt x="23" y="3"/>
                  </a:cubicBezTo>
                  <a:cubicBezTo>
                    <a:pt x="23" y="3"/>
                    <a:pt x="23" y="3"/>
                    <a:pt x="24" y="3"/>
                  </a:cubicBezTo>
                  <a:cubicBezTo>
                    <a:pt x="24" y="3"/>
                    <a:pt x="24" y="3"/>
                    <a:pt x="24" y="3"/>
                  </a:cubicBezTo>
                  <a:cubicBezTo>
                    <a:pt x="25" y="3"/>
                    <a:pt x="25" y="3"/>
                    <a:pt x="25" y="3"/>
                  </a:cubicBezTo>
                  <a:cubicBezTo>
                    <a:pt x="26" y="3"/>
                    <a:pt x="26" y="3"/>
                    <a:pt x="27" y="4"/>
                  </a:cubicBezTo>
                  <a:cubicBezTo>
                    <a:pt x="28" y="5"/>
                    <a:pt x="29" y="5"/>
                    <a:pt x="30" y="5"/>
                  </a:cubicBezTo>
                  <a:cubicBezTo>
                    <a:pt x="31" y="5"/>
                    <a:pt x="31" y="4"/>
                    <a:pt x="31" y="4"/>
                  </a:cubicBezTo>
                  <a:cubicBezTo>
                    <a:pt x="31" y="3"/>
                    <a:pt x="31" y="3"/>
                    <a:pt x="31" y="3"/>
                  </a:cubicBezTo>
                  <a:cubicBezTo>
                    <a:pt x="31" y="3"/>
                    <a:pt x="31" y="2"/>
                    <a:pt x="31" y="2"/>
                  </a:cubicBezTo>
                  <a:cubicBezTo>
                    <a:pt x="31" y="2"/>
                    <a:pt x="31" y="2"/>
                    <a:pt x="31" y="2"/>
                  </a:cubicBezTo>
                  <a:cubicBezTo>
                    <a:pt x="31" y="2"/>
                    <a:pt x="31" y="2"/>
                    <a:pt x="31" y="2"/>
                  </a:cubicBezTo>
                  <a:cubicBezTo>
                    <a:pt x="31" y="3"/>
                    <a:pt x="31" y="3"/>
                    <a:pt x="31" y="3"/>
                  </a:cubicBezTo>
                  <a:cubicBezTo>
                    <a:pt x="31" y="3"/>
                    <a:pt x="31" y="3"/>
                    <a:pt x="31" y="3"/>
                  </a:cubicBezTo>
                  <a:cubicBezTo>
                    <a:pt x="31" y="3"/>
                    <a:pt x="30" y="4"/>
                    <a:pt x="30" y="4"/>
                  </a:cubicBezTo>
                  <a:cubicBezTo>
                    <a:pt x="29" y="4"/>
                    <a:pt x="28" y="3"/>
                    <a:pt x="27" y="3"/>
                  </a:cubicBezTo>
                  <a:cubicBezTo>
                    <a:pt x="25" y="2"/>
                    <a:pt x="24" y="2"/>
                    <a:pt x="23" y="2"/>
                  </a:cubicBezTo>
                  <a:cubicBezTo>
                    <a:pt x="20" y="2"/>
                    <a:pt x="18" y="4"/>
                    <a:pt x="18" y="6"/>
                  </a:cubicBezTo>
                  <a:cubicBezTo>
                    <a:pt x="18" y="8"/>
                    <a:pt x="19" y="10"/>
                    <a:pt x="22" y="11"/>
                  </a:cubicBezTo>
                  <a:cubicBezTo>
                    <a:pt x="25" y="12"/>
                    <a:pt x="25" y="12"/>
                    <a:pt x="25" y="12"/>
                  </a:cubicBezTo>
                  <a:cubicBezTo>
                    <a:pt x="28" y="13"/>
                    <a:pt x="28" y="14"/>
                    <a:pt x="28" y="15"/>
                  </a:cubicBezTo>
                  <a:cubicBezTo>
                    <a:pt x="28" y="16"/>
                    <a:pt x="28" y="16"/>
                    <a:pt x="27" y="16"/>
                  </a:cubicBezTo>
                  <a:cubicBezTo>
                    <a:pt x="26" y="16"/>
                    <a:pt x="26" y="16"/>
                    <a:pt x="24" y="16"/>
                  </a:cubicBezTo>
                  <a:cubicBezTo>
                    <a:pt x="22" y="15"/>
                    <a:pt x="20" y="15"/>
                    <a:pt x="18" y="15"/>
                  </a:cubicBezTo>
                  <a:cubicBezTo>
                    <a:pt x="16" y="15"/>
                    <a:pt x="14" y="15"/>
                    <a:pt x="13" y="17"/>
                  </a:cubicBezTo>
                  <a:cubicBezTo>
                    <a:pt x="12" y="17"/>
                    <a:pt x="12" y="17"/>
                    <a:pt x="12" y="17"/>
                  </a:cubicBezTo>
                  <a:cubicBezTo>
                    <a:pt x="12" y="17"/>
                    <a:pt x="12" y="17"/>
                    <a:pt x="12" y="17"/>
                  </a:cubicBezTo>
                  <a:cubicBezTo>
                    <a:pt x="11" y="17"/>
                    <a:pt x="11" y="17"/>
                    <a:pt x="11" y="17"/>
                  </a:cubicBezTo>
                  <a:cubicBezTo>
                    <a:pt x="11" y="17"/>
                    <a:pt x="10" y="17"/>
                    <a:pt x="10" y="17"/>
                  </a:cubicBezTo>
                  <a:cubicBezTo>
                    <a:pt x="10" y="18"/>
                    <a:pt x="10" y="18"/>
                    <a:pt x="10" y="18"/>
                  </a:cubicBezTo>
                  <a:cubicBezTo>
                    <a:pt x="10" y="18"/>
                    <a:pt x="9" y="18"/>
                    <a:pt x="9" y="18"/>
                  </a:cubicBezTo>
                  <a:cubicBezTo>
                    <a:pt x="9" y="18"/>
                    <a:pt x="9" y="17"/>
                    <a:pt x="8" y="17"/>
                  </a:cubicBezTo>
                  <a:cubicBezTo>
                    <a:pt x="8" y="17"/>
                    <a:pt x="8" y="16"/>
                    <a:pt x="8" y="16"/>
                  </a:cubicBezTo>
                  <a:cubicBezTo>
                    <a:pt x="8" y="16"/>
                    <a:pt x="8" y="15"/>
                    <a:pt x="8" y="15"/>
                  </a:cubicBezTo>
                  <a:cubicBezTo>
                    <a:pt x="8" y="14"/>
                    <a:pt x="8" y="14"/>
                    <a:pt x="8" y="14"/>
                  </a:cubicBezTo>
                  <a:cubicBezTo>
                    <a:pt x="8" y="14"/>
                    <a:pt x="8" y="14"/>
                    <a:pt x="8" y="14"/>
                  </a:cubicBezTo>
                  <a:cubicBezTo>
                    <a:pt x="8" y="13"/>
                    <a:pt x="8" y="13"/>
                    <a:pt x="8" y="13"/>
                  </a:cubicBezTo>
                  <a:cubicBezTo>
                    <a:pt x="8" y="13"/>
                    <a:pt x="8" y="13"/>
                    <a:pt x="8" y="13"/>
                  </a:cubicBezTo>
                  <a:cubicBezTo>
                    <a:pt x="9" y="13"/>
                    <a:pt x="9" y="13"/>
                    <a:pt x="9" y="13"/>
                  </a:cubicBezTo>
                  <a:cubicBezTo>
                    <a:pt x="9" y="14"/>
                    <a:pt x="9" y="14"/>
                    <a:pt x="9" y="14"/>
                  </a:cubicBezTo>
                  <a:cubicBezTo>
                    <a:pt x="9" y="14"/>
                    <a:pt x="9" y="14"/>
                    <a:pt x="9" y="14"/>
                  </a:cubicBezTo>
                  <a:cubicBezTo>
                    <a:pt x="9" y="15"/>
                    <a:pt x="9" y="16"/>
                    <a:pt x="9" y="16"/>
                  </a:cubicBezTo>
                  <a:cubicBezTo>
                    <a:pt x="10" y="16"/>
                    <a:pt x="10" y="15"/>
                    <a:pt x="10" y="14"/>
                  </a:cubicBezTo>
                  <a:cubicBezTo>
                    <a:pt x="10" y="14"/>
                    <a:pt x="10" y="14"/>
                    <a:pt x="11" y="14"/>
                  </a:cubicBezTo>
                  <a:cubicBezTo>
                    <a:pt x="11" y="14"/>
                    <a:pt x="11" y="14"/>
                    <a:pt x="11" y="14"/>
                  </a:cubicBezTo>
                  <a:cubicBezTo>
                    <a:pt x="11" y="15"/>
                    <a:pt x="11" y="15"/>
                    <a:pt x="11" y="15"/>
                  </a:cubicBezTo>
                  <a:cubicBezTo>
                    <a:pt x="12" y="16"/>
                    <a:pt x="12" y="16"/>
                    <a:pt x="12" y="16"/>
                  </a:cubicBezTo>
                  <a:cubicBezTo>
                    <a:pt x="12" y="16"/>
                    <a:pt x="12" y="15"/>
                    <a:pt x="12" y="14"/>
                  </a:cubicBezTo>
                  <a:cubicBezTo>
                    <a:pt x="12" y="14"/>
                    <a:pt x="13" y="14"/>
                    <a:pt x="13" y="14"/>
                  </a:cubicBezTo>
                  <a:cubicBezTo>
                    <a:pt x="13" y="14"/>
                    <a:pt x="13" y="14"/>
                    <a:pt x="13" y="14"/>
                  </a:cubicBezTo>
                  <a:cubicBezTo>
                    <a:pt x="13" y="14"/>
                    <a:pt x="13" y="14"/>
                    <a:pt x="13" y="14"/>
                  </a:cubicBezTo>
                  <a:cubicBezTo>
                    <a:pt x="13" y="14"/>
                    <a:pt x="13" y="14"/>
                    <a:pt x="13" y="14"/>
                  </a:cubicBezTo>
                  <a:cubicBezTo>
                    <a:pt x="14" y="14"/>
                    <a:pt x="14" y="15"/>
                    <a:pt x="14" y="15"/>
                  </a:cubicBezTo>
                  <a:cubicBezTo>
                    <a:pt x="14" y="15"/>
                    <a:pt x="14" y="14"/>
                    <a:pt x="14" y="14"/>
                  </a:cubicBezTo>
                  <a:cubicBezTo>
                    <a:pt x="14" y="14"/>
                    <a:pt x="14" y="14"/>
                    <a:pt x="14" y="14"/>
                  </a:cubicBezTo>
                  <a:cubicBezTo>
                    <a:pt x="14" y="14"/>
                    <a:pt x="14" y="14"/>
                    <a:pt x="14" y="14"/>
                  </a:cubicBezTo>
                  <a:cubicBezTo>
                    <a:pt x="14" y="14"/>
                    <a:pt x="14" y="13"/>
                    <a:pt x="14" y="13"/>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2"/>
                    <a:pt x="12" y="12"/>
                  </a:cubicBezTo>
                  <a:cubicBezTo>
                    <a:pt x="12" y="12"/>
                    <a:pt x="12" y="12"/>
                    <a:pt x="12" y="12"/>
                  </a:cubicBezTo>
                  <a:cubicBezTo>
                    <a:pt x="12" y="12"/>
                    <a:pt x="12" y="12"/>
                    <a:pt x="12" y="12"/>
                  </a:cubicBezTo>
                  <a:cubicBezTo>
                    <a:pt x="12" y="12"/>
                    <a:pt x="12" y="11"/>
                    <a:pt x="12" y="11"/>
                  </a:cubicBezTo>
                  <a:cubicBezTo>
                    <a:pt x="13" y="11"/>
                    <a:pt x="13" y="9"/>
                    <a:pt x="14" y="8"/>
                  </a:cubicBezTo>
                  <a:cubicBezTo>
                    <a:pt x="14" y="7"/>
                    <a:pt x="14" y="6"/>
                    <a:pt x="14" y="6"/>
                  </a:cubicBezTo>
                  <a:cubicBezTo>
                    <a:pt x="14" y="6"/>
                    <a:pt x="14" y="6"/>
                    <a:pt x="14" y="6"/>
                  </a:cubicBezTo>
                  <a:cubicBezTo>
                    <a:pt x="15" y="6"/>
                    <a:pt x="15" y="6"/>
                    <a:pt x="15" y="6"/>
                  </a:cubicBezTo>
                  <a:cubicBezTo>
                    <a:pt x="15" y="6"/>
                    <a:pt x="15" y="6"/>
                    <a:pt x="15" y="6"/>
                  </a:cubicBezTo>
                  <a:cubicBezTo>
                    <a:pt x="15" y="7"/>
                    <a:pt x="14" y="7"/>
                    <a:pt x="14" y="7"/>
                  </a:cubicBezTo>
                  <a:cubicBezTo>
                    <a:pt x="14" y="7"/>
                    <a:pt x="14" y="7"/>
                    <a:pt x="14" y="7"/>
                  </a:cubicBezTo>
                  <a:cubicBezTo>
                    <a:pt x="15" y="7"/>
                    <a:pt x="15" y="7"/>
                    <a:pt x="15" y="7"/>
                  </a:cubicBezTo>
                  <a:cubicBezTo>
                    <a:pt x="15" y="7"/>
                    <a:pt x="15" y="7"/>
                    <a:pt x="15" y="7"/>
                  </a:cubicBezTo>
                  <a:cubicBezTo>
                    <a:pt x="15" y="7"/>
                    <a:pt x="15" y="7"/>
                    <a:pt x="15" y="7"/>
                  </a:cubicBezTo>
                  <a:cubicBezTo>
                    <a:pt x="16" y="6"/>
                    <a:pt x="16" y="6"/>
                    <a:pt x="16" y="5"/>
                  </a:cubicBezTo>
                  <a:cubicBezTo>
                    <a:pt x="16" y="5"/>
                    <a:pt x="16" y="5"/>
                    <a:pt x="16" y="4"/>
                  </a:cubicBezTo>
                  <a:cubicBezTo>
                    <a:pt x="15" y="4"/>
                    <a:pt x="15" y="4"/>
                    <a:pt x="15" y="4"/>
                  </a:cubicBezTo>
                  <a:cubicBezTo>
                    <a:pt x="15" y="4"/>
                    <a:pt x="15" y="4"/>
                    <a:pt x="15" y="4"/>
                  </a:cubicBezTo>
                  <a:cubicBezTo>
                    <a:pt x="15" y="4"/>
                    <a:pt x="15" y="4"/>
                    <a:pt x="15" y="4"/>
                  </a:cubicBezTo>
                  <a:cubicBezTo>
                    <a:pt x="14" y="4"/>
                    <a:pt x="14" y="4"/>
                    <a:pt x="14" y="4"/>
                  </a:cubicBezTo>
                  <a:cubicBezTo>
                    <a:pt x="14" y="4"/>
                    <a:pt x="14" y="4"/>
                    <a:pt x="14" y="4"/>
                  </a:cubicBezTo>
                  <a:cubicBezTo>
                    <a:pt x="14" y="3"/>
                    <a:pt x="14" y="3"/>
                    <a:pt x="14" y="3"/>
                  </a:cubicBezTo>
                  <a:cubicBezTo>
                    <a:pt x="14" y="2"/>
                    <a:pt x="14" y="2"/>
                    <a:pt x="14" y="2"/>
                  </a:cubicBezTo>
                  <a:cubicBezTo>
                    <a:pt x="14" y="2"/>
                    <a:pt x="14" y="2"/>
                    <a:pt x="14" y="2"/>
                  </a:cubicBezTo>
                  <a:cubicBezTo>
                    <a:pt x="14" y="2"/>
                    <a:pt x="14" y="2"/>
                    <a:pt x="14" y="2"/>
                  </a:cubicBezTo>
                  <a:cubicBezTo>
                    <a:pt x="14" y="2"/>
                    <a:pt x="14" y="2"/>
                    <a:pt x="14" y="2"/>
                  </a:cubicBezTo>
                  <a:cubicBezTo>
                    <a:pt x="13" y="2"/>
                    <a:pt x="13" y="2"/>
                    <a:pt x="13" y="2"/>
                  </a:cubicBezTo>
                  <a:cubicBezTo>
                    <a:pt x="13" y="2"/>
                    <a:pt x="13" y="2"/>
                    <a:pt x="13" y="2"/>
                  </a:cubicBezTo>
                  <a:cubicBezTo>
                    <a:pt x="12" y="3"/>
                    <a:pt x="12" y="3"/>
                    <a:pt x="12" y="3"/>
                  </a:cubicBezTo>
                  <a:cubicBezTo>
                    <a:pt x="12" y="3"/>
                    <a:pt x="12" y="3"/>
                    <a:pt x="12" y="3"/>
                  </a:cubicBezTo>
                  <a:cubicBezTo>
                    <a:pt x="12" y="3"/>
                    <a:pt x="12" y="3"/>
                    <a:pt x="12" y="3"/>
                  </a:cubicBezTo>
                  <a:cubicBezTo>
                    <a:pt x="12" y="2"/>
                    <a:pt x="12" y="2"/>
                    <a:pt x="12" y="2"/>
                  </a:cubicBezTo>
                  <a:cubicBezTo>
                    <a:pt x="12" y="1"/>
                    <a:pt x="11" y="1"/>
                    <a:pt x="11" y="0"/>
                  </a:cubicBezTo>
                  <a:cubicBezTo>
                    <a:pt x="10" y="1"/>
                    <a:pt x="10" y="1"/>
                    <a:pt x="10" y="2"/>
                  </a:cubicBezTo>
                  <a:cubicBezTo>
                    <a:pt x="10" y="3"/>
                    <a:pt x="10" y="3"/>
                    <a:pt x="10" y="3"/>
                  </a:cubicBezTo>
                  <a:cubicBezTo>
                    <a:pt x="10" y="3"/>
                    <a:pt x="10" y="3"/>
                    <a:pt x="10" y="3"/>
                  </a:cubicBezTo>
                  <a:cubicBezTo>
                    <a:pt x="10" y="3"/>
                    <a:pt x="10" y="3"/>
                    <a:pt x="10" y="3"/>
                  </a:cubicBezTo>
                  <a:cubicBezTo>
                    <a:pt x="10" y="3"/>
                    <a:pt x="9" y="3"/>
                    <a:pt x="9" y="3"/>
                  </a:cubicBezTo>
                  <a:cubicBezTo>
                    <a:pt x="9" y="2"/>
                    <a:pt x="9" y="2"/>
                    <a:pt x="9" y="2"/>
                  </a:cubicBezTo>
                  <a:cubicBezTo>
                    <a:pt x="9" y="2"/>
                    <a:pt x="9" y="2"/>
                    <a:pt x="8" y="2"/>
                  </a:cubicBezTo>
                  <a:cubicBezTo>
                    <a:pt x="8" y="2"/>
                    <a:pt x="8" y="2"/>
                    <a:pt x="8" y="1"/>
                  </a:cubicBezTo>
                  <a:cubicBezTo>
                    <a:pt x="8" y="2"/>
                    <a:pt x="8" y="2"/>
                    <a:pt x="8" y="2"/>
                  </a:cubicBezTo>
                  <a:cubicBezTo>
                    <a:pt x="8" y="2"/>
                    <a:pt x="8" y="3"/>
                    <a:pt x="8" y="3"/>
                  </a:cubicBezTo>
                  <a:cubicBezTo>
                    <a:pt x="8" y="4"/>
                    <a:pt x="7" y="4"/>
                    <a:pt x="7" y="4"/>
                  </a:cubicBezTo>
                  <a:cubicBezTo>
                    <a:pt x="7" y="4"/>
                    <a:pt x="7" y="4"/>
                    <a:pt x="7" y="4"/>
                  </a:cubicBezTo>
                  <a:cubicBezTo>
                    <a:pt x="7" y="4"/>
                    <a:pt x="7" y="4"/>
                    <a:pt x="6" y="4"/>
                  </a:cubicBezTo>
                  <a:cubicBezTo>
                    <a:pt x="6" y="4"/>
                    <a:pt x="5" y="4"/>
                    <a:pt x="5" y="5"/>
                  </a:cubicBezTo>
                  <a:cubicBezTo>
                    <a:pt x="5" y="5"/>
                    <a:pt x="5" y="5"/>
                    <a:pt x="6" y="6"/>
                  </a:cubicBezTo>
                  <a:cubicBezTo>
                    <a:pt x="6" y="6"/>
                    <a:pt x="7" y="7"/>
                    <a:pt x="7" y="7"/>
                  </a:cubicBezTo>
                  <a:cubicBezTo>
                    <a:pt x="7" y="7"/>
                    <a:pt x="7" y="7"/>
                    <a:pt x="7" y="7"/>
                  </a:cubicBezTo>
                  <a:cubicBezTo>
                    <a:pt x="7" y="7"/>
                    <a:pt x="7" y="7"/>
                    <a:pt x="7" y="7"/>
                  </a:cubicBezTo>
                  <a:cubicBezTo>
                    <a:pt x="7" y="6"/>
                    <a:pt x="7" y="6"/>
                    <a:pt x="7" y="6"/>
                  </a:cubicBezTo>
                  <a:cubicBezTo>
                    <a:pt x="7" y="6"/>
                    <a:pt x="7" y="6"/>
                    <a:pt x="7" y="6"/>
                  </a:cubicBezTo>
                  <a:cubicBezTo>
                    <a:pt x="7" y="5"/>
                    <a:pt x="7" y="5"/>
                    <a:pt x="7" y="5"/>
                  </a:cubicBezTo>
                  <a:cubicBezTo>
                    <a:pt x="7" y="5"/>
                    <a:pt x="7" y="5"/>
                    <a:pt x="7" y="5"/>
                  </a:cubicBezTo>
                  <a:cubicBezTo>
                    <a:pt x="7" y="5"/>
                    <a:pt x="7" y="6"/>
                    <a:pt x="8" y="8"/>
                  </a:cubicBezTo>
                  <a:cubicBezTo>
                    <a:pt x="8" y="10"/>
                    <a:pt x="8" y="11"/>
                    <a:pt x="9" y="11"/>
                  </a:cubicBezTo>
                  <a:cubicBezTo>
                    <a:pt x="9" y="12"/>
                    <a:pt x="9" y="12"/>
                    <a:pt x="9" y="12"/>
                  </a:cubicBezTo>
                  <a:cubicBezTo>
                    <a:pt x="9" y="12"/>
                    <a:pt x="9" y="12"/>
                    <a:pt x="9" y="12"/>
                  </a:cubicBezTo>
                  <a:cubicBezTo>
                    <a:pt x="9" y="12"/>
                    <a:pt x="9" y="12"/>
                    <a:pt x="9" y="12"/>
                  </a:cubicBezTo>
                  <a:cubicBezTo>
                    <a:pt x="9" y="12"/>
                    <a:pt x="8" y="12"/>
                    <a:pt x="8" y="12"/>
                  </a:cubicBezTo>
                  <a:cubicBezTo>
                    <a:pt x="8" y="12"/>
                    <a:pt x="8" y="12"/>
                    <a:pt x="8" y="12"/>
                  </a:cubicBezTo>
                  <a:cubicBezTo>
                    <a:pt x="7" y="14"/>
                    <a:pt x="7" y="14"/>
                    <a:pt x="7" y="14"/>
                  </a:cubicBezTo>
                  <a:cubicBezTo>
                    <a:pt x="7" y="17"/>
                    <a:pt x="7" y="17"/>
                    <a:pt x="7" y="17"/>
                  </a:cubicBezTo>
                  <a:cubicBezTo>
                    <a:pt x="7" y="18"/>
                    <a:pt x="7" y="18"/>
                    <a:pt x="7" y="19"/>
                  </a:cubicBezTo>
                  <a:cubicBezTo>
                    <a:pt x="7" y="20"/>
                    <a:pt x="7" y="20"/>
                    <a:pt x="7" y="21"/>
                  </a:cubicBezTo>
                  <a:cubicBezTo>
                    <a:pt x="7" y="23"/>
                    <a:pt x="6" y="24"/>
                    <a:pt x="4" y="25"/>
                  </a:cubicBezTo>
                  <a:cubicBezTo>
                    <a:pt x="2" y="26"/>
                    <a:pt x="2" y="26"/>
                    <a:pt x="2" y="26"/>
                  </a:cubicBezTo>
                  <a:cubicBezTo>
                    <a:pt x="0" y="26"/>
                    <a:pt x="0" y="27"/>
                    <a:pt x="0" y="29"/>
                  </a:cubicBezTo>
                  <a:cubicBezTo>
                    <a:pt x="0" y="28"/>
                    <a:pt x="0" y="28"/>
                    <a:pt x="1" y="28"/>
                  </a:cubicBezTo>
                  <a:cubicBezTo>
                    <a:pt x="1" y="28"/>
                    <a:pt x="1" y="28"/>
                    <a:pt x="1" y="28"/>
                  </a:cubicBezTo>
                  <a:cubicBezTo>
                    <a:pt x="2" y="28"/>
                    <a:pt x="2" y="28"/>
                    <a:pt x="2" y="28"/>
                  </a:cubicBezTo>
                  <a:cubicBezTo>
                    <a:pt x="2" y="28"/>
                    <a:pt x="2" y="28"/>
                    <a:pt x="2" y="28"/>
                  </a:cubicBezTo>
                  <a:cubicBezTo>
                    <a:pt x="3" y="27"/>
                    <a:pt x="3" y="27"/>
                    <a:pt x="3" y="27"/>
                  </a:cubicBezTo>
                  <a:cubicBezTo>
                    <a:pt x="3" y="27"/>
                    <a:pt x="3" y="27"/>
                    <a:pt x="3" y="27"/>
                  </a:cubicBezTo>
                  <a:cubicBezTo>
                    <a:pt x="3" y="27"/>
                    <a:pt x="3" y="27"/>
                    <a:pt x="3" y="27"/>
                  </a:cubicBezTo>
                  <a:cubicBezTo>
                    <a:pt x="3" y="27"/>
                    <a:pt x="3" y="27"/>
                    <a:pt x="3" y="27"/>
                  </a:cubicBezTo>
                  <a:cubicBezTo>
                    <a:pt x="3" y="28"/>
                    <a:pt x="3" y="28"/>
                    <a:pt x="3" y="28"/>
                  </a:cubicBezTo>
                  <a:cubicBezTo>
                    <a:pt x="3" y="29"/>
                    <a:pt x="3" y="29"/>
                    <a:pt x="4" y="30"/>
                  </a:cubicBezTo>
                  <a:cubicBezTo>
                    <a:pt x="4" y="29"/>
                    <a:pt x="4" y="29"/>
                    <a:pt x="4" y="29"/>
                  </a:cubicBezTo>
                  <a:cubicBezTo>
                    <a:pt x="4" y="29"/>
                    <a:pt x="4" y="29"/>
                    <a:pt x="4" y="28"/>
                  </a:cubicBezTo>
                  <a:cubicBezTo>
                    <a:pt x="5" y="28"/>
                    <a:pt x="5" y="27"/>
                    <a:pt x="5" y="27"/>
                  </a:cubicBezTo>
                  <a:cubicBezTo>
                    <a:pt x="5" y="26"/>
                    <a:pt x="5" y="26"/>
                    <a:pt x="5" y="26"/>
                  </a:cubicBezTo>
                  <a:cubicBezTo>
                    <a:pt x="5" y="26"/>
                    <a:pt x="5" y="26"/>
                    <a:pt x="5" y="27"/>
                  </a:cubicBezTo>
                  <a:cubicBezTo>
                    <a:pt x="5" y="27"/>
                    <a:pt x="5" y="27"/>
                    <a:pt x="6" y="27"/>
                  </a:cubicBezTo>
                  <a:cubicBezTo>
                    <a:pt x="6" y="27"/>
                    <a:pt x="6" y="27"/>
                    <a:pt x="6" y="27"/>
                  </a:cubicBezTo>
                  <a:cubicBezTo>
                    <a:pt x="6" y="27"/>
                    <a:pt x="6" y="27"/>
                    <a:pt x="6" y="27"/>
                  </a:cubicBezTo>
                  <a:cubicBezTo>
                    <a:pt x="6" y="27"/>
                    <a:pt x="6" y="26"/>
                    <a:pt x="7" y="26"/>
                  </a:cubicBezTo>
                  <a:cubicBezTo>
                    <a:pt x="7" y="26"/>
                    <a:pt x="7" y="26"/>
                    <a:pt x="7" y="26"/>
                  </a:cubicBezTo>
                  <a:cubicBezTo>
                    <a:pt x="7" y="25"/>
                    <a:pt x="7" y="25"/>
                    <a:pt x="7" y="25"/>
                  </a:cubicBezTo>
                  <a:cubicBezTo>
                    <a:pt x="7" y="25"/>
                    <a:pt x="7" y="25"/>
                    <a:pt x="7" y="25"/>
                  </a:cubicBezTo>
                  <a:cubicBezTo>
                    <a:pt x="7" y="24"/>
                    <a:pt x="7" y="24"/>
                    <a:pt x="7" y="24"/>
                  </a:cubicBezTo>
                  <a:cubicBezTo>
                    <a:pt x="7" y="24"/>
                    <a:pt x="7" y="25"/>
                    <a:pt x="8" y="25"/>
                  </a:cubicBezTo>
                  <a:cubicBezTo>
                    <a:pt x="8" y="25"/>
                    <a:pt x="8" y="25"/>
                    <a:pt x="8" y="25"/>
                  </a:cubicBezTo>
                  <a:cubicBezTo>
                    <a:pt x="8" y="25"/>
                    <a:pt x="8" y="25"/>
                    <a:pt x="8" y="25"/>
                  </a:cubicBezTo>
                  <a:cubicBezTo>
                    <a:pt x="8" y="25"/>
                    <a:pt x="8" y="25"/>
                    <a:pt x="8" y="25"/>
                  </a:cubicBezTo>
                  <a:cubicBezTo>
                    <a:pt x="8" y="24"/>
                    <a:pt x="9" y="24"/>
                    <a:pt x="9" y="23"/>
                  </a:cubicBezTo>
                  <a:cubicBezTo>
                    <a:pt x="9" y="23"/>
                    <a:pt x="9" y="23"/>
                    <a:pt x="9" y="23"/>
                  </a:cubicBezTo>
                  <a:cubicBezTo>
                    <a:pt x="9" y="22"/>
                    <a:pt x="9" y="22"/>
                    <a:pt x="9" y="22"/>
                  </a:cubicBezTo>
                  <a:cubicBezTo>
                    <a:pt x="9" y="22"/>
                    <a:pt x="9" y="22"/>
                    <a:pt x="9" y="22"/>
                  </a:cubicBezTo>
                  <a:cubicBezTo>
                    <a:pt x="9" y="22"/>
                    <a:pt x="9" y="22"/>
                    <a:pt x="9" y="22"/>
                  </a:cubicBezTo>
                  <a:cubicBezTo>
                    <a:pt x="9" y="22"/>
                    <a:pt x="9" y="22"/>
                    <a:pt x="9" y="23"/>
                  </a:cubicBezTo>
                  <a:cubicBezTo>
                    <a:pt x="9" y="23"/>
                    <a:pt x="10" y="23"/>
                    <a:pt x="10" y="23"/>
                  </a:cubicBezTo>
                  <a:cubicBezTo>
                    <a:pt x="10" y="23"/>
                    <a:pt x="10" y="23"/>
                    <a:pt x="10" y="23"/>
                  </a:cubicBezTo>
                  <a:cubicBezTo>
                    <a:pt x="11" y="22"/>
                    <a:pt x="11" y="22"/>
                    <a:pt x="11" y="22"/>
                  </a:cubicBezTo>
                  <a:cubicBezTo>
                    <a:pt x="11" y="22"/>
                    <a:pt x="11" y="22"/>
                    <a:pt x="11" y="22"/>
                  </a:cubicBezTo>
                  <a:cubicBezTo>
                    <a:pt x="11" y="22"/>
                    <a:pt x="11" y="22"/>
                    <a:pt x="11" y="21"/>
                  </a:cubicBezTo>
                  <a:cubicBezTo>
                    <a:pt x="10" y="21"/>
                    <a:pt x="10" y="21"/>
                    <a:pt x="10" y="21"/>
                  </a:cubicBezTo>
                  <a:cubicBezTo>
                    <a:pt x="10" y="21"/>
                    <a:pt x="10" y="21"/>
                    <a:pt x="10" y="21"/>
                  </a:cubicBezTo>
                  <a:cubicBezTo>
                    <a:pt x="10" y="20"/>
                    <a:pt x="10" y="20"/>
                    <a:pt x="11" y="19"/>
                  </a:cubicBezTo>
                  <a:cubicBezTo>
                    <a:pt x="11" y="19"/>
                    <a:pt x="11" y="18"/>
                    <a:pt x="11" y="18"/>
                  </a:cubicBezTo>
                  <a:cubicBezTo>
                    <a:pt x="11" y="18"/>
                    <a:pt x="11" y="18"/>
                    <a:pt x="11" y="18"/>
                  </a:cubicBezTo>
                  <a:cubicBezTo>
                    <a:pt x="11" y="18"/>
                    <a:pt x="11" y="18"/>
                    <a:pt x="11" y="18"/>
                  </a:cubicBezTo>
                  <a:cubicBezTo>
                    <a:pt x="11" y="19"/>
                    <a:pt x="11" y="19"/>
                    <a:pt x="11" y="19"/>
                  </a:cubicBezTo>
                  <a:cubicBezTo>
                    <a:pt x="11" y="19"/>
                    <a:pt x="11" y="19"/>
                    <a:pt x="11" y="19"/>
                  </a:cubicBezTo>
                  <a:cubicBezTo>
                    <a:pt x="11" y="19"/>
                    <a:pt x="11" y="19"/>
                    <a:pt x="11" y="19"/>
                  </a:cubicBezTo>
                  <a:cubicBezTo>
                    <a:pt x="11" y="19"/>
                    <a:pt x="12" y="19"/>
                    <a:pt x="12" y="19"/>
                  </a:cubicBezTo>
                  <a:cubicBezTo>
                    <a:pt x="12" y="19"/>
                    <a:pt x="12" y="19"/>
                    <a:pt x="12" y="19"/>
                  </a:cubicBezTo>
                  <a:cubicBezTo>
                    <a:pt x="13" y="19"/>
                    <a:pt x="13" y="19"/>
                    <a:pt x="13" y="19"/>
                  </a:cubicBezTo>
                  <a:cubicBezTo>
                    <a:pt x="13" y="19"/>
                    <a:pt x="13" y="19"/>
                    <a:pt x="14" y="19"/>
                  </a:cubicBezTo>
                  <a:cubicBezTo>
                    <a:pt x="15" y="18"/>
                    <a:pt x="15" y="18"/>
                    <a:pt x="16" y="18"/>
                  </a:cubicBezTo>
                  <a:cubicBezTo>
                    <a:pt x="17" y="18"/>
                    <a:pt x="17" y="18"/>
                    <a:pt x="18" y="18"/>
                  </a:cubicBezTo>
                  <a:cubicBezTo>
                    <a:pt x="18" y="18"/>
                    <a:pt x="18" y="18"/>
                    <a:pt x="18" y="18"/>
                  </a:cubicBezTo>
                  <a:cubicBezTo>
                    <a:pt x="18" y="18"/>
                    <a:pt x="18" y="18"/>
                    <a:pt x="18" y="18"/>
                  </a:cubicBezTo>
                  <a:cubicBezTo>
                    <a:pt x="19" y="18"/>
                    <a:pt x="19" y="18"/>
                    <a:pt x="19" y="18"/>
                  </a:cubicBezTo>
                  <a:cubicBezTo>
                    <a:pt x="19" y="18"/>
                    <a:pt x="18" y="17"/>
                    <a:pt x="18" y="17"/>
                  </a:cubicBezTo>
                  <a:cubicBezTo>
                    <a:pt x="18" y="17"/>
                    <a:pt x="18" y="17"/>
                    <a:pt x="18" y="17"/>
                  </a:cubicBezTo>
                  <a:cubicBezTo>
                    <a:pt x="18" y="17"/>
                    <a:pt x="18" y="17"/>
                    <a:pt x="18" y="17"/>
                  </a:cubicBezTo>
                  <a:cubicBezTo>
                    <a:pt x="18" y="17"/>
                    <a:pt x="19" y="17"/>
                    <a:pt x="19" y="17"/>
                  </a:cubicBezTo>
                  <a:cubicBezTo>
                    <a:pt x="19" y="17"/>
                    <a:pt x="19" y="17"/>
                    <a:pt x="19" y="18"/>
                  </a:cubicBezTo>
                  <a:cubicBezTo>
                    <a:pt x="20" y="19"/>
                    <a:pt x="21" y="20"/>
                    <a:pt x="22" y="20"/>
                  </a:cubicBezTo>
                  <a:cubicBezTo>
                    <a:pt x="23" y="21"/>
                    <a:pt x="23" y="21"/>
                    <a:pt x="23" y="21"/>
                  </a:cubicBezTo>
                  <a:cubicBezTo>
                    <a:pt x="24" y="21"/>
                    <a:pt x="24" y="21"/>
                    <a:pt x="24" y="22"/>
                  </a:cubicBezTo>
                  <a:cubicBezTo>
                    <a:pt x="24" y="23"/>
                    <a:pt x="23" y="24"/>
                    <a:pt x="22" y="24"/>
                  </a:cubicBezTo>
                  <a:cubicBezTo>
                    <a:pt x="21" y="25"/>
                    <a:pt x="21" y="25"/>
                    <a:pt x="21" y="25"/>
                  </a:cubicBezTo>
                  <a:cubicBezTo>
                    <a:pt x="21" y="25"/>
                    <a:pt x="20" y="26"/>
                    <a:pt x="20" y="27"/>
                  </a:cubicBezTo>
                  <a:cubicBezTo>
                    <a:pt x="20" y="27"/>
                    <a:pt x="20" y="28"/>
                    <a:pt x="20" y="28"/>
                  </a:cubicBezTo>
                  <a:cubicBezTo>
                    <a:pt x="21" y="28"/>
                    <a:pt x="21" y="28"/>
                    <a:pt x="21" y="28"/>
                  </a:cubicBezTo>
                  <a:cubicBezTo>
                    <a:pt x="21" y="28"/>
                    <a:pt x="21" y="28"/>
                    <a:pt x="21" y="28"/>
                  </a:cubicBezTo>
                  <a:cubicBezTo>
                    <a:pt x="22" y="27"/>
                    <a:pt x="22" y="27"/>
                    <a:pt x="22" y="27"/>
                  </a:cubicBezTo>
                  <a:cubicBezTo>
                    <a:pt x="22" y="27"/>
                    <a:pt x="22" y="27"/>
                    <a:pt x="22" y="27"/>
                  </a:cubicBezTo>
                  <a:cubicBezTo>
                    <a:pt x="22" y="26"/>
                    <a:pt x="22" y="26"/>
                    <a:pt x="22" y="26"/>
                  </a:cubicBezTo>
                  <a:cubicBezTo>
                    <a:pt x="23" y="26"/>
                    <a:pt x="23" y="25"/>
                    <a:pt x="23" y="25"/>
                  </a:cubicBezTo>
                  <a:cubicBezTo>
                    <a:pt x="23" y="25"/>
                    <a:pt x="23" y="25"/>
                    <a:pt x="23" y="26"/>
                  </a:cubicBezTo>
                  <a:cubicBezTo>
                    <a:pt x="23" y="26"/>
                    <a:pt x="23" y="26"/>
                    <a:pt x="23" y="26"/>
                  </a:cubicBezTo>
                  <a:cubicBezTo>
                    <a:pt x="23" y="26"/>
                    <a:pt x="23" y="26"/>
                    <a:pt x="23" y="26"/>
                  </a:cubicBezTo>
                  <a:cubicBezTo>
                    <a:pt x="23" y="27"/>
                    <a:pt x="23" y="27"/>
                    <a:pt x="23" y="27"/>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7" name="Freeform 98">
              <a:extLst>
                <a:ext uri="{FF2B5EF4-FFF2-40B4-BE49-F238E27FC236}">
                  <a16:creationId xmlns:a16="http://schemas.microsoft.com/office/drawing/2014/main" id="{C580C596-2720-4776-95D2-441B2E2A31BF}"/>
                </a:ext>
              </a:extLst>
            </p:cNvPr>
            <p:cNvSpPr>
              <a:spLocks/>
            </p:cNvSpPr>
            <p:nvPr userDrawn="1"/>
          </p:nvSpPr>
          <p:spPr bwMode="auto">
            <a:xfrm>
              <a:off x="355" y="283"/>
              <a:ext cx="31" cy="40"/>
            </a:xfrm>
            <a:custGeom>
              <a:avLst/>
              <a:gdLst>
                <a:gd name="T0" fmla="*/ 0 w 15"/>
                <a:gd name="T1" fmla="*/ 18 h 19"/>
                <a:gd name="T2" fmla="*/ 3 w 15"/>
                <a:gd name="T3" fmla="*/ 15 h 19"/>
                <a:gd name="T4" fmla="*/ 10 w 15"/>
                <a:gd name="T5" fmla="*/ 9 h 19"/>
                <a:gd name="T6" fmla="*/ 10 w 15"/>
                <a:gd name="T7" fmla="*/ 7 h 19"/>
                <a:gd name="T8" fmla="*/ 10 w 15"/>
                <a:gd name="T9" fmla="*/ 5 h 19"/>
                <a:gd name="T10" fmla="*/ 11 w 15"/>
                <a:gd name="T11" fmla="*/ 3 h 19"/>
                <a:gd name="T12" fmla="*/ 12 w 15"/>
                <a:gd name="T13" fmla="*/ 2 h 19"/>
                <a:gd name="T14" fmla="*/ 12 w 15"/>
                <a:gd name="T15" fmla="*/ 1 h 19"/>
                <a:gd name="T16" fmla="*/ 12 w 15"/>
                <a:gd name="T17" fmla="*/ 1 h 19"/>
                <a:gd name="T18" fmla="*/ 12 w 15"/>
                <a:gd name="T19" fmla="*/ 1 h 19"/>
                <a:gd name="T20" fmla="*/ 13 w 15"/>
                <a:gd name="T21" fmla="*/ 0 h 19"/>
                <a:gd name="T22" fmla="*/ 13 w 15"/>
                <a:gd name="T23" fmla="*/ 0 h 19"/>
                <a:gd name="T24" fmla="*/ 13 w 15"/>
                <a:gd name="T25" fmla="*/ 0 h 19"/>
                <a:gd name="T26" fmla="*/ 14 w 15"/>
                <a:gd name="T27" fmla="*/ 0 h 19"/>
                <a:gd name="T28" fmla="*/ 14 w 15"/>
                <a:gd name="T29" fmla="*/ 0 h 19"/>
                <a:gd name="T30" fmla="*/ 14 w 15"/>
                <a:gd name="T31" fmla="*/ 1 h 19"/>
                <a:gd name="T32" fmla="*/ 14 w 15"/>
                <a:gd name="T33" fmla="*/ 1 h 19"/>
                <a:gd name="T34" fmla="*/ 14 w 15"/>
                <a:gd name="T35" fmla="*/ 1 h 19"/>
                <a:gd name="T36" fmla="*/ 15 w 15"/>
                <a:gd name="T37" fmla="*/ 1 h 19"/>
                <a:gd name="T38" fmla="*/ 15 w 15"/>
                <a:gd name="T39" fmla="*/ 1 h 19"/>
                <a:gd name="T40" fmla="*/ 14 w 15"/>
                <a:gd name="T41" fmla="*/ 4 h 19"/>
                <a:gd name="T42" fmla="*/ 12 w 15"/>
                <a:gd name="T43" fmla="*/ 8 h 19"/>
                <a:gd name="T44" fmla="*/ 13 w 15"/>
                <a:gd name="T45" fmla="*/ 10 h 19"/>
                <a:gd name="T46" fmla="*/ 13 w 15"/>
                <a:gd name="T47" fmla="*/ 10 h 19"/>
                <a:gd name="T48" fmla="*/ 13 w 15"/>
                <a:gd name="T49" fmla="*/ 11 h 19"/>
                <a:gd name="T50" fmla="*/ 13 w 15"/>
                <a:gd name="T51" fmla="*/ 11 h 19"/>
                <a:gd name="T52" fmla="*/ 12 w 15"/>
                <a:gd name="T53" fmla="*/ 11 h 19"/>
                <a:gd name="T54" fmla="*/ 12 w 15"/>
                <a:gd name="T55" fmla="*/ 11 h 19"/>
                <a:gd name="T56" fmla="*/ 11 w 15"/>
                <a:gd name="T57" fmla="*/ 11 h 19"/>
                <a:gd name="T58" fmla="*/ 11 w 15"/>
                <a:gd name="T59" fmla="*/ 11 h 19"/>
                <a:gd name="T60" fmla="*/ 11 w 15"/>
                <a:gd name="T61" fmla="*/ 11 h 19"/>
                <a:gd name="T62" fmla="*/ 11 w 15"/>
                <a:gd name="T63" fmla="*/ 11 h 19"/>
                <a:gd name="T64" fmla="*/ 11 w 15"/>
                <a:gd name="T65" fmla="*/ 12 h 19"/>
                <a:gd name="T66" fmla="*/ 11 w 15"/>
                <a:gd name="T67" fmla="*/ 12 h 19"/>
                <a:gd name="T68" fmla="*/ 10 w 15"/>
                <a:gd name="T69" fmla="*/ 13 h 19"/>
                <a:gd name="T70" fmla="*/ 10 w 15"/>
                <a:gd name="T71" fmla="*/ 13 h 19"/>
                <a:gd name="T72" fmla="*/ 10 w 15"/>
                <a:gd name="T73" fmla="*/ 13 h 19"/>
                <a:gd name="T74" fmla="*/ 10 w 15"/>
                <a:gd name="T75" fmla="*/ 12 h 19"/>
                <a:gd name="T76" fmla="*/ 9 w 15"/>
                <a:gd name="T77" fmla="*/ 12 h 19"/>
                <a:gd name="T78" fmla="*/ 9 w 15"/>
                <a:gd name="T79" fmla="*/ 12 h 19"/>
                <a:gd name="T80" fmla="*/ 9 w 15"/>
                <a:gd name="T81" fmla="*/ 14 h 19"/>
                <a:gd name="T82" fmla="*/ 8 w 15"/>
                <a:gd name="T83" fmla="*/ 14 h 19"/>
                <a:gd name="T84" fmla="*/ 8 w 15"/>
                <a:gd name="T85" fmla="*/ 15 h 19"/>
                <a:gd name="T86" fmla="*/ 8 w 15"/>
                <a:gd name="T87" fmla="*/ 14 h 19"/>
                <a:gd name="T88" fmla="*/ 7 w 15"/>
                <a:gd name="T89" fmla="*/ 14 h 19"/>
                <a:gd name="T90" fmla="*/ 7 w 15"/>
                <a:gd name="T91" fmla="*/ 14 h 19"/>
                <a:gd name="T92" fmla="*/ 7 w 15"/>
                <a:gd name="T93" fmla="*/ 15 h 19"/>
                <a:gd name="T94" fmla="*/ 6 w 15"/>
                <a:gd name="T95" fmla="*/ 17 h 19"/>
                <a:gd name="T96" fmla="*/ 5 w 15"/>
                <a:gd name="T97" fmla="*/ 18 h 19"/>
                <a:gd name="T98" fmla="*/ 5 w 15"/>
                <a:gd name="T99" fmla="*/ 16 h 19"/>
                <a:gd name="T100" fmla="*/ 5 w 15"/>
                <a:gd name="T101" fmla="*/ 16 h 19"/>
                <a:gd name="T102" fmla="*/ 5 w 15"/>
                <a:gd name="T103" fmla="*/ 15 h 19"/>
                <a:gd name="T104" fmla="*/ 5 w 15"/>
                <a:gd name="T105" fmla="*/ 15 h 19"/>
                <a:gd name="T106" fmla="*/ 5 w 15"/>
                <a:gd name="T107" fmla="*/ 15 h 19"/>
                <a:gd name="T108" fmla="*/ 4 w 15"/>
                <a:gd name="T109" fmla="*/ 16 h 19"/>
                <a:gd name="T110" fmla="*/ 3 w 15"/>
                <a:gd name="T111" fmla="*/ 17 h 19"/>
                <a:gd name="T112" fmla="*/ 2 w 15"/>
                <a:gd name="T113" fmla="*/ 18 h 19"/>
                <a:gd name="T114" fmla="*/ 0 w 15"/>
                <a:gd name="T115" fmla="*/ 19 h 19"/>
                <a:gd name="T116" fmla="*/ 0 w 15"/>
                <a:gd name="T117"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 h="19">
                  <a:moveTo>
                    <a:pt x="0" y="18"/>
                  </a:moveTo>
                  <a:cubicBezTo>
                    <a:pt x="0" y="17"/>
                    <a:pt x="1" y="16"/>
                    <a:pt x="3" y="15"/>
                  </a:cubicBezTo>
                  <a:cubicBezTo>
                    <a:pt x="8" y="12"/>
                    <a:pt x="10" y="10"/>
                    <a:pt x="10" y="9"/>
                  </a:cubicBezTo>
                  <a:cubicBezTo>
                    <a:pt x="10" y="8"/>
                    <a:pt x="10" y="8"/>
                    <a:pt x="10" y="7"/>
                  </a:cubicBezTo>
                  <a:cubicBezTo>
                    <a:pt x="10" y="6"/>
                    <a:pt x="10" y="6"/>
                    <a:pt x="10" y="5"/>
                  </a:cubicBezTo>
                  <a:cubicBezTo>
                    <a:pt x="10" y="4"/>
                    <a:pt x="10" y="3"/>
                    <a:pt x="11" y="3"/>
                  </a:cubicBezTo>
                  <a:cubicBezTo>
                    <a:pt x="12" y="2"/>
                    <a:pt x="12" y="2"/>
                    <a:pt x="12" y="2"/>
                  </a:cubicBezTo>
                  <a:cubicBezTo>
                    <a:pt x="12" y="2"/>
                    <a:pt x="12" y="1"/>
                    <a:pt x="12" y="1"/>
                  </a:cubicBezTo>
                  <a:cubicBezTo>
                    <a:pt x="12" y="1"/>
                    <a:pt x="12" y="1"/>
                    <a:pt x="12" y="1"/>
                  </a:cubicBezTo>
                  <a:cubicBezTo>
                    <a:pt x="12" y="1"/>
                    <a:pt x="12" y="1"/>
                    <a:pt x="12" y="1"/>
                  </a:cubicBezTo>
                  <a:cubicBezTo>
                    <a:pt x="12" y="0"/>
                    <a:pt x="12" y="0"/>
                    <a:pt x="13" y="0"/>
                  </a:cubicBezTo>
                  <a:cubicBezTo>
                    <a:pt x="13" y="0"/>
                    <a:pt x="13" y="0"/>
                    <a:pt x="13" y="0"/>
                  </a:cubicBezTo>
                  <a:cubicBezTo>
                    <a:pt x="13" y="0"/>
                    <a:pt x="13" y="0"/>
                    <a:pt x="13" y="0"/>
                  </a:cubicBezTo>
                  <a:cubicBezTo>
                    <a:pt x="13" y="0"/>
                    <a:pt x="13" y="0"/>
                    <a:pt x="14" y="0"/>
                  </a:cubicBezTo>
                  <a:cubicBezTo>
                    <a:pt x="14" y="0"/>
                    <a:pt x="14" y="0"/>
                    <a:pt x="14" y="0"/>
                  </a:cubicBezTo>
                  <a:cubicBezTo>
                    <a:pt x="14" y="1"/>
                    <a:pt x="14" y="1"/>
                    <a:pt x="14" y="1"/>
                  </a:cubicBezTo>
                  <a:cubicBezTo>
                    <a:pt x="14" y="1"/>
                    <a:pt x="14" y="1"/>
                    <a:pt x="14" y="1"/>
                  </a:cubicBezTo>
                  <a:cubicBezTo>
                    <a:pt x="14" y="1"/>
                    <a:pt x="14" y="1"/>
                    <a:pt x="14" y="1"/>
                  </a:cubicBezTo>
                  <a:cubicBezTo>
                    <a:pt x="15" y="1"/>
                    <a:pt x="15" y="1"/>
                    <a:pt x="15" y="1"/>
                  </a:cubicBezTo>
                  <a:cubicBezTo>
                    <a:pt x="15" y="1"/>
                    <a:pt x="15" y="1"/>
                    <a:pt x="15" y="1"/>
                  </a:cubicBezTo>
                  <a:cubicBezTo>
                    <a:pt x="15" y="2"/>
                    <a:pt x="15" y="3"/>
                    <a:pt x="14" y="4"/>
                  </a:cubicBezTo>
                  <a:cubicBezTo>
                    <a:pt x="13" y="5"/>
                    <a:pt x="12" y="6"/>
                    <a:pt x="12" y="8"/>
                  </a:cubicBezTo>
                  <a:cubicBezTo>
                    <a:pt x="12" y="8"/>
                    <a:pt x="12" y="9"/>
                    <a:pt x="13" y="10"/>
                  </a:cubicBezTo>
                  <a:cubicBezTo>
                    <a:pt x="13" y="10"/>
                    <a:pt x="13" y="10"/>
                    <a:pt x="13" y="10"/>
                  </a:cubicBezTo>
                  <a:cubicBezTo>
                    <a:pt x="13" y="10"/>
                    <a:pt x="13" y="10"/>
                    <a:pt x="13" y="11"/>
                  </a:cubicBezTo>
                  <a:cubicBezTo>
                    <a:pt x="13" y="11"/>
                    <a:pt x="13" y="11"/>
                    <a:pt x="13" y="11"/>
                  </a:cubicBezTo>
                  <a:cubicBezTo>
                    <a:pt x="12" y="11"/>
                    <a:pt x="12" y="11"/>
                    <a:pt x="12" y="11"/>
                  </a:cubicBezTo>
                  <a:cubicBezTo>
                    <a:pt x="12" y="11"/>
                    <a:pt x="12" y="11"/>
                    <a:pt x="12" y="11"/>
                  </a:cubicBezTo>
                  <a:cubicBezTo>
                    <a:pt x="11" y="11"/>
                    <a:pt x="11" y="11"/>
                    <a:pt x="11" y="11"/>
                  </a:cubicBezTo>
                  <a:cubicBezTo>
                    <a:pt x="11" y="11"/>
                    <a:pt x="11" y="11"/>
                    <a:pt x="11" y="11"/>
                  </a:cubicBezTo>
                  <a:cubicBezTo>
                    <a:pt x="11" y="11"/>
                    <a:pt x="11" y="11"/>
                    <a:pt x="11" y="11"/>
                  </a:cubicBezTo>
                  <a:cubicBezTo>
                    <a:pt x="11" y="11"/>
                    <a:pt x="11" y="11"/>
                    <a:pt x="11" y="11"/>
                  </a:cubicBezTo>
                  <a:cubicBezTo>
                    <a:pt x="11" y="12"/>
                    <a:pt x="11" y="12"/>
                    <a:pt x="11" y="12"/>
                  </a:cubicBezTo>
                  <a:cubicBezTo>
                    <a:pt x="11" y="12"/>
                    <a:pt x="11" y="12"/>
                    <a:pt x="11" y="12"/>
                  </a:cubicBezTo>
                  <a:cubicBezTo>
                    <a:pt x="11" y="13"/>
                    <a:pt x="10" y="13"/>
                    <a:pt x="10" y="13"/>
                  </a:cubicBezTo>
                  <a:cubicBezTo>
                    <a:pt x="10" y="13"/>
                    <a:pt x="10" y="13"/>
                    <a:pt x="10" y="13"/>
                  </a:cubicBezTo>
                  <a:cubicBezTo>
                    <a:pt x="10" y="13"/>
                    <a:pt x="10" y="13"/>
                    <a:pt x="10" y="13"/>
                  </a:cubicBezTo>
                  <a:cubicBezTo>
                    <a:pt x="10" y="12"/>
                    <a:pt x="10" y="12"/>
                    <a:pt x="10" y="12"/>
                  </a:cubicBezTo>
                  <a:cubicBezTo>
                    <a:pt x="10" y="12"/>
                    <a:pt x="9" y="12"/>
                    <a:pt x="9" y="12"/>
                  </a:cubicBezTo>
                  <a:cubicBezTo>
                    <a:pt x="9" y="12"/>
                    <a:pt x="9" y="12"/>
                    <a:pt x="9" y="12"/>
                  </a:cubicBezTo>
                  <a:cubicBezTo>
                    <a:pt x="9" y="13"/>
                    <a:pt x="9" y="14"/>
                    <a:pt x="9" y="14"/>
                  </a:cubicBezTo>
                  <a:cubicBezTo>
                    <a:pt x="8" y="14"/>
                    <a:pt x="8" y="14"/>
                    <a:pt x="8" y="14"/>
                  </a:cubicBezTo>
                  <a:cubicBezTo>
                    <a:pt x="8" y="14"/>
                    <a:pt x="8" y="15"/>
                    <a:pt x="8" y="15"/>
                  </a:cubicBezTo>
                  <a:cubicBezTo>
                    <a:pt x="8" y="15"/>
                    <a:pt x="8" y="14"/>
                    <a:pt x="8" y="14"/>
                  </a:cubicBezTo>
                  <a:cubicBezTo>
                    <a:pt x="7" y="14"/>
                    <a:pt x="7" y="14"/>
                    <a:pt x="7" y="14"/>
                  </a:cubicBezTo>
                  <a:cubicBezTo>
                    <a:pt x="7" y="14"/>
                    <a:pt x="7" y="14"/>
                    <a:pt x="7" y="14"/>
                  </a:cubicBezTo>
                  <a:cubicBezTo>
                    <a:pt x="7" y="14"/>
                    <a:pt x="7" y="14"/>
                    <a:pt x="7" y="15"/>
                  </a:cubicBezTo>
                  <a:cubicBezTo>
                    <a:pt x="7" y="16"/>
                    <a:pt x="7" y="16"/>
                    <a:pt x="6" y="17"/>
                  </a:cubicBezTo>
                  <a:cubicBezTo>
                    <a:pt x="5" y="17"/>
                    <a:pt x="5" y="17"/>
                    <a:pt x="5" y="18"/>
                  </a:cubicBezTo>
                  <a:cubicBezTo>
                    <a:pt x="5" y="17"/>
                    <a:pt x="5" y="17"/>
                    <a:pt x="5" y="16"/>
                  </a:cubicBezTo>
                  <a:cubicBezTo>
                    <a:pt x="5" y="16"/>
                    <a:pt x="5" y="16"/>
                    <a:pt x="5" y="16"/>
                  </a:cubicBezTo>
                  <a:cubicBezTo>
                    <a:pt x="5" y="16"/>
                    <a:pt x="5" y="15"/>
                    <a:pt x="5" y="15"/>
                  </a:cubicBezTo>
                  <a:cubicBezTo>
                    <a:pt x="5" y="15"/>
                    <a:pt x="5" y="15"/>
                    <a:pt x="5" y="15"/>
                  </a:cubicBezTo>
                  <a:cubicBezTo>
                    <a:pt x="5" y="15"/>
                    <a:pt x="5" y="15"/>
                    <a:pt x="5" y="15"/>
                  </a:cubicBezTo>
                  <a:cubicBezTo>
                    <a:pt x="5" y="15"/>
                    <a:pt x="4" y="15"/>
                    <a:pt x="4" y="16"/>
                  </a:cubicBezTo>
                  <a:cubicBezTo>
                    <a:pt x="4" y="16"/>
                    <a:pt x="4" y="16"/>
                    <a:pt x="3" y="17"/>
                  </a:cubicBezTo>
                  <a:cubicBezTo>
                    <a:pt x="3" y="18"/>
                    <a:pt x="3" y="18"/>
                    <a:pt x="2" y="18"/>
                  </a:cubicBezTo>
                  <a:cubicBezTo>
                    <a:pt x="1" y="18"/>
                    <a:pt x="1" y="18"/>
                    <a:pt x="0" y="19"/>
                  </a:cubicBezTo>
                  <a:lnTo>
                    <a:pt x="0" y="18"/>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8" name="Freeform 99">
              <a:extLst>
                <a:ext uri="{FF2B5EF4-FFF2-40B4-BE49-F238E27FC236}">
                  <a16:creationId xmlns:a16="http://schemas.microsoft.com/office/drawing/2014/main" id="{B0BE7562-886D-42DB-9423-1CE17920B495}"/>
                </a:ext>
              </a:extLst>
            </p:cNvPr>
            <p:cNvSpPr>
              <a:spLocks/>
            </p:cNvSpPr>
            <p:nvPr userDrawn="1"/>
          </p:nvSpPr>
          <p:spPr bwMode="auto">
            <a:xfrm>
              <a:off x="347" y="247"/>
              <a:ext cx="14" cy="36"/>
            </a:xfrm>
            <a:custGeom>
              <a:avLst/>
              <a:gdLst>
                <a:gd name="T0" fmla="*/ 2 w 7"/>
                <a:gd name="T1" fmla="*/ 0 h 17"/>
                <a:gd name="T2" fmla="*/ 2 w 7"/>
                <a:gd name="T3" fmla="*/ 0 h 17"/>
                <a:gd name="T4" fmla="*/ 2 w 7"/>
                <a:gd name="T5" fmla="*/ 1 h 17"/>
                <a:gd name="T6" fmla="*/ 2 w 7"/>
                <a:gd name="T7" fmla="*/ 1 h 17"/>
                <a:gd name="T8" fmla="*/ 2 w 7"/>
                <a:gd name="T9" fmla="*/ 2 h 17"/>
                <a:gd name="T10" fmla="*/ 2 w 7"/>
                <a:gd name="T11" fmla="*/ 4 h 17"/>
                <a:gd name="T12" fmla="*/ 2 w 7"/>
                <a:gd name="T13" fmla="*/ 5 h 17"/>
                <a:gd name="T14" fmla="*/ 2 w 7"/>
                <a:gd name="T15" fmla="*/ 5 h 17"/>
                <a:gd name="T16" fmla="*/ 2 w 7"/>
                <a:gd name="T17" fmla="*/ 5 h 17"/>
                <a:gd name="T18" fmla="*/ 2 w 7"/>
                <a:gd name="T19" fmla="*/ 5 h 17"/>
                <a:gd name="T20" fmla="*/ 1 w 7"/>
                <a:gd name="T21" fmla="*/ 4 h 17"/>
                <a:gd name="T22" fmla="*/ 0 w 7"/>
                <a:gd name="T23" fmla="*/ 4 h 17"/>
                <a:gd name="T24" fmla="*/ 1 w 7"/>
                <a:gd name="T25" fmla="*/ 5 h 17"/>
                <a:gd name="T26" fmla="*/ 2 w 7"/>
                <a:gd name="T27" fmla="*/ 7 h 17"/>
                <a:gd name="T28" fmla="*/ 2 w 7"/>
                <a:gd name="T29" fmla="*/ 8 h 17"/>
                <a:gd name="T30" fmla="*/ 2 w 7"/>
                <a:gd name="T31" fmla="*/ 8 h 17"/>
                <a:gd name="T32" fmla="*/ 2 w 7"/>
                <a:gd name="T33" fmla="*/ 8 h 17"/>
                <a:gd name="T34" fmla="*/ 2 w 7"/>
                <a:gd name="T35" fmla="*/ 8 h 17"/>
                <a:gd name="T36" fmla="*/ 1 w 7"/>
                <a:gd name="T37" fmla="*/ 9 h 17"/>
                <a:gd name="T38" fmla="*/ 2 w 7"/>
                <a:gd name="T39" fmla="*/ 10 h 17"/>
                <a:gd name="T40" fmla="*/ 2 w 7"/>
                <a:gd name="T41" fmla="*/ 10 h 17"/>
                <a:gd name="T42" fmla="*/ 2 w 7"/>
                <a:gd name="T43" fmla="*/ 11 h 17"/>
                <a:gd name="T44" fmla="*/ 2 w 7"/>
                <a:gd name="T45" fmla="*/ 11 h 17"/>
                <a:gd name="T46" fmla="*/ 2 w 7"/>
                <a:gd name="T47" fmla="*/ 11 h 17"/>
                <a:gd name="T48" fmla="*/ 2 w 7"/>
                <a:gd name="T49" fmla="*/ 11 h 17"/>
                <a:gd name="T50" fmla="*/ 2 w 7"/>
                <a:gd name="T51" fmla="*/ 11 h 17"/>
                <a:gd name="T52" fmla="*/ 1 w 7"/>
                <a:gd name="T53" fmla="*/ 11 h 17"/>
                <a:gd name="T54" fmla="*/ 1 w 7"/>
                <a:gd name="T55" fmla="*/ 12 h 17"/>
                <a:gd name="T56" fmla="*/ 2 w 7"/>
                <a:gd name="T57" fmla="*/ 13 h 17"/>
                <a:gd name="T58" fmla="*/ 2 w 7"/>
                <a:gd name="T59" fmla="*/ 13 h 17"/>
                <a:gd name="T60" fmla="*/ 2 w 7"/>
                <a:gd name="T61" fmla="*/ 14 h 17"/>
                <a:gd name="T62" fmla="*/ 3 w 7"/>
                <a:gd name="T63" fmla="*/ 14 h 17"/>
                <a:gd name="T64" fmla="*/ 3 w 7"/>
                <a:gd name="T65" fmla="*/ 14 h 17"/>
                <a:gd name="T66" fmla="*/ 3 w 7"/>
                <a:gd name="T67" fmla="*/ 15 h 17"/>
                <a:gd name="T68" fmla="*/ 3 w 7"/>
                <a:gd name="T69" fmla="*/ 15 h 17"/>
                <a:gd name="T70" fmla="*/ 2 w 7"/>
                <a:gd name="T71" fmla="*/ 15 h 17"/>
                <a:gd name="T72" fmla="*/ 2 w 7"/>
                <a:gd name="T73" fmla="*/ 15 h 17"/>
                <a:gd name="T74" fmla="*/ 2 w 7"/>
                <a:gd name="T75" fmla="*/ 15 h 17"/>
                <a:gd name="T76" fmla="*/ 2 w 7"/>
                <a:gd name="T77" fmla="*/ 16 h 17"/>
                <a:gd name="T78" fmla="*/ 3 w 7"/>
                <a:gd name="T79" fmla="*/ 17 h 17"/>
                <a:gd name="T80" fmla="*/ 3 w 7"/>
                <a:gd name="T81" fmla="*/ 17 h 17"/>
                <a:gd name="T82" fmla="*/ 5 w 7"/>
                <a:gd name="T83" fmla="*/ 16 h 17"/>
                <a:gd name="T84" fmla="*/ 7 w 7"/>
                <a:gd name="T85" fmla="*/ 16 h 17"/>
                <a:gd name="T86" fmla="*/ 7 w 7"/>
                <a:gd name="T87" fmla="*/ 16 h 17"/>
                <a:gd name="T88" fmla="*/ 7 w 7"/>
                <a:gd name="T89" fmla="*/ 16 h 17"/>
                <a:gd name="T90" fmla="*/ 7 w 7"/>
                <a:gd name="T91" fmla="*/ 15 h 17"/>
                <a:gd name="T92" fmla="*/ 7 w 7"/>
                <a:gd name="T93" fmla="*/ 14 h 17"/>
                <a:gd name="T94" fmla="*/ 7 w 7"/>
                <a:gd name="T95" fmla="*/ 13 h 17"/>
                <a:gd name="T96" fmla="*/ 7 w 7"/>
                <a:gd name="T97" fmla="*/ 13 h 17"/>
                <a:gd name="T98" fmla="*/ 7 w 7"/>
                <a:gd name="T99" fmla="*/ 13 h 17"/>
                <a:gd name="T100" fmla="*/ 6 w 7"/>
                <a:gd name="T101" fmla="*/ 14 h 17"/>
                <a:gd name="T102" fmla="*/ 3 w 7"/>
                <a:gd name="T103" fmla="*/ 9 h 17"/>
                <a:gd name="T104" fmla="*/ 4 w 7"/>
                <a:gd name="T105" fmla="*/ 4 h 17"/>
                <a:gd name="T106" fmla="*/ 4 w 7"/>
                <a:gd name="T107" fmla="*/ 3 h 17"/>
                <a:gd name="T108" fmla="*/ 2 w 7"/>
                <a:gd name="T10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 h="17">
                  <a:moveTo>
                    <a:pt x="2" y="0"/>
                  </a:moveTo>
                  <a:cubicBezTo>
                    <a:pt x="2" y="0"/>
                    <a:pt x="2" y="0"/>
                    <a:pt x="2" y="0"/>
                  </a:cubicBezTo>
                  <a:cubicBezTo>
                    <a:pt x="2" y="1"/>
                    <a:pt x="2" y="1"/>
                    <a:pt x="2" y="1"/>
                  </a:cubicBezTo>
                  <a:cubicBezTo>
                    <a:pt x="2" y="1"/>
                    <a:pt x="2" y="1"/>
                    <a:pt x="2" y="1"/>
                  </a:cubicBezTo>
                  <a:cubicBezTo>
                    <a:pt x="2" y="2"/>
                    <a:pt x="2" y="2"/>
                    <a:pt x="2" y="2"/>
                  </a:cubicBezTo>
                  <a:cubicBezTo>
                    <a:pt x="2" y="3"/>
                    <a:pt x="2" y="3"/>
                    <a:pt x="2" y="4"/>
                  </a:cubicBezTo>
                  <a:cubicBezTo>
                    <a:pt x="2" y="4"/>
                    <a:pt x="2" y="5"/>
                    <a:pt x="2" y="5"/>
                  </a:cubicBezTo>
                  <a:cubicBezTo>
                    <a:pt x="2" y="5"/>
                    <a:pt x="2" y="5"/>
                    <a:pt x="2" y="5"/>
                  </a:cubicBezTo>
                  <a:cubicBezTo>
                    <a:pt x="2" y="5"/>
                    <a:pt x="2" y="5"/>
                    <a:pt x="2" y="5"/>
                  </a:cubicBezTo>
                  <a:cubicBezTo>
                    <a:pt x="2" y="5"/>
                    <a:pt x="2" y="5"/>
                    <a:pt x="2" y="5"/>
                  </a:cubicBezTo>
                  <a:cubicBezTo>
                    <a:pt x="2" y="4"/>
                    <a:pt x="1" y="4"/>
                    <a:pt x="1" y="4"/>
                  </a:cubicBezTo>
                  <a:cubicBezTo>
                    <a:pt x="0" y="4"/>
                    <a:pt x="0" y="4"/>
                    <a:pt x="0" y="4"/>
                  </a:cubicBezTo>
                  <a:cubicBezTo>
                    <a:pt x="1" y="5"/>
                    <a:pt x="1" y="5"/>
                    <a:pt x="1" y="5"/>
                  </a:cubicBezTo>
                  <a:cubicBezTo>
                    <a:pt x="1" y="7"/>
                    <a:pt x="1" y="7"/>
                    <a:pt x="2" y="7"/>
                  </a:cubicBezTo>
                  <a:cubicBezTo>
                    <a:pt x="2" y="8"/>
                    <a:pt x="2" y="8"/>
                    <a:pt x="2" y="8"/>
                  </a:cubicBezTo>
                  <a:cubicBezTo>
                    <a:pt x="2" y="8"/>
                    <a:pt x="2" y="8"/>
                    <a:pt x="2" y="8"/>
                  </a:cubicBezTo>
                  <a:cubicBezTo>
                    <a:pt x="2" y="8"/>
                    <a:pt x="2" y="8"/>
                    <a:pt x="2" y="8"/>
                  </a:cubicBezTo>
                  <a:cubicBezTo>
                    <a:pt x="2" y="8"/>
                    <a:pt x="2" y="8"/>
                    <a:pt x="2" y="8"/>
                  </a:cubicBezTo>
                  <a:cubicBezTo>
                    <a:pt x="2" y="8"/>
                    <a:pt x="1" y="9"/>
                    <a:pt x="1" y="9"/>
                  </a:cubicBezTo>
                  <a:cubicBezTo>
                    <a:pt x="1" y="9"/>
                    <a:pt x="1" y="10"/>
                    <a:pt x="2" y="10"/>
                  </a:cubicBezTo>
                  <a:cubicBezTo>
                    <a:pt x="2" y="10"/>
                    <a:pt x="2" y="10"/>
                    <a:pt x="2" y="10"/>
                  </a:cubicBezTo>
                  <a:cubicBezTo>
                    <a:pt x="2" y="11"/>
                    <a:pt x="2" y="11"/>
                    <a:pt x="2" y="11"/>
                  </a:cubicBezTo>
                  <a:cubicBezTo>
                    <a:pt x="2" y="11"/>
                    <a:pt x="2" y="11"/>
                    <a:pt x="2" y="11"/>
                  </a:cubicBezTo>
                  <a:cubicBezTo>
                    <a:pt x="2" y="11"/>
                    <a:pt x="2" y="11"/>
                    <a:pt x="2" y="11"/>
                  </a:cubicBezTo>
                  <a:cubicBezTo>
                    <a:pt x="2" y="11"/>
                    <a:pt x="2" y="11"/>
                    <a:pt x="2" y="11"/>
                  </a:cubicBezTo>
                  <a:cubicBezTo>
                    <a:pt x="2" y="11"/>
                    <a:pt x="2" y="11"/>
                    <a:pt x="2" y="11"/>
                  </a:cubicBezTo>
                  <a:cubicBezTo>
                    <a:pt x="1" y="11"/>
                    <a:pt x="1" y="11"/>
                    <a:pt x="1" y="11"/>
                  </a:cubicBezTo>
                  <a:cubicBezTo>
                    <a:pt x="1" y="12"/>
                    <a:pt x="1" y="12"/>
                    <a:pt x="1" y="12"/>
                  </a:cubicBezTo>
                  <a:cubicBezTo>
                    <a:pt x="2" y="13"/>
                    <a:pt x="2" y="13"/>
                    <a:pt x="2" y="13"/>
                  </a:cubicBezTo>
                  <a:cubicBezTo>
                    <a:pt x="2" y="13"/>
                    <a:pt x="2" y="13"/>
                    <a:pt x="2" y="13"/>
                  </a:cubicBezTo>
                  <a:cubicBezTo>
                    <a:pt x="2" y="14"/>
                    <a:pt x="2" y="14"/>
                    <a:pt x="2" y="14"/>
                  </a:cubicBezTo>
                  <a:cubicBezTo>
                    <a:pt x="3" y="14"/>
                    <a:pt x="3" y="14"/>
                    <a:pt x="3" y="14"/>
                  </a:cubicBezTo>
                  <a:cubicBezTo>
                    <a:pt x="3" y="14"/>
                    <a:pt x="3" y="14"/>
                    <a:pt x="3" y="14"/>
                  </a:cubicBezTo>
                  <a:cubicBezTo>
                    <a:pt x="3" y="15"/>
                    <a:pt x="3" y="15"/>
                    <a:pt x="3" y="15"/>
                  </a:cubicBezTo>
                  <a:cubicBezTo>
                    <a:pt x="3" y="15"/>
                    <a:pt x="3" y="15"/>
                    <a:pt x="3" y="15"/>
                  </a:cubicBezTo>
                  <a:cubicBezTo>
                    <a:pt x="2" y="15"/>
                    <a:pt x="2" y="15"/>
                    <a:pt x="2" y="15"/>
                  </a:cubicBezTo>
                  <a:cubicBezTo>
                    <a:pt x="2" y="15"/>
                    <a:pt x="2" y="15"/>
                    <a:pt x="2" y="15"/>
                  </a:cubicBezTo>
                  <a:cubicBezTo>
                    <a:pt x="2" y="15"/>
                    <a:pt x="2" y="15"/>
                    <a:pt x="2" y="15"/>
                  </a:cubicBezTo>
                  <a:cubicBezTo>
                    <a:pt x="2" y="16"/>
                    <a:pt x="2" y="16"/>
                    <a:pt x="2" y="16"/>
                  </a:cubicBezTo>
                  <a:cubicBezTo>
                    <a:pt x="2" y="17"/>
                    <a:pt x="3" y="17"/>
                    <a:pt x="3" y="17"/>
                  </a:cubicBezTo>
                  <a:cubicBezTo>
                    <a:pt x="3" y="17"/>
                    <a:pt x="3" y="17"/>
                    <a:pt x="3" y="17"/>
                  </a:cubicBezTo>
                  <a:cubicBezTo>
                    <a:pt x="3" y="16"/>
                    <a:pt x="4" y="16"/>
                    <a:pt x="5" y="16"/>
                  </a:cubicBezTo>
                  <a:cubicBezTo>
                    <a:pt x="6" y="16"/>
                    <a:pt x="6" y="16"/>
                    <a:pt x="7" y="16"/>
                  </a:cubicBezTo>
                  <a:cubicBezTo>
                    <a:pt x="7" y="16"/>
                    <a:pt x="7" y="16"/>
                    <a:pt x="7" y="16"/>
                  </a:cubicBezTo>
                  <a:cubicBezTo>
                    <a:pt x="7" y="16"/>
                    <a:pt x="7" y="16"/>
                    <a:pt x="7" y="16"/>
                  </a:cubicBezTo>
                  <a:cubicBezTo>
                    <a:pt x="7" y="15"/>
                    <a:pt x="7" y="15"/>
                    <a:pt x="7" y="15"/>
                  </a:cubicBezTo>
                  <a:cubicBezTo>
                    <a:pt x="7" y="14"/>
                    <a:pt x="7" y="14"/>
                    <a:pt x="7" y="14"/>
                  </a:cubicBezTo>
                  <a:cubicBezTo>
                    <a:pt x="7" y="13"/>
                    <a:pt x="7" y="13"/>
                    <a:pt x="7" y="13"/>
                  </a:cubicBezTo>
                  <a:cubicBezTo>
                    <a:pt x="7" y="13"/>
                    <a:pt x="7" y="13"/>
                    <a:pt x="7" y="13"/>
                  </a:cubicBezTo>
                  <a:cubicBezTo>
                    <a:pt x="7" y="13"/>
                    <a:pt x="7" y="13"/>
                    <a:pt x="7" y="13"/>
                  </a:cubicBezTo>
                  <a:cubicBezTo>
                    <a:pt x="7" y="14"/>
                    <a:pt x="6" y="14"/>
                    <a:pt x="6" y="14"/>
                  </a:cubicBezTo>
                  <a:cubicBezTo>
                    <a:pt x="4" y="14"/>
                    <a:pt x="3" y="12"/>
                    <a:pt x="3" y="9"/>
                  </a:cubicBezTo>
                  <a:cubicBezTo>
                    <a:pt x="3" y="8"/>
                    <a:pt x="3" y="6"/>
                    <a:pt x="4" y="4"/>
                  </a:cubicBezTo>
                  <a:cubicBezTo>
                    <a:pt x="4" y="3"/>
                    <a:pt x="4" y="3"/>
                    <a:pt x="4" y="3"/>
                  </a:cubicBezTo>
                  <a:cubicBezTo>
                    <a:pt x="4" y="2"/>
                    <a:pt x="3" y="1"/>
                    <a:pt x="2" y="0"/>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9" name="Freeform 100">
              <a:extLst>
                <a:ext uri="{FF2B5EF4-FFF2-40B4-BE49-F238E27FC236}">
                  <a16:creationId xmlns:a16="http://schemas.microsoft.com/office/drawing/2014/main" id="{8BA8CE21-E201-46B0-99C9-9C7E5CB555F7}"/>
                </a:ext>
              </a:extLst>
            </p:cNvPr>
            <p:cNvSpPr>
              <a:spLocks/>
            </p:cNvSpPr>
            <p:nvPr userDrawn="1"/>
          </p:nvSpPr>
          <p:spPr bwMode="auto">
            <a:xfrm>
              <a:off x="355" y="258"/>
              <a:ext cx="2" cy="6"/>
            </a:xfrm>
            <a:custGeom>
              <a:avLst/>
              <a:gdLst>
                <a:gd name="T0" fmla="*/ 0 w 1"/>
                <a:gd name="T1" fmla="*/ 3 h 3"/>
                <a:gd name="T2" fmla="*/ 1 w 1"/>
                <a:gd name="T3" fmla="*/ 2 h 3"/>
                <a:gd name="T4" fmla="*/ 1 w 1"/>
                <a:gd name="T5" fmla="*/ 2 h 3"/>
                <a:gd name="T6" fmla="*/ 1 w 1"/>
                <a:gd name="T7" fmla="*/ 1 h 3"/>
                <a:gd name="T8" fmla="*/ 1 w 1"/>
                <a:gd name="T9" fmla="*/ 0 h 3"/>
                <a:gd name="T10" fmla="*/ 1 w 1"/>
                <a:gd name="T11" fmla="*/ 0 h 3"/>
                <a:gd name="T12" fmla="*/ 0 w 1"/>
                <a:gd name="T13" fmla="*/ 1 h 3"/>
                <a:gd name="T14" fmla="*/ 0 w 1"/>
                <a:gd name="T15" fmla="*/ 1 h 3"/>
                <a:gd name="T16" fmla="*/ 0 w 1"/>
                <a:gd name="T17" fmla="*/ 2 h 3"/>
                <a:gd name="T18" fmla="*/ 0 w 1"/>
                <a:gd name="T19" fmla="*/ 2 h 3"/>
                <a:gd name="T20" fmla="*/ 0 w 1"/>
                <a:gd name="T2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 h="3">
                  <a:moveTo>
                    <a:pt x="0" y="3"/>
                  </a:moveTo>
                  <a:cubicBezTo>
                    <a:pt x="1" y="2"/>
                    <a:pt x="1" y="2"/>
                    <a:pt x="1" y="2"/>
                  </a:cubicBezTo>
                  <a:cubicBezTo>
                    <a:pt x="1" y="2"/>
                    <a:pt x="1" y="2"/>
                    <a:pt x="1" y="2"/>
                  </a:cubicBezTo>
                  <a:cubicBezTo>
                    <a:pt x="1" y="2"/>
                    <a:pt x="1" y="1"/>
                    <a:pt x="1" y="1"/>
                  </a:cubicBezTo>
                  <a:cubicBezTo>
                    <a:pt x="1" y="1"/>
                    <a:pt x="1" y="1"/>
                    <a:pt x="1" y="0"/>
                  </a:cubicBezTo>
                  <a:cubicBezTo>
                    <a:pt x="1" y="0"/>
                    <a:pt x="1" y="0"/>
                    <a:pt x="1" y="0"/>
                  </a:cubicBezTo>
                  <a:cubicBezTo>
                    <a:pt x="1" y="0"/>
                    <a:pt x="0" y="0"/>
                    <a:pt x="0" y="1"/>
                  </a:cubicBezTo>
                  <a:cubicBezTo>
                    <a:pt x="0" y="1"/>
                    <a:pt x="0" y="1"/>
                    <a:pt x="0" y="1"/>
                  </a:cubicBezTo>
                  <a:cubicBezTo>
                    <a:pt x="0" y="2"/>
                    <a:pt x="0" y="2"/>
                    <a:pt x="0" y="2"/>
                  </a:cubicBezTo>
                  <a:cubicBezTo>
                    <a:pt x="0" y="2"/>
                    <a:pt x="0" y="2"/>
                    <a:pt x="0" y="2"/>
                  </a:cubicBezTo>
                  <a:lnTo>
                    <a:pt x="0" y="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0" name="Freeform 101">
              <a:extLst>
                <a:ext uri="{FF2B5EF4-FFF2-40B4-BE49-F238E27FC236}">
                  <a16:creationId xmlns:a16="http://schemas.microsoft.com/office/drawing/2014/main" id="{197D64E6-699A-464A-9EDE-6B1F175D7C79}"/>
                </a:ext>
              </a:extLst>
            </p:cNvPr>
            <p:cNvSpPr>
              <a:spLocks/>
            </p:cNvSpPr>
            <p:nvPr userDrawn="1"/>
          </p:nvSpPr>
          <p:spPr bwMode="auto">
            <a:xfrm>
              <a:off x="349" y="291"/>
              <a:ext cx="8" cy="5"/>
            </a:xfrm>
            <a:custGeom>
              <a:avLst/>
              <a:gdLst>
                <a:gd name="T0" fmla="*/ 0 w 4"/>
                <a:gd name="T1" fmla="*/ 1 h 2"/>
                <a:gd name="T2" fmla="*/ 1 w 4"/>
                <a:gd name="T3" fmla="*/ 1 h 2"/>
                <a:gd name="T4" fmla="*/ 2 w 4"/>
                <a:gd name="T5" fmla="*/ 2 h 2"/>
                <a:gd name="T6" fmla="*/ 3 w 4"/>
                <a:gd name="T7" fmla="*/ 2 h 2"/>
                <a:gd name="T8" fmla="*/ 3 w 4"/>
                <a:gd name="T9" fmla="*/ 2 h 2"/>
                <a:gd name="T10" fmla="*/ 4 w 4"/>
                <a:gd name="T11" fmla="*/ 2 h 2"/>
                <a:gd name="T12" fmla="*/ 4 w 4"/>
                <a:gd name="T13" fmla="*/ 1 h 2"/>
                <a:gd name="T14" fmla="*/ 3 w 4"/>
                <a:gd name="T15" fmla="*/ 1 h 2"/>
                <a:gd name="T16" fmla="*/ 2 w 4"/>
                <a:gd name="T17" fmla="*/ 0 h 2"/>
                <a:gd name="T18" fmla="*/ 2 w 4"/>
                <a:gd name="T19" fmla="*/ 0 h 2"/>
                <a:gd name="T20" fmla="*/ 0 w 4"/>
                <a:gd name="T21"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2">
                  <a:moveTo>
                    <a:pt x="0" y="1"/>
                  </a:moveTo>
                  <a:cubicBezTo>
                    <a:pt x="1" y="1"/>
                    <a:pt x="1" y="1"/>
                    <a:pt x="1" y="1"/>
                  </a:cubicBezTo>
                  <a:cubicBezTo>
                    <a:pt x="1" y="2"/>
                    <a:pt x="2" y="2"/>
                    <a:pt x="2" y="2"/>
                  </a:cubicBezTo>
                  <a:cubicBezTo>
                    <a:pt x="3" y="2"/>
                    <a:pt x="3" y="2"/>
                    <a:pt x="3" y="2"/>
                  </a:cubicBezTo>
                  <a:cubicBezTo>
                    <a:pt x="3" y="2"/>
                    <a:pt x="3" y="2"/>
                    <a:pt x="3" y="2"/>
                  </a:cubicBezTo>
                  <a:cubicBezTo>
                    <a:pt x="4" y="2"/>
                    <a:pt x="4" y="2"/>
                    <a:pt x="4" y="2"/>
                  </a:cubicBezTo>
                  <a:cubicBezTo>
                    <a:pt x="4" y="2"/>
                    <a:pt x="4" y="1"/>
                    <a:pt x="4" y="1"/>
                  </a:cubicBezTo>
                  <a:cubicBezTo>
                    <a:pt x="4" y="1"/>
                    <a:pt x="4" y="1"/>
                    <a:pt x="3" y="1"/>
                  </a:cubicBezTo>
                  <a:cubicBezTo>
                    <a:pt x="3" y="1"/>
                    <a:pt x="3" y="1"/>
                    <a:pt x="2" y="0"/>
                  </a:cubicBezTo>
                  <a:cubicBezTo>
                    <a:pt x="2" y="0"/>
                    <a:pt x="2" y="0"/>
                    <a:pt x="2" y="0"/>
                  </a:cubicBezTo>
                  <a:cubicBezTo>
                    <a:pt x="1" y="0"/>
                    <a:pt x="1" y="0"/>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1" name="Freeform 102">
              <a:extLst>
                <a:ext uri="{FF2B5EF4-FFF2-40B4-BE49-F238E27FC236}">
                  <a16:creationId xmlns:a16="http://schemas.microsoft.com/office/drawing/2014/main" id="{FFDCB4DF-6892-45B7-8072-FDB5F6CACFDF}"/>
                </a:ext>
              </a:extLst>
            </p:cNvPr>
            <p:cNvSpPr>
              <a:spLocks/>
            </p:cNvSpPr>
            <p:nvPr userDrawn="1"/>
          </p:nvSpPr>
          <p:spPr bwMode="auto">
            <a:xfrm>
              <a:off x="359" y="308"/>
              <a:ext cx="6" cy="7"/>
            </a:xfrm>
            <a:custGeom>
              <a:avLst/>
              <a:gdLst>
                <a:gd name="T0" fmla="*/ 0 w 3"/>
                <a:gd name="T1" fmla="*/ 2 h 3"/>
                <a:gd name="T2" fmla="*/ 2 w 3"/>
                <a:gd name="T3" fmla="*/ 0 h 3"/>
                <a:gd name="T4" fmla="*/ 3 w 3"/>
                <a:gd name="T5" fmla="*/ 1 h 3"/>
                <a:gd name="T6" fmla="*/ 2 w 3"/>
                <a:gd name="T7" fmla="*/ 1 h 3"/>
                <a:gd name="T8" fmla="*/ 1 w 3"/>
                <a:gd name="T9" fmla="*/ 2 h 3"/>
                <a:gd name="T10" fmla="*/ 0 w 3"/>
                <a:gd name="T11" fmla="*/ 3 h 3"/>
                <a:gd name="T12" fmla="*/ 0 w 3"/>
                <a:gd name="T13" fmla="*/ 2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0" y="2"/>
                  </a:moveTo>
                  <a:cubicBezTo>
                    <a:pt x="0" y="1"/>
                    <a:pt x="1" y="0"/>
                    <a:pt x="2" y="0"/>
                  </a:cubicBezTo>
                  <a:cubicBezTo>
                    <a:pt x="3" y="0"/>
                    <a:pt x="3" y="0"/>
                    <a:pt x="3" y="1"/>
                  </a:cubicBezTo>
                  <a:cubicBezTo>
                    <a:pt x="3" y="1"/>
                    <a:pt x="3" y="1"/>
                    <a:pt x="2" y="1"/>
                  </a:cubicBezTo>
                  <a:cubicBezTo>
                    <a:pt x="2" y="1"/>
                    <a:pt x="2" y="2"/>
                    <a:pt x="1" y="2"/>
                  </a:cubicBezTo>
                  <a:cubicBezTo>
                    <a:pt x="1" y="2"/>
                    <a:pt x="0" y="2"/>
                    <a:pt x="0" y="3"/>
                  </a:cubicBezTo>
                  <a:lnTo>
                    <a:pt x="0" y="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2" name="Freeform 103">
              <a:extLst>
                <a:ext uri="{FF2B5EF4-FFF2-40B4-BE49-F238E27FC236}">
                  <a16:creationId xmlns:a16="http://schemas.microsoft.com/office/drawing/2014/main" id="{7251C93A-FAD9-488A-A2E9-F4867EE027EB}"/>
                </a:ext>
              </a:extLst>
            </p:cNvPr>
            <p:cNvSpPr>
              <a:spLocks/>
            </p:cNvSpPr>
            <p:nvPr userDrawn="1"/>
          </p:nvSpPr>
          <p:spPr bwMode="auto">
            <a:xfrm>
              <a:off x="388" y="291"/>
              <a:ext cx="7" cy="5"/>
            </a:xfrm>
            <a:custGeom>
              <a:avLst/>
              <a:gdLst>
                <a:gd name="T0" fmla="*/ 0 w 3"/>
                <a:gd name="T1" fmla="*/ 2 h 2"/>
                <a:gd name="T2" fmla="*/ 1 w 3"/>
                <a:gd name="T3" fmla="*/ 2 h 2"/>
                <a:gd name="T4" fmla="*/ 1 w 3"/>
                <a:gd name="T5" fmla="*/ 2 h 2"/>
                <a:gd name="T6" fmla="*/ 2 w 3"/>
                <a:gd name="T7" fmla="*/ 1 h 2"/>
                <a:gd name="T8" fmla="*/ 2 w 3"/>
                <a:gd name="T9" fmla="*/ 1 h 2"/>
                <a:gd name="T10" fmla="*/ 3 w 3"/>
                <a:gd name="T11" fmla="*/ 0 h 2"/>
                <a:gd name="T12" fmla="*/ 2 w 3"/>
                <a:gd name="T13" fmla="*/ 0 h 2"/>
                <a:gd name="T14" fmla="*/ 0 w 3"/>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
                  <a:moveTo>
                    <a:pt x="0" y="2"/>
                  </a:moveTo>
                  <a:cubicBezTo>
                    <a:pt x="0" y="2"/>
                    <a:pt x="0" y="2"/>
                    <a:pt x="1" y="2"/>
                  </a:cubicBezTo>
                  <a:cubicBezTo>
                    <a:pt x="1" y="2"/>
                    <a:pt x="1" y="2"/>
                    <a:pt x="1" y="2"/>
                  </a:cubicBezTo>
                  <a:cubicBezTo>
                    <a:pt x="1" y="2"/>
                    <a:pt x="2" y="2"/>
                    <a:pt x="2" y="1"/>
                  </a:cubicBezTo>
                  <a:cubicBezTo>
                    <a:pt x="2" y="1"/>
                    <a:pt x="2" y="1"/>
                    <a:pt x="2" y="1"/>
                  </a:cubicBezTo>
                  <a:cubicBezTo>
                    <a:pt x="3" y="1"/>
                    <a:pt x="3" y="1"/>
                    <a:pt x="3" y="0"/>
                  </a:cubicBezTo>
                  <a:cubicBezTo>
                    <a:pt x="3" y="0"/>
                    <a:pt x="3" y="0"/>
                    <a:pt x="2" y="0"/>
                  </a:cubicBezTo>
                  <a:cubicBezTo>
                    <a:pt x="1" y="0"/>
                    <a:pt x="0" y="1"/>
                    <a:pt x="0" y="2"/>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3" name="Freeform 104">
              <a:extLst>
                <a:ext uri="{FF2B5EF4-FFF2-40B4-BE49-F238E27FC236}">
                  <a16:creationId xmlns:a16="http://schemas.microsoft.com/office/drawing/2014/main" id="{33772A02-2A49-4ECC-86F2-139131E0D095}"/>
                </a:ext>
              </a:extLst>
            </p:cNvPr>
            <p:cNvSpPr>
              <a:spLocks/>
            </p:cNvSpPr>
            <p:nvPr userDrawn="1"/>
          </p:nvSpPr>
          <p:spPr bwMode="auto">
            <a:xfrm>
              <a:off x="365" y="251"/>
              <a:ext cx="5" cy="7"/>
            </a:xfrm>
            <a:custGeom>
              <a:avLst/>
              <a:gdLst>
                <a:gd name="T0" fmla="*/ 0 w 2"/>
                <a:gd name="T1" fmla="*/ 0 h 3"/>
                <a:gd name="T2" fmla="*/ 1 w 2"/>
                <a:gd name="T3" fmla="*/ 0 h 3"/>
                <a:gd name="T4" fmla="*/ 2 w 2"/>
                <a:gd name="T5" fmla="*/ 1 h 3"/>
                <a:gd name="T6" fmla="*/ 2 w 2"/>
                <a:gd name="T7" fmla="*/ 1 h 3"/>
                <a:gd name="T8" fmla="*/ 2 w 2"/>
                <a:gd name="T9" fmla="*/ 2 h 3"/>
                <a:gd name="T10" fmla="*/ 2 w 2"/>
                <a:gd name="T11" fmla="*/ 2 h 3"/>
                <a:gd name="T12" fmla="*/ 2 w 2"/>
                <a:gd name="T13" fmla="*/ 3 h 3"/>
                <a:gd name="T14" fmla="*/ 1 w 2"/>
                <a:gd name="T15" fmla="*/ 2 h 3"/>
                <a:gd name="T16" fmla="*/ 0 w 2"/>
                <a:gd name="T17" fmla="*/ 0 h 3"/>
                <a:gd name="T18" fmla="*/ 0 w 2"/>
                <a:gd name="T19" fmla="*/ 0 h 3"/>
                <a:gd name="T20" fmla="*/ 0 w 2"/>
                <a:gd name="T2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3">
                  <a:moveTo>
                    <a:pt x="0" y="0"/>
                  </a:moveTo>
                  <a:cubicBezTo>
                    <a:pt x="1" y="0"/>
                    <a:pt x="1" y="0"/>
                    <a:pt x="1" y="0"/>
                  </a:cubicBezTo>
                  <a:cubicBezTo>
                    <a:pt x="1" y="1"/>
                    <a:pt x="1" y="1"/>
                    <a:pt x="2" y="1"/>
                  </a:cubicBezTo>
                  <a:cubicBezTo>
                    <a:pt x="2" y="1"/>
                    <a:pt x="2" y="1"/>
                    <a:pt x="2" y="1"/>
                  </a:cubicBezTo>
                  <a:cubicBezTo>
                    <a:pt x="2" y="1"/>
                    <a:pt x="2" y="2"/>
                    <a:pt x="2" y="2"/>
                  </a:cubicBezTo>
                  <a:cubicBezTo>
                    <a:pt x="2" y="2"/>
                    <a:pt x="2" y="2"/>
                    <a:pt x="2" y="2"/>
                  </a:cubicBezTo>
                  <a:cubicBezTo>
                    <a:pt x="2" y="3"/>
                    <a:pt x="2" y="3"/>
                    <a:pt x="2" y="3"/>
                  </a:cubicBezTo>
                  <a:cubicBezTo>
                    <a:pt x="1" y="3"/>
                    <a:pt x="1" y="2"/>
                    <a:pt x="1" y="2"/>
                  </a:cubicBezTo>
                  <a:cubicBezTo>
                    <a:pt x="1" y="1"/>
                    <a:pt x="0" y="1"/>
                    <a:pt x="0" y="0"/>
                  </a:cubicBezTo>
                  <a:cubicBezTo>
                    <a:pt x="0" y="0"/>
                    <a:pt x="0" y="0"/>
                    <a:pt x="0" y="0"/>
                  </a:cubicBezTo>
                  <a:cubicBezTo>
                    <a:pt x="0" y="0"/>
                    <a:pt x="0" y="0"/>
                    <a:pt x="0" y="0"/>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4" name="Freeform 105">
              <a:extLst>
                <a:ext uri="{FF2B5EF4-FFF2-40B4-BE49-F238E27FC236}">
                  <a16:creationId xmlns:a16="http://schemas.microsoft.com/office/drawing/2014/main" id="{FF7A79F0-0860-46B1-A897-50858140C5FD}"/>
                </a:ext>
              </a:extLst>
            </p:cNvPr>
            <p:cNvSpPr>
              <a:spLocks/>
            </p:cNvSpPr>
            <p:nvPr userDrawn="1"/>
          </p:nvSpPr>
          <p:spPr bwMode="auto">
            <a:xfrm>
              <a:off x="372" y="251"/>
              <a:ext cx="4" cy="7"/>
            </a:xfrm>
            <a:custGeom>
              <a:avLst/>
              <a:gdLst>
                <a:gd name="T0" fmla="*/ 2 w 2"/>
                <a:gd name="T1" fmla="*/ 1 h 3"/>
                <a:gd name="T2" fmla="*/ 1 w 2"/>
                <a:gd name="T3" fmla="*/ 2 h 3"/>
                <a:gd name="T4" fmla="*/ 1 w 2"/>
                <a:gd name="T5" fmla="*/ 3 h 3"/>
                <a:gd name="T6" fmla="*/ 1 w 2"/>
                <a:gd name="T7" fmla="*/ 3 h 3"/>
                <a:gd name="T8" fmla="*/ 1 w 2"/>
                <a:gd name="T9" fmla="*/ 3 h 3"/>
                <a:gd name="T10" fmla="*/ 0 w 2"/>
                <a:gd name="T11" fmla="*/ 3 h 3"/>
                <a:gd name="T12" fmla="*/ 0 w 2"/>
                <a:gd name="T13" fmla="*/ 2 h 3"/>
                <a:gd name="T14" fmla="*/ 0 w 2"/>
                <a:gd name="T15" fmla="*/ 1 h 3"/>
                <a:gd name="T16" fmla="*/ 0 w 2"/>
                <a:gd name="T17" fmla="*/ 1 h 3"/>
                <a:gd name="T18" fmla="*/ 1 w 2"/>
                <a:gd name="T19" fmla="*/ 1 h 3"/>
                <a:gd name="T20" fmla="*/ 1 w 2"/>
                <a:gd name="T21" fmla="*/ 1 h 3"/>
                <a:gd name="T22" fmla="*/ 2 w 2"/>
                <a:gd name="T23" fmla="*/ 0 h 3"/>
                <a:gd name="T24" fmla="*/ 2 w 2"/>
                <a:gd name="T25" fmla="*/ 0 h 3"/>
                <a:gd name="T26" fmla="*/ 2 w 2"/>
                <a:gd name="T27" fmla="*/ 0 h 3"/>
                <a:gd name="T28" fmla="*/ 2 w 2"/>
                <a:gd name="T29"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 h="3">
                  <a:moveTo>
                    <a:pt x="2" y="1"/>
                  </a:moveTo>
                  <a:cubicBezTo>
                    <a:pt x="1" y="2"/>
                    <a:pt x="1" y="2"/>
                    <a:pt x="1" y="2"/>
                  </a:cubicBezTo>
                  <a:cubicBezTo>
                    <a:pt x="1" y="2"/>
                    <a:pt x="1" y="3"/>
                    <a:pt x="1" y="3"/>
                  </a:cubicBezTo>
                  <a:cubicBezTo>
                    <a:pt x="1" y="3"/>
                    <a:pt x="1" y="3"/>
                    <a:pt x="1" y="3"/>
                  </a:cubicBezTo>
                  <a:cubicBezTo>
                    <a:pt x="1" y="3"/>
                    <a:pt x="1" y="3"/>
                    <a:pt x="1" y="3"/>
                  </a:cubicBezTo>
                  <a:cubicBezTo>
                    <a:pt x="0" y="3"/>
                    <a:pt x="0" y="3"/>
                    <a:pt x="0" y="3"/>
                  </a:cubicBezTo>
                  <a:cubicBezTo>
                    <a:pt x="0" y="2"/>
                    <a:pt x="0" y="2"/>
                    <a:pt x="0" y="2"/>
                  </a:cubicBezTo>
                  <a:cubicBezTo>
                    <a:pt x="0" y="1"/>
                    <a:pt x="0" y="1"/>
                    <a:pt x="0" y="1"/>
                  </a:cubicBezTo>
                  <a:cubicBezTo>
                    <a:pt x="0" y="1"/>
                    <a:pt x="0" y="1"/>
                    <a:pt x="0" y="1"/>
                  </a:cubicBezTo>
                  <a:cubicBezTo>
                    <a:pt x="0" y="1"/>
                    <a:pt x="0" y="1"/>
                    <a:pt x="1" y="1"/>
                  </a:cubicBezTo>
                  <a:cubicBezTo>
                    <a:pt x="1" y="1"/>
                    <a:pt x="1" y="1"/>
                    <a:pt x="1" y="1"/>
                  </a:cubicBezTo>
                  <a:cubicBezTo>
                    <a:pt x="2" y="0"/>
                    <a:pt x="2" y="0"/>
                    <a:pt x="2" y="0"/>
                  </a:cubicBezTo>
                  <a:cubicBezTo>
                    <a:pt x="2" y="0"/>
                    <a:pt x="2" y="0"/>
                    <a:pt x="2" y="0"/>
                  </a:cubicBezTo>
                  <a:cubicBezTo>
                    <a:pt x="2" y="0"/>
                    <a:pt x="2" y="0"/>
                    <a:pt x="2" y="0"/>
                  </a:cubicBezTo>
                  <a:cubicBezTo>
                    <a:pt x="2" y="1"/>
                    <a:pt x="2" y="1"/>
                    <a:pt x="2" y="1"/>
                  </a:cubicBez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5" name="Freeform 106">
              <a:extLst>
                <a:ext uri="{FF2B5EF4-FFF2-40B4-BE49-F238E27FC236}">
                  <a16:creationId xmlns:a16="http://schemas.microsoft.com/office/drawing/2014/main" id="{2D6A6B62-B66D-47F5-9AB2-96874CC93E8E}"/>
                </a:ext>
              </a:extLst>
            </p:cNvPr>
            <p:cNvSpPr>
              <a:spLocks/>
            </p:cNvSpPr>
            <p:nvPr userDrawn="1"/>
          </p:nvSpPr>
          <p:spPr bwMode="auto">
            <a:xfrm>
              <a:off x="367" y="260"/>
              <a:ext cx="9" cy="6"/>
            </a:xfrm>
            <a:custGeom>
              <a:avLst/>
              <a:gdLst>
                <a:gd name="T0" fmla="*/ 1 w 4"/>
                <a:gd name="T1" fmla="*/ 0 h 3"/>
                <a:gd name="T2" fmla="*/ 1 w 4"/>
                <a:gd name="T3" fmla="*/ 0 h 3"/>
                <a:gd name="T4" fmla="*/ 2 w 4"/>
                <a:gd name="T5" fmla="*/ 0 h 3"/>
                <a:gd name="T6" fmla="*/ 2 w 4"/>
                <a:gd name="T7" fmla="*/ 0 h 3"/>
                <a:gd name="T8" fmla="*/ 3 w 4"/>
                <a:gd name="T9" fmla="*/ 0 h 3"/>
                <a:gd name="T10" fmla="*/ 3 w 4"/>
                <a:gd name="T11" fmla="*/ 0 h 3"/>
                <a:gd name="T12" fmla="*/ 4 w 4"/>
                <a:gd name="T13" fmla="*/ 0 h 3"/>
                <a:gd name="T14" fmla="*/ 3 w 4"/>
                <a:gd name="T15" fmla="*/ 2 h 3"/>
                <a:gd name="T16" fmla="*/ 2 w 4"/>
                <a:gd name="T17" fmla="*/ 3 h 3"/>
                <a:gd name="T18" fmla="*/ 2 w 4"/>
                <a:gd name="T19" fmla="*/ 3 h 3"/>
                <a:gd name="T20" fmla="*/ 0 w 4"/>
                <a:gd name="T21" fmla="*/ 2 h 3"/>
                <a:gd name="T22" fmla="*/ 0 w 4"/>
                <a:gd name="T23" fmla="*/ 0 h 3"/>
                <a:gd name="T24" fmla="*/ 0 w 4"/>
                <a:gd name="T25" fmla="*/ 0 h 3"/>
                <a:gd name="T26" fmla="*/ 1 w 4"/>
                <a:gd name="T2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3">
                  <a:moveTo>
                    <a:pt x="1" y="0"/>
                  </a:moveTo>
                  <a:cubicBezTo>
                    <a:pt x="1" y="0"/>
                    <a:pt x="1" y="0"/>
                    <a:pt x="1" y="0"/>
                  </a:cubicBezTo>
                  <a:cubicBezTo>
                    <a:pt x="1" y="0"/>
                    <a:pt x="1" y="0"/>
                    <a:pt x="2" y="0"/>
                  </a:cubicBezTo>
                  <a:cubicBezTo>
                    <a:pt x="2" y="0"/>
                    <a:pt x="2" y="0"/>
                    <a:pt x="2" y="0"/>
                  </a:cubicBezTo>
                  <a:cubicBezTo>
                    <a:pt x="3" y="0"/>
                    <a:pt x="3" y="0"/>
                    <a:pt x="3" y="0"/>
                  </a:cubicBezTo>
                  <a:cubicBezTo>
                    <a:pt x="3" y="0"/>
                    <a:pt x="3" y="0"/>
                    <a:pt x="3" y="0"/>
                  </a:cubicBezTo>
                  <a:cubicBezTo>
                    <a:pt x="3" y="0"/>
                    <a:pt x="4" y="0"/>
                    <a:pt x="4" y="0"/>
                  </a:cubicBezTo>
                  <a:cubicBezTo>
                    <a:pt x="4" y="1"/>
                    <a:pt x="3" y="1"/>
                    <a:pt x="3" y="2"/>
                  </a:cubicBezTo>
                  <a:cubicBezTo>
                    <a:pt x="2" y="3"/>
                    <a:pt x="2" y="3"/>
                    <a:pt x="2" y="3"/>
                  </a:cubicBezTo>
                  <a:cubicBezTo>
                    <a:pt x="2" y="3"/>
                    <a:pt x="2" y="3"/>
                    <a:pt x="2" y="3"/>
                  </a:cubicBezTo>
                  <a:cubicBezTo>
                    <a:pt x="1" y="3"/>
                    <a:pt x="1" y="3"/>
                    <a:pt x="0" y="2"/>
                  </a:cubicBezTo>
                  <a:cubicBezTo>
                    <a:pt x="0" y="1"/>
                    <a:pt x="0" y="1"/>
                    <a:pt x="0" y="0"/>
                  </a:cubicBezTo>
                  <a:cubicBezTo>
                    <a:pt x="0" y="0"/>
                    <a:pt x="0" y="0"/>
                    <a:pt x="0" y="0"/>
                  </a:cubicBezTo>
                  <a:cubicBezTo>
                    <a:pt x="0" y="0"/>
                    <a:pt x="0" y="0"/>
                    <a:pt x="1" y="0"/>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6" name="Freeform 107">
              <a:extLst>
                <a:ext uri="{FF2B5EF4-FFF2-40B4-BE49-F238E27FC236}">
                  <a16:creationId xmlns:a16="http://schemas.microsoft.com/office/drawing/2014/main" id="{39F2AE8D-68C4-4A70-8C21-DAE27C08F3D3}"/>
                </a:ext>
              </a:extLst>
            </p:cNvPr>
            <p:cNvSpPr>
              <a:spLocks/>
            </p:cNvSpPr>
            <p:nvPr userDrawn="1"/>
          </p:nvSpPr>
          <p:spPr bwMode="auto">
            <a:xfrm>
              <a:off x="370" y="262"/>
              <a:ext cx="2" cy="4"/>
            </a:xfrm>
            <a:custGeom>
              <a:avLst/>
              <a:gdLst>
                <a:gd name="T0" fmla="*/ 0 w 1"/>
                <a:gd name="T1" fmla="*/ 0 h 2"/>
                <a:gd name="T2" fmla="*/ 0 w 1"/>
                <a:gd name="T3" fmla="*/ 1 h 2"/>
                <a:gd name="T4" fmla="*/ 1 w 1"/>
                <a:gd name="T5" fmla="*/ 2 h 2"/>
                <a:gd name="T6" fmla="*/ 1 w 1"/>
                <a:gd name="T7" fmla="*/ 1 h 2"/>
                <a:gd name="T8" fmla="*/ 1 w 1"/>
                <a:gd name="T9" fmla="*/ 0 h 2"/>
                <a:gd name="T10" fmla="*/ 1 w 1"/>
                <a:gd name="T11" fmla="*/ 0 h 2"/>
                <a:gd name="T12" fmla="*/ 1 w 1"/>
                <a:gd name="T13" fmla="*/ 0 h 2"/>
                <a:gd name="T14" fmla="*/ 0 w 1"/>
                <a:gd name="T15" fmla="*/ 0 h 2"/>
                <a:gd name="T16" fmla="*/ 0 w 1"/>
                <a:gd name="T17" fmla="*/ 0 h 2"/>
                <a:gd name="T18" fmla="*/ 0 w 1"/>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2">
                  <a:moveTo>
                    <a:pt x="0" y="0"/>
                  </a:moveTo>
                  <a:cubicBezTo>
                    <a:pt x="0" y="1"/>
                    <a:pt x="0" y="1"/>
                    <a:pt x="0" y="1"/>
                  </a:cubicBezTo>
                  <a:cubicBezTo>
                    <a:pt x="0" y="1"/>
                    <a:pt x="0" y="2"/>
                    <a:pt x="1" y="2"/>
                  </a:cubicBezTo>
                  <a:cubicBezTo>
                    <a:pt x="1" y="2"/>
                    <a:pt x="1" y="1"/>
                    <a:pt x="1" y="1"/>
                  </a:cubicBezTo>
                  <a:cubicBezTo>
                    <a:pt x="1" y="0"/>
                    <a:pt x="1" y="0"/>
                    <a:pt x="1" y="0"/>
                  </a:cubicBezTo>
                  <a:cubicBezTo>
                    <a:pt x="1" y="0"/>
                    <a:pt x="1" y="0"/>
                    <a:pt x="1" y="0"/>
                  </a:cubicBezTo>
                  <a:cubicBezTo>
                    <a:pt x="1" y="0"/>
                    <a:pt x="1" y="0"/>
                    <a:pt x="1" y="0"/>
                  </a:cubicBezTo>
                  <a:cubicBezTo>
                    <a:pt x="0" y="0"/>
                    <a:pt x="0" y="0"/>
                    <a:pt x="0" y="0"/>
                  </a:cubicBezTo>
                  <a:cubicBezTo>
                    <a:pt x="0" y="0"/>
                    <a:pt x="0" y="0"/>
                    <a:pt x="0" y="0"/>
                  </a:cubicBezTo>
                  <a:cubicBezTo>
                    <a:pt x="0" y="0"/>
                    <a:pt x="0" y="0"/>
                    <a:pt x="0" y="0"/>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7" name="Freeform 108">
              <a:extLst>
                <a:ext uri="{FF2B5EF4-FFF2-40B4-BE49-F238E27FC236}">
                  <a16:creationId xmlns:a16="http://schemas.microsoft.com/office/drawing/2014/main" id="{48E7E4C6-4794-48ED-8EA0-35228E023C57}"/>
                </a:ext>
              </a:extLst>
            </p:cNvPr>
            <p:cNvSpPr>
              <a:spLocks/>
            </p:cNvSpPr>
            <p:nvPr userDrawn="1"/>
          </p:nvSpPr>
          <p:spPr bwMode="auto">
            <a:xfrm>
              <a:off x="288" y="190"/>
              <a:ext cx="52" cy="55"/>
            </a:xfrm>
            <a:custGeom>
              <a:avLst/>
              <a:gdLst>
                <a:gd name="T0" fmla="*/ 0 w 25"/>
                <a:gd name="T1" fmla="*/ 19 h 26"/>
                <a:gd name="T2" fmla="*/ 4 w 25"/>
                <a:gd name="T3" fmla="*/ 19 h 26"/>
                <a:gd name="T4" fmla="*/ 4 w 25"/>
                <a:gd name="T5" fmla="*/ 26 h 26"/>
                <a:gd name="T6" fmla="*/ 8 w 25"/>
                <a:gd name="T7" fmla="*/ 26 h 26"/>
                <a:gd name="T8" fmla="*/ 8 w 25"/>
                <a:gd name="T9" fmla="*/ 19 h 26"/>
                <a:gd name="T10" fmla="*/ 18 w 25"/>
                <a:gd name="T11" fmla="*/ 19 h 26"/>
                <a:gd name="T12" fmla="*/ 18 w 25"/>
                <a:gd name="T13" fmla="*/ 26 h 26"/>
                <a:gd name="T14" fmla="*/ 22 w 25"/>
                <a:gd name="T15" fmla="*/ 26 h 26"/>
                <a:gd name="T16" fmla="*/ 22 w 25"/>
                <a:gd name="T17" fmla="*/ 19 h 26"/>
                <a:gd name="T18" fmla="*/ 25 w 25"/>
                <a:gd name="T19" fmla="*/ 19 h 26"/>
                <a:gd name="T20" fmla="*/ 25 w 25"/>
                <a:gd name="T21" fmla="*/ 1 h 26"/>
                <a:gd name="T22" fmla="*/ 21 w 25"/>
                <a:gd name="T23" fmla="*/ 1 h 26"/>
                <a:gd name="T24" fmla="*/ 21 w 25"/>
                <a:gd name="T25" fmla="*/ 1 h 26"/>
                <a:gd name="T26" fmla="*/ 19 w 25"/>
                <a:gd name="T27" fmla="*/ 0 h 26"/>
                <a:gd name="T28" fmla="*/ 17 w 25"/>
                <a:gd name="T29" fmla="*/ 1 h 26"/>
                <a:gd name="T30" fmla="*/ 15 w 25"/>
                <a:gd name="T31" fmla="*/ 1 h 26"/>
                <a:gd name="T32" fmla="*/ 13 w 25"/>
                <a:gd name="T33" fmla="*/ 0 h 26"/>
                <a:gd name="T34" fmla="*/ 11 w 25"/>
                <a:gd name="T35" fmla="*/ 1 h 26"/>
                <a:gd name="T36" fmla="*/ 8 w 25"/>
                <a:gd name="T37" fmla="*/ 1 h 26"/>
                <a:gd name="T38" fmla="*/ 6 w 25"/>
                <a:gd name="T39" fmla="*/ 0 h 26"/>
                <a:gd name="T40" fmla="*/ 4 w 25"/>
                <a:gd name="T41" fmla="*/ 1 h 26"/>
                <a:gd name="T42" fmla="*/ 0 w 25"/>
                <a:gd name="T43" fmla="*/ 1 h 26"/>
                <a:gd name="T44" fmla="*/ 0 w 25"/>
                <a:gd name="T45" fmla="*/ 19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 h="26">
                  <a:moveTo>
                    <a:pt x="0" y="19"/>
                  </a:moveTo>
                  <a:cubicBezTo>
                    <a:pt x="4" y="19"/>
                    <a:pt x="4" y="19"/>
                    <a:pt x="4" y="19"/>
                  </a:cubicBezTo>
                  <a:cubicBezTo>
                    <a:pt x="4" y="26"/>
                    <a:pt x="4" y="26"/>
                    <a:pt x="4" y="26"/>
                  </a:cubicBezTo>
                  <a:cubicBezTo>
                    <a:pt x="8" y="26"/>
                    <a:pt x="8" y="26"/>
                    <a:pt x="8" y="26"/>
                  </a:cubicBezTo>
                  <a:cubicBezTo>
                    <a:pt x="8" y="19"/>
                    <a:pt x="8" y="19"/>
                    <a:pt x="8" y="19"/>
                  </a:cubicBezTo>
                  <a:cubicBezTo>
                    <a:pt x="18" y="19"/>
                    <a:pt x="18" y="19"/>
                    <a:pt x="18" y="19"/>
                  </a:cubicBezTo>
                  <a:cubicBezTo>
                    <a:pt x="18" y="26"/>
                    <a:pt x="18" y="26"/>
                    <a:pt x="18" y="26"/>
                  </a:cubicBezTo>
                  <a:cubicBezTo>
                    <a:pt x="22" y="26"/>
                    <a:pt x="22" y="26"/>
                    <a:pt x="22" y="26"/>
                  </a:cubicBezTo>
                  <a:cubicBezTo>
                    <a:pt x="22" y="19"/>
                    <a:pt x="22" y="19"/>
                    <a:pt x="22" y="19"/>
                  </a:cubicBezTo>
                  <a:cubicBezTo>
                    <a:pt x="25" y="19"/>
                    <a:pt x="25" y="19"/>
                    <a:pt x="25" y="19"/>
                  </a:cubicBezTo>
                  <a:cubicBezTo>
                    <a:pt x="25" y="1"/>
                    <a:pt x="25" y="1"/>
                    <a:pt x="25" y="1"/>
                  </a:cubicBezTo>
                  <a:cubicBezTo>
                    <a:pt x="21" y="1"/>
                    <a:pt x="21" y="1"/>
                    <a:pt x="21" y="1"/>
                  </a:cubicBezTo>
                  <a:cubicBezTo>
                    <a:pt x="21" y="1"/>
                    <a:pt x="21" y="1"/>
                    <a:pt x="21" y="1"/>
                  </a:cubicBezTo>
                  <a:cubicBezTo>
                    <a:pt x="21" y="0"/>
                    <a:pt x="20" y="0"/>
                    <a:pt x="19" y="0"/>
                  </a:cubicBezTo>
                  <a:cubicBezTo>
                    <a:pt x="18" y="0"/>
                    <a:pt x="18" y="0"/>
                    <a:pt x="17" y="1"/>
                  </a:cubicBezTo>
                  <a:cubicBezTo>
                    <a:pt x="15" y="1"/>
                    <a:pt x="15" y="1"/>
                    <a:pt x="15" y="1"/>
                  </a:cubicBezTo>
                  <a:cubicBezTo>
                    <a:pt x="14" y="1"/>
                    <a:pt x="14" y="0"/>
                    <a:pt x="13" y="0"/>
                  </a:cubicBezTo>
                  <a:cubicBezTo>
                    <a:pt x="12" y="0"/>
                    <a:pt x="11" y="0"/>
                    <a:pt x="11" y="1"/>
                  </a:cubicBezTo>
                  <a:cubicBezTo>
                    <a:pt x="8" y="1"/>
                    <a:pt x="8" y="1"/>
                    <a:pt x="8" y="1"/>
                  </a:cubicBezTo>
                  <a:cubicBezTo>
                    <a:pt x="7" y="0"/>
                    <a:pt x="7" y="0"/>
                    <a:pt x="6" y="0"/>
                  </a:cubicBezTo>
                  <a:cubicBezTo>
                    <a:pt x="5" y="0"/>
                    <a:pt x="4" y="0"/>
                    <a:pt x="4" y="1"/>
                  </a:cubicBezTo>
                  <a:cubicBezTo>
                    <a:pt x="0" y="1"/>
                    <a:pt x="0" y="1"/>
                    <a:pt x="0" y="1"/>
                  </a:cubicBezTo>
                  <a:lnTo>
                    <a:pt x="0" y="19"/>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8" name="Rectangle 109">
              <a:extLst>
                <a:ext uri="{FF2B5EF4-FFF2-40B4-BE49-F238E27FC236}">
                  <a16:creationId xmlns:a16="http://schemas.microsoft.com/office/drawing/2014/main" id="{E117E800-EF00-4DE7-BDD7-1C402B12777D}"/>
                </a:ext>
              </a:extLst>
            </p:cNvPr>
            <p:cNvSpPr>
              <a:spLocks noChangeArrowheads="1"/>
            </p:cNvSpPr>
            <p:nvPr userDrawn="1"/>
          </p:nvSpPr>
          <p:spPr bwMode="auto">
            <a:xfrm>
              <a:off x="292" y="196"/>
              <a:ext cx="46" cy="32"/>
            </a:xfrm>
            <a:prstGeom prst="rect">
              <a:avLst/>
            </a:prstGeom>
            <a:solidFill>
              <a:srgbClr val="E633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9" name="Oval 110">
              <a:extLst>
                <a:ext uri="{FF2B5EF4-FFF2-40B4-BE49-F238E27FC236}">
                  <a16:creationId xmlns:a16="http://schemas.microsoft.com/office/drawing/2014/main" id="{1F840D84-1A0B-4E17-8D4E-B014AF71AC91}"/>
                </a:ext>
              </a:extLst>
            </p:cNvPr>
            <p:cNvSpPr>
              <a:spLocks noChangeArrowheads="1"/>
            </p:cNvSpPr>
            <p:nvPr userDrawn="1"/>
          </p:nvSpPr>
          <p:spPr bwMode="auto">
            <a:xfrm>
              <a:off x="295" y="203"/>
              <a:ext cx="4" cy="4"/>
            </a:xfrm>
            <a:prstGeom prst="ellipse">
              <a:avLst/>
            </a:pr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0" name="Freeform 111">
              <a:extLst>
                <a:ext uri="{FF2B5EF4-FFF2-40B4-BE49-F238E27FC236}">
                  <a16:creationId xmlns:a16="http://schemas.microsoft.com/office/drawing/2014/main" id="{21199E70-F3C8-4E20-A327-28B137A4C4DC}"/>
                </a:ext>
              </a:extLst>
            </p:cNvPr>
            <p:cNvSpPr>
              <a:spLocks noEditPoints="1"/>
            </p:cNvSpPr>
            <p:nvPr userDrawn="1"/>
          </p:nvSpPr>
          <p:spPr bwMode="auto">
            <a:xfrm>
              <a:off x="295" y="203"/>
              <a:ext cx="4" cy="4"/>
            </a:xfrm>
            <a:custGeom>
              <a:avLst/>
              <a:gdLst>
                <a:gd name="T0" fmla="*/ 1 w 2"/>
                <a:gd name="T1" fmla="*/ 0 h 2"/>
                <a:gd name="T2" fmla="*/ 0 w 2"/>
                <a:gd name="T3" fmla="*/ 1 h 2"/>
                <a:gd name="T4" fmla="*/ 1 w 2"/>
                <a:gd name="T5" fmla="*/ 2 h 2"/>
                <a:gd name="T6" fmla="*/ 2 w 2"/>
                <a:gd name="T7" fmla="*/ 1 h 2"/>
                <a:gd name="T8" fmla="*/ 1 w 2"/>
                <a:gd name="T9" fmla="*/ 0 h 2"/>
                <a:gd name="T10" fmla="*/ 1 w 2"/>
                <a:gd name="T11" fmla="*/ 2 h 2"/>
                <a:gd name="T12" fmla="*/ 0 w 2"/>
                <a:gd name="T13" fmla="*/ 1 h 2"/>
                <a:gd name="T14" fmla="*/ 1 w 2"/>
                <a:gd name="T15" fmla="*/ 0 h 2"/>
                <a:gd name="T16" fmla="*/ 2 w 2"/>
                <a:gd name="T17" fmla="*/ 1 h 2"/>
                <a:gd name="T18" fmla="*/ 1 w 2"/>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1" y="0"/>
                  </a:moveTo>
                  <a:cubicBezTo>
                    <a:pt x="1" y="0"/>
                    <a:pt x="0" y="1"/>
                    <a:pt x="0" y="1"/>
                  </a:cubicBezTo>
                  <a:cubicBezTo>
                    <a:pt x="0" y="2"/>
                    <a:pt x="1" y="2"/>
                    <a:pt x="1" y="2"/>
                  </a:cubicBezTo>
                  <a:cubicBezTo>
                    <a:pt x="2" y="2"/>
                    <a:pt x="2" y="2"/>
                    <a:pt x="2" y="1"/>
                  </a:cubicBezTo>
                  <a:cubicBezTo>
                    <a:pt x="2" y="1"/>
                    <a:pt x="2" y="0"/>
                    <a:pt x="1" y="0"/>
                  </a:cubicBezTo>
                  <a:moveTo>
                    <a:pt x="1" y="2"/>
                  </a:moveTo>
                  <a:cubicBezTo>
                    <a:pt x="0" y="2"/>
                    <a:pt x="0" y="2"/>
                    <a:pt x="0" y="1"/>
                  </a:cubicBezTo>
                  <a:cubicBezTo>
                    <a:pt x="0" y="1"/>
                    <a:pt x="0" y="0"/>
                    <a:pt x="1" y="0"/>
                  </a:cubicBezTo>
                  <a:cubicBezTo>
                    <a:pt x="2" y="0"/>
                    <a:pt x="2" y="1"/>
                    <a:pt x="2" y="1"/>
                  </a:cubicBezTo>
                  <a:cubicBezTo>
                    <a:pt x="2" y="2"/>
                    <a:pt x="2" y="2"/>
                    <a:pt x="1" y="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1" name="Oval 112">
              <a:extLst>
                <a:ext uri="{FF2B5EF4-FFF2-40B4-BE49-F238E27FC236}">
                  <a16:creationId xmlns:a16="http://schemas.microsoft.com/office/drawing/2014/main" id="{AFF22259-C8E5-4341-9A13-DFA2740614CA}"/>
                </a:ext>
              </a:extLst>
            </p:cNvPr>
            <p:cNvSpPr>
              <a:spLocks noChangeArrowheads="1"/>
            </p:cNvSpPr>
            <p:nvPr userDrawn="1"/>
          </p:nvSpPr>
          <p:spPr bwMode="auto">
            <a:xfrm>
              <a:off x="330" y="203"/>
              <a:ext cx="4" cy="4"/>
            </a:xfrm>
            <a:prstGeom prst="ellipse">
              <a:avLst/>
            </a:pr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2" name="Freeform 113">
              <a:extLst>
                <a:ext uri="{FF2B5EF4-FFF2-40B4-BE49-F238E27FC236}">
                  <a16:creationId xmlns:a16="http://schemas.microsoft.com/office/drawing/2014/main" id="{1D62884A-AEE2-4824-831E-AD85D54354EE}"/>
                </a:ext>
              </a:extLst>
            </p:cNvPr>
            <p:cNvSpPr>
              <a:spLocks noEditPoints="1"/>
            </p:cNvSpPr>
            <p:nvPr userDrawn="1"/>
          </p:nvSpPr>
          <p:spPr bwMode="auto">
            <a:xfrm>
              <a:off x="330" y="203"/>
              <a:ext cx="4" cy="4"/>
            </a:xfrm>
            <a:custGeom>
              <a:avLst/>
              <a:gdLst>
                <a:gd name="T0" fmla="*/ 1 w 2"/>
                <a:gd name="T1" fmla="*/ 0 h 2"/>
                <a:gd name="T2" fmla="*/ 0 w 2"/>
                <a:gd name="T3" fmla="*/ 1 h 2"/>
                <a:gd name="T4" fmla="*/ 1 w 2"/>
                <a:gd name="T5" fmla="*/ 2 h 2"/>
                <a:gd name="T6" fmla="*/ 2 w 2"/>
                <a:gd name="T7" fmla="*/ 1 h 2"/>
                <a:gd name="T8" fmla="*/ 1 w 2"/>
                <a:gd name="T9" fmla="*/ 0 h 2"/>
                <a:gd name="T10" fmla="*/ 1 w 2"/>
                <a:gd name="T11" fmla="*/ 2 h 2"/>
                <a:gd name="T12" fmla="*/ 0 w 2"/>
                <a:gd name="T13" fmla="*/ 1 h 2"/>
                <a:gd name="T14" fmla="*/ 1 w 2"/>
                <a:gd name="T15" fmla="*/ 0 h 2"/>
                <a:gd name="T16" fmla="*/ 2 w 2"/>
                <a:gd name="T17" fmla="*/ 1 h 2"/>
                <a:gd name="T18" fmla="*/ 1 w 2"/>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1" y="0"/>
                  </a:moveTo>
                  <a:cubicBezTo>
                    <a:pt x="1" y="0"/>
                    <a:pt x="0" y="1"/>
                    <a:pt x="0" y="1"/>
                  </a:cubicBezTo>
                  <a:cubicBezTo>
                    <a:pt x="0" y="2"/>
                    <a:pt x="1" y="2"/>
                    <a:pt x="1" y="2"/>
                  </a:cubicBezTo>
                  <a:cubicBezTo>
                    <a:pt x="2" y="2"/>
                    <a:pt x="2" y="2"/>
                    <a:pt x="2" y="1"/>
                  </a:cubicBezTo>
                  <a:cubicBezTo>
                    <a:pt x="2" y="1"/>
                    <a:pt x="2" y="0"/>
                    <a:pt x="1" y="0"/>
                  </a:cubicBezTo>
                  <a:moveTo>
                    <a:pt x="1" y="2"/>
                  </a:moveTo>
                  <a:cubicBezTo>
                    <a:pt x="1" y="2"/>
                    <a:pt x="0" y="2"/>
                    <a:pt x="0" y="1"/>
                  </a:cubicBezTo>
                  <a:cubicBezTo>
                    <a:pt x="0" y="1"/>
                    <a:pt x="1" y="0"/>
                    <a:pt x="1" y="0"/>
                  </a:cubicBezTo>
                  <a:cubicBezTo>
                    <a:pt x="2" y="0"/>
                    <a:pt x="2" y="1"/>
                    <a:pt x="2" y="1"/>
                  </a:cubicBezTo>
                  <a:cubicBezTo>
                    <a:pt x="2" y="2"/>
                    <a:pt x="2" y="2"/>
                    <a:pt x="1" y="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3" name="Oval 114">
              <a:extLst>
                <a:ext uri="{FF2B5EF4-FFF2-40B4-BE49-F238E27FC236}">
                  <a16:creationId xmlns:a16="http://schemas.microsoft.com/office/drawing/2014/main" id="{DC44585C-841F-42C5-8759-5397ED7C768D}"/>
                </a:ext>
              </a:extLst>
            </p:cNvPr>
            <p:cNvSpPr>
              <a:spLocks noChangeArrowheads="1"/>
            </p:cNvSpPr>
            <p:nvPr userDrawn="1"/>
          </p:nvSpPr>
          <p:spPr bwMode="auto">
            <a:xfrm>
              <a:off x="295" y="220"/>
              <a:ext cx="4" cy="4"/>
            </a:xfrm>
            <a:prstGeom prst="ellipse">
              <a:avLst/>
            </a:pr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4" name="Freeform 115">
              <a:extLst>
                <a:ext uri="{FF2B5EF4-FFF2-40B4-BE49-F238E27FC236}">
                  <a16:creationId xmlns:a16="http://schemas.microsoft.com/office/drawing/2014/main" id="{DA9F6A29-D5EE-40D8-BDBD-D26575CBD191}"/>
                </a:ext>
              </a:extLst>
            </p:cNvPr>
            <p:cNvSpPr>
              <a:spLocks noEditPoints="1"/>
            </p:cNvSpPr>
            <p:nvPr userDrawn="1"/>
          </p:nvSpPr>
          <p:spPr bwMode="auto">
            <a:xfrm>
              <a:off x="295" y="220"/>
              <a:ext cx="4" cy="4"/>
            </a:xfrm>
            <a:custGeom>
              <a:avLst/>
              <a:gdLst>
                <a:gd name="T0" fmla="*/ 1 w 2"/>
                <a:gd name="T1" fmla="*/ 0 h 2"/>
                <a:gd name="T2" fmla="*/ 0 w 2"/>
                <a:gd name="T3" fmla="*/ 1 h 2"/>
                <a:gd name="T4" fmla="*/ 1 w 2"/>
                <a:gd name="T5" fmla="*/ 2 h 2"/>
                <a:gd name="T6" fmla="*/ 2 w 2"/>
                <a:gd name="T7" fmla="*/ 1 h 2"/>
                <a:gd name="T8" fmla="*/ 1 w 2"/>
                <a:gd name="T9" fmla="*/ 0 h 2"/>
                <a:gd name="T10" fmla="*/ 1 w 2"/>
                <a:gd name="T11" fmla="*/ 2 h 2"/>
                <a:gd name="T12" fmla="*/ 0 w 2"/>
                <a:gd name="T13" fmla="*/ 1 h 2"/>
                <a:gd name="T14" fmla="*/ 1 w 2"/>
                <a:gd name="T15" fmla="*/ 0 h 2"/>
                <a:gd name="T16" fmla="*/ 2 w 2"/>
                <a:gd name="T17" fmla="*/ 1 h 2"/>
                <a:gd name="T18" fmla="*/ 1 w 2"/>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1" y="0"/>
                  </a:moveTo>
                  <a:cubicBezTo>
                    <a:pt x="1" y="0"/>
                    <a:pt x="0" y="1"/>
                    <a:pt x="0" y="1"/>
                  </a:cubicBezTo>
                  <a:cubicBezTo>
                    <a:pt x="0" y="2"/>
                    <a:pt x="1" y="2"/>
                    <a:pt x="1" y="2"/>
                  </a:cubicBezTo>
                  <a:cubicBezTo>
                    <a:pt x="2" y="2"/>
                    <a:pt x="2" y="2"/>
                    <a:pt x="2" y="1"/>
                  </a:cubicBezTo>
                  <a:cubicBezTo>
                    <a:pt x="2" y="1"/>
                    <a:pt x="2" y="0"/>
                    <a:pt x="1" y="0"/>
                  </a:cubicBezTo>
                  <a:moveTo>
                    <a:pt x="1" y="2"/>
                  </a:moveTo>
                  <a:cubicBezTo>
                    <a:pt x="0" y="2"/>
                    <a:pt x="0" y="2"/>
                    <a:pt x="0" y="1"/>
                  </a:cubicBezTo>
                  <a:cubicBezTo>
                    <a:pt x="0" y="1"/>
                    <a:pt x="0" y="0"/>
                    <a:pt x="1" y="0"/>
                  </a:cubicBezTo>
                  <a:cubicBezTo>
                    <a:pt x="2" y="0"/>
                    <a:pt x="2" y="1"/>
                    <a:pt x="2" y="1"/>
                  </a:cubicBezTo>
                  <a:cubicBezTo>
                    <a:pt x="2" y="2"/>
                    <a:pt x="2" y="2"/>
                    <a:pt x="1" y="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5" name="Oval 116">
              <a:extLst>
                <a:ext uri="{FF2B5EF4-FFF2-40B4-BE49-F238E27FC236}">
                  <a16:creationId xmlns:a16="http://schemas.microsoft.com/office/drawing/2014/main" id="{E078CAFA-9162-4CE2-97CF-F02001D1D9C6}"/>
                </a:ext>
              </a:extLst>
            </p:cNvPr>
            <p:cNvSpPr>
              <a:spLocks noChangeArrowheads="1"/>
            </p:cNvSpPr>
            <p:nvPr userDrawn="1"/>
          </p:nvSpPr>
          <p:spPr bwMode="auto">
            <a:xfrm>
              <a:off x="330" y="220"/>
              <a:ext cx="4" cy="4"/>
            </a:xfrm>
            <a:prstGeom prst="ellipse">
              <a:avLst/>
            </a:pr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6" name="Freeform 117">
              <a:extLst>
                <a:ext uri="{FF2B5EF4-FFF2-40B4-BE49-F238E27FC236}">
                  <a16:creationId xmlns:a16="http://schemas.microsoft.com/office/drawing/2014/main" id="{A1E49A4B-8DE2-4D2C-A4D5-C43BC965D4F3}"/>
                </a:ext>
              </a:extLst>
            </p:cNvPr>
            <p:cNvSpPr>
              <a:spLocks noEditPoints="1"/>
            </p:cNvSpPr>
            <p:nvPr userDrawn="1"/>
          </p:nvSpPr>
          <p:spPr bwMode="auto">
            <a:xfrm>
              <a:off x="330" y="220"/>
              <a:ext cx="4" cy="4"/>
            </a:xfrm>
            <a:custGeom>
              <a:avLst/>
              <a:gdLst>
                <a:gd name="T0" fmla="*/ 1 w 2"/>
                <a:gd name="T1" fmla="*/ 0 h 2"/>
                <a:gd name="T2" fmla="*/ 0 w 2"/>
                <a:gd name="T3" fmla="*/ 1 h 2"/>
                <a:gd name="T4" fmla="*/ 1 w 2"/>
                <a:gd name="T5" fmla="*/ 2 h 2"/>
                <a:gd name="T6" fmla="*/ 2 w 2"/>
                <a:gd name="T7" fmla="*/ 1 h 2"/>
                <a:gd name="T8" fmla="*/ 1 w 2"/>
                <a:gd name="T9" fmla="*/ 0 h 2"/>
                <a:gd name="T10" fmla="*/ 1 w 2"/>
                <a:gd name="T11" fmla="*/ 2 h 2"/>
                <a:gd name="T12" fmla="*/ 0 w 2"/>
                <a:gd name="T13" fmla="*/ 1 h 2"/>
                <a:gd name="T14" fmla="*/ 1 w 2"/>
                <a:gd name="T15" fmla="*/ 0 h 2"/>
                <a:gd name="T16" fmla="*/ 2 w 2"/>
                <a:gd name="T17" fmla="*/ 1 h 2"/>
                <a:gd name="T18" fmla="*/ 1 w 2"/>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1" y="0"/>
                  </a:moveTo>
                  <a:cubicBezTo>
                    <a:pt x="1" y="0"/>
                    <a:pt x="0" y="1"/>
                    <a:pt x="0" y="1"/>
                  </a:cubicBezTo>
                  <a:cubicBezTo>
                    <a:pt x="0" y="2"/>
                    <a:pt x="1" y="2"/>
                    <a:pt x="1" y="2"/>
                  </a:cubicBezTo>
                  <a:cubicBezTo>
                    <a:pt x="2" y="2"/>
                    <a:pt x="2" y="2"/>
                    <a:pt x="2" y="1"/>
                  </a:cubicBezTo>
                  <a:cubicBezTo>
                    <a:pt x="2" y="1"/>
                    <a:pt x="2" y="0"/>
                    <a:pt x="1" y="0"/>
                  </a:cubicBezTo>
                  <a:moveTo>
                    <a:pt x="1" y="2"/>
                  </a:moveTo>
                  <a:cubicBezTo>
                    <a:pt x="1" y="2"/>
                    <a:pt x="0" y="2"/>
                    <a:pt x="0" y="1"/>
                  </a:cubicBezTo>
                  <a:cubicBezTo>
                    <a:pt x="0" y="1"/>
                    <a:pt x="1" y="0"/>
                    <a:pt x="1" y="0"/>
                  </a:cubicBezTo>
                  <a:cubicBezTo>
                    <a:pt x="2" y="0"/>
                    <a:pt x="2" y="1"/>
                    <a:pt x="2" y="1"/>
                  </a:cubicBezTo>
                  <a:cubicBezTo>
                    <a:pt x="2" y="2"/>
                    <a:pt x="2" y="2"/>
                    <a:pt x="1" y="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7" name="Freeform 118">
              <a:extLst>
                <a:ext uri="{FF2B5EF4-FFF2-40B4-BE49-F238E27FC236}">
                  <a16:creationId xmlns:a16="http://schemas.microsoft.com/office/drawing/2014/main" id="{4C71EFB4-CC84-4B97-9F9A-AFD282367C86}"/>
                </a:ext>
              </a:extLst>
            </p:cNvPr>
            <p:cNvSpPr>
              <a:spLocks/>
            </p:cNvSpPr>
            <p:nvPr userDrawn="1"/>
          </p:nvSpPr>
          <p:spPr bwMode="auto">
            <a:xfrm>
              <a:off x="303" y="209"/>
              <a:ext cx="23" cy="11"/>
            </a:xfrm>
            <a:custGeom>
              <a:avLst/>
              <a:gdLst>
                <a:gd name="T0" fmla="*/ 0 w 11"/>
                <a:gd name="T1" fmla="*/ 2 h 5"/>
                <a:gd name="T2" fmla="*/ 6 w 11"/>
                <a:gd name="T3" fmla="*/ 5 h 5"/>
                <a:gd name="T4" fmla="*/ 11 w 11"/>
                <a:gd name="T5" fmla="*/ 2 h 5"/>
                <a:gd name="T6" fmla="*/ 6 w 11"/>
                <a:gd name="T7" fmla="*/ 0 h 5"/>
                <a:gd name="T8" fmla="*/ 0 w 11"/>
                <a:gd name="T9" fmla="*/ 2 h 5"/>
              </a:gdLst>
              <a:ahLst/>
              <a:cxnLst>
                <a:cxn ang="0">
                  <a:pos x="T0" y="T1"/>
                </a:cxn>
                <a:cxn ang="0">
                  <a:pos x="T2" y="T3"/>
                </a:cxn>
                <a:cxn ang="0">
                  <a:pos x="T4" y="T5"/>
                </a:cxn>
                <a:cxn ang="0">
                  <a:pos x="T6" y="T7"/>
                </a:cxn>
                <a:cxn ang="0">
                  <a:pos x="T8" y="T9"/>
                </a:cxn>
              </a:cxnLst>
              <a:rect l="0" t="0" r="r" b="b"/>
              <a:pathLst>
                <a:path w="11" h="5">
                  <a:moveTo>
                    <a:pt x="0" y="2"/>
                  </a:moveTo>
                  <a:cubicBezTo>
                    <a:pt x="2" y="4"/>
                    <a:pt x="4" y="5"/>
                    <a:pt x="6" y="5"/>
                  </a:cubicBezTo>
                  <a:cubicBezTo>
                    <a:pt x="8" y="5"/>
                    <a:pt x="9" y="4"/>
                    <a:pt x="11" y="2"/>
                  </a:cubicBezTo>
                  <a:cubicBezTo>
                    <a:pt x="9" y="0"/>
                    <a:pt x="8" y="0"/>
                    <a:pt x="6" y="0"/>
                  </a:cubicBezTo>
                  <a:cubicBezTo>
                    <a:pt x="4" y="0"/>
                    <a:pt x="2" y="1"/>
                    <a:pt x="0" y="2"/>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8" name="Freeform 119">
              <a:extLst>
                <a:ext uri="{FF2B5EF4-FFF2-40B4-BE49-F238E27FC236}">
                  <a16:creationId xmlns:a16="http://schemas.microsoft.com/office/drawing/2014/main" id="{4BE570BD-5AD2-4210-B91F-5940506C31CB}"/>
                </a:ext>
              </a:extLst>
            </p:cNvPr>
            <p:cNvSpPr>
              <a:spLocks/>
            </p:cNvSpPr>
            <p:nvPr userDrawn="1"/>
          </p:nvSpPr>
          <p:spPr bwMode="auto">
            <a:xfrm>
              <a:off x="305" y="211"/>
              <a:ext cx="19" cy="7"/>
            </a:xfrm>
            <a:custGeom>
              <a:avLst/>
              <a:gdLst>
                <a:gd name="T0" fmla="*/ 0 w 9"/>
                <a:gd name="T1" fmla="*/ 1 h 3"/>
                <a:gd name="T2" fmla="*/ 5 w 9"/>
                <a:gd name="T3" fmla="*/ 0 h 3"/>
                <a:gd name="T4" fmla="*/ 9 w 9"/>
                <a:gd name="T5" fmla="*/ 1 h 3"/>
                <a:gd name="T6" fmla="*/ 5 w 9"/>
                <a:gd name="T7" fmla="*/ 3 h 3"/>
                <a:gd name="T8" fmla="*/ 0 w 9"/>
                <a:gd name="T9" fmla="*/ 1 h 3"/>
              </a:gdLst>
              <a:ahLst/>
              <a:cxnLst>
                <a:cxn ang="0">
                  <a:pos x="T0" y="T1"/>
                </a:cxn>
                <a:cxn ang="0">
                  <a:pos x="T2" y="T3"/>
                </a:cxn>
                <a:cxn ang="0">
                  <a:pos x="T4" y="T5"/>
                </a:cxn>
                <a:cxn ang="0">
                  <a:pos x="T6" y="T7"/>
                </a:cxn>
                <a:cxn ang="0">
                  <a:pos x="T8" y="T9"/>
                </a:cxn>
              </a:cxnLst>
              <a:rect l="0" t="0" r="r" b="b"/>
              <a:pathLst>
                <a:path w="9" h="3">
                  <a:moveTo>
                    <a:pt x="0" y="1"/>
                  </a:moveTo>
                  <a:cubicBezTo>
                    <a:pt x="2" y="0"/>
                    <a:pt x="3" y="0"/>
                    <a:pt x="5" y="0"/>
                  </a:cubicBezTo>
                  <a:cubicBezTo>
                    <a:pt x="6" y="0"/>
                    <a:pt x="7" y="0"/>
                    <a:pt x="9" y="1"/>
                  </a:cubicBezTo>
                  <a:cubicBezTo>
                    <a:pt x="7" y="2"/>
                    <a:pt x="6" y="3"/>
                    <a:pt x="5" y="3"/>
                  </a:cubicBezTo>
                  <a:cubicBezTo>
                    <a:pt x="3" y="3"/>
                    <a:pt x="2" y="2"/>
                    <a:pt x="0" y="1"/>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9" name="Freeform 120">
              <a:extLst>
                <a:ext uri="{FF2B5EF4-FFF2-40B4-BE49-F238E27FC236}">
                  <a16:creationId xmlns:a16="http://schemas.microsoft.com/office/drawing/2014/main" id="{9756F422-3A56-425F-A947-0DF575CE516E}"/>
                </a:ext>
              </a:extLst>
            </p:cNvPr>
            <p:cNvSpPr>
              <a:spLocks/>
            </p:cNvSpPr>
            <p:nvPr userDrawn="1"/>
          </p:nvSpPr>
          <p:spPr bwMode="auto">
            <a:xfrm>
              <a:off x="309" y="211"/>
              <a:ext cx="11" cy="4"/>
            </a:xfrm>
            <a:custGeom>
              <a:avLst/>
              <a:gdLst>
                <a:gd name="T0" fmla="*/ 0 w 5"/>
                <a:gd name="T1" fmla="*/ 1 h 2"/>
                <a:gd name="T2" fmla="*/ 3 w 5"/>
                <a:gd name="T3" fmla="*/ 2 h 2"/>
                <a:gd name="T4" fmla="*/ 5 w 5"/>
                <a:gd name="T5" fmla="*/ 1 h 2"/>
                <a:gd name="T6" fmla="*/ 3 w 5"/>
                <a:gd name="T7" fmla="*/ 0 h 2"/>
                <a:gd name="T8" fmla="*/ 0 w 5"/>
                <a:gd name="T9" fmla="*/ 1 h 2"/>
              </a:gdLst>
              <a:ahLst/>
              <a:cxnLst>
                <a:cxn ang="0">
                  <a:pos x="T0" y="T1"/>
                </a:cxn>
                <a:cxn ang="0">
                  <a:pos x="T2" y="T3"/>
                </a:cxn>
                <a:cxn ang="0">
                  <a:pos x="T4" y="T5"/>
                </a:cxn>
                <a:cxn ang="0">
                  <a:pos x="T6" y="T7"/>
                </a:cxn>
                <a:cxn ang="0">
                  <a:pos x="T8" y="T9"/>
                </a:cxn>
              </a:cxnLst>
              <a:rect l="0" t="0" r="r" b="b"/>
              <a:pathLst>
                <a:path w="5" h="2">
                  <a:moveTo>
                    <a:pt x="0" y="1"/>
                  </a:moveTo>
                  <a:cubicBezTo>
                    <a:pt x="1" y="1"/>
                    <a:pt x="2" y="2"/>
                    <a:pt x="3" y="2"/>
                  </a:cubicBezTo>
                  <a:cubicBezTo>
                    <a:pt x="3" y="2"/>
                    <a:pt x="4" y="1"/>
                    <a:pt x="5" y="1"/>
                  </a:cubicBezTo>
                  <a:cubicBezTo>
                    <a:pt x="4" y="0"/>
                    <a:pt x="3" y="0"/>
                    <a:pt x="3" y="0"/>
                  </a:cubicBezTo>
                  <a:cubicBezTo>
                    <a:pt x="2" y="0"/>
                    <a:pt x="1" y="0"/>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0" name="Rectangle 121">
              <a:extLst>
                <a:ext uri="{FF2B5EF4-FFF2-40B4-BE49-F238E27FC236}">
                  <a16:creationId xmlns:a16="http://schemas.microsoft.com/office/drawing/2014/main" id="{7CEFCD09-E4D5-4344-B10B-D4BF8FF693B1}"/>
                </a:ext>
              </a:extLst>
            </p:cNvPr>
            <p:cNvSpPr>
              <a:spLocks noChangeArrowheads="1"/>
            </p:cNvSpPr>
            <p:nvPr userDrawn="1"/>
          </p:nvSpPr>
          <p:spPr bwMode="auto">
            <a:xfrm>
              <a:off x="292" y="196"/>
              <a:ext cx="46" cy="2"/>
            </a:xfrm>
            <a:prstGeom prst="rect">
              <a:avLst/>
            </a:prstGeom>
            <a:solidFill>
              <a:srgbClr val="13110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1" name="Freeform 122">
              <a:extLst>
                <a:ext uri="{FF2B5EF4-FFF2-40B4-BE49-F238E27FC236}">
                  <a16:creationId xmlns:a16="http://schemas.microsoft.com/office/drawing/2014/main" id="{10BED231-D616-442D-85EF-D3486A2DBD0E}"/>
                </a:ext>
              </a:extLst>
            </p:cNvPr>
            <p:cNvSpPr>
              <a:spLocks noEditPoints="1"/>
            </p:cNvSpPr>
            <p:nvPr userDrawn="1"/>
          </p:nvSpPr>
          <p:spPr bwMode="auto">
            <a:xfrm>
              <a:off x="292" y="196"/>
              <a:ext cx="46" cy="2"/>
            </a:xfrm>
            <a:custGeom>
              <a:avLst/>
              <a:gdLst>
                <a:gd name="T0" fmla="*/ 0 w 46"/>
                <a:gd name="T1" fmla="*/ 2 h 2"/>
                <a:gd name="T2" fmla="*/ 46 w 46"/>
                <a:gd name="T3" fmla="*/ 2 h 2"/>
                <a:gd name="T4" fmla="*/ 46 w 46"/>
                <a:gd name="T5" fmla="*/ 2 h 2"/>
                <a:gd name="T6" fmla="*/ 0 w 46"/>
                <a:gd name="T7" fmla="*/ 2 h 2"/>
                <a:gd name="T8" fmla="*/ 0 w 46"/>
                <a:gd name="T9" fmla="*/ 2 h 2"/>
                <a:gd name="T10" fmla="*/ 0 w 46"/>
                <a:gd name="T11" fmla="*/ 2 h 2"/>
                <a:gd name="T12" fmla="*/ 46 w 46"/>
                <a:gd name="T13" fmla="*/ 2 h 2"/>
                <a:gd name="T14" fmla="*/ 46 w 46"/>
                <a:gd name="T15" fmla="*/ 0 h 2"/>
                <a:gd name="T16" fmla="*/ 0 w 46"/>
                <a:gd name="T17" fmla="*/ 0 h 2"/>
                <a:gd name="T18" fmla="*/ 0 w 46"/>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2">
                  <a:moveTo>
                    <a:pt x="0" y="2"/>
                  </a:moveTo>
                  <a:lnTo>
                    <a:pt x="46" y="2"/>
                  </a:lnTo>
                  <a:lnTo>
                    <a:pt x="46" y="2"/>
                  </a:lnTo>
                  <a:lnTo>
                    <a:pt x="0" y="2"/>
                  </a:lnTo>
                  <a:lnTo>
                    <a:pt x="0" y="2"/>
                  </a:lnTo>
                  <a:close/>
                  <a:moveTo>
                    <a:pt x="0" y="2"/>
                  </a:moveTo>
                  <a:lnTo>
                    <a:pt x="46" y="2"/>
                  </a:lnTo>
                  <a:lnTo>
                    <a:pt x="46" y="0"/>
                  </a:lnTo>
                  <a:lnTo>
                    <a:pt x="0" y="0"/>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2" name="Freeform 123">
              <a:extLst>
                <a:ext uri="{FF2B5EF4-FFF2-40B4-BE49-F238E27FC236}">
                  <a16:creationId xmlns:a16="http://schemas.microsoft.com/office/drawing/2014/main" id="{CD1D0748-CADD-485F-A3F7-FB3485431214}"/>
                </a:ext>
              </a:extLst>
            </p:cNvPr>
            <p:cNvSpPr>
              <a:spLocks/>
            </p:cNvSpPr>
            <p:nvPr userDrawn="1"/>
          </p:nvSpPr>
          <p:spPr bwMode="auto">
            <a:xfrm>
              <a:off x="299" y="192"/>
              <a:ext cx="4" cy="11"/>
            </a:xfrm>
            <a:custGeom>
              <a:avLst/>
              <a:gdLst>
                <a:gd name="T0" fmla="*/ 0 w 2"/>
                <a:gd name="T1" fmla="*/ 2 h 5"/>
                <a:gd name="T2" fmla="*/ 0 w 2"/>
                <a:gd name="T3" fmla="*/ 3 h 5"/>
                <a:gd name="T4" fmla="*/ 0 w 2"/>
                <a:gd name="T5" fmla="*/ 4 h 5"/>
                <a:gd name="T6" fmla="*/ 1 w 2"/>
                <a:gd name="T7" fmla="*/ 5 h 5"/>
                <a:gd name="T8" fmla="*/ 2 w 2"/>
                <a:gd name="T9" fmla="*/ 4 h 5"/>
                <a:gd name="T10" fmla="*/ 2 w 2"/>
                <a:gd name="T11" fmla="*/ 3 h 5"/>
                <a:gd name="T12" fmla="*/ 2 w 2"/>
                <a:gd name="T13" fmla="*/ 2 h 5"/>
                <a:gd name="T14" fmla="*/ 1 w 2"/>
                <a:gd name="T15" fmla="*/ 0 h 5"/>
                <a:gd name="T16" fmla="*/ 1 w 2"/>
                <a:gd name="T17" fmla="*/ 0 h 5"/>
                <a:gd name="T18" fmla="*/ 0 w 2"/>
                <a:gd name="T19" fmla="*/ 0 h 5"/>
                <a:gd name="T20" fmla="*/ 0 w 2"/>
                <a:gd name="T21" fmla="*/ 1 h 5"/>
                <a:gd name="T22" fmla="*/ 0 w 2"/>
                <a:gd name="T23"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 h="5">
                  <a:moveTo>
                    <a:pt x="0" y="2"/>
                  </a:moveTo>
                  <a:cubicBezTo>
                    <a:pt x="0" y="3"/>
                    <a:pt x="0" y="3"/>
                    <a:pt x="0" y="3"/>
                  </a:cubicBezTo>
                  <a:cubicBezTo>
                    <a:pt x="0" y="4"/>
                    <a:pt x="0" y="4"/>
                    <a:pt x="0" y="4"/>
                  </a:cubicBezTo>
                  <a:cubicBezTo>
                    <a:pt x="0" y="4"/>
                    <a:pt x="0" y="5"/>
                    <a:pt x="1" y="5"/>
                  </a:cubicBezTo>
                  <a:cubicBezTo>
                    <a:pt x="2" y="5"/>
                    <a:pt x="2" y="4"/>
                    <a:pt x="2" y="4"/>
                  </a:cubicBezTo>
                  <a:cubicBezTo>
                    <a:pt x="2" y="3"/>
                    <a:pt x="2" y="3"/>
                    <a:pt x="2" y="3"/>
                  </a:cubicBezTo>
                  <a:cubicBezTo>
                    <a:pt x="2" y="2"/>
                    <a:pt x="2" y="2"/>
                    <a:pt x="2" y="2"/>
                  </a:cubicBezTo>
                  <a:cubicBezTo>
                    <a:pt x="2" y="1"/>
                    <a:pt x="2" y="0"/>
                    <a:pt x="1" y="0"/>
                  </a:cubicBezTo>
                  <a:cubicBezTo>
                    <a:pt x="1" y="0"/>
                    <a:pt x="1" y="0"/>
                    <a:pt x="1" y="0"/>
                  </a:cubicBezTo>
                  <a:cubicBezTo>
                    <a:pt x="0" y="0"/>
                    <a:pt x="0" y="0"/>
                    <a:pt x="0" y="0"/>
                  </a:cubicBezTo>
                  <a:cubicBezTo>
                    <a:pt x="0" y="1"/>
                    <a:pt x="0" y="1"/>
                    <a:pt x="0" y="1"/>
                  </a:cubicBezTo>
                  <a:cubicBezTo>
                    <a:pt x="0" y="1"/>
                    <a:pt x="0" y="1"/>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3" name="Freeform 124">
              <a:extLst>
                <a:ext uri="{FF2B5EF4-FFF2-40B4-BE49-F238E27FC236}">
                  <a16:creationId xmlns:a16="http://schemas.microsoft.com/office/drawing/2014/main" id="{0B8717C2-14CE-4995-9722-6748EFC682EC}"/>
                </a:ext>
              </a:extLst>
            </p:cNvPr>
            <p:cNvSpPr>
              <a:spLocks/>
            </p:cNvSpPr>
            <p:nvPr userDrawn="1"/>
          </p:nvSpPr>
          <p:spPr bwMode="auto">
            <a:xfrm>
              <a:off x="313" y="192"/>
              <a:ext cx="4" cy="11"/>
            </a:xfrm>
            <a:custGeom>
              <a:avLst/>
              <a:gdLst>
                <a:gd name="T0" fmla="*/ 0 w 2"/>
                <a:gd name="T1" fmla="*/ 3 h 5"/>
                <a:gd name="T2" fmla="*/ 0 w 2"/>
                <a:gd name="T3" fmla="*/ 4 h 5"/>
                <a:gd name="T4" fmla="*/ 1 w 2"/>
                <a:gd name="T5" fmla="*/ 5 h 5"/>
                <a:gd name="T6" fmla="*/ 2 w 2"/>
                <a:gd name="T7" fmla="*/ 4 h 5"/>
                <a:gd name="T8" fmla="*/ 2 w 2"/>
                <a:gd name="T9" fmla="*/ 3 h 5"/>
                <a:gd name="T10" fmla="*/ 2 w 2"/>
                <a:gd name="T11" fmla="*/ 2 h 5"/>
                <a:gd name="T12" fmla="*/ 1 w 2"/>
                <a:gd name="T13" fmla="*/ 0 h 5"/>
                <a:gd name="T14" fmla="*/ 0 w 2"/>
                <a:gd name="T15" fmla="*/ 2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5">
                  <a:moveTo>
                    <a:pt x="0" y="3"/>
                  </a:moveTo>
                  <a:cubicBezTo>
                    <a:pt x="0" y="4"/>
                    <a:pt x="0" y="4"/>
                    <a:pt x="0" y="4"/>
                  </a:cubicBezTo>
                  <a:cubicBezTo>
                    <a:pt x="0" y="4"/>
                    <a:pt x="0" y="5"/>
                    <a:pt x="1" y="5"/>
                  </a:cubicBezTo>
                  <a:cubicBezTo>
                    <a:pt x="1" y="5"/>
                    <a:pt x="2" y="4"/>
                    <a:pt x="2" y="4"/>
                  </a:cubicBezTo>
                  <a:cubicBezTo>
                    <a:pt x="2" y="3"/>
                    <a:pt x="2" y="3"/>
                    <a:pt x="2" y="3"/>
                  </a:cubicBezTo>
                  <a:cubicBezTo>
                    <a:pt x="2" y="2"/>
                    <a:pt x="2" y="2"/>
                    <a:pt x="2" y="2"/>
                  </a:cubicBezTo>
                  <a:cubicBezTo>
                    <a:pt x="2" y="1"/>
                    <a:pt x="1" y="0"/>
                    <a:pt x="1" y="0"/>
                  </a:cubicBezTo>
                  <a:cubicBezTo>
                    <a:pt x="0" y="0"/>
                    <a:pt x="0" y="1"/>
                    <a:pt x="0" y="2"/>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4" name="Freeform 125">
              <a:extLst>
                <a:ext uri="{FF2B5EF4-FFF2-40B4-BE49-F238E27FC236}">
                  <a16:creationId xmlns:a16="http://schemas.microsoft.com/office/drawing/2014/main" id="{EF5A9EE1-151F-4BD7-AE0B-9496987B45BC}"/>
                </a:ext>
              </a:extLst>
            </p:cNvPr>
            <p:cNvSpPr>
              <a:spLocks/>
            </p:cNvSpPr>
            <p:nvPr userDrawn="1"/>
          </p:nvSpPr>
          <p:spPr bwMode="auto">
            <a:xfrm>
              <a:off x="326" y="192"/>
              <a:ext cx="4" cy="11"/>
            </a:xfrm>
            <a:custGeom>
              <a:avLst/>
              <a:gdLst>
                <a:gd name="T0" fmla="*/ 0 w 2"/>
                <a:gd name="T1" fmla="*/ 2 h 5"/>
                <a:gd name="T2" fmla="*/ 0 w 2"/>
                <a:gd name="T3" fmla="*/ 3 h 5"/>
                <a:gd name="T4" fmla="*/ 0 w 2"/>
                <a:gd name="T5" fmla="*/ 4 h 5"/>
                <a:gd name="T6" fmla="*/ 1 w 2"/>
                <a:gd name="T7" fmla="*/ 5 h 5"/>
                <a:gd name="T8" fmla="*/ 2 w 2"/>
                <a:gd name="T9" fmla="*/ 4 h 5"/>
                <a:gd name="T10" fmla="*/ 2 w 2"/>
                <a:gd name="T11" fmla="*/ 3 h 5"/>
                <a:gd name="T12" fmla="*/ 2 w 2"/>
                <a:gd name="T13" fmla="*/ 2 h 5"/>
                <a:gd name="T14" fmla="*/ 1 w 2"/>
                <a:gd name="T15" fmla="*/ 0 h 5"/>
                <a:gd name="T16" fmla="*/ 1 w 2"/>
                <a:gd name="T17" fmla="*/ 0 h 5"/>
                <a:gd name="T18" fmla="*/ 1 w 2"/>
                <a:gd name="T19" fmla="*/ 0 h 5"/>
                <a:gd name="T20" fmla="*/ 0 w 2"/>
                <a:gd name="T21" fmla="*/ 1 h 5"/>
                <a:gd name="T22" fmla="*/ 0 w 2"/>
                <a:gd name="T23"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 h="5">
                  <a:moveTo>
                    <a:pt x="0" y="2"/>
                  </a:moveTo>
                  <a:cubicBezTo>
                    <a:pt x="0" y="3"/>
                    <a:pt x="0" y="3"/>
                    <a:pt x="0" y="3"/>
                  </a:cubicBezTo>
                  <a:cubicBezTo>
                    <a:pt x="0" y="4"/>
                    <a:pt x="0" y="4"/>
                    <a:pt x="0" y="4"/>
                  </a:cubicBezTo>
                  <a:cubicBezTo>
                    <a:pt x="0" y="4"/>
                    <a:pt x="1" y="5"/>
                    <a:pt x="1" y="5"/>
                  </a:cubicBezTo>
                  <a:cubicBezTo>
                    <a:pt x="2" y="5"/>
                    <a:pt x="2" y="4"/>
                    <a:pt x="2" y="4"/>
                  </a:cubicBezTo>
                  <a:cubicBezTo>
                    <a:pt x="2" y="3"/>
                    <a:pt x="2" y="3"/>
                    <a:pt x="2" y="3"/>
                  </a:cubicBezTo>
                  <a:cubicBezTo>
                    <a:pt x="2" y="2"/>
                    <a:pt x="2" y="2"/>
                    <a:pt x="2" y="2"/>
                  </a:cubicBezTo>
                  <a:cubicBezTo>
                    <a:pt x="2" y="1"/>
                    <a:pt x="2" y="0"/>
                    <a:pt x="1" y="0"/>
                  </a:cubicBezTo>
                  <a:cubicBezTo>
                    <a:pt x="1" y="0"/>
                    <a:pt x="1" y="0"/>
                    <a:pt x="1" y="0"/>
                  </a:cubicBezTo>
                  <a:cubicBezTo>
                    <a:pt x="1" y="0"/>
                    <a:pt x="1" y="0"/>
                    <a:pt x="1" y="0"/>
                  </a:cubicBezTo>
                  <a:cubicBezTo>
                    <a:pt x="1" y="1"/>
                    <a:pt x="0" y="1"/>
                    <a:pt x="0" y="1"/>
                  </a:cubicBezTo>
                  <a:cubicBezTo>
                    <a:pt x="0" y="1"/>
                    <a:pt x="0" y="1"/>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5" name="Rectangle 126">
              <a:extLst>
                <a:ext uri="{FF2B5EF4-FFF2-40B4-BE49-F238E27FC236}">
                  <a16:creationId xmlns:a16="http://schemas.microsoft.com/office/drawing/2014/main" id="{84A86AC1-5639-40DA-95CE-FA395866CD9F}"/>
                </a:ext>
              </a:extLst>
            </p:cNvPr>
            <p:cNvSpPr>
              <a:spLocks noChangeArrowheads="1"/>
            </p:cNvSpPr>
            <p:nvPr userDrawn="1"/>
          </p:nvSpPr>
          <p:spPr bwMode="auto">
            <a:xfrm>
              <a:off x="297" y="234"/>
              <a:ext cx="6" cy="5"/>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6" name="Rectangle 127">
              <a:extLst>
                <a:ext uri="{FF2B5EF4-FFF2-40B4-BE49-F238E27FC236}">
                  <a16:creationId xmlns:a16="http://schemas.microsoft.com/office/drawing/2014/main" id="{A9C4B3E4-3155-4C1F-B9B6-72DC358629C8}"/>
                </a:ext>
              </a:extLst>
            </p:cNvPr>
            <p:cNvSpPr>
              <a:spLocks noChangeArrowheads="1"/>
            </p:cNvSpPr>
            <p:nvPr userDrawn="1"/>
          </p:nvSpPr>
          <p:spPr bwMode="auto">
            <a:xfrm>
              <a:off x="297" y="241"/>
              <a:ext cx="6" cy="2"/>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7" name="Rectangle 128">
              <a:extLst>
                <a:ext uri="{FF2B5EF4-FFF2-40B4-BE49-F238E27FC236}">
                  <a16:creationId xmlns:a16="http://schemas.microsoft.com/office/drawing/2014/main" id="{12970D0F-44F3-401E-95D2-E99F4F09F215}"/>
                </a:ext>
              </a:extLst>
            </p:cNvPr>
            <p:cNvSpPr>
              <a:spLocks noChangeArrowheads="1"/>
            </p:cNvSpPr>
            <p:nvPr userDrawn="1"/>
          </p:nvSpPr>
          <p:spPr bwMode="auto">
            <a:xfrm>
              <a:off x="326" y="234"/>
              <a:ext cx="4" cy="5"/>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8" name="Rectangle 129">
              <a:extLst>
                <a:ext uri="{FF2B5EF4-FFF2-40B4-BE49-F238E27FC236}">
                  <a16:creationId xmlns:a16="http://schemas.microsoft.com/office/drawing/2014/main" id="{D3B8C858-BD17-4CD9-ABDD-0306479B5606}"/>
                </a:ext>
              </a:extLst>
            </p:cNvPr>
            <p:cNvSpPr>
              <a:spLocks noChangeArrowheads="1"/>
            </p:cNvSpPr>
            <p:nvPr userDrawn="1"/>
          </p:nvSpPr>
          <p:spPr bwMode="auto">
            <a:xfrm>
              <a:off x="326" y="241"/>
              <a:ext cx="4" cy="2"/>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2023988182"/>
      </p:ext>
    </p:extLst>
  </p:cSld>
  <p:clrMap bg1="lt1" tx1="dk1" bg2="lt2" tx2="dk2" accent1="accent1" accent2="accent2" accent3="accent3" accent4="accent4" accent5="accent5" accent6="accent6" hlink="hlink" folHlink="folHlink"/>
  <p:sldLayoutIdLst>
    <p:sldLayoutId id="2147483719" r:id="rId1"/>
    <p:sldLayoutId id="2147483720" r:id="rId2"/>
  </p:sldLayoutIdLst>
  <p:hf sldNum="0" hdr="0" dt="0"/>
  <p:txStyles>
    <p:titleStyle>
      <a:lvl1pPr algn="l" defTabSz="914400" rtl="0" eaLnBrk="1" latinLnBrk="0" hangingPunct="1">
        <a:lnSpc>
          <a:spcPct val="90000"/>
        </a:lnSpc>
        <a:spcBef>
          <a:spcPct val="0"/>
        </a:spcBef>
        <a:spcAft>
          <a:spcPts val="600"/>
        </a:spcAft>
        <a:buNone/>
        <a:defRPr sz="30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spcAft>
          <a:spcPts val="600"/>
        </a:spcAft>
        <a:buFont typeface="Arial" panose="020B0604020202020204" pitchFamily="34" charset="0"/>
        <a:buNone/>
        <a:defRPr sz="1600" kern="1200">
          <a:solidFill>
            <a:schemeClr val="tx1"/>
          </a:solidFill>
          <a:latin typeface="+mn-lt"/>
          <a:ea typeface="+mn-ea"/>
          <a:cs typeface="+mn-cs"/>
        </a:defRPr>
      </a:lvl1pPr>
      <a:lvl2pPr marL="171450" indent="-133350" algn="l" defTabSz="914400" rtl="0" eaLnBrk="1" latinLnBrk="0" hangingPunct="1">
        <a:lnSpc>
          <a:spcPct val="90000"/>
        </a:lnSpc>
        <a:spcBef>
          <a:spcPts val="500"/>
        </a:spcBef>
        <a:spcAft>
          <a:spcPts val="600"/>
        </a:spcAft>
        <a:buFont typeface="Arial" panose="020B0604020202020204" pitchFamily="34" charset="0"/>
        <a:buChar char="•"/>
        <a:defRPr sz="1600" kern="1200">
          <a:solidFill>
            <a:schemeClr val="tx1"/>
          </a:solidFill>
          <a:latin typeface="+mn-lt"/>
          <a:ea typeface="+mn-ea"/>
          <a:cs typeface="+mn-cs"/>
        </a:defRPr>
      </a:lvl2pPr>
      <a:lvl3pPr marL="323850" indent="-107950" algn="l" defTabSz="914400" rtl="0" eaLnBrk="1" latinLnBrk="0" hangingPunct="1">
        <a:lnSpc>
          <a:spcPct val="90000"/>
        </a:lnSpc>
        <a:spcBef>
          <a:spcPts val="500"/>
        </a:spcBef>
        <a:spcAft>
          <a:spcPts val="600"/>
        </a:spcAft>
        <a:buFont typeface="Arial" panose="020B0604020202020204" pitchFamily="34" charset="0"/>
        <a:buChar char="•"/>
        <a:defRPr sz="1200" kern="1200">
          <a:solidFill>
            <a:schemeClr val="tx1"/>
          </a:solidFill>
          <a:latin typeface="+mn-lt"/>
          <a:ea typeface="+mn-ea"/>
          <a:cs typeface="+mn-cs"/>
        </a:defRPr>
      </a:lvl3pPr>
      <a:lvl4pPr marL="457200" indent="-107950" algn="l" defTabSz="914400" rtl="0" eaLnBrk="1" latinLnBrk="0" hangingPunct="1">
        <a:lnSpc>
          <a:spcPct val="90000"/>
        </a:lnSpc>
        <a:spcBef>
          <a:spcPts val="500"/>
        </a:spcBef>
        <a:spcAft>
          <a:spcPts val="600"/>
        </a:spcAft>
        <a:buFont typeface="Arial" panose="020B0604020202020204" pitchFamily="34" charset="0"/>
        <a:buChar char="•"/>
        <a:tabLst/>
        <a:defRPr sz="800" kern="1200">
          <a:solidFill>
            <a:schemeClr val="tx1"/>
          </a:solidFill>
          <a:latin typeface="+mn-lt"/>
          <a:ea typeface="+mn-ea"/>
          <a:cs typeface="+mn-cs"/>
        </a:defRPr>
      </a:lvl4pPr>
      <a:lvl5pPr marL="558800" indent="-95250" algn="l" defTabSz="914400" rtl="0" eaLnBrk="1" latinLnBrk="0" hangingPunct="1">
        <a:lnSpc>
          <a:spcPct val="90000"/>
        </a:lnSpc>
        <a:spcBef>
          <a:spcPts val="500"/>
        </a:spcBef>
        <a:spcAft>
          <a:spcPts val="600"/>
        </a:spcAft>
        <a:buFont typeface="Arial" panose="020B0604020202020204" pitchFamily="34" charset="0"/>
        <a:buChar char="•"/>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84">
          <p15:clr>
            <a:srgbClr val="F26B43"/>
          </p15:clr>
        </p15:guide>
        <p15:guide id="2" pos="135">
          <p15:clr>
            <a:srgbClr val="F26B43"/>
          </p15:clr>
        </p15:guide>
        <p15:guide id="3" orient="horz" pos="993">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431D72-9204-4172-9926-43DAE937D9F1}"/>
              </a:ext>
            </a:extLst>
          </p:cNvPr>
          <p:cNvSpPr>
            <a:spLocks noGrp="1"/>
          </p:cNvSpPr>
          <p:nvPr>
            <p:ph type="title"/>
          </p:nvPr>
        </p:nvSpPr>
        <p:spPr>
          <a:xfrm>
            <a:off x="216218" y="1089501"/>
            <a:ext cx="11747182" cy="1157994"/>
          </a:xfrm>
          <a:prstGeom prst="rect">
            <a:avLst/>
          </a:prstGeom>
        </p:spPr>
        <p:txBody>
          <a:bodyPr vert="horz" lIns="91440" tIns="45720" rIns="91440" bIns="45720" rtlCol="0" anchor="t">
            <a:no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84B6D5BA-A683-48E5-B5B3-9955B4A1AEC0}"/>
              </a:ext>
            </a:extLst>
          </p:cNvPr>
          <p:cNvSpPr>
            <a:spLocks noGrp="1"/>
          </p:cNvSpPr>
          <p:nvPr>
            <p:ph type="body" idx="1"/>
          </p:nvPr>
        </p:nvSpPr>
        <p:spPr>
          <a:xfrm>
            <a:off x="216218" y="2675729"/>
            <a:ext cx="11747182" cy="3801271"/>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5839CF70-8687-41F4-A016-68F378509776}"/>
              </a:ext>
            </a:extLst>
          </p:cNvPr>
          <p:cNvSpPr>
            <a:spLocks noGrp="1"/>
          </p:cNvSpPr>
          <p:nvPr>
            <p:ph type="dt" sz="half" idx="2"/>
          </p:nvPr>
        </p:nvSpPr>
        <p:spPr>
          <a:xfrm>
            <a:off x="9210675" y="6484937"/>
            <a:ext cx="2743200" cy="365125"/>
          </a:xfrm>
          <a:prstGeom prst="rect">
            <a:avLst/>
          </a:prstGeom>
        </p:spPr>
        <p:txBody>
          <a:bodyPr vert="horz" lIns="91440" tIns="45720" rIns="91440" bIns="45720" rtlCol="0" anchor="b">
            <a:noAutofit/>
          </a:bodyPr>
          <a:lstStyle>
            <a:lvl1pPr algn="r">
              <a:defRPr sz="1000">
                <a:solidFill>
                  <a:schemeClr val="tx1"/>
                </a:solidFill>
              </a:defRPr>
            </a:lvl1pPr>
          </a:lstStyle>
          <a:p>
            <a:endParaRPr lang="en-GB" dirty="0"/>
          </a:p>
        </p:txBody>
      </p:sp>
      <p:sp>
        <p:nvSpPr>
          <p:cNvPr id="5" name="Footer Placeholder 4">
            <a:extLst>
              <a:ext uri="{FF2B5EF4-FFF2-40B4-BE49-F238E27FC236}">
                <a16:creationId xmlns:a16="http://schemas.microsoft.com/office/drawing/2014/main" id="{8C75FDEB-DFC1-4DB8-BE5F-BEC3D9273C48}"/>
              </a:ext>
            </a:extLst>
          </p:cNvPr>
          <p:cNvSpPr>
            <a:spLocks noGrp="1"/>
          </p:cNvSpPr>
          <p:nvPr>
            <p:ph type="ftr" sz="quarter" idx="3"/>
          </p:nvPr>
        </p:nvSpPr>
        <p:spPr>
          <a:xfrm>
            <a:off x="214312" y="6484937"/>
            <a:ext cx="6167437" cy="365125"/>
          </a:xfrm>
          <a:prstGeom prst="rect">
            <a:avLst/>
          </a:prstGeom>
        </p:spPr>
        <p:txBody>
          <a:bodyPr vert="horz" lIns="91440" tIns="45720" rIns="91440" bIns="45720" rtlCol="0" anchor="b">
            <a:noAutofit/>
          </a:bodyPr>
          <a:lstStyle>
            <a:lvl1pPr algn="l">
              <a:defRPr sz="1000">
                <a:solidFill>
                  <a:schemeClr val="tx1"/>
                </a:solidFill>
              </a:defRPr>
            </a:lvl1pPr>
          </a:lstStyle>
          <a:p>
            <a:endParaRPr lang="en-GB" dirty="0"/>
          </a:p>
        </p:txBody>
      </p:sp>
      <p:sp>
        <p:nvSpPr>
          <p:cNvPr id="17" name="Rectangle 16">
            <a:extLst>
              <a:ext uri="{FF2B5EF4-FFF2-40B4-BE49-F238E27FC236}">
                <a16:creationId xmlns:a16="http://schemas.microsoft.com/office/drawing/2014/main" id="{31268000-7ADB-4398-AAFF-DC240E515540}"/>
              </a:ext>
            </a:extLst>
          </p:cNvPr>
          <p:cNvSpPr/>
          <p:nvPr userDrawn="1"/>
        </p:nvSpPr>
        <p:spPr>
          <a:xfrm>
            <a:off x="0" y="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sz="1600" dirty="0"/>
          </a:p>
        </p:txBody>
      </p:sp>
      <p:grpSp>
        <p:nvGrpSpPr>
          <p:cNvPr id="22" name="Group 4">
            <a:extLst>
              <a:ext uri="{FF2B5EF4-FFF2-40B4-BE49-F238E27FC236}">
                <a16:creationId xmlns:a16="http://schemas.microsoft.com/office/drawing/2014/main" id="{1DD86458-1638-4E31-93B8-4CB7ACC11877}"/>
              </a:ext>
            </a:extLst>
          </p:cNvPr>
          <p:cNvGrpSpPr>
            <a:grpSpLocks noChangeAspect="1"/>
          </p:cNvGrpSpPr>
          <p:nvPr userDrawn="1"/>
        </p:nvGrpSpPr>
        <p:grpSpPr bwMode="auto">
          <a:xfrm>
            <a:off x="316705" y="146050"/>
            <a:ext cx="2271502" cy="394494"/>
            <a:chOff x="203" y="97"/>
            <a:chExt cx="1618" cy="281"/>
          </a:xfrm>
        </p:grpSpPr>
        <p:sp>
          <p:nvSpPr>
            <p:cNvPr id="24" name="Freeform 5">
              <a:extLst>
                <a:ext uri="{FF2B5EF4-FFF2-40B4-BE49-F238E27FC236}">
                  <a16:creationId xmlns:a16="http://schemas.microsoft.com/office/drawing/2014/main" id="{E14D73E0-497D-4DF4-BF11-CC1B2FA7E5F1}"/>
                </a:ext>
              </a:extLst>
            </p:cNvPr>
            <p:cNvSpPr>
              <a:spLocks noEditPoints="1"/>
            </p:cNvSpPr>
            <p:nvPr userDrawn="1"/>
          </p:nvSpPr>
          <p:spPr bwMode="auto">
            <a:xfrm>
              <a:off x="1132" y="105"/>
              <a:ext cx="89" cy="98"/>
            </a:xfrm>
            <a:custGeom>
              <a:avLst/>
              <a:gdLst>
                <a:gd name="T0" fmla="*/ 16 w 43"/>
                <a:gd name="T1" fmla="*/ 27 h 46"/>
                <a:gd name="T2" fmla="*/ 19 w 43"/>
                <a:gd name="T3" fmla="*/ 18 h 46"/>
                <a:gd name="T4" fmla="*/ 21 w 43"/>
                <a:gd name="T5" fmla="*/ 11 h 46"/>
                <a:gd name="T6" fmla="*/ 21 w 43"/>
                <a:gd name="T7" fmla="*/ 11 h 46"/>
                <a:gd name="T8" fmla="*/ 24 w 43"/>
                <a:gd name="T9" fmla="*/ 18 h 46"/>
                <a:gd name="T10" fmla="*/ 27 w 43"/>
                <a:gd name="T11" fmla="*/ 27 h 46"/>
                <a:gd name="T12" fmla="*/ 16 w 43"/>
                <a:gd name="T13" fmla="*/ 27 h 46"/>
                <a:gd name="T14" fmla="*/ 25 w 43"/>
                <a:gd name="T15" fmla="*/ 0 h 46"/>
                <a:gd name="T16" fmla="*/ 18 w 43"/>
                <a:gd name="T17" fmla="*/ 0 h 46"/>
                <a:gd name="T18" fmla="*/ 0 w 43"/>
                <a:gd name="T19" fmla="*/ 46 h 46"/>
                <a:gd name="T20" fmla="*/ 9 w 43"/>
                <a:gd name="T21" fmla="*/ 46 h 46"/>
                <a:gd name="T22" fmla="*/ 13 w 43"/>
                <a:gd name="T23" fmla="*/ 34 h 46"/>
                <a:gd name="T24" fmla="*/ 30 w 43"/>
                <a:gd name="T25" fmla="*/ 34 h 46"/>
                <a:gd name="T26" fmla="*/ 34 w 43"/>
                <a:gd name="T27" fmla="*/ 46 h 46"/>
                <a:gd name="T28" fmla="*/ 43 w 43"/>
                <a:gd name="T29" fmla="*/ 46 h 46"/>
                <a:gd name="T30" fmla="*/ 25 w 43"/>
                <a:gd name="T3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3" h="46">
                  <a:moveTo>
                    <a:pt x="16" y="27"/>
                  </a:moveTo>
                  <a:cubicBezTo>
                    <a:pt x="19" y="18"/>
                    <a:pt x="19" y="18"/>
                    <a:pt x="19" y="18"/>
                  </a:cubicBezTo>
                  <a:cubicBezTo>
                    <a:pt x="20" y="15"/>
                    <a:pt x="21" y="13"/>
                    <a:pt x="21" y="11"/>
                  </a:cubicBezTo>
                  <a:cubicBezTo>
                    <a:pt x="21" y="11"/>
                    <a:pt x="21" y="11"/>
                    <a:pt x="21" y="11"/>
                  </a:cubicBezTo>
                  <a:cubicBezTo>
                    <a:pt x="22" y="13"/>
                    <a:pt x="23" y="15"/>
                    <a:pt x="24" y="18"/>
                  </a:cubicBezTo>
                  <a:cubicBezTo>
                    <a:pt x="27" y="27"/>
                    <a:pt x="27" y="27"/>
                    <a:pt x="27" y="27"/>
                  </a:cubicBezTo>
                  <a:lnTo>
                    <a:pt x="16" y="27"/>
                  </a:lnTo>
                  <a:close/>
                  <a:moveTo>
                    <a:pt x="25" y="0"/>
                  </a:moveTo>
                  <a:cubicBezTo>
                    <a:pt x="18" y="0"/>
                    <a:pt x="18" y="0"/>
                    <a:pt x="18" y="0"/>
                  </a:cubicBezTo>
                  <a:cubicBezTo>
                    <a:pt x="0" y="46"/>
                    <a:pt x="0" y="46"/>
                    <a:pt x="0" y="46"/>
                  </a:cubicBezTo>
                  <a:cubicBezTo>
                    <a:pt x="9" y="46"/>
                    <a:pt x="9" y="46"/>
                    <a:pt x="9" y="46"/>
                  </a:cubicBezTo>
                  <a:cubicBezTo>
                    <a:pt x="13" y="34"/>
                    <a:pt x="13" y="34"/>
                    <a:pt x="13" y="34"/>
                  </a:cubicBezTo>
                  <a:cubicBezTo>
                    <a:pt x="30" y="34"/>
                    <a:pt x="30" y="34"/>
                    <a:pt x="30" y="34"/>
                  </a:cubicBezTo>
                  <a:cubicBezTo>
                    <a:pt x="34" y="46"/>
                    <a:pt x="34" y="46"/>
                    <a:pt x="34" y="46"/>
                  </a:cubicBezTo>
                  <a:cubicBezTo>
                    <a:pt x="43" y="46"/>
                    <a:pt x="43" y="46"/>
                    <a:pt x="43" y="46"/>
                  </a:cubicBezTo>
                  <a:lnTo>
                    <a:pt x="25" y="0"/>
                  </a:ln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6">
              <a:extLst>
                <a:ext uri="{FF2B5EF4-FFF2-40B4-BE49-F238E27FC236}">
                  <a16:creationId xmlns:a16="http://schemas.microsoft.com/office/drawing/2014/main" id="{233E06AA-EBCC-45B8-8E92-6B1BEFC07F79}"/>
                </a:ext>
              </a:extLst>
            </p:cNvPr>
            <p:cNvSpPr>
              <a:spLocks noEditPoints="1"/>
            </p:cNvSpPr>
            <p:nvPr userDrawn="1"/>
          </p:nvSpPr>
          <p:spPr bwMode="auto">
            <a:xfrm>
              <a:off x="1336" y="131"/>
              <a:ext cx="60" cy="72"/>
            </a:xfrm>
            <a:custGeom>
              <a:avLst/>
              <a:gdLst>
                <a:gd name="T0" fmla="*/ 8 w 29"/>
                <a:gd name="T1" fmla="*/ 14 h 34"/>
                <a:gd name="T2" fmla="*/ 14 w 29"/>
                <a:gd name="T3" fmla="*/ 6 h 34"/>
                <a:gd name="T4" fmla="*/ 20 w 29"/>
                <a:gd name="T5" fmla="*/ 14 h 34"/>
                <a:gd name="T6" fmla="*/ 8 w 29"/>
                <a:gd name="T7" fmla="*/ 14 h 34"/>
                <a:gd name="T8" fmla="*/ 14 w 29"/>
                <a:gd name="T9" fmla="*/ 0 h 34"/>
                <a:gd name="T10" fmla="*/ 0 w 29"/>
                <a:gd name="T11" fmla="*/ 17 h 34"/>
                <a:gd name="T12" fmla="*/ 16 w 29"/>
                <a:gd name="T13" fmla="*/ 34 h 34"/>
                <a:gd name="T14" fmla="*/ 28 w 29"/>
                <a:gd name="T15" fmla="*/ 31 h 34"/>
                <a:gd name="T16" fmla="*/ 25 w 29"/>
                <a:gd name="T17" fmla="*/ 26 h 34"/>
                <a:gd name="T18" fmla="*/ 17 w 29"/>
                <a:gd name="T19" fmla="*/ 28 h 34"/>
                <a:gd name="T20" fmla="*/ 8 w 29"/>
                <a:gd name="T21" fmla="*/ 20 h 34"/>
                <a:gd name="T22" fmla="*/ 29 w 29"/>
                <a:gd name="T23" fmla="*/ 20 h 34"/>
                <a:gd name="T24" fmla="*/ 29 w 29"/>
                <a:gd name="T25" fmla="*/ 18 h 34"/>
                <a:gd name="T26" fmla="*/ 14 w 29"/>
                <a:gd name="T2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34">
                  <a:moveTo>
                    <a:pt x="8" y="14"/>
                  </a:moveTo>
                  <a:cubicBezTo>
                    <a:pt x="8" y="10"/>
                    <a:pt x="10" y="6"/>
                    <a:pt x="14" y="6"/>
                  </a:cubicBezTo>
                  <a:cubicBezTo>
                    <a:pt x="19" y="6"/>
                    <a:pt x="20" y="10"/>
                    <a:pt x="20" y="14"/>
                  </a:cubicBezTo>
                  <a:lnTo>
                    <a:pt x="8" y="14"/>
                  </a:lnTo>
                  <a:close/>
                  <a:moveTo>
                    <a:pt x="14" y="0"/>
                  </a:moveTo>
                  <a:cubicBezTo>
                    <a:pt x="5" y="0"/>
                    <a:pt x="0" y="8"/>
                    <a:pt x="0" y="17"/>
                  </a:cubicBezTo>
                  <a:cubicBezTo>
                    <a:pt x="0" y="26"/>
                    <a:pt x="4" y="34"/>
                    <a:pt x="16" y="34"/>
                  </a:cubicBezTo>
                  <a:cubicBezTo>
                    <a:pt x="20" y="34"/>
                    <a:pt x="24" y="33"/>
                    <a:pt x="28" y="31"/>
                  </a:cubicBezTo>
                  <a:cubicBezTo>
                    <a:pt x="25" y="26"/>
                    <a:pt x="25" y="26"/>
                    <a:pt x="25" y="26"/>
                  </a:cubicBezTo>
                  <a:cubicBezTo>
                    <a:pt x="23" y="27"/>
                    <a:pt x="20" y="28"/>
                    <a:pt x="17" y="28"/>
                  </a:cubicBezTo>
                  <a:cubicBezTo>
                    <a:pt x="12" y="28"/>
                    <a:pt x="8" y="25"/>
                    <a:pt x="8" y="20"/>
                  </a:cubicBezTo>
                  <a:cubicBezTo>
                    <a:pt x="29" y="20"/>
                    <a:pt x="29" y="20"/>
                    <a:pt x="29" y="20"/>
                  </a:cubicBezTo>
                  <a:cubicBezTo>
                    <a:pt x="29" y="18"/>
                    <a:pt x="29" y="18"/>
                    <a:pt x="29" y="18"/>
                  </a:cubicBezTo>
                  <a:cubicBezTo>
                    <a:pt x="29" y="7"/>
                    <a:pt x="23" y="0"/>
                    <a:pt x="14"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7">
              <a:extLst>
                <a:ext uri="{FF2B5EF4-FFF2-40B4-BE49-F238E27FC236}">
                  <a16:creationId xmlns:a16="http://schemas.microsoft.com/office/drawing/2014/main" id="{58CDF65A-B74D-4964-AEE1-EEAEBB095E4B}"/>
                </a:ext>
              </a:extLst>
            </p:cNvPr>
            <p:cNvSpPr>
              <a:spLocks noEditPoints="1"/>
            </p:cNvSpPr>
            <p:nvPr userDrawn="1"/>
          </p:nvSpPr>
          <p:spPr bwMode="auto">
            <a:xfrm>
              <a:off x="1631" y="131"/>
              <a:ext cx="61" cy="72"/>
            </a:xfrm>
            <a:custGeom>
              <a:avLst/>
              <a:gdLst>
                <a:gd name="T0" fmla="*/ 8 w 29"/>
                <a:gd name="T1" fmla="*/ 14 h 34"/>
                <a:gd name="T2" fmla="*/ 15 w 29"/>
                <a:gd name="T3" fmla="*/ 6 h 34"/>
                <a:gd name="T4" fmla="*/ 21 w 29"/>
                <a:gd name="T5" fmla="*/ 14 h 34"/>
                <a:gd name="T6" fmla="*/ 8 w 29"/>
                <a:gd name="T7" fmla="*/ 14 h 34"/>
                <a:gd name="T8" fmla="*/ 15 w 29"/>
                <a:gd name="T9" fmla="*/ 0 h 34"/>
                <a:gd name="T10" fmla="*/ 0 w 29"/>
                <a:gd name="T11" fmla="*/ 17 h 34"/>
                <a:gd name="T12" fmla="*/ 17 w 29"/>
                <a:gd name="T13" fmla="*/ 34 h 34"/>
                <a:gd name="T14" fmla="*/ 28 w 29"/>
                <a:gd name="T15" fmla="*/ 31 h 34"/>
                <a:gd name="T16" fmla="*/ 26 w 29"/>
                <a:gd name="T17" fmla="*/ 26 h 34"/>
                <a:gd name="T18" fmla="*/ 18 w 29"/>
                <a:gd name="T19" fmla="*/ 28 h 34"/>
                <a:gd name="T20" fmla="*/ 9 w 29"/>
                <a:gd name="T21" fmla="*/ 20 h 34"/>
                <a:gd name="T22" fmla="*/ 29 w 29"/>
                <a:gd name="T23" fmla="*/ 20 h 34"/>
                <a:gd name="T24" fmla="*/ 29 w 29"/>
                <a:gd name="T25" fmla="*/ 18 h 34"/>
                <a:gd name="T26" fmla="*/ 15 w 29"/>
                <a:gd name="T2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34">
                  <a:moveTo>
                    <a:pt x="8" y="14"/>
                  </a:moveTo>
                  <a:cubicBezTo>
                    <a:pt x="9" y="10"/>
                    <a:pt x="11" y="6"/>
                    <a:pt x="15" y="6"/>
                  </a:cubicBezTo>
                  <a:cubicBezTo>
                    <a:pt x="19" y="6"/>
                    <a:pt x="21" y="10"/>
                    <a:pt x="21" y="14"/>
                  </a:cubicBezTo>
                  <a:lnTo>
                    <a:pt x="8" y="14"/>
                  </a:lnTo>
                  <a:close/>
                  <a:moveTo>
                    <a:pt x="15" y="0"/>
                  </a:moveTo>
                  <a:cubicBezTo>
                    <a:pt x="6" y="0"/>
                    <a:pt x="0" y="8"/>
                    <a:pt x="0" y="17"/>
                  </a:cubicBezTo>
                  <a:cubicBezTo>
                    <a:pt x="0" y="26"/>
                    <a:pt x="5" y="34"/>
                    <a:pt x="17" y="34"/>
                  </a:cubicBezTo>
                  <a:cubicBezTo>
                    <a:pt x="21" y="34"/>
                    <a:pt x="25" y="33"/>
                    <a:pt x="28" y="31"/>
                  </a:cubicBezTo>
                  <a:cubicBezTo>
                    <a:pt x="26" y="26"/>
                    <a:pt x="26" y="26"/>
                    <a:pt x="26" y="26"/>
                  </a:cubicBezTo>
                  <a:cubicBezTo>
                    <a:pt x="24" y="27"/>
                    <a:pt x="21" y="28"/>
                    <a:pt x="18" y="28"/>
                  </a:cubicBezTo>
                  <a:cubicBezTo>
                    <a:pt x="12" y="28"/>
                    <a:pt x="9" y="25"/>
                    <a:pt x="9" y="20"/>
                  </a:cubicBezTo>
                  <a:cubicBezTo>
                    <a:pt x="29" y="20"/>
                    <a:pt x="29" y="20"/>
                    <a:pt x="29" y="20"/>
                  </a:cubicBezTo>
                  <a:cubicBezTo>
                    <a:pt x="29" y="18"/>
                    <a:pt x="29" y="18"/>
                    <a:pt x="29" y="18"/>
                  </a:cubicBezTo>
                  <a:cubicBezTo>
                    <a:pt x="29" y="7"/>
                    <a:pt x="24" y="0"/>
                    <a:pt x="15"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8">
              <a:extLst>
                <a:ext uri="{FF2B5EF4-FFF2-40B4-BE49-F238E27FC236}">
                  <a16:creationId xmlns:a16="http://schemas.microsoft.com/office/drawing/2014/main" id="{C8BE295A-28A9-49AC-A4BD-B24FA44A9726}"/>
                </a:ext>
              </a:extLst>
            </p:cNvPr>
            <p:cNvSpPr>
              <a:spLocks/>
            </p:cNvSpPr>
            <p:nvPr userDrawn="1"/>
          </p:nvSpPr>
          <p:spPr bwMode="auto">
            <a:xfrm>
              <a:off x="1771" y="112"/>
              <a:ext cx="50" cy="91"/>
            </a:xfrm>
            <a:custGeom>
              <a:avLst/>
              <a:gdLst>
                <a:gd name="T0" fmla="*/ 14 w 24"/>
                <a:gd name="T1" fmla="*/ 0 h 43"/>
                <a:gd name="T2" fmla="*/ 6 w 24"/>
                <a:gd name="T3" fmla="*/ 2 h 43"/>
                <a:gd name="T4" fmla="*/ 6 w 24"/>
                <a:gd name="T5" fmla="*/ 10 h 43"/>
                <a:gd name="T6" fmla="*/ 0 w 24"/>
                <a:gd name="T7" fmla="*/ 10 h 43"/>
                <a:gd name="T8" fmla="*/ 0 w 24"/>
                <a:gd name="T9" fmla="*/ 16 h 43"/>
                <a:gd name="T10" fmla="*/ 6 w 24"/>
                <a:gd name="T11" fmla="*/ 16 h 43"/>
                <a:gd name="T12" fmla="*/ 6 w 24"/>
                <a:gd name="T13" fmla="*/ 35 h 43"/>
                <a:gd name="T14" fmla="*/ 15 w 24"/>
                <a:gd name="T15" fmla="*/ 43 h 43"/>
                <a:gd name="T16" fmla="*/ 24 w 24"/>
                <a:gd name="T17" fmla="*/ 41 h 43"/>
                <a:gd name="T18" fmla="*/ 22 w 24"/>
                <a:gd name="T19" fmla="*/ 35 h 43"/>
                <a:gd name="T20" fmla="*/ 17 w 24"/>
                <a:gd name="T21" fmla="*/ 37 h 43"/>
                <a:gd name="T22" fmla="*/ 14 w 24"/>
                <a:gd name="T23" fmla="*/ 33 h 43"/>
                <a:gd name="T24" fmla="*/ 14 w 24"/>
                <a:gd name="T25" fmla="*/ 16 h 43"/>
                <a:gd name="T26" fmla="*/ 14 w 24"/>
                <a:gd name="T27" fmla="*/ 16 h 43"/>
                <a:gd name="T28" fmla="*/ 14 w 24"/>
                <a:gd name="T29" fmla="*/ 16 h 43"/>
                <a:gd name="T30" fmla="*/ 17 w 24"/>
                <a:gd name="T31" fmla="*/ 16 h 43"/>
                <a:gd name="T32" fmla="*/ 22 w 24"/>
                <a:gd name="T33" fmla="*/ 13 h 43"/>
                <a:gd name="T34" fmla="*/ 24 w 24"/>
                <a:gd name="T35" fmla="*/ 10 h 43"/>
                <a:gd name="T36" fmla="*/ 24 w 24"/>
                <a:gd name="T37" fmla="*/ 10 h 43"/>
                <a:gd name="T38" fmla="*/ 24 w 24"/>
                <a:gd name="T39" fmla="*/ 10 h 43"/>
                <a:gd name="T40" fmla="*/ 14 w 24"/>
                <a:gd name="T41" fmla="*/ 10 h 43"/>
                <a:gd name="T42" fmla="*/ 14 w 24"/>
                <a:gd name="T43" fmla="*/ 10 h 43"/>
                <a:gd name="T44" fmla="*/ 14 w 24"/>
                <a:gd name="T45" fmla="*/ 10 h 43"/>
                <a:gd name="T46" fmla="*/ 14 w 24"/>
                <a:gd name="T4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 h="43">
                  <a:moveTo>
                    <a:pt x="14" y="0"/>
                  </a:moveTo>
                  <a:cubicBezTo>
                    <a:pt x="6" y="2"/>
                    <a:pt x="6" y="2"/>
                    <a:pt x="6" y="2"/>
                  </a:cubicBezTo>
                  <a:cubicBezTo>
                    <a:pt x="6" y="10"/>
                    <a:pt x="6" y="10"/>
                    <a:pt x="6" y="10"/>
                  </a:cubicBezTo>
                  <a:cubicBezTo>
                    <a:pt x="0" y="10"/>
                    <a:pt x="0" y="10"/>
                    <a:pt x="0" y="10"/>
                  </a:cubicBezTo>
                  <a:cubicBezTo>
                    <a:pt x="0" y="16"/>
                    <a:pt x="0" y="16"/>
                    <a:pt x="0" y="16"/>
                  </a:cubicBezTo>
                  <a:cubicBezTo>
                    <a:pt x="6" y="16"/>
                    <a:pt x="6" y="16"/>
                    <a:pt x="6" y="16"/>
                  </a:cubicBezTo>
                  <a:cubicBezTo>
                    <a:pt x="6" y="35"/>
                    <a:pt x="6" y="35"/>
                    <a:pt x="6" y="35"/>
                  </a:cubicBezTo>
                  <a:cubicBezTo>
                    <a:pt x="6" y="40"/>
                    <a:pt x="9" y="43"/>
                    <a:pt x="15" y="43"/>
                  </a:cubicBezTo>
                  <a:cubicBezTo>
                    <a:pt x="18" y="43"/>
                    <a:pt x="22" y="42"/>
                    <a:pt x="24" y="41"/>
                  </a:cubicBezTo>
                  <a:cubicBezTo>
                    <a:pt x="22" y="35"/>
                    <a:pt x="22" y="35"/>
                    <a:pt x="22" y="35"/>
                  </a:cubicBezTo>
                  <a:cubicBezTo>
                    <a:pt x="21" y="36"/>
                    <a:pt x="19" y="37"/>
                    <a:pt x="17" y="37"/>
                  </a:cubicBezTo>
                  <a:cubicBezTo>
                    <a:pt x="15" y="37"/>
                    <a:pt x="14" y="36"/>
                    <a:pt x="14" y="33"/>
                  </a:cubicBezTo>
                  <a:cubicBezTo>
                    <a:pt x="14" y="16"/>
                    <a:pt x="14" y="16"/>
                    <a:pt x="14" y="16"/>
                  </a:cubicBezTo>
                  <a:cubicBezTo>
                    <a:pt x="14" y="16"/>
                    <a:pt x="14" y="16"/>
                    <a:pt x="14" y="16"/>
                  </a:cubicBezTo>
                  <a:cubicBezTo>
                    <a:pt x="14" y="16"/>
                    <a:pt x="14" y="16"/>
                    <a:pt x="14" y="16"/>
                  </a:cubicBezTo>
                  <a:cubicBezTo>
                    <a:pt x="17" y="16"/>
                    <a:pt x="17" y="16"/>
                    <a:pt x="17" y="16"/>
                  </a:cubicBezTo>
                  <a:cubicBezTo>
                    <a:pt x="20" y="16"/>
                    <a:pt x="22" y="14"/>
                    <a:pt x="22" y="13"/>
                  </a:cubicBezTo>
                  <a:cubicBezTo>
                    <a:pt x="24" y="10"/>
                    <a:pt x="24" y="10"/>
                    <a:pt x="24" y="10"/>
                  </a:cubicBezTo>
                  <a:cubicBezTo>
                    <a:pt x="24" y="10"/>
                    <a:pt x="24" y="10"/>
                    <a:pt x="24" y="10"/>
                  </a:cubicBezTo>
                  <a:cubicBezTo>
                    <a:pt x="24" y="10"/>
                    <a:pt x="24" y="10"/>
                    <a:pt x="24" y="10"/>
                  </a:cubicBezTo>
                  <a:cubicBezTo>
                    <a:pt x="14" y="10"/>
                    <a:pt x="14" y="10"/>
                    <a:pt x="14" y="10"/>
                  </a:cubicBezTo>
                  <a:cubicBezTo>
                    <a:pt x="14" y="10"/>
                    <a:pt x="14" y="10"/>
                    <a:pt x="14" y="10"/>
                  </a:cubicBezTo>
                  <a:cubicBezTo>
                    <a:pt x="14" y="10"/>
                    <a:pt x="14" y="10"/>
                    <a:pt x="14" y="10"/>
                  </a:cubicBezTo>
                  <a:lnTo>
                    <a:pt x="14" y="0"/>
                  </a:ln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9">
              <a:extLst>
                <a:ext uri="{FF2B5EF4-FFF2-40B4-BE49-F238E27FC236}">
                  <a16:creationId xmlns:a16="http://schemas.microsoft.com/office/drawing/2014/main" id="{3165C417-6357-4F29-B0B0-81EC50DB58E0}"/>
                </a:ext>
              </a:extLst>
            </p:cNvPr>
            <p:cNvSpPr>
              <a:spLocks/>
            </p:cNvSpPr>
            <p:nvPr userDrawn="1"/>
          </p:nvSpPr>
          <p:spPr bwMode="auto">
            <a:xfrm>
              <a:off x="1275" y="131"/>
              <a:ext cx="52" cy="72"/>
            </a:xfrm>
            <a:custGeom>
              <a:avLst/>
              <a:gdLst>
                <a:gd name="T0" fmla="*/ 14 w 25"/>
                <a:gd name="T1" fmla="*/ 0 h 34"/>
                <a:gd name="T2" fmla="*/ 2 w 25"/>
                <a:gd name="T3" fmla="*/ 10 h 34"/>
                <a:gd name="T4" fmla="*/ 17 w 25"/>
                <a:gd name="T5" fmla="*/ 24 h 34"/>
                <a:gd name="T6" fmla="*/ 11 w 25"/>
                <a:gd name="T7" fmla="*/ 28 h 34"/>
                <a:gd name="T8" fmla="*/ 2 w 25"/>
                <a:gd name="T9" fmla="*/ 25 h 34"/>
                <a:gd name="T10" fmla="*/ 2 w 25"/>
                <a:gd name="T11" fmla="*/ 26 h 34"/>
                <a:gd name="T12" fmla="*/ 0 w 25"/>
                <a:gd name="T13" fmla="*/ 32 h 34"/>
                <a:gd name="T14" fmla="*/ 12 w 25"/>
                <a:gd name="T15" fmla="*/ 34 h 34"/>
                <a:gd name="T16" fmla="*/ 25 w 25"/>
                <a:gd name="T17" fmla="*/ 24 h 34"/>
                <a:gd name="T18" fmla="*/ 10 w 25"/>
                <a:gd name="T19" fmla="*/ 10 h 34"/>
                <a:gd name="T20" fmla="*/ 14 w 25"/>
                <a:gd name="T21" fmla="*/ 7 h 34"/>
                <a:gd name="T22" fmla="*/ 22 w 25"/>
                <a:gd name="T23" fmla="*/ 8 h 34"/>
                <a:gd name="T24" fmla="*/ 24 w 25"/>
                <a:gd name="T25" fmla="*/ 2 h 34"/>
                <a:gd name="T26" fmla="*/ 24 w 25"/>
                <a:gd name="T27" fmla="*/ 2 h 34"/>
                <a:gd name="T28" fmla="*/ 14 w 25"/>
                <a:gd name="T2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34">
                  <a:moveTo>
                    <a:pt x="14" y="0"/>
                  </a:moveTo>
                  <a:cubicBezTo>
                    <a:pt x="6" y="0"/>
                    <a:pt x="2" y="4"/>
                    <a:pt x="2" y="10"/>
                  </a:cubicBezTo>
                  <a:cubicBezTo>
                    <a:pt x="2" y="21"/>
                    <a:pt x="17" y="19"/>
                    <a:pt x="17" y="24"/>
                  </a:cubicBezTo>
                  <a:cubicBezTo>
                    <a:pt x="17" y="27"/>
                    <a:pt x="15" y="28"/>
                    <a:pt x="11" y="28"/>
                  </a:cubicBezTo>
                  <a:cubicBezTo>
                    <a:pt x="8" y="28"/>
                    <a:pt x="5" y="27"/>
                    <a:pt x="2" y="25"/>
                  </a:cubicBezTo>
                  <a:cubicBezTo>
                    <a:pt x="2" y="26"/>
                    <a:pt x="2" y="26"/>
                    <a:pt x="2" y="26"/>
                  </a:cubicBezTo>
                  <a:cubicBezTo>
                    <a:pt x="0" y="32"/>
                    <a:pt x="0" y="32"/>
                    <a:pt x="0" y="32"/>
                  </a:cubicBezTo>
                  <a:cubicBezTo>
                    <a:pt x="3" y="33"/>
                    <a:pt x="7" y="34"/>
                    <a:pt x="12" y="34"/>
                  </a:cubicBezTo>
                  <a:cubicBezTo>
                    <a:pt x="19" y="34"/>
                    <a:pt x="25" y="31"/>
                    <a:pt x="25" y="24"/>
                  </a:cubicBezTo>
                  <a:cubicBezTo>
                    <a:pt x="25" y="13"/>
                    <a:pt x="10" y="15"/>
                    <a:pt x="10" y="10"/>
                  </a:cubicBezTo>
                  <a:cubicBezTo>
                    <a:pt x="10" y="7"/>
                    <a:pt x="12" y="7"/>
                    <a:pt x="14" y="7"/>
                  </a:cubicBezTo>
                  <a:cubicBezTo>
                    <a:pt x="17" y="7"/>
                    <a:pt x="20" y="7"/>
                    <a:pt x="22" y="8"/>
                  </a:cubicBezTo>
                  <a:cubicBezTo>
                    <a:pt x="24" y="2"/>
                    <a:pt x="24" y="2"/>
                    <a:pt x="24" y="2"/>
                  </a:cubicBezTo>
                  <a:cubicBezTo>
                    <a:pt x="24" y="2"/>
                    <a:pt x="24" y="2"/>
                    <a:pt x="24" y="2"/>
                  </a:cubicBezTo>
                  <a:cubicBezTo>
                    <a:pt x="21" y="1"/>
                    <a:pt x="18" y="0"/>
                    <a:pt x="14"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Freeform 10">
              <a:extLst>
                <a:ext uri="{FF2B5EF4-FFF2-40B4-BE49-F238E27FC236}">
                  <a16:creationId xmlns:a16="http://schemas.microsoft.com/office/drawing/2014/main" id="{FB9CFCDE-C003-40D5-A110-61A2EF1BBF3A}"/>
                </a:ext>
              </a:extLst>
            </p:cNvPr>
            <p:cNvSpPr>
              <a:spLocks/>
            </p:cNvSpPr>
            <p:nvPr userDrawn="1"/>
          </p:nvSpPr>
          <p:spPr bwMode="auto">
            <a:xfrm>
              <a:off x="1402" y="131"/>
              <a:ext cx="50" cy="72"/>
            </a:xfrm>
            <a:custGeom>
              <a:avLst/>
              <a:gdLst>
                <a:gd name="T0" fmla="*/ 13 w 24"/>
                <a:gd name="T1" fmla="*/ 0 h 34"/>
                <a:gd name="T2" fmla="*/ 1 w 24"/>
                <a:gd name="T3" fmla="*/ 10 h 34"/>
                <a:gd name="T4" fmla="*/ 16 w 24"/>
                <a:gd name="T5" fmla="*/ 24 h 34"/>
                <a:gd name="T6" fmla="*/ 10 w 24"/>
                <a:gd name="T7" fmla="*/ 28 h 34"/>
                <a:gd name="T8" fmla="*/ 2 w 24"/>
                <a:gd name="T9" fmla="*/ 25 h 34"/>
                <a:gd name="T10" fmla="*/ 0 w 24"/>
                <a:gd name="T11" fmla="*/ 32 h 34"/>
                <a:gd name="T12" fmla="*/ 11 w 24"/>
                <a:gd name="T13" fmla="*/ 34 h 34"/>
                <a:gd name="T14" fmla="*/ 24 w 24"/>
                <a:gd name="T15" fmla="*/ 24 h 34"/>
                <a:gd name="T16" fmla="*/ 9 w 24"/>
                <a:gd name="T17" fmla="*/ 10 h 34"/>
                <a:gd name="T18" fmla="*/ 13 w 24"/>
                <a:gd name="T19" fmla="*/ 7 h 34"/>
                <a:gd name="T20" fmla="*/ 21 w 24"/>
                <a:gd name="T21" fmla="*/ 8 h 34"/>
                <a:gd name="T22" fmla="*/ 23 w 24"/>
                <a:gd name="T23" fmla="*/ 2 h 34"/>
                <a:gd name="T24" fmla="*/ 23 w 24"/>
                <a:gd name="T25" fmla="*/ 2 h 34"/>
                <a:gd name="T26" fmla="*/ 13 w 24"/>
                <a:gd name="T2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4">
                  <a:moveTo>
                    <a:pt x="13" y="0"/>
                  </a:moveTo>
                  <a:cubicBezTo>
                    <a:pt x="5" y="0"/>
                    <a:pt x="1" y="4"/>
                    <a:pt x="1" y="10"/>
                  </a:cubicBezTo>
                  <a:cubicBezTo>
                    <a:pt x="1" y="21"/>
                    <a:pt x="16" y="19"/>
                    <a:pt x="16" y="24"/>
                  </a:cubicBezTo>
                  <a:cubicBezTo>
                    <a:pt x="16" y="27"/>
                    <a:pt x="14" y="28"/>
                    <a:pt x="10" y="28"/>
                  </a:cubicBezTo>
                  <a:cubicBezTo>
                    <a:pt x="7" y="28"/>
                    <a:pt x="4" y="27"/>
                    <a:pt x="2" y="25"/>
                  </a:cubicBezTo>
                  <a:cubicBezTo>
                    <a:pt x="0" y="32"/>
                    <a:pt x="0" y="32"/>
                    <a:pt x="0" y="32"/>
                  </a:cubicBezTo>
                  <a:cubicBezTo>
                    <a:pt x="3" y="33"/>
                    <a:pt x="6" y="34"/>
                    <a:pt x="11" y="34"/>
                  </a:cubicBezTo>
                  <a:cubicBezTo>
                    <a:pt x="18" y="34"/>
                    <a:pt x="24" y="31"/>
                    <a:pt x="24" y="24"/>
                  </a:cubicBezTo>
                  <a:cubicBezTo>
                    <a:pt x="24" y="13"/>
                    <a:pt x="9" y="15"/>
                    <a:pt x="9" y="10"/>
                  </a:cubicBezTo>
                  <a:cubicBezTo>
                    <a:pt x="9" y="7"/>
                    <a:pt x="11" y="7"/>
                    <a:pt x="13" y="7"/>
                  </a:cubicBezTo>
                  <a:cubicBezTo>
                    <a:pt x="16" y="7"/>
                    <a:pt x="19" y="7"/>
                    <a:pt x="21" y="8"/>
                  </a:cubicBezTo>
                  <a:cubicBezTo>
                    <a:pt x="23" y="2"/>
                    <a:pt x="23" y="2"/>
                    <a:pt x="23" y="2"/>
                  </a:cubicBezTo>
                  <a:cubicBezTo>
                    <a:pt x="23" y="2"/>
                    <a:pt x="23" y="2"/>
                    <a:pt x="23" y="2"/>
                  </a:cubicBezTo>
                  <a:cubicBezTo>
                    <a:pt x="20" y="1"/>
                    <a:pt x="17" y="0"/>
                    <a:pt x="13"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Freeform 11">
              <a:extLst>
                <a:ext uri="{FF2B5EF4-FFF2-40B4-BE49-F238E27FC236}">
                  <a16:creationId xmlns:a16="http://schemas.microsoft.com/office/drawing/2014/main" id="{F699172E-08D7-46C6-97F4-0B96FCC1F425}"/>
                </a:ext>
              </a:extLst>
            </p:cNvPr>
            <p:cNvSpPr>
              <a:spLocks/>
            </p:cNvSpPr>
            <p:nvPr userDrawn="1"/>
          </p:nvSpPr>
          <p:spPr bwMode="auto">
            <a:xfrm>
              <a:off x="1459" y="131"/>
              <a:ext cx="50" cy="72"/>
            </a:xfrm>
            <a:custGeom>
              <a:avLst/>
              <a:gdLst>
                <a:gd name="T0" fmla="*/ 13 w 24"/>
                <a:gd name="T1" fmla="*/ 0 h 34"/>
                <a:gd name="T2" fmla="*/ 1 w 24"/>
                <a:gd name="T3" fmla="*/ 10 h 34"/>
                <a:gd name="T4" fmla="*/ 16 w 24"/>
                <a:gd name="T5" fmla="*/ 24 h 34"/>
                <a:gd name="T6" fmla="*/ 11 w 24"/>
                <a:gd name="T7" fmla="*/ 28 h 34"/>
                <a:gd name="T8" fmla="*/ 2 w 24"/>
                <a:gd name="T9" fmla="*/ 25 h 34"/>
                <a:gd name="T10" fmla="*/ 0 w 24"/>
                <a:gd name="T11" fmla="*/ 32 h 34"/>
                <a:gd name="T12" fmla="*/ 11 w 24"/>
                <a:gd name="T13" fmla="*/ 34 h 34"/>
                <a:gd name="T14" fmla="*/ 24 w 24"/>
                <a:gd name="T15" fmla="*/ 24 h 34"/>
                <a:gd name="T16" fmla="*/ 9 w 24"/>
                <a:gd name="T17" fmla="*/ 10 h 34"/>
                <a:gd name="T18" fmla="*/ 14 w 24"/>
                <a:gd name="T19" fmla="*/ 7 h 34"/>
                <a:gd name="T20" fmla="*/ 21 w 24"/>
                <a:gd name="T21" fmla="*/ 8 h 34"/>
                <a:gd name="T22" fmla="*/ 23 w 24"/>
                <a:gd name="T23" fmla="*/ 2 h 34"/>
                <a:gd name="T24" fmla="*/ 23 w 24"/>
                <a:gd name="T25" fmla="*/ 2 h 34"/>
                <a:gd name="T26" fmla="*/ 13 w 24"/>
                <a:gd name="T2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4">
                  <a:moveTo>
                    <a:pt x="13" y="0"/>
                  </a:moveTo>
                  <a:cubicBezTo>
                    <a:pt x="6" y="0"/>
                    <a:pt x="1" y="4"/>
                    <a:pt x="1" y="10"/>
                  </a:cubicBezTo>
                  <a:cubicBezTo>
                    <a:pt x="1" y="21"/>
                    <a:pt x="16" y="19"/>
                    <a:pt x="16" y="24"/>
                  </a:cubicBezTo>
                  <a:cubicBezTo>
                    <a:pt x="16" y="27"/>
                    <a:pt x="14" y="28"/>
                    <a:pt x="11" y="28"/>
                  </a:cubicBezTo>
                  <a:cubicBezTo>
                    <a:pt x="7" y="28"/>
                    <a:pt x="4" y="27"/>
                    <a:pt x="2" y="25"/>
                  </a:cubicBezTo>
                  <a:cubicBezTo>
                    <a:pt x="0" y="32"/>
                    <a:pt x="0" y="32"/>
                    <a:pt x="0" y="32"/>
                  </a:cubicBezTo>
                  <a:cubicBezTo>
                    <a:pt x="3" y="33"/>
                    <a:pt x="7" y="34"/>
                    <a:pt x="11" y="34"/>
                  </a:cubicBezTo>
                  <a:cubicBezTo>
                    <a:pt x="18" y="34"/>
                    <a:pt x="24" y="31"/>
                    <a:pt x="24" y="24"/>
                  </a:cubicBezTo>
                  <a:cubicBezTo>
                    <a:pt x="24" y="13"/>
                    <a:pt x="9" y="15"/>
                    <a:pt x="9" y="10"/>
                  </a:cubicBezTo>
                  <a:cubicBezTo>
                    <a:pt x="9" y="7"/>
                    <a:pt x="11" y="7"/>
                    <a:pt x="14" y="7"/>
                  </a:cubicBezTo>
                  <a:cubicBezTo>
                    <a:pt x="17" y="7"/>
                    <a:pt x="19" y="7"/>
                    <a:pt x="21" y="8"/>
                  </a:cubicBezTo>
                  <a:cubicBezTo>
                    <a:pt x="23" y="2"/>
                    <a:pt x="23" y="2"/>
                    <a:pt x="23" y="2"/>
                  </a:cubicBezTo>
                  <a:cubicBezTo>
                    <a:pt x="23" y="2"/>
                    <a:pt x="23" y="2"/>
                    <a:pt x="23" y="2"/>
                  </a:cubicBezTo>
                  <a:cubicBezTo>
                    <a:pt x="20" y="1"/>
                    <a:pt x="17" y="0"/>
                    <a:pt x="13"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Freeform 12">
              <a:extLst>
                <a:ext uri="{FF2B5EF4-FFF2-40B4-BE49-F238E27FC236}">
                  <a16:creationId xmlns:a16="http://schemas.microsoft.com/office/drawing/2014/main" id="{EB8C754C-F5A3-4704-A15B-57978541F08A}"/>
                </a:ext>
              </a:extLst>
            </p:cNvPr>
            <p:cNvSpPr>
              <a:spLocks/>
            </p:cNvSpPr>
            <p:nvPr userDrawn="1"/>
          </p:nvSpPr>
          <p:spPr bwMode="auto">
            <a:xfrm>
              <a:off x="1221" y="131"/>
              <a:ext cx="50" cy="72"/>
            </a:xfrm>
            <a:custGeom>
              <a:avLst/>
              <a:gdLst>
                <a:gd name="T0" fmla="*/ 13 w 24"/>
                <a:gd name="T1" fmla="*/ 0 h 34"/>
                <a:gd name="T2" fmla="*/ 0 w 24"/>
                <a:gd name="T3" fmla="*/ 10 h 34"/>
                <a:gd name="T4" fmla="*/ 16 w 24"/>
                <a:gd name="T5" fmla="*/ 24 h 34"/>
                <a:gd name="T6" fmla="*/ 10 w 24"/>
                <a:gd name="T7" fmla="*/ 28 h 34"/>
                <a:gd name="T8" fmla="*/ 1 w 24"/>
                <a:gd name="T9" fmla="*/ 25 h 34"/>
                <a:gd name="T10" fmla="*/ 1 w 24"/>
                <a:gd name="T11" fmla="*/ 25 h 34"/>
                <a:gd name="T12" fmla="*/ 4 w 24"/>
                <a:gd name="T13" fmla="*/ 34 h 34"/>
                <a:gd name="T14" fmla="*/ 11 w 24"/>
                <a:gd name="T15" fmla="*/ 34 h 34"/>
                <a:gd name="T16" fmla="*/ 24 w 24"/>
                <a:gd name="T17" fmla="*/ 24 h 34"/>
                <a:gd name="T18" fmla="*/ 9 w 24"/>
                <a:gd name="T19" fmla="*/ 10 h 34"/>
                <a:gd name="T20" fmla="*/ 13 w 24"/>
                <a:gd name="T21" fmla="*/ 7 h 34"/>
                <a:gd name="T22" fmla="*/ 21 w 24"/>
                <a:gd name="T23" fmla="*/ 8 h 34"/>
                <a:gd name="T24" fmla="*/ 22 w 24"/>
                <a:gd name="T25" fmla="*/ 2 h 34"/>
                <a:gd name="T26" fmla="*/ 22 w 24"/>
                <a:gd name="T27" fmla="*/ 2 h 34"/>
                <a:gd name="T28" fmla="*/ 13 w 24"/>
                <a:gd name="T2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34">
                  <a:moveTo>
                    <a:pt x="13" y="0"/>
                  </a:moveTo>
                  <a:cubicBezTo>
                    <a:pt x="5" y="0"/>
                    <a:pt x="0" y="4"/>
                    <a:pt x="0" y="10"/>
                  </a:cubicBezTo>
                  <a:cubicBezTo>
                    <a:pt x="0" y="21"/>
                    <a:pt x="16" y="19"/>
                    <a:pt x="16" y="24"/>
                  </a:cubicBezTo>
                  <a:cubicBezTo>
                    <a:pt x="16" y="27"/>
                    <a:pt x="13" y="28"/>
                    <a:pt x="10" y="28"/>
                  </a:cubicBezTo>
                  <a:cubicBezTo>
                    <a:pt x="7" y="28"/>
                    <a:pt x="4" y="27"/>
                    <a:pt x="1" y="25"/>
                  </a:cubicBezTo>
                  <a:cubicBezTo>
                    <a:pt x="1" y="25"/>
                    <a:pt x="1" y="25"/>
                    <a:pt x="1" y="25"/>
                  </a:cubicBezTo>
                  <a:cubicBezTo>
                    <a:pt x="4" y="34"/>
                    <a:pt x="4" y="34"/>
                    <a:pt x="4" y="34"/>
                  </a:cubicBezTo>
                  <a:cubicBezTo>
                    <a:pt x="6" y="34"/>
                    <a:pt x="8" y="34"/>
                    <a:pt x="11" y="34"/>
                  </a:cubicBezTo>
                  <a:cubicBezTo>
                    <a:pt x="18" y="34"/>
                    <a:pt x="24" y="31"/>
                    <a:pt x="24" y="24"/>
                  </a:cubicBezTo>
                  <a:cubicBezTo>
                    <a:pt x="24" y="13"/>
                    <a:pt x="9" y="15"/>
                    <a:pt x="9" y="10"/>
                  </a:cubicBezTo>
                  <a:cubicBezTo>
                    <a:pt x="9" y="7"/>
                    <a:pt x="10" y="7"/>
                    <a:pt x="13" y="7"/>
                  </a:cubicBezTo>
                  <a:cubicBezTo>
                    <a:pt x="16" y="7"/>
                    <a:pt x="18" y="7"/>
                    <a:pt x="21" y="8"/>
                  </a:cubicBezTo>
                  <a:cubicBezTo>
                    <a:pt x="22" y="2"/>
                    <a:pt x="22" y="2"/>
                    <a:pt x="22" y="2"/>
                  </a:cubicBezTo>
                  <a:cubicBezTo>
                    <a:pt x="22" y="2"/>
                    <a:pt x="22" y="2"/>
                    <a:pt x="22" y="2"/>
                  </a:cubicBezTo>
                  <a:cubicBezTo>
                    <a:pt x="20" y="1"/>
                    <a:pt x="16" y="0"/>
                    <a:pt x="13"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Freeform 13">
              <a:extLst>
                <a:ext uri="{FF2B5EF4-FFF2-40B4-BE49-F238E27FC236}">
                  <a16:creationId xmlns:a16="http://schemas.microsoft.com/office/drawing/2014/main" id="{87584780-228F-4331-A549-DB8EE5821A4C}"/>
                </a:ext>
              </a:extLst>
            </p:cNvPr>
            <p:cNvSpPr>
              <a:spLocks/>
            </p:cNvSpPr>
            <p:nvPr userDrawn="1"/>
          </p:nvSpPr>
          <p:spPr bwMode="auto">
            <a:xfrm>
              <a:off x="1519" y="131"/>
              <a:ext cx="104" cy="72"/>
            </a:xfrm>
            <a:custGeom>
              <a:avLst/>
              <a:gdLst>
                <a:gd name="T0" fmla="*/ 0 w 50"/>
                <a:gd name="T1" fmla="*/ 0 h 34"/>
                <a:gd name="T2" fmla="*/ 0 w 50"/>
                <a:gd name="T3" fmla="*/ 0 h 34"/>
                <a:gd name="T4" fmla="*/ 0 w 50"/>
                <a:gd name="T5" fmla="*/ 18 h 34"/>
                <a:gd name="T6" fmla="*/ 0 w 50"/>
                <a:gd name="T7" fmla="*/ 34 h 34"/>
                <a:gd name="T8" fmla="*/ 8 w 50"/>
                <a:gd name="T9" fmla="*/ 34 h 34"/>
                <a:gd name="T10" fmla="*/ 8 w 50"/>
                <a:gd name="T11" fmla="*/ 11 h 34"/>
                <a:gd name="T12" fmla="*/ 16 w 50"/>
                <a:gd name="T13" fmla="*/ 7 h 34"/>
                <a:gd name="T14" fmla="*/ 21 w 50"/>
                <a:gd name="T15" fmla="*/ 14 h 34"/>
                <a:gd name="T16" fmla="*/ 21 w 50"/>
                <a:gd name="T17" fmla="*/ 34 h 34"/>
                <a:gd name="T18" fmla="*/ 29 w 50"/>
                <a:gd name="T19" fmla="*/ 34 h 34"/>
                <a:gd name="T20" fmla="*/ 29 w 50"/>
                <a:gd name="T21" fmla="*/ 12 h 34"/>
                <a:gd name="T22" fmla="*/ 29 w 50"/>
                <a:gd name="T23" fmla="*/ 11 h 34"/>
                <a:gd name="T24" fmla="*/ 37 w 50"/>
                <a:gd name="T25" fmla="*/ 7 h 34"/>
                <a:gd name="T26" fmla="*/ 42 w 50"/>
                <a:gd name="T27" fmla="*/ 14 h 34"/>
                <a:gd name="T28" fmla="*/ 42 w 50"/>
                <a:gd name="T29" fmla="*/ 34 h 34"/>
                <a:gd name="T30" fmla="*/ 50 w 50"/>
                <a:gd name="T31" fmla="*/ 34 h 34"/>
                <a:gd name="T32" fmla="*/ 50 w 50"/>
                <a:gd name="T33" fmla="*/ 12 h 34"/>
                <a:gd name="T34" fmla="*/ 39 w 50"/>
                <a:gd name="T35" fmla="*/ 0 h 34"/>
                <a:gd name="T36" fmla="*/ 27 w 50"/>
                <a:gd name="T37" fmla="*/ 5 h 34"/>
                <a:gd name="T38" fmla="*/ 18 w 50"/>
                <a:gd name="T39" fmla="*/ 0 h 34"/>
                <a:gd name="T40" fmla="*/ 7 w 50"/>
                <a:gd name="T41" fmla="*/ 5 h 34"/>
                <a:gd name="T42" fmla="*/ 7 w 50"/>
                <a:gd name="T43" fmla="*/ 5 h 34"/>
                <a:gd name="T44" fmla="*/ 4 w 50"/>
                <a:gd name="T45" fmla="*/ 2 h 34"/>
                <a:gd name="T46" fmla="*/ 0 w 50"/>
                <a:gd name="T4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0" h="34">
                  <a:moveTo>
                    <a:pt x="0" y="0"/>
                  </a:moveTo>
                  <a:cubicBezTo>
                    <a:pt x="0" y="0"/>
                    <a:pt x="0" y="0"/>
                    <a:pt x="0" y="0"/>
                  </a:cubicBezTo>
                  <a:cubicBezTo>
                    <a:pt x="0" y="18"/>
                    <a:pt x="0" y="18"/>
                    <a:pt x="0" y="18"/>
                  </a:cubicBezTo>
                  <a:cubicBezTo>
                    <a:pt x="0" y="34"/>
                    <a:pt x="0" y="34"/>
                    <a:pt x="0" y="34"/>
                  </a:cubicBezTo>
                  <a:cubicBezTo>
                    <a:pt x="8" y="34"/>
                    <a:pt x="8" y="34"/>
                    <a:pt x="8" y="34"/>
                  </a:cubicBezTo>
                  <a:cubicBezTo>
                    <a:pt x="8" y="11"/>
                    <a:pt x="8" y="11"/>
                    <a:pt x="8" y="11"/>
                  </a:cubicBezTo>
                  <a:cubicBezTo>
                    <a:pt x="10" y="9"/>
                    <a:pt x="13" y="7"/>
                    <a:pt x="16" y="7"/>
                  </a:cubicBezTo>
                  <a:cubicBezTo>
                    <a:pt x="20" y="7"/>
                    <a:pt x="21" y="10"/>
                    <a:pt x="21" y="14"/>
                  </a:cubicBezTo>
                  <a:cubicBezTo>
                    <a:pt x="21" y="34"/>
                    <a:pt x="21" y="34"/>
                    <a:pt x="21" y="34"/>
                  </a:cubicBezTo>
                  <a:cubicBezTo>
                    <a:pt x="29" y="34"/>
                    <a:pt x="29" y="34"/>
                    <a:pt x="29" y="34"/>
                  </a:cubicBezTo>
                  <a:cubicBezTo>
                    <a:pt x="29" y="12"/>
                    <a:pt x="29" y="12"/>
                    <a:pt x="29" y="12"/>
                  </a:cubicBezTo>
                  <a:cubicBezTo>
                    <a:pt x="29" y="11"/>
                    <a:pt x="29" y="11"/>
                    <a:pt x="29" y="11"/>
                  </a:cubicBezTo>
                  <a:cubicBezTo>
                    <a:pt x="31" y="9"/>
                    <a:pt x="34" y="7"/>
                    <a:pt x="37" y="7"/>
                  </a:cubicBezTo>
                  <a:cubicBezTo>
                    <a:pt x="41" y="7"/>
                    <a:pt x="42" y="10"/>
                    <a:pt x="42" y="14"/>
                  </a:cubicBezTo>
                  <a:cubicBezTo>
                    <a:pt x="42" y="34"/>
                    <a:pt x="42" y="34"/>
                    <a:pt x="42" y="34"/>
                  </a:cubicBezTo>
                  <a:cubicBezTo>
                    <a:pt x="50" y="34"/>
                    <a:pt x="50" y="34"/>
                    <a:pt x="50" y="34"/>
                  </a:cubicBezTo>
                  <a:cubicBezTo>
                    <a:pt x="50" y="12"/>
                    <a:pt x="50" y="12"/>
                    <a:pt x="50" y="12"/>
                  </a:cubicBezTo>
                  <a:cubicBezTo>
                    <a:pt x="50" y="3"/>
                    <a:pt x="45" y="0"/>
                    <a:pt x="39" y="0"/>
                  </a:cubicBezTo>
                  <a:cubicBezTo>
                    <a:pt x="35" y="0"/>
                    <a:pt x="31" y="2"/>
                    <a:pt x="27" y="5"/>
                  </a:cubicBezTo>
                  <a:cubicBezTo>
                    <a:pt x="26" y="2"/>
                    <a:pt x="22" y="0"/>
                    <a:pt x="18" y="0"/>
                  </a:cubicBezTo>
                  <a:cubicBezTo>
                    <a:pt x="14" y="0"/>
                    <a:pt x="11" y="2"/>
                    <a:pt x="7" y="5"/>
                  </a:cubicBezTo>
                  <a:cubicBezTo>
                    <a:pt x="7" y="5"/>
                    <a:pt x="7" y="5"/>
                    <a:pt x="7" y="5"/>
                  </a:cubicBezTo>
                  <a:cubicBezTo>
                    <a:pt x="6" y="3"/>
                    <a:pt x="5" y="2"/>
                    <a:pt x="4" y="2"/>
                  </a:cubicBezTo>
                  <a:cubicBezTo>
                    <a:pt x="0" y="0"/>
                    <a:pt x="0" y="0"/>
                    <a:pt x="0" y="0"/>
                  </a:cubicBez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Freeform 14">
              <a:extLst>
                <a:ext uri="{FF2B5EF4-FFF2-40B4-BE49-F238E27FC236}">
                  <a16:creationId xmlns:a16="http://schemas.microsoft.com/office/drawing/2014/main" id="{5A22E929-770F-404E-BFBA-19140523F262}"/>
                </a:ext>
              </a:extLst>
            </p:cNvPr>
            <p:cNvSpPr>
              <a:spLocks/>
            </p:cNvSpPr>
            <p:nvPr userDrawn="1"/>
          </p:nvSpPr>
          <p:spPr bwMode="auto">
            <a:xfrm>
              <a:off x="1702" y="131"/>
              <a:ext cx="63" cy="72"/>
            </a:xfrm>
            <a:custGeom>
              <a:avLst/>
              <a:gdLst>
                <a:gd name="T0" fmla="*/ 0 w 30"/>
                <a:gd name="T1" fmla="*/ 0 h 34"/>
                <a:gd name="T2" fmla="*/ 0 w 30"/>
                <a:gd name="T3" fmla="*/ 0 h 34"/>
                <a:gd name="T4" fmla="*/ 0 w 30"/>
                <a:gd name="T5" fmla="*/ 18 h 34"/>
                <a:gd name="T6" fmla="*/ 0 w 30"/>
                <a:gd name="T7" fmla="*/ 34 h 34"/>
                <a:gd name="T8" fmla="*/ 8 w 30"/>
                <a:gd name="T9" fmla="*/ 34 h 34"/>
                <a:gd name="T10" fmla="*/ 8 w 30"/>
                <a:gd name="T11" fmla="*/ 11 h 34"/>
                <a:gd name="T12" fmla="*/ 16 w 30"/>
                <a:gd name="T13" fmla="*/ 7 h 34"/>
                <a:gd name="T14" fmla="*/ 21 w 30"/>
                <a:gd name="T15" fmla="*/ 15 h 34"/>
                <a:gd name="T16" fmla="*/ 21 w 30"/>
                <a:gd name="T17" fmla="*/ 34 h 34"/>
                <a:gd name="T18" fmla="*/ 30 w 30"/>
                <a:gd name="T19" fmla="*/ 34 h 34"/>
                <a:gd name="T20" fmla="*/ 30 w 30"/>
                <a:gd name="T21" fmla="*/ 12 h 34"/>
                <a:gd name="T22" fmla="*/ 19 w 30"/>
                <a:gd name="T23" fmla="*/ 0 h 34"/>
                <a:gd name="T24" fmla="*/ 8 w 30"/>
                <a:gd name="T25" fmla="*/ 5 h 34"/>
                <a:gd name="T26" fmla="*/ 7 w 30"/>
                <a:gd name="T27" fmla="*/ 5 h 34"/>
                <a:gd name="T28" fmla="*/ 4 w 30"/>
                <a:gd name="T29" fmla="*/ 2 h 34"/>
                <a:gd name="T30" fmla="*/ 0 w 30"/>
                <a:gd name="T3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34">
                  <a:moveTo>
                    <a:pt x="0" y="0"/>
                  </a:moveTo>
                  <a:cubicBezTo>
                    <a:pt x="0" y="0"/>
                    <a:pt x="0" y="0"/>
                    <a:pt x="0" y="0"/>
                  </a:cubicBezTo>
                  <a:cubicBezTo>
                    <a:pt x="0" y="18"/>
                    <a:pt x="0" y="18"/>
                    <a:pt x="0" y="18"/>
                  </a:cubicBezTo>
                  <a:cubicBezTo>
                    <a:pt x="0" y="34"/>
                    <a:pt x="0" y="34"/>
                    <a:pt x="0" y="34"/>
                  </a:cubicBezTo>
                  <a:cubicBezTo>
                    <a:pt x="8" y="34"/>
                    <a:pt x="8" y="34"/>
                    <a:pt x="8" y="34"/>
                  </a:cubicBezTo>
                  <a:cubicBezTo>
                    <a:pt x="8" y="11"/>
                    <a:pt x="8" y="11"/>
                    <a:pt x="8" y="11"/>
                  </a:cubicBezTo>
                  <a:cubicBezTo>
                    <a:pt x="11" y="9"/>
                    <a:pt x="14" y="7"/>
                    <a:pt x="16" y="7"/>
                  </a:cubicBezTo>
                  <a:cubicBezTo>
                    <a:pt x="20" y="7"/>
                    <a:pt x="21" y="11"/>
                    <a:pt x="21" y="15"/>
                  </a:cubicBezTo>
                  <a:cubicBezTo>
                    <a:pt x="21" y="34"/>
                    <a:pt x="21" y="34"/>
                    <a:pt x="21" y="34"/>
                  </a:cubicBezTo>
                  <a:cubicBezTo>
                    <a:pt x="30" y="34"/>
                    <a:pt x="30" y="34"/>
                    <a:pt x="30" y="34"/>
                  </a:cubicBezTo>
                  <a:cubicBezTo>
                    <a:pt x="30" y="12"/>
                    <a:pt x="30" y="12"/>
                    <a:pt x="30" y="12"/>
                  </a:cubicBezTo>
                  <a:cubicBezTo>
                    <a:pt x="30" y="3"/>
                    <a:pt x="24" y="0"/>
                    <a:pt x="19" y="0"/>
                  </a:cubicBezTo>
                  <a:cubicBezTo>
                    <a:pt x="15" y="0"/>
                    <a:pt x="11" y="2"/>
                    <a:pt x="8" y="5"/>
                  </a:cubicBezTo>
                  <a:cubicBezTo>
                    <a:pt x="7" y="5"/>
                    <a:pt x="7" y="5"/>
                    <a:pt x="7" y="5"/>
                  </a:cubicBezTo>
                  <a:cubicBezTo>
                    <a:pt x="7" y="3"/>
                    <a:pt x="5" y="2"/>
                    <a:pt x="4" y="2"/>
                  </a:cubicBezTo>
                  <a:cubicBezTo>
                    <a:pt x="0" y="0"/>
                    <a:pt x="0" y="0"/>
                    <a:pt x="0" y="0"/>
                  </a:cubicBez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Freeform 15">
              <a:extLst>
                <a:ext uri="{FF2B5EF4-FFF2-40B4-BE49-F238E27FC236}">
                  <a16:creationId xmlns:a16="http://schemas.microsoft.com/office/drawing/2014/main" id="{E7327BD7-0466-47AC-9E98-076A5B7F5B92}"/>
                </a:ext>
              </a:extLst>
            </p:cNvPr>
            <p:cNvSpPr>
              <a:spLocks/>
            </p:cNvSpPr>
            <p:nvPr userDrawn="1"/>
          </p:nvSpPr>
          <p:spPr bwMode="auto">
            <a:xfrm>
              <a:off x="469" y="103"/>
              <a:ext cx="78" cy="100"/>
            </a:xfrm>
            <a:custGeom>
              <a:avLst/>
              <a:gdLst>
                <a:gd name="T0" fmla="*/ 24 w 37"/>
                <a:gd name="T1" fmla="*/ 0 h 47"/>
                <a:gd name="T2" fmla="*/ 0 w 37"/>
                <a:gd name="T3" fmla="*/ 24 h 47"/>
                <a:gd name="T4" fmla="*/ 23 w 37"/>
                <a:gd name="T5" fmla="*/ 47 h 47"/>
                <a:gd name="T6" fmla="*/ 37 w 37"/>
                <a:gd name="T7" fmla="*/ 44 h 47"/>
                <a:gd name="T8" fmla="*/ 35 w 37"/>
                <a:gd name="T9" fmla="*/ 37 h 47"/>
                <a:gd name="T10" fmla="*/ 24 w 37"/>
                <a:gd name="T11" fmla="*/ 40 h 47"/>
                <a:gd name="T12" fmla="*/ 9 w 37"/>
                <a:gd name="T13" fmla="*/ 24 h 47"/>
                <a:gd name="T14" fmla="*/ 24 w 37"/>
                <a:gd name="T15" fmla="*/ 7 h 47"/>
                <a:gd name="T16" fmla="*/ 36 w 37"/>
                <a:gd name="T17" fmla="*/ 10 h 47"/>
                <a:gd name="T18" fmla="*/ 36 w 37"/>
                <a:gd name="T19" fmla="*/ 3 h 47"/>
                <a:gd name="T20" fmla="*/ 24 w 37"/>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47">
                  <a:moveTo>
                    <a:pt x="24" y="0"/>
                  </a:moveTo>
                  <a:cubicBezTo>
                    <a:pt x="9" y="0"/>
                    <a:pt x="0" y="11"/>
                    <a:pt x="0" y="24"/>
                  </a:cubicBezTo>
                  <a:cubicBezTo>
                    <a:pt x="0" y="37"/>
                    <a:pt x="8" y="47"/>
                    <a:pt x="23" y="47"/>
                  </a:cubicBezTo>
                  <a:cubicBezTo>
                    <a:pt x="27" y="47"/>
                    <a:pt x="32" y="46"/>
                    <a:pt x="37" y="44"/>
                  </a:cubicBezTo>
                  <a:cubicBezTo>
                    <a:pt x="36" y="42"/>
                    <a:pt x="35" y="39"/>
                    <a:pt x="35" y="37"/>
                  </a:cubicBezTo>
                  <a:cubicBezTo>
                    <a:pt x="32" y="39"/>
                    <a:pt x="28" y="40"/>
                    <a:pt x="24" y="40"/>
                  </a:cubicBezTo>
                  <a:cubicBezTo>
                    <a:pt x="15" y="40"/>
                    <a:pt x="9" y="33"/>
                    <a:pt x="9" y="24"/>
                  </a:cubicBezTo>
                  <a:cubicBezTo>
                    <a:pt x="9" y="15"/>
                    <a:pt x="14" y="7"/>
                    <a:pt x="24" y="7"/>
                  </a:cubicBezTo>
                  <a:cubicBezTo>
                    <a:pt x="29" y="7"/>
                    <a:pt x="32" y="8"/>
                    <a:pt x="36" y="10"/>
                  </a:cubicBezTo>
                  <a:cubicBezTo>
                    <a:pt x="36" y="3"/>
                    <a:pt x="36" y="3"/>
                    <a:pt x="36" y="3"/>
                  </a:cubicBezTo>
                  <a:cubicBezTo>
                    <a:pt x="33" y="1"/>
                    <a:pt x="29" y="0"/>
                    <a:pt x="24"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16">
              <a:extLst>
                <a:ext uri="{FF2B5EF4-FFF2-40B4-BE49-F238E27FC236}">
                  <a16:creationId xmlns:a16="http://schemas.microsoft.com/office/drawing/2014/main" id="{81AFC736-4CAE-4D4A-B5AE-56E01C0DA8D2}"/>
                </a:ext>
              </a:extLst>
            </p:cNvPr>
            <p:cNvSpPr>
              <a:spLocks noEditPoints="1"/>
            </p:cNvSpPr>
            <p:nvPr userDrawn="1"/>
          </p:nvSpPr>
          <p:spPr bwMode="auto">
            <a:xfrm>
              <a:off x="736" y="97"/>
              <a:ext cx="62" cy="106"/>
            </a:xfrm>
            <a:custGeom>
              <a:avLst/>
              <a:gdLst>
                <a:gd name="T0" fmla="*/ 12 w 30"/>
                <a:gd name="T1" fmla="*/ 43 h 50"/>
                <a:gd name="T2" fmla="*/ 8 w 30"/>
                <a:gd name="T3" fmla="*/ 42 h 50"/>
                <a:gd name="T4" fmla="*/ 8 w 30"/>
                <a:gd name="T5" fmla="*/ 23 h 50"/>
                <a:gd name="T6" fmla="*/ 13 w 30"/>
                <a:gd name="T7" fmla="*/ 22 h 50"/>
                <a:gd name="T8" fmla="*/ 22 w 30"/>
                <a:gd name="T9" fmla="*/ 32 h 50"/>
                <a:gd name="T10" fmla="*/ 12 w 30"/>
                <a:gd name="T11" fmla="*/ 43 h 50"/>
                <a:gd name="T12" fmla="*/ 8 w 30"/>
                <a:gd name="T13" fmla="*/ 0 h 50"/>
                <a:gd name="T14" fmla="*/ 0 w 30"/>
                <a:gd name="T15" fmla="*/ 0 h 50"/>
                <a:gd name="T16" fmla="*/ 0 w 30"/>
                <a:gd name="T17" fmla="*/ 47 h 50"/>
                <a:gd name="T18" fmla="*/ 11 w 30"/>
                <a:gd name="T19" fmla="*/ 50 h 50"/>
                <a:gd name="T20" fmla="*/ 30 w 30"/>
                <a:gd name="T21" fmla="*/ 32 h 50"/>
                <a:gd name="T22" fmla="*/ 15 w 30"/>
                <a:gd name="T23" fmla="*/ 15 h 50"/>
                <a:gd name="T24" fmla="*/ 8 w 30"/>
                <a:gd name="T25" fmla="*/ 16 h 50"/>
                <a:gd name="T26" fmla="*/ 8 w 30"/>
                <a:gd name="T2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50">
                  <a:moveTo>
                    <a:pt x="12" y="43"/>
                  </a:moveTo>
                  <a:cubicBezTo>
                    <a:pt x="11" y="43"/>
                    <a:pt x="10" y="43"/>
                    <a:pt x="8" y="42"/>
                  </a:cubicBezTo>
                  <a:cubicBezTo>
                    <a:pt x="8" y="23"/>
                    <a:pt x="8" y="23"/>
                    <a:pt x="8" y="23"/>
                  </a:cubicBezTo>
                  <a:cubicBezTo>
                    <a:pt x="9" y="23"/>
                    <a:pt x="11" y="22"/>
                    <a:pt x="13" y="22"/>
                  </a:cubicBezTo>
                  <a:cubicBezTo>
                    <a:pt x="19" y="22"/>
                    <a:pt x="22" y="26"/>
                    <a:pt x="22" y="32"/>
                  </a:cubicBezTo>
                  <a:cubicBezTo>
                    <a:pt x="22" y="38"/>
                    <a:pt x="18" y="43"/>
                    <a:pt x="12" y="43"/>
                  </a:cubicBezTo>
                  <a:moveTo>
                    <a:pt x="8" y="0"/>
                  </a:moveTo>
                  <a:cubicBezTo>
                    <a:pt x="0" y="0"/>
                    <a:pt x="0" y="0"/>
                    <a:pt x="0" y="0"/>
                  </a:cubicBezTo>
                  <a:cubicBezTo>
                    <a:pt x="0" y="47"/>
                    <a:pt x="0" y="47"/>
                    <a:pt x="0" y="47"/>
                  </a:cubicBezTo>
                  <a:cubicBezTo>
                    <a:pt x="3" y="49"/>
                    <a:pt x="7" y="50"/>
                    <a:pt x="11" y="50"/>
                  </a:cubicBezTo>
                  <a:cubicBezTo>
                    <a:pt x="22" y="50"/>
                    <a:pt x="30" y="43"/>
                    <a:pt x="30" y="32"/>
                  </a:cubicBezTo>
                  <a:cubicBezTo>
                    <a:pt x="30" y="21"/>
                    <a:pt x="23" y="15"/>
                    <a:pt x="15" y="15"/>
                  </a:cubicBezTo>
                  <a:cubicBezTo>
                    <a:pt x="12" y="15"/>
                    <a:pt x="10" y="16"/>
                    <a:pt x="8" y="16"/>
                  </a:cubicBezTo>
                  <a:lnTo>
                    <a:pt x="8" y="0"/>
                  </a:ln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Freeform 17">
              <a:extLst>
                <a:ext uri="{FF2B5EF4-FFF2-40B4-BE49-F238E27FC236}">
                  <a16:creationId xmlns:a16="http://schemas.microsoft.com/office/drawing/2014/main" id="{4DC55DAF-6248-4AB6-8945-9CA5AADE5026}"/>
                </a:ext>
              </a:extLst>
            </p:cNvPr>
            <p:cNvSpPr>
              <a:spLocks noEditPoints="1"/>
            </p:cNvSpPr>
            <p:nvPr userDrawn="1"/>
          </p:nvSpPr>
          <p:spPr bwMode="auto">
            <a:xfrm>
              <a:off x="890" y="97"/>
              <a:ext cx="65" cy="106"/>
            </a:xfrm>
            <a:custGeom>
              <a:avLst/>
              <a:gdLst>
                <a:gd name="T0" fmla="*/ 18 w 31"/>
                <a:gd name="T1" fmla="*/ 43 h 50"/>
                <a:gd name="T2" fmla="*/ 8 w 31"/>
                <a:gd name="T3" fmla="*/ 33 h 50"/>
                <a:gd name="T4" fmla="*/ 18 w 31"/>
                <a:gd name="T5" fmla="*/ 23 h 50"/>
                <a:gd name="T6" fmla="*/ 22 w 31"/>
                <a:gd name="T7" fmla="*/ 23 h 50"/>
                <a:gd name="T8" fmla="*/ 22 w 31"/>
                <a:gd name="T9" fmla="*/ 43 h 50"/>
                <a:gd name="T10" fmla="*/ 18 w 31"/>
                <a:gd name="T11" fmla="*/ 43 h 50"/>
                <a:gd name="T12" fmla="*/ 31 w 31"/>
                <a:gd name="T13" fmla="*/ 0 h 50"/>
                <a:gd name="T14" fmla="*/ 22 w 31"/>
                <a:gd name="T15" fmla="*/ 0 h 50"/>
                <a:gd name="T16" fmla="*/ 22 w 31"/>
                <a:gd name="T17" fmla="*/ 16 h 50"/>
                <a:gd name="T18" fmla="*/ 18 w 31"/>
                <a:gd name="T19" fmla="*/ 16 h 50"/>
                <a:gd name="T20" fmla="*/ 0 w 31"/>
                <a:gd name="T21" fmla="*/ 33 h 50"/>
                <a:gd name="T22" fmla="*/ 19 w 31"/>
                <a:gd name="T23" fmla="*/ 50 h 50"/>
                <a:gd name="T24" fmla="*/ 31 w 31"/>
                <a:gd name="T25" fmla="*/ 48 h 50"/>
                <a:gd name="T26" fmla="*/ 31 w 31"/>
                <a:gd name="T2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50">
                  <a:moveTo>
                    <a:pt x="18" y="43"/>
                  </a:moveTo>
                  <a:cubicBezTo>
                    <a:pt x="13" y="43"/>
                    <a:pt x="8" y="40"/>
                    <a:pt x="8" y="33"/>
                  </a:cubicBezTo>
                  <a:cubicBezTo>
                    <a:pt x="8" y="26"/>
                    <a:pt x="13" y="23"/>
                    <a:pt x="18" y="23"/>
                  </a:cubicBezTo>
                  <a:cubicBezTo>
                    <a:pt x="20" y="23"/>
                    <a:pt x="21" y="23"/>
                    <a:pt x="22" y="23"/>
                  </a:cubicBezTo>
                  <a:cubicBezTo>
                    <a:pt x="22" y="43"/>
                    <a:pt x="22" y="43"/>
                    <a:pt x="22" y="43"/>
                  </a:cubicBezTo>
                  <a:cubicBezTo>
                    <a:pt x="21" y="43"/>
                    <a:pt x="20" y="43"/>
                    <a:pt x="18" y="43"/>
                  </a:cubicBezTo>
                  <a:moveTo>
                    <a:pt x="31" y="0"/>
                  </a:moveTo>
                  <a:cubicBezTo>
                    <a:pt x="22" y="0"/>
                    <a:pt x="22" y="0"/>
                    <a:pt x="22" y="0"/>
                  </a:cubicBezTo>
                  <a:cubicBezTo>
                    <a:pt x="22" y="16"/>
                    <a:pt x="22" y="16"/>
                    <a:pt x="22" y="16"/>
                  </a:cubicBezTo>
                  <a:cubicBezTo>
                    <a:pt x="21" y="16"/>
                    <a:pt x="19" y="16"/>
                    <a:pt x="18" y="16"/>
                  </a:cubicBezTo>
                  <a:cubicBezTo>
                    <a:pt x="8" y="16"/>
                    <a:pt x="0" y="23"/>
                    <a:pt x="0" y="33"/>
                  </a:cubicBezTo>
                  <a:cubicBezTo>
                    <a:pt x="0" y="44"/>
                    <a:pt x="8" y="50"/>
                    <a:pt x="19" y="50"/>
                  </a:cubicBezTo>
                  <a:cubicBezTo>
                    <a:pt x="23" y="50"/>
                    <a:pt x="27" y="49"/>
                    <a:pt x="31" y="48"/>
                  </a:cubicBezTo>
                  <a:lnTo>
                    <a:pt x="31" y="0"/>
                  </a:ln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Freeform 18">
              <a:extLst>
                <a:ext uri="{FF2B5EF4-FFF2-40B4-BE49-F238E27FC236}">
                  <a16:creationId xmlns:a16="http://schemas.microsoft.com/office/drawing/2014/main" id="{9DBEF689-4F97-42E5-8EFC-DB17B6610A23}"/>
                </a:ext>
              </a:extLst>
            </p:cNvPr>
            <p:cNvSpPr>
              <a:spLocks noEditPoints="1"/>
            </p:cNvSpPr>
            <p:nvPr userDrawn="1"/>
          </p:nvSpPr>
          <p:spPr bwMode="auto">
            <a:xfrm>
              <a:off x="1030" y="131"/>
              <a:ext cx="62" cy="72"/>
            </a:xfrm>
            <a:custGeom>
              <a:avLst/>
              <a:gdLst>
                <a:gd name="T0" fmla="*/ 9 w 30"/>
                <a:gd name="T1" fmla="*/ 13 h 34"/>
                <a:gd name="T2" fmla="*/ 15 w 30"/>
                <a:gd name="T3" fmla="*/ 6 h 34"/>
                <a:gd name="T4" fmla="*/ 21 w 30"/>
                <a:gd name="T5" fmla="*/ 13 h 34"/>
                <a:gd name="T6" fmla="*/ 9 w 30"/>
                <a:gd name="T7" fmla="*/ 13 h 34"/>
                <a:gd name="T8" fmla="*/ 15 w 30"/>
                <a:gd name="T9" fmla="*/ 0 h 34"/>
                <a:gd name="T10" fmla="*/ 0 w 30"/>
                <a:gd name="T11" fmla="*/ 17 h 34"/>
                <a:gd name="T12" fmla="*/ 17 w 30"/>
                <a:gd name="T13" fmla="*/ 34 h 34"/>
                <a:gd name="T14" fmla="*/ 29 w 30"/>
                <a:gd name="T15" fmla="*/ 31 h 34"/>
                <a:gd name="T16" fmla="*/ 26 w 30"/>
                <a:gd name="T17" fmla="*/ 25 h 34"/>
                <a:gd name="T18" fmla="*/ 18 w 30"/>
                <a:gd name="T19" fmla="*/ 28 h 34"/>
                <a:gd name="T20" fmla="*/ 9 w 30"/>
                <a:gd name="T21" fmla="*/ 19 h 34"/>
                <a:gd name="T22" fmla="*/ 30 w 30"/>
                <a:gd name="T23" fmla="*/ 19 h 34"/>
                <a:gd name="T24" fmla="*/ 30 w 30"/>
                <a:gd name="T25" fmla="*/ 17 h 34"/>
                <a:gd name="T26" fmla="*/ 15 w 30"/>
                <a:gd name="T2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34">
                  <a:moveTo>
                    <a:pt x="9" y="13"/>
                  </a:moveTo>
                  <a:cubicBezTo>
                    <a:pt x="9" y="10"/>
                    <a:pt x="11" y="6"/>
                    <a:pt x="15" y="6"/>
                  </a:cubicBezTo>
                  <a:cubicBezTo>
                    <a:pt x="19" y="6"/>
                    <a:pt x="21" y="10"/>
                    <a:pt x="21" y="13"/>
                  </a:cubicBezTo>
                  <a:lnTo>
                    <a:pt x="9" y="13"/>
                  </a:lnTo>
                  <a:close/>
                  <a:moveTo>
                    <a:pt x="15" y="0"/>
                  </a:moveTo>
                  <a:cubicBezTo>
                    <a:pt x="6" y="0"/>
                    <a:pt x="0" y="7"/>
                    <a:pt x="0" y="17"/>
                  </a:cubicBezTo>
                  <a:cubicBezTo>
                    <a:pt x="0" y="26"/>
                    <a:pt x="5" y="34"/>
                    <a:pt x="17" y="34"/>
                  </a:cubicBezTo>
                  <a:cubicBezTo>
                    <a:pt x="21" y="34"/>
                    <a:pt x="25" y="33"/>
                    <a:pt x="29" y="31"/>
                  </a:cubicBezTo>
                  <a:cubicBezTo>
                    <a:pt x="26" y="25"/>
                    <a:pt x="26" y="25"/>
                    <a:pt x="26" y="25"/>
                  </a:cubicBezTo>
                  <a:cubicBezTo>
                    <a:pt x="24" y="27"/>
                    <a:pt x="21" y="28"/>
                    <a:pt x="18" y="28"/>
                  </a:cubicBezTo>
                  <a:cubicBezTo>
                    <a:pt x="13" y="28"/>
                    <a:pt x="9" y="24"/>
                    <a:pt x="9" y="19"/>
                  </a:cubicBezTo>
                  <a:cubicBezTo>
                    <a:pt x="30" y="19"/>
                    <a:pt x="30" y="19"/>
                    <a:pt x="30" y="19"/>
                  </a:cubicBezTo>
                  <a:cubicBezTo>
                    <a:pt x="30" y="17"/>
                    <a:pt x="30" y="17"/>
                    <a:pt x="30" y="17"/>
                  </a:cubicBezTo>
                  <a:cubicBezTo>
                    <a:pt x="30" y="6"/>
                    <a:pt x="24" y="0"/>
                    <a:pt x="15"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Freeform 19">
              <a:extLst>
                <a:ext uri="{FF2B5EF4-FFF2-40B4-BE49-F238E27FC236}">
                  <a16:creationId xmlns:a16="http://schemas.microsoft.com/office/drawing/2014/main" id="{E91BA4F3-2E65-4A6F-BB2F-FD77364946CF}"/>
                </a:ext>
              </a:extLst>
            </p:cNvPr>
            <p:cNvSpPr>
              <a:spLocks noEditPoints="1"/>
            </p:cNvSpPr>
            <p:nvPr userDrawn="1"/>
          </p:nvSpPr>
          <p:spPr bwMode="auto">
            <a:xfrm>
              <a:off x="549" y="131"/>
              <a:ext cx="58" cy="72"/>
            </a:xfrm>
            <a:custGeom>
              <a:avLst/>
              <a:gdLst>
                <a:gd name="T0" fmla="*/ 13 w 28"/>
                <a:gd name="T1" fmla="*/ 28 h 34"/>
                <a:gd name="T2" fmla="*/ 9 w 28"/>
                <a:gd name="T3" fmla="*/ 23 h 34"/>
                <a:gd name="T4" fmla="*/ 11 w 28"/>
                <a:gd name="T5" fmla="*/ 19 h 34"/>
                <a:gd name="T6" fmla="*/ 15 w 28"/>
                <a:gd name="T7" fmla="*/ 18 h 34"/>
                <a:gd name="T8" fmla="*/ 20 w 28"/>
                <a:gd name="T9" fmla="*/ 18 h 34"/>
                <a:gd name="T10" fmla="*/ 20 w 28"/>
                <a:gd name="T11" fmla="*/ 25 h 34"/>
                <a:gd name="T12" fmla="*/ 20 w 28"/>
                <a:gd name="T13" fmla="*/ 25 h 34"/>
                <a:gd name="T14" fmla="*/ 13 w 28"/>
                <a:gd name="T15" fmla="*/ 28 h 34"/>
                <a:gd name="T16" fmla="*/ 15 w 28"/>
                <a:gd name="T17" fmla="*/ 0 h 34"/>
                <a:gd name="T18" fmla="*/ 2 w 28"/>
                <a:gd name="T19" fmla="*/ 3 h 34"/>
                <a:gd name="T20" fmla="*/ 5 w 28"/>
                <a:gd name="T21" fmla="*/ 8 h 34"/>
                <a:gd name="T22" fmla="*/ 14 w 28"/>
                <a:gd name="T23" fmla="*/ 6 h 34"/>
                <a:gd name="T24" fmla="*/ 20 w 28"/>
                <a:gd name="T25" fmla="*/ 12 h 34"/>
                <a:gd name="T26" fmla="*/ 20 w 28"/>
                <a:gd name="T27" fmla="*/ 13 h 34"/>
                <a:gd name="T28" fmla="*/ 14 w 28"/>
                <a:gd name="T29" fmla="*/ 13 h 34"/>
                <a:gd name="T30" fmla="*/ 6 w 28"/>
                <a:gd name="T31" fmla="*/ 15 h 34"/>
                <a:gd name="T32" fmla="*/ 0 w 28"/>
                <a:gd name="T33" fmla="*/ 24 h 34"/>
                <a:gd name="T34" fmla="*/ 11 w 28"/>
                <a:gd name="T35" fmla="*/ 34 h 34"/>
                <a:gd name="T36" fmla="*/ 21 w 28"/>
                <a:gd name="T37" fmla="*/ 30 h 34"/>
                <a:gd name="T38" fmla="*/ 21 w 28"/>
                <a:gd name="T39" fmla="*/ 30 h 34"/>
                <a:gd name="T40" fmla="*/ 23 w 28"/>
                <a:gd name="T41" fmla="*/ 32 h 34"/>
                <a:gd name="T42" fmla="*/ 28 w 28"/>
                <a:gd name="T43" fmla="*/ 34 h 34"/>
                <a:gd name="T44" fmla="*/ 28 w 28"/>
                <a:gd name="T45" fmla="*/ 34 h 34"/>
                <a:gd name="T46" fmla="*/ 28 w 28"/>
                <a:gd name="T47" fmla="*/ 34 h 34"/>
                <a:gd name="T48" fmla="*/ 28 w 28"/>
                <a:gd name="T49" fmla="*/ 15 h 34"/>
                <a:gd name="T50" fmla="*/ 28 w 28"/>
                <a:gd name="T51" fmla="*/ 15 h 34"/>
                <a:gd name="T52" fmla="*/ 28 w 28"/>
                <a:gd name="T53" fmla="*/ 12 h 34"/>
                <a:gd name="T54" fmla="*/ 15 w 28"/>
                <a:gd name="T55"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8" h="34">
                  <a:moveTo>
                    <a:pt x="13" y="28"/>
                  </a:moveTo>
                  <a:cubicBezTo>
                    <a:pt x="10" y="28"/>
                    <a:pt x="9" y="26"/>
                    <a:pt x="9" y="23"/>
                  </a:cubicBezTo>
                  <a:cubicBezTo>
                    <a:pt x="9" y="21"/>
                    <a:pt x="9" y="20"/>
                    <a:pt x="11" y="19"/>
                  </a:cubicBezTo>
                  <a:cubicBezTo>
                    <a:pt x="12" y="19"/>
                    <a:pt x="13" y="18"/>
                    <a:pt x="15" y="18"/>
                  </a:cubicBezTo>
                  <a:cubicBezTo>
                    <a:pt x="20" y="18"/>
                    <a:pt x="20" y="18"/>
                    <a:pt x="20" y="18"/>
                  </a:cubicBezTo>
                  <a:cubicBezTo>
                    <a:pt x="20" y="25"/>
                    <a:pt x="20" y="25"/>
                    <a:pt x="20" y="25"/>
                  </a:cubicBezTo>
                  <a:cubicBezTo>
                    <a:pt x="20" y="25"/>
                    <a:pt x="20" y="25"/>
                    <a:pt x="20" y="25"/>
                  </a:cubicBezTo>
                  <a:cubicBezTo>
                    <a:pt x="18" y="26"/>
                    <a:pt x="16" y="28"/>
                    <a:pt x="13" y="28"/>
                  </a:cubicBezTo>
                  <a:moveTo>
                    <a:pt x="15" y="0"/>
                  </a:moveTo>
                  <a:cubicBezTo>
                    <a:pt x="10" y="0"/>
                    <a:pt x="6" y="1"/>
                    <a:pt x="2" y="3"/>
                  </a:cubicBezTo>
                  <a:cubicBezTo>
                    <a:pt x="5" y="8"/>
                    <a:pt x="5" y="8"/>
                    <a:pt x="5" y="8"/>
                  </a:cubicBezTo>
                  <a:cubicBezTo>
                    <a:pt x="7" y="7"/>
                    <a:pt x="10" y="6"/>
                    <a:pt x="14" y="6"/>
                  </a:cubicBezTo>
                  <a:cubicBezTo>
                    <a:pt x="17" y="6"/>
                    <a:pt x="20" y="8"/>
                    <a:pt x="20" y="12"/>
                  </a:cubicBezTo>
                  <a:cubicBezTo>
                    <a:pt x="20" y="13"/>
                    <a:pt x="20" y="13"/>
                    <a:pt x="20" y="13"/>
                  </a:cubicBezTo>
                  <a:cubicBezTo>
                    <a:pt x="14" y="13"/>
                    <a:pt x="14" y="13"/>
                    <a:pt x="14" y="13"/>
                  </a:cubicBezTo>
                  <a:cubicBezTo>
                    <a:pt x="11" y="13"/>
                    <a:pt x="8" y="13"/>
                    <a:pt x="6" y="15"/>
                  </a:cubicBezTo>
                  <a:cubicBezTo>
                    <a:pt x="2" y="16"/>
                    <a:pt x="0" y="19"/>
                    <a:pt x="0" y="24"/>
                  </a:cubicBezTo>
                  <a:cubicBezTo>
                    <a:pt x="0" y="30"/>
                    <a:pt x="5" y="34"/>
                    <a:pt x="11" y="34"/>
                  </a:cubicBezTo>
                  <a:cubicBezTo>
                    <a:pt x="15" y="34"/>
                    <a:pt x="18" y="32"/>
                    <a:pt x="21" y="30"/>
                  </a:cubicBezTo>
                  <a:cubicBezTo>
                    <a:pt x="21" y="30"/>
                    <a:pt x="21" y="30"/>
                    <a:pt x="21" y="30"/>
                  </a:cubicBezTo>
                  <a:cubicBezTo>
                    <a:pt x="22" y="31"/>
                    <a:pt x="23" y="32"/>
                    <a:pt x="23" y="32"/>
                  </a:cubicBezTo>
                  <a:cubicBezTo>
                    <a:pt x="28" y="34"/>
                    <a:pt x="28" y="34"/>
                    <a:pt x="28" y="34"/>
                  </a:cubicBezTo>
                  <a:cubicBezTo>
                    <a:pt x="28" y="34"/>
                    <a:pt x="28" y="34"/>
                    <a:pt x="28" y="34"/>
                  </a:cubicBezTo>
                  <a:cubicBezTo>
                    <a:pt x="28" y="34"/>
                    <a:pt x="28" y="34"/>
                    <a:pt x="28" y="34"/>
                  </a:cubicBezTo>
                  <a:cubicBezTo>
                    <a:pt x="28" y="15"/>
                    <a:pt x="28" y="15"/>
                    <a:pt x="28" y="15"/>
                  </a:cubicBezTo>
                  <a:cubicBezTo>
                    <a:pt x="28" y="15"/>
                    <a:pt x="28" y="15"/>
                    <a:pt x="28" y="15"/>
                  </a:cubicBezTo>
                  <a:cubicBezTo>
                    <a:pt x="28" y="12"/>
                    <a:pt x="28" y="12"/>
                    <a:pt x="28" y="12"/>
                  </a:cubicBezTo>
                  <a:cubicBezTo>
                    <a:pt x="28" y="4"/>
                    <a:pt x="24" y="0"/>
                    <a:pt x="15"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Freeform 20">
              <a:extLst>
                <a:ext uri="{FF2B5EF4-FFF2-40B4-BE49-F238E27FC236}">
                  <a16:creationId xmlns:a16="http://schemas.microsoft.com/office/drawing/2014/main" id="{FDA9F99D-28D9-4473-ABAE-6B521216FD34}"/>
                </a:ext>
              </a:extLst>
            </p:cNvPr>
            <p:cNvSpPr>
              <a:spLocks/>
            </p:cNvSpPr>
            <p:nvPr userDrawn="1"/>
          </p:nvSpPr>
          <p:spPr bwMode="auto">
            <a:xfrm>
              <a:off x="619" y="129"/>
              <a:ext cx="105" cy="72"/>
            </a:xfrm>
            <a:custGeom>
              <a:avLst/>
              <a:gdLst>
                <a:gd name="T0" fmla="*/ 0 w 50"/>
                <a:gd name="T1" fmla="*/ 0 h 34"/>
                <a:gd name="T2" fmla="*/ 0 w 50"/>
                <a:gd name="T3" fmla="*/ 0 h 34"/>
                <a:gd name="T4" fmla="*/ 0 w 50"/>
                <a:gd name="T5" fmla="*/ 5 h 34"/>
                <a:gd name="T6" fmla="*/ 0 w 50"/>
                <a:gd name="T7" fmla="*/ 34 h 34"/>
                <a:gd name="T8" fmla="*/ 8 w 50"/>
                <a:gd name="T9" fmla="*/ 34 h 34"/>
                <a:gd name="T10" fmla="*/ 8 w 50"/>
                <a:gd name="T11" fmla="*/ 19 h 34"/>
                <a:gd name="T12" fmla="*/ 8 w 50"/>
                <a:gd name="T13" fmla="*/ 11 h 34"/>
                <a:gd name="T14" fmla="*/ 16 w 50"/>
                <a:gd name="T15" fmla="*/ 8 h 34"/>
                <a:gd name="T16" fmla="*/ 21 w 50"/>
                <a:gd name="T17" fmla="*/ 15 h 34"/>
                <a:gd name="T18" fmla="*/ 21 w 50"/>
                <a:gd name="T19" fmla="*/ 34 h 34"/>
                <a:gd name="T20" fmla="*/ 29 w 50"/>
                <a:gd name="T21" fmla="*/ 34 h 34"/>
                <a:gd name="T22" fmla="*/ 29 w 50"/>
                <a:gd name="T23" fmla="*/ 12 h 34"/>
                <a:gd name="T24" fmla="*/ 29 w 50"/>
                <a:gd name="T25" fmla="*/ 11 h 34"/>
                <a:gd name="T26" fmla="*/ 37 w 50"/>
                <a:gd name="T27" fmla="*/ 8 h 34"/>
                <a:gd name="T28" fmla="*/ 42 w 50"/>
                <a:gd name="T29" fmla="*/ 15 h 34"/>
                <a:gd name="T30" fmla="*/ 42 w 50"/>
                <a:gd name="T31" fmla="*/ 34 h 34"/>
                <a:gd name="T32" fmla="*/ 50 w 50"/>
                <a:gd name="T33" fmla="*/ 34 h 34"/>
                <a:gd name="T34" fmla="*/ 50 w 50"/>
                <a:gd name="T35" fmla="*/ 12 h 34"/>
                <a:gd name="T36" fmla="*/ 39 w 50"/>
                <a:gd name="T37" fmla="*/ 1 h 34"/>
                <a:gd name="T38" fmla="*/ 28 w 50"/>
                <a:gd name="T39" fmla="*/ 6 h 34"/>
                <a:gd name="T40" fmla="*/ 19 w 50"/>
                <a:gd name="T41" fmla="*/ 1 h 34"/>
                <a:gd name="T42" fmla="*/ 8 w 50"/>
                <a:gd name="T43" fmla="*/ 5 h 34"/>
                <a:gd name="T44" fmla="*/ 8 w 50"/>
                <a:gd name="T45" fmla="*/ 5 h 34"/>
                <a:gd name="T46" fmla="*/ 5 w 50"/>
                <a:gd name="T47" fmla="*/ 2 h 34"/>
                <a:gd name="T48" fmla="*/ 0 w 50"/>
                <a:gd name="T4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 h="34">
                  <a:moveTo>
                    <a:pt x="0" y="0"/>
                  </a:moveTo>
                  <a:cubicBezTo>
                    <a:pt x="0" y="0"/>
                    <a:pt x="0" y="0"/>
                    <a:pt x="0" y="0"/>
                  </a:cubicBezTo>
                  <a:cubicBezTo>
                    <a:pt x="0" y="5"/>
                    <a:pt x="0" y="5"/>
                    <a:pt x="0" y="5"/>
                  </a:cubicBezTo>
                  <a:cubicBezTo>
                    <a:pt x="0" y="34"/>
                    <a:pt x="0" y="34"/>
                    <a:pt x="0" y="34"/>
                  </a:cubicBezTo>
                  <a:cubicBezTo>
                    <a:pt x="8" y="34"/>
                    <a:pt x="8" y="34"/>
                    <a:pt x="8" y="34"/>
                  </a:cubicBezTo>
                  <a:cubicBezTo>
                    <a:pt x="8" y="19"/>
                    <a:pt x="8" y="19"/>
                    <a:pt x="8" y="19"/>
                  </a:cubicBezTo>
                  <a:cubicBezTo>
                    <a:pt x="8" y="11"/>
                    <a:pt x="8" y="11"/>
                    <a:pt x="8" y="11"/>
                  </a:cubicBezTo>
                  <a:cubicBezTo>
                    <a:pt x="11" y="9"/>
                    <a:pt x="14" y="8"/>
                    <a:pt x="16" y="8"/>
                  </a:cubicBezTo>
                  <a:cubicBezTo>
                    <a:pt x="20" y="8"/>
                    <a:pt x="21" y="11"/>
                    <a:pt x="21" y="15"/>
                  </a:cubicBezTo>
                  <a:cubicBezTo>
                    <a:pt x="21" y="34"/>
                    <a:pt x="21" y="34"/>
                    <a:pt x="21" y="34"/>
                  </a:cubicBezTo>
                  <a:cubicBezTo>
                    <a:pt x="29" y="34"/>
                    <a:pt x="29" y="34"/>
                    <a:pt x="29" y="34"/>
                  </a:cubicBezTo>
                  <a:cubicBezTo>
                    <a:pt x="29" y="12"/>
                    <a:pt x="29" y="12"/>
                    <a:pt x="29" y="12"/>
                  </a:cubicBezTo>
                  <a:cubicBezTo>
                    <a:pt x="29" y="11"/>
                    <a:pt x="29" y="11"/>
                    <a:pt x="29" y="11"/>
                  </a:cubicBezTo>
                  <a:cubicBezTo>
                    <a:pt x="32" y="9"/>
                    <a:pt x="34" y="8"/>
                    <a:pt x="37" y="8"/>
                  </a:cubicBezTo>
                  <a:cubicBezTo>
                    <a:pt x="41" y="8"/>
                    <a:pt x="42" y="11"/>
                    <a:pt x="42" y="15"/>
                  </a:cubicBezTo>
                  <a:cubicBezTo>
                    <a:pt x="42" y="34"/>
                    <a:pt x="42" y="34"/>
                    <a:pt x="42" y="34"/>
                  </a:cubicBezTo>
                  <a:cubicBezTo>
                    <a:pt x="50" y="34"/>
                    <a:pt x="50" y="34"/>
                    <a:pt x="50" y="34"/>
                  </a:cubicBezTo>
                  <a:cubicBezTo>
                    <a:pt x="50" y="12"/>
                    <a:pt x="50" y="12"/>
                    <a:pt x="50" y="12"/>
                  </a:cubicBezTo>
                  <a:cubicBezTo>
                    <a:pt x="50" y="4"/>
                    <a:pt x="45" y="1"/>
                    <a:pt x="39" y="1"/>
                  </a:cubicBezTo>
                  <a:cubicBezTo>
                    <a:pt x="36" y="1"/>
                    <a:pt x="31" y="2"/>
                    <a:pt x="28" y="6"/>
                  </a:cubicBezTo>
                  <a:cubicBezTo>
                    <a:pt x="26" y="2"/>
                    <a:pt x="23" y="1"/>
                    <a:pt x="19" y="1"/>
                  </a:cubicBezTo>
                  <a:cubicBezTo>
                    <a:pt x="15" y="1"/>
                    <a:pt x="11" y="3"/>
                    <a:pt x="8" y="5"/>
                  </a:cubicBezTo>
                  <a:cubicBezTo>
                    <a:pt x="8" y="5"/>
                    <a:pt x="8" y="5"/>
                    <a:pt x="8" y="5"/>
                  </a:cubicBezTo>
                  <a:cubicBezTo>
                    <a:pt x="7" y="3"/>
                    <a:pt x="5" y="3"/>
                    <a:pt x="5" y="2"/>
                  </a:cubicBezTo>
                  <a:cubicBezTo>
                    <a:pt x="0" y="0"/>
                    <a:pt x="0" y="0"/>
                    <a:pt x="0" y="0"/>
                  </a:cubicBez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21">
              <a:extLst>
                <a:ext uri="{FF2B5EF4-FFF2-40B4-BE49-F238E27FC236}">
                  <a16:creationId xmlns:a16="http://schemas.microsoft.com/office/drawing/2014/main" id="{3E4BB18F-D60F-4E54-B597-FBF8870A2456}"/>
                </a:ext>
              </a:extLst>
            </p:cNvPr>
            <p:cNvSpPr>
              <a:spLocks/>
            </p:cNvSpPr>
            <p:nvPr userDrawn="1"/>
          </p:nvSpPr>
          <p:spPr bwMode="auto">
            <a:xfrm>
              <a:off x="809" y="131"/>
              <a:ext cx="44" cy="70"/>
            </a:xfrm>
            <a:custGeom>
              <a:avLst/>
              <a:gdLst>
                <a:gd name="T0" fmla="*/ 17 w 21"/>
                <a:gd name="T1" fmla="*/ 0 h 33"/>
                <a:gd name="T2" fmla="*/ 8 w 21"/>
                <a:gd name="T3" fmla="*/ 4 h 33"/>
                <a:gd name="T4" fmla="*/ 7 w 21"/>
                <a:gd name="T5" fmla="*/ 1 h 33"/>
                <a:gd name="T6" fmla="*/ 0 w 21"/>
                <a:gd name="T7" fmla="*/ 1 h 33"/>
                <a:gd name="T8" fmla="*/ 0 w 21"/>
                <a:gd name="T9" fmla="*/ 33 h 33"/>
                <a:gd name="T10" fmla="*/ 8 w 21"/>
                <a:gd name="T11" fmla="*/ 33 h 33"/>
                <a:gd name="T12" fmla="*/ 8 w 21"/>
                <a:gd name="T13" fmla="*/ 10 h 33"/>
                <a:gd name="T14" fmla="*/ 15 w 21"/>
                <a:gd name="T15" fmla="*/ 6 h 33"/>
                <a:gd name="T16" fmla="*/ 21 w 21"/>
                <a:gd name="T17" fmla="*/ 8 h 33"/>
                <a:gd name="T18" fmla="*/ 21 w 21"/>
                <a:gd name="T19" fmla="*/ 1 h 33"/>
                <a:gd name="T20" fmla="*/ 17 w 21"/>
                <a:gd name="T2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33">
                  <a:moveTo>
                    <a:pt x="17" y="0"/>
                  </a:moveTo>
                  <a:cubicBezTo>
                    <a:pt x="13" y="0"/>
                    <a:pt x="10" y="2"/>
                    <a:pt x="8" y="4"/>
                  </a:cubicBezTo>
                  <a:cubicBezTo>
                    <a:pt x="7" y="1"/>
                    <a:pt x="7" y="1"/>
                    <a:pt x="7" y="1"/>
                  </a:cubicBezTo>
                  <a:cubicBezTo>
                    <a:pt x="0" y="1"/>
                    <a:pt x="0" y="1"/>
                    <a:pt x="0" y="1"/>
                  </a:cubicBezTo>
                  <a:cubicBezTo>
                    <a:pt x="0" y="33"/>
                    <a:pt x="0" y="33"/>
                    <a:pt x="0" y="33"/>
                  </a:cubicBezTo>
                  <a:cubicBezTo>
                    <a:pt x="8" y="33"/>
                    <a:pt x="8" y="33"/>
                    <a:pt x="8" y="33"/>
                  </a:cubicBezTo>
                  <a:cubicBezTo>
                    <a:pt x="8" y="10"/>
                    <a:pt x="8" y="10"/>
                    <a:pt x="8" y="10"/>
                  </a:cubicBezTo>
                  <a:cubicBezTo>
                    <a:pt x="11" y="7"/>
                    <a:pt x="13" y="6"/>
                    <a:pt x="15" y="6"/>
                  </a:cubicBezTo>
                  <a:cubicBezTo>
                    <a:pt x="18" y="6"/>
                    <a:pt x="21" y="8"/>
                    <a:pt x="21" y="8"/>
                  </a:cubicBezTo>
                  <a:cubicBezTo>
                    <a:pt x="21" y="1"/>
                    <a:pt x="21" y="1"/>
                    <a:pt x="21" y="1"/>
                  </a:cubicBezTo>
                  <a:cubicBezTo>
                    <a:pt x="19" y="0"/>
                    <a:pt x="18" y="0"/>
                    <a:pt x="17"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Freeform 22">
              <a:extLst>
                <a:ext uri="{FF2B5EF4-FFF2-40B4-BE49-F238E27FC236}">
                  <a16:creationId xmlns:a16="http://schemas.microsoft.com/office/drawing/2014/main" id="{1C262D55-5ACD-40EB-9985-8B64BAEB676E}"/>
                </a:ext>
              </a:extLst>
            </p:cNvPr>
            <p:cNvSpPr>
              <a:spLocks noEditPoints="1"/>
            </p:cNvSpPr>
            <p:nvPr userDrawn="1"/>
          </p:nvSpPr>
          <p:spPr bwMode="auto">
            <a:xfrm>
              <a:off x="861" y="99"/>
              <a:ext cx="21" cy="102"/>
            </a:xfrm>
            <a:custGeom>
              <a:avLst/>
              <a:gdLst>
                <a:gd name="T0" fmla="*/ 9 w 10"/>
                <a:gd name="T1" fmla="*/ 16 h 48"/>
                <a:gd name="T2" fmla="*/ 0 w 10"/>
                <a:gd name="T3" fmla="*/ 16 h 48"/>
                <a:gd name="T4" fmla="*/ 0 w 10"/>
                <a:gd name="T5" fmla="*/ 48 h 48"/>
                <a:gd name="T6" fmla="*/ 9 w 10"/>
                <a:gd name="T7" fmla="*/ 48 h 48"/>
                <a:gd name="T8" fmla="*/ 9 w 10"/>
                <a:gd name="T9" fmla="*/ 16 h 48"/>
                <a:gd name="T10" fmla="*/ 5 w 10"/>
                <a:gd name="T11" fmla="*/ 0 h 48"/>
                <a:gd name="T12" fmla="*/ 0 w 10"/>
                <a:gd name="T13" fmla="*/ 5 h 48"/>
                <a:gd name="T14" fmla="*/ 5 w 10"/>
                <a:gd name="T15" fmla="*/ 10 h 48"/>
                <a:gd name="T16" fmla="*/ 10 w 10"/>
                <a:gd name="T17" fmla="*/ 5 h 48"/>
                <a:gd name="T18" fmla="*/ 5 w 10"/>
                <a:gd name="T1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48">
                  <a:moveTo>
                    <a:pt x="9" y="16"/>
                  </a:moveTo>
                  <a:cubicBezTo>
                    <a:pt x="0" y="16"/>
                    <a:pt x="0" y="16"/>
                    <a:pt x="0" y="16"/>
                  </a:cubicBezTo>
                  <a:cubicBezTo>
                    <a:pt x="0" y="48"/>
                    <a:pt x="0" y="48"/>
                    <a:pt x="0" y="48"/>
                  </a:cubicBezTo>
                  <a:cubicBezTo>
                    <a:pt x="9" y="48"/>
                    <a:pt x="9" y="48"/>
                    <a:pt x="9" y="48"/>
                  </a:cubicBezTo>
                  <a:lnTo>
                    <a:pt x="9" y="16"/>
                  </a:lnTo>
                  <a:close/>
                  <a:moveTo>
                    <a:pt x="5" y="0"/>
                  </a:moveTo>
                  <a:cubicBezTo>
                    <a:pt x="2" y="0"/>
                    <a:pt x="0" y="3"/>
                    <a:pt x="0" y="5"/>
                  </a:cubicBezTo>
                  <a:cubicBezTo>
                    <a:pt x="0" y="8"/>
                    <a:pt x="2" y="10"/>
                    <a:pt x="5" y="10"/>
                  </a:cubicBezTo>
                  <a:cubicBezTo>
                    <a:pt x="7" y="10"/>
                    <a:pt x="10" y="8"/>
                    <a:pt x="10" y="5"/>
                  </a:cubicBezTo>
                  <a:cubicBezTo>
                    <a:pt x="10" y="3"/>
                    <a:pt x="7" y="0"/>
                    <a:pt x="5"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Freeform 23">
              <a:extLst>
                <a:ext uri="{FF2B5EF4-FFF2-40B4-BE49-F238E27FC236}">
                  <a16:creationId xmlns:a16="http://schemas.microsoft.com/office/drawing/2014/main" id="{222A495C-A4EB-4350-A834-4F3A6C31FE87}"/>
                </a:ext>
              </a:extLst>
            </p:cNvPr>
            <p:cNvSpPr>
              <a:spLocks noEditPoints="1"/>
            </p:cNvSpPr>
            <p:nvPr userDrawn="1"/>
          </p:nvSpPr>
          <p:spPr bwMode="auto">
            <a:xfrm>
              <a:off x="961" y="129"/>
              <a:ext cx="69" cy="103"/>
            </a:xfrm>
            <a:custGeom>
              <a:avLst/>
              <a:gdLst>
                <a:gd name="T0" fmla="*/ 16 w 33"/>
                <a:gd name="T1" fmla="*/ 44 h 49"/>
                <a:gd name="T2" fmla="*/ 7 w 33"/>
                <a:gd name="T3" fmla="*/ 38 h 49"/>
                <a:gd name="T4" fmla="*/ 10 w 33"/>
                <a:gd name="T5" fmla="*/ 34 h 49"/>
                <a:gd name="T6" fmla="*/ 24 w 33"/>
                <a:gd name="T7" fmla="*/ 40 h 49"/>
                <a:gd name="T8" fmla="*/ 16 w 33"/>
                <a:gd name="T9" fmla="*/ 44 h 49"/>
                <a:gd name="T10" fmla="*/ 16 w 33"/>
                <a:gd name="T11" fmla="*/ 18 h 49"/>
                <a:gd name="T12" fmla="*/ 10 w 33"/>
                <a:gd name="T13" fmla="*/ 12 h 49"/>
                <a:gd name="T14" fmla="*/ 16 w 33"/>
                <a:gd name="T15" fmla="*/ 6 h 49"/>
                <a:gd name="T16" fmla="*/ 21 w 33"/>
                <a:gd name="T17" fmla="*/ 12 h 49"/>
                <a:gd name="T18" fmla="*/ 16 w 33"/>
                <a:gd name="T19" fmla="*/ 18 h 49"/>
                <a:gd name="T20" fmla="*/ 33 w 33"/>
                <a:gd name="T21" fmla="*/ 0 h 49"/>
                <a:gd name="T22" fmla="*/ 27 w 33"/>
                <a:gd name="T23" fmla="*/ 0 h 49"/>
                <a:gd name="T24" fmla="*/ 21 w 33"/>
                <a:gd name="T25" fmla="*/ 0 h 49"/>
                <a:gd name="T26" fmla="*/ 20 w 33"/>
                <a:gd name="T27" fmla="*/ 0 h 49"/>
                <a:gd name="T28" fmla="*/ 20 w 33"/>
                <a:gd name="T29" fmla="*/ 0 h 49"/>
                <a:gd name="T30" fmla="*/ 15 w 33"/>
                <a:gd name="T31" fmla="*/ 0 h 49"/>
                <a:gd name="T32" fmla="*/ 2 w 33"/>
                <a:gd name="T33" fmla="*/ 12 h 49"/>
                <a:gd name="T34" fmla="*/ 7 w 33"/>
                <a:gd name="T35" fmla="*/ 22 h 49"/>
                <a:gd name="T36" fmla="*/ 4 w 33"/>
                <a:gd name="T37" fmla="*/ 28 h 49"/>
                <a:gd name="T38" fmla="*/ 6 w 33"/>
                <a:gd name="T39" fmla="*/ 32 h 49"/>
                <a:gd name="T40" fmla="*/ 0 w 33"/>
                <a:gd name="T41" fmla="*/ 40 h 49"/>
                <a:gd name="T42" fmla="*/ 15 w 33"/>
                <a:gd name="T43" fmla="*/ 49 h 49"/>
                <a:gd name="T44" fmla="*/ 32 w 33"/>
                <a:gd name="T45" fmla="*/ 39 h 49"/>
                <a:gd name="T46" fmla="*/ 11 w 33"/>
                <a:gd name="T47" fmla="*/ 26 h 49"/>
                <a:gd name="T48" fmla="*/ 12 w 33"/>
                <a:gd name="T49" fmla="*/ 24 h 49"/>
                <a:gd name="T50" fmla="*/ 16 w 33"/>
                <a:gd name="T51" fmla="*/ 24 h 49"/>
                <a:gd name="T52" fmla="*/ 29 w 33"/>
                <a:gd name="T53" fmla="*/ 12 h 49"/>
                <a:gd name="T54" fmla="*/ 27 w 33"/>
                <a:gd name="T55" fmla="*/ 5 h 49"/>
                <a:gd name="T56" fmla="*/ 27 w 33"/>
                <a:gd name="T57" fmla="*/ 5 h 49"/>
                <a:gd name="T58" fmla="*/ 28 w 33"/>
                <a:gd name="T59" fmla="*/ 5 h 49"/>
                <a:gd name="T60" fmla="*/ 28 w 33"/>
                <a:gd name="T61" fmla="*/ 5 h 49"/>
                <a:gd name="T62" fmla="*/ 32 w 33"/>
                <a:gd name="T63" fmla="*/ 3 h 49"/>
                <a:gd name="T64" fmla="*/ 33 w 33"/>
                <a:gd name="T65" fmla="*/ 0 h 49"/>
                <a:gd name="T66" fmla="*/ 33 w 33"/>
                <a:gd name="T67"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49">
                  <a:moveTo>
                    <a:pt x="16" y="44"/>
                  </a:moveTo>
                  <a:cubicBezTo>
                    <a:pt x="11" y="44"/>
                    <a:pt x="7" y="42"/>
                    <a:pt x="7" y="38"/>
                  </a:cubicBezTo>
                  <a:cubicBezTo>
                    <a:pt x="7" y="36"/>
                    <a:pt x="9" y="35"/>
                    <a:pt x="10" y="34"/>
                  </a:cubicBezTo>
                  <a:cubicBezTo>
                    <a:pt x="14" y="36"/>
                    <a:pt x="24" y="35"/>
                    <a:pt x="24" y="40"/>
                  </a:cubicBezTo>
                  <a:cubicBezTo>
                    <a:pt x="24" y="42"/>
                    <a:pt x="21" y="44"/>
                    <a:pt x="16" y="44"/>
                  </a:cubicBezTo>
                  <a:moveTo>
                    <a:pt x="16" y="18"/>
                  </a:moveTo>
                  <a:cubicBezTo>
                    <a:pt x="12" y="18"/>
                    <a:pt x="10" y="15"/>
                    <a:pt x="10" y="12"/>
                  </a:cubicBezTo>
                  <a:cubicBezTo>
                    <a:pt x="10" y="8"/>
                    <a:pt x="12" y="6"/>
                    <a:pt x="16" y="6"/>
                  </a:cubicBezTo>
                  <a:cubicBezTo>
                    <a:pt x="19" y="6"/>
                    <a:pt x="21" y="9"/>
                    <a:pt x="21" y="12"/>
                  </a:cubicBezTo>
                  <a:cubicBezTo>
                    <a:pt x="21" y="16"/>
                    <a:pt x="19" y="18"/>
                    <a:pt x="16" y="18"/>
                  </a:cubicBezTo>
                  <a:moveTo>
                    <a:pt x="33" y="0"/>
                  </a:moveTo>
                  <a:cubicBezTo>
                    <a:pt x="27" y="0"/>
                    <a:pt x="27" y="0"/>
                    <a:pt x="27" y="0"/>
                  </a:cubicBezTo>
                  <a:cubicBezTo>
                    <a:pt x="21" y="0"/>
                    <a:pt x="21" y="0"/>
                    <a:pt x="21" y="0"/>
                  </a:cubicBezTo>
                  <a:cubicBezTo>
                    <a:pt x="20" y="0"/>
                    <a:pt x="20" y="0"/>
                    <a:pt x="20" y="0"/>
                  </a:cubicBezTo>
                  <a:cubicBezTo>
                    <a:pt x="20" y="0"/>
                    <a:pt x="20" y="0"/>
                    <a:pt x="20" y="0"/>
                  </a:cubicBezTo>
                  <a:cubicBezTo>
                    <a:pt x="15" y="0"/>
                    <a:pt x="15" y="0"/>
                    <a:pt x="15" y="0"/>
                  </a:cubicBezTo>
                  <a:cubicBezTo>
                    <a:pt x="6" y="0"/>
                    <a:pt x="2" y="6"/>
                    <a:pt x="2" y="12"/>
                  </a:cubicBezTo>
                  <a:cubicBezTo>
                    <a:pt x="2" y="16"/>
                    <a:pt x="4" y="20"/>
                    <a:pt x="7" y="22"/>
                  </a:cubicBezTo>
                  <a:cubicBezTo>
                    <a:pt x="5" y="24"/>
                    <a:pt x="4" y="26"/>
                    <a:pt x="4" y="28"/>
                  </a:cubicBezTo>
                  <a:cubicBezTo>
                    <a:pt x="4" y="30"/>
                    <a:pt x="4" y="31"/>
                    <a:pt x="6" y="32"/>
                  </a:cubicBezTo>
                  <a:cubicBezTo>
                    <a:pt x="2" y="33"/>
                    <a:pt x="0" y="36"/>
                    <a:pt x="0" y="40"/>
                  </a:cubicBezTo>
                  <a:cubicBezTo>
                    <a:pt x="0" y="46"/>
                    <a:pt x="5" y="49"/>
                    <a:pt x="15" y="49"/>
                  </a:cubicBezTo>
                  <a:cubicBezTo>
                    <a:pt x="26" y="49"/>
                    <a:pt x="32" y="45"/>
                    <a:pt x="32" y="39"/>
                  </a:cubicBezTo>
                  <a:cubicBezTo>
                    <a:pt x="32" y="26"/>
                    <a:pt x="11" y="32"/>
                    <a:pt x="11" y="26"/>
                  </a:cubicBezTo>
                  <a:cubicBezTo>
                    <a:pt x="11" y="25"/>
                    <a:pt x="11" y="25"/>
                    <a:pt x="12" y="24"/>
                  </a:cubicBezTo>
                  <a:cubicBezTo>
                    <a:pt x="13" y="24"/>
                    <a:pt x="14" y="24"/>
                    <a:pt x="16" y="24"/>
                  </a:cubicBezTo>
                  <a:cubicBezTo>
                    <a:pt x="24" y="24"/>
                    <a:pt x="29" y="19"/>
                    <a:pt x="29" y="12"/>
                  </a:cubicBezTo>
                  <a:cubicBezTo>
                    <a:pt x="29" y="10"/>
                    <a:pt x="28" y="7"/>
                    <a:pt x="27" y="5"/>
                  </a:cubicBezTo>
                  <a:cubicBezTo>
                    <a:pt x="27" y="5"/>
                    <a:pt x="27" y="5"/>
                    <a:pt x="27" y="5"/>
                  </a:cubicBezTo>
                  <a:cubicBezTo>
                    <a:pt x="28" y="5"/>
                    <a:pt x="28" y="5"/>
                    <a:pt x="28" y="5"/>
                  </a:cubicBezTo>
                  <a:cubicBezTo>
                    <a:pt x="28" y="5"/>
                    <a:pt x="28" y="5"/>
                    <a:pt x="28" y="5"/>
                  </a:cubicBezTo>
                  <a:cubicBezTo>
                    <a:pt x="31" y="5"/>
                    <a:pt x="31" y="3"/>
                    <a:pt x="32" y="3"/>
                  </a:cubicBezTo>
                  <a:cubicBezTo>
                    <a:pt x="33" y="0"/>
                    <a:pt x="33" y="0"/>
                    <a:pt x="33" y="0"/>
                  </a:cubicBezTo>
                  <a:cubicBezTo>
                    <a:pt x="33" y="0"/>
                    <a:pt x="33" y="0"/>
                    <a:pt x="33" y="0"/>
                  </a:cubicBez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 name="Freeform 24">
              <a:extLst>
                <a:ext uri="{FF2B5EF4-FFF2-40B4-BE49-F238E27FC236}">
                  <a16:creationId xmlns:a16="http://schemas.microsoft.com/office/drawing/2014/main" id="{95E6A9F1-7E3F-48DF-BCB1-8BAEB06EFF4E}"/>
                </a:ext>
              </a:extLst>
            </p:cNvPr>
            <p:cNvSpPr>
              <a:spLocks/>
            </p:cNvSpPr>
            <p:nvPr userDrawn="1"/>
          </p:nvSpPr>
          <p:spPr bwMode="auto">
            <a:xfrm>
              <a:off x="474" y="247"/>
              <a:ext cx="48" cy="97"/>
            </a:xfrm>
            <a:custGeom>
              <a:avLst/>
              <a:gdLst>
                <a:gd name="T0" fmla="*/ 0 w 48"/>
                <a:gd name="T1" fmla="*/ 0 h 97"/>
                <a:gd name="T2" fmla="*/ 48 w 48"/>
                <a:gd name="T3" fmla="*/ 0 h 97"/>
                <a:gd name="T4" fmla="*/ 43 w 48"/>
                <a:gd name="T5" fmla="*/ 13 h 97"/>
                <a:gd name="T6" fmla="*/ 12 w 48"/>
                <a:gd name="T7" fmla="*/ 13 h 97"/>
                <a:gd name="T8" fmla="*/ 12 w 48"/>
                <a:gd name="T9" fmla="*/ 42 h 97"/>
                <a:gd name="T10" fmla="*/ 43 w 48"/>
                <a:gd name="T11" fmla="*/ 42 h 97"/>
                <a:gd name="T12" fmla="*/ 43 w 48"/>
                <a:gd name="T13" fmla="*/ 53 h 97"/>
                <a:gd name="T14" fmla="*/ 12 w 48"/>
                <a:gd name="T15" fmla="*/ 53 h 97"/>
                <a:gd name="T16" fmla="*/ 12 w 48"/>
                <a:gd name="T17" fmla="*/ 87 h 97"/>
                <a:gd name="T18" fmla="*/ 48 w 48"/>
                <a:gd name="T19" fmla="*/ 87 h 97"/>
                <a:gd name="T20" fmla="*/ 48 w 48"/>
                <a:gd name="T21" fmla="*/ 97 h 97"/>
                <a:gd name="T22" fmla="*/ 0 w 48"/>
                <a:gd name="T23" fmla="*/ 97 h 97"/>
                <a:gd name="T24" fmla="*/ 0 w 48"/>
                <a:gd name="T25"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 h="97">
                  <a:moveTo>
                    <a:pt x="0" y="0"/>
                  </a:moveTo>
                  <a:lnTo>
                    <a:pt x="48" y="0"/>
                  </a:lnTo>
                  <a:lnTo>
                    <a:pt x="43" y="13"/>
                  </a:lnTo>
                  <a:lnTo>
                    <a:pt x="12" y="13"/>
                  </a:lnTo>
                  <a:lnTo>
                    <a:pt x="12" y="42"/>
                  </a:lnTo>
                  <a:lnTo>
                    <a:pt x="43" y="42"/>
                  </a:lnTo>
                  <a:lnTo>
                    <a:pt x="43" y="53"/>
                  </a:lnTo>
                  <a:lnTo>
                    <a:pt x="12" y="53"/>
                  </a:lnTo>
                  <a:lnTo>
                    <a:pt x="12" y="87"/>
                  </a:lnTo>
                  <a:lnTo>
                    <a:pt x="48" y="87"/>
                  </a:lnTo>
                  <a:lnTo>
                    <a:pt x="48" y="97"/>
                  </a:lnTo>
                  <a:lnTo>
                    <a:pt x="0" y="97"/>
                  </a:lnTo>
                  <a:lnTo>
                    <a:pt x="0" y="0"/>
                  </a:ln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 name="Freeform 25">
              <a:extLst>
                <a:ext uri="{FF2B5EF4-FFF2-40B4-BE49-F238E27FC236}">
                  <a16:creationId xmlns:a16="http://schemas.microsoft.com/office/drawing/2014/main" id="{A90268F3-7C6F-4750-ADAB-CEF5841818CB}"/>
                </a:ext>
              </a:extLst>
            </p:cNvPr>
            <p:cNvSpPr>
              <a:spLocks/>
            </p:cNvSpPr>
            <p:nvPr userDrawn="1"/>
          </p:nvSpPr>
          <p:spPr bwMode="auto">
            <a:xfrm>
              <a:off x="536" y="272"/>
              <a:ext cx="56" cy="72"/>
            </a:xfrm>
            <a:custGeom>
              <a:avLst/>
              <a:gdLst>
                <a:gd name="T0" fmla="*/ 0 w 27"/>
                <a:gd name="T1" fmla="*/ 1 h 34"/>
                <a:gd name="T2" fmla="*/ 5 w 27"/>
                <a:gd name="T3" fmla="*/ 1 h 34"/>
                <a:gd name="T4" fmla="*/ 6 w 27"/>
                <a:gd name="T5" fmla="*/ 5 h 34"/>
                <a:gd name="T6" fmla="*/ 17 w 27"/>
                <a:gd name="T7" fmla="*/ 0 h 34"/>
                <a:gd name="T8" fmla="*/ 27 w 27"/>
                <a:gd name="T9" fmla="*/ 12 h 34"/>
                <a:gd name="T10" fmla="*/ 27 w 27"/>
                <a:gd name="T11" fmla="*/ 34 h 34"/>
                <a:gd name="T12" fmla="*/ 21 w 27"/>
                <a:gd name="T13" fmla="*/ 34 h 34"/>
                <a:gd name="T14" fmla="*/ 21 w 27"/>
                <a:gd name="T15" fmla="*/ 14 h 34"/>
                <a:gd name="T16" fmla="*/ 16 w 27"/>
                <a:gd name="T17" fmla="*/ 6 h 34"/>
                <a:gd name="T18" fmla="*/ 6 w 27"/>
                <a:gd name="T19" fmla="*/ 10 h 34"/>
                <a:gd name="T20" fmla="*/ 6 w 27"/>
                <a:gd name="T21" fmla="*/ 34 h 34"/>
                <a:gd name="T22" fmla="*/ 0 w 27"/>
                <a:gd name="T23" fmla="*/ 34 h 34"/>
                <a:gd name="T24" fmla="*/ 0 w 27"/>
                <a:gd name="T25"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34">
                  <a:moveTo>
                    <a:pt x="0" y="1"/>
                  </a:moveTo>
                  <a:cubicBezTo>
                    <a:pt x="5" y="1"/>
                    <a:pt x="5" y="1"/>
                    <a:pt x="5" y="1"/>
                  </a:cubicBezTo>
                  <a:cubicBezTo>
                    <a:pt x="6" y="5"/>
                    <a:pt x="6" y="5"/>
                    <a:pt x="6" y="5"/>
                  </a:cubicBezTo>
                  <a:cubicBezTo>
                    <a:pt x="9" y="2"/>
                    <a:pt x="13" y="0"/>
                    <a:pt x="17" y="0"/>
                  </a:cubicBezTo>
                  <a:cubicBezTo>
                    <a:pt x="22" y="0"/>
                    <a:pt x="27" y="4"/>
                    <a:pt x="27" y="12"/>
                  </a:cubicBezTo>
                  <a:cubicBezTo>
                    <a:pt x="27" y="34"/>
                    <a:pt x="27" y="34"/>
                    <a:pt x="27" y="34"/>
                  </a:cubicBezTo>
                  <a:cubicBezTo>
                    <a:pt x="21" y="34"/>
                    <a:pt x="21" y="34"/>
                    <a:pt x="21" y="34"/>
                  </a:cubicBezTo>
                  <a:cubicBezTo>
                    <a:pt x="21" y="14"/>
                    <a:pt x="21" y="14"/>
                    <a:pt x="21" y="14"/>
                  </a:cubicBezTo>
                  <a:cubicBezTo>
                    <a:pt x="21" y="9"/>
                    <a:pt x="20" y="6"/>
                    <a:pt x="16" y="6"/>
                  </a:cubicBezTo>
                  <a:cubicBezTo>
                    <a:pt x="12" y="6"/>
                    <a:pt x="9" y="8"/>
                    <a:pt x="6" y="10"/>
                  </a:cubicBezTo>
                  <a:cubicBezTo>
                    <a:pt x="6" y="34"/>
                    <a:pt x="6" y="34"/>
                    <a:pt x="6" y="34"/>
                  </a:cubicBezTo>
                  <a:cubicBezTo>
                    <a:pt x="0" y="34"/>
                    <a:pt x="0" y="34"/>
                    <a:pt x="0" y="34"/>
                  </a:cubicBezTo>
                  <a:lnTo>
                    <a:pt x="0" y="1"/>
                  </a:ln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 name="Freeform 26">
              <a:extLst>
                <a:ext uri="{FF2B5EF4-FFF2-40B4-BE49-F238E27FC236}">
                  <a16:creationId xmlns:a16="http://schemas.microsoft.com/office/drawing/2014/main" id="{657D9A0B-B435-41FC-B8BD-D2781EB5CBBE}"/>
                </a:ext>
              </a:extLst>
            </p:cNvPr>
            <p:cNvSpPr>
              <a:spLocks noEditPoints="1"/>
            </p:cNvSpPr>
            <p:nvPr userDrawn="1"/>
          </p:nvSpPr>
          <p:spPr bwMode="auto">
            <a:xfrm>
              <a:off x="601" y="270"/>
              <a:ext cx="64" cy="108"/>
            </a:xfrm>
            <a:custGeom>
              <a:avLst/>
              <a:gdLst>
                <a:gd name="T0" fmla="*/ 22 w 31"/>
                <a:gd name="T1" fmla="*/ 13 h 51"/>
                <a:gd name="T2" fmla="*/ 15 w 31"/>
                <a:gd name="T3" fmla="*/ 6 h 51"/>
                <a:gd name="T4" fmla="*/ 8 w 31"/>
                <a:gd name="T5" fmla="*/ 13 h 51"/>
                <a:gd name="T6" fmla="*/ 15 w 31"/>
                <a:gd name="T7" fmla="*/ 21 h 51"/>
                <a:gd name="T8" fmla="*/ 22 w 31"/>
                <a:gd name="T9" fmla="*/ 13 h 51"/>
                <a:gd name="T10" fmla="*/ 25 w 31"/>
                <a:gd name="T11" fmla="*/ 41 h 51"/>
                <a:gd name="T12" fmla="*/ 10 w 31"/>
                <a:gd name="T13" fmla="*/ 35 h 51"/>
                <a:gd name="T14" fmla="*/ 6 w 31"/>
                <a:gd name="T15" fmla="*/ 41 h 51"/>
                <a:gd name="T16" fmla="*/ 15 w 31"/>
                <a:gd name="T17" fmla="*/ 47 h 51"/>
                <a:gd name="T18" fmla="*/ 25 w 31"/>
                <a:gd name="T19" fmla="*/ 41 h 51"/>
                <a:gd name="T20" fmla="*/ 0 w 31"/>
                <a:gd name="T21" fmla="*/ 42 h 51"/>
                <a:gd name="T22" fmla="*/ 6 w 31"/>
                <a:gd name="T23" fmla="*/ 34 h 51"/>
                <a:gd name="T24" fmla="*/ 4 w 31"/>
                <a:gd name="T25" fmla="*/ 30 h 51"/>
                <a:gd name="T26" fmla="*/ 8 w 31"/>
                <a:gd name="T27" fmla="*/ 23 h 51"/>
                <a:gd name="T28" fmla="*/ 2 w 31"/>
                <a:gd name="T29" fmla="*/ 13 h 51"/>
                <a:gd name="T30" fmla="*/ 15 w 31"/>
                <a:gd name="T31" fmla="*/ 2 h 51"/>
                <a:gd name="T32" fmla="*/ 21 w 31"/>
                <a:gd name="T33" fmla="*/ 3 h 51"/>
                <a:gd name="T34" fmla="*/ 22 w 31"/>
                <a:gd name="T35" fmla="*/ 3 h 51"/>
                <a:gd name="T36" fmla="*/ 29 w 31"/>
                <a:gd name="T37" fmla="*/ 0 h 51"/>
                <a:gd name="T38" fmla="*/ 31 w 31"/>
                <a:gd name="T39" fmla="*/ 0 h 51"/>
                <a:gd name="T40" fmla="*/ 30 w 31"/>
                <a:gd name="T41" fmla="*/ 5 h 51"/>
                <a:gd name="T42" fmla="*/ 28 w 31"/>
                <a:gd name="T43" fmla="*/ 5 h 51"/>
                <a:gd name="T44" fmla="*/ 25 w 31"/>
                <a:gd name="T45" fmla="*/ 5 h 51"/>
                <a:gd name="T46" fmla="*/ 28 w 31"/>
                <a:gd name="T47" fmla="*/ 14 h 51"/>
                <a:gd name="T48" fmla="*/ 15 w 31"/>
                <a:gd name="T49" fmla="*/ 25 h 51"/>
                <a:gd name="T50" fmla="*/ 11 w 31"/>
                <a:gd name="T51" fmla="*/ 25 h 51"/>
                <a:gd name="T52" fmla="*/ 10 w 31"/>
                <a:gd name="T53" fmla="*/ 28 h 51"/>
                <a:gd name="T54" fmla="*/ 31 w 31"/>
                <a:gd name="T55" fmla="*/ 41 h 51"/>
                <a:gd name="T56" fmla="*/ 15 w 31"/>
                <a:gd name="T57" fmla="*/ 51 h 51"/>
                <a:gd name="T58" fmla="*/ 0 w 31"/>
                <a:gd name="T59" fmla="*/ 4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 h="51">
                  <a:moveTo>
                    <a:pt x="22" y="13"/>
                  </a:moveTo>
                  <a:cubicBezTo>
                    <a:pt x="22" y="9"/>
                    <a:pt x="19" y="6"/>
                    <a:pt x="15" y="6"/>
                  </a:cubicBezTo>
                  <a:cubicBezTo>
                    <a:pt x="11" y="6"/>
                    <a:pt x="8" y="9"/>
                    <a:pt x="8" y="13"/>
                  </a:cubicBezTo>
                  <a:cubicBezTo>
                    <a:pt x="8" y="17"/>
                    <a:pt x="11" y="21"/>
                    <a:pt x="15" y="21"/>
                  </a:cubicBezTo>
                  <a:cubicBezTo>
                    <a:pt x="19" y="21"/>
                    <a:pt x="22" y="18"/>
                    <a:pt x="22" y="13"/>
                  </a:cubicBezTo>
                  <a:moveTo>
                    <a:pt x="25" y="41"/>
                  </a:moveTo>
                  <a:cubicBezTo>
                    <a:pt x="25" y="36"/>
                    <a:pt x="15" y="37"/>
                    <a:pt x="10" y="35"/>
                  </a:cubicBezTo>
                  <a:cubicBezTo>
                    <a:pt x="8" y="36"/>
                    <a:pt x="6" y="38"/>
                    <a:pt x="6" y="41"/>
                  </a:cubicBezTo>
                  <a:cubicBezTo>
                    <a:pt x="6" y="44"/>
                    <a:pt x="10" y="47"/>
                    <a:pt x="15" y="47"/>
                  </a:cubicBezTo>
                  <a:cubicBezTo>
                    <a:pt x="22" y="47"/>
                    <a:pt x="25" y="44"/>
                    <a:pt x="25" y="41"/>
                  </a:cubicBezTo>
                  <a:moveTo>
                    <a:pt x="0" y="42"/>
                  </a:moveTo>
                  <a:cubicBezTo>
                    <a:pt x="0" y="38"/>
                    <a:pt x="2" y="35"/>
                    <a:pt x="6" y="34"/>
                  </a:cubicBezTo>
                  <a:cubicBezTo>
                    <a:pt x="5" y="33"/>
                    <a:pt x="4" y="31"/>
                    <a:pt x="4" y="30"/>
                  </a:cubicBezTo>
                  <a:cubicBezTo>
                    <a:pt x="4" y="28"/>
                    <a:pt x="5" y="26"/>
                    <a:pt x="8" y="23"/>
                  </a:cubicBezTo>
                  <a:cubicBezTo>
                    <a:pt x="4" y="21"/>
                    <a:pt x="2" y="18"/>
                    <a:pt x="2" y="13"/>
                  </a:cubicBezTo>
                  <a:cubicBezTo>
                    <a:pt x="2" y="7"/>
                    <a:pt x="7" y="2"/>
                    <a:pt x="15" y="2"/>
                  </a:cubicBezTo>
                  <a:cubicBezTo>
                    <a:pt x="18" y="2"/>
                    <a:pt x="20" y="2"/>
                    <a:pt x="21" y="3"/>
                  </a:cubicBezTo>
                  <a:cubicBezTo>
                    <a:pt x="21" y="3"/>
                    <a:pt x="22" y="3"/>
                    <a:pt x="22" y="3"/>
                  </a:cubicBezTo>
                  <a:cubicBezTo>
                    <a:pt x="23" y="1"/>
                    <a:pt x="26" y="0"/>
                    <a:pt x="29" y="0"/>
                  </a:cubicBezTo>
                  <a:cubicBezTo>
                    <a:pt x="30" y="0"/>
                    <a:pt x="31" y="0"/>
                    <a:pt x="31" y="0"/>
                  </a:cubicBezTo>
                  <a:cubicBezTo>
                    <a:pt x="30" y="5"/>
                    <a:pt x="30" y="5"/>
                    <a:pt x="30" y="5"/>
                  </a:cubicBezTo>
                  <a:cubicBezTo>
                    <a:pt x="29" y="5"/>
                    <a:pt x="28" y="5"/>
                    <a:pt x="28" y="5"/>
                  </a:cubicBezTo>
                  <a:cubicBezTo>
                    <a:pt x="27" y="5"/>
                    <a:pt x="26" y="5"/>
                    <a:pt x="25" y="5"/>
                  </a:cubicBezTo>
                  <a:cubicBezTo>
                    <a:pt x="27" y="8"/>
                    <a:pt x="28" y="10"/>
                    <a:pt x="28" y="14"/>
                  </a:cubicBezTo>
                  <a:cubicBezTo>
                    <a:pt x="28" y="21"/>
                    <a:pt x="23" y="25"/>
                    <a:pt x="15" y="25"/>
                  </a:cubicBezTo>
                  <a:cubicBezTo>
                    <a:pt x="14" y="25"/>
                    <a:pt x="12" y="25"/>
                    <a:pt x="11" y="25"/>
                  </a:cubicBezTo>
                  <a:cubicBezTo>
                    <a:pt x="10" y="26"/>
                    <a:pt x="10" y="27"/>
                    <a:pt x="10" y="28"/>
                  </a:cubicBezTo>
                  <a:cubicBezTo>
                    <a:pt x="10" y="34"/>
                    <a:pt x="31" y="29"/>
                    <a:pt x="31" y="41"/>
                  </a:cubicBezTo>
                  <a:cubicBezTo>
                    <a:pt x="31" y="47"/>
                    <a:pt x="25" y="51"/>
                    <a:pt x="15" y="51"/>
                  </a:cubicBezTo>
                  <a:cubicBezTo>
                    <a:pt x="6" y="51"/>
                    <a:pt x="0" y="48"/>
                    <a:pt x="0" y="42"/>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Freeform 27">
              <a:extLst>
                <a:ext uri="{FF2B5EF4-FFF2-40B4-BE49-F238E27FC236}">
                  <a16:creationId xmlns:a16="http://schemas.microsoft.com/office/drawing/2014/main" id="{DBFB8416-5D9F-4CC1-BF7E-E3EE4A343A4A}"/>
                </a:ext>
              </a:extLst>
            </p:cNvPr>
            <p:cNvSpPr>
              <a:spLocks/>
            </p:cNvSpPr>
            <p:nvPr userDrawn="1"/>
          </p:nvSpPr>
          <p:spPr bwMode="auto">
            <a:xfrm>
              <a:off x="676" y="241"/>
              <a:ext cx="23" cy="103"/>
            </a:xfrm>
            <a:custGeom>
              <a:avLst/>
              <a:gdLst>
                <a:gd name="T0" fmla="*/ 0 w 11"/>
                <a:gd name="T1" fmla="*/ 0 h 49"/>
                <a:gd name="T2" fmla="*/ 6 w 11"/>
                <a:gd name="T3" fmla="*/ 0 h 49"/>
                <a:gd name="T4" fmla="*/ 6 w 11"/>
                <a:gd name="T5" fmla="*/ 41 h 49"/>
                <a:gd name="T6" fmla="*/ 8 w 11"/>
                <a:gd name="T7" fmla="*/ 44 h 49"/>
                <a:gd name="T8" fmla="*/ 10 w 11"/>
                <a:gd name="T9" fmla="*/ 44 h 49"/>
                <a:gd name="T10" fmla="*/ 11 w 11"/>
                <a:gd name="T11" fmla="*/ 48 h 49"/>
                <a:gd name="T12" fmla="*/ 6 w 11"/>
                <a:gd name="T13" fmla="*/ 49 h 49"/>
                <a:gd name="T14" fmla="*/ 0 w 11"/>
                <a:gd name="T15" fmla="*/ 42 h 49"/>
                <a:gd name="T16" fmla="*/ 0 w 11"/>
                <a:gd name="T17"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49">
                  <a:moveTo>
                    <a:pt x="0" y="0"/>
                  </a:moveTo>
                  <a:cubicBezTo>
                    <a:pt x="6" y="0"/>
                    <a:pt x="6" y="0"/>
                    <a:pt x="6" y="0"/>
                  </a:cubicBezTo>
                  <a:cubicBezTo>
                    <a:pt x="6" y="41"/>
                    <a:pt x="6" y="41"/>
                    <a:pt x="6" y="41"/>
                  </a:cubicBezTo>
                  <a:cubicBezTo>
                    <a:pt x="6" y="43"/>
                    <a:pt x="6" y="44"/>
                    <a:pt x="8" y="44"/>
                  </a:cubicBezTo>
                  <a:cubicBezTo>
                    <a:pt x="9" y="44"/>
                    <a:pt x="10" y="44"/>
                    <a:pt x="10" y="44"/>
                  </a:cubicBezTo>
                  <a:cubicBezTo>
                    <a:pt x="11" y="48"/>
                    <a:pt x="11" y="48"/>
                    <a:pt x="11" y="48"/>
                  </a:cubicBezTo>
                  <a:cubicBezTo>
                    <a:pt x="10" y="49"/>
                    <a:pt x="8" y="49"/>
                    <a:pt x="6" y="49"/>
                  </a:cubicBezTo>
                  <a:cubicBezTo>
                    <a:pt x="2" y="49"/>
                    <a:pt x="0" y="47"/>
                    <a:pt x="0" y="42"/>
                  </a:cubicBezTo>
                  <a:lnTo>
                    <a:pt x="0" y="0"/>
                  </a:ln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Freeform 28">
              <a:extLst>
                <a:ext uri="{FF2B5EF4-FFF2-40B4-BE49-F238E27FC236}">
                  <a16:creationId xmlns:a16="http://schemas.microsoft.com/office/drawing/2014/main" id="{B43AF915-112D-4BC0-848F-AB0FEB9BE4BA}"/>
                </a:ext>
              </a:extLst>
            </p:cNvPr>
            <p:cNvSpPr>
              <a:spLocks noEditPoints="1"/>
            </p:cNvSpPr>
            <p:nvPr userDrawn="1"/>
          </p:nvSpPr>
          <p:spPr bwMode="auto">
            <a:xfrm>
              <a:off x="707" y="245"/>
              <a:ext cx="17" cy="99"/>
            </a:xfrm>
            <a:custGeom>
              <a:avLst/>
              <a:gdLst>
                <a:gd name="T0" fmla="*/ 1 w 8"/>
                <a:gd name="T1" fmla="*/ 14 h 47"/>
                <a:gd name="T2" fmla="*/ 7 w 8"/>
                <a:gd name="T3" fmla="*/ 14 h 47"/>
                <a:gd name="T4" fmla="*/ 7 w 8"/>
                <a:gd name="T5" fmla="*/ 47 h 47"/>
                <a:gd name="T6" fmla="*/ 1 w 8"/>
                <a:gd name="T7" fmla="*/ 47 h 47"/>
                <a:gd name="T8" fmla="*/ 1 w 8"/>
                <a:gd name="T9" fmla="*/ 14 h 47"/>
                <a:gd name="T10" fmla="*/ 0 w 8"/>
                <a:gd name="T11" fmla="*/ 4 h 47"/>
                <a:gd name="T12" fmla="*/ 4 w 8"/>
                <a:gd name="T13" fmla="*/ 0 h 47"/>
                <a:gd name="T14" fmla="*/ 8 w 8"/>
                <a:gd name="T15" fmla="*/ 4 h 47"/>
                <a:gd name="T16" fmla="*/ 4 w 8"/>
                <a:gd name="T17" fmla="*/ 8 h 47"/>
                <a:gd name="T18" fmla="*/ 0 w 8"/>
                <a:gd name="T19" fmla="*/ 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47">
                  <a:moveTo>
                    <a:pt x="1" y="14"/>
                  </a:moveTo>
                  <a:cubicBezTo>
                    <a:pt x="7" y="14"/>
                    <a:pt x="7" y="14"/>
                    <a:pt x="7" y="14"/>
                  </a:cubicBezTo>
                  <a:cubicBezTo>
                    <a:pt x="7" y="47"/>
                    <a:pt x="7" y="47"/>
                    <a:pt x="7" y="47"/>
                  </a:cubicBezTo>
                  <a:cubicBezTo>
                    <a:pt x="1" y="47"/>
                    <a:pt x="1" y="47"/>
                    <a:pt x="1" y="47"/>
                  </a:cubicBezTo>
                  <a:lnTo>
                    <a:pt x="1" y="14"/>
                  </a:lnTo>
                  <a:close/>
                  <a:moveTo>
                    <a:pt x="0" y="4"/>
                  </a:moveTo>
                  <a:cubicBezTo>
                    <a:pt x="0" y="2"/>
                    <a:pt x="2" y="0"/>
                    <a:pt x="4" y="0"/>
                  </a:cubicBezTo>
                  <a:cubicBezTo>
                    <a:pt x="6" y="0"/>
                    <a:pt x="8" y="1"/>
                    <a:pt x="8" y="4"/>
                  </a:cubicBezTo>
                  <a:cubicBezTo>
                    <a:pt x="8" y="6"/>
                    <a:pt x="6" y="8"/>
                    <a:pt x="4" y="8"/>
                  </a:cubicBezTo>
                  <a:cubicBezTo>
                    <a:pt x="2" y="8"/>
                    <a:pt x="0" y="6"/>
                    <a:pt x="0" y="4"/>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Freeform 29">
              <a:extLst>
                <a:ext uri="{FF2B5EF4-FFF2-40B4-BE49-F238E27FC236}">
                  <a16:creationId xmlns:a16="http://schemas.microsoft.com/office/drawing/2014/main" id="{A13722F5-A3E4-444B-8D18-201AF13DAA8D}"/>
                </a:ext>
              </a:extLst>
            </p:cNvPr>
            <p:cNvSpPr>
              <a:spLocks/>
            </p:cNvSpPr>
            <p:nvPr userDrawn="1"/>
          </p:nvSpPr>
          <p:spPr bwMode="auto">
            <a:xfrm>
              <a:off x="732" y="272"/>
              <a:ext cx="48" cy="74"/>
            </a:xfrm>
            <a:custGeom>
              <a:avLst/>
              <a:gdLst>
                <a:gd name="T0" fmla="*/ 2 w 23"/>
                <a:gd name="T1" fmla="*/ 27 h 35"/>
                <a:gd name="T2" fmla="*/ 11 w 23"/>
                <a:gd name="T3" fmla="*/ 30 h 35"/>
                <a:gd name="T4" fmla="*/ 17 w 23"/>
                <a:gd name="T5" fmla="*/ 25 h 35"/>
                <a:gd name="T6" fmla="*/ 2 w 23"/>
                <a:gd name="T7" fmla="*/ 10 h 35"/>
                <a:gd name="T8" fmla="*/ 13 w 23"/>
                <a:gd name="T9" fmla="*/ 0 h 35"/>
                <a:gd name="T10" fmla="*/ 22 w 23"/>
                <a:gd name="T11" fmla="*/ 2 h 35"/>
                <a:gd name="T12" fmla="*/ 22 w 23"/>
                <a:gd name="T13" fmla="*/ 7 h 35"/>
                <a:gd name="T14" fmla="*/ 14 w 23"/>
                <a:gd name="T15" fmla="*/ 5 h 35"/>
                <a:gd name="T16" fmla="*/ 8 w 23"/>
                <a:gd name="T17" fmla="*/ 9 h 35"/>
                <a:gd name="T18" fmla="*/ 23 w 23"/>
                <a:gd name="T19" fmla="*/ 25 h 35"/>
                <a:gd name="T20" fmla="*/ 11 w 23"/>
                <a:gd name="T21" fmla="*/ 35 h 35"/>
                <a:gd name="T22" fmla="*/ 0 w 23"/>
                <a:gd name="T23" fmla="*/ 32 h 35"/>
                <a:gd name="T24" fmla="*/ 2 w 23"/>
                <a:gd name="T25" fmla="*/ 2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35">
                  <a:moveTo>
                    <a:pt x="2" y="27"/>
                  </a:moveTo>
                  <a:cubicBezTo>
                    <a:pt x="4" y="28"/>
                    <a:pt x="7" y="30"/>
                    <a:pt x="11" y="30"/>
                  </a:cubicBezTo>
                  <a:cubicBezTo>
                    <a:pt x="14" y="30"/>
                    <a:pt x="17" y="28"/>
                    <a:pt x="17" y="25"/>
                  </a:cubicBezTo>
                  <a:cubicBezTo>
                    <a:pt x="17" y="18"/>
                    <a:pt x="2" y="21"/>
                    <a:pt x="2" y="10"/>
                  </a:cubicBezTo>
                  <a:cubicBezTo>
                    <a:pt x="2" y="5"/>
                    <a:pt x="6" y="0"/>
                    <a:pt x="13" y="0"/>
                  </a:cubicBezTo>
                  <a:cubicBezTo>
                    <a:pt x="17" y="0"/>
                    <a:pt x="20" y="1"/>
                    <a:pt x="22" y="2"/>
                  </a:cubicBezTo>
                  <a:cubicBezTo>
                    <a:pt x="22" y="7"/>
                    <a:pt x="22" y="7"/>
                    <a:pt x="22" y="7"/>
                  </a:cubicBezTo>
                  <a:cubicBezTo>
                    <a:pt x="20" y="6"/>
                    <a:pt x="17" y="5"/>
                    <a:pt x="14" y="5"/>
                  </a:cubicBezTo>
                  <a:cubicBezTo>
                    <a:pt x="11" y="5"/>
                    <a:pt x="8" y="6"/>
                    <a:pt x="8" y="9"/>
                  </a:cubicBezTo>
                  <a:cubicBezTo>
                    <a:pt x="8" y="16"/>
                    <a:pt x="23" y="14"/>
                    <a:pt x="23" y="25"/>
                  </a:cubicBezTo>
                  <a:cubicBezTo>
                    <a:pt x="23" y="32"/>
                    <a:pt x="18" y="35"/>
                    <a:pt x="11" y="35"/>
                  </a:cubicBezTo>
                  <a:cubicBezTo>
                    <a:pt x="6" y="35"/>
                    <a:pt x="3" y="33"/>
                    <a:pt x="0" y="32"/>
                  </a:cubicBezTo>
                  <a:lnTo>
                    <a:pt x="2" y="27"/>
                  </a:ln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 name="Freeform 30">
              <a:extLst>
                <a:ext uri="{FF2B5EF4-FFF2-40B4-BE49-F238E27FC236}">
                  <a16:creationId xmlns:a16="http://schemas.microsoft.com/office/drawing/2014/main" id="{F2A68FC6-B86B-4209-8392-4A36178E9774}"/>
                </a:ext>
              </a:extLst>
            </p:cNvPr>
            <p:cNvSpPr>
              <a:spLocks/>
            </p:cNvSpPr>
            <p:nvPr userDrawn="1"/>
          </p:nvSpPr>
          <p:spPr bwMode="auto">
            <a:xfrm>
              <a:off x="792" y="241"/>
              <a:ext cx="56" cy="103"/>
            </a:xfrm>
            <a:custGeom>
              <a:avLst/>
              <a:gdLst>
                <a:gd name="T0" fmla="*/ 0 w 27"/>
                <a:gd name="T1" fmla="*/ 0 h 49"/>
                <a:gd name="T2" fmla="*/ 6 w 27"/>
                <a:gd name="T3" fmla="*/ 0 h 49"/>
                <a:gd name="T4" fmla="*/ 6 w 27"/>
                <a:gd name="T5" fmla="*/ 20 h 49"/>
                <a:gd name="T6" fmla="*/ 17 w 27"/>
                <a:gd name="T7" fmla="*/ 15 h 49"/>
                <a:gd name="T8" fmla="*/ 27 w 27"/>
                <a:gd name="T9" fmla="*/ 27 h 49"/>
                <a:gd name="T10" fmla="*/ 27 w 27"/>
                <a:gd name="T11" fmla="*/ 49 h 49"/>
                <a:gd name="T12" fmla="*/ 21 w 27"/>
                <a:gd name="T13" fmla="*/ 49 h 49"/>
                <a:gd name="T14" fmla="*/ 21 w 27"/>
                <a:gd name="T15" fmla="*/ 29 h 49"/>
                <a:gd name="T16" fmla="*/ 15 w 27"/>
                <a:gd name="T17" fmla="*/ 21 h 49"/>
                <a:gd name="T18" fmla="*/ 6 w 27"/>
                <a:gd name="T19" fmla="*/ 25 h 49"/>
                <a:gd name="T20" fmla="*/ 6 w 27"/>
                <a:gd name="T21" fmla="*/ 49 h 49"/>
                <a:gd name="T22" fmla="*/ 0 w 27"/>
                <a:gd name="T23" fmla="*/ 49 h 49"/>
                <a:gd name="T24" fmla="*/ 0 w 27"/>
                <a:gd name="T2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9">
                  <a:moveTo>
                    <a:pt x="0" y="0"/>
                  </a:moveTo>
                  <a:cubicBezTo>
                    <a:pt x="6" y="0"/>
                    <a:pt x="6" y="0"/>
                    <a:pt x="6" y="0"/>
                  </a:cubicBezTo>
                  <a:cubicBezTo>
                    <a:pt x="6" y="20"/>
                    <a:pt x="6" y="20"/>
                    <a:pt x="6" y="20"/>
                  </a:cubicBezTo>
                  <a:cubicBezTo>
                    <a:pt x="9" y="17"/>
                    <a:pt x="13" y="15"/>
                    <a:pt x="17" y="15"/>
                  </a:cubicBezTo>
                  <a:cubicBezTo>
                    <a:pt x="22" y="15"/>
                    <a:pt x="27" y="19"/>
                    <a:pt x="27" y="27"/>
                  </a:cubicBezTo>
                  <a:cubicBezTo>
                    <a:pt x="27" y="49"/>
                    <a:pt x="27" y="49"/>
                    <a:pt x="27" y="49"/>
                  </a:cubicBezTo>
                  <a:cubicBezTo>
                    <a:pt x="21" y="49"/>
                    <a:pt x="21" y="49"/>
                    <a:pt x="21" y="49"/>
                  </a:cubicBezTo>
                  <a:cubicBezTo>
                    <a:pt x="21" y="29"/>
                    <a:pt x="21" y="29"/>
                    <a:pt x="21" y="29"/>
                  </a:cubicBezTo>
                  <a:cubicBezTo>
                    <a:pt x="21" y="24"/>
                    <a:pt x="20" y="21"/>
                    <a:pt x="15" y="21"/>
                  </a:cubicBezTo>
                  <a:cubicBezTo>
                    <a:pt x="12" y="21"/>
                    <a:pt x="9" y="23"/>
                    <a:pt x="6" y="25"/>
                  </a:cubicBezTo>
                  <a:cubicBezTo>
                    <a:pt x="6" y="49"/>
                    <a:pt x="6" y="49"/>
                    <a:pt x="6" y="49"/>
                  </a:cubicBezTo>
                  <a:cubicBezTo>
                    <a:pt x="0" y="49"/>
                    <a:pt x="0" y="49"/>
                    <a:pt x="0" y="49"/>
                  </a:cubicBezTo>
                  <a:lnTo>
                    <a:pt x="0" y="0"/>
                  </a:ln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 name="Freeform 31">
              <a:extLst>
                <a:ext uri="{FF2B5EF4-FFF2-40B4-BE49-F238E27FC236}">
                  <a16:creationId xmlns:a16="http://schemas.microsoft.com/office/drawing/2014/main" id="{F7FC3C74-97AD-4F6A-A259-91BE2AFCF76F}"/>
                </a:ext>
              </a:extLst>
            </p:cNvPr>
            <p:cNvSpPr>
              <a:spLocks noEditPoints="1"/>
            </p:cNvSpPr>
            <p:nvPr userDrawn="1"/>
          </p:nvSpPr>
          <p:spPr bwMode="auto">
            <a:xfrm>
              <a:off x="215" y="243"/>
              <a:ext cx="200" cy="91"/>
            </a:xfrm>
            <a:custGeom>
              <a:avLst/>
              <a:gdLst>
                <a:gd name="T0" fmla="*/ 35 w 96"/>
                <a:gd name="T1" fmla="*/ 0 h 43"/>
                <a:gd name="T2" fmla="*/ 35 w 96"/>
                <a:gd name="T3" fmla="*/ 43 h 43"/>
                <a:gd name="T4" fmla="*/ 22 w 96"/>
                <a:gd name="T5" fmla="*/ 36 h 43"/>
                <a:gd name="T6" fmla="*/ 8 w 96"/>
                <a:gd name="T7" fmla="*/ 25 h 43"/>
                <a:gd name="T8" fmla="*/ 2 w 96"/>
                <a:gd name="T9" fmla="*/ 14 h 43"/>
                <a:gd name="T10" fmla="*/ 0 w 96"/>
                <a:gd name="T11" fmla="*/ 0 h 43"/>
                <a:gd name="T12" fmla="*/ 35 w 96"/>
                <a:gd name="T13" fmla="*/ 0 h 43"/>
                <a:gd name="T14" fmla="*/ 96 w 96"/>
                <a:gd name="T15" fmla="*/ 0 h 43"/>
                <a:gd name="T16" fmla="*/ 94 w 96"/>
                <a:gd name="T17" fmla="*/ 14 h 43"/>
                <a:gd name="T18" fmla="*/ 88 w 96"/>
                <a:gd name="T19" fmla="*/ 25 h 43"/>
                <a:gd name="T20" fmla="*/ 74 w 96"/>
                <a:gd name="T21" fmla="*/ 36 h 43"/>
                <a:gd name="T22" fmla="*/ 61 w 96"/>
                <a:gd name="T23" fmla="*/ 43 h 43"/>
                <a:gd name="T24" fmla="*/ 61 w 96"/>
                <a:gd name="T25" fmla="*/ 0 h 43"/>
                <a:gd name="T26" fmla="*/ 96 w 96"/>
                <a:gd name="T2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43">
                  <a:moveTo>
                    <a:pt x="35" y="0"/>
                  </a:moveTo>
                  <a:cubicBezTo>
                    <a:pt x="35" y="43"/>
                    <a:pt x="35" y="43"/>
                    <a:pt x="35" y="43"/>
                  </a:cubicBezTo>
                  <a:cubicBezTo>
                    <a:pt x="24" y="38"/>
                    <a:pt x="22" y="37"/>
                    <a:pt x="22" y="36"/>
                  </a:cubicBezTo>
                  <a:cubicBezTo>
                    <a:pt x="18" y="34"/>
                    <a:pt x="12" y="31"/>
                    <a:pt x="8" y="25"/>
                  </a:cubicBezTo>
                  <a:cubicBezTo>
                    <a:pt x="5" y="22"/>
                    <a:pt x="3" y="19"/>
                    <a:pt x="2" y="14"/>
                  </a:cubicBezTo>
                  <a:cubicBezTo>
                    <a:pt x="1" y="10"/>
                    <a:pt x="0" y="5"/>
                    <a:pt x="0" y="0"/>
                  </a:cubicBezTo>
                  <a:lnTo>
                    <a:pt x="35" y="0"/>
                  </a:lnTo>
                  <a:close/>
                  <a:moveTo>
                    <a:pt x="96" y="0"/>
                  </a:moveTo>
                  <a:cubicBezTo>
                    <a:pt x="96" y="5"/>
                    <a:pt x="95" y="10"/>
                    <a:pt x="94" y="14"/>
                  </a:cubicBezTo>
                  <a:cubicBezTo>
                    <a:pt x="93" y="19"/>
                    <a:pt x="91" y="22"/>
                    <a:pt x="88" y="25"/>
                  </a:cubicBezTo>
                  <a:cubicBezTo>
                    <a:pt x="84" y="31"/>
                    <a:pt x="78" y="34"/>
                    <a:pt x="74" y="36"/>
                  </a:cubicBezTo>
                  <a:cubicBezTo>
                    <a:pt x="74" y="37"/>
                    <a:pt x="72" y="38"/>
                    <a:pt x="61" y="43"/>
                  </a:cubicBezTo>
                  <a:cubicBezTo>
                    <a:pt x="61" y="0"/>
                    <a:pt x="61" y="0"/>
                    <a:pt x="61" y="0"/>
                  </a:cubicBezTo>
                  <a:lnTo>
                    <a:pt x="96" y="0"/>
                  </a:lnTo>
                  <a:close/>
                </a:path>
              </a:pathLst>
            </a:custGeom>
            <a:noFill/>
            <a:ln w="3175" cap="flat">
              <a:solidFill>
                <a:srgbClr val="FFDD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1" name="Freeform 32">
              <a:extLst>
                <a:ext uri="{FF2B5EF4-FFF2-40B4-BE49-F238E27FC236}">
                  <a16:creationId xmlns:a16="http://schemas.microsoft.com/office/drawing/2014/main" id="{76CF05B4-702E-4974-B0E3-FAD1A8C5CBD0}"/>
                </a:ext>
              </a:extLst>
            </p:cNvPr>
            <p:cNvSpPr>
              <a:spLocks noEditPoints="1"/>
            </p:cNvSpPr>
            <p:nvPr userDrawn="1"/>
          </p:nvSpPr>
          <p:spPr bwMode="auto">
            <a:xfrm>
              <a:off x="215" y="108"/>
              <a:ext cx="200" cy="76"/>
            </a:xfrm>
            <a:custGeom>
              <a:avLst/>
              <a:gdLst>
                <a:gd name="T0" fmla="*/ 73 w 200"/>
                <a:gd name="T1" fmla="*/ 0 h 76"/>
                <a:gd name="T2" fmla="*/ 0 w 200"/>
                <a:gd name="T3" fmla="*/ 0 h 76"/>
                <a:gd name="T4" fmla="*/ 0 w 200"/>
                <a:gd name="T5" fmla="*/ 76 h 76"/>
                <a:gd name="T6" fmla="*/ 73 w 200"/>
                <a:gd name="T7" fmla="*/ 76 h 76"/>
                <a:gd name="T8" fmla="*/ 73 w 200"/>
                <a:gd name="T9" fmla="*/ 0 h 76"/>
                <a:gd name="T10" fmla="*/ 200 w 200"/>
                <a:gd name="T11" fmla="*/ 0 h 76"/>
                <a:gd name="T12" fmla="*/ 127 w 200"/>
                <a:gd name="T13" fmla="*/ 0 h 76"/>
                <a:gd name="T14" fmla="*/ 127 w 200"/>
                <a:gd name="T15" fmla="*/ 76 h 76"/>
                <a:gd name="T16" fmla="*/ 200 w 200"/>
                <a:gd name="T17" fmla="*/ 76 h 76"/>
                <a:gd name="T18" fmla="*/ 200 w 200"/>
                <a:gd name="T19"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76">
                  <a:moveTo>
                    <a:pt x="73" y="0"/>
                  </a:moveTo>
                  <a:lnTo>
                    <a:pt x="0" y="0"/>
                  </a:lnTo>
                  <a:lnTo>
                    <a:pt x="0" y="76"/>
                  </a:lnTo>
                  <a:lnTo>
                    <a:pt x="73" y="76"/>
                  </a:lnTo>
                  <a:lnTo>
                    <a:pt x="73" y="0"/>
                  </a:lnTo>
                  <a:close/>
                  <a:moveTo>
                    <a:pt x="200" y="0"/>
                  </a:moveTo>
                  <a:lnTo>
                    <a:pt x="127" y="0"/>
                  </a:lnTo>
                  <a:lnTo>
                    <a:pt x="127" y="76"/>
                  </a:lnTo>
                  <a:lnTo>
                    <a:pt x="200" y="76"/>
                  </a:lnTo>
                  <a:lnTo>
                    <a:pt x="200" y="0"/>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2" name="Freeform 33">
              <a:extLst>
                <a:ext uri="{FF2B5EF4-FFF2-40B4-BE49-F238E27FC236}">
                  <a16:creationId xmlns:a16="http://schemas.microsoft.com/office/drawing/2014/main" id="{D32280CA-964B-4044-9AE3-55FF31094FA1}"/>
                </a:ext>
              </a:extLst>
            </p:cNvPr>
            <p:cNvSpPr>
              <a:spLocks/>
            </p:cNvSpPr>
            <p:nvPr userDrawn="1"/>
          </p:nvSpPr>
          <p:spPr bwMode="auto">
            <a:xfrm>
              <a:off x="203" y="97"/>
              <a:ext cx="225" cy="264"/>
            </a:xfrm>
            <a:custGeom>
              <a:avLst/>
              <a:gdLst>
                <a:gd name="T0" fmla="*/ 54 w 108"/>
                <a:gd name="T1" fmla="*/ 125 h 125"/>
                <a:gd name="T2" fmla="*/ 53 w 108"/>
                <a:gd name="T3" fmla="*/ 124 h 125"/>
                <a:gd name="T4" fmla="*/ 25 w 108"/>
                <a:gd name="T5" fmla="*/ 110 h 125"/>
                <a:gd name="T6" fmla="*/ 0 w 108"/>
                <a:gd name="T7" fmla="*/ 65 h 125"/>
                <a:gd name="T8" fmla="*/ 0 w 108"/>
                <a:gd name="T9" fmla="*/ 0 h 125"/>
                <a:gd name="T10" fmla="*/ 108 w 108"/>
                <a:gd name="T11" fmla="*/ 0 h 125"/>
                <a:gd name="T12" fmla="*/ 108 w 108"/>
                <a:gd name="T13" fmla="*/ 65 h 125"/>
                <a:gd name="T14" fmla="*/ 83 w 108"/>
                <a:gd name="T15" fmla="*/ 110 h 125"/>
                <a:gd name="T16" fmla="*/ 55 w 108"/>
                <a:gd name="T17" fmla="*/ 124 h 125"/>
                <a:gd name="T18" fmla="*/ 54 w 108"/>
                <a:gd name="T19"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125">
                  <a:moveTo>
                    <a:pt x="54" y="125"/>
                  </a:moveTo>
                  <a:cubicBezTo>
                    <a:pt x="53" y="124"/>
                    <a:pt x="53" y="124"/>
                    <a:pt x="53" y="124"/>
                  </a:cubicBezTo>
                  <a:cubicBezTo>
                    <a:pt x="51" y="123"/>
                    <a:pt x="27" y="111"/>
                    <a:pt x="25" y="110"/>
                  </a:cubicBezTo>
                  <a:cubicBezTo>
                    <a:pt x="17" y="106"/>
                    <a:pt x="0" y="97"/>
                    <a:pt x="0" y="65"/>
                  </a:cubicBezTo>
                  <a:cubicBezTo>
                    <a:pt x="0" y="0"/>
                    <a:pt x="0" y="0"/>
                    <a:pt x="0" y="0"/>
                  </a:cubicBezTo>
                  <a:cubicBezTo>
                    <a:pt x="108" y="0"/>
                    <a:pt x="108" y="0"/>
                    <a:pt x="108" y="0"/>
                  </a:cubicBezTo>
                  <a:cubicBezTo>
                    <a:pt x="108" y="65"/>
                    <a:pt x="108" y="65"/>
                    <a:pt x="108" y="65"/>
                  </a:cubicBezTo>
                  <a:cubicBezTo>
                    <a:pt x="108" y="97"/>
                    <a:pt x="91" y="106"/>
                    <a:pt x="83" y="110"/>
                  </a:cubicBezTo>
                  <a:cubicBezTo>
                    <a:pt x="81" y="111"/>
                    <a:pt x="56" y="123"/>
                    <a:pt x="55" y="124"/>
                  </a:cubicBezTo>
                  <a:lnTo>
                    <a:pt x="54" y="125"/>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 name="Freeform 34">
              <a:extLst>
                <a:ext uri="{FF2B5EF4-FFF2-40B4-BE49-F238E27FC236}">
                  <a16:creationId xmlns:a16="http://schemas.microsoft.com/office/drawing/2014/main" id="{18F6AF13-FFD0-4C2E-9045-90495D8AD099}"/>
                </a:ext>
              </a:extLst>
            </p:cNvPr>
            <p:cNvSpPr>
              <a:spLocks/>
            </p:cNvSpPr>
            <p:nvPr userDrawn="1"/>
          </p:nvSpPr>
          <p:spPr bwMode="auto">
            <a:xfrm>
              <a:off x="209" y="101"/>
              <a:ext cx="213" cy="254"/>
            </a:xfrm>
            <a:custGeom>
              <a:avLst/>
              <a:gdLst>
                <a:gd name="T0" fmla="*/ 62 w 102"/>
                <a:gd name="T1" fmla="*/ 42 h 120"/>
                <a:gd name="T2" fmla="*/ 62 w 102"/>
                <a:gd name="T3" fmla="*/ 0 h 120"/>
                <a:gd name="T4" fmla="*/ 40 w 102"/>
                <a:gd name="T5" fmla="*/ 0 h 120"/>
                <a:gd name="T6" fmla="*/ 40 w 102"/>
                <a:gd name="T7" fmla="*/ 42 h 120"/>
                <a:gd name="T8" fmla="*/ 0 w 102"/>
                <a:gd name="T9" fmla="*/ 42 h 120"/>
                <a:gd name="T10" fmla="*/ 0 w 102"/>
                <a:gd name="T11" fmla="*/ 63 h 120"/>
                <a:gd name="T12" fmla="*/ 0 w 102"/>
                <a:gd name="T13" fmla="*/ 64 h 120"/>
                <a:gd name="T14" fmla="*/ 40 w 102"/>
                <a:gd name="T15" fmla="*/ 64 h 120"/>
                <a:gd name="T16" fmla="*/ 40 w 102"/>
                <a:gd name="T17" fmla="*/ 115 h 120"/>
                <a:gd name="T18" fmla="*/ 51 w 102"/>
                <a:gd name="T19" fmla="*/ 120 h 120"/>
                <a:gd name="T20" fmla="*/ 51 w 102"/>
                <a:gd name="T21" fmla="*/ 120 h 120"/>
                <a:gd name="T22" fmla="*/ 51 w 102"/>
                <a:gd name="T23" fmla="*/ 120 h 120"/>
                <a:gd name="T24" fmla="*/ 62 w 102"/>
                <a:gd name="T25" fmla="*/ 115 h 120"/>
                <a:gd name="T26" fmla="*/ 62 w 102"/>
                <a:gd name="T27" fmla="*/ 64 h 120"/>
                <a:gd name="T28" fmla="*/ 102 w 102"/>
                <a:gd name="T29" fmla="*/ 64 h 120"/>
                <a:gd name="T30" fmla="*/ 102 w 102"/>
                <a:gd name="T31" fmla="*/ 63 h 120"/>
                <a:gd name="T32" fmla="*/ 102 w 102"/>
                <a:gd name="T33" fmla="*/ 42 h 120"/>
                <a:gd name="T34" fmla="*/ 62 w 102"/>
                <a:gd name="T35" fmla="*/ 4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2" h="120">
                  <a:moveTo>
                    <a:pt x="62" y="42"/>
                  </a:moveTo>
                  <a:cubicBezTo>
                    <a:pt x="62" y="0"/>
                    <a:pt x="62" y="0"/>
                    <a:pt x="62" y="0"/>
                  </a:cubicBezTo>
                  <a:cubicBezTo>
                    <a:pt x="40" y="0"/>
                    <a:pt x="40" y="0"/>
                    <a:pt x="40" y="0"/>
                  </a:cubicBezTo>
                  <a:cubicBezTo>
                    <a:pt x="40" y="42"/>
                    <a:pt x="40" y="42"/>
                    <a:pt x="40" y="42"/>
                  </a:cubicBezTo>
                  <a:cubicBezTo>
                    <a:pt x="0" y="42"/>
                    <a:pt x="0" y="42"/>
                    <a:pt x="0" y="42"/>
                  </a:cubicBezTo>
                  <a:cubicBezTo>
                    <a:pt x="0" y="63"/>
                    <a:pt x="0" y="63"/>
                    <a:pt x="0" y="63"/>
                  </a:cubicBezTo>
                  <a:cubicBezTo>
                    <a:pt x="0" y="63"/>
                    <a:pt x="0" y="63"/>
                    <a:pt x="0" y="64"/>
                  </a:cubicBezTo>
                  <a:cubicBezTo>
                    <a:pt x="40" y="64"/>
                    <a:pt x="40" y="64"/>
                    <a:pt x="40" y="64"/>
                  </a:cubicBezTo>
                  <a:cubicBezTo>
                    <a:pt x="40" y="115"/>
                    <a:pt x="40" y="115"/>
                    <a:pt x="40" y="115"/>
                  </a:cubicBezTo>
                  <a:cubicBezTo>
                    <a:pt x="46" y="117"/>
                    <a:pt x="51" y="120"/>
                    <a:pt x="51" y="120"/>
                  </a:cubicBezTo>
                  <a:cubicBezTo>
                    <a:pt x="51" y="120"/>
                    <a:pt x="51" y="120"/>
                    <a:pt x="51" y="120"/>
                  </a:cubicBezTo>
                  <a:cubicBezTo>
                    <a:pt x="51" y="120"/>
                    <a:pt x="51" y="120"/>
                    <a:pt x="51" y="120"/>
                  </a:cubicBezTo>
                  <a:cubicBezTo>
                    <a:pt x="51" y="120"/>
                    <a:pt x="56" y="117"/>
                    <a:pt x="62" y="115"/>
                  </a:cubicBezTo>
                  <a:cubicBezTo>
                    <a:pt x="62" y="64"/>
                    <a:pt x="62" y="64"/>
                    <a:pt x="62" y="64"/>
                  </a:cubicBezTo>
                  <a:cubicBezTo>
                    <a:pt x="102" y="64"/>
                    <a:pt x="102" y="64"/>
                    <a:pt x="102" y="64"/>
                  </a:cubicBezTo>
                  <a:cubicBezTo>
                    <a:pt x="102" y="63"/>
                    <a:pt x="102" y="63"/>
                    <a:pt x="102" y="63"/>
                  </a:cubicBezTo>
                  <a:cubicBezTo>
                    <a:pt x="102" y="42"/>
                    <a:pt x="102" y="42"/>
                    <a:pt x="102" y="42"/>
                  </a:cubicBezTo>
                  <a:lnTo>
                    <a:pt x="62"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Rectangle 35">
              <a:extLst>
                <a:ext uri="{FF2B5EF4-FFF2-40B4-BE49-F238E27FC236}">
                  <a16:creationId xmlns:a16="http://schemas.microsoft.com/office/drawing/2014/main" id="{777CBFE5-3F7C-44BA-A514-AEFFEDCD51FB}"/>
                </a:ext>
              </a:extLst>
            </p:cNvPr>
            <p:cNvSpPr>
              <a:spLocks noChangeArrowheads="1"/>
            </p:cNvSpPr>
            <p:nvPr userDrawn="1"/>
          </p:nvSpPr>
          <p:spPr bwMode="auto">
            <a:xfrm>
              <a:off x="209" y="101"/>
              <a:ext cx="83" cy="89"/>
            </a:xfrm>
            <a:prstGeom prst="rect">
              <a:avLst/>
            </a:prstGeom>
            <a:solidFill>
              <a:srgbClr val="E633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 name="Rectangle 36">
              <a:extLst>
                <a:ext uri="{FF2B5EF4-FFF2-40B4-BE49-F238E27FC236}">
                  <a16:creationId xmlns:a16="http://schemas.microsoft.com/office/drawing/2014/main" id="{79053AE1-00EB-49D2-B965-F04C00FCB0EF}"/>
                </a:ext>
              </a:extLst>
            </p:cNvPr>
            <p:cNvSpPr>
              <a:spLocks noChangeArrowheads="1"/>
            </p:cNvSpPr>
            <p:nvPr userDrawn="1"/>
          </p:nvSpPr>
          <p:spPr bwMode="auto">
            <a:xfrm>
              <a:off x="338" y="101"/>
              <a:ext cx="84" cy="89"/>
            </a:xfrm>
            <a:prstGeom prst="rect">
              <a:avLst/>
            </a:prstGeom>
            <a:solidFill>
              <a:srgbClr val="E633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 name="Freeform 37">
              <a:extLst>
                <a:ext uri="{FF2B5EF4-FFF2-40B4-BE49-F238E27FC236}">
                  <a16:creationId xmlns:a16="http://schemas.microsoft.com/office/drawing/2014/main" id="{BFBAFA70-9F82-463E-B900-856CFE196A37}"/>
                </a:ext>
              </a:extLst>
            </p:cNvPr>
            <p:cNvSpPr>
              <a:spLocks/>
            </p:cNvSpPr>
            <p:nvPr userDrawn="1"/>
          </p:nvSpPr>
          <p:spPr bwMode="auto">
            <a:xfrm>
              <a:off x="209" y="237"/>
              <a:ext cx="83" cy="107"/>
            </a:xfrm>
            <a:custGeom>
              <a:avLst/>
              <a:gdLst>
                <a:gd name="T0" fmla="*/ 40 w 40"/>
                <a:gd name="T1" fmla="*/ 0 h 51"/>
                <a:gd name="T2" fmla="*/ 0 w 40"/>
                <a:gd name="T3" fmla="*/ 0 h 51"/>
                <a:gd name="T4" fmla="*/ 23 w 40"/>
                <a:gd name="T5" fmla="*/ 42 h 51"/>
                <a:gd name="T6" fmla="*/ 40 w 40"/>
                <a:gd name="T7" fmla="*/ 51 h 51"/>
                <a:gd name="T8" fmla="*/ 40 w 40"/>
                <a:gd name="T9" fmla="*/ 0 h 51"/>
              </a:gdLst>
              <a:ahLst/>
              <a:cxnLst>
                <a:cxn ang="0">
                  <a:pos x="T0" y="T1"/>
                </a:cxn>
                <a:cxn ang="0">
                  <a:pos x="T2" y="T3"/>
                </a:cxn>
                <a:cxn ang="0">
                  <a:pos x="T4" y="T5"/>
                </a:cxn>
                <a:cxn ang="0">
                  <a:pos x="T6" y="T7"/>
                </a:cxn>
                <a:cxn ang="0">
                  <a:pos x="T8" y="T9"/>
                </a:cxn>
              </a:cxnLst>
              <a:rect l="0" t="0" r="r" b="b"/>
              <a:pathLst>
                <a:path w="40" h="51">
                  <a:moveTo>
                    <a:pt x="40" y="0"/>
                  </a:moveTo>
                  <a:cubicBezTo>
                    <a:pt x="0" y="0"/>
                    <a:pt x="0" y="0"/>
                    <a:pt x="0" y="0"/>
                  </a:cubicBezTo>
                  <a:cubicBezTo>
                    <a:pt x="0" y="29"/>
                    <a:pt x="15" y="38"/>
                    <a:pt x="23" y="42"/>
                  </a:cubicBezTo>
                  <a:cubicBezTo>
                    <a:pt x="24" y="43"/>
                    <a:pt x="33" y="47"/>
                    <a:pt x="40" y="51"/>
                  </a:cubicBezTo>
                  <a:lnTo>
                    <a:pt x="40" y="0"/>
                  </a:lnTo>
                  <a:close/>
                </a:path>
              </a:pathLst>
            </a:custGeom>
            <a:solidFill>
              <a:srgbClr val="E633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 name="Freeform 38">
              <a:extLst>
                <a:ext uri="{FF2B5EF4-FFF2-40B4-BE49-F238E27FC236}">
                  <a16:creationId xmlns:a16="http://schemas.microsoft.com/office/drawing/2014/main" id="{C9BB7948-3689-4425-8D60-D17C2362CB2E}"/>
                </a:ext>
              </a:extLst>
            </p:cNvPr>
            <p:cNvSpPr>
              <a:spLocks/>
            </p:cNvSpPr>
            <p:nvPr userDrawn="1"/>
          </p:nvSpPr>
          <p:spPr bwMode="auto">
            <a:xfrm>
              <a:off x="338" y="237"/>
              <a:ext cx="84" cy="107"/>
            </a:xfrm>
            <a:custGeom>
              <a:avLst/>
              <a:gdLst>
                <a:gd name="T0" fmla="*/ 0 w 40"/>
                <a:gd name="T1" fmla="*/ 0 h 51"/>
                <a:gd name="T2" fmla="*/ 0 w 40"/>
                <a:gd name="T3" fmla="*/ 51 h 51"/>
                <a:gd name="T4" fmla="*/ 17 w 40"/>
                <a:gd name="T5" fmla="*/ 42 h 51"/>
                <a:gd name="T6" fmla="*/ 40 w 40"/>
                <a:gd name="T7" fmla="*/ 0 h 51"/>
                <a:gd name="T8" fmla="*/ 0 w 40"/>
                <a:gd name="T9" fmla="*/ 0 h 51"/>
              </a:gdLst>
              <a:ahLst/>
              <a:cxnLst>
                <a:cxn ang="0">
                  <a:pos x="T0" y="T1"/>
                </a:cxn>
                <a:cxn ang="0">
                  <a:pos x="T2" y="T3"/>
                </a:cxn>
                <a:cxn ang="0">
                  <a:pos x="T4" y="T5"/>
                </a:cxn>
                <a:cxn ang="0">
                  <a:pos x="T6" y="T7"/>
                </a:cxn>
                <a:cxn ang="0">
                  <a:pos x="T8" y="T9"/>
                </a:cxn>
              </a:cxnLst>
              <a:rect l="0" t="0" r="r" b="b"/>
              <a:pathLst>
                <a:path w="40" h="51">
                  <a:moveTo>
                    <a:pt x="0" y="0"/>
                  </a:moveTo>
                  <a:cubicBezTo>
                    <a:pt x="0" y="51"/>
                    <a:pt x="0" y="51"/>
                    <a:pt x="0" y="51"/>
                  </a:cubicBezTo>
                  <a:cubicBezTo>
                    <a:pt x="7" y="47"/>
                    <a:pt x="16" y="43"/>
                    <a:pt x="17" y="42"/>
                  </a:cubicBezTo>
                  <a:cubicBezTo>
                    <a:pt x="25" y="38"/>
                    <a:pt x="40" y="29"/>
                    <a:pt x="40" y="0"/>
                  </a:cubicBezTo>
                  <a:lnTo>
                    <a:pt x="0" y="0"/>
                  </a:lnTo>
                  <a:close/>
                </a:path>
              </a:pathLst>
            </a:custGeom>
            <a:solidFill>
              <a:srgbClr val="E633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 name="Freeform 39">
              <a:extLst>
                <a:ext uri="{FF2B5EF4-FFF2-40B4-BE49-F238E27FC236}">
                  <a16:creationId xmlns:a16="http://schemas.microsoft.com/office/drawing/2014/main" id="{A620AC47-232A-4C75-9660-9343796B2607}"/>
                </a:ext>
              </a:extLst>
            </p:cNvPr>
            <p:cNvSpPr>
              <a:spLocks/>
            </p:cNvSpPr>
            <p:nvPr userDrawn="1"/>
          </p:nvSpPr>
          <p:spPr bwMode="auto">
            <a:xfrm>
              <a:off x="361" y="209"/>
              <a:ext cx="11" cy="23"/>
            </a:xfrm>
            <a:custGeom>
              <a:avLst/>
              <a:gdLst>
                <a:gd name="T0" fmla="*/ 3 w 5"/>
                <a:gd name="T1" fmla="*/ 2 h 11"/>
                <a:gd name="T2" fmla="*/ 4 w 5"/>
                <a:gd name="T3" fmla="*/ 1 h 11"/>
                <a:gd name="T4" fmla="*/ 3 w 5"/>
                <a:gd name="T5" fmla="*/ 0 h 11"/>
                <a:gd name="T6" fmla="*/ 2 w 5"/>
                <a:gd name="T7" fmla="*/ 1 h 11"/>
                <a:gd name="T8" fmla="*/ 2 w 5"/>
                <a:gd name="T9" fmla="*/ 2 h 11"/>
                <a:gd name="T10" fmla="*/ 0 w 5"/>
                <a:gd name="T11" fmla="*/ 8 h 11"/>
                <a:gd name="T12" fmla="*/ 2 w 5"/>
                <a:gd name="T13" fmla="*/ 8 h 11"/>
                <a:gd name="T14" fmla="*/ 3 w 5"/>
                <a:gd name="T15" fmla="*/ 11 h 11"/>
                <a:gd name="T16" fmla="*/ 3 w 5"/>
                <a:gd name="T17" fmla="*/ 8 h 11"/>
                <a:gd name="T18" fmla="*/ 5 w 5"/>
                <a:gd name="T19" fmla="*/ 8 h 11"/>
                <a:gd name="T20" fmla="*/ 3 w 5"/>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1">
                  <a:moveTo>
                    <a:pt x="3" y="2"/>
                  </a:moveTo>
                  <a:cubicBezTo>
                    <a:pt x="4" y="1"/>
                    <a:pt x="4" y="1"/>
                    <a:pt x="4" y="1"/>
                  </a:cubicBezTo>
                  <a:cubicBezTo>
                    <a:pt x="3" y="0"/>
                    <a:pt x="3" y="0"/>
                    <a:pt x="3" y="0"/>
                  </a:cubicBezTo>
                  <a:cubicBezTo>
                    <a:pt x="2" y="1"/>
                    <a:pt x="2" y="1"/>
                    <a:pt x="2" y="1"/>
                  </a:cubicBezTo>
                  <a:cubicBezTo>
                    <a:pt x="2" y="2"/>
                    <a:pt x="2" y="2"/>
                    <a:pt x="2" y="2"/>
                  </a:cubicBezTo>
                  <a:cubicBezTo>
                    <a:pt x="2" y="2"/>
                    <a:pt x="2" y="7"/>
                    <a:pt x="0" y="8"/>
                  </a:cubicBezTo>
                  <a:cubicBezTo>
                    <a:pt x="0" y="8"/>
                    <a:pt x="1" y="9"/>
                    <a:pt x="2" y="8"/>
                  </a:cubicBezTo>
                  <a:cubicBezTo>
                    <a:pt x="2" y="8"/>
                    <a:pt x="2" y="9"/>
                    <a:pt x="3" y="11"/>
                  </a:cubicBezTo>
                  <a:cubicBezTo>
                    <a:pt x="3" y="9"/>
                    <a:pt x="3" y="8"/>
                    <a:pt x="3" y="8"/>
                  </a:cubicBezTo>
                  <a:cubicBezTo>
                    <a:pt x="4" y="9"/>
                    <a:pt x="5" y="8"/>
                    <a:pt x="5" y="8"/>
                  </a:cubicBezTo>
                  <a:cubicBezTo>
                    <a:pt x="3" y="7"/>
                    <a:pt x="3" y="2"/>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Freeform 40">
              <a:extLst>
                <a:ext uri="{FF2B5EF4-FFF2-40B4-BE49-F238E27FC236}">
                  <a16:creationId xmlns:a16="http://schemas.microsoft.com/office/drawing/2014/main" id="{3B2170E1-9E48-48B6-A735-72F1B63EB83C}"/>
                </a:ext>
              </a:extLst>
            </p:cNvPr>
            <p:cNvSpPr>
              <a:spLocks/>
            </p:cNvSpPr>
            <p:nvPr userDrawn="1"/>
          </p:nvSpPr>
          <p:spPr bwMode="auto">
            <a:xfrm>
              <a:off x="374" y="192"/>
              <a:ext cx="12" cy="23"/>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9 h 11"/>
                <a:gd name="T12" fmla="*/ 2 w 6"/>
                <a:gd name="T13" fmla="*/ 9 h 11"/>
                <a:gd name="T14" fmla="*/ 3 w 6"/>
                <a:gd name="T15" fmla="*/ 11 h 11"/>
                <a:gd name="T16" fmla="*/ 4 w 6"/>
                <a:gd name="T17" fmla="*/ 9 h 11"/>
                <a:gd name="T18" fmla="*/ 6 w 6"/>
                <a:gd name="T19" fmla="*/ 9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3"/>
                    <a:pt x="3" y="7"/>
                    <a:pt x="0" y="9"/>
                  </a:cubicBezTo>
                  <a:cubicBezTo>
                    <a:pt x="0" y="9"/>
                    <a:pt x="1" y="9"/>
                    <a:pt x="2" y="9"/>
                  </a:cubicBezTo>
                  <a:cubicBezTo>
                    <a:pt x="2" y="9"/>
                    <a:pt x="3" y="10"/>
                    <a:pt x="3" y="11"/>
                  </a:cubicBezTo>
                  <a:cubicBezTo>
                    <a:pt x="4" y="10"/>
                    <a:pt x="4" y="9"/>
                    <a:pt x="4" y="9"/>
                  </a:cubicBezTo>
                  <a:cubicBezTo>
                    <a:pt x="5" y="9"/>
                    <a:pt x="6" y="9"/>
                    <a:pt x="6" y="9"/>
                  </a:cubicBezTo>
                  <a:cubicBezTo>
                    <a:pt x="3" y="7"/>
                    <a:pt x="3" y="3"/>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 name="Freeform 41">
              <a:extLst>
                <a:ext uri="{FF2B5EF4-FFF2-40B4-BE49-F238E27FC236}">
                  <a16:creationId xmlns:a16="http://schemas.microsoft.com/office/drawing/2014/main" id="{1994905A-06D6-4B36-B86D-B9BF395707C6}"/>
                </a:ext>
              </a:extLst>
            </p:cNvPr>
            <p:cNvSpPr>
              <a:spLocks/>
            </p:cNvSpPr>
            <p:nvPr userDrawn="1"/>
          </p:nvSpPr>
          <p:spPr bwMode="auto">
            <a:xfrm>
              <a:off x="388" y="209"/>
              <a:ext cx="13" cy="23"/>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8 h 11"/>
                <a:gd name="T12" fmla="*/ 2 w 6"/>
                <a:gd name="T13" fmla="*/ 8 h 11"/>
                <a:gd name="T14" fmla="*/ 3 w 6"/>
                <a:gd name="T15" fmla="*/ 11 h 11"/>
                <a:gd name="T16" fmla="*/ 4 w 6"/>
                <a:gd name="T17" fmla="*/ 8 h 11"/>
                <a:gd name="T18" fmla="*/ 6 w 6"/>
                <a:gd name="T19" fmla="*/ 8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2"/>
                    <a:pt x="3" y="7"/>
                    <a:pt x="0" y="8"/>
                  </a:cubicBezTo>
                  <a:cubicBezTo>
                    <a:pt x="0" y="8"/>
                    <a:pt x="1" y="9"/>
                    <a:pt x="2" y="8"/>
                  </a:cubicBezTo>
                  <a:cubicBezTo>
                    <a:pt x="2" y="8"/>
                    <a:pt x="2" y="9"/>
                    <a:pt x="3" y="11"/>
                  </a:cubicBezTo>
                  <a:cubicBezTo>
                    <a:pt x="3" y="9"/>
                    <a:pt x="4" y="8"/>
                    <a:pt x="4" y="8"/>
                  </a:cubicBezTo>
                  <a:cubicBezTo>
                    <a:pt x="5" y="9"/>
                    <a:pt x="6" y="8"/>
                    <a:pt x="6" y="8"/>
                  </a:cubicBezTo>
                  <a:cubicBezTo>
                    <a:pt x="3" y="7"/>
                    <a:pt x="3" y="2"/>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 name="Freeform 42">
              <a:extLst>
                <a:ext uri="{FF2B5EF4-FFF2-40B4-BE49-F238E27FC236}">
                  <a16:creationId xmlns:a16="http://schemas.microsoft.com/office/drawing/2014/main" id="{D5DD2238-B7D3-41E8-8078-0429B9A197D0}"/>
                </a:ext>
              </a:extLst>
            </p:cNvPr>
            <p:cNvSpPr>
              <a:spLocks/>
            </p:cNvSpPr>
            <p:nvPr userDrawn="1"/>
          </p:nvSpPr>
          <p:spPr bwMode="auto">
            <a:xfrm>
              <a:off x="403" y="192"/>
              <a:ext cx="10" cy="23"/>
            </a:xfrm>
            <a:custGeom>
              <a:avLst/>
              <a:gdLst>
                <a:gd name="T0" fmla="*/ 3 w 5"/>
                <a:gd name="T1" fmla="*/ 2 h 11"/>
                <a:gd name="T2" fmla="*/ 3 w 5"/>
                <a:gd name="T3" fmla="*/ 1 h 11"/>
                <a:gd name="T4" fmla="*/ 2 w 5"/>
                <a:gd name="T5" fmla="*/ 0 h 11"/>
                <a:gd name="T6" fmla="*/ 1 w 5"/>
                <a:gd name="T7" fmla="*/ 1 h 11"/>
                <a:gd name="T8" fmla="*/ 2 w 5"/>
                <a:gd name="T9" fmla="*/ 2 h 11"/>
                <a:gd name="T10" fmla="*/ 0 w 5"/>
                <a:gd name="T11" fmla="*/ 9 h 11"/>
                <a:gd name="T12" fmla="*/ 2 w 5"/>
                <a:gd name="T13" fmla="*/ 9 h 11"/>
                <a:gd name="T14" fmla="*/ 2 w 5"/>
                <a:gd name="T15" fmla="*/ 11 h 11"/>
                <a:gd name="T16" fmla="*/ 3 w 5"/>
                <a:gd name="T17" fmla="*/ 9 h 11"/>
                <a:gd name="T18" fmla="*/ 5 w 5"/>
                <a:gd name="T19" fmla="*/ 9 h 11"/>
                <a:gd name="T20" fmla="*/ 3 w 5"/>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1">
                  <a:moveTo>
                    <a:pt x="3" y="2"/>
                  </a:moveTo>
                  <a:cubicBezTo>
                    <a:pt x="3" y="1"/>
                    <a:pt x="3" y="1"/>
                    <a:pt x="3" y="1"/>
                  </a:cubicBezTo>
                  <a:cubicBezTo>
                    <a:pt x="2" y="0"/>
                    <a:pt x="2" y="0"/>
                    <a:pt x="2" y="0"/>
                  </a:cubicBezTo>
                  <a:cubicBezTo>
                    <a:pt x="1" y="1"/>
                    <a:pt x="1" y="1"/>
                    <a:pt x="1" y="1"/>
                  </a:cubicBezTo>
                  <a:cubicBezTo>
                    <a:pt x="2" y="2"/>
                    <a:pt x="2" y="2"/>
                    <a:pt x="2" y="2"/>
                  </a:cubicBezTo>
                  <a:cubicBezTo>
                    <a:pt x="2" y="3"/>
                    <a:pt x="2" y="7"/>
                    <a:pt x="0" y="9"/>
                  </a:cubicBezTo>
                  <a:cubicBezTo>
                    <a:pt x="0" y="9"/>
                    <a:pt x="0" y="9"/>
                    <a:pt x="2" y="9"/>
                  </a:cubicBezTo>
                  <a:cubicBezTo>
                    <a:pt x="2" y="9"/>
                    <a:pt x="2" y="10"/>
                    <a:pt x="2" y="11"/>
                  </a:cubicBezTo>
                  <a:cubicBezTo>
                    <a:pt x="3" y="10"/>
                    <a:pt x="3" y="9"/>
                    <a:pt x="3" y="9"/>
                  </a:cubicBezTo>
                  <a:cubicBezTo>
                    <a:pt x="4" y="9"/>
                    <a:pt x="5" y="9"/>
                    <a:pt x="5" y="9"/>
                  </a:cubicBezTo>
                  <a:cubicBezTo>
                    <a:pt x="3" y="7"/>
                    <a:pt x="3" y="3"/>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 name="Freeform 43">
              <a:extLst>
                <a:ext uri="{FF2B5EF4-FFF2-40B4-BE49-F238E27FC236}">
                  <a16:creationId xmlns:a16="http://schemas.microsoft.com/office/drawing/2014/main" id="{F29E0BCA-D619-448A-A4DA-C5E357CBC616}"/>
                </a:ext>
              </a:extLst>
            </p:cNvPr>
            <p:cNvSpPr>
              <a:spLocks/>
            </p:cNvSpPr>
            <p:nvPr userDrawn="1"/>
          </p:nvSpPr>
          <p:spPr bwMode="auto">
            <a:xfrm>
              <a:off x="347" y="192"/>
              <a:ext cx="12" cy="23"/>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9 h 11"/>
                <a:gd name="T12" fmla="*/ 2 w 6"/>
                <a:gd name="T13" fmla="*/ 9 h 11"/>
                <a:gd name="T14" fmla="*/ 3 w 6"/>
                <a:gd name="T15" fmla="*/ 11 h 11"/>
                <a:gd name="T16" fmla="*/ 4 w 6"/>
                <a:gd name="T17" fmla="*/ 9 h 11"/>
                <a:gd name="T18" fmla="*/ 6 w 6"/>
                <a:gd name="T19" fmla="*/ 9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3"/>
                    <a:pt x="3" y="7"/>
                    <a:pt x="0" y="9"/>
                  </a:cubicBezTo>
                  <a:cubicBezTo>
                    <a:pt x="0" y="9"/>
                    <a:pt x="1" y="9"/>
                    <a:pt x="2" y="9"/>
                  </a:cubicBezTo>
                  <a:cubicBezTo>
                    <a:pt x="2" y="9"/>
                    <a:pt x="2" y="10"/>
                    <a:pt x="3" y="11"/>
                  </a:cubicBezTo>
                  <a:cubicBezTo>
                    <a:pt x="4" y="10"/>
                    <a:pt x="4" y="9"/>
                    <a:pt x="4" y="9"/>
                  </a:cubicBezTo>
                  <a:cubicBezTo>
                    <a:pt x="5" y="9"/>
                    <a:pt x="6" y="9"/>
                    <a:pt x="6" y="9"/>
                  </a:cubicBezTo>
                  <a:cubicBezTo>
                    <a:pt x="3" y="7"/>
                    <a:pt x="3" y="3"/>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 name="Freeform 44">
              <a:extLst>
                <a:ext uri="{FF2B5EF4-FFF2-40B4-BE49-F238E27FC236}">
                  <a16:creationId xmlns:a16="http://schemas.microsoft.com/office/drawing/2014/main" id="{37A7E205-2687-4D5A-9389-71A27D7867A0}"/>
                </a:ext>
              </a:extLst>
            </p:cNvPr>
            <p:cNvSpPr>
              <a:spLocks/>
            </p:cNvSpPr>
            <p:nvPr userDrawn="1"/>
          </p:nvSpPr>
          <p:spPr bwMode="auto">
            <a:xfrm>
              <a:off x="230" y="209"/>
              <a:ext cx="12" cy="23"/>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8 h 11"/>
                <a:gd name="T12" fmla="*/ 2 w 6"/>
                <a:gd name="T13" fmla="*/ 8 h 11"/>
                <a:gd name="T14" fmla="*/ 3 w 6"/>
                <a:gd name="T15" fmla="*/ 11 h 11"/>
                <a:gd name="T16" fmla="*/ 4 w 6"/>
                <a:gd name="T17" fmla="*/ 8 h 11"/>
                <a:gd name="T18" fmla="*/ 6 w 6"/>
                <a:gd name="T19" fmla="*/ 8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2"/>
                    <a:pt x="3" y="7"/>
                    <a:pt x="0" y="8"/>
                  </a:cubicBezTo>
                  <a:cubicBezTo>
                    <a:pt x="0" y="8"/>
                    <a:pt x="1" y="9"/>
                    <a:pt x="2" y="8"/>
                  </a:cubicBezTo>
                  <a:cubicBezTo>
                    <a:pt x="2" y="8"/>
                    <a:pt x="3" y="9"/>
                    <a:pt x="3" y="11"/>
                  </a:cubicBezTo>
                  <a:cubicBezTo>
                    <a:pt x="4" y="9"/>
                    <a:pt x="4" y="8"/>
                    <a:pt x="4" y="8"/>
                  </a:cubicBezTo>
                  <a:cubicBezTo>
                    <a:pt x="5" y="9"/>
                    <a:pt x="6" y="8"/>
                    <a:pt x="6" y="8"/>
                  </a:cubicBezTo>
                  <a:cubicBezTo>
                    <a:pt x="3" y="7"/>
                    <a:pt x="3" y="2"/>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 name="Freeform 45">
              <a:extLst>
                <a:ext uri="{FF2B5EF4-FFF2-40B4-BE49-F238E27FC236}">
                  <a16:creationId xmlns:a16="http://schemas.microsoft.com/office/drawing/2014/main" id="{BB804879-17EB-41B1-B285-C86EF7ABEF60}"/>
                </a:ext>
              </a:extLst>
            </p:cNvPr>
            <p:cNvSpPr>
              <a:spLocks/>
            </p:cNvSpPr>
            <p:nvPr userDrawn="1"/>
          </p:nvSpPr>
          <p:spPr bwMode="auto">
            <a:xfrm>
              <a:off x="245" y="192"/>
              <a:ext cx="12" cy="23"/>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9 h 11"/>
                <a:gd name="T12" fmla="*/ 2 w 6"/>
                <a:gd name="T13" fmla="*/ 9 h 11"/>
                <a:gd name="T14" fmla="*/ 3 w 6"/>
                <a:gd name="T15" fmla="*/ 11 h 11"/>
                <a:gd name="T16" fmla="*/ 4 w 6"/>
                <a:gd name="T17" fmla="*/ 9 h 11"/>
                <a:gd name="T18" fmla="*/ 6 w 6"/>
                <a:gd name="T19" fmla="*/ 9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3"/>
                    <a:pt x="3" y="7"/>
                    <a:pt x="0" y="9"/>
                  </a:cubicBezTo>
                  <a:cubicBezTo>
                    <a:pt x="0" y="9"/>
                    <a:pt x="1" y="9"/>
                    <a:pt x="2" y="9"/>
                  </a:cubicBezTo>
                  <a:cubicBezTo>
                    <a:pt x="2" y="9"/>
                    <a:pt x="2" y="10"/>
                    <a:pt x="3" y="11"/>
                  </a:cubicBezTo>
                  <a:cubicBezTo>
                    <a:pt x="3" y="10"/>
                    <a:pt x="4" y="9"/>
                    <a:pt x="4" y="9"/>
                  </a:cubicBezTo>
                  <a:cubicBezTo>
                    <a:pt x="5" y="9"/>
                    <a:pt x="6" y="9"/>
                    <a:pt x="6" y="9"/>
                  </a:cubicBezTo>
                  <a:cubicBezTo>
                    <a:pt x="3" y="7"/>
                    <a:pt x="3" y="3"/>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 name="Freeform 46">
              <a:extLst>
                <a:ext uri="{FF2B5EF4-FFF2-40B4-BE49-F238E27FC236}">
                  <a16:creationId xmlns:a16="http://schemas.microsoft.com/office/drawing/2014/main" id="{1C28758D-2377-41A3-A2F4-65DEE0301BD9}"/>
                </a:ext>
              </a:extLst>
            </p:cNvPr>
            <p:cNvSpPr>
              <a:spLocks/>
            </p:cNvSpPr>
            <p:nvPr userDrawn="1"/>
          </p:nvSpPr>
          <p:spPr bwMode="auto">
            <a:xfrm>
              <a:off x="259" y="209"/>
              <a:ext cx="11" cy="23"/>
            </a:xfrm>
            <a:custGeom>
              <a:avLst/>
              <a:gdLst>
                <a:gd name="T0" fmla="*/ 3 w 5"/>
                <a:gd name="T1" fmla="*/ 2 h 11"/>
                <a:gd name="T2" fmla="*/ 3 w 5"/>
                <a:gd name="T3" fmla="*/ 1 h 11"/>
                <a:gd name="T4" fmla="*/ 2 w 5"/>
                <a:gd name="T5" fmla="*/ 0 h 11"/>
                <a:gd name="T6" fmla="*/ 1 w 5"/>
                <a:gd name="T7" fmla="*/ 1 h 11"/>
                <a:gd name="T8" fmla="*/ 2 w 5"/>
                <a:gd name="T9" fmla="*/ 2 h 11"/>
                <a:gd name="T10" fmla="*/ 0 w 5"/>
                <a:gd name="T11" fmla="*/ 8 h 11"/>
                <a:gd name="T12" fmla="*/ 2 w 5"/>
                <a:gd name="T13" fmla="*/ 8 h 11"/>
                <a:gd name="T14" fmla="*/ 2 w 5"/>
                <a:gd name="T15" fmla="*/ 11 h 11"/>
                <a:gd name="T16" fmla="*/ 3 w 5"/>
                <a:gd name="T17" fmla="*/ 8 h 11"/>
                <a:gd name="T18" fmla="*/ 5 w 5"/>
                <a:gd name="T19" fmla="*/ 8 h 11"/>
                <a:gd name="T20" fmla="*/ 3 w 5"/>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1">
                  <a:moveTo>
                    <a:pt x="3" y="2"/>
                  </a:moveTo>
                  <a:cubicBezTo>
                    <a:pt x="3" y="1"/>
                    <a:pt x="3" y="1"/>
                    <a:pt x="3" y="1"/>
                  </a:cubicBezTo>
                  <a:cubicBezTo>
                    <a:pt x="2" y="0"/>
                    <a:pt x="2" y="0"/>
                    <a:pt x="2" y="0"/>
                  </a:cubicBezTo>
                  <a:cubicBezTo>
                    <a:pt x="1" y="1"/>
                    <a:pt x="1" y="1"/>
                    <a:pt x="1" y="1"/>
                  </a:cubicBezTo>
                  <a:cubicBezTo>
                    <a:pt x="2" y="2"/>
                    <a:pt x="2" y="2"/>
                    <a:pt x="2" y="2"/>
                  </a:cubicBezTo>
                  <a:cubicBezTo>
                    <a:pt x="2" y="2"/>
                    <a:pt x="2" y="7"/>
                    <a:pt x="0" y="8"/>
                  </a:cubicBezTo>
                  <a:cubicBezTo>
                    <a:pt x="0" y="8"/>
                    <a:pt x="0" y="9"/>
                    <a:pt x="2" y="8"/>
                  </a:cubicBezTo>
                  <a:cubicBezTo>
                    <a:pt x="2" y="8"/>
                    <a:pt x="2" y="9"/>
                    <a:pt x="2" y="11"/>
                  </a:cubicBezTo>
                  <a:cubicBezTo>
                    <a:pt x="3" y="9"/>
                    <a:pt x="3" y="8"/>
                    <a:pt x="3" y="8"/>
                  </a:cubicBezTo>
                  <a:cubicBezTo>
                    <a:pt x="4" y="9"/>
                    <a:pt x="5" y="8"/>
                    <a:pt x="5" y="8"/>
                  </a:cubicBezTo>
                  <a:cubicBezTo>
                    <a:pt x="3" y="7"/>
                    <a:pt x="3" y="2"/>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 name="Freeform 47">
              <a:extLst>
                <a:ext uri="{FF2B5EF4-FFF2-40B4-BE49-F238E27FC236}">
                  <a16:creationId xmlns:a16="http://schemas.microsoft.com/office/drawing/2014/main" id="{A972A2B5-6D18-4287-959B-78B6A4E89122}"/>
                </a:ext>
              </a:extLst>
            </p:cNvPr>
            <p:cNvSpPr>
              <a:spLocks/>
            </p:cNvSpPr>
            <p:nvPr userDrawn="1"/>
          </p:nvSpPr>
          <p:spPr bwMode="auto">
            <a:xfrm>
              <a:off x="272" y="192"/>
              <a:ext cx="12" cy="23"/>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9 h 11"/>
                <a:gd name="T12" fmla="*/ 2 w 6"/>
                <a:gd name="T13" fmla="*/ 9 h 11"/>
                <a:gd name="T14" fmla="*/ 3 w 6"/>
                <a:gd name="T15" fmla="*/ 11 h 11"/>
                <a:gd name="T16" fmla="*/ 4 w 6"/>
                <a:gd name="T17" fmla="*/ 9 h 11"/>
                <a:gd name="T18" fmla="*/ 6 w 6"/>
                <a:gd name="T19" fmla="*/ 9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3"/>
                    <a:pt x="3" y="7"/>
                    <a:pt x="0" y="9"/>
                  </a:cubicBezTo>
                  <a:cubicBezTo>
                    <a:pt x="0" y="9"/>
                    <a:pt x="1" y="9"/>
                    <a:pt x="2" y="9"/>
                  </a:cubicBezTo>
                  <a:cubicBezTo>
                    <a:pt x="2" y="9"/>
                    <a:pt x="2" y="10"/>
                    <a:pt x="3" y="11"/>
                  </a:cubicBezTo>
                  <a:cubicBezTo>
                    <a:pt x="4" y="10"/>
                    <a:pt x="4" y="9"/>
                    <a:pt x="4" y="9"/>
                  </a:cubicBezTo>
                  <a:cubicBezTo>
                    <a:pt x="5" y="9"/>
                    <a:pt x="6" y="9"/>
                    <a:pt x="6" y="9"/>
                  </a:cubicBezTo>
                  <a:cubicBezTo>
                    <a:pt x="3" y="7"/>
                    <a:pt x="3" y="3"/>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 name="Freeform 48">
              <a:extLst>
                <a:ext uri="{FF2B5EF4-FFF2-40B4-BE49-F238E27FC236}">
                  <a16:creationId xmlns:a16="http://schemas.microsoft.com/office/drawing/2014/main" id="{88CEF147-EA93-4F20-9A90-F3A9C7D34043}"/>
                </a:ext>
              </a:extLst>
            </p:cNvPr>
            <p:cNvSpPr>
              <a:spLocks/>
            </p:cNvSpPr>
            <p:nvPr userDrawn="1"/>
          </p:nvSpPr>
          <p:spPr bwMode="auto">
            <a:xfrm>
              <a:off x="218" y="192"/>
              <a:ext cx="10" cy="23"/>
            </a:xfrm>
            <a:custGeom>
              <a:avLst/>
              <a:gdLst>
                <a:gd name="T0" fmla="*/ 3 w 5"/>
                <a:gd name="T1" fmla="*/ 2 h 11"/>
                <a:gd name="T2" fmla="*/ 4 w 5"/>
                <a:gd name="T3" fmla="*/ 1 h 11"/>
                <a:gd name="T4" fmla="*/ 3 w 5"/>
                <a:gd name="T5" fmla="*/ 0 h 11"/>
                <a:gd name="T6" fmla="*/ 2 w 5"/>
                <a:gd name="T7" fmla="*/ 1 h 11"/>
                <a:gd name="T8" fmla="*/ 2 w 5"/>
                <a:gd name="T9" fmla="*/ 2 h 11"/>
                <a:gd name="T10" fmla="*/ 0 w 5"/>
                <a:gd name="T11" fmla="*/ 9 h 11"/>
                <a:gd name="T12" fmla="*/ 2 w 5"/>
                <a:gd name="T13" fmla="*/ 9 h 11"/>
                <a:gd name="T14" fmla="*/ 3 w 5"/>
                <a:gd name="T15" fmla="*/ 11 h 11"/>
                <a:gd name="T16" fmla="*/ 3 w 5"/>
                <a:gd name="T17" fmla="*/ 9 h 11"/>
                <a:gd name="T18" fmla="*/ 5 w 5"/>
                <a:gd name="T19" fmla="*/ 9 h 11"/>
                <a:gd name="T20" fmla="*/ 3 w 5"/>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1">
                  <a:moveTo>
                    <a:pt x="3" y="2"/>
                  </a:moveTo>
                  <a:cubicBezTo>
                    <a:pt x="4" y="1"/>
                    <a:pt x="4" y="1"/>
                    <a:pt x="4" y="1"/>
                  </a:cubicBezTo>
                  <a:cubicBezTo>
                    <a:pt x="3" y="0"/>
                    <a:pt x="3" y="0"/>
                    <a:pt x="3" y="0"/>
                  </a:cubicBezTo>
                  <a:cubicBezTo>
                    <a:pt x="2" y="1"/>
                    <a:pt x="2" y="1"/>
                    <a:pt x="2" y="1"/>
                  </a:cubicBezTo>
                  <a:cubicBezTo>
                    <a:pt x="2" y="2"/>
                    <a:pt x="2" y="2"/>
                    <a:pt x="2" y="2"/>
                  </a:cubicBezTo>
                  <a:cubicBezTo>
                    <a:pt x="2" y="3"/>
                    <a:pt x="2" y="7"/>
                    <a:pt x="0" y="9"/>
                  </a:cubicBezTo>
                  <a:cubicBezTo>
                    <a:pt x="0" y="9"/>
                    <a:pt x="1" y="9"/>
                    <a:pt x="2" y="9"/>
                  </a:cubicBezTo>
                  <a:cubicBezTo>
                    <a:pt x="2" y="9"/>
                    <a:pt x="2" y="10"/>
                    <a:pt x="3" y="11"/>
                  </a:cubicBezTo>
                  <a:cubicBezTo>
                    <a:pt x="3" y="10"/>
                    <a:pt x="3" y="9"/>
                    <a:pt x="3" y="9"/>
                  </a:cubicBezTo>
                  <a:cubicBezTo>
                    <a:pt x="5" y="9"/>
                    <a:pt x="5" y="9"/>
                    <a:pt x="5" y="9"/>
                  </a:cubicBezTo>
                  <a:cubicBezTo>
                    <a:pt x="3" y="7"/>
                    <a:pt x="3" y="3"/>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 name="Freeform 49">
              <a:extLst>
                <a:ext uri="{FF2B5EF4-FFF2-40B4-BE49-F238E27FC236}">
                  <a16:creationId xmlns:a16="http://schemas.microsoft.com/office/drawing/2014/main" id="{435EEA40-2BAF-4257-9F1C-C5809F327297}"/>
                </a:ext>
              </a:extLst>
            </p:cNvPr>
            <p:cNvSpPr>
              <a:spLocks/>
            </p:cNvSpPr>
            <p:nvPr userDrawn="1"/>
          </p:nvSpPr>
          <p:spPr bwMode="auto">
            <a:xfrm>
              <a:off x="309" y="243"/>
              <a:ext cx="13" cy="25"/>
            </a:xfrm>
            <a:custGeom>
              <a:avLst/>
              <a:gdLst>
                <a:gd name="T0" fmla="*/ 3 w 6"/>
                <a:gd name="T1" fmla="*/ 3 h 12"/>
                <a:gd name="T2" fmla="*/ 4 w 6"/>
                <a:gd name="T3" fmla="*/ 2 h 12"/>
                <a:gd name="T4" fmla="*/ 3 w 6"/>
                <a:gd name="T5" fmla="*/ 0 h 12"/>
                <a:gd name="T6" fmla="*/ 2 w 6"/>
                <a:gd name="T7" fmla="*/ 2 h 12"/>
                <a:gd name="T8" fmla="*/ 3 w 6"/>
                <a:gd name="T9" fmla="*/ 3 h 12"/>
                <a:gd name="T10" fmla="*/ 0 w 6"/>
                <a:gd name="T11" fmla="*/ 9 h 12"/>
                <a:gd name="T12" fmla="*/ 2 w 6"/>
                <a:gd name="T13" fmla="*/ 9 h 12"/>
                <a:gd name="T14" fmla="*/ 3 w 6"/>
                <a:gd name="T15" fmla="*/ 12 h 12"/>
                <a:gd name="T16" fmla="*/ 4 w 6"/>
                <a:gd name="T17" fmla="*/ 9 h 12"/>
                <a:gd name="T18" fmla="*/ 6 w 6"/>
                <a:gd name="T19" fmla="*/ 9 h 12"/>
                <a:gd name="T20" fmla="*/ 3 w 6"/>
                <a:gd name="T21"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2">
                  <a:moveTo>
                    <a:pt x="3" y="3"/>
                  </a:moveTo>
                  <a:cubicBezTo>
                    <a:pt x="4" y="2"/>
                    <a:pt x="4" y="2"/>
                    <a:pt x="4" y="2"/>
                  </a:cubicBezTo>
                  <a:cubicBezTo>
                    <a:pt x="3" y="0"/>
                    <a:pt x="3" y="0"/>
                    <a:pt x="3" y="0"/>
                  </a:cubicBezTo>
                  <a:cubicBezTo>
                    <a:pt x="2" y="2"/>
                    <a:pt x="2" y="2"/>
                    <a:pt x="2" y="2"/>
                  </a:cubicBezTo>
                  <a:cubicBezTo>
                    <a:pt x="3" y="3"/>
                    <a:pt x="3" y="3"/>
                    <a:pt x="3" y="3"/>
                  </a:cubicBezTo>
                  <a:cubicBezTo>
                    <a:pt x="3" y="3"/>
                    <a:pt x="3" y="8"/>
                    <a:pt x="0" y="9"/>
                  </a:cubicBezTo>
                  <a:cubicBezTo>
                    <a:pt x="0" y="9"/>
                    <a:pt x="1" y="9"/>
                    <a:pt x="2" y="9"/>
                  </a:cubicBezTo>
                  <a:cubicBezTo>
                    <a:pt x="2" y="9"/>
                    <a:pt x="2" y="10"/>
                    <a:pt x="3" y="12"/>
                  </a:cubicBezTo>
                  <a:cubicBezTo>
                    <a:pt x="4" y="10"/>
                    <a:pt x="4" y="9"/>
                    <a:pt x="4" y="9"/>
                  </a:cubicBezTo>
                  <a:cubicBezTo>
                    <a:pt x="5" y="9"/>
                    <a:pt x="6" y="9"/>
                    <a:pt x="6" y="9"/>
                  </a:cubicBezTo>
                  <a:cubicBezTo>
                    <a:pt x="3" y="8"/>
                    <a:pt x="3" y="3"/>
                    <a:pt x="3" y="3"/>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 name="Freeform 50">
              <a:extLst>
                <a:ext uri="{FF2B5EF4-FFF2-40B4-BE49-F238E27FC236}">
                  <a16:creationId xmlns:a16="http://schemas.microsoft.com/office/drawing/2014/main" id="{73470AD0-7CDD-4F7A-8DA1-ECF35E2A7149}"/>
                </a:ext>
              </a:extLst>
            </p:cNvPr>
            <p:cNvSpPr>
              <a:spLocks/>
            </p:cNvSpPr>
            <p:nvPr userDrawn="1"/>
          </p:nvSpPr>
          <p:spPr bwMode="auto">
            <a:xfrm>
              <a:off x="309" y="291"/>
              <a:ext cx="13" cy="24"/>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9 h 11"/>
                <a:gd name="T12" fmla="*/ 2 w 6"/>
                <a:gd name="T13" fmla="*/ 8 h 11"/>
                <a:gd name="T14" fmla="*/ 3 w 6"/>
                <a:gd name="T15" fmla="*/ 11 h 11"/>
                <a:gd name="T16" fmla="*/ 4 w 6"/>
                <a:gd name="T17" fmla="*/ 8 h 11"/>
                <a:gd name="T18" fmla="*/ 6 w 6"/>
                <a:gd name="T19" fmla="*/ 9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3"/>
                    <a:pt x="3" y="7"/>
                    <a:pt x="0" y="9"/>
                  </a:cubicBezTo>
                  <a:cubicBezTo>
                    <a:pt x="0" y="9"/>
                    <a:pt x="1" y="9"/>
                    <a:pt x="2" y="8"/>
                  </a:cubicBezTo>
                  <a:cubicBezTo>
                    <a:pt x="2" y="8"/>
                    <a:pt x="2" y="10"/>
                    <a:pt x="3" y="11"/>
                  </a:cubicBezTo>
                  <a:cubicBezTo>
                    <a:pt x="4" y="10"/>
                    <a:pt x="4" y="8"/>
                    <a:pt x="4" y="8"/>
                  </a:cubicBezTo>
                  <a:cubicBezTo>
                    <a:pt x="5" y="9"/>
                    <a:pt x="6" y="9"/>
                    <a:pt x="6" y="9"/>
                  </a:cubicBezTo>
                  <a:cubicBezTo>
                    <a:pt x="3" y="7"/>
                    <a:pt x="3" y="3"/>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 name="Freeform 51">
              <a:extLst>
                <a:ext uri="{FF2B5EF4-FFF2-40B4-BE49-F238E27FC236}">
                  <a16:creationId xmlns:a16="http://schemas.microsoft.com/office/drawing/2014/main" id="{CDFA6BE3-1F68-49C1-BCBA-107B91601091}"/>
                </a:ext>
              </a:extLst>
            </p:cNvPr>
            <p:cNvSpPr>
              <a:spLocks/>
            </p:cNvSpPr>
            <p:nvPr userDrawn="1"/>
          </p:nvSpPr>
          <p:spPr bwMode="auto">
            <a:xfrm>
              <a:off x="322" y="268"/>
              <a:ext cx="12" cy="23"/>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8 h 11"/>
                <a:gd name="T12" fmla="*/ 2 w 6"/>
                <a:gd name="T13" fmla="*/ 8 h 11"/>
                <a:gd name="T14" fmla="*/ 3 w 6"/>
                <a:gd name="T15" fmla="*/ 11 h 11"/>
                <a:gd name="T16" fmla="*/ 4 w 6"/>
                <a:gd name="T17" fmla="*/ 8 h 11"/>
                <a:gd name="T18" fmla="*/ 6 w 6"/>
                <a:gd name="T19" fmla="*/ 8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2"/>
                    <a:pt x="3" y="7"/>
                    <a:pt x="0" y="8"/>
                  </a:cubicBezTo>
                  <a:cubicBezTo>
                    <a:pt x="0" y="8"/>
                    <a:pt x="1" y="8"/>
                    <a:pt x="2" y="8"/>
                  </a:cubicBezTo>
                  <a:cubicBezTo>
                    <a:pt x="2" y="8"/>
                    <a:pt x="3" y="9"/>
                    <a:pt x="3" y="11"/>
                  </a:cubicBezTo>
                  <a:cubicBezTo>
                    <a:pt x="4" y="9"/>
                    <a:pt x="4" y="8"/>
                    <a:pt x="4" y="8"/>
                  </a:cubicBezTo>
                  <a:cubicBezTo>
                    <a:pt x="5" y="8"/>
                    <a:pt x="6" y="8"/>
                    <a:pt x="6" y="8"/>
                  </a:cubicBezTo>
                  <a:cubicBezTo>
                    <a:pt x="3" y="7"/>
                    <a:pt x="3" y="2"/>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 name="Freeform 52">
              <a:extLst>
                <a:ext uri="{FF2B5EF4-FFF2-40B4-BE49-F238E27FC236}">
                  <a16:creationId xmlns:a16="http://schemas.microsoft.com/office/drawing/2014/main" id="{AB9DFD63-5B04-46F7-8CED-5894D9499DD0}"/>
                </a:ext>
              </a:extLst>
            </p:cNvPr>
            <p:cNvSpPr>
              <a:spLocks/>
            </p:cNvSpPr>
            <p:nvPr userDrawn="1"/>
          </p:nvSpPr>
          <p:spPr bwMode="auto">
            <a:xfrm>
              <a:off x="297" y="268"/>
              <a:ext cx="12" cy="23"/>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8 h 11"/>
                <a:gd name="T12" fmla="*/ 2 w 6"/>
                <a:gd name="T13" fmla="*/ 8 h 11"/>
                <a:gd name="T14" fmla="*/ 3 w 6"/>
                <a:gd name="T15" fmla="*/ 11 h 11"/>
                <a:gd name="T16" fmla="*/ 4 w 6"/>
                <a:gd name="T17" fmla="*/ 8 h 11"/>
                <a:gd name="T18" fmla="*/ 6 w 6"/>
                <a:gd name="T19" fmla="*/ 8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2"/>
                    <a:pt x="3" y="7"/>
                    <a:pt x="0" y="8"/>
                  </a:cubicBezTo>
                  <a:cubicBezTo>
                    <a:pt x="0" y="8"/>
                    <a:pt x="1" y="8"/>
                    <a:pt x="2" y="8"/>
                  </a:cubicBezTo>
                  <a:cubicBezTo>
                    <a:pt x="2" y="8"/>
                    <a:pt x="2" y="9"/>
                    <a:pt x="3" y="11"/>
                  </a:cubicBezTo>
                  <a:cubicBezTo>
                    <a:pt x="3" y="9"/>
                    <a:pt x="4" y="8"/>
                    <a:pt x="4" y="8"/>
                  </a:cubicBezTo>
                  <a:cubicBezTo>
                    <a:pt x="5" y="8"/>
                    <a:pt x="6" y="8"/>
                    <a:pt x="6" y="8"/>
                  </a:cubicBezTo>
                  <a:cubicBezTo>
                    <a:pt x="3" y="7"/>
                    <a:pt x="3" y="2"/>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 name="Freeform 53">
              <a:extLst>
                <a:ext uri="{FF2B5EF4-FFF2-40B4-BE49-F238E27FC236}">
                  <a16:creationId xmlns:a16="http://schemas.microsoft.com/office/drawing/2014/main" id="{C5243EA2-3D35-42F3-ABEC-CC81E378AC04}"/>
                </a:ext>
              </a:extLst>
            </p:cNvPr>
            <p:cNvSpPr>
              <a:spLocks/>
            </p:cNvSpPr>
            <p:nvPr userDrawn="1"/>
          </p:nvSpPr>
          <p:spPr bwMode="auto">
            <a:xfrm>
              <a:off x="322" y="315"/>
              <a:ext cx="12" cy="23"/>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9 h 11"/>
                <a:gd name="T12" fmla="*/ 2 w 6"/>
                <a:gd name="T13" fmla="*/ 9 h 11"/>
                <a:gd name="T14" fmla="*/ 3 w 6"/>
                <a:gd name="T15" fmla="*/ 11 h 11"/>
                <a:gd name="T16" fmla="*/ 4 w 6"/>
                <a:gd name="T17" fmla="*/ 9 h 11"/>
                <a:gd name="T18" fmla="*/ 6 w 6"/>
                <a:gd name="T19" fmla="*/ 9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3"/>
                    <a:pt x="3" y="7"/>
                    <a:pt x="0" y="9"/>
                  </a:cubicBezTo>
                  <a:cubicBezTo>
                    <a:pt x="0" y="9"/>
                    <a:pt x="1" y="9"/>
                    <a:pt x="2" y="9"/>
                  </a:cubicBezTo>
                  <a:cubicBezTo>
                    <a:pt x="2" y="9"/>
                    <a:pt x="3" y="10"/>
                    <a:pt x="3" y="11"/>
                  </a:cubicBezTo>
                  <a:cubicBezTo>
                    <a:pt x="4" y="10"/>
                    <a:pt x="4" y="9"/>
                    <a:pt x="4" y="9"/>
                  </a:cubicBezTo>
                  <a:cubicBezTo>
                    <a:pt x="5" y="9"/>
                    <a:pt x="6" y="9"/>
                    <a:pt x="6" y="9"/>
                  </a:cubicBezTo>
                  <a:cubicBezTo>
                    <a:pt x="3" y="7"/>
                    <a:pt x="3" y="3"/>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 name="Freeform 54">
              <a:extLst>
                <a:ext uri="{FF2B5EF4-FFF2-40B4-BE49-F238E27FC236}">
                  <a16:creationId xmlns:a16="http://schemas.microsoft.com/office/drawing/2014/main" id="{74BAA26D-AB7D-45DE-A898-5746D65925B6}"/>
                </a:ext>
              </a:extLst>
            </p:cNvPr>
            <p:cNvSpPr>
              <a:spLocks/>
            </p:cNvSpPr>
            <p:nvPr userDrawn="1"/>
          </p:nvSpPr>
          <p:spPr bwMode="auto">
            <a:xfrm>
              <a:off x="297" y="315"/>
              <a:ext cx="12" cy="23"/>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9 h 11"/>
                <a:gd name="T12" fmla="*/ 2 w 6"/>
                <a:gd name="T13" fmla="*/ 9 h 11"/>
                <a:gd name="T14" fmla="*/ 3 w 6"/>
                <a:gd name="T15" fmla="*/ 11 h 11"/>
                <a:gd name="T16" fmla="*/ 4 w 6"/>
                <a:gd name="T17" fmla="*/ 9 h 11"/>
                <a:gd name="T18" fmla="*/ 6 w 6"/>
                <a:gd name="T19" fmla="*/ 9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3"/>
                    <a:pt x="3" y="7"/>
                    <a:pt x="0" y="9"/>
                  </a:cubicBezTo>
                  <a:cubicBezTo>
                    <a:pt x="0" y="9"/>
                    <a:pt x="1" y="9"/>
                    <a:pt x="2" y="9"/>
                  </a:cubicBezTo>
                  <a:cubicBezTo>
                    <a:pt x="2" y="9"/>
                    <a:pt x="2" y="10"/>
                    <a:pt x="3" y="11"/>
                  </a:cubicBezTo>
                  <a:cubicBezTo>
                    <a:pt x="3" y="10"/>
                    <a:pt x="4" y="9"/>
                    <a:pt x="4" y="9"/>
                  </a:cubicBezTo>
                  <a:cubicBezTo>
                    <a:pt x="5" y="9"/>
                    <a:pt x="6" y="9"/>
                    <a:pt x="6" y="9"/>
                  </a:cubicBezTo>
                  <a:cubicBezTo>
                    <a:pt x="3" y="7"/>
                    <a:pt x="3" y="3"/>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 name="Freeform 55">
              <a:extLst>
                <a:ext uri="{FF2B5EF4-FFF2-40B4-BE49-F238E27FC236}">
                  <a16:creationId xmlns:a16="http://schemas.microsoft.com/office/drawing/2014/main" id="{A33B69B4-5F9D-4B51-A0F7-CE134D4ADD42}"/>
                </a:ext>
              </a:extLst>
            </p:cNvPr>
            <p:cNvSpPr>
              <a:spLocks/>
            </p:cNvSpPr>
            <p:nvPr userDrawn="1"/>
          </p:nvSpPr>
          <p:spPr bwMode="auto">
            <a:xfrm>
              <a:off x="309" y="135"/>
              <a:ext cx="13" cy="25"/>
            </a:xfrm>
            <a:custGeom>
              <a:avLst/>
              <a:gdLst>
                <a:gd name="T0" fmla="*/ 3 w 6"/>
                <a:gd name="T1" fmla="*/ 3 h 12"/>
                <a:gd name="T2" fmla="*/ 4 w 6"/>
                <a:gd name="T3" fmla="*/ 2 h 12"/>
                <a:gd name="T4" fmla="*/ 3 w 6"/>
                <a:gd name="T5" fmla="*/ 0 h 12"/>
                <a:gd name="T6" fmla="*/ 2 w 6"/>
                <a:gd name="T7" fmla="*/ 2 h 12"/>
                <a:gd name="T8" fmla="*/ 3 w 6"/>
                <a:gd name="T9" fmla="*/ 3 h 12"/>
                <a:gd name="T10" fmla="*/ 0 w 6"/>
                <a:gd name="T11" fmla="*/ 9 h 12"/>
                <a:gd name="T12" fmla="*/ 2 w 6"/>
                <a:gd name="T13" fmla="*/ 9 h 12"/>
                <a:gd name="T14" fmla="*/ 3 w 6"/>
                <a:gd name="T15" fmla="*/ 12 h 12"/>
                <a:gd name="T16" fmla="*/ 4 w 6"/>
                <a:gd name="T17" fmla="*/ 9 h 12"/>
                <a:gd name="T18" fmla="*/ 6 w 6"/>
                <a:gd name="T19" fmla="*/ 9 h 12"/>
                <a:gd name="T20" fmla="*/ 3 w 6"/>
                <a:gd name="T21"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2">
                  <a:moveTo>
                    <a:pt x="3" y="3"/>
                  </a:moveTo>
                  <a:cubicBezTo>
                    <a:pt x="4" y="2"/>
                    <a:pt x="4" y="2"/>
                    <a:pt x="4" y="2"/>
                  </a:cubicBezTo>
                  <a:cubicBezTo>
                    <a:pt x="3" y="0"/>
                    <a:pt x="3" y="0"/>
                    <a:pt x="3" y="0"/>
                  </a:cubicBezTo>
                  <a:cubicBezTo>
                    <a:pt x="2" y="2"/>
                    <a:pt x="2" y="2"/>
                    <a:pt x="2" y="2"/>
                  </a:cubicBezTo>
                  <a:cubicBezTo>
                    <a:pt x="3" y="3"/>
                    <a:pt x="3" y="3"/>
                    <a:pt x="3" y="3"/>
                  </a:cubicBezTo>
                  <a:cubicBezTo>
                    <a:pt x="3" y="3"/>
                    <a:pt x="3" y="8"/>
                    <a:pt x="0" y="9"/>
                  </a:cubicBezTo>
                  <a:cubicBezTo>
                    <a:pt x="0" y="9"/>
                    <a:pt x="1" y="9"/>
                    <a:pt x="2" y="9"/>
                  </a:cubicBezTo>
                  <a:cubicBezTo>
                    <a:pt x="2" y="9"/>
                    <a:pt x="2" y="10"/>
                    <a:pt x="3" y="12"/>
                  </a:cubicBezTo>
                  <a:cubicBezTo>
                    <a:pt x="4" y="10"/>
                    <a:pt x="4" y="9"/>
                    <a:pt x="4" y="9"/>
                  </a:cubicBezTo>
                  <a:cubicBezTo>
                    <a:pt x="5" y="9"/>
                    <a:pt x="6" y="9"/>
                    <a:pt x="6" y="9"/>
                  </a:cubicBezTo>
                  <a:cubicBezTo>
                    <a:pt x="3" y="8"/>
                    <a:pt x="3" y="3"/>
                    <a:pt x="3" y="3"/>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5" name="Freeform 56">
              <a:extLst>
                <a:ext uri="{FF2B5EF4-FFF2-40B4-BE49-F238E27FC236}">
                  <a16:creationId xmlns:a16="http://schemas.microsoft.com/office/drawing/2014/main" id="{1C3E0368-EBFC-406E-86C5-90E22DAF78A6}"/>
                </a:ext>
              </a:extLst>
            </p:cNvPr>
            <p:cNvSpPr>
              <a:spLocks/>
            </p:cNvSpPr>
            <p:nvPr userDrawn="1"/>
          </p:nvSpPr>
          <p:spPr bwMode="auto">
            <a:xfrm>
              <a:off x="322" y="112"/>
              <a:ext cx="12" cy="23"/>
            </a:xfrm>
            <a:custGeom>
              <a:avLst/>
              <a:gdLst>
                <a:gd name="T0" fmla="*/ 3 w 6"/>
                <a:gd name="T1" fmla="*/ 3 h 11"/>
                <a:gd name="T2" fmla="*/ 4 w 6"/>
                <a:gd name="T3" fmla="*/ 2 h 11"/>
                <a:gd name="T4" fmla="*/ 3 w 6"/>
                <a:gd name="T5" fmla="*/ 0 h 11"/>
                <a:gd name="T6" fmla="*/ 2 w 6"/>
                <a:gd name="T7" fmla="*/ 2 h 11"/>
                <a:gd name="T8" fmla="*/ 3 w 6"/>
                <a:gd name="T9" fmla="*/ 3 h 11"/>
                <a:gd name="T10" fmla="*/ 0 w 6"/>
                <a:gd name="T11" fmla="*/ 9 h 11"/>
                <a:gd name="T12" fmla="*/ 2 w 6"/>
                <a:gd name="T13" fmla="*/ 9 h 11"/>
                <a:gd name="T14" fmla="*/ 3 w 6"/>
                <a:gd name="T15" fmla="*/ 11 h 11"/>
                <a:gd name="T16" fmla="*/ 4 w 6"/>
                <a:gd name="T17" fmla="*/ 9 h 11"/>
                <a:gd name="T18" fmla="*/ 6 w 6"/>
                <a:gd name="T19" fmla="*/ 9 h 11"/>
                <a:gd name="T20" fmla="*/ 3 w 6"/>
                <a:gd name="T21"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3"/>
                  </a:moveTo>
                  <a:cubicBezTo>
                    <a:pt x="4" y="2"/>
                    <a:pt x="4" y="2"/>
                    <a:pt x="4" y="2"/>
                  </a:cubicBezTo>
                  <a:cubicBezTo>
                    <a:pt x="3" y="0"/>
                    <a:pt x="3" y="0"/>
                    <a:pt x="3" y="0"/>
                  </a:cubicBezTo>
                  <a:cubicBezTo>
                    <a:pt x="2" y="2"/>
                    <a:pt x="2" y="2"/>
                    <a:pt x="2" y="2"/>
                  </a:cubicBezTo>
                  <a:cubicBezTo>
                    <a:pt x="3" y="3"/>
                    <a:pt x="3" y="3"/>
                    <a:pt x="3" y="3"/>
                  </a:cubicBezTo>
                  <a:cubicBezTo>
                    <a:pt x="3" y="3"/>
                    <a:pt x="3" y="7"/>
                    <a:pt x="0" y="9"/>
                  </a:cubicBezTo>
                  <a:cubicBezTo>
                    <a:pt x="0" y="9"/>
                    <a:pt x="1" y="9"/>
                    <a:pt x="2" y="9"/>
                  </a:cubicBezTo>
                  <a:cubicBezTo>
                    <a:pt x="2" y="9"/>
                    <a:pt x="3" y="10"/>
                    <a:pt x="3" y="11"/>
                  </a:cubicBezTo>
                  <a:cubicBezTo>
                    <a:pt x="4" y="10"/>
                    <a:pt x="4" y="9"/>
                    <a:pt x="4" y="9"/>
                  </a:cubicBezTo>
                  <a:cubicBezTo>
                    <a:pt x="5" y="9"/>
                    <a:pt x="6" y="9"/>
                    <a:pt x="6" y="9"/>
                  </a:cubicBezTo>
                  <a:cubicBezTo>
                    <a:pt x="3" y="7"/>
                    <a:pt x="3" y="3"/>
                    <a:pt x="3" y="3"/>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6" name="Freeform 57">
              <a:extLst>
                <a:ext uri="{FF2B5EF4-FFF2-40B4-BE49-F238E27FC236}">
                  <a16:creationId xmlns:a16="http://schemas.microsoft.com/office/drawing/2014/main" id="{E77786A2-F9D9-47D6-8ADD-750E653E13F2}"/>
                </a:ext>
              </a:extLst>
            </p:cNvPr>
            <p:cNvSpPr>
              <a:spLocks/>
            </p:cNvSpPr>
            <p:nvPr userDrawn="1"/>
          </p:nvSpPr>
          <p:spPr bwMode="auto">
            <a:xfrm>
              <a:off x="297" y="112"/>
              <a:ext cx="12" cy="23"/>
            </a:xfrm>
            <a:custGeom>
              <a:avLst/>
              <a:gdLst>
                <a:gd name="T0" fmla="*/ 3 w 6"/>
                <a:gd name="T1" fmla="*/ 3 h 11"/>
                <a:gd name="T2" fmla="*/ 4 w 6"/>
                <a:gd name="T3" fmla="*/ 2 h 11"/>
                <a:gd name="T4" fmla="*/ 3 w 6"/>
                <a:gd name="T5" fmla="*/ 0 h 11"/>
                <a:gd name="T6" fmla="*/ 2 w 6"/>
                <a:gd name="T7" fmla="*/ 2 h 11"/>
                <a:gd name="T8" fmla="*/ 3 w 6"/>
                <a:gd name="T9" fmla="*/ 3 h 11"/>
                <a:gd name="T10" fmla="*/ 0 w 6"/>
                <a:gd name="T11" fmla="*/ 9 h 11"/>
                <a:gd name="T12" fmla="*/ 2 w 6"/>
                <a:gd name="T13" fmla="*/ 9 h 11"/>
                <a:gd name="T14" fmla="*/ 3 w 6"/>
                <a:gd name="T15" fmla="*/ 11 h 11"/>
                <a:gd name="T16" fmla="*/ 4 w 6"/>
                <a:gd name="T17" fmla="*/ 9 h 11"/>
                <a:gd name="T18" fmla="*/ 6 w 6"/>
                <a:gd name="T19" fmla="*/ 9 h 11"/>
                <a:gd name="T20" fmla="*/ 3 w 6"/>
                <a:gd name="T21"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3"/>
                  </a:moveTo>
                  <a:cubicBezTo>
                    <a:pt x="4" y="2"/>
                    <a:pt x="4" y="2"/>
                    <a:pt x="4" y="2"/>
                  </a:cubicBezTo>
                  <a:cubicBezTo>
                    <a:pt x="3" y="0"/>
                    <a:pt x="3" y="0"/>
                    <a:pt x="3" y="0"/>
                  </a:cubicBezTo>
                  <a:cubicBezTo>
                    <a:pt x="2" y="2"/>
                    <a:pt x="2" y="2"/>
                    <a:pt x="2" y="2"/>
                  </a:cubicBezTo>
                  <a:cubicBezTo>
                    <a:pt x="3" y="3"/>
                    <a:pt x="3" y="3"/>
                    <a:pt x="3" y="3"/>
                  </a:cubicBezTo>
                  <a:cubicBezTo>
                    <a:pt x="3" y="3"/>
                    <a:pt x="3" y="7"/>
                    <a:pt x="0" y="9"/>
                  </a:cubicBezTo>
                  <a:cubicBezTo>
                    <a:pt x="0" y="9"/>
                    <a:pt x="1" y="9"/>
                    <a:pt x="2" y="9"/>
                  </a:cubicBezTo>
                  <a:cubicBezTo>
                    <a:pt x="2" y="9"/>
                    <a:pt x="2" y="10"/>
                    <a:pt x="3" y="11"/>
                  </a:cubicBezTo>
                  <a:cubicBezTo>
                    <a:pt x="3" y="10"/>
                    <a:pt x="4" y="9"/>
                    <a:pt x="4" y="9"/>
                  </a:cubicBezTo>
                  <a:cubicBezTo>
                    <a:pt x="5" y="9"/>
                    <a:pt x="6" y="9"/>
                    <a:pt x="6" y="9"/>
                  </a:cubicBezTo>
                  <a:cubicBezTo>
                    <a:pt x="3" y="7"/>
                    <a:pt x="3" y="3"/>
                    <a:pt x="3" y="3"/>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 name="Freeform 58">
              <a:extLst>
                <a:ext uri="{FF2B5EF4-FFF2-40B4-BE49-F238E27FC236}">
                  <a16:creationId xmlns:a16="http://schemas.microsoft.com/office/drawing/2014/main" id="{3260309A-81B4-4457-BACA-1AF1899CA8E1}"/>
                </a:ext>
              </a:extLst>
            </p:cNvPr>
            <p:cNvSpPr>
              <a:spLocks/>
            </p:cNvSpPr>
            <p:nvPr userDrawn="1"/>
          </p:nvSpPr>
          <p:spPr bwMode="auto">
            <a:xfrm>
              <a:off x="322" y="160"/>
              <a:ext cx="12" cy="24"/>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8 h 11"/>
                <a:gd name="T12" fmla="*/ 2 w 6"/>
                <a:gd name="T13" fmla="*/ 8 h 11"/>
                <a:gd name="T14" fmla="*/ 3 w 6"/>
                <a:gd name="T15" fmla="*/ 11 h 11"/>
                <a:gd name="T16" fmla="*/ 4 w 6"/>
                <a:gd name="T17" fmla="*/ 8 h 11"/>
                <a:gd name="T18" fmla="*/ 6 w 6"/>
                <a:gd name="T19" fmla="*/ 8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2"/>
                    <a:pt x="3" y="7"/>
                    <a:pt x="0" y="8"/>
                  </a:cubicBezTo>
                  <a:cubicBezTo>
                    <a:pt x="0" y="8"/>
                    <a:pt x="1" y="9"/>
                    <a:pt x="2" y="8"/>
                  </a:cubicBezTo>
                  <a:cubicBezTo>
                    <a:pt x="2" y="8"/>
                    <a:pt x="3" y="9"/>
                    <a:pt x="3" y="11"/>
                  </a:cubicBezTo>
                  <a:cubicBezTo>
                    <a:pt x="4" y="9"/>
                    <a:pt x="4" y="8"/>
                    <a:pt x="4" y="8"/>
                  </a:cubicBezTo>
                  <a:cubicBezTo>
                    <a:pt x="5" y="9"/>
                    <a:pt x="6" y="8"/>
                    <a:pt x="6" y="8"/>
                  </a:cubicBezTo>
                  <a:cubicBezTo>
                    <a:pt x="3" y="7"/>
                    <a:pt x="3" y="2"/>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8" name="Freeform 59">
              <a:extLst>
                <a:ext uri="{FF2B5EF4-FFF2-40B4-BE49-F238E27FC236}">
                  <a16:creationId xmlns:a16="http://schemas.microsoft.com/office/drawing/2014/main" id="{DCCE8012-3DCB-4AD4-8E38-EB94123BEDF4}"/>
                </a:ext>
              </a:extLst>
            </p:cNvPr>
            <p:cNvSpPr>
              <a:spLocks/>
            </p:cNvSpPr>
            <p:nvPr userDrawn="1"/>
          </p:nvSpPr>
          <p:spPr bwMode="auto">
            <a:xfrm>
              <a:off x="297" y="160"/>
              <a:ext cx="12" cy="24"/>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8 h 11"/>
                <a:gd name="T12" fmla="*/ 2 w 6"/>
                <a:gd name="T13" fmla="*/ 8 h 11"/>
                <a:gd name="T14" fmla="*/ 3 w 6"/>
                <a:gd name="T15" fmla="*/ 11 h 11"/>
                <a:gd name="T16" fmla="*/ 4 w 6"/>
                <a:gd name="T17" fmla="*/ 8 h 11"/>
                <a:gd name="T18" fmla="*/ 6 w 6"/>
                <a:gd name="T19" fmla="*/ 8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2"/>
                    <a:pt x="3" y="7"/>
                    <a:pt x="0" y="8"/>
                  </a:cubicBezTo>
                  <a:cubicBezTo>
                    <a:pt x="0" y="8"/>
                    <a:pt x="1" y="9"/>
                    <a:pt x="2" y="8"/>
                  </a:cubicBezTo>
                  <a:cubicBezTo>
                    <a:pt x="2" y="8"/>
                    <a:pt x="2" y="9"/>
                    <a:pt x="3" y="11"/>
                  </a:cubicBezTo>
                  <a:cubicBezTo>
                    <a:pt x="3" y="9"/>
                    <a:pt x="4" y="8"/>
                    <a:pt x="4" y="8"/>
                  </a:cubicBezTo>
                  <a:cubicBezTo>
                    <a:pt x="5" y="9"/>
                    <a:pt x="6" y="8"/>
                    <a:pt x="6" y="8"/>
                  </a:cubicBezTo>
                  <a:cubicBezTo>
                    <a:pt x="3" y="7"/>
                    <a:pt x="3" y="2"/>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9" name="Freeform 60">
              <a:extLst>
                <a:ext uri="{FF2B5EF4-FFF2-40B4-BE49-F238E27FC236}">
                  <a16:creationId xmlns:a16="http://schemas.microsoft.com/office/drawing/2014/main" id="{1594C071-B293-4C89-9C60-C458290572CA}"/>
                </a:ext>
              </a:extLst>
            </p:cNvPr>
            <p:cNvSpPr>
              <a:spLocks/>
            </p:cNvSpPr>
            <p:nvPr userDrawn="1"/>
          </p:nvSpPr>
          <p:spPr bwMode="auto">
            <a:xfrm>
              <a:off x="211" y="105"/>
              <a:ext cx="75" cy="77"/>
            </a:xfrm>
            <a:custGeom>
              <a:avLst/>
              <a:gdLst>
                <a:gd name="T0" fmla="*/ 32 w 36"/>
                <a:gd name="T1" fmla="*/ 23 h 36"/>
                <a:gd name="T2" fmla="*/ 35 w 36"/>
                <a:gd name="T3" fmla="*/ 22 h 36"/>
                <a:gd name="T4" fmla="*/ 35 w 36"/>
                <a:gd name="T5" fmla="*/ 29 h 36"/>
                <a:gd name="T6" fmla="*/ 35 w 36"/>
                <a:gd name="T7" fmla="*/ 34 h 36"/>
                <a:gd name="T8" fmla="*/ 34 w 36"/>
                <a:gd name="T9" fmla="*/ 35 h 36"/>
                <a:gd name="T10" fmla="*/ 29 w 36"/>
                <a:gd name="T11" fmla="*/ 36 h 36"/>
                <a:gd name="T12" fmla="*/ 27 w 36"/>
                <a:gd name="T13" fmla="*/ 32 h 36"/>
                <a:gd name="T14" fmla="*/ 27 w 36"/>
                <a:gd name="T15" fmla="*/ 31 h 36"/>
                <a:gd name="T16" fmla="*/ 30 w 36"/>
                <a:gd name="T17" fmla="*/ 29 h 36"/>
                <a:gd name="T18" fmla="*/ 27 w 36"/>
                <a:gd name="T19" fmla="*/ 25 h 36"/>
                <a:gd name="T20" fmla="*/ 27 w 36"/>
                <a:gd name="T21" fmla="*/ 26 h 36"/>
                <a:gd name="T22" fmla="*/ 27 w 36"/>
                <a:gd name="T23" fmla="*/ 27 h 36"/>
                <a:gd name="T24" fmla="*/ 24 w 36"/>
                <a:gd name="T25" fmla="*/ 33 h 36"/>
                <a:gd name="T26" fmla="*/ 21 w 36"/>
                <a:gd name="T27" fmla="*/ 35 h 36"/>
                <a:gd name="T28" fmla="*/ 19 w 36"/>
                <a:gd name="T29" fmla="*/ 35 h 36"/>
                <a:gd name="T30" fmla="*/ 15 w 36"/>
                <a:gd name="T31" fmla="*/ 35 h 36"/>
                <a:gd name="T32" fmla="*/ 15 w 36"/>
                <a:gd name="T33" fmla="*/ 32 h 36"/>
                <a:gd name="T34" fmla="*/ 15 w 36"/>
                <a:gd name="T35" fmla="*/ 30 h 36"/>
                <a:gd name="T36" fmla="*/ 21 w 36"/>
                <a:gd name="T37" fmla="*/ 30 h 36"/>
                <a:gd name="T38" fmla="*/ 20 w 36"/>
                <a:gd name="T39" fmla="*/ 22 h 36"/>
                <a:gd name="T40" fmla="*/ 18 w 36"/>
                <a:gd name="T41" fmla="*/ 22 h 36"/>
                <a:gd name="T42" fmla="*/ 18 w 36"/>
                <a:gd name="T43" fmla="*/ 23 h 36"/>
                <a:gd name="T44" fmla="*/ 15 w 36"/>
                <a:gd name="T45" fmla="*/ 26 h 36"/>
                <a:gd name="T46" fmla="*/ 13 w 36"/>
                <a:gd name="T47" fmla="*/ 29 h 36"/>
                <a:gd name="T48" fmla="*/ 9 w 36"/>
                <a:gd name="T49" fmla="*/ 34 h 36"/>
                <a:gd name="T50" fmla="*/ 7 w 36"/>
                <a:gd name="T51" fmla="*/ 34 h 36"/>
                <a:gd name="T52" fmla="*/ 2 w 36"/>
                <a:gd name="T53" fmla="*/ 36 h 36"/>
                <a:gd name="T54" fmla="*/ 3 w 36"/>
                <a:gd name="T55" fmla="*/ 32 h 36"/>
                <a:gd name="T56" fmla="*/ 2 w 36"/>
                <a:gd name="T57" fmla="*/ 29 h 36"/>
                <a:gd name="T58" fmla="*/ 7 w 36"/>
                <a:gd name="T59" fmla="*/ 28 h 36"/>
                <a:gd name="T60" fmla="*/ 9 w 36"/>
                <a:gd name="T61" fmla="*/ 22 h 36"/>
                <a:gd name="T62" fmla="*/ 7 w 36"/>
                <a:gd name="T63" fmla="*/ 25 h 36"/>
                <a:gd name="T64" fmla="*/ 2 w 36"/>
                <a:gd name="T65" fmla="*/ 17 h 36"/>
                <a:gd name="T66" fmla="*/ 1 w 36"/>
                <a:gd name="T67" fmla="*/ 11 h 36"/>
                <a:gd name="T68" fmla="*/ 1 w 36"/>
                <a:gd name="T69" fmla="*/ 8 h 36"/>
                <a:gd name="T70" fmla="*/ 2 w 36"/>
                <a:gd name="T71" fmla="*/ 4 h 36"/>
                <a:gd name="T72" fmla="*/ 1 w 36"/>
                <a:gd name="T73" fmla="*/ 1 h 36"/>
                <a:gd name="T74" fmla="*/ 8 w 36"/>
                <a:gd name="T75" fmla="*/ 10 h 36"/>
                <a:gd name="T76" fmla="*/ 7 w 36"/>
                <a:gd name="T77" fmla="*/ 17 h 36"/>
                <a:gd name="T78" fmla="*/ 10 w 36"/>
                <a:gd name="T79" fmla="*/ 14 h 36"/>
                <a:gd name="T80" fmla="*/ 10 w 36"/>
                <a:gd name="T81" fmla="*/ 10 h 36"/>
                <a:gd name="T82" fmla="*/ 9 w 36"/>
                <a:gd name="T83" fmla="*/ 4 h 36"/>
                <a:gd name="T84" fmla="*/ 11 w 36"/>
                <a:gd name="T85" fmla="*/ 1 h 36"/>
                <a:gd name="T86" fmla="*/ 13 w 36"/>
                <a:gd name="T87" fmla="*/ 1 h 36"/>
                <a:gd name="T88" fmla="*/ 14 w 36"/>
                <a:gd name="T89" fmla="*/ 0 h 36"/>
                <a:gd name="T90" fmla="*/ 16 w 36"/>
                <a:gd name="T91" fmla="*/ 2 h 36"/>
                <a:gd name="T92" fmla="*/ 17 w 36"/>
                <a:gd name="T93" fmla="*/ 1 h 36"/>
                <a:gd name="T94" fmla="*/ 18 w 36"/>
                <a:gd name="T95" fmla="*/ 4 h 36"/>
                <a:gd name="T96" fmla="*/ 18 w 36"/>
                <a:gd name="T97" fmla="*/ 10 h 36"/>
                <a:gd name="T98" fmla="*/ 31 w 36"/>
                <a:gd name="T99" fmla="*/ 16 h 36"/>
                <a:gd name="T100" fmla="*/ 20 w 36"/>
                <a:gd name="T101" fmla="*/ 6 h 36"/>
                <a:gd name="T102" fmla="*/ 31 w 36"/>
                <a:gd name="T103" fmla="*/ 2 h 36"/>
                <a:gd name="T104" fmla="*/ 35 w 36"/>
                <a:gd name="T105" fmla="*/ 4 h 36"/>
                <a:gd name="T106" fmla="*/ 24 w 36"/>
                <a:gd name="T107" fmla="*/ 5 h 36"/>
                <a:gd name="T108" fmla="*/ 31 w 36"/>
                <a:gd name="T109" fmla="*/ 1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6" h="36">
                  <a:moveTo>
                    <a:pt x="30" y="19"/>
                  </a:moveTo>
                  <a:cubicBezTo>
                    <a:pt x="30" y="19"/>
                    <a:pt x="30" y="19"/>
                    <a:pt x="30" y="19"/>
                  </a:cubicBezTo>
                  <a:cubicBezTo>
                    <a:pt x="31" y="20"/>
                    <a:pt x="31" y="20"/>
                    <a:pt x="31" y="20"/>
                  </a:cubicBezTo>
                  <a:cubicBezTo>
                    <a:pt x="31" y="22"/>
                    <a:pt x="32" y="23"/>
                    <a:pt x="32" y="23"/>
                  </a:cubicBezTo>
                  <a:cubicBezTo>
                    <a:pt x="33" y="23"/>
                    <a:pt x="33" y="23"/>
                    <a:pt x="34" y="22"/>
                  </a:cubicBezTo>
                  <a:cubicBezTo>
                    <a:pt x="34" y="21"/>
                    <a:pt x="34" y="21"/>
                    <a:pt x="34" y="21"/>
                  </a:cubicBezTo>
                  <a:cubicBezTo>
                    <a:pt x="34" y="21"/>
                    <a:pt x="34" y="21"/>
                    <a:pt x="34" y="21"/>
                  </a:cubicBezTo>
                  <a:cubicBezTo>
                    <a:pt x="35" y="21"/>
                    <a:pt x="35" y="22"/>
                    <a:pt x="35" y="22"/>
                  </a:cubicBezTo>
                  <a:cubicBezTo>
                    <a:pt x="35" y="23"/>
                    <a:pt x="35" y="23"/>
                    <a:pt x="35" y="24"/>
                  </a:cubicBezTo>
                  <a:cubicBezTo>
                    <a:pt x="35" y="25"/>
                    <a:pt x="35" y="25"/>
                    <a:pt x="35" y="26"/>
                  </a:cubicBezTo>
                  <a:cubicBezTo>
                    <a:pt x="35" y="26"/>
                    <a:pt x="35" y="26"/>
                    <a:pt x="35" y="27"/>
                  </a:cubicBezTo>
                  <a:cubicBezTo>
                    <a:pt x="35" y="27"/>
                    <a:pt x="35" y="28"/>
                    <a:pt x="35" y="29"/>
                  </a:cubicBezTo>
                  <a:cubicBezTo>
                    <a:pt x="35" y="30"/>
                    <a:pt x="35" y="30"/>
                    <a:pt x="35" y="31"/>
                  </a:cubicBezTo>
                  <a:cubicBezTo>
                    <a:pt x="35" y="31"/>
                    <a:pt x="35" y="32"/>
                    <a:pt x="35" y="32"/>
                  </a:cubicBezTo>
                  <a:cubicBezTo>
                    <a:pt x="35" y="32"/>
                    <a:pt x="35" y="33"/>
                    <a:pt x="35" y="33"/>
                  </a:cubicBezTo>
                  <a:cubicBezTo>
                    <a:pt x="35" y="34"/>
                    <a:pt x="35" y="34"/>
                    <a:pt x="35" y="34"/>
                  </a:cubicBezTo>
                  <a:cubicBezTo>
                    <a:pt x="35" y="35"/>
                    <a:pt x="35" y="35"/>
                    <a:pt x="35" y="35"/>
                  </a:cubicBezTo>
                  <a:cubicBezTo>
                    <a:pt x="35" y="35"/>
                    <a:pt x="35" y="35"/>
                    <a:pt x="35" y="35"/>
                  </a:cubicBezTo>
                  <a:cubicBezTo>
                    <a:pt x="35" y="35"/>
                    <a:pt x="35" y="35"/>
                    <a:pt x="35" y="35"/>
                  </a:cubicBezTo>
                  <a:cubicBezTo>
                    <a:pt x="34" y="35"/>
                    <a:pt x="34" y="35"/>
                    <a:pt x="34" y="35"/>
                  </a:cubicBezTo>
                  <a:cubicBezTo>
                    <a:pt x="33" y="35"/>
                    <a:pt x="33" y="35"/>
                    <a:pt x="33" y="35"/>
                  </a:cubicBezTo>
                  <a:cubicBezTo>
                    <a:pt x="33" y="35"/>
                    <a:pt x="33" y="35"/>
                    <a:pt x="32" y="34"/>
                  </a:cubicBezTo>
                  <a:cubicBezTo>
                    <a:pt x="32" y="35"/>
                    <a:pt x="32" y="35"/>
                    <a:pt x="30" y="35"/>
                  </a:cubicBezTo>
                  <a:cubicBezTo>
                    <a:pt x="29" y="35"/>
                    <a:pt x="29" y="36"/>
                    <a:pt x="29" y="36"/>
                  </a:cubicBezTo>
                  <a:cubicBezTo>
                    <a:pt x="29" y="36"/>
                    <a:pt x="29" y="36"/>
                    <a:pt x="29" y="36"/>
                  </a:cubicBezTo>
                  <a:cubicBezTo>
                    <a:pt x="28" y="36"/>
                    <a:pt x="28" y="35"/>
                    <a:pt x="28" y="34"/>
                  </a:cubicBezTo>
                  <a:cubicBezTo>
                    <a:pt x="28" y="34"/>
                    <a:pt x="28" y="33"/>
                    <a:pt x="28" y="33"/>
                  </a:cubicBezTo>
                  <a:cubicBezTo>
                    <a:pt x="28" y="32"/>
                    <a:pt x="27" y="32"/>
                    <a:pt x="27" y="32"/>
                  </a:cubicBezTo>
                  <a:cubicBezTo>
                    <a:pt x="27" y="32"/>
                    <a:pt x="27" y="32"/>
                    <a:pt x="27" y="32"/>
                  </a:cubicBezTo>
                  <a:cubicBezTo>
                    <a:pt x="26" y="32"/>
                    <a:pt x="26" y="32"/>
                    <a:pt x="26" y="32"/>
                  </a:cubicBezTo>
                  <a:cubicBezTo>
                    <a:pt x="26" y="32"/>
                    <a:pt x="26" y="32"/>
                    <a:pt x="26" y="32"/>
                  </a:cubicBezTo>
                  <a:cubicBezTo>
                    <a:pt x="26" y="32"/>
                    <a:pt x="26" y="31"/>
                    <a:pt x="27" y="31"/>
                  </a:cubicBezTo>
                  <a:cubicBezTo>
                    <a:pt x="27" y="30"/>
                    <a:pt x="27" y="30"/>
                    <a:pt x="27" y="30"/>
                  </a:cubicBezTo>
                  <a:cubicBezTo>
                    <a:pt x="27" y="30"/>
                    <a:pt x="27" y="30"/>
                    <a:pt x="28" y="29"/>
                  </a:cubicBezTo>
                  <a:cubicBezTo>
                    <a:pt x="28" y="29"/>
                    <a:pt x="28" y="29"/>
                    <a:pt x="29" y="29"/>
                  </a:cubicBezTo>
                  <a:cubicBezTo>
                    <a:pt x="30" y="29"/>
                    <a:pt x="30" y="29"/>
                    <a:pt x="30" y="29"/>
                  </a:cubicBezTo>
                  <a:cubicBezTo>
                    <a:pt x="31" y="28"/>
                    <a:pt x="31" y="28"/>
                    <a:pt x="31" y="28"/>
                  </a:cubicBezTo>
                  <a:cubicBezTo>
                    <a:pt x="31" y="27"/>
                    <a:pt x="31" y="27"/>
                    <a:pt x="30" y="27"/>
                  </a:cubicBezTo>
                  <a:cubicBezTo>
                    <a:pt x="28" y="26"/>
                    <a:pt x="28" y="26"/>
                    <a:pt x="28" y="26"/>
                  </a:cubicBezTo>
                  <a:cubicBezTo>
                    <a:pt x="28" y="26"/>
                    <a:pt x="28" y="26"/>
                    <a:pt x="27" y="25"/>
                  </a:cubicBezTo>
                  <a:cubicBezTo>
                    <a:pt x="26" y="25"/>
                    <a:pt x="26" y="25"/>
                    <a:pt x="26" y="25"/>
                  </a:cubicBezTo>
                  <a:cubicBezTo>
                    <a:pt x="26" y="25"/>
                    <a:pt x="25" y="25"/>
                    <a:pt x="25" y="25"/>
                  </a:cubicBezTo>
                  <a:cubicBezTo>
                    <a:pt x="25" y="26"/>
                    <a:pt x="26" y="26"/>
                    <a:pt x="26" y="26"/>
                  </a:cubicBezTo>
                  <a:cubicBezTo>
                    <a:pt x="27" y="26"/>
                    <a:pt x="27" y="26"/>
                    <a:pt x="27" y="26"/>
                  </a:cubicBezTo>
                  <a:cubicBezTo>
                    <a:pt x="27" y="26"/>
                    <a:pt x="27" y="26"/>
                    <a:pt x="27" y="26"/>
                  </a:cubicBezTo>
                  <a:cubicBezTo>
                    <a:pt x="27" y="26"/>
                    <a:pt x="27" y="26"/>
                    <a:pt x="27" y="27"/>
                  </a:cubicBezTo>
                  <a:cubicBezTo>
                    <a:pt x="27" y="27"/>
                    <a:pt x="27" y="27"/>
                    <a:pt x="27" y="27"/>
                  </a:cubicBezTo>
                  <a:cubicBezTo>
                    <a:pt x="27" y="27"/>
                    <a:pt x="27" y="27"/>
                    <a:pt x="27" y="27"/>
                  </a:cubicBezTo>
                  <a:cubicBezTo>
                    <a:pt x="27" y="28"/>
                    <a:pt x="27" y="28"/>
                    <a:pt x="26" y="29"/>
                  </a:cubicBezTo>
                  <a:cubicBezTo>
                    <a:pt x="26" y="30"/>
                    <a:pt x="26" y="30"/>
                    <a:pt x="26" y="30"/>
                  </a:cubicBezTo>
                  <a:cubicBezTo>
                    <a:pt x="26" y="31"/>
                    <a:pt x="25" y="32"/>
                    <a:pt x="24" y="32"/>
                  </a:cubicBezTo>
                  <a:cubicBezTo>
                    <a:pt x="24" y="33"/>
                    <a:pt x="24" y="33"/>
                    <a:pt x="24" y="33"/>
                  </a:cubicBezTo>
                  <a:cubicBezTo>
                    <a:pt x="24" y="33"/>
                    <a:pt x="24" y="33"/>
                    <a:pt x="23" y="33"/>
                  </a:cubicBezTo>
                  <a:cubicBezTo>
                    <a:pt x="23" y="33"/>
                    <a:pt x="23" y="34"/>
                    <a:pt x="23" y="34"/>
                  </a:cubicBezTo>
                  <a:cubicBezTo>
                    <a:pt x="22" y="34"/>
                    <a:pt x="22" y="35"/>
                    <a:pt x="22" y="35"/>
                  </a:cubicBezTo>
                  <a:cubicBezTo>
                    <a:pt x="21" y="35"/>
                    <a:pt x="21" y="35"/>
                    <a:pt x="21" y="35"/>
                  </a:cubicBezTo>
                  <a:cubicBezTo>
                    <a:pt x="21" y="36"/>
                    <a:pt x="21" y="36"/>
                    <a:pt x="21" y="36"/>
                  </a:cubicBezTo>
                  <a:cubicBezTo>
                    <a:pt x="21" y="36"/>
                    <a:pt x="21" y="36"/>
                    <a:pt x="21" y="36"/>
                  </a:cubicBezTo>
                  <a:cubicBezTo>
                    <a:pt x="20" y="36"/>
                    <a:pt x="20" y="36"/>
                    <a:pt x="20" y="35"/>
                  </a:cubicBezTo>
                  <a:cubicBezTo>
                    <a:pt x="20" y="35"/>
                    <a:pt x="20" y="35"/>
                    <a:pt x="19" y="35"/>
                  </a:cubicBezTo>
                  <a:cubicBezTo>
                    <a:pt x="19" y="35"/>
                    <a:pt x="19" y="35"/>
                    <a:pt x="19" y="35"/>
                  </a:cubicBezTo>
                  <a:cubicBezTo>
                    <a:pt x="18" y="35"/>
                    <a:pt x="18" y="35"/>
                    <a:pt x="18" y="35"/>
                  </a:cubicBezTo>
                  <a:cubicBezTo>
                    <a:pt x="17" y="35"/>
                    <a:pt x="17" y="35"/>
                    <a:pt x="17" y="35"/>
                  </a:cubicBezTo>
                  <a:cubicBezTo>
                    <a:pt x="16" y="35"/>
                    <a:pt x="15" y="35"/>
                    <a:pt x="15" y="35"/>
                  </a:cubicBezTo>
                  <a:cubicBezTo>
                    <a:pt x="15" y="35"/>
                    <a:pt x="15" y="35"/>
                    <a:pt x="15" y="35"/>
                  </a:cubicBezTo>
                  <a:cubicBezTo>
                    <a:pt x="15" y="35"/>
                    <a:pt x="15" y="35"/>
                    <a:pt x="15" y="35"/>
                  </a:cubicBezTo>
                  <a:cubicBezTo>
                    <a:pt x="14" y="35"/>
                    <a:pt x="14" y="35"/>
                    <a:pt x="14" y="35"/>
                  </a:cubicBezTo>
                  <a:cubicBezTo>
                    <a:pt x="14" y="34"/>
                    <a:pt x="15" y="33"/>
                    <a:pt x="15" y="32"/>
                  </a:cubicBezTo>
                  <a:cubicBezTo>
                    <a:pt x="16" y="32"/>
                    <a:pt x="16" y="31"/>
                    <a:pt x="16" y="31"/>
                  </a:cubicBezTo>
                  <a:cubicBezTo>
                    <a:pt x="16" y="31"/>
                    <a:pt x="16" y="30"/>
                    <a:pt x="15" y="30"/>
                  </a:cubicBezTo>
                  <a:cubicBezTo>
                    <a:pt x="15" y="30"/>
                    <a:pt x="15" y="30"/>
                    <a:pt x="15" y="30"/>
                  </a:cubicBezTo>
                  <a:cubicBezTo>
                    <a:pt x="15" y="30"/>
                    <a:pt x="15" y="30"/>
                    <a:pt x="15" y="30"/>
                  </a:cubicBezTo>
                  <a:cubicBezTo>
                    <a:pt x="15" y="29"/>
                    <a:pt x="15" y="29"/>
                    <a:pt x="16" y="29"/>
                  </a:cubicBezTo>
                  <a:cubicBezTo>
                    <a:pt x="16" y="29"/>
                    <a:pt x="17" y="28"/>
                    <a:pt x="17" y="28"/>
                  </a:cubicBezTo>
                  <a:cubicBezTo>
                    <a:pt x="18" y="28"/>
                    <a:pt x="19" y="29"/>
                    <a:pt x="19" y="29"/>
                  </a:cubicBezTo>
                  <a:cubicBezTo>
                    <a:pt x="20" y="30"/>
                    <a:pt x="20" y="30"/>
                    <a:pt x="21" y="30"/>
                  </a:cubicBezTo>
                  <a:cubicBezTo>
                    <a:pt x="22" y="30"/>
                    <a:pt x="22" y="29"/>
                    <a:pt x="22" y="29"/>
                  </a:cubicBezTo>
                  <a:cubicBezTo>
                    <a:pt x="22" y="28"/>
                    <a:pt x="22" y="28"/>
                    <a:pt x="21" y="27"/>
                  </a:cubicBezTo>
                  <a:cubicBezTo>
                    <a:pt x="20" y="26"/>
                    <a:pt x="20" y="25"/>
                    <a:pt x="20" y="24"/>
                  </a:cubicBezTo>
                  <a:cubicBezTo>
                    <a:pt x="20" y="23"/>
                    <a:pt x="20" y="23"/>
                    <a:pt x="20" y="22"/>
                  </a:cubicBezTo>
                  <a:cubicBezTo>
                    <a:pt x="21" y="22"/>
                    <a:pt x="21" y="22"/>
                    <a:pt x="21" y="22"/>
                  </a:cubicBezTo>
                  <a:cubicBezTo>
                    <a:pt x="21" y="22"/>
                    <a:pt x="21" y="22"/>
                    <a:pt x="21" y="22"/>
                  </a:cubicBezTo>
                  <a:cubicBezTo>
                    <a:pt x="21" y="21"/>
                    <a:pt x="21" y="21"/>
                    <a:pt x="20" y="21"/>
                  </a:cubicBezTo>
                  <a:cubicBezTo>
                    <a:pt x="20" y="21"/>
                    <a:pt x="19" y="22"/>
                    <a:pt x="18" y="22"/>
                  </a:cubicBezTo>
                  <a:cubicBezTo>
                    <a:pt x="17" y="22"/>
                    <a:pt x="17" y="23"/>
                    <a:pt x="17" y="23"/>
                  </a:cubicBezTo>
                  <a:cubicBezTo>
                    <a:pt x="17" y="23"/>
                    <a:pt x="17" y="23"/>
                    <a:pt x="17" y="23"/>
                  </a:cubicBezTo>
                  <a:cubicBezTo>
                    <a:pt x="18" y="23"/>
                    <a:pt x="18" y="23"/>
                    <a:pt x="18" y="23"/>
                  </a:cubicBezTo>
                  <a:cubicBezTo>
                    <a:pt x="18" y="23"/>
                    <a:pt x="18" y="23"/>
                    <a:pt x="18" y="23"/>
                  </a:cubicBezTo>
                  <a:cubicBezTo>
                    <a:pt x="18" y="23"/>
                    <a:pt x="18" y="24"/>
                    <a:pt x="18" y="24"/>
                  </a:cubicBezTo>
                  <a:cubicBezTo>
                    <a:pt x="17" y="25"/>
                    <a:pt x="17" y="25"/>
                    <a:pt x="17" y="25"/>
                  </a:cubicBezTo>
                  <a:cubicBezTo>
                    <a:pt x="17" y="25"/>
                    <a:pt x="16" y="26"/>
                    <a:pt x="16" y="26"/>
                  </a:cubicBezTo>
                  <a:cubicBezTo>
                    <a:pt x="15" y="26"/>
                    <a:pt x="15" y="26"/>
                    <a:pt x="15" y="26"/>
                  </a:cubicBezTo>
                  <a:cubicBezTo>
                    <a:pt x="15" y="26"/>
                    <a:pt x="15" y="27"/>
                    <a:pt x="15" y="27"/>
                  </a:cubicBezTo>
                  <a:cubicBezTo>
                    <a:pt x="15" y="27"/>
                    <a:pt x="14" y="28"/>
                    <a:pt x="13" y="28"/>
                  </a:cubicBezTo>
                  <a:cubicBezTo>
                    <a:pt x="13" y="29"/>
                    <a:pt x="13" y="29"/>
                    <a:pt x="13" y="29"/>
                  </a:cubicBezTo>
                  <a:cubicBezTo>
                    <a:pt x="13" y="29"/>
                    <a:pt x="13" y="29"/>
                    <a:pt x="13" y="29"/>
                  </a:cubicBezTo>
                  <a:cubicBezTo>
                    <a:pt x="13" y="29"/>
                    <a:pt x="12" y="30"/>
                    <a:pt x="12" y="30"/>
                  </a:cubicBezTo>
                  <a:cubicBezTo>
                    <a:pt x="12" y="31"/>
                    <a:pt x="12" y="31"/>
                    <a:pt x="11" y="31"/>
                  </a:cubicBezTo>
                  <a:cubicBezTo>
                    <a:pt x="10" y="32"/>
                    <a:pt x="10" y="32"/>
                    <a:pt x="10" y="32"/>
                  </a:cubicBezTo>
                  <a:cubicBezTo>
                    <a:pt x="10" y="32"/>
                    <a:pt x="10" y="33"/>
                    <a:pt x="9" y="34"/>
                  </a:cubicBezTo>
                  <a:cubicBezTo>
                    <a:pt x="9" y="35"/>
                    <a:pt x="9" y="35"/>
                    <a:pt x="9" y="35"/>
                  </a:cubicBezTo>
                  <a:cubicBezTo>
                    <a:pt x="9" y="35"/>
                    <a:pt x="9" y="35"/>
                    <a:pt x="9" y="35"/>
                  </a:cubicBezTo>
                  <a:cubicBezTo>
                    <a:pt x="8" y="34"/>
                    <a:pt x="7" y="34"/>
                    <a:pt x="7" y="34"/>
                  </a:cubicBezTo>
                  <a:cubicBezTo>
                    <a:pt x="7" y="34"/>
                    <a:pt x="7" y="34"/>
                    <a:pt x="7" y="34"/>
                  </a:cubicBezTo>
                  <a:cubicBezTo>
                    <a:pt x="6" y="34"/>
                    <a:pt x="6" y="34"/>
                    <a:pt x="6" y="34"/>
                  </a:cubicBezTo>
                  <a:cubicBezTo>
                    <a:pt x="4" y="35"/>
                    <a:pt x="4" y="35"/>
                    <a:pt x="4" y="35"/>
                  </a:cubicBezTo>
                  <a:cubicBezTo>
                    <a:pt x="3" y="35"/>
                    <a:pt x="3" y="35"/>
                    <a:pt x="3" y="36"/>
                  </a:cubicBezTo>
                  <a:cubicBezTo>
                    <a:pt x="2" y="36"/>
                    <a:pt x="2" y="36"/>
                    <a:pt x="2" y="36"/>
                  </a:cubicBezTo>
                  <a:cubicBezTo>
                    <a:pt x="2" y="36"/>
                    <a:pt x="2" y="36"/>
                    <a:pt x="2" y="36"/>
                  </a:cubicBezTo>
                  <a:cubicBezTo>
                    <a:pt x="2" y="35"/>
                    <a:pt x="2" y="35"/>
                    <a:pt x="2" y="35"/>
                  </a:cubicBezTo>
                  <a:cubicBezTo>
                    <a:pt x="2" y="34"/>
                    <a:pt x="2" y="34"/>
                    <a:pt x="2" y="34"/>
                  </a:cubicBezTo>
                  <a:cubicBezTo>
                    <a:pt x="2" y="33"/>
                    <a:pt x="3" y="33"/>
                    <a:pt x="3" y="32"/>
                  </a:cubicBezTo>
                  <a:cubicBezTo>
                    <a:pt x="4" y="31"/>
                    <a:pt x="4" y="31"/>
                    <a:pt x="4" y="31"/>
                  </a:cubicBezTo>
                  <a:cubicBezTo>
                    <a:pt x="4" y="31"/>
                    <a:pt x="4" y="31"/>
                    <a:pt x="4" y="30"/>
                  </a:cubicBezTo>
                  <a:cubicBezTo>
                    <a:pt x="4" y="30"/>
                    <a:pt x="3" y="29"/>
                    <a:pt x="2" y="29"/>
                  </a:cubicBezTo>
                  <a:cubicBezTo>
                    <a:pt x="2" y="29"/>
                    <a:pt x="2" y="29"/>
                    <a:pt x="2" y="29"/>
                  </a:cubicBezTo>
                  <a:cubicBezTo>
                    <a:pt x="2" y="28"/>
                    <a:pt x="2" y="28"/>
                    <a:pt x="2" y="28"/>
                  </a:cubicBezTo>
                  <a:cubicBezTo>
                    <a:pt x="3" y="27"/>
                    <a:pt x="4" y="27"/>
                    <a:pt x="4" y="27"/>
                  </a:cubicBezTo>
                  <a:cubicBezTo>
                    <a:pt x="5" y="27"/>
                    <a:pt x="5" y="27"/>
                    <a:pt x="6" y="27"/>
                  </a:cubicBezTo>
                  <a:cubicBezTo>
                    <a:pt x="7" y="28"/>
                    <a:pt x="7" y="28"/>
                    <a:pt x="7" y="28"/>
                  </a:cubicBezTo>
                  <a:cubicBezTo>
                    <a:pt x="7" y="28"/>
                    <a:pt x="7" y="28"/>
                    <a:pt x="7" y="28"/>
                  </a:cubicBezTo>
                  <a:cubicBezTo>
                    <a:pt x="8" y="28"/>
                    <a:pt x="9" y="27"/>
                    <a:pt x="10" y="25"/>
                  </a:cubicBezTo>
                  <a:cubicBezTo>
                    <a:pt x="10" y="25"/>
                    <a:pt x="11" y="24"/>
                    <a:pt x="11" y="24"/>
                  </a:cubicBezTo>
                  <a:cubicBezTo>
                    <a:pt x="11" y="23"/>
                    <a:pt x="10" y="22"/>
                    <a:pt x="9" y="22"/>
                  </a:cubicBezTo>
                  <a:cubicBezTo>
                    <a:pt x="9" y="22"/>
                    <a:pt x="8" y="23"/>
                    <a:pt x="8" y="23"/>
                  </a:cubicBezTo>
                  <a:cubicBezTo>
                    <a:pt x="8" y="23"/>
                    <a:pt x="7" y="24"/>
                    <a:pt x="7" y="24"/>
                  </a:cubicBezTo>
                  <a:cubicBezTo>
                    <a:pt x="7" y="24"/>
                    <a:pt x="7" y="24"/>
                    <a:pt x="7" y="24"/>
                  </a:cubicBezTo>
                  <a:cubicBezTo>
                    <a:pt x="7" y="25"/>
                    <a:pt x="7" y="25"/>
                    <a:pt x="7" y="25"/>
                  </a:cubicBezTo>
                  <a:cubicBezTo>
                    <a:pt x="7" y="25"/>
                    <a:pt x="7" y="25"/>
                    <a:pt x="7" y="25"/>
                  </a:cubicBezTo>
                  <a:cubicBezTo>
                    <a:pt x="7" y="25"/>
                    <a:pt x="6" y="25"/>
                    <a:pt x="5" y="23"/>
                  </a:cubicBezTo>
                  <a:cubicBezTo>
                    <a:pt x="4" y="22"/>
                    <a:pt x="4" y="21"/>
                    <a:pt x="4" y="20"/>
                  </a:cubicBezTo>
                  <a:cubicBezTo>
                    <a:pt x="3" y="18"/>
                    <a:pt x="2" y="18"/>
                    <a:pt x="2" y="17"/>
                  </a:cubicBezTo>
                  <a:cubicBezTo>
                    <a:pt x="2" y="16"/>
                    <a:pt x="2" y="16"/>
                    <a:pt x="2" y="16"/>
                  </a:cubicBezTo>
                  <a:cubicBezTo>
                    <a:pt x="2" y="15"/>
                    <a:pt x="1" y="15"/>
                    <a:pt x="1" y="14"/>
                  </a:cubicBezTo>
                  <a:cubicBezTo>
                    <a:pt x="1" y="13"/>
                    <a:pt x="1" y="13"/>
                    <a:pt x="2" y="13"/>
                  </a:cubicBezTo>
                  <a:cubicBezTo>
                    <a:pt x="1" y="12"/>
                    <a:pt x="1" y="12"/>
                    <a:pt x="1" y="11"/>
                  </a:cubicBezTo>
                  <a:cubicBezTo>
                    <a:pt x="1" y="11"/>
                    <a:pt x="1" y="11"/>
                    <a:pt x="1" y="11"/>
                  </a:cubicBezTo>
                  <a:cubicBezTo>
                    <a:pt x="1" y="10"/>
                    <a:pt x="0" y="10"/>
                    <a:pt x="0" y="9"/>
                  </a:cubicBezTo>
                  <a:cubicBezTo>
                    <a:pt x="0" y="9"/>
                    <a:pt x="0" y="9"/>
                    <a:pt x="0" y="9"/>
                  </a:cubicBezTo>
                  <a:cubicBezTo>
                    <a:pt x="0" y="8"/>
                    <a:pt x="0" y="8"/>
                    <a:pt x="1" y="8"/>
                  </a:cubicBezTo>
                  <a:cubicBezTo>
                    <a:pt x="1" y="8"/>
                    <a:pt x="1" y="7"/>
                    <a:pt x="1" y="7"/>
                  </a:cubicBezTo>
                  <a:cubicBezTo>
                    <a:pt x="1" y="7"/>
                    <a:pt x="1" y="7"/>
                    <a:pt x="1" y="6"/>
                  </a:cubicBezTo>
                  <a:cubicBezTo>
                    <a:pt x="2" y="5"/>
                    <a:pt x="2" y="5"/>
                    <a:pt x="2" y="5"/>
                  </a:cubicBezTo>
                  <a:cubicBezTo>
                    <a:pt x="2" y="5"/>
                    <a:pt x="2" y="4"/>
                    <a:pt x="2" y="4"/>
                  </a:cubicBezTo>
                  <a:cubicBezTo>
                    <a:pt x="2" y="4"/>
                    <a:pt x="2" y="4"/>
                    <a:pt x="2" y="3"/>
                  </a:cubicBezTo>
                  <a:cubicBezTo>
                    <a:pt x="1" y="3"/>
                    <a:pt x="1" y="2"/>
                    <a:pt x="1" y="2"/>
                  </a:cubicBezTo>
                  <a:cubicBezTo>
                    <a:pt x="1" y="2"/>
                    <a:pt x="1" y="2"/>
                    <a:pt x="1" y="2"/>
                  </a:cubicBezTo>
                  <a:cubicBezTo>
                    <a:pt x="1" y="2"/>
                    <a:pt x="1" y="1"/>
                    <a:pt x="1" y="1"/>
                  </a:cubicBezTo>
                  <a:cubicBezTo>
                    <a:pt x="2" y="1"/>
                    <a:pt x="2" y="2"/>
                    <a:pt x="3" y="3"/>
                  </a:cubicBezTo>
                  <a:cubicBezTo>
                    <a:pt x="5" y="4"/>
                    <a:pt x="6" y="5"/>
                    <a:pt x="6" y="7"/>
                  </a:cubicBezTo>
                  <a:cubicBezTo>
                    <a:pt x="6" y="7"/>
                    <a:pt x="6" y="7"/>
                    <a:pt x="6" y="8"/>
                  </a:cubicBezTo>
                  <a:cubicBezTo>
                    <a:pt x="7" y="8"/>
                    <a:pt x="8" y="9"/>
                    <a:pt x="8" y="10"/>
                  </a:cubicBezTo>
                  <a:cubicBezTo>
                    <a:pt x="8" y="11"/>
                    <a:pt x="7" y="12"/>
                    <a:pt x="7" y="12"/>
                  </a:cubicBezTo>
                  <a:cubicBezTo>
                    <a:pt x="6" y="13"/>
                    <a:pt x="6" y="13"/>
                    <a:pt x="6" y="13"/>
                  </a:cubicBezTo>
                  <a:cubicBezTo>
                    <a:pt x="6" y="14"/>
                    <a:pt x="6" y="14"/>
                    <a:pt x="6" y="15"/>
                  </a:cubicBezTo>
                  <a:cubicBezTo>
                    <a:pt x="6" y="15"/>
                    <a:pt x="6" y="16"/>
                    <a:pt x="7" y="17"/>
                  </a:cubicBezTo>
                  <a:cubicBezTo>
                    <a:pt x="7" y="18"/>
                    <a:pt x="8" y="18"/>
                    <a:pt x="8" y="18"/>
                  </a:cubicBezTo>
                  <a:cubicBezTo>
                    <a:pt x="9" y="18"/>
                    <a:pt x="10" y="16"/>
                    <a:pt x="10" y="15"/>
                  </a:cubicBezTo>
                  <a:cubicBezTo>
                    <a:pt x="10" y="14"/>
                    <a:pt x="10" y="14"/>
                    <a:pt x="10" y="14"/>
                  </a:cubicBezTo>
                  <a:cubicBezTo>
                    <a:pt x="10" y="14"/>
                    <a:pt x="10" y="14"/>
                    <a:pt x="10" y="14"/>
                  </a:cubicBezTo>
                  <a:cubicBezTo>
                    <a:pt x="10" y="13"/>
                    <a:pt x="10" y="13"/>
                    <a:pt x="10" y="13"/>
                  </a:cubicBezTo>
                  <a:cubicBezTo>
                    <a:pt x="10" y="12"/>
                    <a:pt x="10" y="12"/>
                    <a:pt x="10" y="12"/>
                  </a:cubicBezTo>
                  <a:cubicBezTo>
                    <a:pt x="10" y="11"/>
                    <a:pt x="10" y="11"/>
                    <a:pt x="10" y="11"/>
                  </a:cubicBezTo>
                  <a:cubicBezTo>
                    <a:pt x="10" y="10"/>
                    <a:pt x="10" y="10"/>
                    <a:pt x="10" y="10"/>
                  </a:cubicBezTo>
                  <a:cubicBezTo>
                    <a:pt x="10" y="10"/>
                    <a:pt x="10" y="10"/>
                    <a:pt x="10" y="10"/>
                  </a:cubicBezTo>
                  <a:cubicBezTo>
                    <a:pt x="9" y="9"/>
                    <a:pt x="9" y="9"/>
                    <a:pt x="9" y="9"/>
                  </a:cubicBezTo>
                  <a:cubicBezTo>
                    <a:pt x="8" y="8"/>
                    <a:pt x="7" y="6"/>
                    <a:pt x="7" y="6"/>
                  </a:cubicBezTo>
                  <a:cubicBezTo>
                    <a:pt x="7" y="5"/>
                    <a:pt x="8" y="4"/>
                    <a:pt x="9" y="4"/>
                  </a:cubicBezTo>
                  <a:cubicBezTo>
                    <a:pt x="9" y="4"/>
                    <a:pt x="9" y="4"/>
                    <a:pt x="10" y="4"/>
                  </a:cubicBezTo>
                  <a:cubicBezTo>
                    <a:pt x="10" y="4"/>
                    <a:pt x="10" y="4"/>
                    <a:pt x="10" y="4"/>
                  </a:cubicBezTo>
                  <a:cubicBezTo>
                    <a:pt x="10" y="2"/>
                    <a:pt x="10" y="1"/>
                    <a:pt x="10" y="1"/>
                  </a:cubicBezTo>
                  <a:cubicBezTo>
                    <a:pt x="11" y="1"/>
                    <a:pt x="11" y="1"/>
                    <a:pt x="11" y="1"/>
                  </a:cubicBezTo>
                  <a:cubicBezTo>
                    <a:pt x="11" y="2"/>
                    <a:pt x="11" y="2"/>
                    <a:pt x="11" y="2"/>
                  </a:cubicBezTo>
                  <a:cubicBezTo>
                    <a:pt x="12" y="2"/>
                    <a:pt x="12" y="2"/>
                    <a:pt x="12" y="2"/>
                  </a:cubicBezTo>
                  <a:cubicBezTo>
                    <a:pt x="12" y="2"/>
                    <a:pt x="12" y="2"/>
                    <a:pt x="12" y="2"/>
                  </a:cubicBezTo>
                  <a:cubicBezTo>
                    <a:pt x="12" y="2"/>
                    <a:pt x="12" y="2"/>
                    <a:pt x="13" y="1"/>
                  </a:cubicBezTo>
                  <a:cubicBezTo>
                    <a:pt x="13" y="1"/>
                    <a:pt x="13" y="1"/>
                    <a:pt x="13" y="1"/>
                  </a:cubicBezTo>
                  <a:cubicBezTo>
                    <a:pt x="13" y="0"/>
                    <a:pt x="13" y="0"/>
                    <a:pt x="13" y="0"/>
                  </a:cubicBezTo>
                  <a:cubicBezTo>
                    <a:pt x="13" y="0"/>
                    <a:pt x="14" y="0"/>
                    <a:pt x="14" y="0"/>
                  </a:cubicBezTo>
                  <a:cubicBezTo>
                    <a:pt x="14" y="0"/>
                    <a:pt x="14" y="0"/>
                    <a:pt x="14" y="0"/>
                  </a:cubicBezTo>
                  <a:cubicBezTo>
                    <a:pt x="14" y="0"/>
                    <a:pt x="14" y="0"/>
                    <a:pt x="14" y="0"/>
                  </a:cubicBezTo>
                  <a:cubicBezTo>
                    <a:pt x="14" y="0"/>
                    <a:pt x="14" y="0"/>
                    <a:pt x="15" y="1"/>
                  </a:cubicBezTo>
                  <a:cubicBezTo>
                    <a:pt x="15" y="1"/>
                    <a:pt x="15" y="1"/>
                    <a:pt x="15" y="1"/>
                  </a:cubicBezTo>
                  <a:cubicBezTo>
                    <a:pt x="15" y="1"/>
                    <a:pt x="15" y="2"/>
                    <a:pt x="16" y="2"/>
                  </a:cubicBezTo>
                  <a:cubicBezTo>
                    <a:pt x="16" y="2"/>
                    <a:pt x="16" y="2"/>
                    <a:pt x="16" y="2"/>
                  </a:cubicBezTo>
                  <a:cubicBezTo>
                    <a:pt x="16" y="2"/>
                    <a:pt x="16" y="2"/>
                    <a:pt x="16" y="2"/>
                  </a:cubicBezTo>
                  <a:cubicBezTo>
                    <a:pt x="17" y="1"/>
                    <a:pt x="17" y="1"/>
                    <a:pt x="17" y="1"/>
                  </a:cubicBezTo>
                  <a:cubicBezTo>
                    <a:pt x="17" y="1"/>
                    <a:pt x="17" y="1"/>
                    <a:pt x="17" y="1"/>
                  </a:cubicBezTo>
                  <a:cubicBezTo>
                    <a:pt x="17" y="1"/>
                    <a:pt x="17" y="1"/>
                    <a:pt x="17" y="1"/>
                  </a:cubicBezTo>
                  <a:cubicBezTo>
                    <a:pt x="17" y="2"/>
                    <a:pt x="18" y="2"/>
                    <a:pt x="18" y="2"/>
                  </a:cubicBezTo>
                  <a:cubicBezTo>
                    <a:pt x="18" y="3"/>
                    <a:pt x="18" y="3"/>
                    <a:pt x="18" y="3"/>
                  </a:cubicBezTo>
                  <a:cubicBezTo>
                    <a:pt x="18" y="4"/>
                    <a:pt x="18" y="4"/>
                    <a:pt x="18" y="4"/>
                  </a:cubicBezTo>
                  <a:cubicBezTo>
                    <a:pt x="18" y="4"/>
                    <a:pt x="18" y="4"/>
                    <a:pt x="18" y="4"/>
                  </a:cubicBezTo>
                  <a:cubicBezTo>
                    <a:pt x="19" y="4"/>
                    <a:pt x="20" y="5"/>
                    <a:pt x="20" y="6"/>
                  </a:cubicBezTo>
                  <a:cubicBezTo>
                    <a:pt x="20" y="7"/>
                    <a:pt x="19" y="8"/>
                    <a:pt x="18" y="9"/>
                  </a:cubicBezTo>
                  <a:cubicBezTo>
                    <a:pt x="18" y="10"/>
                    <a:pt x="18" y="10"/>
                    <a:pt x="18" y="10"/>
                  </a:cubicBezTo>
                  <a:cubicBezTo>
                    <a:pt x="18" y="13"/>
                    <a:pt x="19" y="14"/>
                    <a:pt x="23" y="14"/>
                  </a:cubicBezTo>
                  <a:cubicBezTo>
                    <a:pt x="25" y="14"/>
                    <a:pt x="25" y="14"/>
                    <a:pt x="25" y="14"/>
                  </a:cubicBezTo>
                  <a:cubicBezTo>
                    <a:pt x="26" y="14"/>
                    <a:pt x="27" y="15"/>
                    <a:pt x="29" y="15"/>
                  </a:cubicBezTo>
                  <a:cubicBezTo>
                    <a:pt x="30" y="16"/>
                    <a:pt x="31" y="16"/>
                    <a:pt x="31" y="16"/>
                  </a:cubicBezTo>
                  <a:cubicBezTo>
                    <a:pt x="31" y="16"/>
                    <a:pt x="32" y="16"/>
                    <a:pt x="32" y="16"/>
                  </a:cubicBezTo>
                  <a:cubicBezTo>
                    <a:pt x="32" y="15"/>
                    <a:pt x="32" y="15"/>
                    <a:pt x="32" y="15"/>
                  </a:cubicBezTo>
                  <a:cubicBezTo>
                    <a:pt x="32" y="15"/>
                    <a:pt x="31" y="14"/>
                    <a:pt x="28" y="14"/>
                  </a:cubicBezTo>
                  <a:cubicBezTo>
                    <a:pt x="23" y="12"/>
                    <a:pt x="20" y="10"/>
                    <a:pt x="20" y="6"/>
                  </a:cubicBezTo>
                  <a:cubicBezTo>
                    <a:pt x="20" y="3"/>
                    <a:pt x="23" y="1"/>
                    <a:pt x="26" y="1"/>
                  </a:cubicBezTo>
                  <a:cubicBezTo>
                    <a:pt x="27" y="1"/>
                    <a:pt x="28" y="1"/>
                    <a:pt x="29" y="1"/>
                  </a:cubicBezTo>
                  <a:cubicBezTo>
                    <a:pt x="31" y="2"/>
                    <a:pt x="31" y="2"/>
                    <a:pt x="31" y="2"/>
                  </a:cubicBezTo>
                  <a:cubicBezTo>
                    <a:pt x="31" y="2"/>
                    <a:pt x="31" y="2"/>
                    <a:pt x="31" y="2"/>
                  </a:cubicBezTo>
                  <a:cubicBezTo>
                    <a:pt x="32" y="2"/>
                    <a:pt x="32" y="2"/>
                    <a:pt x="32" y="1"/>
                  </a:cubicBezTo>
                  <a:cubicBezTo>
                    <a:pt x="32" y="0"/>
                    <a:pt x="32" y="0"/>
                    <a:pt x="32" y="0"/>
                  </a:cubicBezTo>
                  <a:cubicBezTo>
                    <a:pt x="33" y="0"/>
                    <a:pt x="33" y="1"/>
                    <a:pt x="34" y="2"/>
                  </a:cubicBezTo>
                  <a:cubicBezTo>
                    <a:pt x="35" y="2"/>
                    <a:pt x="35" y="3"/>
                    <a:pt x="35" y="4"/>
                  </a:cubicBezTo>
                  <a:cubicBezTo>
                    <a:pt x="35" y="5"/>
                    <a:pt x="35" y="5"/>
                    <a:pt x="34" y="6"/>
                  </a:cubicBezTo>
                  <a:cubicBezTo>
                    <a:pt x="33" y="7"/>
                    <a:pt x="32" y="7"/>
                    <a:pt x="31" y="7"/>
                  </a:cubicBezTo>
                  <a:cubicBezTo>
                    <a:pt x="30" y="7"/>
                    <a:pt x="28" y="7"/>
                    <a:pt x="26" y="5"/>
                  </a:cubicBezTo>
                  <a:cubicBezTo>
                    <a:pt x="25" y="5"/>
                    <a:pt x="25" y="5"/>
                    <a:pt x="24" y="5"/>
                  </a:cubicBezTo>
                  <a:cubicBezTo>
                    <a:pt x="24" y="5"/>
                    <a:pt x="23" y="5"/>
                    <a:pt x="23" y="6"/>
                  </a:cubicBezTo>
                  <a:cubicBezTo>
                    <a:pt x="23" y="6"/>
                    <a:pt x="24" y="7"/>
                    <a:pt x="25" y="7"/>
                  </a:cubicBezTo>
                  <a:cubicBezTo>
                    <a:pt x="26" y="7"/>
                    <a:pt x="27" y="8"/>
                    <a:pt x="27" y="8"/>
                  </a:cubicBezTo>
                  <a:cubicBezTo>
                    <a:pt x="29" y="9"/>
                    <a:pt x="30" y="9"/>
                    <a:pt x="31" y="10"/>
                  </a:cubicBezTo>
                  <a:cubicBezTo>
                    <a:pt x="34" y="11"/>
                    <a:pt x="36" y="13"/>
                    <a:pt x="36" y="15"/>
                  </a:cubicBezTo>
                  <a:cubicBezTo>
                    <a:pt x="36" y="17"/>
                    <a:pt x="34" y="19"/>
                    <a:pt x="32" y="19"/>
                  </a:cubicBezTo>
                  <a:cubicBezTo>
                    <a:pt x="31" y="19"/>
                    <a:pt x="31" y="19"/>
                    <a:pt x="30" y="19"/>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0" name="Freeform 61">
              <a:extLst>
                <a:ext uri="{FF2B5EF4-FFF2-40B4-BE49-F238E27FC236}">
                  <a16:creationId xmlns:a16="http://schemas.microsoft.com/office/drawing/2014/main" id="{A2716004-E17C-4E26-9AA5-E6952794C2E7}"/>
                </a:ext>
              </a:extLst>
            </p:cNvPr>
            <p:cNvSpPr>
              <a:spLocks/>
            </p:cNvSpPr>
            <p:nvPr userDrawn="1"/>
          </p:nvSpPr>
          <p:spPr bwMode="auto">
            <a:xfrm>
              <a:off x="218" y="108"/>
              <a:ext cx="64" cy="69"/>
            </a:xfrm>
            <a:custGeom>
              <a:avLst/>
              <a:gdLst>
                <a:gd name="T0" fmla="*/ 31 w 31"/>
                <a:gd name="T1" fmla="*/ 31 h 33"/>
                <a:gd name="T2" fmla="*/ 30 w 31"/>
                <a:gd name="T3" fmla="*/ 28 h 33"/>
                <a:gd name="T4" fmla="*/ 30 w 31"/>
                <a:gd name="T5" fmla="*/ 26 h 33"/>
                <a:gd name="T6" fmla="*/ 31 w 31"/>
                <a:gd name="T7" fmla="*/ 25 h 33"/>
                <a:gd name="T8" fmla="*/ 30 w 31"/>
                <a:gd name="T9" fmla="*/ 23 h 33"/>
                <a:gd name="T10" fmla="*/ 26 w 31"/>
                <a:gd name="T11" fmla="*/ 18 h 33"/>
                <a:gd name="T12" fmla="*/ 23 w 31"/>
                <a:gd name="T13" fmla="*/ 16 h 33"/>
                <a:gd name="T14" fmla="*/ 30 w 31"/>
                <a:gd name="T15" fmla="*/ 11 h 33"/>
                <a:gd name="T16" fmla="*/ 28 w 31"/>
                <a:gd name="T17" fmla="*/ 11 h 33"/>
                <a:gd name="T18" fmla="*/ 25 w 31"/>
                <a:gd name="T19" fmla="*/ 10 h 33"/>
                <a:gd name="T20" fmla="*/ 24 w 31"/>
                <a:gd name="T21" fmla="*/ 9 h 33"/>
                <a:gd name="T22" fmla="*/ 21 w 31"/>
                <a:gd name="T23" fmla="*/ 7 h 33"/>
                <a:gd name="T24" fmla="*/ 22 w 31"/>
                <a:gd name="T25" fmla="*/ 3 h 33"/>
                <a:gd name="T26" fmla="*/ 29 w 31"/>
                <a:gd name="T27" fmla="*/ 5 h 33"/>
                <a:gd name="T28" fmla="*/ 27 w 31"/>
                <a:gd name="T29" fmla="*/ 4 h 33"/>
                <a:gd name="T30" fmla="*/ 25 w 31"/>
                <a:gd name="T31" fmla="*/ 2 h 33"/>
                <a:gd name="T32" fmla="*/ 30 w 31"/>
                <a:gd name="T33" fmla="*/ 1 h 33"/>
                <a:gd name="T34" fmla="*/ 29 w 31"/>
                <a:gd name="T35" fmla="*/ 2 h 33"/>
                <a:gd name="T36" fmla="*/ 25 w 31"/>
                <a:gd name="T37" fmla="*/ 11 h 33"/>
                <a:gd name="T38" fmla="*/ 21 w 31"/>
                <a:gd name="T39" fmla="*/ 14 h 33"/>
                <a:gd name="T40" fmla="*/ 12 w 31"/>
                <a:gd name="T41" fmla="*/ 17 h 33"/>
                <a:gd name="T42" fmla="*/ 9 w 31"/>
                <a:gd name="T43" fmla="*/ 17 h 33"/>
                <a:gd name="T44" fmla="*/ 9 w 31"/>
                <a:gd name="T45" fmla="*/ 14 h 33"/>
                <a:gd name="T46" fmla="*/ 11 w 31"/>
                <a:gd name="T47" fmla="*/ 15 h 33"/>
                <a:gd name="T48" fmla="*/ 13 w 31"/>
                <a:gd name="T49" fmla="*/ 16 h 33"/>
                <a:gd name="T50" fmla="*/ 13 w 31"/>
                <a:gd name="T51" fmla="*/ 14 h 33"/>
                <a:gd name="T52" fmla="*/ 15 w 31"/>
                <a:gd name="T53" fmla="*/ 14 h 33"/>
                <a:gd name="T54" fmla="*/ 13 w 31"/>
                <a:gd name="T55" fmla="*/ 12 h 33"/>
                <a:gd name="T56" fmla="*/ 14 w 31"/>
                <a:gd name="T57" fmla="*/ 5 h 33"/>
                <a:gd name="T58" fmla="*/ 16 w 31"/>
                <a:gd name="T59" fmla="*/ 6 h 33"/>
                <a:gd name="T60" fmla="*/ 14 w 31"/>
                <a:gd name="T61" fmla="*/ 3 h 33"/>
                <a:gd name="T62" fmla="*/ 14 w 31"/>
                <a:gd name="T63" fmla="*/ 1 h 33"/>
                <a:gd name="T64" fmla="*/ 12 w 31"/>
                <a:gd name="T65" fmla="*/ 2 h 33"/>
                <a:gd name="T66" fmla="*/ 10 w 31"/>
                <a:gd name="T67" fmla="*/ 2 h 33"/>
                <a:gd name="T68" fmla="*/ 9 w 31"/>
                <a:gd name="T69" fmla="*/ 3 h 33"/>
                <a:gd name="T70" fmla="*/ 8 w 31"/>
                <a:gd name="T71" fmla="*/ 2 h 33"/>
                <a:gd name="T72" fmla="*/ 7 w 31"/>
                <a:gd name="T73" fmla="*/ 4 h 33"/>
                <a:gd name="T74" fmla="*/ 6 w 31"/>
                <a:gd name="T75" fmla="*/ 7 h 33"/>
                <a:gd name="T76" fmla="*/ 7 w 31"/>
                <a:gd name="T77" fmla="*/ 5 h 33"/>
                <a:gd name="T78" fmla="*/ 9 w 31"/>
                <a:gd name="T79" fmla="*/ 11 h 33"/>
                <a:gd name="T80" fmla="*/ 8 w 31"/>
                <a:gd name="T81" fmla="*/ 12 h 33"/>
                <a:gd name="T82" fmla="*/ 2 w 31"/>
                <a:gd name="T83" fmla="*/ 30 h 33"/>
                <a:gd name="T84" fmla="*/ 3 w 31"/>
                <a:gd name="T85" fmla="*/ 31 h 33"/>
                <a:gd name="T86" fmla="*/ 5 w 31"/>
                <a:gd name="T87" fmla="*/ 30 h 33"/>
                <a:gd name="T88" fmla="*/ 7 w 31"/>
                <a:gd name="T89" fmla="*/ 31 h 33"/>
                <a:gd name="T90" fmla="*/ 7 w 31"/>
                <a:gd name="T91" fmla="*/ 28 h 33"/>
                <a:gd name="T92" fmla="*/ 9 w 31"/>
                <a:gd name="T93" fmla="*/ 26 h 33"/>
                <a:gd name="T94" fmla="*/ 10 w 31"/>
                <a:gd name="T95" fmla="*/ 26 h 33"/>
                <a:gd name="T96" fmla="*/ 12 w 31"/>
                <a:gd name="T97" fmla="*/ 23 h 33"/>
                <a:gd name="T98" fmla="*/ 13 w 31"/>
                <a:gd name="T99" fmla="*/ 22 h 33"/>
                <a:gd name="T100" fmla="*/ 14 w 31"/>
                <a:gd name="T101" fmla="*/ 19 h 33"/>
                <a:gd name="T102" fmla="*/ 16 w 31"/>
                <a:gd name="T103" fmla="*/ 19 h 33"/>
                <a:gd name="T104" fmla="*/ 20 w 31"/>
                <a:gd name="T105" fmla="*/ 18 h 33"/>
                <a:gd name="T106" fmla="*/ 20 w 31"/>
                <a:gd name="T107" fmla="*/ 18 h 33"/>
                <a:gd name="T108" fmla="*/ 26 w 31"/>
                <a:gd name="T109" fmla="*/ 33 h 33"/>
                <a:gd name="T110" fmla="*/ 28 w 31"/>
                <a:gd name="T111" fmla="*/ 32 h 33"/>
                <a:gd name="T112" fmla="*/ 29 w 31"/>
                <a:gd name="T113" fmla="*/ 3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 h="33">
                  <a:moveTo>
                    <a:pt x="31" y="33"/>
                  </a:moveTo>
                  <a:cubicBezTo>
                    <a:pt x="31" y="32"/>
                    <a:pt x="31" y="32"/>
                    <a:pt x="31" y="32"/>
                  </a:cubicBezTo>
                  <a:cubicBezTo>
                    <a:pt x="31" y="32"/>
                    <a:pt x="31" y="32"/>
                    <a:pt x="31" y="32"/>
                  </a:cubicBezTo>
                  <a:cubicBezTo>
                    <a:pt x="31" y="31"/>
                    <a:pt x="31" y="31"/>
                    <a:pt x="31" y="31"/>
                  </a:cubicBezTo>
                  <a:cubicBezTo>
                    <a:pt x="31" y="31"/>
                    <a:pt x="31" y="31"/>
                    <a:pt x="31" y="31"/>
                  </a:cubicBezTo>
                  <a:cubicBezTo>
                    <a:pt x="31" y="30"/>
                    <a:pt x="31" y="30"/>
                    <a:pt x="31" y="30"/>
                  </a:cubicBezTo>
                  <a:cubicBezTo>
                    <a:pt x="30" y="29"/>
                    <a:pt x="30" y="29"/>
                    <a:pt x="30" y="29"/>
                  </a:cubicBezTo>
                  <a:cubicBezTo>
                    <a:pt x="30" y="29"/>
                    <a:pt x="30" y="29"/>
                    <a:pt x="30" y="28"/>
                  </a:cubicBezTo>
                  <a:cubicBezTo>
                    <a:pt x="30" y="28"/>
                    <a:pt x="30" y="28"/>
                    <a:pt x="30" y="28"/>
                  </a:cubicBezTo>
                  <a:cubicBezTo>
                    <a:pt x="30" y="28"/>
                    <a:pt x="30" y="28"/>
                    <a:pt x="30" y="28"/>
                  </a:cubicBezTo>
                  <a:cubicBezTo>
                    <a:pt x="30" y="28"/>
                    <a:pt x="30" y="28"/>
                    <a:pt x="30" y="28"/>
                  </a:cubicBezTo>
                  <a:cubicBezTo>
                    <a:pt x="31" y="28"/>
                    <a:pt x="31" y="28"/>
                    <a:pt x="31" y="28"/>
                  </a:cubicBezTo>
                  <a:cubicBezTo>
                    <a:pt x="31" y="28"/>
                    <a:pt x="31" y="28"/>
                    <a:pt x="31" y="27"/>
                  </a:cubicBezTo>
                  <a:cubicBezTo>
                    <a:pt x="31" y="27"/>
                    <a:pt x="31" y="26"/>
                    <a:pt x="31" y="26"/>
                  </a:cubicBezTo>
                  <a:cubicBezTo>
                    <a:pt x="30" y="26"/>
                    <a:pt x="30" y="26"/>
                    <a:pt x="30" y="26"/>
                  </a:cubicBezTo>
                  <a:cubicBezTo>
                    <a:pt x="30" y="25"/>
                    <a:pt x="30" y="25"/>
                    <a:pt x="30" y="25"/>
                  </a:cubicBezTo>
                  <a:cubicBezTo>
                    <a:pt x="30" y="25"/>
                    <a:pt x="30" y="25"/>
                    <a:pt x="30" y="25"/>
                  </a:cubicBezTo>
                  <a:cubicBezTo>
                    <a:pt x="30" y="25"/>
                    <a:pt x="30" y="25"/>
                    <a:pt x="30" y="25"/>
                  </a:cubicBezTo>
                  <a:cubicBezTo>
                    <a:pt x="30" y="25"/>
                    <a:pt x="30" y="25"/>
                    <a:pt x="31" y="25"/>
                  </a:cubicBezTo>
                  <a:cubicBezTo>
                    <a:pt x="31" y="25"/>
                    <a:pt x="31" y="25"/>
                    <a:pt x="31" y="25"/>
                  </a:cubicBezTo>
                  <a:cubicBezTo>
                    <a:pt x="31" y="25"/>
                    <a:pt x="31" y="25"/>
                    <a:pt x="31" y="25"/>
                  </a:cubicBezTo>
                  <a:cubicBezTo>
                    <a:pt x="31" y="24"/>
                    <a:pt x="31" y="24"/>
                    <a:pt x="31" y="24"/>
                  </a:cubicBezTo>
                  <a:cubicBezTo>
                    <a:pt x="31" y="24"/>
                    <a:pt x="31" y="24"/>
                    <a:pt x="31" y="24"/>
                  </a:cubicBezTo>
                  <a:cubicBezTo>
                    <a:pt x="31" y="23"/>
                    <a:pt x="31" y="23"/>
                    <a:pt x="31" y="23"/>
                  </a:cubicBezTo>
                  <a:cubicBezTo>
                    <a:pt x="31" y="23"/>
                    <a:pt x="31" y="23"/>
                    <a:pt x="30" y="23"/>
                  </a:cubicBezTo>
                  <a:cubicBezTo>
                    <a:pt x="30" y="23"/>
                    <a:pt x="30" y="23"/>
                    <a:pt x="30" y="23"/>
                  </a:cubicBezTo>
                  <a:cubicBezTo>
                    <a:pt x="30" y="23"/>
                    <a:pt x="30" y="23"/>
                    <a:pt x="30" y="23"/>
                  </a:cubicBezTo>
                  <a:cubicBezTo>
                    <a:pt x="29" y="23"/>
                    <a:pt x="29" y="23"/>
                    <a:pt x="29" y="23"/>
                  </a:cubicBezTo>
                  <a:cubicBezTo>
                    <a:pt x="28" y="23"/>
                    <a:pt x="27" y="22"/>
                    <a:pt x="27" y="21"/>
                  </a:cubicBezTo>
                  <a:cubicBezTo>
                    <a:pt x="26" y="18"/>
                    <a:pt x="26" y="18"/>
                    <a:pt x="26" y="18"/>
                  </a:cubicBezTo>
                  <a:cubicBezTo>
                    <a:pt x="26" y="18"/>
                    <a:pt x="25" y="17"/>
                    <a:pt x="24" y="16"/>
                  </a:cubicBezTo>
                  <a:cubicBezTo>
                    <a:pt x="24" y="16"/>
                    <a:pt x="24" y="16"/>
                    <a:pt x="24" y="16"/>
                  </a:cubicBezTo>
                  <a:cubicBezTo>
                    <a:pt x="23" y="16"/>
                    <a:pt x="23" y="16"/>
                    <a:pt x="23" y="16"/>
                  </a:cubicBezTo>
                  <a:cubicBezTo>
                    <a:pt x="23" y="16"/>
                    <a:pt x="23" y="16"/>
                    <a:pt x="23" y="16"/>
                  </a:cubicBezTo>
                  <a:cubicBezTo>
                    <a:pt x="23" y="16"/>
                    <a:pt x="23" y="16"/>
                    <a:pt x="23" y="16"/>
                  </a:cubicBezTo>
                  <a:cubicBezTo>
                    <a:pt x="24" y="16"/>
                    <a:pt x="24" y="16"/>
                    <a:pt x="24" y="16"/>
                  </a:cubicBezTo>
                  <a:cubicBezTo>
                    <a:pt x="25" y="16"/>
                    <a:pt x="26" y="16"/>
                    <a:pt x="26" y="16"/>
                  </a:cubicBezTo>
                  <a:cubicBezTo>
                    <a:pt x="27" y="17"/>
                    <a:pt x="28" y="17"/>
                    <a:pt x="29" y="17"/>
                  </a:cubicBezTo>
                  <a:cubicBezTo>
                    <a:pt x="30" y="17"/>
                    <a:pt x="31" y="16"/>
                    <a:pt x="31" y="14"/>
                  </a:cubicBezTo>
                  <a:cubicBezTo>
                    <a:pt x="31" y="13"/>
                    <a:pt x="31" y="12"/>
                    <a:pt x="30" y="11"/>
                  </a:cubicBezTo>
                  <a:cubicBezTo>
                    <a:pt x="29" y="11"/>
                    <a:pt x="29" y="10"/>
                    <a:pt x="29" y="10"/>
                  </a:cubicBezTo>
                  <a:cubicBezTo>
                    <a:pt x="29" y="10"/>
                    <a:pt x="29" y="10"/>
                    <a:pt x="29" y="11"/>
                  </a:cubicBezTo>
                  <a:cubicBezTo>
                    <a:pt x="29" y="11"/>
                    <a:pt x="29" y="11"/>
                    <a:pt x="29" y="11"/>
                  </a:cubicBezTo>
                  <a:cubicBezTo>
                    <a:pt x="29" y="11"/>
                    <a:pt x="29" y="11"/>
                    <a:pt x="29" y="11"/>
                  </a:cubicBezTo>
                  <a:cubicBezTo>
                    <a:pt x="29" y="11"/>
                    <a:pt x="29" y="11"/>
                    <a:pt x="28" y="11"/>
                  </a:cubicBezTo>
                  <a:cubicBezTo>
                    <a:pt x="28" y="11"/>
                    <a:pt x="28" y="11"/>
                    <a:pt x="28" y="11"/>
                  </a:cubicBezTo>
                  <a:cubicBezTo>
                    <a:pt x="27" y="9"/>
                    <a:pt x="26" y="9"/>
                    <a:pt x="25" y="9"/>
                  </a:cubicBezTo>
                  <a:cubicBezTo>
                    <a:pt x="25" y="9"/>
                    <a:pt x="25" y="9"/>
                    <a:pt x="25" y="9"/>
                  </a:cubicBezTo>
                  <a:cubicBezTo>
                    <a:pt x="25" y="9"/>
                    <a:pt x="25" y="9"/>
                    <a:pt x="25" y="9"/>
                  </a:cubicBezTo>
                  <a:cubicBezTo>
                    <a:pt x="25" y="10"/>
                    <a:pt x="25" y="10"/>
                    <a:pt x="25" y="10"/>
                  </a:cubicBezTo>
                  <a:cubicBezTo>
                    <a:pt x="25" y="10"/>
                    <a:pt x="25" y="10"/>
                    <a:pt x="25" y="10"/>
                  </a:cubicBezTo>
                  <a:cubicBezTo>
                    <a:pt x="25" y="10"/>
                    <a:pt x="25" y="10"/>
                    <a:pt x="25" y="10"/>
                  </a:cubicBezTo>
                  <a:cubicBezTo>
                    <a:pt x="25" y="10"/>
                    <a:pt x="25" y="10"/>
                    <a:pt x="25" y="10"/>
                  </a:cubicBezTo>
                  <a:cubicBezTo>
                    <a:pt x="24" y="9"/>
                    <a:pt x="24" y="9"/>
                    <a:pt x="24" y="9"/>
                  </a:cubicBezTo>
                  <a:cubicBezTo>
                    <a:pt x="24" y="9"/>
                    <a:pt x="24" y="9"/>
                    <a:pt x="24" y="9"/>
                  </a:cubicBezTo>
                  <a:cubicBezTo>
                    <a:pt x="23" y="8"/>
                    <a:pt x="23" y="8"/>
                    <a:pt x="22" y="7"/>
                  </a:cubicBezTo>
                  <a:cubicBezTo>
                    <a:pt x="22" y="7"/>
                    <a:pt x="22" y="7"/>
                    <a:pt x="21" y="7"/>
                  </a:cubicBezTo>
                  <a:cubicBezTo>
                    <a:pt x="21" y="7"/>
                    <a:pt x="21" y="7"/>
                    <a:pt x="21" y="7"/>
                  </a:cubicBezTo>
                  <a:cubicBezTo>
                    <a:pt x="21" y="7"/>
                    <a:pt x="21" y="7"/>
                    <a:pt x="21" y="7"/>
                  </a:cubicBezTo>
                  <a:cubicBezTo>
                    <a:pt x="21" y="7"/>
                    <a:pt x="21" y="7"/>
                    <a:pt x="21" y="7"/>
                  </a:cubicBezTo>
                  <a:cubicBezTo>
                    <a:pt x="21" y="8"/>
                    <a:pt x="21" y="8"/>
                    <a:pt x="21" y="8"/>
                  </a:cubicBezTo>
                  <a:cubicBezTo>
                    <a:pt x="21" y="8"/>
                    <a:pt x="21" y="8"/>
                    <a:pt x="21" y="8"/>
                  </a:cubicBezTo>
                  <a:cubicBezTo>
                    <a:pt x="21" y="8"/>
                    <a:pt x="20" y="8"/>
                    <a:pt x="20" y="7"/>
                  </a:cubicBezTo>
                  <a:cubicBezTo>
                    <a:pt x="19" y="6"/>
                    <a:pt x="19" y="6"/>
                    <a:pt x="19" y="5"/>
                  </a:cubicBezTo>
                  <a:cubicBezTo>
                    <a:pt x="19" y="4"/>
                    <a:pt x="20" y="3"/>
                    <a:pt x="22" y="3"/>
                  </a:cubicBezTo>
                  <a:cubicBezTo>
                    <a:pt x="23" y="3"/>
                    <a:pt x="23" y="3"/>
                    <a:pt x="24" y="3"/>
                  </a:cubicBezTo>
                  <a:cubicBezTo>
                    <a:pt x="26" y="4"/>
                    <a:pt x="26" y="4"/>
                    <a:pt x="26" y="4"/>
                  </a:cubicBezTo>
                  <a:cubicBezTo>
                    <a:pt x="27" y="5"/>
                    <a:pt x="27" y="5"/>
                    <a:pt x="28" y="5"/>
                  </a:cubicBezTo>
                  <a:cubicBezTo>
                    <a:pt x="28" y="5"/>
                    <a:pt x="28" y="5"/>
                    <a:pt x="29" y="5"/>
                  </a:cubicBezTo>
                  <a:cubicBezTo>
                    <a:pt x="29" y="5"/>
                    <a:pt x="29" y="5"/>
                    <a:pt x="29" y="5"/>
                  </a:cubicBezTo>
                  <a:cubicBezTo>
                    <a:pt x="29" y="5"/>
                    <a:pt x="29" y="5"/>
                    <a:pt x="29" y="4"/>
                  </a:cubicBezTo>
                  <a:cubicBezTo>
                    <a:pt x="29" y="4"/>
                    <a:pt x="29" y="4"/>
                    <a:pt x="29" y="4"/>
                  </a:cubicBezTo>
                  <a:cubicBezTo>
                    <a:pt x="29" y="4"/>
                    <a:pt x="29" y="4"/>
                    <a:pt x="29" y="4"/>
                  </a:cubicBezTo>
                  <a:cubicBezTo>
                    <a:pt x="28" y="4"/>
                    <a:pt x="28" y="4"/>
                    <a:pt x="28" y="4"/>
                  </a:cubicBezTo>
                  <a:cubicBezTo>
                    <a:pt x="28" y="4"/>
                    <a:pt x="28" y="4"/>
                    <a:pt x="27" y="4"/>
                  </a:cubicBezTo>
                  <a:cubicBezTo>
                    <a:pt x="27" y="3"/>
                    <a:pt x="26" y="3"/>
                    <a:pt x="26" y="3"/>
                  </a:cubicBezTo>
                  <a:cubicBezTo>
                    <a:pt x="25" y="3"/>
                    <a:pt x="25" y="2"/>
                    <a:pt x="25" y="2"/>
                  </a:cubicBezTo>
                  <a:cubicBezTo>
                    <a:pt x="24" y="2"/>
                    <a:pt x="24" y="2"/>
                    <a:pt x="24" y="2"/>
                  </a:cubicBezTo>
                  <a:cubicBezTo>
                    <a:pt x="24" y="2"/>
                    <a:pt x="24" y="2"/>
                    <a:pt x="24" y="2"/>
                  </a:cubicBezTo>
                  <a:cubicBezTo>
                    <a:pt x="24" y="2"/>
                    <a:pt x="25" y="2"/>
                    <a:pt x="25" y="2"/>
                  </a:cubicBezTo>
                  <a:cubicBezTo>
                    <a:pt x="25" y="2"/>
                    <a:pt x="26" y="2"/>
                    <a:pt x="26" y="2"/>
                  </a:cubicBezTo>
                  <a:cubicBezTo>
                    <a:pt x="27" y="3"/>
                    <a:pt x="27" y="3"/>
                    <a:pt x="27" y="3"/>
                  </a:cubicBezTo>
                  <a:cubicBezTo>
                    <a:pt x="28" y="3"/>
                    <a:pt x="29" y="3"/>
                    <a:pt x="30" y="3"/>
                  </a:cubicBezTo>
                  <a:cubicBezTo>
                    <a:pt x="30" y="3"/>
                    <a:pt x="31" y="3"/>
                    <a:pt x="31" y="2"/>
                  </a:cubicBezTo>
                  <a:cubicBezTo>
                    <a:pt x="31" y="2"/>
                    <a:pt x="31" y="1"/>
                    <a:pt x="30" y="1"/>
                  </a:cubicBezTo>
                  <a:cubicBezTo>
                    <a:pt x="30" y="1"/>
                    <a:pt x="30" y="1"/>
                    <a:pt x="30" y="1"/>
                  </a:cubicBezTo>
                  <a:cubicBezTo>
                    <a:pt x="30" y="1"/>
                    <a:pt x="30" y="1"/>
                    <a:pt x="30" y="1"/>
                  </a:cubicBezTo>
                  <a:cubicBezTo>
                    <a:pt x="30" y="1"/>
                    <a:pt x="30" y="1"/>
                    <a:pt x="30" y="1"/>
                  </a:cubicBezTo>
                  <a:cubicBezTo>
                    <a:pt x="30" y="2"/>
                    <a:pt x="30" y="2"/>
                    <a:pt x="30" y="2"/>
                  </a:cubicBezTo>
                  <a:cubicBezTo>
                    <a:pt x="30" y="2"/>
                    <a:pt x="30" y="2"/>
                    <a:pt x="29" y="2"/>
                  </a:cubicBezTo>
                  <a:cubicBezTo>
                    <a:pt x="29" y="2"/>
                    <a:pt x="29" y="2"/>
                    <a:pt x="29" y="2"/>
                  </a:cubicBezTo>
                  <a:cubicBezTo>
                    <a:pt x="26" y="2"/>
                    <a:pt x="26" y="2"/>
                    <a:pt x="26" y="2"/>
                  </a:cubicBezTo>
                  <a:cubicBezTo>
                    <a:pt x="25" y="1"/>
                    <a:pt x="24" y="1"/>
                    <a:pt x="23" y="1"/>
                  </a:cubicBezTo>
                  <a:cubicBezTo>
                    <a:pt x="20" y="1"/>
                    <a:pt x="18" y="3"/>
                    <a:pt x="18" y="5"/>
                  </a:cubicBezTo>
                  <a:cubicBezTo>
                    <a:pt x="18" y="8"/>
                    <a:pt x="20" y="9"/>
                    <a:pt x="25" y="11"/>
                  </a:cubicBezTo>
                  <a:cubicBezTo>
                    <a:pt x="29" y="13"/>
                    <a:pt x="30" y="13"/>
                    <a:pt x="30" y="14"/>
                  </a:cubicBezTo>
                  <a:cubicBezTo>
                    <a:pt x="30" y="15"/>
                    <a:pt x="29" y="16"/>
                    <a:pt x="29" y="16"/>
                  </a:cubicBezTo>
                  <a:cubicBezTo>
                    <a:pt x="28" y="16"/>
                    <a:pt x="28" y="16"/>
                    <a:pt x="28" y="15"/>
                  </a:cubicBezTo>
                  <a:cubicBezTo>
                    <a:pt x="28" y="15"/>
                    <a:pt x="27" y="15"/>
                    <a:pt x="25" y="15"/>
                  </a:cubicBezTo>
                  <a:cubicBezTo>
                    <a:pt x="24" y="15"/>
                    <a:pt x="23" y="14"/>
                    <a:pt x="21" y="14"/>
                  </a:cubicBezTo>
                  <a:cubicBezTo>
                    <a:pt x="18" y="14"/>
                    <a:pt x="16" y="15"/>
                    <a:pt x="14" y="17"/>
                  </a:cubicBezTo>
                  <a:cubicBezTo>
                    <a:pt x="14" y="17"/>
                    <a:pt x="14" y="17"/>
                    <a:pt x="13" y="17"/>
                  </a:cubicBezTo>
                  <a:cubicBezTo>
                    <a:pt x="13" y="17"/>
                    <a:pt x="13" y="17"/>
                    <a:pt x="13" y="17"/>
                  </a:cubicBezTo>
                  <a:cubicBezTo>
                    <a:pt x="13" y="17"/>
                    <a:pt x="13" y="17"/>
                    <a:pt x="13" y="17"/>
                  </a:cubicBezTo>
                  <a:cubicBezTo>
                    <a:pt x="12" y="17"/>
                    <a:pt x="12" y="17"/>
                    <a:pt x="12" y="17"/>
                  </a:cubicBezTo>
                  <a:cubicBezTo>
                    <a:pt x="12" y="17"/>
                    <a:pt x="12" y="17"/>
                    <a:pt x="12" y="18"/>
                  </a:cubicBezTo>
                  <a:cubicBezTo>
                    <a:pt x="11" y="18"/>
                    <a:pt x="11" y="19"/>
                    <a:pt x="11" y="19"/>
                  </a:cubicBezTo>
                  <a:cubicBezTo>
                    <a:pt x="11" y="19"/>
                    <a:pt x="11" y="19"/>
                    <a:pt x="11" y="19"/>
                  </a:cubicBezTo>
                  <a:cubicBezTo>
                    <a:pt x="10" y="19"/>
                    <a:pt x="10" y="19"/>
                    <a:pt x="10" y="18"/>
                  </a:cubicBezTo>
                  <a:cubicBezTo>
                    <a:pt x="10" y="17"/>
                    <a:pt x="9" y="17"/>
                    <a:pt x="9" y="17"/>
                  </a:cubicBezTo>
                  <a:cubicBezTo>
                    <a:pt x="8" y="16"/>
                    <a:pt x="8" y="16"/>
                    <a:pt x="8" y="16"/>
                  </a:cubicBezTo>
                  <a:cubicBezTo>
                    <a:pt x="8" y="16"/>
                    <a:pt x="8" y="16"/>
                    <a:pt x="8" y="16"/>
                  </a:cubicBezTo>
                  <a:cubicBezTo>
                    <a:pt x="8" y="16"/>
                    <a:pt x="8" y="16"/>
                    <a:pt x="8" y="15"/>
                  </a:cubicBezTo>
                  <a:cubicBezTo>
                    <a:pt x="9" y="15"/>
                    <a:pt x="9" y="15"/>
                    <a:pt x="9" y="15"/>
                  </a:cubicBezTo>
                  <a:cubicBezTo>
                    <a:pt x="9" y="14"/>
                    <a:pt x="9" y="14"/>
                    <a:pt x="9" y="14"/>
                  </a:cubicBezTo>
                  <a:cubicBezTo>
                    <a:pt x="9" y="14"/>
                    <a:pt x="9" y="14"/>
                    <a:pt x="9" y="15"/>
                  </a:cubicBezTo>
                  <a:cubicBezTo>
                    <a:pt x="9" y="15"/>
                    <a:pt x="9" y="16"/>
                    <a:pt x="10" y="16"/>
                  </a:cubicBezTo>
                  <a:cubicBezTo>
                    <a:pt x="10" y="17"/>
                    <a:pt x="10" y="17"/>
                    <a:pt x="10" y="17"/>
                  </a:cubicBezTo>
                  <a:cubicBezTo>
                    <a:pt x="10" y="17"/>
                    <a:pt x="10" y="17"/>
                    <a:pt x="10" y="17"/>
                  </a:cubicBezTo>
                  <a:cubicBezTo>
                    <a:pt x="11" y="17"/>
                    <a:pt x="11" y="16"/>
                    <a:pt x="11" y="15"/>
                  </a:cubicBezTo>
                  <a:cubicBezTo>
                    <a:pt x="11" y="15"/>
                    <a:pt x="11" y="14"/>
                    <a:pt x="12" y="14"/>
                  </a:cubicBezTo>
                  <a:cubicBezTo>
                    <a:pt x="12" y="14"/>
                    <a:pt x="12" y="14"/>
                    <a:pt x="12" y="14"/>
                  </a:cubicBezTo>
                  <a:cubicBezTo>
                    <a:pt x="12" y="14"/>
                    <a:pt x="12" y="15"/>
                    <a:pt x="12" y="15"/>
                  </a:cubicBezTo>
                  <a:cubicBezTo>
                    <a:pt x="12" y="15"/>
                    <a:pt x="12" y="15"/>
                    <a:pt x="12" y="16"/>
                  </a:cubicBezTo>
                  <a:cubicBezTo>
                    <a:pt x="13" y="16"/>
                    <a:pt x="13" y="16"/>
                    <a:pt x="13" y="16"/>
                  </a:cubicBezTo>
                  <a:cubicBezTo>
                    <a:pt x="13" y="16"/>
                    <a:pt x="13" y="16"/>
                    <a:pt x="13" y="16"/>
                  </a:cubicBezTo>
                  <a:cubicBezTo>
                    <a:pt x="13" y="16"/>
                    <a:pt x="13" y="16"/>
                    <a:pt x="13" y="15"/>
                  </a:cubicBezTo>
                  <a:cubicBezTo>
                    <a:pt x="13" y="15"/>
                    <a:pt x="13" y="15"/>
                    <a:pt x="13" y="15"/>
                  </a:cubicBezTo>
                  <a:cubicBezTo>
                    <a:pt x="13" y="14"/>
                    <a:pt x="13" y="14"/>
                    <a:pt x="13" y="14"/>
                  </a:cubicBezTo>
                  <a:cubicBezTo>
                    <a:pt x="13" y="14"/>
                    <a:pt x="13" y="14"/>
                    <a:pt x="13" y="14"/>
                  </a:cubicBezTo>
                  <a:cubicBezTo>
                    <a:pt x="13" y="14"/>
                    <a:pt x="13" y="13"/>
                    <a:pt x="13" y="13"/>
                  </a:cubicBezTo>
                  <a:cubicBezTo>
                    <a:pt x="14" y="13"/>
                    <a:pt x="14" y="14"/>
                    <a:pt x="14" y="14"/>
                  </a:cubicBezTo>
                  <a:cubicBezTo>
                    <a:pt x="14" y="14"/>
                    <a:pt x="14" y="14"/>
                    <a:pt x="14" y="14"/>
                  </a:cubicBezTo>
                  <a:cubicBezTo>
                    <a:pt x="14" y="14"/>
                    <a:pt x="15" y="14"/>
                    <a:pt x="15" y="14"/>
                  </a:cubicBezTo>
                  <a:cubicBezTo>
                    <a:pt x="15" y="14"/>
                    <a:pt x="15" y="14"/>
                    <a:pt x="15" y="14"/>
                  </a:cubicBezTo>
                  <a:cubicBezTo>
                    <a:pt x="15" y="14"/>
                    <a:pt x="15" y="14"/>
                    <a:pt x="15" y="13"/>
                  </a:cubicBezTo>
                  <a:cubicBezTo>
                    <a:pt x="15" y="13"/>
                    <a:pt x="15" y="13"/>
                    <a:pt x="15" y="13"/>
                  </a:cubicBezTo>
                  <a:cubicBezTo>
                    <a:pt x="14" y="12"/>
                    <a:pt x="14" y="12"/>
                    <a:pt x="14" y="12"/>
                  </a:cubicBezTo>
                  <a:cubicBezTo>
                    <a:pt x="14" y="12"/>
                    <a:pt x="14" y="12"/>
                    <a:pt x="14" y="12"/>
                  </a:cubicBezTo>
                  <a:cubicBezTo>
                    <a:pt x="13" y="12"/>
                    <a:pt x="13" y="12"/>
                    <a:pt x="13" y="12"/>
                  </a:cubicBezTo>
                  <a:cubicBezTo>
                    <a:pt x="13" y="12"/>
                    <a:pt x="13" y="12"/>
                    <a:pt x="13" y="12"/>
                  </a:cubicBezTo>
                  <a:cubicBezTo>
                    <a:pt x="13" y="12"/>
                    <a:pt x="13" y="12"/>
                    <a:pt x="13" y="12"/>
                  </a:cubicBezTo>
                  <a:cubicBezTo>
                    <a:pt x="13" y="12"/>
                    <a:pt x="13" y="11"/>
                    <a:pt x="13" y="11"/>
                  </a:cubicBezTo>
                  <a:cubicBezTo>
                    <a:pt x="14" y="10"/>
                    <a:pt x="14" y="9"/>
                    <a:pt x="14" y="8"/>
                  </a:cubicBezTo>
                  <a:cubicBezTo>
                    <a:pt x="14" y="6"/>
                    <a:pt x="14" y="5"/>
                    <a:pt x="14" y="5"/>
                  </a:cubicBezTo>
                  <a:cubicBezTo>
                    <a:pt x="15" y="5"/>
                    <a:pt x="15" y="5"/>
                    <a:pt x="15" y="6"/>
                  </a:cubicBezTo>
                  <a:cubicBezTo>
                    <a:pt x="15" y="6"/>
                    <a:pt x="15" y="6"/>
                    <a:pt x="15" y="6"/>
                  </a:cubicBezTo>
                  <a:cubicBezTo>
                    <a:pt x="15" y="6"/>
                    <a:pt x="15" y="6"/>
                    <a:pt x="15" y="6"/>
                  </a:cubicBezTo>
                  <a:cubicBezTo>
                    <a:pt x="15" y="7"/>
                    <a:pt x="15" y="7"/>
                    <a:pt x="15" y="7"/>
                  </a:cubicBezTo>
                  <a:cubicBezTo>
                    <a:pt x="15" y="7"/>
                    <a:pt x="15" y="7"/>
                    <a:pt x="16" y="6"/>
                  </a:cubicBezTo>
                  <a:cubicBezTo>
                    <a:pt x="16" y="6"/>
                    <a:pt x="16" y="5"/>
                    <a:pt x="16" y="5"/>
                  </a:cubicBezTo>
                  <a:cubicBezTo>
                    <a:pt x="16" y="5"/>
                    <a:pt x="16" y="5"/>
                    <a:pt x="16" y="5"/>
                  </a:cubicBezTo>
                  <a:cubicBezTo>
                    <a:pt x="15" y="4"/>
                    <a:pt x="15" y="4"/>
                    <a:pt x="15" y="4"/>
                  </a:cubicBezTo>
                  <a:cubicBezTo>
                    <a:pt x="15" y="4"/>
                    <a:pt x="15" y="4"/>
                    <a:pt x="15" y="4"/>
                  </a:cubicBezTo>
                  <a:cubicBezTo>
                    <a:pt x="14" y="4"/>
                    <a:pt x="14" y="3"/>
                    <a:pt x="14" y="3"/>
                  </a:cubicBezTo>
                  <a:cubicBezTo>
                    <a:pt x="14" y="3"/>
                    <a:pt x="14" y="3"/>
                    <a:pt x="14" y="3"/>
                  </a:cubicBezTo>
                  <a:cubicBezTo>
                    <a:pt x="14" y="3"/>
                    <a:pt x="14" y="3"/>
                    <a:pt x="14" y="3"/>
                  </a:cubicBezTo>
                  <a:cubicBezTo>
                    <a:pt x="14" y="2"/>
                    <a:pt x="14" y="2"/>
                    <a:pt x="14" y="2"/>
                  </a:cubicBezTo>
                  <a:cubicBezTo>
                    <a:pt x="14" y="2"/>
                    <a:pt x="14" y="2"/>
                    <a:pt x="14" y="2"/>
                  </a:cubicBezTo>
                  <a:cubicBezTo>
                    <a:pt x="14" y="1"/>
                    <a:pt x="14" y="1"/>
                    <a:pt x="14" y="1"/>
                  </a:cubicBezTo>
                  <a:cubicBezTo>
                    <a:pt x="13" y="2"/>
                    <a:pt x="13" y="2"/>
                    <a:pt x="13" y="2"/>
                  </a:cubicBezTo>
                  <a:cubicBezTo>
                    <a:pt x="12" y="3"/>
                    <a:pt x="12" y="3"/>
                    <a:pt x="12" y="3"/>
                  </a:cubicBezTo>
                  <a:cubicBezTo>
                    <a:pt x="12" y="3"/>
                    <a:pt x="12" y="3"/>
                    <a:pt x="12" y="3"/>
                  </a:cubicBezTo>
                  <a:cubicBezTo>
                    <a:pt x="12" y="3"/>
                    <a:pt x="12" y="3"/>
                    <a:pt x="12" y="2"/>
                  </a:cubicBezTo>
                  <a:cubicBezTo>
                    <a:pt x="12" y="2"/>
                    <a:pt x="12" y="2"/>
                    <a:pt x="12" y="2"/>
                  </a:cubicBezTo>
                  <a:cubicBezTo>
                    <a:pt x="12" y="1"/>
                    <a:pt x="11" y="1"/>
                    <a:pt x="11" y="0"/>
                  </a:cubicBezTo>
                  <a:cubicBezTo>
                    <a:pt x="11" y="0"/>
                    <a:pt x="11" y="0"/>
                    <a:pt x="11" y="0"/>
                  </a:cubicBezTo>
                  <a:cubicBezTo>
                    <a:pt x="10" y="1"/>
                    <a:pt x="10" y="1"/>
                    <a:pt x="10" y="1"/>
                  </a:cubicBezTo>
                  <a:cubicBezTo>
                    <a:pt x="10" y="1"/>
                    <a:pt x="10" y="1"/>
                    <a:pt x="10" y="1"/>
                  </a:cubicBezTo>
                  <a:cubicBezTo>
                    <a:pt x="10" y="1"/>
                    <a:pt x="10" y="2"/>
                    <a:pt x="10" y="2"/>
                  </a:cubicBezTo>
                  <a:cubicBezTo>
                    <a:pt x="10" y="2"/>
                    <a:pt x="9" y="2"/>
                    <a:pt x="9" y="2"/>
                  </a:cubicBezTo>
                  <a:cubicBezTo>
                    <a:pt x="9" y="2"/>
                    <a:pt x="9" y="2"/>
                    <a:pt x="9" y="2"/>
                  </a:cubicBezTo>
                  <a:cubicBezTo>
                    <a:pt x="9" y="2"/>
                    <a:pt x="9" y="2"/>
                    <a:pt x="9" y="2"/>
                  </a:cubicBezTo>
                  <a:cubicBezTo>
                    <a:pt x="9" y="3"/>
                    <a:pt x="9" y="3"/>
                    <a:pt x="9" y="3"/>
                  </a:cubicBezTo>
                  <a:cubicBezTo>
                    <a:pt x="9" y="3"/>
                    <a:pt x="9" y="3"/>
                    <a:pt x="9" y="3"/>
                  </a:cubicBezTo>
                  <a:cubicBezTo>
                    <a:pt x="9" y="2"/>
                    <a:pt x="9" y="2"/>
                    <a:pt x="9" y="2"/>
                  </a:cubicBezTo>
                  <a:cubicBezTo>
                    <a:pt x="9" y="2"/>
                    <a:pt x="9" y="2"/>
                    <a:pt x="9" y="2"/>
                  </a:cubicBezTo>
                  <a:cubicBezTo>
                    <a:pt x="8" y="2"/>
                    <a:pt x="8" y="2"/>
                    <a:pt x="8" y="2"/>
                  </a:cubicBezTo>
                  <a:cubicBezTo>
                    <a:pt x="8" y="1"/>
                    <a:pt x="8" y="1"/>
                    <a:pt x="8" y="1"/>
                  </a:cubicBezTo>
                  <a:cubicBezTo>
                    <a:pt x="8" y="2"/>
                    <a:pt x="8" y="2"/>
                    <a:pt x="8" y="2"/>
                  </a:cubicBezTo>
                  <a:cubicBezTo>
                    <a:pt x="7" y="2"/>
                    <a:pt x="7" y="2"/>
                    <a:pt x="7" y="2"/>
                  </a:cubicBezTo>
                  <a:cubicBezTo>
                    <a:pt x="7" y="3"/>
                    <a:pt x="7" y="3"/>
                    <a:pt x="7" y="3"/>
                  </a:cubicBezTo>
                  <a:cubicBezTo>
                    <a:pt x="7" y="3"/>
                    <a:pt x="7" y="3"/>
                    <a:pt x="7" y="3"/>
                  </a:cubicBezTo>
                  <a:cubicBezTo>
                    <a:pt x="7" y="3"/>
                    <a:pt x="7" y="3"/>
                    <a:pt x="7" y="3"/>
                  </a:cubicBezTo>
                  <a:cubicBezTo>
                    <a:pt x="7" y="4"/>
                    <a:pt x="7" y="4"/>
                    <a:pt x="7" y="4"/>
                  </a:cubicBezTo>
                  <a:cubicBezTo>
                    <a:pt x="7" y="4"/>
                    <a:pt x="7" y="4"/>
                    <a:pt x="7" y="4"/>
                  </a:cubicBezTo>
                  <a:cubicBezTo>
                    <a:pt x="7" y="4"/>
                    <a:pt x="6" y="4"/>
                    <a:pt x="6" y="4"/>
                  </a:cubicBezTo>
                  <a:cubicBezTo>
                    <a:pt x="6" y="4"/>
                    <a:pt x="5" y="4"/>
                    <a:pt x="5" y="5"/>
                  </a:cubicBezTo>
                  <a:cubicBezTo>
                    <a:pt x="5" y="5"/>
                    <a:pt x="6" y="6"/>
                    <a:pt x="6" y="6"/>
                  </a:cubicBezTo>
                  <a:cubicBezTo>
                    <a:pt x="6" y="7"/>
                    <a:pt x="6" y="7"/>
                    <a:pt x="6" y="7"/>
                  </a:cubicBezTo>
                  <a:cubicBezTo>
                    <a:pt x="6" y="7"/>
                    <a:pt x="7" y="7"/>
                    <a:pt x="7" y="7"/>
                  </a:cubicBezTo>
                  <a:cubicBezTo>
                    <a:pt x="7" y="6"/>
                    <a:pt x="7" y="6"/>
                    <a:pt x="7" y="6"/>
                  </a:cubicBezTo>
                  <a:cubicBezTo>
                    <a:pt x="7" y="6"/>
                    <a:pt x="7" y="6"/>
                    <a:pt x="7" y="6"/>
                  </a:cubicBezTo>
                  <a:cubicBezTo>
                    <a:pt x="7" y="6"/>
                    <a:pt x="7" y="6"/>
                    <a:pt x="7" y="6"/>
                  </a:cubicBezTo>
                  <a:cubicBezTo>
                    <a:pt x="7" y="5"/>
                    <a:pt x="7" y="5"/>
                    <a:pt x="7" y="5"/>
                  </a:cubicBezTo>
                  <a:cubicBezTo>
                    <a:pt x="7" y="5"/>
                    <a:pt x="7" y="5"/>
                    <a:pt x="7" y="6"/>
                  </a:cubicBezTo>
                  <a:cubicBezTo>
                    <a:pt x="8" y="7"/>
                    <a:pt x="8" y="7"/>
                    <a:pt x="8" y="7"/>
                  </a:cubicBezTo>
                  <a:cubicBezTo>
                    <a:pt x="8" y="9"/>
                    <a:pt x="8" y="9"/>
                    <a:pt x="8" y="9"/>
                  </a:cubicBezTo>
                  <a:cubicBezTo>
                    <a:pt x="8" y="9"/>
                    <a:pt x="8" y="10"/>
                    <a:pt x="8" y="10"/>
                  </a:cubicBezTo>
                  <a:cubicBezTo>
                    <a:pt x="9" y="11"/>
                    <a:pt x="9" y="11"/>
                    <a:pt x="9" y="11"/>
                  </a:cubicBezTo>
                  <a:cubicBezTo>
                    <a:pt x="9" y="12"/>
                    <a:pt x="9" y="12"/>
                    <a:pt x="9" y="12"/>
                  </a:cubicBezTo>
                  <a:cubicBezTo>
                    <a:pt x="9" y="12"/>
                    <a:pt x="9" y="12"/>
                    <a:pt x="9" y="12"/>
                  </a:cubicBezTo>
                  <a:cubicBezTo>
                    <a:pt x="9" y="12"/>
                    <a:pt x="9" y="12"/>
                    <a:pt x="9" y="12"/>
                  </a:cubicBezTo>
                  <a:cubicBezTo>
                    <a:pt x="9" y="12"/>
                    <a:pt x="9" y="12"/>
                    <a:pt x="8" y="12"/>
                  </a:cubicBezTo>
                  <a:cubicBezTo>
                    <a:pt x="8" y="12"/>
                    <a:pt x="8" y="12"/>
                    <a:pt x="8" y="12"/>
                  </a:cubicBezTo>
                  <a:cubicBezTo>
                    <a:pt x="8" y="12"/>
                    <a:pt x="7" y="12"/>
                    <a:pt x="7" y="15"/>
                  </a:cubicBezTo>
                  <a:cubicBezTo>
                    <a:pt x="7" y="16"/>
                    <a:pt x="8" y="18"/>
                    <a:pt x="8" y="19"/>
                  </a:cubicBezTo>
                  <a:cubicBezTo>
                    <a:pt x="9" y="21"/>
                    <a:pt x="9" y="21"/>
                    <a:pt x="9" y="21"/>
                  </a:cubicBezTo>
                  <a:cubicBezTo>
                    <a:pt x="9" y="21"/>
                    <a:pt x="9" y="21"/>
                    <a:pt x="9" y="22"/>
                  </a:cubicBezTo>
                  <a:cubicBezTo>
                    <a:pt x="9" y="24"/>
                    <a:pt x="6" y="28"/>
                    <a:pt x="2" y="30"/>
                  </a:cubicBezTo>
                  <a:cubicBezTo>
                    <a:pt x="1" y="31"/>
                    <a:pt x="0" y="31"/>
                    <a:pt x="0" y="33"/>
                  </a:cubicBezTo>
                  <a:cubicBezTo>
                    <a:pt x="0" y="33"/>
                    <a:pt x="0" y="33"/>
                    <a:pt x="0" y="33"/>
                  </a:cubicBezTo>
                  <a:cubicBezTo>
                    <a:pt x="1" y="33"/>
                    <a:pt x="1" y="33"/>
                    <a:pt x="1" y="33"/>
                  </a:cubicBezTo>
                  <a:cubicBezTo>
                    <a:pt x="2" y="32"/>
                    <a:pt x="3" y="32"/>
                    <a:pt x="3" y="32"/>
                  </a:cubicBezTo>
                  <a:cubicBezTo>
                    <a:pt x="3" y="31"/>
                    <a:pt x="3" y="31"/>
                    <a:pt x="3" y="31"/>
                  </a:cubicBezTo>
                  <a:cubicBezTo>
                    <a:pt x="3" y="31"/>
                    <a:pt x="3" y="31"/>
                    <a:pt x="4" y="31"/>
                  </a:cubicBezTo>
                  <a:cubicBezTo>
                    <a:pt x="4" y="31"/>
                    <a:pt x="4" y="30"/>
                    <a:pt x="4" y="30"/>
                  </a:cubicBezTo>
                  <a:cubicBezTo>
                    <a:pt x="4" y="30"/>
                    <a:pt x="5" y="30"/>
                    <a:pt x="5" y="30"/>
                  </a:cubicBezTo>
                  <a:cubicBezTo>
                    <a:pt x="5" y="30"/>
                    <a:pt x="5" y="30"/>
                    <a:pt x="5" y="30"/>
                  </a:cubicBezTo>
                  <a:cubicBezTo>
                    <a:pt x="5" y="30"/>
                    <a:pt x="5" y="30"/>
                    <a:pt x="5" y="30"/>
                  </a:cubicBezTo>
                  <a:cubicBezTo>
                    <a:pt x="4" y="31"/>
                    <a:pt x="4" y="31"/>
                    <a:pt x="4" y="31"/>
                  </a:cubicBezTo>
                  <a:cubicBezTo>
                    <a:pt x="4" y="31"/>
                    <a:pt x="4" y="31"/>
                    <a:pt x="4" y="31"/>
                  </a:cubicBezTo>
                  <a:cubicBezTo>
                    <a:pt x="4" y="32"/>
                    <a:pt x="5" y="33"/>
                    <a:pt x="6" y="33"/>
                  </a:cubicBezTo>
                  <a:cubicBezTo>
                    <a:pt x="6" y="32"/>
                    <a:pt x="6" y="32"/>
                    <a:pt x="6" y="31"/>
                  </a:cubicBezTo>
                  <a:cubicBezTo>
                    <a:pt x="7" y="31"/>
                    <a:pt x="7" y="31"/>
                    <a:pt x="7" y="31"/>
                  </a:cubicBezTo>
                  <a:cubicBezTo>
                    <a:pt x="7" y="30"/>
                    <a:pt x="7" y="30"/>
                    <a:pt x="7" y="29"/>
                  </a:cubicBezTo>
                  <a:cubicBezTo>
                    <a:pt x="7" y="29"/>
                    <a:pt x="7" y="28"/>
                    <a:pt x="7" y="28"/>
                  </a:cubicBezTo>
                  <a:cubicBezTo>
                    <a:pt x="7" y="28"/>
                    <a:pt x="7" y="28"/>
                    <a:pt x="7" y="28"/>
                  </a:cubicBezTo>
                  <a:cubicBezTo>
                    <a:pt x="7" y="28"/>
                    <a:pt x="7" y="27"/>
                    <a:pt x="7" y="27"/>
                  </a:cubicBezTo>
                  <a:cubicBezTo>
                    <a:pt x="7" y="27"/>
                    <a:pt x="7" y="27"/>
                    <a:pt x="7" y="28"/>
                  </a:cubicBezTo>
                  <a:cubicBezTo>
                    <a:pt x="7" y="28"/>
                    <a:pt x="7" y="28"/>
                    <a:pt x="7" y="28"/>
                  </a:cubicBezTo>
                  <a:cubicBezTo>
                    <a:pt x="7" y="28"/>
                    <a:pt x="8" y="28"/>
                    <a:pt x="8" y="28"/>
                  </a:cubicBezTo>
                  <a:cubicBezTo>
                    <a:pt x="8" y="28"/>
                    <a:pt x="9" y="28"/>
                    <a:pt x="9" y="27"/>
                  </a:cubicBezTo>
                  <a:cubicBezTo>
                    <a:pt x="9" y="27"/>
                    <a:pt x="9" y="27"/>
                    <a:pt x="9" y="26"/>
                  </a:cubicBezTo>
                  <a:cubicBezTo>
                    <a:pt x="9" y="26"/>
                    <a:pt x="9" y="26"/>
                    <a:pt x="9" y="26"/>
                  </a:cubicBezTo>
                  <a:cubicBezTo>
                    <a:pt x="9" y="25"/>
                    <a:pt x="9" y="25"/>
                    <a:pt x="9" y="25"/>
                  </a:cubicBezTo>
                  <a:cubicBezTo>
                    <a:pt x="9" y="25"/>
                    <a:pt x="9" y="25"/>
                    <a:pt x="9" y="25"/>
                  </a:cubicBezTo>
                  <a:cubicBezTo>
                    <a:pt x="9" y="25"/>
                    <a:pt x="9" y="25"/>
                    <a:pt x="9" y="25"/>
                  </a:cubicBezTo>
                  <a:cubicBezTo>
                    <a:pt x="9" y="25"/>
                    <a:pt x="10" y="25"/>
                    <a:pt x="10" y="25"/>
                  </a:cubicBezTo>
                  <a:cubicBezTo>
                    <a:pt x="10" y="26"/>
                    <a:pt x="10" y="26"/>
                    <a:pt x="10" y="26"/>
                  </a:cubicBezTo>
                  <a:cubicBezTo>
                    <a:pt x="10" y="26"/>
                    <a:pt x="10" y="26"/>
                    <a:pt x="10" y="26"/>
                  </a:cubicBezTo>
                  <a:cubicBezTo>
                    <a:pt x="10" y="26"/>
                    <a:pt x="11" y="26"/>
                    <a:pt x="11" y="25"/>
                  </a:cubicBezTo>
                  <a:cubicBezTo>
                    <a:pt x="11" y="25"/>
                    <a:pt x="11" y="24"/>
                    <a:pt x="11" y="24"/>
                  </a:cubicBezTo>
                  <a:cubicBezTo>
                    <a:pt x="11" y="23"/>
                    <a:pt x="11" y="23"/>
                    <a:pt x="12" y="23"/>
                  </a:cubicBezTo>
                  <a:cubicBezTo>
                    <a:pt x="12" y="23"/>
                    <a:pt x="12" y="23"/>
                    <a:pt x="12" y="23"/>
                  </a:cubicBezTo>
                  <a:cubicBezTo>
                    <a:pt x="12" y="23"/>
                    <a:pt x="12" y="23"/>
                    <a:pt x="12" y="23"/>
                  </a:cubicBezTo>
                  <a:cubicBezTo>
                    <a:pt x="12" y="24"/>
                    <a:pt x="12" y="24"/>
                    <a:pt x="12" y="24"/>
                  </a:cubicBezTo>
                  <a:cubicBezTo>
                    <a:pt x="12" y="24"/>
                    <a:pt x="13" y="23"/>
                    <a:pt x="13" y="23"/>
                  </a:cubicBezTo>
                  <a:cubicBezTo>
                    <a:pt x="13" y="23"/>
                    <a:pt x="13" y="23"/>
                    <a:pt x="13" y="23"/>
                  </a:cubicBezTo>
                  <a:cubicBezTo>
                    <a:pt x="13" y="22"/>
                    <a:pt x="13" y="22"/>
                    <a:pt x="13" y="22"/>
                  </a:cubicBezTo>
                  <a:cubicBezTo>
                    <a:pt x="12" y="22"/>
                    <a:pt x="12" y="22"/>
                    <a:pt x="12" y="21"/>
                  </a:cubicBezTo>
                  <a:cubicBezTo>
                    <a:pt x="12" y="21"/>
                    <a:pt x="13" y="21"/>
                    <a:pt x="13" y="20"/>
                  </a:cubicBezTo>
                  <a:cubicBezTo>
                    <a:pt x="13" y="20"/>
                    <a:pt x="13" y="20"/>
                    <a:pt x="13" y="19"/>
                  </a:cubicBezTo>
                  <a:cubicBezTo>
                    <a:pt x="14" y="18"/>
                    <a:pt x="14" y="18"/>
                    <a:pt x="14" y="18"/>
                  </a:cubicBezTo>
                  <a:cubicBezTo>
                    <a:pt x="14" y="18"/>
                    <a:pt x="14" y="18"/>
                    <a:pt x="14" y="19"/>
                  </a:cubicBezTo>
                  <a:cubicBezTo>
                    <a:pt x="14" y="19"/>
                    <a:pt x="14" y="19"/>
                    <a:pt x="14" y="19"/>
                  </a:cubicBezTo>
                  <a:cubicBezTo>
                    <a:pt x="14" y="19"/>
                    <a:pt x="14" y="19"/>
                    <a:pt x="14" y="19"/>
                  </a:cubicBezTo>
                  <a:cubicBezTo>
                    <a:pt x="14" y="19"/>
                    <a:pt x="14" y="19"/>
                    <a:pt x="14" y="19"/>
                  </a:cubicBezTo>
                  <a:cubicBezTo>
                    <a:pt x="14" y="19"/>
                    <a:pt x="15" y="19"/>
                    <a:pt x="15" y="19"/>
                  </a:cubicBezTo>
                  <a:cubicBezTo>
                    <a:pt x="15" y="19"/>
                    <a:pt x="15" y="19"/>
                    <a:pt x="16" y="19"/>
                  </a:cubicBezTo>
                  <a:cubicBezTo>
                    <a:pt x="17" y="18"/>
                    <a:pt x="17" y="18"/>
                    <a:pt x="17" y="18"/>
                  </a:cubicBezTo>
                  <a:cubicBezTo>
                    <a:pt x="17" y="18"/>
                    <a:pt x="17" y="18"/>
                    <a:pt x="18" y="18"/>
                  </a:cubicBezTo>
                  <a:cubicBezTo>
                    <a:pt x="18" y="18"/>
                    <a:pt x="18" y="18"/>
                    <a:pt x="18" y="18"/>
                  </a:cubicBezTo>
                  <a:cubicBezTo>
                    <a:pt x="19" y="19"/>
                    <a:pt x="19" y="19"/>
                    <a:pt x="19" y="19"/>
                  </a:cubicBezTo>
                  <a:cubicBezTo>
                    <a:pt x="19" y="19"/>
                    <a:pt x="20" y="18"/>
                    <a:pt x="20" y="18"/>
                  </a:cubicBezTo>
                  <a:cubicBezTo>
                    <a:pt x="20" y="18"/>
                    <a:pt x="19" y="17"/>
                    <a:pt x="19" y="17"/>
                  </a:cubicBezTo>
                  <a:cubicBezTo>
                    <a:pt x="19" y="17"/>
                    <a:pt x="19" y="17"/>
                    <a:pt x="19" y="17"/>
                  </a:cubicBezTo>
                  <a:cubicBezTo>
                    <a:pt x="19" y="17"/>
                    <a:pt x="19" y="17"/>
                    <a:pt x="19" y="17"/>
                  </a:cubicBezTo>
                  <a:cubicBezTo>
                    <a:pt x="19" y="16"/>
                    <a:pt x="19" y="16"/>
                    <a:pt x="19" y="16"/>
                  </a:cubicBezTo>
                  <a:cubicBezTo>
                    <a:pt x="19" y="16"/>
                    <a:pt x="20" y="17"/>
                    <a:pt x="20" y="18"/>
                  </a:cubicBezTo>
                  <a:cubicBezTo>
                    <a:pt x="23" y="22"/>
                    <a:pt x="24" y="24"/>
                    <a:pt x="26" y="24"/>
                  </a:cubicBezTo>
                  <a:cubicBezTo>
                    <a:pt x="28" y="25"/>
                    <a:pt x="29" y="25"/>
                    <a:pt x="29" y="26"/>
                  </a:cubicBezTo>
                  <a:cubicBezTo>
                    <a:pt x="29" y="27"/>
                    <a:pt x="29" y="28"/>
                    <a:pt x="28" y="29"/>
                  </a:cubicBezTo>
                  <a:cubicBezTo>
                    <a:pt x="26" y="31"/>
                    <a:pt x="26" y="32"/>
                    <a:pt x="26" y="33"/>
                  </a:cubicBezTo>
                  <a:cubicBezTo>
                    <a:pt x="26" y="33"/>
                    <a:pt x="26" y="33"/>
                    <a:pt x="26" y="33"/>
                  </a:cubicBezTo>
                  <a:cubicBezTo>
                    <a:pt x="26" y="33"/>
                    <a:pt x="26" y="33"/>
                    <a:pt x="26" y="33"/>
                  </a:cubicBezTo>
                  <a:cubicBezTo>
                    <a:pt x="27" y="33"/>
                    <a:pt x="27" y="33"/>
                    <a:pt x="27" y="33"/>
                  </a:cubicBezTo>
                  <a:cubicBezTo>
                    <a:pt x="28" y="33"/>
                    <a:pt x="28" y="33"/>
                    <a:pt x="28" y="33"/>
                  </a:cubicBezTo>
                  <a:cubicBezTo>
                    <a:pt x="28" y="33"/>
                    <a:pt x="28" y="32"/>
                    <a:pt x="28" y="32"/>
                  </a:cubicBezTo>
                  <a:cubicBezTo>
                    <a:pt x="28" y="32"/>
                    <a:pt x="28" y="32"/>
                    <a:pt x="28" y="32"/>
                  </a:cubicBezTo>
                  <a:cubicBezTo>
                    <a:pt x="28" y="31"/>
                    <a:pt x="28" y="31"/>
                    <a:pt x="28" y="31"/>
                  </a:cubicBezTo>
                  <a:cubicBezTo>
                    <a:pt x="28" y="31"/>
                    <a:pt x="28" y="31"/>
                    <a:pt x="28" y="31"/>
                  </a:cubicBezTo>
                  <a:cubicBezTo>
                    <a:pt x="28" y="31"/>
                    <a:pt x="28" y="31"/>
                    <a:pt x="29" y="30"/>
                  </a:cubicBezTo>
                  <a:cubicBezTo>
                    <a:pt x="29" y="30"/>
                    <a:pt x="29" y="30"/>
                    <a:pt x="29" y="30"/>
                  </a:cubicBezTo>
                  <a:cubicBezTo>
                    <a:pt x="29" y="30"/>
                    <a:pt x="29" y="30"/>
                    <a:pt x="29" y="31"/>
                  </a:cubicBezTo>
                  <a:cubicBezTo>
                    <a:pt x="30" y="32"/>
                    <a:pt x="30" y="32"/>
                    <a:pt x="30" y="32"/>
                  </a:cubicBezTo>
                  <a:cubicBezTo>
                    <a:pt x="30" y="32"/>
                    <a:pt x="30" y="32"/>
                    <a:pt x="31" y="33"/>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 name="Freeform 62">
              <a:extLst>
                <a:ext uri="{FF2B5EF4-FFF2-40B4-BE49-F238E27FC236}">
                  <a16:creationId xmlns:a16="http://schemas.microsoft.com/office/drawing/2014/main" id="{CCE8EDC9-7524-4A71-AE95-E2014C658DAB}"/>
                </a:ext>
              </a:extLst>
            </p:cNvPr>
            <p:cNvSpPr>
              <a:spLocks/>
            </p:cNvSpPr>
            <p:nvPr userDrawn="1"/>
          </p:nvSpPr>
          <p:spPr bwMode="auto">
            <a:xfrm>
              <a:off x="224" y="125"/>
              <a:ext cx="2" cy="6"/>
            </a:xfrm>
            <a:custGeom>
              <a:avLst/>
              <a:gdLst>
                <a:gd name="T0" fmla="*/ 0 w 1"/>
                <a:gd name="T1" fmla="*/ 0 h 3"/>
                <a:gd name="T2" fmla="*/ 0 w 1"/>
                <a:gd name="T3" fmla="*/ 1 h 3"/>
                <a:gd name="T4" fmla="*/ 0 w 1"/>
                <a:gd name="T5" fmla="*/ 1 h 3"/>
                <a:gd name="T6" fmla="*/ 0 w 1"/>
                <a:gd name="T7" fmla="*/ 2 h 3"/>
                <a:gd name="T8" fmla="*/ 0 w 1"/>
                <a:gd name="T9" fmla="*/ 3 h 3"/>
                <a:gd name="T10" fmla="*/ 1 w 1"/>
                <a:gd name="T11" fmla="*/ 2 h 3"/>
                <a:gd name="T12" fmla="*/ 1 w 1"/>
                <a:gd name="T13" fmla="*/ 1 h 3"/>
                <a:gd name="T14" fmla="*/ 1 w 1"/>
                <a:gd name="T15" fmla="*/ 0 h 3"/>
                <a:gd name="T16" fmla="*/ 0 w 1"/>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3">
                  <a:moveTo>
                    <a:pt x="0" y="0"/>
                  </a:moveTo>
                  <a:cubicBezTo>
                    <a:pt x="0" y="0"/>
                    <a:pt x="0" y="0"/>
                    <a:pt x="0" y="1"/>
                  </a:cubicBezTo>
                  <a:cubicBezTo>
                    <a:pt x="0" y="1"/>
                    <a:pt x="0" y="1"/>
                    <a:pt x="0" y="1"/>
                  </a:cubicBezTo>
                  <a:cubicBezTo>
                    <a:pt x="0" y="2"/>
                    <a:pt x="0" y="2"/>
                    <a:pt x="0" y="2"/>
                  </a:cubicBezTo>
                  <a:cubicBezTo>
                    <a:pt x="0" y="3"/>
                    <a:pt x="0" y="3"/>
                    <a:pt x="0" y="3"/>
                  </a:cubicBezTo>
                  <a:cubicBezTo>
                    <a:pt x="0" y="3"/>
                    <a:pt x="0" y="3"/>
                    <a:pt x="1" y="2"/>
                  </a:cubicBezTo>
                  <a:cubicBezTo>
                    <a:pt x="1" y="2"/>
                    <a:pt x="1" y="2"/>
                    <a:pt x="1" y="1"/>
                  </a:cubicBezTo>
                  <a:cubicBezTo>
                    <a:pt x="1" y="1"/>
                    <a:pt x="1" y="1"/>
                    <a:pt x="1" y="0"/>
                  </a:cubicBezTo>
                  <a:cubicBezTo>
                    <a:pt x="0" y="0"/>
                    <a:pt x="0" y="0"/>
                    <a:pt x="0" y="0"/>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 name="Freeform 63">
              <a:extLst>
                <a:ext uri="{FF2B5EF4-FFF2-40B4-BE49-F238E27FC236}">
                  <a16:creationId xmlns:a16="http://schemas.microsoft.com/office/drawing/2014/main" id="{093B434E-E1F3-450A-A628-2240B9B7B576}"/>
                </a:ext>
              </a:extLst>
            </p:cNvPr>
            <p:cNvSpPr>
              <a:spLocks/>
            </p:cNvSpPr>
            <p:nvPr userDrawn="1"/>
          </p:nvSpPr>
          <p:spPr bwMode="auto">
            <a:xfrm>
              <a:off x="213" y="114"/>
              <a:ext cx="19" cy="40"/>
            </a:xfrm>
            <a:custGeom>
              <a:avLst/>
              <a:gdLst>
                <a:gd name="T0" fmla="*/ 2 w 9"/>
                <a:gd name="T1" fmla="*/ 0 h 19"/>
                <a:gd name="T2" fmla="*/ 3 w 9"/>
                <a:gd name="T3" fmla="*/ 0 h 19"/>
                <a:gd name="T4" fmla="*/ 4 w 9"/>
                <a:gd name="T5" fmla="*/ 4 h 19"/>
                <a:gd name="T6" fmla="*/ 4 w 9"/>
                <a:gd name="T7" fmla="*/ 6 h 19"/>
                <a:gd name="T8" fmla="*/ 4 w 9"/>
                <a:gd name="T9" fmla="*/ 7 h 19"/>
                <a:gd name="T10" fmla="*/ 7 w 9"/>
                <a:gd name="T11" fmla="*/ 15 h 19"/>
                <a:gd name="T12" fmla="*/ 8 w 9"/>
                <a:gd name="T13" fmla="*/ 14 h 19"/>
                <a:gd name="T14" fmla="*/ 9 w 9"/>
                <a:gd name="T15" fmla="*/ 14 h 19"/>
                <a:gd name="T16" fmla="*/ 9 w 9"/>
                <a:gd name="T17" fmla="*/ 14 h 19"/>
                <a:gd name="T18" fmla="*/ 9 w 9"/>
                <a:gd name="T19" fmla="*/ 15 h 19"/>
                <a:gd name="T20" fmla="*/ 9 w 9"/>
                <a:gd name="T21" fmla="*/ 15 h 19"/>
                <a:gd name="T22" fmla="*/ 9 w 9"/>
                <a:gd name="T23" fmla="*/ 16 h 19"/>
                <a:gd name="T24" fmla="*/ 9 w 9"/>
                <a:gd name="T25" fmla="*/ 17 h 19"/>
                <a:gd name="T26" fmla="*/ 9 w 9"/>
                <a:gd name="T27" fmla="*/ 17 h 19"/>
                <a:gd name="T28" fmla="*/ 9 w 9"/>
                <a:gd name="T29" fmla="*/ 17 h 19"/>
                <a:gd name="T30" fmla="*/ 8 w 9"/>
                <a:gd name="T31" fmla="*/ 17 h 19"/>
                <a:gd name="T32" fmla="*/ 7 w 9"/>
                <a:gd name="T33" fmla="*/ 18 h 19"/>
                <a:gd name="T34" fmla="*/ 6 w 9"/>
                <a:gd name="T35" fmla="*/ 18 h 19"/>
                <a:gd name="T36" fmla="*/ 6 w 9"/>
                <a:gd name="T37" fmla="*/ 19 h 19"/>
                <a:gd name="T38" fmla="*/ 6 w 9"/>
                <a:gd name="T39" fmla="*/ 19 h 19"/>
                <a:gd name="T40" fmla="*/ 5 w 9"/>
                <a:gd name="T41" fmla="*/ 18 h 19"/>
                <a:gd name="T42" fmla="*/ 5 w 9"/>
                <a:gd name="T43" fmla="*/ 17 h 19"/>
                <a:gd name="T44" fmla="*/ 5 w 9"/>
                <a:gd name="T45" fmla="*/ 17 h 19"/>
                <a:gd name="T46" fmla="*/ 5 w 9"/>
                <a:gd name="T47" fmla="*/ 17 h 19"/>
                <a:gd name="T48" fmla="*/ 5 w 9"/>
                <a:gd name="T49" fmla="*/ 17 h 19"/>
                <a:gd name="T50" fmla="*/ 6 w 9"/>
                <a:gd name="T51" fmla="*/ 17 h 19"/>
                <a:gd name="T52" fmla="*/ 6 w 9"/>
                <a:gd name="T53" fmla="*/ 17 h 19"/>
                <a:gd name="T54" fmla="*/ 6 w 9"/>
                <a:gd name="T55" fmla="*/ 17 h 19"/>
                <a:gd name="T56" fmla="*/ 6 w 9"/>
                <a:gd name="T57" fmla="*/ 17 h 19"/>
                <a:gd name="T58" fmla="*/ 4 w 9"/>
                <a:gd name="T59" fmla="*/ 16 h 19"/>
                <a:gd name="T60" fmla="*/ 3 w 9"/>
                <a:gd name="T61" fmla="*/ 15 h 19"/>
                <a:gd name="T62" fmla="*/ 3 w 9"/>
                <a:gd name="T63" fmla="*/ 13 h 19"/>
                <a:gd name="T64" fmla="*/ 3 w 9"/>
                <a:gd name="T65" fmla="*/ 13 h 19"/>
                <a:gd name="T66" fmla="*/ 3 w 9"/>
                <a:gd name="T67" fmla="*/ 13 h 19"/>
                <a:gd name="T68" fmla="*/ 4 w 9"/>
                <a:gd name="T69" fmla="*/ 13 h 19"/>
                <a:gd name="T70" fmla="*/ 4 w 9"/>
                <a:gd name="T71" fmla="*/ 13 h 19"/>
                <a:gd name="T72" fmla="*/ 4 w 9"/>
                <a:gd name="T73" fmla="*/ 12 h 19"/>
                <a:gd name="T74" fmla="*/ 2 w 9"/>
                <a:gd name="T75" fmla="*/ 10 h 19"/>
                <a:gd name="T76" fmla="*/ 2 w 9"/>
                <a:gd name="T77" fmla="*/ 9 h 19"/>
                <a:gd name="T78" fmla="*/ 2 w 9"/>
                <a:gd name="T79" fmla="*/ 9 h 19"/>
                <a:gd name="T80" fmla="*/ 2 w 9"/>
                <a:gd name="T81" fmla="*/ 9 h 19"/>
                <a:gd name="T82" fmla="*/ 2 w 9"/>
                <a:gd name="T83" fmla="*/ 9 h 19"/>
                <a:gd name="T84" fmla="*/ 3 w 9"/>
                <a:gd name="T85" fmla="*/ 9 h 19"/>
                <a:gd name="T86" fmla="*/ 2 w 9"/>
                <a:gd name="T87" fmla="*/ 9 h 19"/>
                <a:gd name="T88" fmla="*/ 2 w 9"/>
                <a:gd name="T89" fmla="*/ 8 h 19"/>
                <a:gd name="T90" fmla="*/ 1 w 9"/>
                <a:gd name="T91" fmla="*/ 8 h 19"/>
                <a:gd name="T92" fmla="*/ 1 w 9"/>
                <a:gd name="T93" fmla="*/ 7 h 19"/>
                <a:gd name="T94" fmla="*/ 0 w 9"/>
                <a:gd name="T95" fmla="*/ 6 h 19"/>
                <a:gd name="T96" fmla="*/ 0 w 9"/>
                <a:gd name="T97" fmla="*/ 5 h 19"/>
                <a:gd name="T98" fmla="*/ 0 w 9"/>
                <a:gd name="T99" fmla="*/ 5 h 19"/>
                <a:gd name="T100" fmla="*/ 1 w 9"/>
                <a:gd name="T101" fmla="*/ 5 h 19"/>
                <a:gd name="T102" fmla="*/ 2 w 9"/>
                <a:gd name="T103" fmla="*/ 6 h 19"/>
                <a:gd name="T104" fmla="*/ 3 w 9"/>
                <a:gd name="T105" fmla="*/ 7 h 19"/>
                <a:gd name="T106" fmla="*/ 3 w 9"/>
                <a:gd name="T107" fmla="*/ 6 h 19"/>
                <a:gd name="T108" fmla="*/ 3 w 9"/>
                <a:gd name="T109" fmla="*/ 5 h 19"/>
                <a:gd name="T110" fmla="*/ 2 w 9"/>
                <a:gd name="T111" fmla="*/ 5 h 19"/>
                <a:gd name="T112" fmla="*/ 2 w 9"/>
                <a:gd name="T113" fmla="*/ 4 h 19"/>
                <a:gd name="T114" fmla="*/ 2 w 9"/>
                <a:gd name="T115" fmla="*/ 4 h 19"/>
                <a:gd name="T116" fmla="*/ 2 w 9"/>
                <a:gd name="T117" fmla="*/ 4 h 19"/>
                <a:gd name="T118" fmla="*/ 1 w 9"/>
                <a:gd name="T119" fmla="*/ 3 h 19"/>
                <a:gd name="T120" fmla="*/ 1 w 9"/>
                <a:gd name="T121" fmla="*/ 2 h 19"/>
                <a:gd name="T122" fmla="*/ 2 w 9"/>
                <a:gd name="T123" fmla="*/ 0 h 19"/>
                <a:gd name="T124" fmla="*/ 2 w 9"/>
                <a:gd name="T125"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 h="19">
                  <a:moveTo>
                    <a:pt x="2" y="0"/>
                  </a:moveTo>
                  <a:cubicBezTo>
                    <a:pt x="3" y="0"/>
                    <a:pt x="3" y="0"/>
                    <a:pt x="3" y="0"/>
                  </a:cubicBezTo>
                  <a:cubicBezTo>
                    <a:pt x="3" y="1"/>
                    <a:pt x="4" y="2"/>
                    <a:pt x="4" y="4"/>
                  </a:cubicBezTo>
                  <a:cubicBezTo>
                    <a:pt x="4" y="5"/>
                    <a:pt x="4" y="5"/>
                    <a:pt x="4" y="6"/>
                  </a:cubicBezTo>
                  <a:cubicBezTo>
                    <a:pt x="4" y="7"/>
                    <a:pt x="4" y="7"/>
                    <a:pt x="4" y="7"/>
                  </a:cubicBezTo>
                  <a:cubicBezTo>
                    <a:pt x="4" y="12"/>
                    <a:pt x="5" y="15"/>
                    <a:pt x="7" y="15"/>
                  </a:cubicBezTo>
                  <a:cubicBezTo>
                    <a:pt x="7" y="15"/>
                    <a:pt x="8" y="15"/>
                    <a:pt x="8" y="14"/>
                  </a:cubicBezTo>
                  <a:cubicBezTo>
                    <a:pt x="8" y="14"/>
                    <a:pt x="9" y="14"/>
                    <a:pt x="9" y="14"/>
                  </a:cubicBezTo>
                  <a:cubicBezTo>
                    <a:pt x="9" y="14"/>
                    <a:pt x="9" y="14"/>
                    <a:pt x="9" y="14"/>
                  </a:cubicBezTo>
                  <a:cubicBezTo>
                    <a:pt x="9" y="15"/>
                    <a:pt x="9" y="15"/>
                    <a:pt x="9" y="15"/>
                  </a:cubicBezTo>
                  <a:cubicBezTo>
                    <a:pt x="9" y="15"/>
                    <a:pt x="9" y="15"/>
                    <a:pt x="9" y="15"/>
                  </a:cubicBezTo>
                  <a:cubicBezTo>
                    <a:pt x="9" y="16"/>
                    <a:pt x="9" y="16"/>
                    <a:pt x="9" y="16"/>
                  </a:cubicBezTo>
                  <a:cubicBezTo>
                    <a:pt x="9" y="17"/>
                    <a:pt x="9" y="17"/>
                    <a:pt x="9" y="17"/>
                  </a:cubicBezTo>
                  <a:cubicBezTo>
                    <a:pt x="9" y="17"/>
                    <a:pt x="9" y="17"/>
                    <a:pt x="9" y="17"/>
                  </a:cubicBezTo>
                  <a:cubicBezTo>
                    <a:pt x="9" y="17"/>
                    <a:pt x="9" y="17"/>
                    <a:pt x="9" y="17"/>
                  </a:cubicBezTo>
                  <a:cubicBezTo>
                    <a:pt x="8" y="17"/>
                    <a:pt x="8" y="17"/>
                    <a:pt x="8" y="17"/>
                  </a:cubicBezTo>
                  <a:cubicBezTo>
                    <a:pt x="8" y="17"/>
                    <a:pt x="8" y="17"/>
                    <a:pt x="7" y="18"/>
                  </a:cubicBezTo>
                  <a:cubicBezTo>
                    <a:pt x="7" y="18"/>
                    <a:pt x="7" y="18"/>
                    <a:pt x="6" y="18"/>
                  </a:cubicBezTo>
                  <a:cubicBezTo>
                    <a:pt x="6" y="19"/>
                    <a:pt x="6" y="19"/>
                    <a:pt x="6" y="19"/>
                  </a:cubicBezTo>
                  <a:cubicBezTo>
                    <a:pt x="6" y="19"/>
                    <a:pt x="6" y="19"/>
                    <a:pt x="6" y="19"/>
                  </a:cubicBezTo>
                  <a:cubicBezTo>
                    <a:pt x="6" y="19"/>
                    <a:pt x="5" y="19"/>
                    <a:pt x="5" y="18"/>
                  </a:cubicBezTo>
                  <a:cubicBezTo>
                    <a:pt x="5" y="18"/>
                    <a:pt x="5" y="17"/>
                    <a:pt x="5" y="17"/>
                  </a:cubicBezTo>
                  <a:cubicBezTo>
                    <a:pt x="5" y="17"/>
                    <a:pt x="5" y="17"/>
                    <a:pt x="5" y="17"/>
                  </a:cubicBezTo>
                  <a:cubicBezTo>
                    <a:pt x="5" y="17"/>
                    <a:pt x="5" y="17"/>
                    <a:pt x="5" y="17"/>
                  </a:cubicBezTo>
                  <a:cubicBezTo>
                    <a:pt x="5" y="17"/>
                    <a:pt x="5" y="17"/>
                    <a:pt x="5" y="17"/>
                  </a:cubicBezTo>
                  <a:cubicBezTo>
                    <a:pt x="6" y="17"/>
                    <a:pt x="6" y="17"/>
                    <a:pt x="6" y="17"/>
                  </a:cubicBezTo>
                  <a:cubicBezTo>
                    <a:pt x="6" y="17"/>
                    <a:pt x="6" y="17"/>
                    <a:pt x="6" y="17"/>
                  </a:cubicBezTo>
                  <a:cubicBezTo>
                    <a:pt x="6" y="17"/>
                    <a:pt x="6" y="17"/>
                    <a:pt x="6" y="17"/>
                  </a:cubicBezTo>
                  <a:cubicBezTo>
                    <a:pt x="6" y="17"/>
                    <a:pt x="6" y="17"/>
                    <a:pt x="6" y="17"/>
                  </a:cubicBezTo>
                  <a:cubicBezTo>
                    <a:pt x="4" y="16"/>
                    <a:pt x="4" y="16"/>
                    <a:pt x="4" y="16"/>
                  </a:cubicBezTo>
                  <a:cubicBezTo>
                    <a:pt x="4" y="16"/>
                    <a:pt x="4" y="15"/>
                    <a:pt x="3" y="15"/>
                  </a:cubicBezTo>
                  <a:cubicBezTo>
                    <a:pt x="3" y="14"/>
                    <a:pt x="3" y="13"/>
                    <a:pt x="3" y="13"/>
                  </a:cubicBezTo>
                  <a:cubicBezTo>
                    <a:pt x="3" y="13"/>
                    <a:pt x="3" y="13"/>
                    <a:pt x="3" y="13"/>
                  </a:cubicBezTo>
                  <a:cubicBezTo>
                    <a:pt x="3" y="13"/>
                    <a:pt x="3" y="13"/>
                    <a:pt x="3" y="13"/>
                  </a:cubicBezTo>
                  <a:cubicBezTo>
                    <a:pt x="3" y="13"/>
                    <a:pt x="4" y="13"/>
                    <a:pt x="4" y="13"/>
                  </a:cubicBezTo>
                  <a:cubicBezTo>
                    <a:pt x="4" y="13"/>
                    <a:pt x="4" y="13"/>
                    <a:pt x="4" y="13"/>
                  </a:cubicBezTo>
                  <a:cubicBezTo>
                    <a:pt x="4" y="13"/>
                    <a:pt x="4" y="13"/>
                    <a:pt x="4" y="12"/>
                  </a:cubicBezTo>
                  <a:cubicBezTo>
                    <a:pt x="2" y="12"/>
                    <a:pt x="2" y="10"/>
                    <a:pt x="2" y="10"/>
                  </a:cubicBezTo>
                  <a:cubicBezTo>
                    <a:pt x="2" y="9"/>
                    <a:pt x="2" y="9"/>
                    <a:pt x="2" y="9"/>
                  </a:cubicBezTo>
                  <a:cubicBezTo>
                    <a:pt x="2" y="9"/>
                    <a:pt x="2" y="9"/>
                    <a:pt x="2" y="9"/>
                  </a:cubicBezTo>
                  <a:cubicBezTo>
                    <a:pt x="2" y="9"/>
                    <a:pt x="2" y="9"/>
                    <a:pt x="2" y="9"/>
                  </a:cubicBezTo>
                  <a:cubicBezTo>
                    <a:pt x="2" y="9"/>
                    <a:pt x="2" y="9"/>
                    <a:pt x="2" y="9"/>
                  </a:cubicBezTo>
                  <a:cubicBezTo>
                    <a:pt x="3" y="9"/>
                    <a:pt x="3" y="9"/>
                    <a:pt x="3" y="9"/>
                  </a:cubicBezTo>
                  <a:cubicBezTo>
                    <a:pt x="3" y="9"/>
                    <a:pt x="3" y="9"/>
                    <a:pt x="2" y="9"/>
                  </a:cubicBezTo>
                  <a:cubicBezTo>
                    <a:pt x="2" y="8"/>
                    <a:pt x="2" y="8"/>
                    <a:pt x="2" y="8"/>
                  </a:cubicBezTo>
                  <a:cubicBezTo>
                    <a:pt x="2" y="8"/>
                    <a:pt x="2" y="8"/>
                    <a:pt x="1" y="8"/>
                  </a:cubicBezTo>
                  <a:cubicBezTo>
                    <a:pt x="1" y="8"/>
                    <a:pt x="1" y="7"/>
                    <a:pt x="1" y="7"/>
                  </a:cubicBezTo>
                  <a:cubicBezTo>
                    <a:pt x="0" y="6"/>
                    <a:pt x="0" y="6"/>
                    <a:pt x="0" y="6"/>
                  </a:cubicBezTo>
                  <a:cubicBezTo>
                    <a:pt x="0" y="6"/>
                    <a:pt x="0" y="5"/>
                    <a:pt x="0" y="5"/>
                  </a:cubicBezTo>
                  <a:cubicBezTo>
                    <a:pt x="0" y="5"/>
                    <a:pt x="0" y="5"/>
                    <a:pt x="0" y="5"/>
                  </a:cubicBezTo>
                  <a:cubicBezTo>
                    <a:pt x="0" y="5"/>
                    <a:pt x="1" y="5"/>
                    <a:pt x="1" y="5"/>
                  </a:cubicBezTo>
                  <a:cubicBezTo>
                    <a:pt x="1" y="5"/>
                    <a:pt x="2" y="5"/>
                    <a:pt x="2" y="6"/>
                  </a:cubicBezTo>
                  <a:cubicBezTo>
                    <a:pt x="2" y="6"/>
                    <a:pt x="2" y="7"/>
                    <a:pt x="3" y="7"/>
                  </a:cubicBezTo>
                  <a:cubicBezTo>
                    <a:pt x="3" y="7"/>
                    <a:pt x="3" y="7"/>
                    <a:pt x="3" y="6"/>
                  </a:cubicBezTo>
                  <a:cubicBezTo>
                    <a:pt x="3" y="6"/>
                    <a:pt x="3" y="6"/>
                    <a:pt x="3" y="5"/>
                  </a:cubicBezTo>
                  <a:cubicBezTo>
                    <a:pt x="2" y="5"/>
                    <a:pt x="2" y="5"/>
                    <a:pt x="2" y="5"/>
                  </a:cubicBezTo>
                  <a:cubicBezTo>
                    <a:pt x="2" y="4"/>
                    <a:pt x="2" y="4"/>
                    <a:pt x="2" y="4"/>
                  </a:cubicBezTo>
                  <a:cubicBezTo>
                    <a:pt x="2" y="4"/>
                    <a:pt x="2" y="4"/>
                    <a:pt x="2" y="4"/>
                  </a:cubicBezTo>
                  <a:cubicBezTo>
                    <a:pt x="2" y="4"/>
                    <a:pt x="2" y="4"/>
                    <a:pt x="2" y="4"/>
                  </a:cubicBezTo>
                  <a:cubicBezTo>
                    <a:pt x="1" y="3"/>
                    <a:pt x="1" y="3"/>
                    <a:pt x="1" y="3"/>
                  </a:cubicBezTo>
                  <a:cubicBezTo>
                    <a:pt x="1" y="3"/>
                    <a:pt x="1" y="2"/>
                    <a:pt x="1" y="2"/>
                  </a:cubicBezTo>
                  <a:cubicBezTo>
                    <a:pt x="2" y="1"/>
                    <a:pt x="2" y="0"/>
                    <a:pt x="2" y="0"/>
                  </a:cubicBezTo>
                  <a:cubicBezTo>
                    <a:pt x="2" y="0"/>
                    <a:pt x="2" y="0"/>
                    <a:pt x="2" y="0"/>
                  </a:cubicBez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3" name="Freeform 64">
              <a:extLst>
                <a:ext uri="{FF2B5EF4-FFF2-40B4-BE49-F238E27FC236}">
                  <a16:creationId xmlns:a16="http://schemas.microsoft.com/office/drawing/2014/main" id="{E20DB1EA-10B7-479F-81DB-E781558CDDE2}"/>
                </a:ext>
              </a:extLst>
            </p:cNvPr>
            <p:cNvSpPr>
              <a:spLocks/>
            </p:cNvSpPr>
            <p:nvPr userDrawn="1"/>
          </p:nvSpPr>
          <p:spPr bwMode="auto">
            <a:xfrm>
              <a:off x="218" y="165"/>
              <a:ext cx="8" cy="4"/>
            </a:xfrm>
            <a:custGeom>
              <a:avLst/>
              <a:gdLst>
                <a:gd name="T0" fmla="*/ 4 w 4"/>
                <a:gd name="T1" fmla="*/ 1 h 2"/>
                <a:gd name="T2" fmla="*/ 3 w 4"/>
                <a:gd name="T3" fmla="*/ 0 h 2"/>
                <a:gd name="T4" fmla="*/ 3 w 4"/>
                <a:gd name="T5" fmla="*/ 0 h 2"/>
                <a:gd name="T6" fmla="*/ 1 w 4"/>
                <a:gd name="T7" fmla="*/ 0 h 2"/>
                <a:gd name="T8" fmla="*/ 0 w 4"/>
                <a:gd name="T9" fmla="*/ 0 h 2"/>
                <a:gd name="T10" fmla="*/ 0 w 4"/>
                <a:gd name="T11" fmla="*/ 1 h 2"/>
                <a:gd name="T12" fmla="*/ 1 w 4"/>
                <a:gd name="T13" fmla="*/ 1 h 2"/>
                <a:gd name="T14" fmla="*/ 2 w 4"/>
                <a:gd name="T15" fmla="*/ 2 h 2"/>
                <a:gd name="T16" fmla="*/ 2 w 4"/>
                <a:gd name="T17" fmla="*/ 2 h 2"/>
                <a:gd name="T18" fmla="*/ 4 w 4"/>
                <a:gd name="T1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
                  <a:moveTo>
                    <a:pt x="4" y="1"/>
                  </a:moveTo>
                  <a:cubicBezTo>
                    <a:pt x="4" y="1"/>
                    <a:pt x="4" y="1"/>
                    <a:pt x="3" y="0"/>
                  </a:cubicBezTo>
                  <a:cubicBezTo>
                    <a:pt x="3" y="0"/>
                    <a:pt x="3" y="0"/>
                    <a:pt x="3" y="0"/>
                  </a:cubicBezTo>
                  <a:cubicBezTo>
                    <a:pt x="2" y="0"/>
                    <a:pt x="2" y="0"/>
                    <a:pt x="1" y="0"/>
                  </a:cubicBezTo>
                  <a:cubicBezTo>
                    <a:pt x="1" y="0"/>
                    <a:pt x="0" y="0"/>
                    <a:pt x="0" y="0"/>
                  </a:cubicBezTo>
                  <a:cubicBezTo>
                    <a:pt x="0" y="1"/>
                    <a:pt x="0" y="1"/>
                    <a:pt x="0" y="1"/>
                  </a:cubicBezTo>
                  <a:cubicBezTo>
                    <a:pt x="1" y="1"/>
                    <a:pt x="1" y="1"/>
                    <a:pt x="1" y="1"/>
                  </a:cubicBezTo>
                  <a:cubicBezTo>
                    <a:pt x="2" y="2"/>
                    <a:pt x="2" y="2"/>
                    <a:pt x="2" y="2"/>
                  </a:cubicBezTo>
                  <a:cubicBezTo>
                    <a:pt x="2" y="2"/>
                    <a:pt x="2" y="2"/>
                    <a:pt x="2" y="2"/>
                  </a:cubicBezTo>
                  <a:cubicBezTo>
                    <a:pt x="3" y="2"/>
                    <a:pt x="3" y="1"/>
                    <a:pt x="4"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4" name="Freeform 65">
              <a:extLst>
                <a:ext uri="{FF2B5EF4-FFF2-40B4-BE49-F238E27FC236}">
                  <a16:creationId xmlns:a16="http://schemas.microsoft.com/office/drawing/2014/main" id="{064BE3EF-16D2-4301-A576-DBB928A41631}"/>
                </a:ext>
              </a:extLst>
            </p:cNvPr>
            <p:cNvSpPr>
              <a:spLocks/>
            </p:cNvSpPr>
            <p:nvPr userDrawn="1"/>
          </p:nvSpPr>
          <p:spPr bwMode="auto">
            <a:xfrm>
              <a:off x="245" y="150"/>
              <a:ext cx="20" cy="29"/>
            </a:xfrm>
            <a:custGeom>
              <a:avLst/>
              <a:gdLst>
                <a:gd name="T0" fmla="*/ 5 w 10"/>
                <a:gd name="T1" fmla="*/ 14 h 14"/>
                <a:gd name="T2" fmla="*/ 5 w 10"/>
                <a:gd name="T3" fmla="*/ 13 h 14"/>
                <a:gd name="T4" fmla="*/ 7 w 10"/>
                <a:gd name="T5" fmla="*/ 11 h 14"/>
                <a:gd name="T6" fmla="*/ 7 w 10"/>
                <a:gd name="T7" fmla="*/ 11 h 14"/>
                <a:gd name="T8" fmla="*/ 7 w 10"/>
                <a:gd name="T9" fmla="*/ 10 h 14"/>
                <a:gd name="T10" fmla="*/ 7 w 10"/>
                <a:gd name="T11" fmla="*/ 10 h 14"/>
                <a:gd name="T12" fmla="*/ 7 w 10"/>
                <a:gd name="T13" fmla="*/ 10 h 14"/>
                <a:gd name="T14" fmla="*/ 7 w 10"/>
                <a:gd name="T15" fmla="*/ 10 h 14"/>
                <a:gd name="T16" fmla="*/ 8 w 10"/>
                <a:gd name="T17" fmla="*/ 10 h 14"/>
                <a:gd name="T18" fmla="*/ 8 w 10"/>
                <a:gd name="T19" fmla="*/ 10 h 14"/>
                <a:gd name="T20" fmla="*/ 8 w 10"/>
                <a:gd name="T21" fmla="*/ 10 h 14"/>
                <a:gd name="T22" fmla="*/ 9 w 10"/>
                <a:gd name="T23" fmla="*/ 9 h 14"/>
                <a:gd name="T24" fmla="*/ 9 w 10"/>
                <a:gd name="T25" fmla="*/ 8 h 14"/>
                <a:gd name="T26" fmla="*/ 8 w 10"/>
                <a:gd name="T27" fmla="*/ 8 h 14"/>
                <a:gd name="T28" fmla="*/ 8 w 10"/>
                <a:gd name="T29" fmla="*/ 7 h 14"/>
                <a:gd name="T30" fmla="*/ 9 w 10"/>
                <a:gd name="T31" fmla="*/ 7 h 14"/>
                <a:gd name="T32" fmla="*/ 9 w 10"/>
                <a:gd name="T33" fmla="*/ 7 h 14"/>
                <a:gd name="T34" fmla="*/ 9 w 10"/>
                <a:gd name="T35" fmla="*/ 7 h 14"/>
                <a:gd name="T36" fmla="*/ 9 w 10"/>
                <a:gd name="T37" fmla="*/ 8 h 14"/>
                <a:gd name="T38" fmla="*/ 10 w 10"/>
                <a:gd name="T39" fmla="*/ 7 h 14"/>
                <a:gd name="T40" fmla="*/ 10 w 10"/>
                <a:gd name="T41" fmla="*/ 7 h 14"/>
                <a:gd name="T42" fmla="*/ 10 w 10"/>
                <a:gd name="T43" fmla="*/ 6 h 14"/>
                <a:gd name="T44" fmla="*/ 10 w 10"/>
                <a:gd name="T45" fmla="*/ 6 h 14"/>
                <a:gd name="T46" fmla="*/ 9 w 10"/>
                <a:gd name="T47" fmla="*/ 6 h 14"/>
                <a:gd name="T48" fmla="*/ 8 w 10"/>
                <a:gd name="T49" fmla="*/ 4 h 14"/>
                <a:gd name="T50" fmla="*/ 8 w 10"/>
                <a:gd name="T51" fmla="*/ 3 h 14"/>
                <a:gd name="T52" fmla="*/ 9 w 10"/>
                <a:gd name="T53" fmla="*/ 3 h 14"/>
                <a:gd name="T54" fmla="*/ 9 w 10"/>
                <a:gd name="T55" fmla="*/ 2 h 14"/>
                <a:gd name="T56" fmla="*/ 8 w 10"/>
                <a:gd name="T57" fmla="*/ 1 h 14"/>
                <a:gd name="T58" fmla="*/ 8 w 10"/>
                <a:gd name="T59" fmla="*/ 0 h 14"/>
                <a:gd name="T60" fmla="*/ 7 w 10"/>
                <a:gd name="T61" fmla="*/ 0 h 14"/>
                <a:gd name="T62" fmla="*/ 7 w 10"/>
                <a:gd name="T63" fmla="*/ 0 h 14"/>
                <a:gd name="T64" fmla="*/ 7 w 10"/>
                <a:gd name="T65" fmla="*/ 0 h 14"/>
                <a:gd name="T66" fmla="*/ 7 w 10"/>
                <a:gd name="T67" fmla="*/ 0 h 14"/>
                <a:gd name="T68" fmla="*/ 6 w 10"/>
                <a:gd name="T69" fmla="*/ 1 h 14"/>
                <a:gd name="T70" fmla="*/ 6 w 10"/>
                <a:gd name="T71" fmla="*/ 1 h 14"/>
                <a:gd name="T72" fmla="*/ 5 w 10"/>
                <a:gd name="T73" fmla="*/ 2 h 14"/>
                <a:gd name="T74" fmla="*/ 6 w 10"/>
                <a:gd name="T75" fmla="*/ 5 h 14"/>
                <a:gd name="T76" fmla="*/ 7 w 10"/>
                <a:gd name="T77" fmla="*/ 7 h 14"/>
                <a:gd name="T78" fmla="*/ 3 w 10"/>
                <a:gd name="T79" fmla="*/ 10 h 14"/>
                <a:gd name="T80" fmla="*/ 2 w 10"/>
                <a:gd name="T81" fmla="*/ 11 h 14"/>
                <a:gd name="T82" fmla="*/ 0 w 10"/>
                <a:gd name="T83" fmla="*/ 13 h 14"/>
                <a:gd name="T84" fmla="*/ 1 w 10"/>
                <a:gd name="T85" fmla="*/ 13 h 14"/>
                <a:gd name="T86" fmla="*/ 2 w 10"/>
                <a:gd name="T87" fmla="*/ 13 h 14"/>
                <a:gd name="T88" fmla="*/ 2 w 10"/>
                <a:gd name="T89" fmla="*/ 13 h 14"/>
                <a:gd name="T90" fmla="*/ 3 w 10"/>
                <a:gd name="T91" fmla="*/ 12 h 14"/>
                <a:gd name="T92" fmla="*/ 4 w 10"/>
                <a:gd name="T93" fmla="*/ 11 h 14"/>
                <a:gd name="T94" fmla="*/ 4 w 10"/>
                <a:gd name="T95" fmla="*/ 11 h 14"/>
                <a:gd name="T96" fmla="*/ 5 w 10"/>
                <a:gd name="T97" fmla="*/ 11 h 14"/>
                <a:gd name="T98" fmla="*/ 5 w 10"/>
                <a:gd name="T99" fmla="*/ 11 h 14"/>
                <a:gd name="T100" fmla="*/ 5 w 10"/>
                <a:gd name="T101" fmla="*/ 11 h 14"/>
                <a:gd name="T102" fmla="*/ 5 w 10"/>
                <a:gd name="T103" fmla="*/ 12 h 14"/>
                <a:gd name="T104" fmla="*/ 4 w 10"/>
                <a:gd name="T105" fmla="*/ 13 h 14"/>
                <a:gd name="T106" fmla="*/ 5 w 10"/>
                <a:gd name="T10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 h="14">
                  <a:moveTo>
                    <a:pt x="5" y="14"/>
                  </a:moveTo>
                  <a:cubicBezTo>
                    <a:pt x="5" y="13"/>
                    <a:pt x="5" y="13"/>
                    <a:pt x="5" y="13"/>
                  </a:cubicBezTo>
                  <a:cubicBezTo>
                    <a:pt x="6" y="12"/>
                    <a:pt x="7" y="12"/>
                    <a:pt x="7" y="11"/>
                  </a:cubicBezTo>
                  <a:cubicBezTo>
                    <a:pt x="7" y="11"/>
                    <a:pt x="7" y="11"/>
                    <a:pt x="7" y="11"/>
                  </a:cubicBezTo>
                  <a:cubicBezTo>
                    <a:pt x="7" y="10"/>
                    <a:pt x="7" y="10"/>
                    <a:pt x="7" y="10"/>
                  </a:cubicBezTo>
                  <a:cubicBezTo>
                    <a:pt x="7" y="10"/>
                    <a:pt x="7" y="10"/>
                    <a:pt x="7" y="10"/>
                  </a:cubicBezTo>
                  <a:cubicBezTo>
                    <a:pt x="7" y="10"/>
                    <a:pt x="7" y="10"/>
                    <a:pt x="7" y="10"/>
                  </a:cubicBezTo>
                  <a:cubicBezTo>
                    <a:pt x="7" y="10"/>
                    <a:pt x="7" y="10"/>
                    <a:pt x="7" y="10"/>
                  </a:cubicBezTo>
                  <a:cubicBezTo>
                    <a:pt x="7" y="10"/>
                    <a:pt x="7" y="10"/>
                    <a:pt x="8" y="10"/>
                  </a:cubicBezTo>
                  <a:cubicBezTo>
                    <a:pt x="8" y="10"/>
                    <a:pt x="8" y="10"/>
                    <a:pt x="8" y="10"/>
                  </a:cubicBezTo>
                  <a:cubicBezTo>
                    <a:pt x="8" y="10"/>
                    <a:pt x="8" y="10"/>
                    <a:pt x="8" y="10"/>
                  </a:cubicBezTo>
                  <a:cubicBezTo>
                    <a:pt x="9" y="9"/>
                    <a:pt x="9" y="9"/>
                    <a:pt x="9" y="9"/>
                  </a:cubicBezTo>
                  <a:cubicBezTo>
                    <a:pt x="9" y="9"/>
                    <a:pt x="9" y="9"/>
                    <a:pt x="9" y="8"/>
                  </a:cubicBezTo>
                  <a:cubicBezTo>
                    <a:pt x="9" y="8"/>
                    <a:pt x="9" y="8"/>
                    <a:pt x="8" y="8"/>
                  </a:cubicBezTo>
                  <a:cubicBezTo>
                    <a:pt x="8" y="8"/>
                    <a:pt x="8" y="8"/>
                    <a:pt x="8" y="7"/>
                  </a:cubicBezTo>
                  <a:cubicBezTo>
                    <a:pt x="8" y="7"/>
                    <a:pt x="8" y="7"/>
                    <a:pt x="9" y="7"/>
                  </a:cubicBezTo>
                  <a:cubicBezTo>
                    <a:pt x="9" y="7"/>
                    <a:pt x="9" y="7"/>
                    <a:pt x="9" y="7"/>
                  </a:cubicBezTo>
                  <a:cubicBezTo>
                    <a:pt x="9" y="7"/>
                    <a:pt x="9" y="7"/>
                    <a:pt x="9" y="7"/>
                  </a:cubicBezTo>
                  <a:cubicBezTo>
                    <a:pt x="9" y="8"/>
                    <a:pt x="9" y="8"/>
                    <a:pt x="9" y="8"/>
                  </a:cubicBezTo>
                  <a:cubicBezTo>
                    <a:pt x="9" y="8"/>
                    <a:pt x="10" y="7"/>
                    <a:pt x="10" y="7"/>
                  </a:cubicBezTo>
                  <a:cubicBezTo>
                    <a:pt x="10" y="7"/>
                    <a:pt x="10" y="7"/>
                    <a:pt x="10" y="7"/>
                  </a:cubicBezTo>
                  <a:cubicBezTo>
                    <a:pt x="10" y="7"/>
                    <a:pt x="10" y="7"/>
                    <a:pt x="10" y="6"/>
                  </a:cubicBezTo>
                  <a:cubicBezTo>
                    <a:pt x="10" y="6"/>
                    <a:pt x="10" y="6"/>
                    <a:pt x="10" y="6"/>
                  </a:cubicBezTo>
                  <a:cubicBezTo>
                    <a:pt x="9" y="6"/>
                    <a:pt x="9" y="6"/>
                    <a:pt x="9" y="6"/>
                  </a:cubicBezTo>
                  <a:cubicBezTo>
                    <a:pt x="9" y="6"/>
                    <a:pt x="8" y="5"/>
                    <a:pt x="8" y="4"/>
                  </a:cubicBezTo>
                  <a:cubicBezTo>
                    <a:pt x="8" y="4"/>
                    <a:pt x="8" y="3"/>
                    <a:pt x="8" y="3"/>
                  </a:cubicBezTo>
                  <a:cubicBezTo>
                    <a:pt x="9" y="3"/>
                    <a:pt x="9" y="3"/>
                    <a:pt x="9" y="3"/>
                  </a:cubicBezTo>
                  <a:cubicBezTo>
                    <a:pt x="9" y="3"/>
                    <a:pt x="9" y="2"/>
                    <a:pt x="9" y="2"/>
                  </a:cubicBezTo>
                  <a:cubicBezTo>
                    <a:pt x="9" y="2"/>
                    <a:pt x="9" y="2"/>
                    <a:pt x="8" y="1"/>
                  </a:cubicBezTo>
                  <a:cubicBezTo>
                    <a:pt x="8" y="1"/>
                    <a:pt x="8" y="0"/>
                    <a:pt x="8" y="0"/>
                  </a:cubicBezTo>
                  <a:cubicBezTo>
                    <a:pt x="8" y="0"/>
                    <a:pt x="8" y="0"/>
                    <a:pt x="7" y="0"/>
                  </a:cubicBezTo>
                  <a:cubicBezTo>
                    <a:pt x="7" y="0"/>
                    <a:pt x="7" y="0"/>
                    <a:pt x="7" y="0"/>
                  </a:cubicBezTo>
                  <a:cubicBezTo>
                    <a:pt x="7" y="0"/>
                    <a:pt x="7" y="0"/>
                    <a:pt x="7" y="0"/>
                  </a:cubicBezTo>
                  <a:cubicBezTo>
                    <a:pt x="7" y="0"/>
                    <a:pt x="7" y="0"/>
                    <a:pt x="7" y="0"/>
                  </a:cubicBezTo>
                  <a:cubicBezTo>
                    <a:pt x="6" y="1"/>
                    <a:pt x="6" y="1"/>
                    <a:pt x="6" y="1"/>
                  </a:cubicBezTo>
                  <a:cubicBezTo>
                    <a:pt x="6" y="1"/>
                    <a:pt x="6" y="1"/>
                    <a:pt x="6" y="1"/>
                  </a:cubicBezTo>
                  <a:cubicBezTo>
                    <a:pt x="5" y="1"/>
                    <a:pt x="5" y="2"/>
                    <a:pt x="5" y="2"/>
                  </a:cubicBezTo>
                  <a:cubicBezTo>
                    <a:pt x="5" y="3"/>
                    <a:pt x="5" y="3"/>
                    <a:pt x="6" y="5"/>
                  </a:cubicBezTo>
                  <a:cubicBezTo>
                    <a:pt x="7" y="6"/>
                    <a:pt x="7" y="7"/>
                    <a:pt x="7" y="7"/>
                  </a:cubicBezTo>
                  <a:cubicBezTo>
                    <a:pt x="7" y="9"/>
                    <a:pt x="6" y="10"/>
                    <a:pt x="3" y="10"/>
                  </a:cubicBezTo>
                  <a:cubicBezTo>
                    <a:pt x="2" y="11"/>
                    <a:pt x="2" y="11"/>
                    <a:pt x="2" y="11"/>
                  </a:cubicBezTo>
                  <a:cubicBezTo>
                    <a:pt x="1" y="11"/>
                    <a:pt x="0" y="12"/>
                    <a:pt x="0" y="13"/>
                  </a:cubicBezTo>
                  <a:cubicBezTo>
                    <a:pt x="0" y="13"/>
                    <a:pt x="0" y="13"/>
                    <a:pt x="1" y="13"/>
                  </a:cubicBezTo>
                  <a:cubicBezTo>
                    <a:pt x="2" y="13"/>
                    <a:pt x="2" y="13"/>
                    <a:pt x="2" y="13"/>
                  </a:cubicBezTo>
                  <a:cubicBezTo>
                    <a:pt x="2" y="13"/>
                    <a:pt x="2" y="13"/>
                    <a:pt x="2" y="13"/>
                  </a:cubicBezTo>
                  <a:cubicBezTo>
                    <a:pt x="2" y="13"/>
                    <a:pt x="2" y="13"/>
                    <a:pt x="3" y="12"/>
                  </a:cubicBezTo>
                  <a:cubicBezTo>
                    <a:pt x="3" y="12"/>
                    <a:pt x="3" y="12"/>
                    <a:pt x="4" y="11"/>
                  </a:cubicBezTo>
                  <a:cubicBezTo>
                    <a:pt x="4" y="11"/>
                    <a:pt x="4" y="11"/>
                    <a:pt x="4" y="11"/>
                  </a:cubicBezTo>
                  <a:cubicBezTo>
                    <a:pt x="5" y="11"/>
                    <a:pt x="5" y="11"/>
                    <a:pt x="5" y="11"/>
                  </a:cubicBezTo>
                  <a:cubicBezTo>
                    <a:pt x="5" y="11"/>
                    <a:pt x="5" y="11"/>
                    <a:pt x="5" y="11"/>
                  </a:cubicBezTo>
                  <a:cubicBezTo>
                    <a:pt x="5" y="11"/>
                    <a:pt x="5" y="11"/>
                    <a:pt x="5" y="11"/>
                  </a:cubicBezTo>
                  <a:cubicBezTo>
                    <a:pt x="5" y="11"/>
                    <a:pt x="5" y="11"/>
                    <a:pt x="5" y="12"/>
                  </a:cubicBezTo>
                  <a:cubicBezTo>
                    <a:pt x="4" y="12"/>
                    <a:pt x="4" y="12"/>
                    <a:pt x="4" y="13"/>
                  </a:cubicBezTo>
                  <a:cubicBezTo>
                    <a:pt x="4" y="13"/>
                    <a:pt x="4" y="14"/>
                    <a:pt x="5" y="14"/>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5" name="Freeform 66">
              <a:extLst>
                <a:ext uri="{FF2B5EF4-FFF2-40B4-BE49-F238E27FC236}">
                  <a16:creationId xmlns:a16="http://schemas.microsoft.com/office/drawing/2014/main" id="{E9F78AF8-4D6C-4750-BF8C-D696E0A474D1}"/>
                </a:ext>
              </a:extLst>
            </p:cNvPr>
            <p:cNvSpPr>
              <a:spLocks/>
            </p:cNvSpPr>
            <p:nvPr userDrawn="1"/>
          </p:nvSpPr>
          <p:spPr bwMode="auto">
            <a:xfrm>
              <a:off x="245" y="167"/>
              <a:ext cx="8" cy="4"/>
            </a:xfrm>
            <a:custGeom>
              <a:avLst/>
              <a:gdLst>
                <a:gd name="T0" fmla="*/ 0 w 4"/>
                <a:gd name="T1" fmla="*/ 1 h 2"/>
                <a:gd name="T2" fmla="*/ 1 w 4"/>
                <a:gd name="T3" fmla="*/ 1 h 2"/>
                <a:gd name="T4" fmla="*/ 2 w 4"/>
                <a:gd name="T5" fmla="*/ 2 h 2"/>
                <a:gd name="T6" fmla="*/ 2 w 4"/>
                <a:gd name="T7" fmla="*/ 2 h 2"/>
                <a:gd name="T8" fmla="*/ 3 w 4"/>
                <a:gd name="T9" fmla="*/ 2 h 2"/>
                <a:gd name="T10" fmla="*/ 4 w 4"/>
                <a:gd name="T11" fmla="*/ 2 h 2"/>
                <a:gd name="T12" fmla="*/ 3 w 4"/>
                <a:gd name="T13" fmla="*/ 1 h 2"/>
                <a:gd name="T14" fmla="*/ 3 w 4"/>
                <a:gd name="T15" fmla="*/ 1 h 2"/>
                <a:gd name="T16" fmla="*/ 3 w 4"/>
                <a:gd name="T17" fmla="*/ 1 h 2"/>
                <a:gd name="T18" fmla="*/ 1 w 4"/>
                <a:gd name="T19" fmla="*/ 0 h 2"/>
                <a:gd name="T20" fmla="*/ 0 w 4"/>
                <a:gd name="T21"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2">
                  <a:moveTo>
                    <a:pt x="0" y="1"/>
                  </a:moveTo>
                  <a:cubicBezTo>
                    <a:pt x="1" y="1"/>
                    <a:pt x="1" y="1"/>
                    <a:pt x="1" y="1"/>
                  </a:cubicBezTo>
                  <a:cubicBezTo>
                    <a:pt x="2" y="2"/>
                    <a:pt x="2" y="2"/>
                    <a:pt x="2" y="2"/>
                  </a:cubicBezTo>
                  <a:cubicBezTo>
                    <a:pt x="2" y="2"/>
                    <a:pt x="2" y="2"/>
                    <a:pt x="2" y="2"/>
                  </a:cubicBezTo>
                  <a:cubicBezTo>
                    <a:pt x="3" y="2"/>
                    <a:pt x="3" y="2"/>
                    <a:pt x="3" y="2"/>
                  </a:cubicBezTo>
                  <a:cubicBezTo>
                    <a:pt x="3" y="2"/>
                    <a:pt x="4" y="2"/>
                    <a:pt x="4" y="2"/>
                  </a:cubicBezTo>
                  <a:cubicBezTo>
                    <a:pt x="4" y="1"/>
                    <a:pt x="3" y="1"/>
                    <a:pt x="3" y="1"/>
                  </a:cubicBezTo>
                  <a:cubicBezTo>
                    <a:pt x="3" y="1"/>
                    <a:pt x="3" y="1"/>
                    <a:pt x="3" y="1"/>
                  </a:cubicBezTo>
                  <a:cubicBezTo>
                    <a:pt x="3" y="1"/>
                    <a:pt x="3" y="1"/>
                    <a:pt x="3" y="1"/>
                  </a:cubicBezTo>
                  <a:cubicBezTo>
                    <a:pt x="2" y="0"/>
                    <a:pt x="2" y="0"/>
                    <a:pt x="1" y="0"/>
                  </a:cubicBezTo>
                  <a:cubicBezTo>
                    <a:pt x="1" y="0"/>
                    <a:pt x="1" y="0"/>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6" name="Freeform 67">
              <a:extLst>
                <a:ext uri="{FF2B5EF4-FFF2-40B4-BE49-F238E27FC236}">
                  <a16:creationId xmlns:a16="http://schemas.microsoft.com/office/drawing/2014/main" id="{61AAAFC7-E9A5-4FDB-8CE1-6D7D17E52D3A}"/>
                </a:ext>
              </a:extLst>
            </p:cNvPr>
            <p:cNvSpPr>
              <a:spLocks/>
            </p:cNvSpPr>
            <p:nvPr userDrawn="1"/>
          </p:nvSpPr>
          <p:spPr bwMode="auto">
            <a:xfrm>
              <a:off x="267" y="169"/>
              <a:ext cx="7" cy="2"/>
            </a:xfrm>
            <a:custGeom>
              <a:avLst/>
              <a:gdLst>
                <a:gd name="T0" fmla="*/ 0 w 3"/>
                <a:gd name="T1" fmla="*/ 1 h 1"/>
                <a:gd name="T2" fmla="*/ 1 w 3"/>
                <a:gd name="T3" fmla="*/ 1 h 1"/>
                <a:gd name="T4" fmla="*/ 1 w 3"/>
                <a:gd name="T5" fmla="*/ 1 h 1"/>
                <a:gd name="T6" fmla="*/ 1 w 3"/>
                <a:gd name="T7" fmla="*/ 1 h 1"/>
                <a:gd name="T8" fmla="*/ 1 w 3"/>
                <a:gd name="T9" fmla="*/ 1 h 1"/>
                <a:gd name="T10" fmla="*/ 3 w 3"/>
                <a:gd name="T11" fmla="*/ 0 h 1"/>
                <a:gd name="T12" fmla="*/ 2 w 3"/>
                <a:gd name="T13" fmla="*/ 0 h 1"/>
                <a:gd name="T14" fmla="*/ 0 w 3"/>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1">
                  <a:moveTo>
                    <a:pt x="0" y="1"/>
                  </a:moveTo>
                  <a:cubicBezTo>
                    <a:pt x="1" y="1"/>
                    <a:pt x="1" y="1"/>
                    <a:pt x="1" y="1"/>
                  </a:cubicBezTo>
                  <a:cubicBezTo>
                    <a:pt x="1" y="1"/>
                    <a:pt x="1" y="1"/>
                    <a:pt x="1" y="1"/>
                  </a:cubicBezTo>
                  <a:cubicBezTo>
                    <a:pt x="1" y="1"/>
                    <a:pt x="1" y="1"/>
                    <a:pt x="1" y="1"/>
                  </a:cubicBezTo>
                  <a:cubicBezTo>
                    <a:pt x="1" y="1"/>
                    <a:pt x="1" y="1"/>
                    <a:pt x="1" y="1"/>
                  </a:cubicBezTo>
                  <a:cubicBezTo>
                    <a:pt x="2" y="1"/>
                    <a:pt x="3" y="1"/>
                    <a:pt x="3" y="0"/>
                  </a:cubicBezTo>
                  <a:cubicBezTo>
                    <a:pt x="3" y="0"/>
                    <a:pt x="3" y="0"/>
                    <a:pt x="2" y="0"/>
                  </a:cubicBezTo>
                  <a:cubicBezTo>
                    <a:pt x="1" y="0"/>
                    <a:pt x="1" y="0"/>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 name="Freeform 68">
              <a:extLst>
                <a:ext uri="{FF2B5EF4-FFF2-40B4-BE49-F238E27FC236}">
                  <a16:creationId xmlns:a16="http://schemas.microsoft.com/office/drawing/2014/main" id="{B943A04C-EF2A-46B5-AC93-F0BF29A52F37}"/>
                </a:ext>
              </a:extLst>
            </p:cNvPr>
            <p:cNvSpPr>
              <a:spLocks/>
            </p:cNvSpPr>
            <p:nvPr userDrawn="1"/>
          </p:nvSpPr>
          <p:spPr bwMode="auto">
            <a:xfrm>
              <a:off x="240" y="116"/>
              <a:ext cx="7" cy="6"/>
            </a:xfrm>
            <a:custGeom>
              <a:avLst/>
              <a:gdLst>
                <a:gd name="T0" fmla="*/ 1 w 3"/>
                <a:gd name="T1" fmla="*/ 3 h 3"/>
                <a:gd name="T2" fmla="*/ 1 w 3"/>
                <a:gd name="T3" fmla="*/ 3 h 3"/>
                <a:gd name="T4" fmla="*/ 2 w 3"/>
                <a:gd name="T5" fmla="*/ 2 h 3"/>
                <a:gd name="T6" fmla="*/ 3 w 3"/>
                <a:gd name="T7" fmla="*/ 0 h 3"/>
                <a:gd name="T8" fmla="*/ 2 w 3"/>
                <a:gd name="T9" fmla="*/ 0 h 3"/>
                <a:gd name="T10" fmla="*/ 2 w 3"/>
                <a:gd name="T11" fmla="*/ 0 h 3"/>
                <a:gd name="T12" fmla="*/ 2 w 3"/>
                <a:gd name="T13" fmla="*/ 0 h 3"/>
                <a:gd name="T14" fmla="*/ 1 w 3"/>
                <a:gd name="T15" fmla="*/ 1 h 3"/>
                <a:gd name="T16" fmla="*/ 0 w 3"/>
                <a:gd name="T17" fmla="*/ 2 h 3"/>
                <a:gd name="T18" fmla="*/ 0 w 3"/>
                <a:gd name="T19" fmla="*/ 2 h 3"/>
                <a:gd name="T20" fmla="*/ 0 w 3"/>
                <a:gd name="T21" fmla="*/ 2 h 3"/>
                <a:gd name="T22" fmla="*/ 1 w 3"/>
                <a:gd name="T2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3">
                  <a:moveTo>
                    <a:pt x="1" y="3"/>
                  </a:moveTo>
                  <a:cubicBezTo>
                    <a:pt x="1" y="3"/>
                    <a:pt x="1" y="3"/>
                    <a:pt x="1" y="3"/>
                  </a:cubicBezTo>
                  <a:cubicBezTo>
                    <a:pt x="1" y="3"/>
                    <a:pt x="1" y="3"/>
                    <a:pt x="2" y="2"/>
                  </a:cubicBezTo>
                  <a:cubicBezTo>
                    <a:pt x="2" y="1"/>
                    <a:pt x="3" y="1"/>
                    <a:pt x="3" y="0"/>
                  </a:cubicBezTo>
                  <a:cubicBezTo>
                    <a:pt x="3" y="0"/>
                    <a:pt x="2" y="0"/>
                    <a:pt x="2" y="0"/>
                  </a:cubicBezTo>
                  <a:cubicBezTo>
                    <a:pt x="2" y="0"/>
                    <a:pt x="2" y="0"/>
                    <a:pt x="2" y="0"/>
                  </a:cubicBezTo>
                  <a:cubicBezTo>
                    <a:pt x="2" y="0"/>
                    <a:pt x="2" y="0"/>
                    <a:pt x="2" y="0"/>
                  </a:cubicBezTo>
                  <a:cubicBezTo>
                    <a:pt x="2" y="1"/>
                    <a:pt x="1" y="1"/>
                    <a:pt x="1" y="1"/>
                  </a:cubicBezTo>
                  <a:cubicBezTo>
                    <a:pt x="0" y="1"/>
                    <a:pt x="0" y="1"/>
                    <a:pt x="0" y="2"/>
                  </a:cubicBezTo>
                  <a:cubicBezTo>
                    <a:pt x="0" y="2"/>
                    <a:pt x="0" y="2"/>
                    <a:pt x="0" y="2"/>
                  </a:cubicBezTo>
                  <a:cubicBezTo>
                    <a:pt x="0" y="2"/>
                    <a:pt x="0" y="2"/>
                    <a:pt x="0" y="2"/>
                  </a:cubicBezTo>
                  <a:lnTo>
                    <a:pt x="1" y="3"/>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8" name="Freeform 69">
              <a:extLst>
                <a:ext uri="{FF2B5EF4-FFF2-40B4-BE49-F238E27FC236}">
                  <a16:creationId xmlns:a16="http://schemas.microsoft.com/office/drawing/2014/main" id="{43158969-515C-4D16-BC5D-9DA0B6A3A9CF}"/>
                </a:ext>
              </a:extLst>
            </p:cNvPr>
            <p:cNvSpPr>
              <a:spLocks/>
            </p:cNvSpPr>
            <p:nvPr userDrawn="1"/>
          </p:nvSpPr>
          <p:spPr bwMode="auto">
            <a:xfrm>
              <a:off x="234" y="116"/>
              <a:ext cx="4" cy="6"/>
            </a:xfrm>
            <a:custGeom>
              <a:avLst/>
              <a:gdLst>
                <a:gd name="T0" fmla="*/ 1 w 2"/>
                <a:gd name="T1" fmla="*/ 1 h 3"/>
                <a:gd name="T2" fmla="*/ 2 w 2"/>
                <a:gd name="T3" fmla="*/ 1 h 3"/>
                <a:gd name="T4" fmla="*/ 2 w 2"/>
                <a:gd name="T5" fmla="*/ 2 h 3"/>
                <a:gd name="T6" fmla="*/ 2 w 2"/>
                <a:gd name="T7" fmla="*/ 2 h 3"/>
                <a:gd name="T8" fmla="*/ 2 w 2"/>
                <a:gd name="T9" fmla="*/ 3 h 3"/>
                <a:gd name="T10" fmla="*/ 2 w 2"/>
                <a:gd name="T11" fmla="*/ 3 h 3"/>
                <a:gd name="T12" fmla="*/ 1 w 2"/>
                <a:gd name="T13" fmla="*/ 3 h 3"/>
                <a:gd name="T14" fmla="*/ 0 w 2"/>
                <a:gd name="T15" fmla="*/ 2 h 3"/>
                <a:gd name="T16" fmla="*/ 0 w 2"/>
                <a:gd name="T17" fmla="*/ 0 h 3"/>
                <a:gd name="T18" fmla="*/ 0 w 2"/>
                <a:gd name="T19" fmla="*/ 0 h 3"/>
                <a:gd name="T20" fmla="*/ 0 w 2"/>
                <a:gd name="T21" fmla="*/ 0 h 3"/>
                <a:gd name="T22" fmla="*/ 1 w 2"/>
                <a:gd name="T23" fmla="*/ 0 h 3"/>
                <a:gd name="T24" fmla="*/ 1 w 2"/>
                <a:gd name="T25"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 h="3">
                  <a:moveTo>
                    <a:pt x="1" y="1"/>
                  </a:moveTo>
                  <a:cubicBezTo>
                    <a:pt x="2" y="1"/>
                    <a:pt x="2" y="1"/>
                    <a:pt x="2" y="1"/>
                  </a:cubicBezTo>
                  <a:cubicBezTo>
                    <a:pt x="2" y="1"/>
                    <a:pt x="2" y="1"/>
                    <a:pt x="2" y="2"/>
                  </a:cubicBezTo>
                  <a:cubicBezTo>
                    <a:pt x="2" y="2"/>
                    <a:pt x="2" y="2"/>
                    <a:pt x="2" y="2"/>
                  </a:cubicBezTo>
                  <a:cubicBezTo>
                    <a:pt x="2" y="2"/>
                    <a:pt x="2" y="2"/>
                    <a:pt x="2" y="3"/>
                  </a:cubicBezTo>
                  <a:cubicBezTo>
                    <a:pt x="2" y="3"/>
                    <a:pt x="2" y="3"/>
                    <a:pt x="2" y="3"/>
                  </a:cubicBezTo>
                  <a:cubicBezTo>
                    <a:pt x="1" y="3"/>
                    <a:pt x="1" y="3"/>
                    <a:pt x="1" y="3"/>
                  </a:cubicBezTo>
                  <a:cubicBezTo>
                    <a:pt x="0" y="2"/>
                    <a:pt x="0" y="2"/>
                    <a:pt x="0" y="2"/>
                  </a:cubicBezTo>
                  <a:cubicBezTo>
                    <a:pt x="0" y="2"/>
                    <a:pt x="0" y="1"/>
                    <a:pt x="0" y="0"/>
                  </a:cubicBezTo>
                  <a:cubicBezTo>
                    <a:pt x="0" y="0"/>
                    <a:pt x="0" y="0"/>
                    <a:pt x="0" y="0"/>
                  </a:cubicBezTo>
                  <a:cubicBezTo>
                    <a:pt x="0" y="0"/>
                    <a:pt x="0" y="0"/>
                    <a:pt x="0" y="0"/>
                  </a:cubicBezTo>
                  <a:cubicBezTo>
                    <a:pt x="0" y="0"/>
                    <a:pt x="0" y="0"/>
                    <a:pt x="1" y="0"/>
                  </a:cubicBezTo>
                  <a:lnTo>
                    <a:pt x="1" y="1"/>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9" name="Freeform 70">
              <a:extLst>
                <a:ext uri="{FF2B5EF4-FFF2-40B4-BE49-F238E27FC236}">
                  <a16:creationId xmlns:a16="http://schemas.microsoft.com/office/drawing/2014/main" id="{35BECE22-9441-4F9C-8A4D-F01DB6FCE0F1}"/>
                </a:ext>
              </a:extLst>
            </p:cNvPr>
            <p:cNvSpPr>
              <a:spLocks/>
            </p:cNvSpPr>
            <p:nvPr userDrawn="1"/>
          </p:nvSpPr>
          <p:spPr bwMode="auto">
            <a:xfrm>
              <a:off x="236" y="125"/>
              <a:ext cx="9" cy="10"/>
            </a:xfrm>
            <a:custGeom>
              <a:avLst/>
              <a:gdLst>
                <a:gd name="T0" fmla="*/ 2 w 4"/>
                <a:gd name="T1" fmla="*/ 1 h 5"/>
                <a:gd name="T2" fmla="*/ 2 w 4"/>
                <a:gd name="T3" fmla="*/ 1 h 5"/>
                <a:gd name="T4" fmla="*/ 1 w 4"/>
                <a:gd name="T5" fmla="*/ 1 h 5"/>
                <a:gd name="T6" fmla="*/ 1 w 4"/>
                <a:gd name="T7" fmla="*/ 0 h 5"/>
                <a:gd name="T8" fmla="*/ 0 w 4"/>
                <a:gd name="T9" fmla="*/ 0 h 5"/>
                <a:gd name="T10" fmla="*/ 0 w 4"/>
                <a:gd name="T11" fmla="*/ 1 h 5"/>
                <a:gd name="T12" fmla="*/ 0 w 4"/>
                <a:gd name="T13" fmla="*/ 2 h 5"/>
                <a:gd name="T14" fmla="*/ 1 w 4"/>
                <a:gd name="T15" fmla="*/ 3 h 5"/>
                <a:gd name="T16" fmla="*/ 2 w 4"/>
                <a:gd name="T17" fmla="*/ 5 h 5"/>
                <a:gd name="T18" fmla="*/ 3 w 4"/>
                <a:gd name="T19" fmla="*/ 3 h 5"/>
                <a:gd name="T20" fmla="*/ 4 w 4"/>
                <a:gd name="T21" fmla="*/ 1 h 5"/>
                <a:gd name="T22" fmla="*/ 3 w 4"/>
                <a:gd name="T23" fmla="*/ 0 h 5"/>
                <a:gd name="T24" fmla="*/ 3 w 4"/>
                <a:gd name="T25" fmla="*/ 0 h 5"/>
                <a:gd name="T26" fmla="*/ 3 w 4"/>
                <a:gd name="T27" fmla="*/ 1 h 5"/>
                <a:gd name="T28" fmla="*/ 2 w 4"/>
                <a:gd name="T29"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 h="5">
                  <a:moveTo>
                    <a:pt x="2" y="1"/>
                  </a:moveTo>
                  <a:cubicBezTo>
                    <a:pt x="2" y="1"/>
                    <a:pt x="2" y="1"/>
                    <a:pt x="2" y="1"/>
                  </a:cubicBezTo>
                  <a:cubicBezTo>
                    <a:pt x="1" y="1"/>
                    <a:pt x="1" y="1"/>
                    <a:pt x="1" y="1"/>
                  </a:cubicBezTo>
                  <a:cubicBezTo>
                    <a:pt x="1" y="1"/>
                    <a:pt x="1" y="0"/>
                    <a:pt x="1" y="0"/>
                  </a:cubicBezTo>
                  <a:cubicBezTo>
                    <a:pt x="1" y="0"/>
                    <a:pt x="0" y="0"/>
                    <a:pt x="0" y="0"/>
                  </a:cubicBezTo>
                  <a:cubicBezTo>
                    <a:pt x="0" y="0"/>
                    <a:pt x="0" y="0"/>
                    <a:pt x="0" y="1"/>
                  </a:cubicBezTo>
                  <a:cubicBezTo>
                    <a:pt x="0" y="1"/>
                    <a:pt x="0" y="1"/>
                    <a:pt x="0" y="2"/>
                  </a:cubicBezTo>
                  <a:cubicBezTo>
                    <a:pt x="1" y="3"/>
                    <a:pt x="1" y="3"/>
                    <a:pt x="1" y="3"/>
                  </a:cubicBezTo>
                  <a:cubicBezTo>
                    <a:pt x="1" y="4"/>
                    <a:pt x="1" y="5"/>
                    <a:pt x="2" y="5"/>
                  </a:cubicBezTo>
                  <a:cubicBezTo>
                    <a:pt x="2" y="5"/>
                    <a:pt x="2" y="4"/>
                    <a:pt x="3" y="3"/>
                  </a:cubicBezTo>
                  <a:cubicBezTo>
                    <a:pt x="3" y="2"/>
                    <a:pt x="4" y="1"/>
                    <a:pt x="4" y="1"/>
                  </a:cubicBezTo>
                  <a:cubicBezTo>
                    <a:pt x="4" y="0"/>
                    <a:pt x="4" y="0"/>
                    <a:pt x="3" y="0"/>
                  </a:cubicBezTo>
                  <a:cubicBezTo>
                    <a:pt x="3" y="0"/>
                    <a:pt x="3" y="0"/>
                    <a:pt x="3" y="0"/>
                  </a:cubicBezTo>
                  <a:cubicBezTo>
                    <a:pt x="3" y="1"/>
                    <a:pt x="3" y="1"/>
                    <a:pt x="3" y="1"/>
                  </a:cubicBezTo>
                  <a:lnTo>
                    <a:pt x="2" y="1"/>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0" name="Freeform 71">
              <a:extLst>
                <a:ext uri="{FF2B5EF4-FFF2-40B4-BE49-F238E27FC236}">
                  <a16:creationId xmlns:a16="http://schemas.microsoft.com/office/drawing/2014/main" id="{EDCB2A0E-0FF3-40EF-9449-C66AFE401FDB}"/>
                </a:ext>
              </a:extLst>
            </p:cNvPr>
            <p:cNvSpPr>
              <a:spLocks/>
            </p:cNvSpPr>
            <p:nvPr userDrawn="1"/>
          </p:nvSpPr>
          <p:spPr bwMode="auto">
            <a:xfrm>
              <a:off x="238" y="127"/>
              <a:ext cx="4" cy="6"/>
            </a:xfrm>
            <a:custGeom>
              <a:avLst/>
              <a:gdLst>
                <a:gd name="T0" fmla="*/ 1 w 2"/>
                <a:gd name="T1" fmla="*/ 0 h 3"/>
                <a:gd name="T2" fmla="*/ 0 w 2"/>
                <a:gd name="T3" fmla="*/ 0 h 3"/>
                <a:gd name="T4" fmla="*/ 0 w 2"/>
                <a:gd name="T5" fmla="*/ 1 h 3"/>
                <a:gd name="T6" fmla="*/ 0 w 2"/>
                <a:gd name="T7" fmla="*/ 1 h 3"/>
                <a:gd name="T8" fmla="*/ 0 w 2"/>
                <a:gd name="T9" fmla="*/ 2 h 3"/>
                <a:gd name="T10" fmla="*/ 0 w 2"/>
                <a:gd name="T11" fmla="*/ 2 h 3"/>
                <a:gd name="T12" fmla="*/ 1 w 2"/>
                <a:gd name="T13" fmla="*/ 3 h 3"/>
                <a:gd name="T14" fmla="*/ 1 w 2"/>
                <a:gd name="T15" fmla="*/ 2 h 3"/>
                <a:gd name="T16" fmla="*/ 2 w 2"/>
                <a:gd name="T17" fmla="*/ 1 h 3"/>
                <a:gd name="T18" fmla="*/ 2 w 2"/>
                <a:gd name="T19" fmla="*/ 1 h 3"/>
                <a:gd name="T20" fmla="*/ 2 w 2"/>
                <a:gd name="T21" fmla="*/ 0 h 3"/>
                <a:gd name="T22" fmla="*/ 1 w 2"/>
                <a:gd name="T23" fmla="*/ 0 h 3"/>
                <a:gd name="T24" fmla="*/ 1 w 2"/>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 h="3">
                  <a:moveTo>
                    <a:pt x="1" y="0"/>
                  </a:moveTo>
                  <a:cubicBezTo>
                    <a:pt x="0" y="0"/>
                    <a:pt x="0" y="0"/>
                    <a:pt x="0" y="0"/>
                  </a:cubicBezTo>
                  <a:cubicBezTo>
                    <a:pt x="0" y="0"/>
                    <a:pt x="0" y="1"/>
                    <a:pt x="0" y="1"/>
                  </a:cubicBezTo>
                  <a:cubicBezTo>
                    <a:pt x="0" y="1"/>
                    <a:pt x="0" y="1"/>
                    <a:pt x="0" y="1"/>
                  </a:cubicBezTo>
                  <a:cubicBezTo>
                    <a:pt x="0" y="2"/>
                    <a:pt x="0" y="2"/>
                    <a:pt x="0" y="2"/>
                  </a:cubicBezTo>
                  <a:cubicBezTo>
                    <a:pt x="0" y="2"/>
                    <a:pt x="0" y="2"/>
                    <a:pt x="0" y="2"/>
                  </a:cubicBezTo>
                  <a:cubicBezTo>
                    <a:pt x="0" y="3"/>
                    <a:pt x="1" y="3"/>
                    <a:pt x="1" y="3"/>
                  </a:cubicBezTo>
                  <a:cubicBezTo>
                    <a:pt x="1" y="3"/>
                    <a:pt x="1" y="3"/>
                    <a:pt x="1" y="2"/>
                  </a:cubicBezTo>
                  <a:cubicBezTo>
                    <a:pt x="2" y="1"/>
                    <a:pt x="2" y="1"/>
                    <a:pt x="2" y="1"/>
                  </a:cubicBezTo>
                  <a:cubicBezTo>
                    <a:pt x="2" y="1"/>
                    <a:pt x="2" y="1"/>
                    <a:pt x="2" y="1"/>
                  </a:cubicBezTo>
                  <a:cubicBezTo>
                    <a:pt x="2" y="1"/>
                    <a:pt x="2" y="1"/>
                    <a:pt x="2" y="0"/>
                  </a:cubicBezTo>
                  <a:cubicBezTo>
                    <a:pt x="1" y="0"/>
                    <a:pt x="1" y="0"/>
                    <a:pt x="1" y="0"/>
                  </a:cubicBezTo>
                  <a:cubicBezTo>
                    <a:pt x="1" y="0"/>
                    <a:pt x="1" y="0"/>
                    <a:pt x="1" y="0"/>
                  </a:cubicBez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1" name="Freeform 72">
              <a:extLst>
                <a:ext uri="{FF2B5EF4-FFF2-40B4-BE49-F238E27FC236}">
                  <a16:creationId xmlns:a16="http://schemas.microsoft.com/office/drawing/2014/main" id="{BCF0DA28-4A2B-4D63-83DF-4063B625B21B}"/>
                </a:ext>
              </a:extLst>
            </p:cNvPr>
            <p:cNvSpPr>
              <a:spLocks/>
            </p:cNvSpPr>
            <p:nvPr userDrawn="1"/>
          </p:nvSpPr>
          <p:spPr bwMode="auto">
            <a:xfrm>
              <a:off x="345" y="105"/>
              <a:ext cx="74" cy="77"/>
            </a:xfrm>
            <a:custGeom>
              <a:avLst/>
              <a:gdLst>
                <a:gd name="T0" fmla="*/ 32 w 36"/>
                <a:gd name="T1" fmla="*/ 23 h 36"/>
                <a:gd name="T2" fmla="*/ 35 w 36"/>
                <a:gd name="T3" fmla="*/ 22 h 36"/>
                <a:gd name="T4" fmla="*/ 35 w 36"/>
                <a:gd name="T5" fmla="*/ 27 h 36"/>
                <a:gd name="T6" fmla="*/ 35 w 36"/>
                <a:gd name="T7" fmla="*/ 33 h 36"/>
                <a:gd name="T8" fmla="*/ 35 w 36"/>
                <a:gd name="T9" fmla="*/ 35 h 36"/>
                <a:gd name="T10" fmla="*/ 31 w 36"/>
                <a:gd name="T11" fmla="*/ 35 h 36"/>
                <a:gd name="T12" fmla="*/ 28 w 36"/>
                <a:gd name="T13" fmla="*/ 33 h 36"/>
                <a:gd name="T14" fmla="*/ 26 w 36"/>
                <a:gd name="T15" fmla="*/ 32 h 36"/>
                <a:gd name="T16" fmla="*/ 31 w 36"/>
                <a:gd name="T17" fmla="*/ 28 h 36"/>
                <a:gd name="T18" fmla="*/ 26 w 36"/>
                <a:gd name="T19" fmla="*/ 25 h 36"/>
                <a:gd name="T20" fmla="*/ 27 w 36"/>
                <a:gd name="T21" fmla="*/ 26 h 36"/>
                <a:gd name="T22" fmla="*/ 26 w 36"/>
                <a:gd name="T23" fmla="*/ 29 h 36"/>
                <a:gd name="T24" fmla="*/ 23 w 36"/>
                <a:gd name="T25" fmla="*/ 33 h 36"/>
                <a:gd name="T26" fmla="*/ 21 w 36"/>
                <a:gd name="T27" fmla="*/ 36 h 36"/>
                <a:gd name="T28" fmla="*/ 19 w 36"/>
                <a:gd name="T29" fmla="*/ 35 h 36"/>
                <a:gd name="T30" fmla="*/ 15 w 36"/>
                <a:gd name="T31" fmla="*/ 35 h 36"/>
                <a:gd name="T32" fmla="*/ 15 w 36"/>
                <a:gd name="T33" fmla="*/ 30 h 36"/>
                <a:gd name="T34" fmla="*/ 19 w 36"/>
                <a:gd name="T35" fmla="*/ 29 h 36"/>
                <a:gd name="T36" fmla="*/ 20 w 36"/>
                <a:gd name="T37" fmla="*/ 24 h 36"/>
                <a:gd name="T38" fmla="*/ 19 w 36"/>
                <a:gd name="T39" fmla="*/ 22 h 36"/>
                <a:gd name="T40" fmla="*/ 18 w 36"/>
                <a:gd name="T41" fmla="*/ 23 h 36"/>
                <a:gd name="T42" fmla="*/ 15 w 36"/>
                <a:gd name="T43" fmla="*/ 26 h 36"/>
                <a:gd name="T44" fmla="*/ 13 w 36"/>
                <a:gd name="T45" fmla="*/ 29 h 36"/>
                <a:gd name="T46" fmla="*/ 9 w 36"/>
                <a:gd name="T47" fmla="*/ 35 h 36"/>
                <a:gd name="T48" fmla="*/ 6 w 36"/>
                <a:gd name="T49" fmla="*/ 34 h 36"/>
                <a:gd name="T50" fmla="*/ 2 w 36"/>
                <a:gd name="T51" fmla="*/ 36 h 36"/>
                <a:gd name="T52" fmla="*/ 4 w 36"/>
                <a:gd name="T53" fmla="*/ 31 h 36"/>
                <a:gd name="T54" fmla="*/ 2 w 36"/>
                <a:gd name="T55" fmla="*/ 28 h 36"/>
                <a:gd name="T56" fmla="*/ 7 w 36"/>
                <a:gd name="T57" fmla="*/ 28 h 36"/>
                <a:gd name="T58" fmla="*/ 8 w 36"/>
                <a:gd name="T59" fmla="*/ 23 h 36"/>
                <a:gd name="T60" fmla="*/ 7 w 36"/>
                <a:gd name="T61" fmla="*/ 25 h 36"/>
                <a:gd name="T62" fmla="*/ 2 w 36"/>
                <a:gd name="T63" fmla="*/ 17 h 36"/>
                <a:gd name="T64" fmla="*/ 1 w 36"/>
                <a:gd name="T65" fmla="*/ 11 h 36"/>
                <a:gd name="T66" fmla="*/ 1 w 36"/>
                <a:gd name="T67" fmla="*/ 8 h 36"/>
                <a:gd name="T68" fmla="*/ 2 w 36"/>
                <a:gd name="T69" fmla="*/ 5 h 36"/>
                <a:gd name="T70" fmla="*/ 1 w 36"/>
                <a:gd name="T71" fmla="*/ 2 h 36"/>
                <a:gd name="T72" fmla="*/ 6 w 36"/>
                <a:gd name="T73" fmla="*/ 8 h 36"/>
                <a:gd name="T74" fmla="*/ 6 w 36"/>
                <a:gd name="T75" fmla="*/ 15 h 36"/>
                <a:gd name="T76" fmla="*/ 10 w 36"/>
                <a:gd name="T77" fmla="*/ 14 h 36"/>
                <a:gd name="T78" fmla="*/ 10 w 36"/>
                <a:gd name="T79" fmla="*/ 11 h 36"/>
                <a:gd name="T80" fmla="*/ 9 w 36"/>
                <a:gd name="T81" fmla="*/ 4 h 36"/>
                <a:gd name="T82" fmla="*/ 10 w 36"/>
                <a:gd name="T83" fmla="*/ 2 h 36"/>
                <a:gd name="T84" fmla="*/ 12 w 36"/>
                <a:gd name="T85" fmla="*/ 2 h 36"/>
                <a:gd name="T86" fmla="*/ 13 w 36"/>
                <a:gd name="T87" fmla="*/ 0 h 36"/>
                <a:gd name="T88" fmla="*/ 14 w 36"/>
                <a:gd name="T89" fmla="*/ 1 h 36"/>
                <a:gd name="T90" fmla="*/ 17 w 36"/>
                <a:gd name="T91" fmla="*/ 1 h 36"/>
                <a:gd name="T92" fmla="*/ 18 w 36"/>
                <a:gd name="T93" fmla="*/ 3 h 36"/>
                <a:gd name="T94" fmla="*/ 18 w 36"/>
                <a:gd name="T95" fmla="*/ 9 h 36"/>
                <a:gd name="T96" fmla="*/ 29 w 36"/>
                <a:gd name="T97" fmla="*/ 15 h 36"/>
                <a:gd name="T98" fmla="*/ 20 w 36"/>
                <a:gd name="T99" fmla="*/ 6 h 36"/>
                <a:gd name="T100" fmla="*/ 31 w 36"/>
                <a:gd name="T101" fmla="*/ 2 h 36"/>
                <a:gd name="T102" fmla="*/ 35 w 36"/>
                <a:gd name="T103" fmla="*/ 4 h 36"/>
                <a:gd name="T104" fmla="*/ 24 w 36"/>
                <a:gd name="T105" fmla="*/ 5 h 36"/>
                <a:gd name="T106" fmla="*/ 31 w 36"/>
                <a:gd name="T107" fmla="*/ 1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6" h="36">
                  <a:moveTo>
                    <a:pt x="30" y="19"/>
                  </a:moveTo>
                  <a:cubicBezTo>
                    <a:pt x="30" y="19"/>
                    <a:pt x="30" y="19"/>
                    <a:pt x="30" y="19"/>
                  </a:cubicBezTo>
                  <a:cubicBezTo>
                    <a:pt x="31" y="20"/>
                    <a:pt x="31" y="20"/>
                    <a:pt x="31" y="20"/>
                  </a:cubicBezTo>
                  <a:cubicBezTo>
                    <a:pt x="31" y="22"/>
                    <a:pt x="32" y="23"/>
                    <a:pt x="32" y="23"/>
                  </a:cubicBezTo>
                  <a:cubicBezTo>
                    <a:pt x="33" y="23"/>
                    <a:pt x="33" y="23"/>
                    <a:pt x="34" y="22"/>
                  </a:cubicBezTo>
                  <a:cubicBezTo>
                    <a:pt x="34" y="21"/>
                    <a:pt x="34" y="21"/>
                    <a:pt x="34" y="21"/>
                  </a:cubicBezTo>
                  <a:cubicBezTo>
                    <a:pt x="34" y="21"/>
                    <a:pt x="34" y="21"/>
                    <a:pt x="34" y="21"/>
                  </a:cubicBezTo>
                  <a:cubicBezTo>
                    <a:pt x="35" y="21"/>
                    <a:pt x="35" y="22"/>
                    <a:pt x="35" y="22"/>
                  </a:cubicBezTo>
                  <a:cubicBezTo>
                    <a:pt x="35" y="23"/>
                    <a:pt x="35" y="23"/>
                    <a:pt x="35" y="24"/>
                  </a:cubicBezTo>
                  <a:cubicBezTo>
                    <a:pt x="35" y="25"/>
                    <a:pt x="35" y="25"/>
                    <a:pt x="35" y="26"/>
                  </a:cubicBezTo>
                  <a:cubicBezTo>
                    <a:pt x="35" y="26"/>
                    <a:pt x="35" y="26"/>
                    <a:pt x="35" y="27"/>
                  </a:cubicBezTo>
                  <a:cubicBezTo>
                    <a:pt x="35" y="27"/>
                    <a:pt x="35" y="27"/>
                    <a:pt x="35" y="27"/>
                  </a:cubicBezTo>
                  <a:cubicBezTo>
                    <a:pt x="35" y="28"/>
                    <a:pt x="35" y="28"/>
                    <a:pt x="35" y="28"/>
                  </a:cubicBezTo>
                  <a:cubicBezTo>
                    <a:pt x="35" y="30"/>
                    <a:pt x="35" y="30"/>
                    <a:pt x="35" y="31"/>
                  </a:cubicBezTo>
                  <a:cubicBezTo>
                    <a:pt x="35" y="31"/>
                    <a:pt x="35" y="32"/>
                    <a:pt x="35" y="32"/>
                  </a:cubicBezTo>
                  <a:cubicBezTo>
                    <a:pt x="35" y="32"/>
                    <a:pt x="35" y="33"/>
                    <a:pt x="35" y="33"/>
                  </a:cubicBezTo>
                  <a:cubicBezTo>
                    <a:pt x="35" y="34"/>
                    <a:pt x="35" y="34"/>
                    <a:pt x="35" y="34"/>
                  </a:cubicBezTo>
                  <a:cubicBezTo>
                    <a:pt x="35" y="35"/>
                    <a:pt x="35" y="35"/>
                    <a:pt x="35" y="35"/>
                  </a:cubicBezTo>
                  <a:cubicBezTo>
                    <a:pt x="35" y="35"/>
                    <a:pt x="35" y="35"/>
                    <a:pt x="35" y="35"/>
                  </a:cubicBezTo>
                  <a:cubicBezTo>
                    <a:pt x="35" y="35"/>
                    <a:pt x="35" y="35"/>
                    <a:pt x="35" y="35"/>
                  </a:cubicBezTo>
                  <a:cubicBezTo>
                    <a:pt x="34" y="35"/>
                    <a:pt x="34" y="35"/>
                    <a:pt x="34" y="35"/>
                  </a:cubicBezTo>
                  <a:cubicBezTo>
                    <a:pt x="33" y="35"/>
                    <a:pt x="33" y="35"/>
                    <a:pt x="33" y="35"/>
                  </a:cubicBezTo>
                  <a:cubicBezTo>
                    <a:pt x="33" y="35"/>
                    <a:pt x="33" y="35"/>
                    <a:pt x="32" y="34"/>
                  </a:cubicBezTo>
                  <a:cubicBezTo>
                    <a:pt x="32" y="35"/>
                    <a:pt x="32" y="35"/>
                    <a:pt x="31" y="35"/>
                  </a:cubicBezTo>
                  <a:cubicBezTo>
                    <a:pt x="30" y="35"/>
                    <a:pt x="29" y="35"/>
                    <a:pt x="29" y="36"/>
                  </a:cubicBezTo>
                  <a:cubicBezTo>
                    <a:pt x="29" y="36"/>
                    <a:pt x="29" y="36"/>
                    <a:pt x="29" y="36"/>
                  </a:cubicBezTo>
                  <a:cubicBezTo>
                    <a:pt x="28" y="36"/>
                    <a:pt x="28" y="35"/>
                    <a:pt x="28" y="35"/>
                  </a:cubicBezTo>
                  <a:cubicBezTo>
                    <a:pt x="28" y="34"/>
                    <a:pt x="28" y="33"/>
                    <a:pt x="28" y="33"/>
                  </a:cubicBezTo>
                  <a:cubicBezTo>
                    <a:pt x="28" y="32"/>
                    <a:pt x="27" y="32"/>
                    <a:pt x="27" y="32"/>
                  </a:cubicBezTo>
                  <a:cubicBezTo>
                    <a:pt x="27" y="32"/>
                    <a:pt x="27" y="32"/>
                    <a:pt x="27" y="32"/>
                  </a:cubicBezTo>
                  <a:cubicBezTo>
                    <a:pt x="26" y="32"/>
                    <a:pt x="26" y="32"/>
                    <a:pt x="26" y="32"/>
                  </a:cubicBezTo>
                  <a:cubicBezTo>
                    <a:pt x="26" y="32"/>
                    <a:pt x="26" y="32"/>
                    <a:pt x="26" y="32"/>
                  </a:cubicBezTo>
                  <a:cubicBezTo>
                    <a:pt x="26" y="32"/>
                    <a:pt x="27" y="31"/>
                    <a:pt x="27" y="30"/>
                  </a:cubicBezTo>
                  <a:cubicBezTo>
                    <a:pt x="27" y="30"/>
                    <a:pt x="28" y="29"/>
                    <a:pt x="29" y="29"/>
                  </a:cubicBezTo>
                  <a:cubicBezTo>
                    <a:pt x="30" y="29"/>
                    <a:pt x="30" y="29"/>
                    <a:pt x="30" y="29"/>
                  </a:cubicBezTo>
                  <a:cubicBezTo>
                    <a:pt x="31" y="28"/>
                    <a:pt x="31" y="28"/>
                    <a:pt x="31" y="28"/>
                  </a:cubicBezTo>
                  <a:cubicBezTo>
                    <a:pt x="31" y="27"/>
                    <a:pt x="31" y="27"/>
                    <a:pt x="30" y="27"/>
                  </a:cubicBezTo>
                  <a:cubicBezTo>
                    <a:pt x="28" y="26"/>
                    <a:pt x="28" y="26"/>
                    <a:pt x="28" y="26"/>
                  </a:cubicBezTo>
                  <a:cubicBezTo>
                    <a:pt x="28" y="26"/>
                    <a:pt x="28" y="26"/>
                    <a:pt x="27" y="25"/>
                  </a:cubicBezTo>
                  <a:cubicBezTo>
                    <a:pt x="27" y="25"/>
                    <a:pt x="26" y="25"/>
                    <a:pt x="26" y="25"/>
                  </a:cubicBezTo>
                  <a:cubicBezTo>
                    <a:pt x="26" y="25"/>
                    <a:pt x="26" y="25"/>
                    <a:pt x="26" y="25"/>
                  </a:cubicBezTo>
                  <a:cubicBezTo>
                    <a:pt x="26" y="25"/>
                    <a:pt x="25" y="25"/>
                    <a:pt x="25" y="25"/>
                  </a:cubicBezTo>
                  <a:cubicBezTo>
                    <a:pt x="25" y="26"/>
                    <a:pt x="26" y="26"/>
                    <a:pt x="26" y="26"/>
                  </a:cubicBezTo>
                  <a:cubicBezTo>
                    <a:pt x="27" y="26"/>
                    <a:pt x="27" y="26"/>
                    <a:pt x="27" y="26"/>
                  </a:cubicBezTo>
                  <a:cubicBezTo>
                    <a:pt x="27" y="26"/>
                    <a:pt x="27" y="26"/>
                    <a:pt x="27" y="26"/>
                  </a:cubicBezTo>
                  <a:cubicBezTo>
                    <a:pt x="27" y="26"/>
                    <a:pt x="27" y="26"/>
                    <a:pt x="27" y="27"/>
                  </a:cubicBezTo>
                  <a:cubicBezTo>
                    <a:pt x="27" y="27"/>
                    <a:pt x="27" y="28"/>
                    <a:pt x="27" y="29"/>
                  </a:cubicBezTo>
                  <a:cubicBezTo>
                    <a:pt x="26" y="29"/>
                    <a:pt x="26" y="29"/>
                    <a:pt x="26" y="29"/>
                  </a:cubicBezTo>
                  <a:cubicBezTo>
                    <a:pt x="26" y="30"/>
                    <a:pt x="26" y="30"/>
                    <a:pt x="26" y="30"/>
                  </a:cubicBezTo>
                  <a:cubicBezTo>
                    <a:pt x="26" y="31"/>
                    <a:pt x="25" y="32"/>
                    <a:pt x="24" y="32"/>
                  </a:cubicBezTo>
                  <a:cubicBezTo>
                    <a:pt x="24" y="33"/>
                    <a:pt x="24" y="33"/>
                    <a:pt x="24" y="33"/>
                  </a:cubicBezTo>
                  <a:cubicBezTo>
                    <a:pt x="24" y="33"/>
                    <a:pt x="24" y="33"/>
                    <a:pt x="23" y="33"/>
                  </a:cubicBezTo>
                  <a:cubicBezTo>
                    <a:pt x="23" y="33"/>
                    <a:pt x="23" y="34"/>
                    <a:pt x="23" y="34"/>
                  </a:cubicBezTo>
                  <a:cubicBezTo>
                    <a:pt x="22" y="34"/>
                    <a:pt x="22" y="35"/>
                    <a:pt x="22" y="35"/>
                  </a:cubicBezTo>
                  <a:cubicBezTo>
                    <a:pt x="21" y="35"/>
                    <a:pt x="21" y="35"/>
                    <a:pt x="21" y="35"/>
                  </a:cubicBezTo>
                  <a:cubicBezTo>
                    <a:pt x="21" y="36"/>
                    <a:pt x="21" y="36"/>
                    <a:pt x="21" y="36"/>
                  </a:cubicBezTo>
                  <a:cubicBezTo>
                    <a:pt x="21" y="36"/>
                    <a:pt x="21" y="36"/>
                    <a:pt x="21" y="36"/>
                  </a:cubicBezTo>
                  <a:cubicBezTo>
                    <a:pt x="20" y="36"/>
                    <a:pt x="20" y="36"/>
                    <a:pt x="20" y="35"/>
                  </a:cubicBezTo>
                  <a:cubicBezTo>
                    <a:pt x="20" y="35"/>
                    <a:pt x="20" y="35"/>
                    <a:pt x="19" y="35"/>
                  </a:cubicBezTo>
                  <a:cubicBezTo>
                    <a:pt x="19" y="35"/>
                    <a:pt x="19" y="35"/>
                    <a:pt x="19" y="35"/>
                  </a:cubicBezTo>
                  <a:cubicBezTo>
                    <a:pt x="18" y="35"/>
                    <a:pt x="18" y="35"/>
                    <a:pt x="18" y="35"/>
                  </a:cubicBezTo>
                  <a:cubicBezTo>
                    <a:pt x="17" y="35"/>
                    <a:pt x="17" y="35"/>
                    <a:pt x="17" y="35"/>
                  </a:cubicBezTo>
                  <a:cubicBezTo>
                    <a:pt x="16" y="35"/>
                    <a:pt x="15" y="35"/>
                    <a:pt x="15" y="35"/>
                  </a:cubicBezTo>
                  <a:cubicBezTo>
                    <a:pt x="15" y="35"/>
                    <a:pt x="15" y="35"/>
                    <a:pt x="15" y="35"/>
                  </a:cubicBezTo>
                  <a:cubicBezTo>
                    <a:pt x="15" y="35"/>
                    <a:pt x="14" y="35"/>
                    <a:pt x="14" y="35"/>
                  </a:cubicBezTo>
                  <a:cubicBezTo>
                    <a:pt x="14" y="34"/>
                    <a:pt x="15" y="32"/>
                    <a:pt x="16" y="31"/>
                  </a:cubicBezTo>
                  <a:cubicBezTo>
                    <a:pt x="16" y="30"/>
                    <a:pt x="16" y="30"/>
                    <a:pt x="15" y="30"/>
                  </a:cubicBezTo>
                  <a:cubicBezTo>
                    <a:pt x="15" y="30"/>
                    <a:pt x="15" y="30"/>
                    <a:pt x="15" y="30"/>
                  </a:cubicBezTo>
                  <a:cubicBezTo>
                    <a:pt x="15" y="30"/>
                    <a:pt x="15" y="30"/>
                    <a:pt x="15" y="30"/>
                  </a:cubicBezTo>
                  <a:cubicBezTo>
                    <a:pt x="15" y="29"/>
                    <a:pt x="15" y="29"/>
                    <a:pt x="16" y="29"/>
                  </a:cubicBezTo>
                  <a:cubicBezTo>
                    <a:pt x="17" y="28"/>
                    <a:pt x="17" y="28"/>
                    <a:pt x="17" y="28"/>
                  </a:cubicBezTo>
                  <a:cubicBezTo>
                    <a:pt x="18" y="28"/>
                    <a:pt x="18" y="29"/>
                    <a:pt x="19" y="29"/>
                  </a:cubicBezTo>
                  <a:cubicBezTo>
                    <a:pt x="20" y="30"/>
                    <a:pt x="20" y="30"/>
                    <a:pt x="21" y="30"/>
                  </a:cubicBezTo>
                  <a:cubicBezTo>
                    <a:pt x="21" y="30"/>
                    <a:pt x="22" y="29"/>
                    <a:pt x="22" y="29"/>
                  </a:cubicBezTo>
                  <a:cubicBezTo>
                    <a:pt x="22" y="28"/>
                    <a:pt x="22" y="28"/>
                    <a:pt x="21" y="27"/>
                  </a:cubicBezTo>
                  <a:cubicBezTo>
                    <a:pt x="20" y="26"/>
                    <a:pt x="20" y="25"/>
                    <a:pt x="20" y="24"/>
                  </a:cubicBezTo>
                  <a:cubicBezTo>
                    <a:pt x="20" y="23"/>
                    <a:pt x="20" y="23"/>
                    <a:pt x="21" y="22"/>
                  </a:cubicBezTo>
                  <a:cubicBezTo>
                    <a:pt x="21" y="22"/>
                    <a:pt x="21" y="22"/>
                    <a:pt x="21" y="21"/>
                  </a:cubicBezTo>
                  <a:cubicBezTo>
                    <a:pt x="21" y="21"/>
                    <a:pt x="21" y="21"/>
                    <a:pt x="20" y="21"/>
                  </a:cubicBezTo>
                  <a:cubicBezTo>
                    <a:pt x="20" y="21"/>
                    <a:pt x="19" y="21"/>
                    <a:pt x="19" y="22"/>
                  </a:cubicBezTo>
                  <a:cubicBezTo>
                    <a:pt x="18" y="22"/>
                    <a:pt x="17" y="22"/>
                    <a:pt x="17" y="23"/>
                  </a:cubicBezTo>
                  <a:cubicBezTo>
                    <a:pt x="17" y="23"/>
                    <a:pt x="17" y="23"/>
                    <a:pt x="17" y="23"/>
                  </a:cubicBezTo>
                  <a:cubicBezTo>
                    <a:pt x="18" y="23"/>
                    <a:pt x="18" y="23"/>
                    <a:pt x="18" y="23"/>
                  </a:cubicBezTo>
                  <a:cubicBezTo>
                    <a:pt x="18" y="23"/>
                    <a:pt x="18" y="23"/>
                    <a:pt x="18" y="23"/>
                  </a:cubicBezTo>
                  <a:cubicBezTo>
                    <a:pt x="18" y="23"/>
                    <a:pt x="18" y="24"/>
                    <a:pt x="18" y="24"/>
                  </a:cubicBezTo>
                  <a:cubicBezTo>
                    <a:pt x="18" y="24"/>
                    <a:pt x="17" y="24"/>
                    <a:pt x="17" y="25"/>
                  </a:cubicBezTo>
                  <a:cubicBezTo>
                    <a:pt x="16" y="25"/>
                    <a:pt x="16" y="26"/>
                    <a:pt x="15" y="26"/>
                  </a:cubicBezTo>
                  <a:cubicBezTo>
                    <a:pt x="15" y="26"/>
                    <a:pt x="15" y="26"/>
                    <a:pt x="15" y="26"/>
                  </a:cubicBezTo>
                  <a:cubicBezTo>
                    <a:pt x="15" y="27"/>
                    <a:pt x="15" y="27"/>
                    <a:pt x="15" y="27"/>
                  </a:cubicBezTo>
                  <a:cubicBezTo>
                    <a:pt x="15" y="27"/>
                    <a:pt x="14" y="28"/>
                    <a:pt x="13" y="28"/>
                  </a:cubicBezTo>
                  <a:cubicBezTo>
                    <a:pt x="13" y="29"/>
                    <a:pt x="13" y="29"/>
                    <a:pt x="13" y="29"/>
                  </a:cubicBezTo>
                  <a:cubicBezTo>
                    <a:pt x="13" y="29"/>
                    <a:pt x="13" y="29"/>
                    <a:pt x="13" y="29"/>
                  </a:cubicBezTo>
                  <a:cubicBezTo>
                    <a:pt x="12" y="30"/>
                    <a:pt x="12" y="31"/>
                    <a:pt x="11" y="31"/>
                  </a:cubicBezTo>
                  <a:cubicBezTo>
                    <a:pt x="10" y="32"/>
                    <a:pt x="10" y="32"/>
                    <a:pt x="10" y="32"/>
                  </a:cubicBezTo>
                  <a:cubicBezTo>
                    <a:pt x="10" y="32"/>
                    <a:pt x="10" y="33"/>
                    <a:pt x="9" y="34"/>
                  </a:cubicBezTo>
                  <a:cubicBezTo>
                    <a:pt x="9" y="35"/>
                    <a:pt x="9" y="35"/>
                    <a:pt x="9" y="35"/>
                  </a:cubicBezTo>
                  <a:cubicBezTo>
                    <a:pt x="9" y="35"/>
                    <a:pt x="9" y="35"/>
                    <a:pt x="9" y="35"/>
                  </a:cubicBezTo>
                  <a:cubicBezTo>
                    <a:pt x="8" y="34"/>
                    <a:pt x="7" y="34"/>
                    <a:pt x="7" y="34"/>
                  </a:cubicBezTo>
                  <a:cubicBezTo>
                    <a:pt x="7" y="34"/>
                    <a:pt x="7" y="34"/>
                    <a:pt x="7" y="34"/>
                  </a:cubicBezTo>
                  <a:cubicBezTo>
                    <a:pt x="6" y="34"/>
                    <a:pt x="6" y="34"/>
                    <a:pt x="6" y="34"/>
                  </a:cubicBezTo>
                  <a:cubicBezTo>
                    <a:pt x="4" y="35"/>
                    <a:pt x="4" y="35"/>
                    <a:pt x="4" y="35"/>
                  </a:cubicBezTo>
                  <a:cubicBezTo>
                    <a:pt x="3" y="35"/>
                    <a:pt x="3" y="35"/>
                    <a:pt x="3" y="36"/>
                  </a:cubicBezTo>
                  <a:cubicBezTo>
                    <a:pt x="2" y="36"/>
                    <a:pt x="2" y="36"/>
                    <a:pt x="2" y="36"/>
                  </a:cubicBezTo>
                  <a:cubicBezTo>
                    <a:pt x="2" y="36"/>
                    <a:pt x="2" y="36"/>
                    <a:pt x="2" y="36"/>
                  </a:cubicBezTo>
                  <a:cubicBezTo>
                    <a:pt x="2" y="35"/>
                    <a:pt x="2" y="35"/>
                    <a:pt x="2" y="35"/>
                  </a:cubicBezTo>
                  <a:cubicBezTo>
                    <a:pt x="2" y="35"/>
                    <a:pt x="2" y="35"/>
                    <a:pt x="2" y="34"/>
                  </a:cubicBezTo>
                  <a:cubicBezTo>
                    <a:pt x="2" y="33"/>
                    <a:pt x="3" y="33"/>
                    <a:pt x="3" y="32"/>
                  </a:cubicBezTo>
                  <a:cubicBezTo>
                    <a:pt x="4" y="31"/>
                    <a:pt x="4" y="31"/>
                    <a:pt x="4" y="31"/>
                  </a:cubicBezTo>
                  <a:cubicBezTo>
                    <a:pt x="4" y="31"/>
                    <a:pt x="4" y="31"/>
                    <a:pt x="4" y="30"/>
                  </a:cubicBezTo>
                  <a:cubicBezTo>
                    <a:pt x="4" y="30"/>
                    <a:pt x="3" y="29"/>
                    <a:pt x="2" y="29"/>
                  </a:cubicBezTo>
                  <a:cubicBezTo>
                    <a:pt x="2" y="29"/>
                    <a:pt x="2" y="29"/>
                    <a:pt x="2" y="29"/>
                  </a:cubicBezTo>
                  <a:cubicBezTo>
                    <a:pt x="2" y="28"/>
                    <a:pt x="2" y="28"/>
                    <a:pt x="2" y="28"/>
                  </a:cubicBezTo>
                  <a:cubicBezTo>
                    <a:pt x="3" y="27"/>
                    <a:pt x="4" y="27"/>
                    <a:pt x="4" y="27"/>
                  </a:cubicBezTo>
                  <a:cubicBezTo>
                    <a:pt x="5" y="27"/>
                    <a:pt x="5" y="27"/>
                    <a:pt x="6" y="27"/>
                  </a:cubicBezTo>
                  <a:cubicBezTo>
                    <a:pt x="7" y="28"/>
                    <a:pt x="7" y="28"/>
                    <a:pt x="7" y="28"/>
                  </a:cubicBezTo>
                  <a:cubicBezTo>
                    <a:pt x="7" y="28"/>
                    <a:pt x="7" y="28"/>
                    <a:pt x="7" y="28"/>
                  </a:cubicBezTo>
                  <a:cubicBezTo>
                    <a:pt x="8" y="28"/>
                    <a:pt x="9" y="27"/>
                    <a:pt x="10" y="25"/>
                  </a:cubicBezTo>
                  <a:cubicBezTo>
                    <a:pt x="10" y="25"/>
                    <a:pt x="11" y="24"/>
                    <a:pt x="11" y="24"/>
                  </a:cubicBezTo>
                  <a:cubicBezTo>
                    <a:pt x="11" y="23"/>
                    <a:pt x="10" y="22"/>
                    <a:pt x="9" y="22"/>
                  </a:cubicBezTo>
                  <a:cubicBezTo>
                    <a:pt x="9" y="22"/>
                    <a:pt x="8" y="23"/>
                    <a:pt x="8" y="23"/>
                  </a:cubicBezTo>
                  <a:cubicBezTo>
                    <a:pt x="8" y="23"/>
                    <a:pt x="7" y="24"/>
                    <a:pt x="7" y="24"/>
                  </a:cubicBezTo>
                  <a:cubicBezTo>
                    <a:pt x="7" y="24"/>
                    <a:pt x="7" y="24"/>
                    <a:pt x="7" y="24"/>
                  </a:cubicBezTo>
                  <a:cubicBezTo>
                    <a:pt x="7" y="25"/>
                    <a:pt x="7" y="25"/>
                    <a:pt x="7" y="25"/>
                  </a:cubicBezTo>
                  <a:cubicBezTo>
                    <a:pt x="7" y="25"/>
                    <a:pt x="7" y="25"/>
                    <a:pt x="7" y="25"/>
                  </a:cubicBezTo>
                  <a:cubicBezTo>
                    <a:pt x="7" y="25"/>
                    <a:pt x="7" y="25"/>
                    <a:pt x="6" y="24"/>
                  </a:cubicBezTo>
                  <a:cubicBezTo>
                    <a:pt x="6" y="24"/>
                    <a:pt x="5" y="23"/>
                    <a:pt x="5" y="23"/>
                  </a:cubicBezTo>
                  <a:cubicBezTo>
                    <a:pt x="4" y="22"/>
                    <a:pt x="4" y="21"/>
                    <a:pt x="4" y="20"/>
                  </a:cubicBezTo>
                  <a:cubicBezTo>
                    <a:pt x="3" y="18"/>
                    <a:pt x="2" y="18"/>
                    <a:pt x="2" y="17"/>
                  </a:cubicBezTo>
                  <a:cubicBezTo>
                    <a:pt x="2" y="16"/>
                    <a:pt x="2" y="16"/>
                    <a:pt x="2" y="16"/>
                  </a:cubicBezTo>
                  <a:cubicBezTo>
                    <a:pt x="2" y="15"/>
                    <a:pt x="1" y="15"/>
                    <a:pt x="1" y="14"/>
                  </a:cubicBezTo>
                  <a:cubicBezTo>
                    <a:pt x="1" y="13"/>
                    <a:pt x="1" y="13"/>
                    <a:pt x="2" y="13"/>
                  </a:cubicBezTo>
                  <a:cubicBezTo>
                    <a:pt x="1" y="12"/>
                    <a:pt x="1" y="12"/>
                    <a:pt x="1" y="11"/>
                  </a:cubicBezTo>
                  <a:cubicBezTo>
                    <a:pt x="1" y="11"/>
                    <a:pt x="1" y="11"/>
                    <a:pt x="1" y="11"/>
                  </a:cubicBezTo>
                  <a:cubicBezTo>
                    <a:pt x="1" y="10"/>
                    <a:pt x="0" y="10"/>
                    <a:pt x="0" y="9"/>
                  </a:cubicBezTo>
                  <a:cubicBezTo>
                    <a:pt x="0" y="9"/>
                    <a:pt x="0" y="9"/>
                    <a:pt x="0" y="9"/>
                  </a:cubicBezTo>
                  <a:cubicBezTo>
                    <a:pt x="0" y="8"/>
                    <a:pt x="0" y="8"/>
                    <a:pt x="1" y="8"/>
                  </a:cubicBezTo>
                  <a:cubicBezTo>
                    <a:pt x="1" y="8"/>
                    <a:pt x="1" y="8"/>
                    <a:pt x="1" y="8"/>
                  </a:cubicBezTo>
                  <a:cubicBezTo>
                    <a:pt x="1" y="8"/>
                    <a:pt x="1" y="7"/>
                    <a:pt x="1" y="7"/>
                  </a:cubicBezTo>
                  <a:cubicBezTo>
                    <a:pt x="1" y="7"/>
                    <a:pt x="1" y="7"/>
                    <a:pt x="1" y="6"/>
                  </a:cubicBezTo>
                  <a:cubicBezTo>
                    <a:pt x="2" y="5"/>
                    <a:pt x="2" y="5"/>
                    <a:pt x="2" y="5"/>
                  </a:cubicBezTo>
                  <a:cubicBezTo>
                    <a:pt x="2" y="5"/>
                    <a:pt x="2" y="4"/>
                    <a:pt x="2" y="4"/>
                  </a:cubicBezTo>
                  <a:cubicBezTo>
                    <a:pt x="2" y="4"/>
                    <a:pt x="2" y="3"/>
                    <a:pt x="2" y="3"/>
                  </a:cubicBezTo>
                  <a:cubicBezTo>
                    <a:pt x="1" y="3"/>
                    <a:pt x="1" y="2"/>
                    <a:pt x="1" y="2"/>
                  </a:cubicBezTo>
                  <a:cubicBezTo>
                    <a:pt x="1" y="2"/>
                    <a:pt x="1" y="2"/>
                    <a:pt x="1" y="2"/>
                  </a:cubicBezTo>
                  <a:cubicBezTo>
                    <a:pt x="1" y="2"/>
                    <a:pt x="1" y="1"/>
                    <a:pt x="1" y="1"/>
                  </a:cubicBezTo>
                  <a:cubicBezTo>
                    <a:pt x="1" y="1"/>
                    <a:pt x="1" y="2"/>
                    <a:pt x="2" y="2"/>
                  </a:cubicBezTo>
                  <a:cubicBezTo>
                    <a:pt x="3" y="2"/>
                    <a:pt x="4" y="3"/>
                    <a:pt x="5" y="4"/>
                  </a:cubicBezTo>
                  <a:cubicBezTo>
                    <a:pt x="6" y="5"/>
                    <a:pt x="6" y="6"/>
                    <a:pt x="6" y="8"/>
                  </a:cubicBezTo>
                  <a:cubicBezTo>
                    <a:pt x="7" y="9"/>
                    <a:pt x="8" y="9"/>
                    <a:pt x="8" y="10"/>
                  </a:cubicBezTo>
                  <a:cubicBezTo>
                    <a:pt x="8" y="11"/>
                    <a:pt x="7" y="12"/>
                    <a:pt x="7" y="12"/>
                  </a:cubicBezTo>
                  <a:cubicBezTo>
                    <a:pt x="6" y="13"/>
                    <a:pt x="6" y="13"/>
                    <a:pt x="6" y="13"/>
                  </a:cubicBezTo>
                  <a:cubicBezTo>
                    <a:pt x="6" y="14"/>
                    <a:pt x="6" y="14"/>
                    <a:pt x="6" y="15"/>
                  </a:cubicBezTo>
                  <a:cubicBezTo>
                    <a:pt x="6" y="15"/>
                    <a:pt x="6" y="16"/>
                    <a:pt x="7" y="17"/>
                  </a:cubicBezTo>
                  <a:cubicBezTo>
                    <a:pt x="7" y="18"/>
                    <a:pt x="8" y="18"/>
                    <a:pt x="8" y="18"/>
                  </a:cubicBezTo>
                  <a:cubicBezTo>
                    <a:pt x="9" y="18"/>
                    <a:pt x="10" y="16"/>
                    <a:pt x="10" y="15"/>
                  </a:cubicBezTo>
                  <a:cubicBezTo>
                    <a:pt x="10" y="14"/>
                    <a:pt x="10" y="14"/>
                    <a:pt x="10" y="14"/>
                  </a:cubicBezTo>
                  <a:cubicBezTo>
                    <a:pt x="10" y="13"/>
                    <a:pt x="10" y="13"/>
                    <a:pt x="10" y="13"/>
                  </a:cubicBezTo>
                  <a:cubicBezTo>
                    <a:pt x="10" y="13"/>
                    <a:pt x="10" y="13"/>
                    <a:pt x="10" y="13"/>
                  </a:cubicBezTo>
                  <a:cubicBezTo>
                    <a:pt x="10" y="12"/>
                    <a:pt x="10" y="12"/>
                    <a:pt x="10" y="12"/>
                  </a:cubicBezTo>
                  <a:cubicBezTo>
                    <a:pt x="10" y="11"/>
                    <a:pt x="10" y="11"/>
                    <a:pt x="10" y="11"/>
                  </a:cubicBezTo>
                  <a:cubicBezTo>
                    <a:pt x="10" y="10"/>
                    <a:pt x="10" y="10"/>
                    <a:pt x="10" y="10"/>
                  </a:cubicBezTo>
                  <a:cubicBezTo>
                    <a:pt x="10" y="10"/>
                    <a:pt x="10" y="10"/>
                    <a:pt x="9" y="9"/>
                  </a:cubicBezTo>
                  <a:cubicBezTo>
                    <a:pt x="8" y="7"/>
                    <a:pt x="7" y="6"/>
                    <a:pt x="7" y="5"/>
                  </a:cubicBezTo>
                  <a:cubicBezTo>
                    <a:pt x="7" y="5"/>
                    <a:pt x="8" y="4"/>
                    <a:pt x="9" y="4"/>
                  </a:cubicBezTo>
                  <a:cubicBezTo>
                    <a:pt x="9" y="4"/>
                    <a:pt x="9" y="4"/>
                    <a:pt x="10" y="4"/>
                  </a:cubicBezTo>
                  <a:cubicBezTo>
                    <a:pt x="10" y="3"/>
                    <a:pt x="10" y="3"/>
                    <a:pt x="10" y="3"/>
                  </a:cubicBezTo>
                  <a:cubicBezTo>
                    <a:pt x="10" y="3"/>
                    <a:pt x="10" y="3"/>
                    <a:pt x="10" y="3"/>
                  </a:cubicBezTo>
                  <a:cubicBezTo>
                    <a:pt x="10" y="2"/>
                    <a:pt x="10" y="2"/>
                    <a:pt x="10" y="2"/>
                  </a:cubicBezTo>
                  <a:cubicBezTo>
                    <a:pt x="10" y="1"/>
                    <a:pt x="10" y="1"/>
                    <a:pt x="10" y="1"/>
                  </a:cubicBezTo>
                  <a:cubicBezTo>
                    <a:pt x="11" y="1"/>
                    <a:pt x="11" y="1"/>
                    <a:pt x="11" y="1"/>
                  </a:cubicBezTo>
                  <a:cubicBezTo>
                    <a:pt x="11" y="2"/>
                    <a:pt x="11" y="2"/>
                    <a:pt x="11" y="2"/>
                  </a:cubicBezTo>
                  <a:cubicBezTo>
                    <a:pt x="12" y="2"/>
                    <a:pt x="12" y="2"/>
                    <a:pt x="12" y="2"/>
                  </a:cubicBezTo>
                  <a:cubicBezTo>
                    <a:pt x="12" y="2"/>
                    <a:pt x="12" y="2"/>
                    <a:pt x="12" y="2"/>
                  </a:cubicBezTo>
                  <a:cubicBezTo>
                    <a:pt x="12" y="2"/>
                    <a:pt x="12" y="2"/>
                    <a:pt x="13" y="1"/>
                  </a:cubicBezTo>
                  <a:cubicBezTo>
                    <a:pt x="13" y="1"/>
                    <a:pt x="13" y="1"/>
                    <a:pt x="13" y="1"/>
                  </a:cubicBezTo>
                  <a:cubicBezTo>
                    <a:pt x="13" y="0"/>
                    <a:pt x="13" y="0"/>
                    <a:pt x="13" y="0"/>
                  </a:cubicBezTo>
                  <a:cubicBezTo>
                    <a:pt x="14" y="0"/>
                    <a:pt x="14" y="0"/>
                    <a:pt x="14" y="0"/>
                  </a:cubicBezTo>
                  <a:cubicBezTo>
                    <a:pt x="14" y="0"/>
                    <a:pt x="14" y="0"/>
                    <a:pt x="14" y="0"/>
                  </a:cubicBezTo>
                  <a:cubicBezTo>
                    <a:pt x="14" y="0"/>
                    <a:pt x="14" y="0"/>
                    <a:pt x="14" y="0"/>
                  </a:cubicBezTo>
                  <a:cubicBezTo>
                    <a:pt x="14" y="0"/>
                    <a:pt x="14" y="0"/>
                    <a:pt x="14" y="1"/>
                  </a:cubicBezTo>
                  <a:cubicBezTo>
                    <a:pt x="15" y="1"/>
                    <a:pt x="15" y="1"/>
                    <a:pt x="15" y="1"/>
                  </a:cubicBezTo>
                  <a:cubicBezTo>
                    <a:pt x="15" y="1"/>
                    <a:pt x="16" y="2"/>
                    <a:pt x="16" y="2"/>
                  </a:cubicBezTo>
                  <a:cubicBezTo>
                    <a:pt x="16" y="2"/>
                    <a:pt x="16" y="2"/>
                    <a:pt x="16" y="2"/>
                  </a:cubicBezTo>
                  <a:cubicBezTo>
                    <a:pt x="17" y="1"/>
                    <a:pt x="17" y="1"/>
                    <a:pt x="17" y="1"/>
                  </a:cubicBezTo>
                  <a:cubicBezTo>
                    <a:pt x="17" y="1"/>
                    <a:pt x="17" y="1"/>
                    <a:pt x="17" y="1"/>
                  </a:cubicBezTo>
                  <a:cubicBezTo>
                    <a:pt x="17" y="1"/>
                    <a:pt x="17" y="1"/>
                    <a:pt x="17" y="1"/>
                  </a:cubicBezTo>
                  <a:cubicBezTo>
                    <a:pt x="17" y="2"/>
                    <a:pt x="18" y="2"/>
                    <a:pt x="18" y="2"/>
                  </a:cubicBezTo>
                  <a:cubicBezTo>
                    <a:pt x="18" y="3"/>
                    <a:pt x="18" y="3"/>
                    <a:pt x="18" y="3"/>
                  </a:cubicBezTo>
                  <a:cubicBezTo>
                    <a:pt x="18" y="4"/>
                    <a:pt x="18" y="4"/>
                    <a:pt x="18" y="4"/>
                  </a:cubicBezTo>
                  <a:cubicBezTo>
                    <a:pt x="18" y="4"/>
                    <a:pt x="18" y="4"/>
                    <a:pt x="18" y="4"/>
                  </a:cubicBezTo>
                  <a:cubicBezTo>
                    <a:pt x="19" y="4"/>
                    <a:pt x="20" y="5"/>
                    <a:pt x="20" y="6"/>
                  </a:cubicBezTo>
                  <a:cubicBezTo>
                    <a:pt x="20" y="7"/>
                    <a:pt x="19" y="8"/>
                    <a:pt x="18" y="9"/>
                  </a:cubicBezTo>
                  <a:cubicBezTo>
                    <a:pt x="18" y="10"/>
                    <a:pt x="18" y="10"/>
                    <a:pt x="18" y="10"/>
                  </a:cubicBezTo>
                  <a:cubicBezTo>
                    <a:pt x="18" y="13"/>
                    <a:pt x="20" y="14"/>
                    <a:pt x="23" y="14"/>
                  </a:cubicBezTo>
                  <a:cubicBezTo>
                    <a:pt x="25" y="14"/>
                    <a:pt x="25" y="14"/>
                    <a:pt x="25" y="14"/>
                  </a:cubicBezTo>
                  <a:cubicBezTo>
                    <a:pt x="26" y="14"/>
                    <a:pt x="27" y="15"/>
                    <a:pt x="29" y="15"/>
                  </a:cubicBezTo>
                  <a:cubicBezTo>
                    <a:pt x="30" y="16"/>
                    <a:pt x="31" y="16"/>
                    <a:pt x="31" y="16"/>
                  </a:cubicBezTo>
                  <a:cubicBezTo>
                    <a:pt x="32" y="16"/>
                    <a:pt x="32" y="16"/>
                    <a:pt x="32" y="15"/>
                  </a:cubicBezTo>
                  <a:cubicBezTo>
                    <a:pt x="32" y="15"/>
                    <a:pt x="31" y="14"/>
                    <a:pt x="28" y="14"/>
                  </a:cubicBezTo>
                  <a:cubicBezTo>
                    <a:pt x="23" y="12"/>
                    <a:pt x="20" y="10"/>
                    <a:pt x="20" y="6"/>
                  </a:cubicBezTo>
                  <a:cubicBezTo>
                    <a:pt x="20" y="3"/>
                    <a:pt x="23" y="1"/>
                    <a:pt x="26" y="1"/>
                  </a:cubicBezTo>
                  <a:cubicBezTo>
                    <a:pt x="27" y="1"/>
                    <a:pt x="28" y="1"/>
                    <a:pt x="29" y="1"/>
                  </a:cubicBezTo>
                  <a:cubicBezTo>
                    <a:pt x="31" y="2"/>
                    <a:pt x="31" y="2"/>
                    <a:pt x="31" y="2"/>
                  </a:cubicBezTo>
                  <a:cubicBezTo>
                    <a:pt x="31" y="2"/>
                    <a:pt x="31" y="2"/>
                    <a:pt x="31" y="2"/>
                  </a:cubicBezTo>
                  <a:cubicBezTo>
                    <a:pt x="32" y="2"/>
                    <a:pt x="32" y="2"/>
                    <a:pt x="32" y="1"/>
                  </a:cubicBezTo>
                  <a:cubicBezTo>
                    <a:pt x="32" y="0"/>
                    <a:pt x="32" y="0"/>
                    <a:pt x="32" y="0"/>
                  </a:cubicBezTo>
                  <a:cubicBezTo>
                    <a:pt x="33" y="0"/>
                    <a:pt x="34" y="1"/>
                    <a:pt x="34" y="2"/>
                  </a:cubicBezTo>
                  <a:cubicBezTo>
                    <a:pt x="35" y="2"/>
                    <a:pt x="35" y="3"/>
                    <a:pt x="35" y="4"/>
                  </a:cubicBezTo>
                  <a:cubicBezTo>
                    <a:pt x="35" y="5"/>
                    <a:pt x="35" y="5"/>
                    <a:pt x="34" y="6"/>
                  </a:cubicBezTo>
                  <a:cubicBezTo>
                    <a:pt x="33" y="7"/>
                    <a:pt x="32" y="7"/>
                    <a:pt x="31" y="7"/>
                  </a:cubicBezTo>
                  <a:cubicBezTo>
                    <a:pt x="30" y="7"/>
                    <a:pt x="28" y="7"/>
                    <a:pt x="26" y="5"/>
                  </a:cubicBezTo>
                  <a:cubicBezTo>
                    <a:pt x="25" y="5"/>
                    <a:pt x="25" y="5"/>
                    <a:pt x="24" y="5"/>
                  </a:cubicBezTo>
                  <a:cubicBezTo>
                    <a:pt x="24" y="5"/>
                    <a:pt x="23" y="5"/>
                    <a:pt x="23" y="6"/>
                  </a:cubicBezTo>
                  <a:cubicBezTo>
                    <a:pt x="23" y="6"/>
                    <a:pt x="24" y="7"/>
                    <a:pt x="25" y="7"/>
                  </a:cubicBezTo>
                  <a:cubicBezTo>
                    <a:pt x="26" y="7"/>
                    <a:pt x="27" y="8"/>
                    <a:pt x="27" y="8"/>
                  </a:cubicBezTo>
                  <a:cubicBezTo>
                    <a:pt x="29" y="9"/>
                    <a:pt x="30" y="9"/>
                    <a:pt x="31" y="10"/>
                  </a:cubicBezTo>
                  <a:cubicBezTo>
                    <a:pt x="34" y="11"/>
                    <a:pt x="36" y="13"/>
                    <a:pt x="36" y="15"/>
                  </a:cubicBezTo>
                  <a:cubicBezTo>
                    <a:pt x="36" y="17"/>
                    <a:pt x="34" y="19"/>
                    <a:pt x="32" y="19"/>
                  </a:cubicBezTo>
                  <a:cubicBezTo>
                    <a:pt x="31" y="19"/>
                    <a:pt x="31" y="19"/>
                    <a:pt x="30" y="19"/>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2" name="Freeform 73">
              <a:extLst>
                <a:ext uri="{FF2B5EF4-FFF2-40B4-BE49-F238E27FC236}">
                  <a16:creationId xmlns:a16="http://schemas.microsoft.com/office/drawing/2014/main" id="{604C8D79-ACA7-4D2C-941A-5F590DA3C720}"/>
                </a:ext>
              </a:extLst>
            </p:cNvPr>
            <p:cNvSpPr>
              <a:spLocks/>
            </p:cNvSpPr>
            <p:nvPr userDrawn="1"/>
          </p:nvSpPr>
          <p:spPr bwMode="auto">
            <a:xfrm>
              <a:off x="351" y="108"/>
              <a:ext cx="64" cy="69"/>
            </a:xfrm>
            <a:custGeom>
              <a:avLst/>
              <a:gdLst>
                <a:gd name="T0" fmla="*/ 30 w 31"/>
                <a:gd name="T1" fmla="*/ 30 h 33"/>
                <a:gd name="T2" fmla="*/ 30 w 31"/>
                <a:gd name="T3" fmla="*/ 28 h 33"/>
                <a:gd name="T4" fmla="*/ 30 w 31"/>
                <a:gd name="T5" fmla="*/ 25 h 33"/>
                <a:gd name="T6" fmla="*/ 31 w 31"/>
                <a:gd name="T7" fmla="*/ 25 h 33"/>
                <a:gd name="T8" fmla="*/ 30 w 31"/>
                <a:gd name="T9" fmla="*/ 23 h 33"/>
                <a:gd name="T10" fmla="*/ 24 w 31"/>
                <a:gd name="T11" fmla="*/ 16 h 33"/>
                <a:gd name="T12" fmla="*/ 29 w 31"/>
                <a:gd name="T13" fmla="*/ 17 h 33"/>
                <a:gd name="T14" fmla="*/ 29 w 31"/>
                <a:gd name="T15" fmla="*/ 11 h 33"/>
                <a:gd name="T16" fmla="*/ 25 w 31"/>
                <a:gd name="T17" fmla="*/ 9 h 33"/>
                <a:gd name="T18" fmla="*/ 25 w 31"/>
                <a:gd name="T19" fmla="*/ 10 h 33"/>
                <a:gd name="T20" fmla="*/ 21 w 31"/>
                <a:gd name="T21" fmla="*/ 7 h 33"/>
                <a:gd name="T22" fmla="*/ 21 w 31"/>
                <a:gd name="T23" fmla="*/ 8 h 33"/>
                <a:gd name="T24" fmla="*/ 26 w 31"/>
                <a:gd name="T25" fmla="*/ 4 h 33"/>
                <a:gd name="T26" fmla="*/ 29 w 31"/>
                <a:gd name="T27" fmla="*/ 4 h 33"/>
                <a:gd name="T28" fmla="*/ 24 w 31"/>
                <a:gd name="T29" fmla="*/ 2 h 33"/>
                <a:gd name="T30" fmla="*/ 31 w 31"/>
                <a:gd name="T31" fmla="*/ 1 h 33"/>
                <a:gd name="T32" fmla="*/ 29 w 31"/>
                <a:gd name="T33" fmla="*/ 2 h 33"/>
                <a:gd name="T34" fmla="*/ 25 w 31"/>
                <a:gd name="T35" fmla="*/ 11 h 33"/>
                <a:gd name="T36" fmla="*/ 21 w 31"/>
                <a:gd name="T37" fmla="*/ 14 h 33"/>
                <a:gd name="T38" fmla="*/ 12 w 31"/>
                <a:gd name="T39" fmla="*/ 18 h 33"/>
                <a:gd name="T40" fmla="*/ 8 w 31"/>
                <a:gd name="T41" fmla="*/ 16 h 33"/>
                <a:gd name="T42" fmla="*/ 9 w 31"/>
                <a:gd name="T43" fmla="*/ 14 h 33"/>
                <a:gd name="T44" fmla="*/ 10 w 31"/>
                <a:gd name="T45" fmla="*/ 17 h 33"/>
                <a:gd name="T46" fmla="*/ 13 w 31"/>
                <a:gd name="T47" fmla="*/ 16 h 33"/>
                <a:gd name="T48" fmla="*/ 13 w 31"/>
                <a:gd name="T49" fmla="*/ 14 h 33"/>
                <a:gd name="T50" fmla="*/ 15 w 31"/>
                <a:gd name="T51" fmla="*/ 14 h 33"/>
                <a:gd name="T52" fmla="*/ 13 w 31"/>
                <a:gd name="T53" fmla="*/ 12 h 33"/>
                <a:gd name="T54" fmla="*/ 14 w 31"/>
                <a:gd name="T55" fmla="*/ 6 h 33"/>
                <a:gd name="T56" fmla="*/ 15 w 31"/>
                <a:gd name="T57" fmla="*/ 7 h 33"/>
                <a:gd name="T58" fmla="*/ 14 w 31"/>
                <a:gd name="T59" fmla="*/ 3 h 33"/>
                <a:gd name="T60" fmla="*/ 14 w 31"/>
                <a:gd name="T61" fmla="*/ 1 h 33"/>
                <a:gd name="T62" fmla="*/ 12 w 31"/>
                <a:gd name="T63" fmla="*/ 2 h 33"/>
                <a:gd name="T64" fmla="*/ 10 w 31"/>
                <a:gd name="T65" fmla="*/ 1 h 33"/>
                <a:gd name="T66" fmla="*/ 9 w 31"/>
                <a:gd name="T67" fmla="*/ 3 h 33"/>
                <a:gd name="T68" fmla="*/ 7 w 31"/>
                <a:gd name="T69" fmla="*/ 3 h 33"/>
                <a:gd name="T70" fmla="*/ 5 w 31"/>
                <a:gd name="T71" fmla="*/ 5 h 33"/>
                <a:gd name="T72" fmla="*/ 7 w 31"/>
                <a:gd name="T73" fmla="*/ 6 h 33"/>
                <a:gd name="T74" fmla="*/ 8 w 31"/>
                <a:gd name="T75" fmla="*/ 10 h 33"/>
                <a:gd name="T76" fmla="*/ 8 w 31"/>
                <a:gd name="T77" fmla="*/ 12 h 33"/>
                <a:gd name="T78" fmla="*/ 9 w 31"/>
                <a:gd name="T79" fmla="*/ 22 h 33"/>
                <a:gd name="T80" fmla="*/ 3 w 31"/>
                <a:gd name="T81" fmla="*/ 31 h 33"/>
                <a:gd name="T82" fmla="*/ 5 w 31"/>
                <a:gd name="T83" fmla="*/ 30 h 33"/>
                <a:gd name="T84" fmla="*/ 6 w 31"/>
                <a:gd name="T85" fmla="*/ 31 h 33"/>
                <a:gd name="T86" fmla="*/ 7 w 31"/>
                <a:gd name="T87" fmla="*/ 27 h 33"/>
                <a:gd name="T88" fmla="*/ 9 w 31"/>
                <a:gd name="T89" fmla="*/ 26 h 33"/>
                <a:gd name="T90" fmla="*/ 10 w 31"/>
                <a:gd name="T91" fmla="*/ 26 h 33"/>
                <a:gd name="T92" fmla="*/ 12 w 31"/>
                <a:gd name="T93" fmla="*/ 23 h 33"/>
                <a:gd name="T94" fmla="*/ 13 w 31"/>
                <a:gd name="T95" fmla="*/ 22 h 33"/>
                <a:gd name="T96" fmla="*/ 14 w 31"/>
                <a:gd name="T97" fmla="*/ 19 h 33"/>
                <a:gd name="T98" fmla="*/ 17 w 31"/>
                <a:gd name="T99" fmla="*/ 18 h 33"/>
                <a:gd name="T100" fmla="*/ 19 w 31"/>
                <a:gd name="T101" fmla="*/ 17 h 33"/>
                <a:gd name="T102" fmla="*/ 20 w 31"/>
                <a:gd name="T103" fmla="*/ 18 h 33"/>
                <a:gd name="T104" fmla="*/ 26 w 31"/>
                <a:gd name="T105" fmla="*/ 33 h 33"/>
                <a:gd name="T106" fmla="*/ 28 w 31"/>
                <a:gd name="T107" fmla="*/ 32 h 33"/>
                <a:gd name="T108" fmla="*/ 30 w 31"/>
                <a:gd name="T109" fmla="*/ 3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3">
                  <a:moveTo>
                    <a:pt x="31" y="33"/>
                  </a:moveTo>
                  <a:cubicBezTo>
                    <a:pt x="31" y="32"/>
                    <a:pt x="31" y="32"/>
                    <a:pt x="31" y="32"/>
                  </a:cubicBezTo>
                  <a:cubicBezTo>
                    <a:pt x="31" y="32"/>
                    <a:pt x="31" y="32"/>
                    <a:pt x="31" y="32"/>
                  </a:cubicBezTo>
                  <a:cubicBezTo>
                    <a:pt x="31" y="31"/>
                    <a:pt x="31" y="31"/>
                    <a:pt x="31" y="30"/>
                  </a:cubicBezTo>
                  <a:cubicBezTo>
                    <a:pt x="31" y="30"/>
                    <a:pt x="31" y="30"/>
                    <a:pt x="30" y="30"/>
                  </a:cubicBezTo>
                  <a:cubicBezTo>
                    <a:pt x="30" y="29"/>
                    <a:pt x="30" y="29"/>
                    <a:pt x="30" y="29"/>
                  </a:cubicBezTo>
                  <a:cubicBezTo>
                    <a:pt x="30" y="29"/>
                    <a:pt x="30" y="28"/>
                    <a:pt x="30" y="28"/>
                  </a:cubicBezTo>
                  <a:cubicBezTo>
                    <a:pt x="30" y="28"/>
                    <a:pt x="30" y="28"/>
                    <a:pt x="30" y="28"/>
                  </a:cubicBezTo>
                  <a:cubicBezTo>
                    <a:pt x="30" y="28"/>
                    <a:pt x="30" y="28"/>
                    <a:pt x="30" y="28"/>
                  </a:cubicBezTo>
                  <a:cubicBezTo>
                    <a:pt x="30" y="28"/>
                    <a:pt x="30" y="28"/>
                    <a:pt x="30" y="28"/>
                  </a:cubicBezTo>
                  <a:cubicBezTo>
                    <a:pt x="30" y="28"/>
                    <a:pt x="31" y="28"/>
                    <a:pt x="31" y="28"/>
                  </a:cubicBezTo>
                  <a:cubicBezTo>
                    <a:pt x="31" y="28"/>
                    <a:pt x="31" y="28"/>
                    <a:pt x="31" y="27"/>
                  </a:cubicBezTo>
                  <a:cubicBezTo>
                    <a:pt x="31" y="26"/>
                    <a:pt x="31" y="26"/>
                    <a:pt x="30" y="26"/>
                  </a:cubicBezTo>
                  <a:cubicBezTo>
                    <a:pt x="30" y="25"/>
                    <a:pt x="30" y="25"/>
                    <a:pt x="30" y="25"/>
                  </a:cubicBezTo>
                  <a:cubicBezTo>
                    <a:pt x="30" y="25"/>
                    <a:pt x="30" y="25"/>
                    <a:pt x="30" y="25"/>
                  </a:cubicBezTo>
                  <a:cubicBezTo>
                    <a:pt x="30" y="25"/>
                    <a:pt x="30" y="25"/>
                    <a:pt x="30" y="25"/>
                  </a:cubicBezTo>
                  <a:cubicBezTo>
                    <a:pt x="30" y="25"/>
                    <a:pt x="30" y="25"/>
                    <a:pt x="30" y="25"/>
                  </a:cubicBezTo>
                  <a:cubicBezTo>
                    <a:pt x="31" y="25"/>
                    <a:pt x="31" y="25"/>
                    <a:pt x="31" y="25"/>
                  </a:cubicBezTo>
                  <a:cubicBezTo>
                    <a:pt x="31" y="25"/>
                    <a:pt x="31" y="25"/>
                    <a:pt x="31" y="25"/>
                  </a:cubicBezTo>
                  <a:cubicBezTo>
                    <a:pt x="31" y="25"/>
                    <a:pt x="31" y="25"/>
                    <a:pt x="31" y="25"/>
                  </a:cubicBezTo>
                  <a:cubicBezTo>
                    <a:pt x="31" y="24"/>
                    <a:pt x="31" y="24"/>
                    <a:pt x="31" y="24"/>
                  </a:cubicBezTo>
                  <a:cubicBezTo>
                    <a:pt x="31" y="24"/>
                    <a:pt x="31" y="24"/>
                    <a:pt x="31" y="24"/>
                  </a:cubicBezTo>
                  <a:cubicBezTo>
                    <a:pt x="31" y="23"/>
                    <a:pt x="31" y="23"/>
                    <a:pt x="30" y="23"/>
                  </a:cubicBezTo>
                  <a:cubicBezTo>
                    <a:pt x="30" y="23"/>
                    <a:pt x="30" y="23"/>
                    <a:pt x="30" y="23"/>
                  </a:cubicBezTo>
                  <a:cubicBezTo>
                    <a:pt x="30" y="23"/>
                    <a:pt x="30" y="23"/>
                    <a:pt x="30" y="23"/>
                  </a:cubicBezTo>
                  <a:cubicBezTo>
                    <a:pt x="29" y="23"/>
                    <a:pt x="29" y="23"/>
                    <a:pt x="29" y="23"/>
                  </a:cubicBezTo>
                  <a:cubicBezTo>
                    <a:pt x="28" y="23"/>
                    <a:pt x="27" y="22"/>
                    <a:pt x="27" y="21"/>
                  </a:cubicBezTo>
                  <a:cubicBezTo>
                    <a:pt x="26" y="18"/>
                    <a:pt x="26" y="18"/>
                    <a:pt x="26" y="18"/>
                  </a:cubicBezTo>
                  <a:cubicBezTo>
                    <a:pt x="26" y="18"/>
                    <a:pt x="25" y="17"/>
                    <a:pt x="24" y="16"/>
                  </a:cubicBezTo>
                  <a:cubicBezTo>
                    <a:pt x="24" y="16"/>
                    <a:pt x="24" y="16"/>
                    <a:pt x="24" y="16"/>
                  </a:cubicBezTo>
                  <a:cubicBezTo>
                    <a:pt x="23" y="16"/>
                    <a:pt x="23" y="16"/>
                    <a:pt x="23" y="16"/>
                  </a:cubicBezTo>
                  <a:cubicBezTo>
                    <a:pt x="23" y="16"/>
                    <a:pt x="23" y="16"/>
                    <a:pt x="23" y="16"/>
                  </a:cubicBezTo>
                  <a:cubicBezTo>
                    <a:pt x="23" y="16"/>
                    <a:pt x="23" y="16"/>
                    <a:pt x="23" y="16"/>
                  </a:cubicBezTo>
                  <a:cubicBezTo>
                    <a:pt x="24" y="16"/>
                    <a:pt x="25" y="16"/>
                    <a:pt x="26" y="16"/>
                  </a:cubicBezTo>
                  <a:cubicBezTo>
                    <a:pt x="27" y="17"/>
                    <a:pt x="28" y="17"/>
                    <a:pt x="29" y="17"/>
                  </a:cubicBezTo>
                  <a:cubicBezTo>
                    <a:pt x="30" y="17"/>
                    <a:pt x="31" y="16"/>
                    <a:pt x="31" y="14"/>
                  </a:cubicBezTo>
                  <a:cubicBezTo>
                    <a:pt x="31" y="14"/>
                    <a:pt x="31" y="13"/>
                    <a:pt x="31" y="12"/>
                  </a:cubicBezTo>
                  <a:cubicBezTo>
                    <a:pt x="30" y="11"/>
                    <a:pt x="30" y="11"/>
                    <a:pt x="29" y="10"/>
                  </a:cubicBezTo>
                  <a:cubicBezTo>
                    <a:pt x="29" y="10"/>
                    <a:pt x="29" y="10"/>
                    <a:pt x="29" y="10"/>
                  </a:cubicBezTo>
                  <a:cubicBezTo>
                    <a:pt x="29" y="10"/>
                    <a:pt x="29" y="10"/>
                    <a:pt x="29" y="11"/>
                  </a:cubicBezTo>
                  <a:cubicBezTo>
                    <a:pt x="29" y="11"/>
                    <a:pt x="29" y="11"/>
                    <a:pt x="29" y="11"/>
                  </a:cubicBezTo>
                  <a:cubicBezTo>
                    <a:pt x="29" y="11"/>
                    <a:pt x="29" y="11"/>
                    <a:pt x="29" y="11"/>
                  </a:cubicBezTo>
                  <a:cubicBezTo>
                    <a:pt x="29" y="11"/>
                    <a:pt x="29" y="11"/>
                    <a:pt x="28" y="11"/>
                  </a:cubicBezTo>
                  <a:cubicBezTo>
                    <a:pt x="28" y="11"/>
                    <a:pt x="28" y="11"/>
                    <a:pt x="28" y="11"/>
                  </a:cubicBezTo>
                  <a:cubicBezTo>
                    <a:pt x="27" y="9"/>
                    <a:pt x="26" y="9"/>
                    <a:pt x="25" y="9"/>
                  </a:cubicBezTo>
                  <a:cubicBezTo>
                    <a:pt x="25" y="9"/>
                    <a:pt x="25" y="9"/>
                    <a:pt x="25" y="9"/>
                  </a:cubicBezTo>
                  <a:cubicBezTo>
                    <a:pt x="25" y="9"/>
                    <a:pt x="25" y="9"/>
                    <a:pt x="25" y="9"/>
                  </a:cubicBezTo>
                  <a:cubicBezTo>
                    <a:pt x="25" y="9"/>
                    <a:pt x="25" y="10"/>
                    <a:pt x="25" y="10"/>
                  </a:cubicBezTo>
                  <a:cubicBezTo>
                    <a:pt x="25" y="10"/>
                    <a:pt x="25" y="10"/>
                    <a:pt x="25" y="10"/>
                  </a:cubicBezTo>
                  <a:cubicBezTo>
                    <a:pt x="25" y="10"/>
                    <a:pt x="25" y="10"/>
                    <a:pt x="25" y="10"/>
                  </a:cubicBezTo>
                  <a:cubicBezTo>
                    <a:pt x="25" y="10"/>
                    <a:pt x="25" y="10"/>
                    <a:pt x="25" y="10"/>
                  </a:cubicBezTo>
                  <a:cubicBezTo>
                    <a:pt x="24" y="10"/>
                    <a:pt x="24" y="9"/>
                    <a:pt x="24" y="9"/>
                  </a:cubicBezTo>
                  <a:cubicBezTo>
                    <a:pt x="24" y="9"/>
                    <a:pt x="24" y="9"/>
                    <a:pt x="24" y="9"/>
                  </a:cubicBezTo>
                  <a:cubicBezTo>
                    <a:pt x="23" y="8"/>
                    <a:pt x="23" y="8"/>
                    <a:pt x="22" y="7"/>
                  </a:cubicBezTo>
                  <a:cubicBezTo>
                    <a:pt x="21" y="7"/>
                    <a:pt x="21" y="7"/>
                    <a:pt x="21" y="7"/>
                  </a:cubicBezTo>
                  <a:cubicBezTo>
                    <a:pt x="21" y="7"/>
                    <a:pt x="21" y="7"/>
                    <a:pt x="21" y="7"/>
                  </a:cubicBezTo>
                  <a:cubicBezTo>
                    <a:pt x="21" y="7"/>
                    <a:pt x="21" y="7"/>
                    <a:pt x="21" y="7"/>
                  </a:cubicBezTo>
                  <a:cubicBezTo>
                    <a:pt x="21" y="7"/>
                    <a:pt x="21" y="7"/>
                    <a:pt x="21" y="7"/>
                  </a:cubicBezTo>
                  <a:cubicBezTo>
                    <a:pt x="21" y="8"/>
                    <a:pt x="21" y="8"/>
                    <a:pt x="21" y="8"/>
                  </a:cubicBezTo>
                  <a:cubicBezTo>
                    <a:pt x="21" y="8"/>
                    <a:pt x="21" y="8"/>
                    <a:pt x="21" y="8"/>
                  </a:cubicBezTo>
                  <a:cubicBezTo>
                    <a:pt x="21" y="8"/>
                    <a:pt x="20" y="8"/>
                    <a:pt x="20" y="7"/>
                  </a:cubicBezTo>
                  <a:cubicBezTo>
                    <a:pt x="19" y="6"/>
                    <a:pt x="19" y="6"/>
                    <a:pt x="19" y="5"/>
                  </a:cubicBezTo>
                  <a:cubicBezTo>
                    <a:pt x="19" y="4"/>
                    <a:pt x="20" y="3"/>
                    <a:pt x="22" y="3"/>
                  </a:cubicBezTo>
                  <a:cubicBezTo>
                    <a:pt x="22" y="3"/>
                    <a:pt x="23" y="3"/>
                    <a:pt x="24" y="3"/>
                  </a:cubicBezTo>
                  <a:cubicBezTo>
                    <a:pt x="26" y="4"/>
                    <a:pt x="26" y="4"/>
                    <a:pt x="26" y="4"/>
                  </a:cubicBezTo>
                  <a:cubicBezTo>
                    <a:pt x="27" y="5"/>
                    <a:pt x="27" y="5"/>
                    <a:pt x="28" y="5"/>
                  </a:cubicBezTo>
                  <a:cubicBezTo>
                    <a:pt x="28" y="5"/>
                    <a:pt x="28" y="5"/>
                    <a:pt x="29" y="5"/>
                  </a:cubicBezTo>
                  <a:cubicBezTo>
                    <a:pt x="29" y="5"/>
                    <a:pt x="29" y="5"/>
                    <a:pt x="29" y="5"/>
                  </a:cubicBezTo>
                  <a:cubicBezTo>
                    <a:pt x="29" y="5"/>
                    <a:pt x="29" y="5"/>
                    <a:pt x="29" y="4"/>
                  </a:cubicBezTo>
                  <a:cubicBezTo>
                    <a:pt x="29" y="4"/>
                    <a:pt x="29" y="4"/>
                    <a:pt x="29" y="4"/>
                  </a:cubicBezTo>
                  <a:cubicBezTo>
                    <a:pt x="28" y="4"/>
                    <a:pt x="27" y="4"/>
                    <a:pt x="26" y="3"/>
                  </a:cubicBezTo>
                  <a:cubicBezTo>
                    <a:pt x="25" y="3"/>
                    <a:pt x="25" y="2"/>
                    <a:pt x="25" y="2"/>
                  </a:cubicBezTo>
                  <a:cubicBezTo>
                    <a:pt x="24" y="2"/>
                    <a:pt x="24" y="2"/>
                    <a:pt x="24" y="2"/>
                  </a:cubicBezTo>
                  <a:cubicBezTo>
                    <a:pt x="24" y="2"/>
                    <a:pt x="24" y="2"/>
                    <a:pt x="24" y="2"/>
                  </a:cubicBezTo>
                  <a:cubicBezTo>
                    <a:pt x="24" y="2"/>
                    <a:pt x="24" y="2"/>
                    <a:pt x="24" y="2"/>
                  </a:cubicBezTo>
                  <a:cubicBezTo>
                    <a:pt x="26" y="2"/>
                    <a:pt x="26" y="2"/>
                    <a:pt x="26" y="2"/>
                  </a:cubicBezTo>
                  <a:cubicBezTo>
                    <a:pt x="27" y="3"/>
                    <a:pt x="27" y="3"/>
                    <a:pt x="27" y="3"/>
                  </a:cubicBezTo>
                  <a:cubicBezTo>
                    <a:pt x="28" y="3"/>
                    <a:pt x="29" y="3"/>
                    <a:pt x="30" y="3"/>
                  </a:cubicBezTo>
                  <a:cubicBezTo>
                    <a:pt x="30" y="3"/>
                    <a:pt x="31" y="3"/>
                    <a:pt x="31" y="2"/>
                  </a:cubicBezTo>
                  <a:cubicBezTo>
                    <a:pt x="31" y="2"/>
                    <a:pt x="31" y="2"/>
                    <a:pt x="31" y="1"/>
                  </a:cubicBezTo>
                  <a:cubicBezTo>
                    <a:pt x="30" y="1"/>
                    <a:pt x="30" y="1"/>
                    <a:pt x="30" y="1"/>
                  </a:cubicBezTo>
                  <a:cubicBezTo>
                    <a:pt x="30" y="1"/>
                    <a:pt x="30" y="1"/>
                    <a:pt x="30" y="1"/>
                  </a:cubicBezTo>
                  <a:cubicBezTo>
                    <a:pt x="30" y="1"/>
                    <a:pt x="30" y="1"/>
                    <a:pt x="30" y="1"/>
                  </a:cubicBezTo>
                  <a:cubicBezTo>
                    <a:pt x="30" y="2"/>
                    <a:pt x="30" y="2"/>
                    <a:pt x="30" y="2"/>
                  </a:cubicBezTo>
                  <a:cubicBezTo>
                    <a:pt x="30" y="2"/>
                    <a:pt x="30" y="2"/>
                    <a:pt x="29" y="2"/>
                  </a:cubicBezTo>
                  <a:cubicBezTo>
                    <a:pt x="29" y="2"/>
                    <a:pt x="29" y="2"/>
                    <a:pt x="29" y="2"/>
                  </a:cubicBezTo>
                  <a:cubicBezTo>
                    <a:pt x="26" y="2"/>
                    <a:pt x="26" y="2"/>
                    <a:pt x="26" y="2"/>
                  </a:cubicBezTo>
                  <a:cubicBezTo>
                    <a:pt x="24" y="1"/>
                    <a:pt x="24" y="1"/>
                    <a:pt x="23" y="1"/>
                  </a:cubicBezTo>
                  <a:cubicBezTo>
                    <a:pt x="20" y="1"/>
                    <a:pt x="18" y="3"/>
                    <a:pt x="18" y="5"/>
                  </a:cubicBezTo>
                  <a:cubicBezTo>
                    <a:pt x="18" y="8"/>
                    <a:pt x="20" y="9"/>
                    <a:pt x="25" y="11"/>
                  </a:cubicBezTo>
                  <a:cubicBezTo>
                    <a:pt x="29" y="13"/>
                    <a:pt x="30" y="13"/>
                    <a:pt x="30" y="14"/>
                  </a:cubicBezTo>
                  <a:cubicBezTo>
                    <a:pt x="30" y="15"/>
                    <a:pt x="29" y="16"/>
                    <a:pt x="28" y="16"/>
                  </a:cubicBezTo>
                  <a:cubicBezTo>
                    <a:pt x="28" y="16"/>
                    <a:pt x="28" y="16"/>
                    <a:pt x="28" y="15"/>
                  </a:cubicBezTo>
                  <a:cubicBezTo>
                    <a:pt x="27" y="15"/>
                    <a:pt x="27" y="15"/>
                    <a:pt x="25" y="15"/>
                  </a:cubicBezTo>
                  <a:cubicBezTo>
                    <a:pt x="24" y="15"/>
                    <a:pt x="23" y="14"/>
                    <a:pt x="21" y="14"/>
                  </a:cubicBezTo>
                  <a:cubicBezTo>
                    <a:pt x="18" y="14"/>
                    <a:pt x="16" y="15"/>
                    <a:pt x="14" y="17"/>
                  </a:cubicBezTo>
                  <a:cubicBezTo>
                    <a:pt x="14" y="17"/>
                    <a:pt x="14" y="17"/>
                    <a:pt x="13" y="17"/>
                  </a:cubicBezTo>
                  <a:cubicBezTo>
                    <a:pt x="13" y="17"/>
                    <a:pt x="13" y="17"/>
                    <a:pt x="13" y="17"/>
                  </a:cubicBezTo>
                  <a:cubicBezTo>
                    <a:pt x="12" y="17"/>
                    <a:pt x="12" y="17"/>
                    <a:pt x="12" y="17"/>
                  </a:cubicBezTo>
                  <a:cubicBezTo>
                    <a:pt x="12" y="17"/>
                    <a:pt x="12" y="17"/>
                    <a:pt x="12" y="18"/>
                  </a:cubicBezTo>
                  <a:cubicBezTo>
                    <a:pt x="11" y="19"/>
                    <a:pt x="11" y="19"/>
                    <a:pt x="11" y="19"/>
                  </a:cubicBezTo>
                  <a:cubicBezTo>
                    <a:pt x="11" y="19"/>
                    <a:pt x="11" y="19"/>
                    <a:pt x="11" y="19"/>
                  </a:cubicBezTo>
                  <a:cubicBezTo>
                    <a:pt x="10" y="19"/>
                    <a:pt x="10" y="19"/>
                    <a:pt x="10" y="18"/>
                  </a:cubicBezTo>
                  <a:cubicBezTo>
                    <a:pt x="10" y="17"/>
                    <a:pt x="9" y="17"/>
                    <a:pt x="9" y="17"/>
                  </a:cubicBezTo>
                  <a:cubicBezTo>
                    <a:pt x="8" y="16"/>
                    <a:pt x="8" y="16"/>
                    <a:pt x="8" y="16"/>
                  </a:cubicBezTo>
                  <a:cubicBezTo>
                    <a:pt x="8" y="16"/>
                    <a:pt x="8" y="16"/>
                    <a:pt x="8" y="16"/>
                  </a:cubicBezTo>
                  <a:cubicBezTo>
                    <a:pt x="8" y="16"/>
                    <a:pt x="8" y="16"/>
                    <a:pt x="8" y="15"/>
                  </a:cubicBezTo>
                  <a:cubicBezTo>
                    <a:pt x="8" y="15"/>
                    <a:pt x="8" y="15"/>
                    <a:pt x="9" y="15"/>
                  </a:cubicBezTo>
                  <a:cubicBezTo>
                    <a:pt x="9" y="15"/>
                    <a:pt x="9" y="15"/>
                    <a:pt x="9" y="15"/>
                  </a:cubicBezTo>
                  <a:cubicBezTo>
                    <a:pt x="9" y="14"/>
                    <a:pt x="9" y="14"/>
                    <a:pt x="9" y="14"/>
                  </a:cubicBezTo>
                  <a:cubicBezTo>
                    <a:pt x="9" y="14"/>
                    <a:pt x="9" y="14"/>
                    <a:pt x="9" y="14"/>
                  </a:cubicBezTo>
                  <a:cubicBezTo>
                    <a:pt x="9" y="14"/>
                    <a:pt x="9" y="14"/>
                    <a:pt x="9" y="15"/>
                  </a:cubicBezTo>
                  <a:cubicBezTo>
                    <a:pt x="9" y="15"/>
                    <a:pt x="9" y="16"/>
                    <a:pt x="10" y="16"/>
                  </a:cubicBezTo>
                  <a:cubicBezTo>
                    <a:pt x="10" y="17"/>
                    <a:pt x="10" y="17"/>
                    <a:pt x="10" y="17"/>
                  </a:cubicBezTo>
                  <a:cubicBezTo>
                    <a:pt x="10" y="17"/>
                    <a:pt x="10" y="17"/>
                    <a:pt x="10" y="17"/>
                  </a:cubicBezTo>
                  <a:cubicBezTo>
                    <a:pt x="11" y="17"/>
                    <a:pt x="11" y="16"/>
                    <a:pt x="11" y="15"/>
                  </a:cubicBezTo>
                  <a:cubicBezTo>
                    <a:pt x="11" y="15"/>
                    <a:pt x="11" y="14"/>
                    <a:pt x="12" y="14"/>
                  </a:cubicBezTo>
                  <a:cubicBezTo>
                    <a:pt x="12" y="14"/>
                    <a:pt x="12" y="14"/>
                    <a:pt x="12" y="15"/>
                  </a:cubicBezTo>
                  <a:cubicBezTo>
                    <a:pt x="12" y="15"/>
                    <a:pt x="12" y="15"/>
                    <a:pt x="12" y="16"/>
                  </a:cubicBezTo>
                  <a:cubicBezTo>
                    <a:pt x="13" y="16"/>
                    <a:pt x="13" y="16"/>
                    <a:pt x="13" y="16"/>
                  </a:cubicBezTo>
                  <a:cubicBezTo>
                    <a:pt x="13" y="16"/>
                    <a:pt x="13" y="16"/>
                    <a:pt x="13" y="16"/>
                  </a:cubicBezTo>
                  <a:cubicBezTo>
                    <a:pt x="13" y="16"/>
                    <a:pt x="13" y="16"/>
                    <a:pt x="13" y="15"/>
                  </a:cubicBezTo>
                  <a:cubicBezTo>
                    <a:pt x="13" y="15"/>
                    <a:pt x="13" y="15"/>
                    <a:pt x="13" y="15"/>
                  </a:cubicBezTo>
                  <a:cubicBezTo>
                    <a:pt x="13" y="14"/>
                    <a:pt x="13" y="14"/>
                    <a:pt x="13" y="14"/>
                  </a:cubicBezTo>
                  <a:cubicBezTo>
                    <a:pt x="13" y="14"/>
                    <a:pt x="13" y="14"/>
                    <a:pt x="13" y="14"/>
                  </a:cubicBezTo>
                  <a:cubicBezTo>
                    <a:pt x="13" y="14"/>
                    <a:pt x="13" y="13"/>
                    <a:pt x="13" y="13"/>
                  </a:cubicBezTo>
                  <a:cubicBezTo>
                    <a:pt x="14" y="13"/>
                    <a:pt x="14" y="14"/>
                    <a:pt x="14" y="14"/>
                  </a:cubicBezTo>
                  <a:cubicBezTo>
                    <a:pt x="14" y="14"/>
                    <a:pt x="14" y="14"/>
                    <a:pt x="14" y="14"/>
                  </a:cubicBezTo>
                  <a:cubicBezTo>
                    <a:pt x="14" y="14"/>
                    <a:pt x="15" y="14"/>
                    <a:pt x="15" y="14"/>
                  </a:cubicBezTo>
                  <a:cubicBezTo>
                    <a:pt x="15" y="14"/>
                    <a:pt x="15" y="14"/>
                    <a:pt x="15" y="14"/>
                  </a:cubicBezTo>
                  <a:cubicBezTo>
                    <a:pt x="15" y="14"/>
                    <a:pt x="15" y="14"/>
                    <a:pt x="15" y="13"/>
                  </a:cubicBezTo>
                  <a:cubicBezTo>
                    <a:pt x="15" y="13"/>
                    <a:pt x="15" y="13"/>
                    <a:pt x="15" y="13"/>
                  </a:cubicBezTo>
                  <a:cubicBezTo>
                    <a:pt x="14" y="12"/>
                    <a:pt x="14" y="12"/>
                    <a:pt x="14" y="12"/>
                  </a:cubicBezTo>
                  <a:cubicBezTo>
                    <a:pt x="14" y="12"/>
                    <a:pt x="14" y="12"/>
                    <a:pt x="14" y="12"/>
                  </a:cubicBezTo>
                  <a:cubicBezTo>
                    <a:pt x="13" y="12"/>
                    <a:pt x="13" y="12"/>
                    <a:pt x="13" y="12"/>
                  </a:cubicBezTo>
                  <a:cubicBezTo>
                    <a:pt x="13" y="12"/>
                    <a:pt x="13" y="12"/>
                    <a:pt x="13" y="12"/>
                  </a:cubicBezTo>
                  <a:cubicBezTo>
                    <a:pt x="13" y="12"/>
                    <a:pt x="13" y="12"/>
                    <a:pt x="13" y="12"/>
                  </a:cubicBezTo>
                  <a:cubicBezTo>
                    <a:pt x="13" y="12"/>
                    <a:pt x="13" y="11"/>
                    <a:pt x="13" y="11"/>
                  </a:cubicBezTo>
                  <a:cubicBezTo>
                    <a:pt x="14" y="10"/>
                    <a:pt x="14" y="9"/>
                    <a:pt x="14" y="8"/>
                  </a:cubicBezTo>
                  <a:cubicBezTo>
                    <a:pt x="14" y="6"/>
                    <a:pt x="14" y="6"/>
                    <a:pt x="14" y="6"/>
                  </a:cubicBezTo>
                  <a:cubicBezTo>
                    <a:pt x="14" y="5"/>
                    <a:pt x="14" y="5"/>
                    <a:pt x="14" y="5"/>
                  </a:cubicBezTo>
                  <a:cubicBezTo>
                    <a:pt x="15" y="5"/>
                    <a:pt x="15" y="5"/>
                    <a:pt x="15" y="5"/>
                  </a:cubicBezTo>
                  <a:cubicBezTo>
                    <a:pt x="15" y="6"/>
                    <a:pt x="15" y="6"/>
                    <a:pt x="15" y="6"/>
                  </a:cubicBezTo>
                  <a:cubicBezTo>
                    <a:pt x="15" y="6"/>
                    <a:pt x="15" y="6"/>
                    <a:pt x="15" y="6"/>
                  </a:cubicBezTo>
                  <a:cubicBezTo>
                    <a:pt x="15" y="7"/>
                    <a:pt x="15" y="7"/>
                    <a:pt x="15" y="7"/>
                  </a:cubicBezTo>
                  <a:cubicBezTo>
                    <a:pt x="15" y="7"/>
                    <a:pt x="15" y="7"/>
                    <a:pt x="15" y="7"/>
                  </a:cubicBezTo>
                  <a:cubicBezTo>
                    <a:pt x="16" y="6"/>
                    <a:pt x="16" y="6"/>
                    <a:pt x="16" y="6"/>
                  </a:cubicBezTo>
                  <a:cubicBezTo>
                    <a:pt x="16" y="6"/>
                    <a:pt x="16" y="5"/>
                    <a:pt x="16" y="5"/>
                  </a:cubicBezTo>
                  <a:cubicBezTo>
                    <a:pt x="16" y="4"/>
                    <a:pt x="16" y="4"/>
                    <a:pt x="15" y="4"/>
                  </a:cubicBezTo>
                  <a:cubicBezTo>
                    <a:pt x="14" y="4"/>
                    <a:pt x="14" y="3"/>
                    <a:pt x="14" y="3"/>
                  </a:cubicBezTo>
                  <a:cubicBezTo>
                    <a:pt x="14" y="3"/>
                    <a:pt x="14" y="3"/>
                    <a:pt x="14" y="3"/>
                  </a:cubicBezTo>
                  <a:cubicBezTo>
                    <a:pt x="14" y="3"/>
                    <a:pt x="14" y="3"/>
                    <a:pt x="14" y="3"/>
                  </a:cubicBezTo>
                  <a:cubicBezTo>
                    <a:pt x="14" y="2"/>
                    <a:pt x="14" y="2"/>
                    <a:pt x="14" y="2"/>
                  </a:cubicBezTo>
                  <a:cubicBezTo>
                    <a:pt x="14" y="2"/>
                    <a:pt x="14" y="2"/>
                    <a:pt x="14" y="2"/>
                  </a:cubicBezTo>
                  <a:cubicBezTo>
                    <a:pt x="14" y="1"/>
                    <a:pt x="14" y="1"/>
                    <a:pt x="14" y="1"/>
                  </a:cubicBezTo>
                  <a:cubicBezTo>
                    <a:pt x="14" y="2"/>
                    <a:pt x="14" y="2"/>
                    <a:pt x="14" y="2"/>
                  </a:cubicBezTo>
                  <a:cubicBezTo>
                    <a:pt x="13" y="2"/>
                    <a:pt x="13" y="2"/>
                    <a:pt x="13" y="2"/>
                  </a:cubicBezTo>
                  <a:cubicBezTo>
                    <a:pt x="12" y="3"/>
                    <a:pt x="12" y="3"/>
                    <a:pt x="12" y="3"/>
                  </a:cubicBezTo>
                  <a:cubicBezTo>
                    <a:pt x="12" y="3"/>
                    <a:pt x="12" y="3"/>
                    <a:pt x="12" y="3"/>
                  </a:cubicBezTo>
                  <a:cubicBezTo>
                    <a:pt x="12" y="2"/>
                    <a:pt x="12" y="2"/>
                    <a:pt x="12" y="2"/>
                  </a:cubicBezTo>
                  <a:cubicBezTo>
                    <a:pt x="12" y="2"/>
                    <a:pt x="12" y="2"/>
                    <a:pt x="12" y="2"/>
                  </a:cubicBezTo>
                  <a:cubicBezTo>
                    <a:pt x="12" y="1"/>
                    <a:pt x="12" y="1"/>
                    <a:pt x="11" y="0"/>
                  </a:cubicBezTo>
                  <a:cubicBezTo>
                    <a:pt x="11" y="0"/>
                    <a:pt x="11" y="0"/>
                    <a:pt x="11" y="0"/>
                  </a:cubicBezTo>
                  <a:cubicBezTo>
                    <a:pt x="10" y="1"/>
                    <a:pt x="10" y="1"/>
                    <a:pt x="10" y="1"/>
                  </a:cubicBezTo>
                  <a:cubicBezTo>
                    <a:pt x="10" y="1"/>
                    <a:pt x="10" y="1"/>
                    <a:pt x="10" y="1"/>
                  </a:cubicBezTo>
                  <a:cubicBezTo>
                    <a:pt x="10" y="1"/>
                    <a:pt x="10" y="2"/>
                    <a:pt x="10" y="2"/>
                  </a:cubicBezTo>
                  <a:cubicBezTo>
                    <a:pt x="10" y="2"/>
                    <a:pt x="10" y="2"/>
                    <a:pt x="10" y="2"/>
                  </a:cubicBezTo>
                  <a:cubicBezTo>
                    <a:pt x="10" y="2"/>
                    <a:pt x="10" y="2"/>
                    <a:pt x="10" y="2"/>
                  </a:cubicBezTo>
                  <a:cubicBezTo>
                    <a:pt x="10" y="3"/>
                    <a:pt x="9" y="3"/>
                    <a:pt x="9" y="3"/>
                  </a:cubicBezTo>
                  <a:cubicBezTo>
                    <a:pt x="9" y="3"/>
                    <a:pt x="9" y="3"/>
                    <a:pt x="9" y="3"/>
                  </a:cubicBezTo>
                  <a:cubicBezTo>
                    <a:pt x="9" y="2"/>
                    <a:pt x="9" y="2"/>
                    <a:pt x="9" y="2"/>
                  </a:cubicBezTo>
                  <a:cubicBezTo>
                    <a:pt x="9" y="2"/>
                    <a:pt x="9" y="2"/>
                    <a:pt x="9" y="2"/>
                  </a:cubicBezTo>
                  <a:cubicBezTo>
                    <a:pt x="8" y="2"/>
                    <a:pt x="8" y="2"/>
                    <a:pt x="8" y="2"/>
                  </a:cubicBezTo>
                  <a:cubicBezTo>
                    <a:pt x="8" y="1"/>
                    <a:pt x="8" y="1"/>
                    <a:pt x="8" y="1"/>
                  </a:cubicBezTo>
                  <a:cubicBezTo>
                    <a:pt x="7" y="2"/>
                    <a:pt x="7" y="2"/>
                    <a:pt x="7" y="3"/>
                  </a:cubicBezTo>
                  <a:cubicBezTo>
                    <a:pt x="7" y="3"/>
                    <a:pt x="7" y="3"/>
                    <a:pt x="7" y="3"/>
                  </a:cubicBezTo>
                  <a:cubicBezTo>
                    <a:pt x="7" y="4"/>
                    <a:pt x="7" y="4"/>
                    <a:pt x="7" y="4"/>
                  </a:cubicBezTo>
                  <a:cubicBezTo>
                    <a:pt x="7" y="4"/>
                    <a:pt x="7" y="4"/>
                    <a:pt x="7" y="4"/>
                  </a:cubicBezTo>
                  <a:cubicBezTo>
                    <a:pt x="7" y="4"/>
                    <a:pt x="6" y="4"/>
                    <a:pt x="6" y="4"/>
                  </a:cubicBezTo>
                  <a:cubicBezTo>
                    <a:pt x="6" y="4"/>
                    <a:pt x="5" y="4"/>
                    <a:pt x="5" y="5"/>
                  </a:cubicBezTo>
                  <a:cubicBezTo>
                    <a:pt x="5" y="5"/>
                    <a:pt x="5" y="6"/>
                    <a:pt x="6" y="6"/>
                  </a:cubicBezTo>
                  <a:cubicBezTo>
                    <a:pt x="6" y="7"/>
                    <a:pt x="7" y="7"/>
                    <a:pt x="7" y="7"/>
                  </a:cubicBezTo>
                  <a:cubicBezTo>
                    <a:pt x="7" y="7"/>
                    <a:pt x="7" y="7"/>
                    <a:pt x="7" y="6"/>
                  </a:cubicBezTo>
                  <a:cubicBezTo>
                    <a:pt x="7" y="6"/>
                    <a:pt x="7" y="6"/>
                    <a:pt x="7" y="6"/>
                  </a:cubicBezTo>
                  <a:cubicBezTo>
                    <a:pt x="7" y="6"/>
                    <a:pt x="7" y="6"/>
                    <a:pt x="7" y="6"/>
                  </a:cubicBezTo>
                  <a:cubicBezTo>
                    <a:pt x="7" y="5"/>
                    <a:pt x="7" y="5"/>
                    <a:pt x="7" y="5"/>
                  </a:cubicBezTo>
                  <a:cubicBezTo>
                    <a:pt x="7" y="5"/>
                    <a:pt x="7" y="5"/>
                    <a:pt x="7" y="6"/>
                  </a:cubicBezTo>
                  <a:cubicBezTo>
                    <a:pt x="8" y="7"/>
                    <a:pt x="8" y="7"/>
                    <a:pt x="8" y="7"/>
                  </a:cubicBezTo>
                  <a:cubicBezTo>
                    <a:pt x="8" y="9"/>
                    <a:pt x="8" y="9"/>
                    <a:pt x="8" y="9"/>
                  </a:cubicBezTo>
                  <a:cubicBezTo>
                    <a:pt x="8" y="9"/>
                    <a:pt x="8" y="10"/>
                    <a:pt x="8" y="10"/>
                  </a:cubicBezTo>
                  <a:cubicBezTo>
                    <a:pt x="9" y="11"/>
                    <a:pt x="9" y="11"/>
                    <a:pt x="9" y="11"/>
                  </a:cubicBezTo>
                  <a:cubicBezTo>
                    <a:pt x="9" y="12"/>
                    <a:pt x="9" y="12"/>
                    <a:pt x="9" y="12"/>
                  </a:cubicBezTo>
                  <a:cubicBezTo>
                    <a:pt x="9" y="12"/>
                    <a:pt x="9" y="12"/>
                    <a:pt x="9" y="12"/>
                  </a:cubicBezTo>
                  <a:cubicBezTo>
                    <a:pt x="9" y="12"/>
                    <a:pt x="9" y="12"/>
                    <a:pt x="9" y="12"/>
                  </a:cubicBezTo>
                  <a:cubicBezTo>
                    <a:pt x="9" y="12"/>
                    <a:pt x="9" y="12"/>
                    <a:pt x="8" y="12"/>
                  </a:cubicBezTo>
                  <a:cubicBezTo>
                    <a:pt x="8" y="12"/>
                    <a:pt x="8" y="12"/>
                    <a:pt x="8" y="12"/>
                  </a:cubicBezTo>
                  <a:cubicBezTo>
                    <a:pt x="8" y="12"/>
                    <a:pt x="7" y="12"/>
                    <a:pt x="7" y="15"/>
                  </a:cubicBezTo>
                  <a:cubicBezTo>
                    <a:pt x="7" y="16"/>
                    <a:pt x="8" y="18"/>
                    <a:pt x="8" y="19"/>
                  </a:cubicBezTo>
                  <a:cubicBezTo>
                    <a:pt x="9" y="21"/>
                    <a:pt x="9" y="21"/>
                    <a:pt x="9" y="21"/>
                  </a:cubicBezTo>
                  <a:cubicBezTo>
                    <a:pt x="9" y="21"/>
                    <a:pt x="9" y="21"/>
                    <a:pt x="9" y="22"/>
                  </a:cubicBezTo>
                  <a:cubicBezTo>
                    <a:pt x="9" y="24"/>
                    <a:pt x="6" y="28"/>
                    <a:pt x="2" y="30"/>
                  </a:cubicBezTo>
                  <a:cubicBezTo>
                    <a:pt x="1" y="31"/>
                    <a:pt x="0" y="31"/>
                    <a:pt x="0" y="33"/>
                  </a:cubicBezTo>
                  <a:cubicBezTo>
                    <a:pt x="1" y="33"/>
                    <a:pt x="1" y="33"/>
                    <a:pt x="1" y="33"/>
                  </a:cubicBezTo>
                  <a:cubicBezTo>
                    <a:pt x="2" y="32"/>
                    <a:pt x="3" y="32"/>
                    <a:pt x="3" y="32"/>
                  </a:cubicBezTo>
                  <a:cubicBezTo>
                    <a:pt x="3" y="31"/>
                    <a:pt x="3" y="31"/>
                    <a:pt x="3" y="31"/>
                  </a:cubicBezTo>
                  <a:cubicBezTo>
                    <a:pt x="3" y="31"/>
                    <a:pt x="3" y="31"/>
                    <a:pt x="4" y="31"/>
                  </a:cubicBezTo>
                  <a:cubicBezTo>
                    <a:pt x="4" y="31"/>
                    <a:pt x="4" y="30"/>
                    <a:pt x="4" y="30"/>
                  </a:cubicBezTo>
                  <a:cubicBezTo>
                    <a:pt x="4" y="30"/>
                    <a:pt x="5" y="30"/>
                    <a:pt x="5" y="30"/>
                  </a:cubicBezTo>
                  <a:cubicBezTo>
                    <a:pt x="5" y="30"/>
                    <a:pt x="5" y="30"/>
                    <a:pt x="5" y="30"/>
                  </a:cubicBezTo>
                  <a:cubicBezTo>
                    <a:pt x="5" y="30"/>
                    <a:pt x="5" y="30"/>
                    <a:pt x="5" y="30"/>
                  </a:cubicBezTo>
                  <a:cubicBezTo>
                    <a:pt x="4" y="31"/>
                    <a:pt x="4" y="31"/>
                    <a:pt x="4" y="31"/>
                  </a:cubicBezTo>
                  <a:cubicBezTo>
                    <a:pt x="4" y="31"/>
                    <a:pt x="4" y="31"/>
                    <a:pt x="4" y="31"/>
                  </a:cubicBezTo>
                  <a:cubicBezTo>
                    <a:pt x="4" y="32"/>
                    <a:pt x="5" y="33"/>
                    <a:pt x="6" y="33"/>
                  </a:cubicBezTo>
                  <a:cubicBezTo>
                    <a:pt x="6" y="33"/>
                    <a:pt x="6" y="33"/>
                    <a:pt x="6" y="33"/>
                  </a:cubicBezTo>
                  <a:cubicBezTo>
                    <a:pt x="6" y="32"/>
                    <a:pt x="6" y="32"/>
                    <a:pt x="6" y="31"/>
                  </a:cubicBezTo>
                  <a:cubicBezTo>
                    <a:pt x="7" y="31"/>
                    <a:pt x="7" y="31"/>
                    <a:pt x="7" y="31"/>
                  </a:cubicBezTo>
                  <a:cubicBezTo>
                    <a:pt x="7" y="30"/>
                    <a:pt x="7" y="30"/>
                    <a:pt x="7" y="29"/>
                  </a:cubicBezTo>
                  <a:cubicBezTo>
                    <a:pt x="7" y="28"/>
                    <a:pt x="7" y="28"/>
                    <a:pt x="7" y="28"/>
                  </a:cubicBezTo>
                  <a:cubicBezTo>
                    <a:pt x="7" y="28"/>
                    <a:pt x="7" y="28"/>
                    <a:pt x="7" y="28"/>
                  </a:cubicBezTo>
                  <a:cubicBezTo>
                    <a:pt x="7" y="28"/>
                    <a:pt x="7" y="27"/>
                    <a:pt x="7" y="27"/>
                  </a:cubicBezTo>
                  <a:cubicBezTo>
                    <a:pt x="7" y="27"/>
                    <a:pt x="7" y="27"/>
                    <a:pt x="7" y="28"/>
                  </a:cubicBezTo>
                  <a:cubicBezTo>
                    <a:pt x="7" y="28"/>
                    <a:pt x="7" y="28"/>
                    <a:pt x="7" y="28"/>
                  </a:cubicBezTo>
                  <a:cubicBezTo>
                    <a:pt x="7" y="28"/>
                    <a:pt x="8" y="28"/>
                    <a:pt x="8" y="28"/>
                  </a:cubicBezTo>
                  <a:cubicBezTo>
                    <a:pt x="8" y="28"/>
                    <a:pt x="9" y="28"/>
                    <a:pt x="9" y="27"/>
                  </a:cubicBezTo>
                  <a:cubicBezTo>
                    <a:pt x="9" y="27"/>
                    <a:pt x="9" y="27"/>
                    <a:pt x="9" y="26"/>
                  </a:cubicBezTo>
                  <a:cubicBezTo>
                    <a:pt x="9" y="26"/>
                    <a:pt x="9" y="26"/>
                    <a:pt x="9" y="25"/>
                  </a:cubicBezTo>
                  <a:cubicBezTo>
                    <a:pt x="9" y="25"/>
                    <a:pt x="9" y="25"/>
                    <a:pt x="9" y="25"/>
                  </a:cubicBezTo>
                  <a:cubicBezTo>
                    <a:pt x="9" y="25"/>
                    <a:pt x="9" y="25"/>
                    <a:pt x="9" y="25"/>
                  </a:cubicBezTo>
                  <a:cubicBezTo>
                    <a:pt x="9" y="25"/>
                    <a:pt x="9" y="25"/>
                    <a:pt x="10" y="25"/>
                  </a:cubicBezTo>
                  <a:cubicBezTo>
                    <a:pt x="10" y="26"/>
                    <a:pt x="10" y="26"/>
                    <a:pt x="10" y="26"/>
                  </a:cubicBezTo>
                  <a:cubicBezTo>
                    <a:pt x="10" y="26"/>
                    <a:pt x="10" y="26"/>
                    <a:pt x="10" y="26"/>
                  </a:cubicBezTo>
                  <a:cubicBezTo>
                    <a:pt x="11" y="26"/>
                    <a:pt x="11" y="25"/>
                    <a:pt x="11" y="24"/>
                  </a:cubicBezTo>
                  <a:cubicBezTo>
                    <a:pt x="11" y="23"/>
                    <a:pt x="11" y="23"/>
                    <a:pt x="12" y="23"/>
                  </a:cubicBezTo>
                  <a:cubicBezTo>
                    <a:pt x="12" y="23"/>
                    <a:pt x="12" y="23"/>
                    <a:pt x="12" y="23"/>
                  </a:cubicBezTo>
                  <a:cubicBezTo>
                    <a:pt x="12" y="23"/>
                    <a:pt x="12" y="23"/>
                    <a:pt x="12" y="23"/>
                  </a:cubicBezTo>
                  <a:cubicBezTo>
                    <a:pt x="12" y="24"/>
                    <a:pt x="12" y="24"/>
                    <a:pt x="12" y="24"/>
                  </a:cubicBezTo>
                  <a:cubicBezTo>
                    <a:pt x="12" y="24"/>
                    <a:pt x="12" y="24"/>
                    <a:pt x="13" y="23"/>
                  </a:cubicBezTo>
                  <a:cubicBezTo>
                    <a:pt x="13" y="23"/>
                    <a:pt x="13" y="23"/>
                    <a:pt x="13" y="23"/>
                  </a:cubicBezTo>
                  <a:cubicBezTo>
                    <a:pt x="13" y="23"/>
                    <a:pt x="13" y="23"/>
                    <a:pt x="13" y="23"/>
                  </a:cubicBezTo>
                  <a:cubicBezTo>
                    <a:pt x="13" y="22"/>
                    <a:pt x="13" y="22"/>
                    <a:pt x="13" y="22"/>
                  </a:cubicBezTo>
                  <a:cubicBezTo>
                    <a:pt x="13" y="22"/>
                    <a:pt x="12" y="22"/>
                    <a:pt x="12" y="21"/>
                  </a:cubicBezTo>
                  <a:cubicBezTo>
                    <a:pt x="12" y="21"/>
                    <a:pt x="13" y="20"/>
                    <a:pt x="13" y="19"/>
                  </a:cubicBezTo>
                  <a:cubicBezTo>
                    <a:pt x="14" y="18"/>
                    <a:pt x="14" y="18"/>
                    <a:pt x="14" y="18"/>
                  </a:cubicBezTo>
                  <a:cubicBezTo>
                    <a:pt x="14" y="18"/>
                    <a:pt x="14" y="18"/>
                    <a:pt x="14" y="19"/>
                  </a:cubicBezTo>
                  <a:cubicBezTo>
                    <a:pt x="14" y="19"/>
                    <a:pt x="14" y="19"/>
                    <a:pt x="14" y="19"/>
                  </a:cubicBezTo>
                  <a:cubicBezTo>
                    <a:pt x="14" y="19"/>
                    <a:pt x="14" y="19"/>
                    <a:pt x="14" y="19"/>
                  </a:cubicBezTo>
                  <a:cubicBezTo>
                    <a:pt x="14" y="19"/>
                    <a:pt x="14" y="19"/>
                    <a:pt x="14" y="19"/>
                  </a:cubicBezTo>
                  <a:cubicBezTo>
                    <a:pt x="14" y="19"/>
                    <a:pt x="15" y="19"/>
                    <a:pt x="15" y="19"/>
                  </a:cubicBezTo>
                  <a:cubicBezTo>
                    <a:pt x="15" y="19"/>
                    <a:pt x="15" y="19"/>
                    <a:pt x="16" y="19"/>
                  </a:cubicBezTo>
                  <a:cubicBezTo>
                    <a:pt x="16" y="19"/>
                    <a:pt x="17" y="19"/>
                    <a:pt x="17" y="18"/>
                  </a:cubicBezTo>
                  <a:cubicBezTo>
                    <a:pt x="17" y="18"/>
                    <a:pt x="17" y="18"/>
                    <a:pt x="18" y="18"/>
                  </a:cubicBezTo>
                  <a:cubicBezTo>
                    <a:pt x="18" y="18"/>
                    <a:pt x="18" y="18"/>
                    <a:pt x="18" y="18"/>
                  </a:cubicBezTo>
                  <a:cubicBezTo>
                    <a:pt x="19" y="19"/>
                    <a:pt x="19" y="19"/>
                    <a:pt x="19" y="19"/>
                  </a:cubicBezTo>
                  <a:cubicBezTo>
                    <a:pt x="19" y="19"/>
                    <a:pt x="20" y="18"/>
                    <a:pt x="20" y="18"/>
                  </a:cubicBezTo>
                  <a:cubicBezTo>
                    <a:pt x="20" y="18"/>
                    <a:pt x="20" y="18"/>
                    <a:pt x="19" y="17"/>
                  </a:cubicBezTo>
                  <a:cubicBezTo>
                    <a:pt x="19" y="17"/>
                    <a:pt x="19" y="17"/>
                    <a:pt x="19" y="17"/>
                  </a:cubicBezTo>
                  <a:cubicBezTo>
                    <a:pt x="19" y="17"/>
                    <a:pt x="19" y="17"/>
                    <a:pt x="19" y="17"/>
                  </a:cubicBezTo>
                  <a:cubicBezTo>
                    <a:pt x="19" y="17"/>
                    <a:pt x="19" y="17"/>
                    <a:pt x="19" y="17"/>
                  </a:cubicBezTo>
                  <a:cubicBezTo>
                    <a:pt x="19" y="16"/>
                    <a:pt x="19" y="16"/>
                    <a:pt x="19" y="16"/>
                  </a:cubicBezTo>
                  <a:cubicBezTo>
                    <a:pt x="19" y="16"/>
                    <a:pt x="20" y="17"/>
                    <a:pt x="20" y="18"/>
                  </a:cubicBezTo>
                  <a:cubicBezTo>
                    <a:pt x="23" y="22"/>
                    <a:pt x="24" y="24"/>
                    <a:pt x="26" y="24"/>
                  </a:cubicBezTo>
                  <a:cubicBezTo>
                    <a:pt x="28" y="25"/>
                    <a:pt x="29" y="25"/>
                    <a:pt x="29" y="26"/>
                  </a:cubicBezTo>
                  <a:cubicBezTo>
                    <a:pt x="29" y="27"/>
                    <a:pt x="29" y="28"/>
                    <a:pt x="28" y="29"/>
                  </a:cubicBezTo>
                  <a:cubicBezTo>
                    <a:pt x="27" y="31"/>
                    <a:pt x="26" y="32"/>
                    <a:pt x="26" y="33"/>
                  </a:cubicBezTo>
                  <a:cubicBezTo>
                    <a:pt x="26" y="33"/>
                    <a:pt x="26" y="33"/>
                    <a:pt x="26" y="33"/>
                  </a:cubicBezTo>
                  <a:cubicBezTo>
                    <a:pt x="26" y="33"/>
                    <a:pt x="26" y="33"/>
                    <a:pt x="26" y="33"/>
                  </a:cubicBezTo>
                  <a:cubicBezTo>
                    <a:pt x="27" y="33"/>
                    <a:pt x="27" y="33"/>
                    <a:pt x="27" y="33"/>
                  </a:cubicBezTo>
                  <a:cubicBezTo>
                    <a:pt x="28" y="33"/>
                    <a:pt x="28" y="33"/>
                    <a:pt x="28" y="33"/>
                  </a:cubicBezTo>
                  <a:cubicBezTo>
                    <a:pt x="28" y="33"/>
                    <a:pt x="28" y="32"/>
                    <a:pt x="28" y="32"/>
                  </a:cubicBezTo>
                  <a:cubicBezTo>
                    <a:pt x="28" y="32"/>
                    <a:pt x="28" y="32"/>
                    <a:pt x="28" y="32"/>
                  </a:cubicBezTo>
                  <a:cubicBezTo>
                    <a:pt x="28" y="31"/>
                    <a:pt x="28" y="31"/>
                    <a:pt x="28" y="31"/>
                  </a:cubicBezTo>
                  <a:cubicBezTo>
                    <a:pt x="28" y="31"/>
                    <a:pt x="28" y="31"/>
                    <a:pt x="28" y="31"/>
                  </a:cubicBezTo>
                  <a:cubicBezTo>
                    <a:pt x="28" y="31"/>
                    <a:pt x="28" y="30"/>
                    <a:pt x="29" y="30"/>
                  </a:cubicBezTo>
                  <a:cubicBezTo>
                    <a:pt x="29" y="30"/>
                    <a:pt x="29" y="30"/>
                    <a:pt x="29" y="31"/>
                  </a:cubicBezTo>
                  <a:cubicBezTo>
                    <a:pt x="30" y="32"/>
                    <a:pt x="30" y="32"/>
                    <a:pt x="30" y="32"/>
                  </a:cubicBezTo>
                  <a:cubicBezTo>
                    <a:pt x="30" y="32"/>
                    <a:pt x="30" y="32"/>
                    <a:pt x="31" y="33"/>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3" name="Freeform 74">
              <a:extLst>
                <a:ext uri="{FF2B5EF4-FFF2-40B4-BE49-F238E27FC236}">
                  <a16:creationId xmlns:a16="http://schemas.microsoft.com/office/drawing/2014/main" id="{7B837D45-6FEC-4919-8414-D1F103573AB4}"/>
                </a:ext>
              </a:extLst>
            </p:cNvPr>
            <p:cNvSpPr>
              <a:spLocks/>
            </p:cNvSpPr>
            <p:nvPr userDrawn="1"/>
          </p:nvSpPr>
          <p:spPr bwMode="auto">
            <a:xfrm>
              <a:off x="357" y="125"/>
              <a:ext cx="2" cy="6"/>
            </a:xfrm>
            <a:custGeom>
              <a:avLst/>
              <a:gdLst>
                <a:gd name="T0" fmla="*/ 0 w 1"/>
                <a:gd name="T1" fmla="*/ 1 h 3"/>
                <a:gd name="T2" fmla="*/ 0 w 1"/>
                <a:gd name="T3" fmla="*/ 2 h 3"/>
                <a:gd name="T4" fmla="*/ 0 w 1"/>
                <a:gd name="T5" fmla="*/ 2 h 3"/>
                <a:gd name="T6" fmla="*/ 0 w 1"/>
                <a:gd name="T7" fmla="*/ 3 h 3"/>
                <a:gd name="T8" fmla="*/ 1 w 1"/>
                <a:gd name="T9" fmla="*/ 2 h 3"/>
                <a:gd name="T10" fmla="*/ 1 w 1"/>
                <a:gd name="T11" fmla="*/ 1 h 3"/>
                <a:gd name="T12" fmla="*/ 1 w 1"/>
                <a:gd name="T13" fmla="*/ 0 h 3"/>
                <a:gd name="T14" fmla="*/ 0 w 1"/>
                <a:gd name="T15" fmla="*/ 0 h 3"/>
                <a:gd name="T16" fmla="*/ 0 w 1"/>
                <a:gd name="T1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3">
                  <a:moveTo>
                    <a:pt x="0" y="1"/>
                  </a:moveTo>
                  <a:cubicBezTo>
                    <a:pt x="0" y="2"/>
                    <a:pt x="0" y="2"/>
                    <a:pt x="0" y="2"/>
                  </a:cubicBezTo>
                  <a:cubicBezTo>
                    <a:pt x="0" y="2"/>
                    <a:pt x="0" y="2"/>
                    <a:pt x="0" y="2"/>
                  </a:cubicBezTo>
                  <a:cubicBezTo>
                    <a:pt x="0" y="3"/>
                    <a:pt x="0" y="3"/>
                    <a:pt x="0" y="3"/>
                  </a:cubicBezTo>
                  <a:cubicBezTo>
                    <a:pt x="0" y="3"/>
                    <a:pt x="0" y="3"/>
                    <a:pt x="1" y="2"/>
                  </a:cubicBezTo>
                  <a:cubicBezTo>
                    <a:pt x="1" y="2"/>
                    <a:pt x="1" y="1"/>
                    <a:pt x="1" y="1"/>
                  </a:cubicBezTo>
                  <a:cubicBezTo>
                    <a:pt x="1" y="1"/>
                    <a:pt x="1" y="1"/>
                    <a:pt x="1" y="0"/>
                  </a:cubicBezTo>
                  <a:cubicBezTo>
                    <a:pt x="0" y="0"/>
                    <a:pt x="0" y="0"/>
                    <a:pt x="0" y="0"/>
                  </a:cubicBezTo>
                  <a:cubicBezTo>
                    <a:pt x="0" y="0"/>
                    <a:pt x="0" y="0"/>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4" name="Freeform 75">
              <a:extLst>
                <a:ext uri="{FF2B5EF4-FFF2-40B4-BE49-F238E27FC236}">
                  <a16:creationId xmlns:a16="http://schemas.microsoft.com/office/drawing/2014/main" id="{3769929C-BE96-49AA-8406-E661D5A51317}"/>
                </a:ext>
              </a:extLst>
            </p:cNvPr>
            <p:cNvSpPr>
              <a:spLocks/>
            </p:cNvSpPr>
            <p:nvPr userDrawn="1"/>
          </p:nvSpPr>
          <p:spPr bwMode="auto">
            <a:xfrm>
              <a:off x="347" y="114"/>
              <a:ext cx="18" cy="40"/>
            </a:xfrm>
            <a:custGeom>
              <a:avLst/>
              <a:gdLst>
                <a:gd name="T0" fmla="*/ 2 w 9"/>
                <a:gd name="T1" fmla="*/ 0 h 19"/>
                <a:gd name="T2" fmla="*/ 3 w 9"/>
                <a:gd name="T3" fmla="*/ 0 h 19"/>
                <a:gd name="T4" fmla="*/ 4 w 9"/>
                <a:gd name="T5" fmla="*/ 4 h 19"/>
                <a:gd name="T6" fmla="*/ 4 w 9"/>
                <a:gd name="T7" fmla="*/ 4 h 19"/>
                <a:gd name="T8" fmla="*/ 4 w 9"/>
                <a:gd name="T9" fmla="*/ 6 h 19"/>
                <a:gd name="T10" fmla="*/ 4 w 9"/>
                <a:gd name="T11" fmla="*/ 7 h 19"/>
                <a:gd name="T12" fmla="*/ 7 w 9"/>
                <a:gd name="T13" fmla="*/ 15 h 19"/>
                <a:gd name="T14" fmla="*/ 8 w 9"/>
                <a:gd name="T15" fmla="*/ 14 h 19"/>
                <a:gd name="T16" fmla="*/ 9 w 9"/>
                <a:gd name="T17" fmla="*/ 14 h 19"/>
                <a:gd name="T18" fmla="*/ 9 w 9"/>
                <a:gd name="T19" fmla="*/ 14 h 19"/>
                <a:gd name="T20" fmla="*/ 9 w 9"/>
                <a:gd name="T21" fmla="*/ 15 h 19"/>
                <a:gd name="T22" fmla="*/ 9 w 9"/>
                <a:gd name="T23" fmla="*/ 15 h 19"/>
                <a:gd name="T24" fmla="*/ 9 w 9"/>
                <a:gd name="T25" fmla="*/ 16 h 19"/>
                <a:gd name="T26" fmla="*/ 9 w 9"/>
                <a:gd name="T27" fmla="*/ 17 h 19"/>
                <a:gd name="T28" fmla="*/ 8 w 9"/>
                <a:gd name="T29" fmla="*/ 17 h 19"/>
                <a:gd name="T30" fmla="*/ 7 w 9"/>
                <a:gd name="T31" fmla="*/ 18 h 19"/>
                <a:gd name="T32" fmla="*/ 6 w 9"/>
                <a:gd name="T33" fmla="*/ 18 h 19"/>
                <a:gd name="T34" fmla="*/ 6 w 9"/>
                <a:gd name="T35" fmla="*/ 19 h 19"/>
                <a:gd name="T36" fmla="*/ 6 w 9"/>
                <a:gd name="T37" fmla="*/ 19 h 19"/>
                <a:gd name="T38" fmla="*/ 5 w 9"/>
                <a:gd name="T39" fmla="*/ 18 h 19"/>
                <a:gd name="T40" fmla="*/ 5 w 9"/>
                <a:gd name="T41" fmla="*/ 17 h 19"/>
                <a:gd name="T42" fmla="*/ 5 w 9"/>
                <a:gd name="T43" fmla="*/ 17 h 19"/>
                <a:gd name="T44" fmla="*/ 5 w 9"/>
                <a:gd name="T45" fmla="*/ 17 h 19"/>
                <a:gd name="T46" fmla="*/ 5 w 9"/>
                <a:gd name="T47" fmla="*/ 17 h 19"/>
                <a:gd name="T48" fmla="*/ 6 w 9"/>
                <a:gd name="T49" fmla="*/ 17 h 19"/>
                <a:gd name="T50" fmla="*/ 6 w 9"/>
                <a:gd name="T51" fmla="*/ 17 h 19"/>
                <a:gd name="T52" fmla="*/ 6 w 9"/>
                <a:gd name="T53" fmla="*/ 17 h 19"/>
                <a:gd name="T54" fmla="*/ 6 w 9"/>
                <a:gd name="T55" fmla="*/ 17 h 19"/>
                <a:gd name="T56" fmla="*/ 4 w 9"/>
                <a:gd name="T57" fmla="*/ 16 h 19"/>
                <a:gd name="T58" fmla="*/ 3 w 9"/>
                <a:gd name="T59" fmla="*/ 15 h 19"/>
                <a:gd name="T60" fmla="*/ 3 w 9"/>
                <a:gd name="T61" fmla="*/ 13 h 19"/>
                <a:gd name="T62" fmla="*/ 3 w 9"/>
                <a:gd name="T63" fmla="*/ 13 h 19"/>
                <a:gd name="T64" fmla="*/ 3 w 9"/>
                <a:gd name="T65" fmla="*/ 13 h 19"/>
                <a:gd name="T66" fmla="*/ 4 w 9"/>
                <a:gd name="T67" fmla="*/ 13 h 19"/>
                <a:gd name="T68" fmla="*/ 4 w 9"/>
                <a:gd name="T69" fmla="*/ 13 h 19"/>
                <a:gd name="T70" fmla="*/ 4 w 9"/>
                <a:gd name="T71" fmla="*/ 13 h 19"/>
                <a:gd name="T72" fmla="*/ 4 w 9"/>
                <a:gd name="T73" fmla="*/ 12 h 19"/>
                <a:gd name="T74" fmla="*/ 2 w 9"/>
                <a:gd name="T75" fmla="*/ 10 h 19"/>
                <a:gd name="T76" fmla="*/ 2 w 9"/>
                <a:gd name="T77" fmla="*/ 9 h 19"/>
                <a:gd name="T78" fmla="*/ 2 w 9"/>
                <a:gd name="T79" fmla="*/ 9 h 19"/>
                <a:gd name="T80" fmla="*/ 2 w 9"/>
                <a:gd name="T81" fmla="*/ 9 h 19"/>
                <a:gd name="T82" fmla="*/ 3 w 9"/>
                <a:gd name="T83" fmla="*/ 9 h 19"/>
                <a:gd name="T84" fmla="*/ 2 w 9"/>
                <a:gd name="T85" fmla="*/ 9 h 19"/>
                <a:gd name="T86" fmla="*/ 1 w 9"/>
                <a:gd name="T87" fmla="*/ 7 h 19"/>
                <a:gd name="T88" fmla="*/ 0 w 9"/>
                <a:gd name="T89" fmla="*/ 5 h 19"/>
                <a:gd name="T90" fmla="*/ 1 w 9"/>
                <a:gd name="T91" fmla="*/ 5 h 19"/>
                <a:gd name="T92" fmla="*/ 2 w 9"/>
                <a:gd name="T93" fmla="*/ 6 h 19"/>
                <a:gd name="T94" fmla="*/ 3 w 9"/>
                <a:gd name="T95" fmla="*/ 7 h 19"/>
                <a:gd name="T96" fmla="*/ 3 w 9"/>
                <a:gd name="T97" fmla="*/ 6 h 19"/>
                <a:gd name="T98" fmla="*/ 3 w 9"/>
                <a:gd name="T99" fmla="*/ 5 h 19"/>
                <a:gd name="T100" fmla="*/ 2 w 9"/>
                <a:gd name="T101" fmla="*/ 5 h 19"/>
                <a:gd name="T102" fmla="*/ 2 w 9"/>
                <a:gd name="T103" fmla="*/ 4 h 19"/>
                <a:gd name="T104" fmla="*/ 2 w 9"/>
                <a:gd name="T105" fmla="*/ 4 h 19"/>
                <a:gd name="T106" fmla="*/ 1 w 9"/>
                <a:gd name="T107" fmla="*/ 3 h 19"/>
                <a:gd name="T108" fmla="*/ 1 w 9"/>
                <a:gd name="T109" fmla="*/ 2 h 19"/>
                <a:gd name="T110" fmla="*/ 2 w 9"/>
                <a:gd name="T111" fmla="*/ 1 h 19"/>
                <a:gd name="T112" fmla="*/ 2 w 9"/>
                <a:gd name="T113" fmla="*/ 0 h 19"/>
                <a:gd name="T114" fmla="*/ 2 w 9"/>
                <a:gd name="T115"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 h="19">
                  <a:moveTo>
                    <a:pt x="2" y="0"/>
                  </a:moveTo>
                  <a:cubicBezTo>
                    <a:pt x="3" y="0"/>
                    <a:pt x="3" y="0"/>
                    <a:pt x="3" y="0"/>
                  </a:cubicBezTo>
                  <a:cubicBezTo>
                    <a:pt x="3" y="1"/>
                    <a:pt x="4" y="3"/>
                    <a:pt x="4" y="4"/>
                  </a:cubicBezTo>
                  <a:cubicBezTo>
                    <a:pt x="4" y="4"/>
                    <a:pt x="4" y="4"/>
                    <a:pt x="4" y="4"/>
                  </a:cubicBezTo>
                  <a:cubicBezTo>
                    <a:pt x="4" y="6"/>
                    <a:pt x="4" y="6"/>
                    <a:pt x="4" y="6"/>
                  </a:cubicBezTo>
                  <a:cubicBezTo>
                    <a:pt x="4" y="7"/>
                    <a:pt x="4" y="7"/>
                    <a:pt x="4" y="7"/>
                  </a:cubicBezTo>
                  <a:cubicBezTo>
                    <a:pt x="4" y="12"/>
                    <a:pt x="5" y="15"/>
                    <a:pt x="7" y="15"/>
                  </a:cubicBezTo>
                  <a:cubicBezTo>
                    <a:pt x="7" y="15"/>
                    <a:pt x="8" y="15"/>
                    <a:pt x="8" y="14"/>
                  </a:cubicBezTo>
                  <a:cubicBezTo>
                    <a:pt x="9" y="14"/>
                    <a:pt x="9" y="14"/>
                    <a:pt x="9" y="14"/>
                  </a:cubicBezTo>
                  <a:cubicBezTo>
                    <a:pt x="9" y="14"/>
                    <a:pt x="9" y="14"/>
                    <a:pt x="9" y="14"/>
                  </a:cubicBezTo>
                  <a:cubicBezTo>
                    <a:pt x="9" y="15"/>
                    <a:pt x="9" y="15"/>
                    <a:pt x="9" y="15"/>
                  </a:cubicBezTo>
                  <a:cubicBezTo>
                    <a:pt x="9" y="15"/>
                    <a:pt x="9" y="15"/>
                    <a:pt x="9" y="15"/>
                  </a:cubicBezTo>
                  <a:cubicBezTo>
                    <a:pt x="9" y="16"/>
                    <a:pt x="9" y="16"/>
                    <a:pt x="9" y="16"/>
                  </a:cubicBezTo>
                  <a:cubicBezTo>
                    <a:pt x="9" y="16"/>
                    <a:pt x="9" y="17"/>
                    <a:pt x="9" y="17"/>
                  </a:cubicBezTo>
                  <a:cubicBezTo>
                    <a:pt x="9" y="17"/>
                    <a:pt x="9" y="17"/>
                    <a:pt x="8" y="17"/>
                  </a:cubicBezTo>
                  <a:cubicBezTo>
                    <a:pt x="8" y="17"/>
                    <a:pt x="8" y="17"/>
                    <a:pt x="7" y="18"/>
                  </a:cubicBezTo>
                  <a:cubicBezTo>
                    <a:pt x="7" y="18"/>
                    <a:pt x="7" y="18"/>
                    <a:pt x="6" y="18"/>
                  </a:cubicBezTo>
                  <a:cubicBezTo>
                    <a:pt x="6" y="19"/>
                    <a:pt x="6" y="19"/>
                    <a:pt x="6" y="19"/>
                  </a:cubicBezTo>
                  <a:cubicBezTo>
                    <a:pt x="6" y="19"/>
                    <a:pt x="6" y="19"/>
                    <a:pt x="6" y="19"/>
                  </a:cubicBezTo>
                  <a:cubicBezTo>
                    <a:pt x="6" y="19"/>
                    <a:pt x="5" y="19"/>
                    <a:pt x="5" y="18"/>
                  </a:cubicBezTo>
                  <a:cubicBezTo>
                    <a:pt x="5" y="18"/>
                    <a:pt x="5" y="17"/>
                    <a:pt x="5" y="17"/>
                  </a:cubicBezTo>
                  <a:cubicBezTo>
                    <a:pt x="5" y="17"/>
                    <a:pt x="5" y="17"/>
                    <a:pt x="5" y="17"/>
                  </a:cubicBezTo>
                  <a:cubicBezTo>
                    <a:pt x="5" y="17"/>
                    <a:pt x="5" y="17"/>
                    <a:pt x="5" y="17"/>
                  </a:cubicBezTo>
                  <a:cubicBezTo>
                    <a:pt x="5" y="17"/>
                    <a:pt x="5" y="17"/>
                    <a:pt x="5" y="17"/>
                  </a:cubicBezTo>
                  <a:cubicBezTo>
                    <a:pt x="6" y="17"/>
                    <a:pt x="6" y="17"/>
                    <a:pt x="6" y="17"/>
                  </a:cubicBezTo>
                  <a:cubicBezTo>
                    <a:pt x="6" y="17"/>
                    <a:pt x="6" y="17"/>
                    <a:pt x="6" y="17"/>
                  </a:cubicBezTo>
                  <a:cubicBezTo>
                    <a:pt x="6" y="17"/>
                    <a:pt x="6" y="17"/>
                    <a:pt x="6" y="17"/>
                  </a:cubicBezTo>
                  <a:cubicBezTo>
                    <a:pt x="6" y="17"/>
                    <a:pt x="6" y="17"/>
                    <a:pt x="6" y="17"/>
                  </a:cubicBezTo>
                  <a:cubicBezTo>
                    <a:pt x="4" y="16"/>
                    <a:pt x="4" y="16"/>
                    <a:pt x="4" y="16"/>
                  </a:cubicBezTo>
                  <a:cubicBezTo>
                    <a:pt x="4" y="16"/>
                    <a:pt x="4" y="15"/>
                    <a:pt x="3" y="15"/>
                  </a:cubicBezTo>
                  <a:cubicBezTo>
                    <a:pt x="3" y="14"/>
                    <a:pt x="3" y="14"/>
                    <a:pt x="3" y="13"/>
                  </a:cubicBezTo>
                  <a:cubicBezTo>
                    <a:pt x="3" y="13"/>
                    <a:pt x="3" y="13"/>
                    <a:pt x="3" y="13"/>
                  </a:cubicBezTo>
                  <a:cubicBezTo>
                    <a:pt x="3" y="13"/>
                    <a:pt x="3" y="13"/>
                    <a:pt x="3" y="13"/>
                  </a:cubicBezTo>
                  <a:cubicBezTo>
                    <a:pt x="3" y="13"/>
                    <a:pt x="4" y="13"/>
                    <a:pt x="4" y="13"/>
                  </a:cubicBezTo>
                  <a:cubicBezTo>
                    <a:pt x="4" y="13"/>
                    <a:pt x="4" y="13"/>
                    <a:pt x="4" y="13"/>
                  </a:cubicBezTo>
                  <a:cubicBezTo>
                    <a:pt x="4" y="13"/>
                    <a:pt x="4" y="13"/>
                    <a:pt x="4" y="13"/>
                  </a:cubicBezTo>
                  <a:cubicBezTo>
                    <a:pt x="4" y="13"/>
                    <a:pt x="4" y="13"/>
                    <a:pt x="4" y="12"/>
                  </a:cubicBezTo>
                  <a:cubicBezTo>
                    <a:pt x="2" y="12"/>
                    <a:pt x="2" y="10"/>
                    <a:pt x="2" y="10"/>
                  </a:cubicBezTo>
                  <a:cubicBezTo>
                    <a:pt x="2" y="9"/>
                    <a:pt x="2" y="9"/>
                    <a:pt x="2" y="9"/>
                  </a:cubicBezTo>
                  <a:cubicBezTo>
                    <a:pt x="2" y="9"/>
                    <a:pt x="2" y="9"/>
                    <a:pt x="2" y="9"/>
                  </a:cubicBezTo>
                  <a:cubicBezTo>
                    <a:pt x="2" y="9"/>
                    <a:pt x="2" y="9"/>
                    <a:pt x="2" y="9"/>
                  </a:cubicBezTo>
                  <a:cubicBezTo>
                    <a:pt x="3" y="9"/>
                    <a:pt x="3" y="9"/>
                    <a:pt x="3" y="9"/>
                  </a:cubicBezTo>
                  <a:cubicBezTo>
                    <a:pt x="3" y="9"/>
                    <a:pt x="3" y="9"/>
                    <a:pt x="2" y="9"/>
                  </a:cubicBezTo>
                  <a:cubicBezTo>
                    <a:pt x="2" y="8"/>
                    <a:pt x="1" y="8"/>
                    <a:pt x="1" y="7"/>
                  </a:cubicBezTo>
                  <a:cubicBezTo>
                    <a:pt x="0" y="6"/>
                    <a:pt x="0" y="5"/>
                    <a:pt x="0" y="5"/>
                  </a:cubicBezTo>
                  <a:cubicBezTo>
                    <a:pt x="0" y="5"/>
                    <a:pt x="1" y="5"/>
                    <a:pt x="1" y="5"/>
                  </a:cubicBezTo>
                  <a:cubicBezTo>
                    <a:pt x="1" y="5"/>
                    <a:pt x="2" y="5"/>
                    <a:pt x="2" y="6"/>
                  </a:cubicBezTo>
                  <a:cubicBezTo>
                    <a:pt x="2" y="6"/>
                    <a:pt x="2" y="7"/>
                    <a:pt x="3" y="7"/>
                  </a:cubicBezTo>
                  <a:cubicBezTo>
                    <a:pt x="3" y="7"/>
                    <a:pt x="3" y="7"/>
                    <a:pt x="3" y="6"/>
                  </a:cubicBezTo>
                  <a:cubicBezTo>
                    <a:pt x="3" y="6"/>
                    <a:pt x="3" y="6"/>
                    <a:pt x="3" y="5"/>
                  </a:cubicBezTo>
                  <a:cubicBezTo>
                    <a:pt x="2" y="5"/>
                    <a:pt x="2" y="5"/>
                    <a:pt x="2" y="5"/>
                  </a:cubicBezTo>
                  <a:cubicBezTo>
                    <a:pt x="2" y="4"/>
                    <a:pt x="2" y="4"/>
                    <a:pt x="2" y="4"/>
                  </a:cubicBezTo>
                  <a:cubicBezTo>
                    <a:pt x="2" y="4"/>
                    <a:pt x="2" y="4"/>
                    <a:pt x="2" y="4"/>
                  </a:cubicBezTo>
                  <a:cubicBezTo>
                    <a:pt x="2" y="4"/>
                    <a:pt x="1" y="3"/>
                    <a:pt x="1" y="3"/>
                  </a:cubicBezTo>
                  <a:cubicBezTo>
                    <a:pt x="1" y="3"/>
                    <a:pt x="1" y="2"/>
                    <a:pt x="1" y="2"/>
                  </a:cubicBezTo>
                  <a:cubicBezTo>
                    <a:pt x="1" y="2"/>
                    <a:pt x="2" y="2"/>
                    <a:pt x="2" y="1"/>
                  </a:cubicBezTo>
                  <a:cubicBezTo>
                    <a:pt x="2" y="1"/>
                    <a:pt x="2" y="0"/>
                    <a:pt x="2" y="0"/>
                  </a:cubicBezTo>
                  <a:cubicBezTo>
                    <a:pt x="2" y="0"/>
                    <a:pt x="2" y="0"/>
                    <a:pt x="2" y="0"/>
                  </a:cubicBez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5" name="Freeform 76">
              <a:extLst>
                <a:ext uri="{FF2B5EF4-FFF2-40B4-BE49-F238E27FC236}">
                  <a16:creationId xmlns:a16="http://schemas.microsoft.com/office/drawing/2014/main" id="{6AD37050-AE77-4443-BF19-39C6B1ED695B}"/>
                </a:ext>
              </a:extLst>
            </p:cNvPr>
            <p:cNvSpPr>
              <a:spLocks/>
            </p:cNvSpPr>
            <p:nvPr userDrawn="1"/>
          </p:nvSpPr>
          <p:spPr bwMode="auto">
            <a:xfrm>
              <a:off x="351" y="165"/>
              <a:ext cx="8" cy="4"/>
            </a:xfrm>
            <a:custGeom>
              <a:avLst/>
              <a:gdLst>
                <a:gd name="T0" fmla="*/ 4 w 4"/>
                <a:gd name="T1" fmla="*/ 1 h 2"/>
                <a:gd name="T2" fmla="*/ 3 w 4"/>
                <a:gd name="T3" fmla="*/ 0 h 2"/>
                <a:gd name="T4" fmla="*/ 1 w 4"/>
                <a:gd name="T5" fmla="*/ 0 h 2"/>
                <a:gd name="T6" fmla="*/ 0 w 4"/>
                <a:gd name="T7" fmla="*/ 0 h 2"/>
                <a:gd name="T8" fmla="*/ 0 w 4"/>
                <a:gd name="T9" fmla="*/ 1 h 2"/>
                <a:gd name="T10" fmla="*/ 1 w 4"/>
                <a:gd name="T11" fmla="*/ 1 h 2"/>
                <a:gd name="T12" fmla="*/ 2 w 4"/>
                <a:gd name="T13" fmla="*/ 2 h 2"/>
                <a:gd name="T14" fmla="*/ 2 w 4"/>
                <a:gd name="T15" fmla="*/ 2 h 2"/>
                <a:gd name="T16" fmla="*/ 4 w 4"/>
                <a:gd name="T1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2">
                  <a:moveTo>
                    <a:pt x="4" y="1"/>
                  </a:moveTo>
                  <a:cubicBezTo>
                    <a:pt x="4" y="1"/>
                    <a:pt x="4" y="0"/>
                    <a:pt x="3" y="0"/>
                  </a:cubicBezTo>
                  <a:cubicBezTo>
                    <a:pt x="2" y="0"/>
                    <a:pt x="2" y="0"/>
                    <a:pt x="1" y="0"/>
                  </a:cubicBezTo>
                  <a:cubicBezTo>
                    <a:pt x="1" y="0"/>
                    <a:pt x="0" y="0"/>
                    <a:pt x="0" y="0"/>
                  </a:cubicBezTo>
                  <a:cubicBezTo>
                    <a:pt x="0" y="1"/>
                    <a:pt x="0" y="1"/>
                    <a:pt x="0" y="1"/>
                  </a:cubicBezTo>
                  <a:cubicBezTo>
                    <a:pt x="1" y="1"/>
                    <a:pt x="1" y="1"/>
                    <a:pt x="1" y="1"/>
                  </a:cubicBezTo>
                  <a:cubicBezTo>
                    <a:pt x="2" y="2"/>
                    <a:pt x="2" y="2"/>
                    <a:pt x="2" y="2"/>
                  </a:cubicBezTo>
                  <a:cubicBezTo>
                    <a:pt x="2" y="2"/>
                    <a:pt x="2" y="2"/>
                    <a:pt x="2" y="2"/>
                  </a:cubicBezTo>
                  <a:cubicBezTo>
                    <a:pt x="3" y="2"/>
                    <a:pt x="3" y="2"/>
                    <a:pt x="4"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6" name="Freeform 77">
              <a:extLst>
                <a:ext uri="{FF2B5EF4-FFF2-40B4-BE49-F238E27FC236}">
                  <a16:creationId xmlns:a16="http://schemas.microsoft.com/office/drawing/2014/main" id="{BA812816-3396-4926-B59E-FCD7D36DC0BB}"/>
                </a:ext>
              </a:extLst>
            </p:cNvPr>
            <p:cNvSpPr>
              <a:spLocks/>
            </p:cNvSpPr>
            <p:nvPr userDrawn="1"/>
          </p:nvSpPr>
          <p:spPr bwMode="auto">
            <a:xfrm>
              <a:off x="378" y="150"/>
              <a:ext cx="21" cy="29"/>
            </a:xfrm>
            <a:custGeom>
              <a:avLst/>
              <a:gdLst>
                <a:gd name="T0" fmla="*/ 5 w 10"/>
                <a:gd name="T1" fmla="*/ 14 h 14"/>
                <a:gd name="T2" fmla="*/ 5 w 10"/>
                <a:gd name="T3" fmla="*/ 13 h 14"/>
                <a:gd name="T4" fmla="*/ 7 w 10"/>
                <a:gd name="T5" fmla="*/ 11 h 14"/>
                <a:gd name="T6" fmla="*/ 7 w 10"/>
                <a:gd name="T7" fmla="*/ 11 h 14"/>
                <a:gd name="T8" fmla="*/ 7 w 10"/>
                <a:gd name="T9" fmla="*/ 10 h 14"/>
                <a:gd name="T10" fmla="*/ 7 w 10"/>
                <a:gd name="T11" fmla="*/ 10 h 14"/>
                <a:gd name="T12" fmla="*/ 7 w 10"/>
                <a:gd name="T13" fmla="*/ 10 h 14"/>
                <a:gd name="T14" fmla="*/ 7 w 10"/>
                <a:gd name="T15" fmla="*/ 10 h 14"/>
                <a:gd name="T16" fmla="*/ 8 w 10"/>
                <a:gd name="T17" fmla="*/ 10 h 14"/>
                <a:gd name="T18" fmla="*/ 8 w 10"/>
                <a:gd name="T19" fmla="*/ 10 h 14"/>
                <a:gd name="T20" fmla="*/ 9 w 10"/>
                <a:gd name="T21" fmla="*/ 9 h 14"/>
                <a:gd name="T22" fmla="*/ 9 w 10"/>
                <a:gd name="T23" fmla="*/ 8 h 14"/>
                <a:gd name="T24" fmla="*/ 8 w 10"/>
                <a:gd name="T25" fmla="*/ 8 h 14"/>
                <a:gd name="T26" fmla="*/ 8 w 10"/>
                <a:gd name="T27" fmla="*/ 7 h 14"/>
                <a:gd name="T28" fmla="*/ 9 w 10"/>
                <a:gd name="T29" fmla="*/ 7 h 14"/>
                <a:gd name="T30" fmla="*/ 9 w 10"/>
                <a:gd name="T31" fmla="*/ 7 h 14"/>
                <a:gd name="T32" fmla="*/ 9 w 10"/>
                <a:gd name="T33" fmla="*/ 7 h 14"/>
                <a:gd name="T34" fmla="*/ 9 w 10"/>
                <a:gd name="T35" fmla="*/ 8 h 14"/>
                <a:gd name="T36" fmla="*/ 10 w 10"/>
                <a:gd name="T37" fmla="*/ 7 h 14"/>
                <a:gd name="T38" fmla="*/ 10 w 10"/>
                <a:gd name="T39" fmla="*/ 7 h 14"/>
                <a:gd name="T40" fmla="*/ 10 w 10"/>
                <a:gd name="T41" fmla="*/ 6 h 14"/>
                <a:gd name="T42" fmla="*/ 10 w 10"/>
                <a:gd name="T43" fmla="*/ 6 h 14"/>
                <a:gd name="T44" fmla="*/ 9 w 10"/>
                <a:gd name="T45" fmla="*/ 6 h 14"/>
                <a:gd name="T46" fmla="*/ 8 w 10"/>
                <a:gd name="T47" fmla="*/ 4 h 14"/>
                <a:gd name="T48" fmla="*/ 8 w 10"/>
                <a:gd name="T49" fmla="*/ 3 h 14"/>
                <a:gd name="T50" fmla="*/ 9 w 10"/>
                <a:gd name="T51" fmla="*/ 3 h 14"/>
                <a:gd name="T52" fmla="*/ 9 w 10"/>
                <a:gd name="T53" fmla="*/ 2 h 14"/>
                <a:gd name="T54" fmla="*/ 8 w 10"/>
                <a:gd name="T55" fmla="*/ 1 h 14"/>
                <a:gd name="T56" fmla="*/ 8 w 10"/>
                <a:gd name="T57" fmla="*/ 0 h 14"/>
                <a:gd name="T58" fmla="*/ 7 w 10"/>
                <a:gd name="T59" fmla="*/ 0 h 14"/>
                <a:gd name="T60" fmla="*/ 7 w 10"/>
                <a:gd name="T61" fmla="*/ 0 h 14"/>
                <a:gd name="T62" fmla="*/ 7 w 10"/>
                <a:gd name="T63" fmla="*/ 0 h 14"/>
                <a:gd name="T64" fmla="*/ 6 w 10"/>
                <a:gd name="T65" fmla="*/ 1 h 14"/>
                <a:gd name="T66" fmla="*/ 6 w 10"/>
                <a:gd name="T67" fmla="*/ 1 h 14"/>
                <a:gd name="T68" fmla="*/ 5 w 10"/>
                <a:gd name="T69" fmla="*/ 2 h 14"/>
                <a:gd name="T70" fmla="*/ 6 w 10"/>
                <a:gd name="T71" fmla="*/ 5 h 14"/>
                <a:gd name="T72" fmla="*/ 7 w 10"/>
                <a:gd name="T73" fmla="*/ 7 h 14"/>
                <a:gd name="T74" fmla="*/ 3 w 10"/>
                <a:gd name="T75" fmla="*/ 10 h 14"/>
                <a:gd name="T76" fmla="*/ 0 w 10"/>
                <a:gd name="T77" fmla="*/ 13 h 14"/>
                <a:gd name="T78" fmla="*/ 1 w 10"/>
                <a:gd name="T79" fmla="*/ 13 h 14"/>
                <a:gd name="T80" fmla="*/ 2 w 10"/>
                <a:gd name="T81" fmla="*/ 13 h 14"/>
                <a:gd name="T82" fmla="*/ 2 w 10"/>
                <a:gd name="T83" fmla="*/ 13 h 14"/>
                <a:gd name="T84" fmla="*/ 3 w 10"/>
                <a:gd name="T85" fmla="*/ 12 h 14"/>
                <a:gd name="T86" fmla="*/ 4 w 10"/>
                <a:gd name="T87" fmla="*/ 11 h 14"/>
                <a:gd name="T88" fmla="*/ 4 w 10"/>
                <a:gd name="T89" fmla="*/ 11 h 14"/>
                <a:gd name="T90" fmla="*/ 5 w 10"/>
                <a:gd name="T91" fmla="*/ 11 h 14"/>
                <a:gd name="T92" fmla="*/ 5 w 10"/>
                <a:gd name="T93" fmla="*/ 11 h 14"/>
                <a:gd name="T94" fmla="*/ 5 w 10"/>
                <a:gd name="T95" fmla="*/ 11 h 14"/>
                <a:gd name="T96" fmla="*/ 5 w 10"/>
                <a:gd name="T97" fmla="*/ 12 h 14"/>
                <a:gd name="T98" fmla="*/ 4 w 10"/>
                <a:gd name="T99" fmla="*/ 13 h 14"/>
                <a:gd name="T100" fmla="*/ 5 w 10"/>
                <a:gd name="T101"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 h="14">
                  <a:moveTo>
                    <a:pt x="5" y="14"/>
                  </a:moveTo>
                  <a:cubicBezTo>
                    <a:pt x="5" y="13"/>
                    <a:pt x="5" y="13"/>
                    <a:pt x="5" y="13"/>
                  </a:cubicBezTo>
                  <a:cubicBezTo>
                    <a:pt x="6" y="12"/>
                    <a:pt x="7" y="12"/>
                    <a:pt x="7" y="11"/>
                  </a:cubicBezTo>
                  <a:cubicBezTo>
                    <a:pt x="7" y="11"/>
                    <a:pt x="7" y="11"/>
                    <a:pt x="7" y="11"/>
                  </a:cubicBezTo>
                  <a:cubicBezTo>
                    <a:pt x="7" y="10"/>
                    <a:pt x="7" y="10"/>
                    <a:pt x="7" y="10"/>
                  </a:cubicBezTo>
                  <a:cubicBezTo>
                    <a:pt x="7" y="10"/>
                    <a:pt x="7" y="10"/>
                    <a:pt x="7" y="10"/>
                  </a:cubicBezTo>
                  <a:cubicBezTo>
                    <a:pt x="7" y="10"/>
                    <a:pt x="7" y="10"/>
                    <a:pt x="7" y="10"/>
                  </a:cubicBezTo>
                  <a:cubicBezTo>
                    <a:pt x="7" y="10"/>
                    <a:pt x="7" y="10"/>
                    <a:pt x="7" y="10"/>
                  </a:cubicBezTo>
                  <a:cubicBezTo>
                    <a:pt x="7" y="10"/>
                    <a:pt x="7" y="10"/>
                    <a:pt x="8" y="10"/>
                  </a:cubicBezTo>
                  <a:cubicBezTo>
                    <a:pt x="8" y="10"/>
                    <a:pt x="8" y="10"/>
                    <a:pt x="8" y="10"/>
                  </a:cubicBezTo>
                  <a:cubicBezTo>
                    <a:pt x="9" y="9"/>
                    <a:pt x="9" y="9"/>
                    <a:pt x="9" y="9"/>
                  </a:cubicBezTo>
                  <a:cubicBezTo>
                    <a:pt x="9" y="9"/>
                    <a:pt x="9" y="9"/>
                    <a:pt x="9" y="8"/>
                  </a:cubicBezTo>
                  <a:cubicBezTo>
                    <a:pt x="9" y="8"/>
                    <a:pt x="9" y="8"/>
                    <a:pt x="8" y="8"/>
                  </a:cubicBezTo>
                  <a:cubicBezTo>
                    <a:pt x="8" y="8"/>
                    <a:pt x="8" y="8"/>
                    <a:pt x="8" y="7"/>
                  </a:cubicBezTo>
                  <a:cubicBezTo>
                    <a:pt x="8" y="7"/>
                    <a:pt x="8" y="7"/>
                    <a:pt x="9" y="7"/>
                  </a:cubicBezTo>
                  <a:cubicBezTo>
                    <a:pt x="9" y="7"/>
                    <a:pt x="9" y="7"/>
                    <a:pt x="9" y="7"/>
                  </a:cubicBezTo>
                  <a:cubicBezTo>
                    <a:pt x="9" y="7"/>
                    <a:pt x="9" y="7"/>
                    <a:pt x="9" y="7"/>
                  </a:cubicBezTo>
                  <a:cubicBezTo>
                    <a:pt x="9" y="8"/>
                    <a:pt x="9" y="8"/>
                    <a:pt x="9" y="8"/>
                  </a:cubicBezTo>
                  <a:cubicBezTo>
                    <a:pt x="9" y="8"/>
                    <a:pt x="10" y="7"/>
                    <a:pt x="10" y="7"/>
                  </a:cubicBezTo>
                  <a:cubicBezTo>
                    <a:pt x="10" y="7"/>
                    <a:pt x="10" y="7"/>
                    <a:pt x="10" y="7"/>
                  </a:cubicBezTo>
                  <a:cubicBezTo>
                    <a:pt x="10" y="7"/>
                    <a:pt x="10" y="7"/>
                    <a:pt x="10" y="6"/>
                  </a:cubicBezTo>
                  <a:cubicBezTo>
                    <a:pt x="10" y="6"/>
                    <a:pt x="10" y="6"/>
                    <a:pt x="10" y="6"/>
                  </a:cubicBezTo>
                  <a:cubicBezTo>
                    <a:pt x="9" y="6"/>
                    <a:pt x="9" y="6"/>
                    <a:pt x="9" y="6"/>
                  </a:cubicBezTo>
                  <a:cubicBezTo>
                    <a:pt x="9" y="6"/>
                    <a:pt x="8" y="5"/>
                    <a:pt x="8" y="4"/>
                  </a:cubicBezTo>
                  <a:cubicBezTo>
                    <a:pt x="8" y="4"/>
                    <a:pt x="8" y="4"/>
                    <a:pt x="8" y="3"/>
                  </a:cubicBezTo>
                  <a:cubicBezTo>
                    <a:pt x="9" y="3"/>
                    <a:pt x="9" y="3"/>
                    <a:pt x="9" y="3"/>
                  </a:cubicBezTo>
                  <a:cubicBezTo>
                    <a:pt x="9" y="3"/>
                    <a:pt x="9" y="2"/>
                    <a:pt x="9" y="2"/>
                  </a:cubicBezTo>
                  <a:cubicBezTo>
                    <a:pt x="9" y="2"/>
                    <a:pt x="9" y="2"/>
                    <a:pt x="8" y="1"/>
                  </a:cubicBezTo>
                  <a:cubicBezTo>
                    <a:pt x="8" y="1"/>
                    <a:pt x="8" y="1"/>
                    <a:pt x="8" y="0"/>
                  </a:cubicBezTo>
                  <a:cubicBezTo>
                    <a:pt x="8" y="0"/>
                    <a:pt x="8" y="0"/>
                    <a:pt x="7" y="0"/>
                  </a:cubicBezTo>
                  <a:cubicBezTo>
                    <a:pt x="7" y="0"/>
                    <a:pt x="7" y="0"/>
                    <a:pt x="7" y="0"/>
                  </a:cubicBezTo>
                  <a:cubicBezTo>
                    <a:pt x="7" y="0"/>
                    <a:pt x="7" y="0"/>
                    <a:pt x="7" y="0"/>
                  </a:cubicBezTo>
                  <a:cubicBezTo>
                    <a:pt x="6" y="1"/>
                    <a:pt x="6" y="1"/>
                    <a:pt x="6" y="1"/>
                  </a:cubicBezTo>
                  <a:cubicBezTo>
                    <a:pt x="6" y="1"/>
                    <a:pt x="6" y="1"/>
                    <a:pt x="6" y="1"/>
                  </a:cubicBezTo>
                  <a:cubicBezTo>
                    <a:pt x="5" y="1"/>
                    <a:pt x="5" y="2"/>
                    <a:pt x="5" y="2"/>
                  </a:cubicBezTo>
                  <a:cubicBezTo>
                    <a:pt x="5" y="3"/>
                    <a:pt x="5" y="3"/>
                    <a:pt x="6" y="5"/>
                  </a:cubicBezTo>
                  <a:cubicBezTo>
                    <a:pt x="7" y="6"/>
                    <a:pt x="7" y="7"/>
                    <a:pt x="7" y="7"/>
                  </a:cubicBezTo>
                  <a:cubicBezTo>
                    <a:pt x="7" y="9"/>
                    <a:pt x="6" y="10"/>
                    <a:pt x="3" y="10"/>
                  </a:cubicBezTo>
                  <a:cubicBezTo>
                    <a:pt x="1" y="11"/>
                    <a:pt x="0" y="11"/>
                    <a:pt x="0" y="13"/>
                  </a:cubicBezTo>
                  <a:cubicBezTo>
                    <a:pt x="0" y="13"/>
                    <a:pt x="0" y="13"/>
                    <a:pt x="1" y="13"/>
                  </a:cubicBezTo>
                  <a:cubicBezTo>
                    <a:pt x="2" y="13"/>
                    <a:pt x="2" y="13"/>
                    <a:pt x="2" y="13"/>
                  </a:cubicBezTo>
                  <a:cubicBezTo>
                    <a:pt x="2" y="13"/>
                    <a:pt x="2" y="13"/>
                    <a:pt x="2" y="13"/>
                  </a:cubicBezTo>
                  <a:cubicBezTo>
                    <a:pt x="2" y="13"/>
                    <a:pt x="2" y="13"/>
                    <a:pt x="3" y="12"/>
                  </a:cubicBezTo>
                  <a:cubicBezTo>
                    <a:pt x="3" y="12"/>
                    <a:pt x="3" y="12"/>
                    <a:pt x="4" y="11"/>
                  </a:cubicBezTo>
                  <a:cubicBezTo>
                    <a:pt x="4" y="11"/>
                    <a:pt x="4" y="11"/>
                    <a:pt x="4" y="11"/>
                  </a:cubicBezTo>
                  <a:cubicBezTo>
                    <a:pt x="5" y="11"/>
                    <a:pt x="5" y="11"/>
                    <a:pt x="5" y="11"/>
                  </a:cubicBezTo>
                  <a:cubicBezTo>
                    <a:pt x="5" y="11"/>
                    <a:pt x="5" y="11"/>
                    <a:pt x="5" y="11"/>
                  </a:cubicBezTo>
                  <a:cubicBezTo>
                    <a:pt x="5" y="11"/>
                    <a:pt x="5" y="11"/>
                    <a:pt x="5" y="11"/>
                  </a:cubicBezTo>
                  <a:cubicBezTo>
                    <a:pt x="5" y="11"/>
                    <a:pt x="5" y="11"/>
                    <a:pt x="5" y="12"/>
                  </a:cubicBezTo>
                  <a:cubicBezTo>
                    <a:pt x="4" y="12"/>
                    <a:pt x="4" y="12"/>
                    <a:pt x="4" y="13"/>
                  </a:cubicBezTo>
                  <a:cubicBezTo>
                    <a:pt x="4" y="13"/>
                    <a:pt x="4" y="13"/>
                    <a:pt x="5" y="14"/>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7" name="Freeform 78">
              <a:extLst>
                <a:ext uri="{FF2B5EF4-FFF2-40B4-BE49-F238E27FC236}">
                  <a16:creationId xmlns:a16="http://schemas.microsoft.com/office/drawing/2014/main" id="{AB26C57B-EC1A-46D5-878A-41C0945C537D}"/>
                </a:ext>
              </a:extLst>
            </p:cNvPr>
            <p:cNvSpPr>
              <a:spLocks/>
            </p:cNvSpPr>
            <p:nvPr userDrawn="1"/>
          </p:nvSpPr>
          <p:spPr bwMode="auto">
            <a:xfrm>
              <a:off x="378" y="167"/>
              <a:ext cx="8" cy="4"/>
            </a:xfrm>
            <a:custGeom>
              <a:avLst/>
              <a:gdLst>
                <a:gd name="T0" fmla="*/ 0 w 4"/>
                <a:gd name="T1" fmla="*/ 1 h 2"/>
                <a:gd name="T2" fmla="*/ 1 w 4"/>
                <a:gd name="T3" fmla="*/ 1 h 2"/>
                <a:gd name="T4" fmla="*/ 2 w 4"/>
                <a:gd name="T5" fmla="*/ 2 h 2"/>
                <a:gd name="T6" fmla="*/ 2 w 4"/>
                <a:gd name="T7" fmla="*/ 2 h 2"/>
                <a:gd name="T8" fmla="*/ 3 w 4"/>
                <a:gd name="T9" fmla="*/ 2 h 2"/>
                <a:gd name="T10" fmla="*/ 4 w 4"/>
                <a:gd name="T11" fmla="*/ 1 h 2"/>
                <a:gd name="T12" fmla="*/ 3 w 4"/>
                <a:gd name="T13" fmla="*/ 1 h 2"/>
                <a:gd name="T14" fmla="*/ 3 w 4"/>
                <a:gd name="T15" fmla="*/ 1 h 2"/>
                <a:gd name="T16" fmla="*/ 3 w 4"/>
                <a:gd name="T17" fmla="*/ 1 h 2"/>
                <a:gd name="T18" fmla="*/ 1 w 4"/>
                <a:gd name="T19" fmla="*/ 0 h 2"/>
                <a:gd name="T20" fmla="*/ 0 w 4"/>
                <a:gd name="T21"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2">
                  <a:moveTo>
                    <a:pt x="0" y="1"/>
                  </a:moveTo>
                  <a:cubicBezTo>
                    <a:pt x="1" y="1"/>
                    <a:pt x="1" y="1"/>
                    <a:pt x="1" y="1"/>
                  </a:cubicBezTo>
                  <a:cubicBezTo>
                    <a:pt x="2" y="2"/>
                    <a:pt x="2" y="2"/>
                    <a:pt x="2" y="2"/>
                  </a:cubicBezTo>
                  <a:cubicBezTo>
                    <a:pt x="2" y="2"/>
                    <a:pt x="2" y="2"/>
                    <a:pt x="2" y="2"/>
                  </a:cubicBezTo>
                  <a:cubicBezTo>
                    <a:pt x="3" y="2"/>
                    <a:pt x="3" y="2"/>
                    <a:pt x="3" y="2"/>
                  </a:cubicBezTo>
                  <a:cubicBezTo>
                    <a:pt x="3" y="2"/>
                    <a:pt x="4" y="2"/>
                    <a:pt x="4" y="1"/>
                  </a:cubicBezTo>
                  <a:cubicBezTo>
                    <a:pt x="4" y="1"/>
                    <a:pt x="3" y="1"/>
                    <a:pt x="3" y="1"/>
                  </a:cubicBezTo>
                  <a:cubicBezTo>
                    <a:pt x="3" y="1"/>
                    <a:pt x="3" y="1"/>
                    <a:pt x="3" y="1"/>
                  </a:cubicBezTo>
                  <a:cubicBezTo>
                    <a:pt x="3" y="1"/>
                    <a:pt x="3" y="1"/>
                    <a:pt x="3" y="1"/>
                  </a:cubicBezTo>
                  <a:cubicBezTo>
                    <a:pt x="2" y="0"/>
                    <a:pt x="2" y="0"/>
                    <a:pt x="1" y="0"/>
                  </a:cubicBezTo>
                  <a:cubicBezTo>
                    <a:pt x="1" y="0"/>
                    <a:pt x="1" y="0"/>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8" name="Freeform 79">
              <a:extLst>
                <a:ext uri="{FF2B5EF4-FFF2-40B4-BE49-F238E27FC236}">
                  <a16:creationId xmlns:a16="http://schemas.microsoft.com/office/drawing/2014/main" id="{FC05B603-6921-4B1D-94A1-915EFB4598A9}"/>
                </a:ext>
              </a:extLst>
            </p:cNvPr>
            <p:cNvSpPr>
              <a:spLocks/>
            </p:cNvSpPr>
            <p:nvPr userDrawn="1"/>
          </p:nvSpPr>
          <p:spPr bwMode="auto">
            <a:xfrm>
              <a:off x="401" y="169"/>
              <a:ext cx="6" cy="2"/>
            </a:xfrm>
            <a:custGeom>
              <a:avLst/>
              <a:gdLst>
                <a:gd name="T0" fmla="*/ 0 w 3"/>
                <a:gd name="T1" fmla="*/ 1 h 1"/>
                <a:gd name="T2" fmla="*/ 1 w 3"/>
                <a:gd name="T3" fmla="*/ 1 h 1"/>
                <a:gd name="T4" fmla="*/ 1 w 3"/>
                <a:gd name="T5" fmla="*/ 1 h 1"/>
                <a:gd name="T6" fmla="*/ 1 w 3"/>
                <a:gd name="T7" fmla="*/ 1 h 1"/>
                <a:gd name="T8" fmla="*/ 1 w 3"/>
                <a:gd name="T9" fmla="*/ 1 h 1"/>
                <a:gd name="T10" fmla="*/ 2 w 3"/>
                <a:gd name="T11" fmla="*/ 1 h 1"/>
                <a:gd name="T12" fmla="*/ 3 w 3"/>
                <a:gd name="T13" fmla="*/ 0 h 1"/>
                <a:gd name="T14" fmla="*/ 3 w 3"/>
                <a:gd name="T15" fmla="*/ 0 h 1"/>
                <a:gd name="T16" fmla="*/ 2 w 3"/>
                <a:gd name="T17" fmla="*/ 0 h 1"/>
                <a:gd name="T18" fmla="*/ 0 w 3"/>
                <a:gd name="T1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1">
                  <a:moveTo>
                    <a:pt x="0" y="1"/>
                  </a:moveTo>
                  <a:cubicBezTo>
                    <a:pt x="1" y="1"/>
                    <a:pt x="1" y="1"/>
                    <a:pt x="1" y="1"/>
                  </a:cubicBezTo>
                  <a:cubicBezTo>
                    <a:pt x="1" y="1"/>
                    <a:pt x="1" y="1"/>
                    <a:pt x="1" y="1"/>
                  </a:cubicBezTo>
                  <a:cubicBezTo>
                    <a:pt x="1" y="1"/>
                    <a:pt x="1" y="1"/>
                    <a:pt x="1" y="1"/>
                  </a:cubicBezTo>
                  <a:cubicBezTo>
                    <a:pt x="1" y="1"/>
                    <a:pt x="1" y="1"/>
                    <a:pt x="1" y="1"/>
                  </a:cubicBezTo>
                  <a:cubicBezTo>
                    <a:pt x="2" y="1"/>
                    <a:pt x="2" y="1"/>
                    <a:pt x="2" y="1"/>
                  </a:cubicBezTo>
                  <a:cubicBezTo>
                    <a:pt x="2" y="1"/>
                    <a:pt x="2" y="1"/>
                    <a:pt x="3" y="0"/>
                  </a:cubicBezTo>
                  <a:cubicBezTo>
                    <a:pt x="3" y="0"/>
                    <a:pt x="3" y="0"/>
                    <a:pt x="3" y="0"/>
                  </a:cubicBezTo>
                  <a:cubicBezTo>
                    <a:pt x="3" y="0"/>
                    <a:pt x="3" y="0"/>
                    <a:pt x="2" y="0"/>
                  </a:cubicBezTo>
                  <a:cubicBezTo>
                    <a:pt x="1" y="0"/>
                    <a:pt x="1" y="0"/>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9" name="Freeform 80">
              <a:extLst>
                <a:ext uri="{FF2B5EF4-FFF2-40B4-BE49-F238E27FC236}">
                  <a16:creationId xmlns:a16="http://schemas.microsoft.com/office/drawing/2014/main" id="{DF962E7F-D697-4494-A326-A2FCF42E7442}"/>
                </a:ext>
              </a:extLst>
            </p:cNvPr>
            <p:cNvSpPr>
              <a:spLocks/>
            </p:cNvSpPr>
            <p:nvPr userDrawn="1"/>
          </p:nvSpPr>
          <p:spPr bwMode="auto">
            <a:xfrm>
              <a:off x="374" y="116"/>
              <a:ext cx="6" cy="6"/>
            </a:xfrm>
            <a:custGeom>
              <a:avLst/>
              <a:gdLst>
                <a:gd name="T0" fmla="*/ 1 w 3"/>
                <a:gd name="T1" fmla="*/ 3 h 3"/>
                <a:gd name="T2" fmla="*/ 1 w 3"/>
                <a:gd name="T3" fmla="*/ 3 h 3"/>
                <a:gd name="T4" fmla="*/ 2 w 3"/>
                <a:gd name="T5" fmla="*/ 2 h 3"/>
                <a:gd name="T6" fmla="*/ 3 w 3"/>
                <a:gd name="T7" fmla="*/ 0 h 3"/>
                <a:gd name="T8" fmla="*/ 2 w 3"/>
                <a:gd name="T9" fmla="*/ 0 h 3"/>
                <a:gd name="T10" fmla="*/ 2 w 3"/>
                <a:gd name="T11" fmla="*/ 0 h 3"/>
                <a:gd name="T12" fmla="*/ 2 w 3"/>
                <a:gd name="T13" fmla="*/ 0 h 3"/>
                <a:gd name="T14" fmla="*/ 1 w 3"/>
                <a:gd name="T15" fmla="*/ 1 h 3"/>
                <a:gd name="T16" fmla="*/ 0 w 3"/>
                <a:gd name="T17" fmla="*/ 2 h 3"/>
                <a:gd name="T18" fmla="*/ 0 w 3"/>
                <a:gd name="T19" fmla="*/ 2 h 3"/>
                <a:gd name="T20" fmla="*/ 1 w 3"/>
                <a:gd name="T21" fmla="*/ 2 h 3"/>
                <a:gd name="T22" fmla="*/ 1 w 3"/>
                <a:gd name="T2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3">
                  <a:moveTo>
                    <a:pt x="1" y="3"/>
                  </a:moveTo>
                  <a:cubicBezTo>
                    <a:pt x="1" y="3"/>
                    <a:pt x="1" y="3"/>
                    <a:pt x="1" y="3"/>
                  </a:cubicBezTo>
                  <a:cubicBezTo>
                    <a:pt x="1" y="3"/>
                    <a:pt x="1" y="3"/>
                    <a:pt x="2" y="2"/>
                  </a:cubicBezTo>
                  <a:cubicBezTo>
                    <a:pt x="2" y="1"/>
                    <a:pt x="3" y="1"/>
                    <a:pt x="3" y="0"/>
                  </a:cubicBezTo>
                  <a:cubicBezTo>
                    <a:pt x="3" y="0"/>
                    <a:pt x="2" y="0"/>
                    <a:pt x="2" y="0"/>
                  </a:cubicBezTo>
                  <a:cubicBezTo>
                    <a:pt x="2" y="0"/>
                    <a:pt x="2" y="0"/>
                    <a:pt x="2" y="0"/>
                  </a:cubicBezTo>
                  <a:cubicBezTo>
                    <a:pt x="2" y="0"/>
                    <a:pt x="2" y="0"/>
                    <a:pt x="2" y="0"/>
                  </a:cubicBezTo>
                  <a:cubicBezTo>
                    <a:pt x="2" y="1"/>
                    <a:pt x="1" y="1"/>
                    <a:pt x="1" y="1"/>
                  </a:cubicBezTo>
                  <a:cubicBezTo>
                    <a:pt x="0" y="1"/>
                    <a:pt x="0" y="1"/>
                    <a:pt x="0" y="2"/>
                  </a:cubicBezTo>
                  <a:cubicBezTo>
                    <a:pt x="0" y="2"/>
                    <a:pt x="0" y="2"/>
                    <a:pt x="0" y="2"/>
                  </a:cubicBezTo>
                  <a:cubicBezTo>
                    <a:pt x="1" y="2"/>
                    <a:pt x="1" y="2"/>
                    <a:pt x="1" y="2"/>
                  </a:cubicBezTo>
                  <a:lnTo>
                    <a:pt x="1" y="3"/>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0" name="Freeform 81">
              <a:extLst>
                <a:ext uri="{FF2B5EF4-FFF2-40B4-BE49-F238E27FC236}">
                  <a16:creationId xmlns:a16="http://schemas.microsoft.com/office/drawing/2014/main" id="{491A913C-A719-4339-840F-F023A43BC8BE}"/>
                </a:ext>
              </a:extLst>
            </p:cNvPr>
            <p:cNvSpPr>
              <a:spLocks/>
            </p:cNvSpPr>
            <p:nvPr userDrawn="1"/>
          </p:nvSpPr>
          <p:spPr bwMode="auto">
            <a:xfrm>
              <a:off x="367" y="116"/>
              <a:ext cx="5" cy="6"/>
            </a:xfrm>
            <a:custGeom>
              <a:avLst/>
              <a:gdLst>
                <a:gd name="T0" fmla="*/ 1 w 2"/>
                <a:gd name="T1" fmla="*/ 0 h 3"/>
                <a:gd name="T2" fmla="*/ 0 w 2"/>
                <a:gd name="T3" fmla="*/ 0 h 3"/>
                <a:gd name="T4" fmla="*/ 0 w 2"/>
                <a:gd name="T5" fmla="*/ 0 h 3"/>
                <a:gd name="T6" fmla="*/ 0 w 2"/>
                <a:gd name="T7" fmla="*/ 0 h 3"/>
                <a:gd name="T8" fmla="*/ 0 w 2"/>
                <a:gd name="T9" fmla="*/ 1 h 3"/>
                <a:gd name="T10" fmla="*/ 1 w 2"/>
                <a:gd name="T11" fmla="*/ 2 h 3"/>
                <a:gd name="T12" fmla="*/ 1 w 2"/>
                <a:gd name="T13" fmla="*/ 3 h 3"/>
                <a:gd name="T14" fmla="*/ 2 w 2"/>
                <a:gd name="T15" fmla="*/ 3 h 3"/>
                <a:gd name="T16" fmla="*/ 2 w 2"/>
                <a:gd name="T17" fmla="*/ 3 h 3"/>
                <a:gd name="T18" fmla="*/ 2 w 2"/>
                <a:gd name="T19" fmla="*/ 3 h 3"/>
                <a:gd name="T20" fmla="*/ 2 w 2"/>
                <a:gd name="T21" fmla="*/ 2 h 3"/>
                <a:gd name="T22" fmla="*/ 2 w 2"/>
                <a:gd name="T23" fmla="*/ 2 h 3"/>
                <a:gd name="T24" fmla="*/ 2 w 2"/>
                <a:gd name="T25" fmla="*/ 2 h 3"/>
                <a:gd name="T26" fmla="*/ 2 w 2"/>
                <a:gd name="T27" fmla="*/ 1 h 3"/>
                <a:gd name="T28" fmla="*/ 1 w 2"/>
                <a:gd name="T29" fmla="*/ 1 h 3"/>
                <a:gd name="T30" fmla="*/ 1 w 2"/>
                <a:gd name="T3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 h="3">
                  <a:moveTo>
                    <a:pt x="1" y="0"/>
                  </a:moveTo>
                  <a:cubicBezTo>
                    <a:pt x="0" y="0"/>
                    <a:pt x="0" y="0"/>
                    <a:pt x="0" y="0"/>
                  </a:cubicBezTo>
                  <a:cubicBezTo>
                    <a:pt x="0" y="0"/>
                    <a:pt x="0" y="0"/>
                    <a:pt x="0" y="0"/>
                  </a:cubicBezTo>
                  <a:cubicBezTo>
                    <a:pt x="0" y="0"/>
                    <a:pt x="0" y="0"/>
                    <a:pt x="0" y="0"/>
                  </a:cubicBezTo>
                  <a:cubicBezTo>
                    <a:pt x="0" y="1"/>
                    <a:pt x="0" y="1"/>
                    <a:pt x="0" y="1"/>
                  </a:cubicBezTo>
                  <a:cubicBezTo>
                    <a:pt x="0" y="1"/>
                    <a:pt x="0" y="2"/>
                    <a:pt x="1" y="2"/>
                  </a:cubicBezTo>
                  <a:cubicBezTo>
                    <a:pt x="1" y="3"/>
                    <a:pt x="1" y="3"/>
                    <a:pt x="1" y="3"/>
                  </a:cubicBezTo>
                  <a:cubicBezTo>
                    <a:pt x="1" y="3"/>
                    <a:pt x="2" y="3"/>
                    <a:pt x="2" y="3"/>
                  </a:cubicBezTo>
                  <a:cubicBezTo>
                    <a:pt x="2" y="3"/>
                    <a:pt x="2" y="3"/>
                    <a:pt x="2" y="3"/>
                  </a:cubicBezTo>
                  <a:cubicBezTo>
                    <a:pt x="2" y="3"/>
                    <a:pt x="2" y="3"/>
                    <a:pt x="2" y="3"/>
                  </a:cubicBezTo>
                  <a:cubicBezTo>
                    <a:pt x="2" y="2"/>
                    <a:pt x="2" y="2"/>
                    <a:pt x="2" y="2"/>
                  </a:cubicBezTo>
                  <a:cubicBezTo>
                    <a:pt x="2" y="2"/>
                    <a:pt x="2" y="2"/>
                    <a:pt x="2" y="2"/>
                  </a:cubicBezTo>
                  <a:cubicBezTo>
                    <a:pt x="2" y="2"/>
                    <a:pt x="2" y="2"/>
                    <a:pt x="2" y="2"/>
                  </a:cubicBezTo>
                  <a:cubicBezTo>
                    <a:pt x="2" y="1"/>
                    <a:pt x="2" y="1"/>
                    <a:pt x="2" y="1"/>
                  </a:cubicBezTo>
                  <a:cubicBezTo>
                    <a:pt x="1" y="1"/>
                    <a:pt x="1" y="1"/>
                    <a:pt x="1" y="1"/>
                  </a:cubicBezTo>
                  <a:lnTo>
                    <a:pt x="1" y="0"/>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1" name="Freeform 82">
              <a:extLst>
                <a:ext uri="{FF2B5EF4-FFF2-40B4-BE49-F238E27FC236}">
                  <a16:creationId xmlns:a16="http://schemas.microsoft.com/office/drawing/2014/main" id="{F469A1AC-6248-4D49-817B-CB1836CCFE95}"/>
                </a:ext>
              </a:extLst>
            </p:cNvPr>
            <p:cNvSpPr>
              <a:spLocks/>
            </p:cNvSpPr>
            <p:nvPr userDrawn="1"/>
          </p:nvSpPr>
          <p:spPr bwMode="auto">
            <a:xfrm>
              <a:off x="370" y="125"/>
              <a:ext cx="8" cy="10"/>
            </a:xfrm>
            <a:custGeom>
              <a:avLst/>
              <a:gdLst>
                <a:gd name="T0" fmla="*/ 2 w 4"/>
                <a:gd name="T1" fmla="*/ 1 h 5"/>
                <a:gd name="T2" fmla="*/ 2 w 4"/>
                <a:gd name="T3" fmla="*/ 1 h 5"/>
                <a:gd name="T4" fmla="*/ 1 w 4"/>
                <a:gd name="T5" fmla="*/ 1 h 5"/>
                <a:gd name="T6" fmla="*/ 1 w 4"/>
                <a:gd name="T7" fmla="*/ 0 h 5"/>
                <a:gd name="T8" fmla="*/ 0 w 4"/>
                <a:gd name="T9" fmla="*/ 0 h 5"/>
                <a:gd name="T10" fmla="*/ 0 w 4"/>
                <a:gd name="T11" fmla="*/ 1 h 5"/>
                <a:gd name="T12" fmla="*/ 0 w 4"/>
                <a:gd name="T13" fmla="*/ 2 h 5"/>
                <a:gd name="T14" fmla="*/ 1 w 4"/>
                <a:gd name="T15" fmla="*/ 3 h 5"/>
                <a:gd name="T16" fmla="*/ 2 w 4"/>
                <a:gd name="T17" fmla="*/ 5 h 5"/>
                <a:gd name="T18" fmla="*/ 3 w 4"/>
                <a:gd name="T19" fmla="*/ 3 h 5"/>
                <a:gd name="T20" fmla="*/ 3 w 4"/>
                <a:gd name="T21" fmla="*/ 2 h 5"/>
                <a:gd name="T22" fmla="*/ 4 w 4"/>
                <a:gd name="T23" fmla="*/ 1 h 5"/>
                <a:gd name="T24" fmla="*/ 3 w 4"/>
                <a:gd name="T25" fmla="*/ 0 h 5"/>
                <a:gd name="T26" fmla="*/ 3 w 4"/>
                <a:gd name="T27" fmla="*/ 0 h 5"/>
                <a:gd name="T28" fmla="*/ 3 w 4"/>
                <a:gd name="T29" fmla="*/ 1 h 5"/>
                <a:gd name="T30" fmla="*/ 2 w 4"/>
                <a:gd name="T31"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 h="5">
                  <a:moveTo>
                    <a:pt x="2" y="1"/>
                  </a:moveTo>
                  <a:cubicBezTo>
                    <a:pt x="2" y="1"/>
                    <a:pt x="2" y="1"/>
                    <a:pt x="2" y="1"/>
                  </a:cubicBezTo>
                  <a:cubicBezTo>
                    <a:pt x="1" y="1"/>
                    <a:pt x="1" y="1"/>
                    <a:pt x="1" y="1"/>
                  </a:cubicBezTo>
                  <a:cubicBezTo>
                    <a:pt x="1" y="1"/>
                    <a:pt x="1" y="0"/>
                    <a:pt x="1" y="0"/>
                  </a:cubicBezTo>
                  <a:cubicBezTo>
                    <a:pt x="1" y="0"/>
                    <a:pt x="0" y="0"/>
                    <a:pt x="0" y="0"/>
                  </a:cubicBezTo>
                  <a:cubicBezTo>
                    <a:pt x="0" y="0"/>
                    <a:pt x="0" y="0"/>
                    <a:pt x="0" y="1"/>
                  </a:cubicBezTo>
                  <a:cubicBezTo>
                    <a:pt x="0" y="1"/>
                    <a:pt x="0" y="1"/>
                    <a:pt x="0" y="2"/>
                  </a:cubicBezTo>
                  <a:cubicBezTo>
                    <a:pt x="0" y="2"/>
                    <a:pt x="1" y="3"/>
                    <a:pt x="1" y="3"/>
                  </a:cubicBezTo>
                  <a:cubicBezTo>
                    <a:pt x="1" y="4"/>
                    <a:pt x="1" y="5"/>
                    <a:pt x="2" y="5"/>
                  </a:cubicBezTo>
                  <a:cubicBezTo>
                    <a:pt x="2" y="5"/>
                    <a:pt x="3" y="4"/>
                    <a:pt x="3" y="3"/>
                  </a:cubicBezTo>
                  <a:cubicBezTo>
                    <a:pt x="3" y="2"/>
                    <a:pt x="3" y="2"/>
                    <a:pt x="3" y="2"/>
                  </a:cubicBezTo>
                  <a:cubicBezTo>
                    <a:pt x="4" y="1"/>
                    <a:pt x="4" y="1"/>
                    <a:pt x="4" y="1"/>
                  </a:cubicBezTo>
                  <a:cubicBezTo>
                    <a:pt x="4" y="0"/>
                    <a:pt x="4" y="0"/>
                    <a:pt x="3" y="0"/>
                  </a:cubicBezTo>
                  <a:cubicBezTo>
                    <a:pt x="3" y="0"/>
                    <a:pt x="3" y="0"/>
                    <a:pt x="3" y="0"/>
                  </a:cubicBezTo>
                  <a:cubicBezTo>
                    <a:pt x="3" y="1"/>
                    <a:pt x="3" y="1"/>
                    <a:pt x="3" y="1"/>
                  </a:cubicBezTo>
                  <a:lnTo>
                    <a:pt x="2" y="1"/>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2" name="Freeform 83">
              <a:extLst>
                <a:ext uri="{FF2B5EF4-FFF2-40B4-BE49-F238E27FC236}">
                  <a16:creationId xmlns:a16="http://schemas.microsoft.com/office/drawing/2014/main" id="{DE023DF2-41B3-45BD-8202-6C41AC05D070}"/>
                </a:ext>
              </a:extLst>
            </p:cNvPr>
            <p:cNvSpPr>
              <a:spLocks/>
            </p:cNvSpPr>
            <p:nvPr userDrawn="1"/>
          </p:nvSpPr>
          <p:spPr bwMode="auto">
            <a:xfrm>
              <a:off x="372" y="127"/>
              <a:ext cx="4" cy="6"/>
            </a:xfrm>
            <a:custGeom>
              <a:avLst/>
              <a:gdLst>
                <a:gd name="T0" fmla="*/ 1 w 2"/>
                <a:gd name="T1" fmla="*/ 0 h 3"/>
                <a:gd name="T2" fmla="*/ 0 w 2"/>
                <a:gd name="T3" fmla="*/ 0 h 3"/>
                <a:gd name="T4" fmla="*/ 0 w 2"/>
                <a:gd name="T5" fmla="*/ 1 h 3"/>
                <a:gd name="T6" fmla="*/ 0 w 2"/>
                <a:gd name="T7" fmla="*/ 1 h 3"/>
                <a:gd name="T8" fmla="*/ 0 w 2"/>
                <a:gd name="T9" fmla="*/ 2 h 3"/>
                <a:gd name="T10" fmla="*/ 0 w 2"/>
                <a:gd name="T11" fmla="*/ 2 h 3"/>
                <a:gd name="T12" fmla="*/ 1 w 2"/>
                <a:gd name="T13" fmla="*/ 3 h 3"/>
                <a:gd name="T14" fmla="*/ 1 w 2"/>
                <a:gd name="T15" fmla="*/ 2 h 3"/>
                <a:gd name="T16" fmla="*/ 2 w 2"/>
                <a:gd name="T17" fmla="*/ 1 h 3"/>
                <a:gd name="T18" fmla="*/ 2 w 2"/>
                <a:gd name="T19" fmla="*/ 1 h 3"/>
                <a:gd name="T20" fmla="*/ 2 w 2"/>
                <a:gd name="T21" fmla="*/ 0 h 3"/>
                <a:gd name="T22" fmla="*/ 1 w 2"/>
                <a:gd name="T23" fmla="*/ 0 h 3"/>
                <a:gd name="T24" fmla="*/ 1 w 2"/>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 h="3">
                  <a:moveTo>
                    <a:pt x="1" y="0"/>
                  </a:moveTo>
                  <a:cubicBezTo>
                    <a:pt x="0" y="0"/>
                    <a:pt x="0" y="0"/>
                    <a:pt x="0" y="0"/>
                  </a:cubicBezTo>
                  <a:cubicBezTo>
                    <a:pt x="0" y="0"/>
                    <a:pt x="0" y="1"/>
                    <a:pt x="0" y="1"/>
                  </a:cubicBezTo>
                  <a:cubicBezTo>
                    <a:pt x="0" y="1"/>
                    <a:pt x="0" y="1"/>
                    <a:pt x="0" y="1"/>
                  </a:cubicBezTo>
                  <a:cubicBezTo>
                    <a:pt x="0" y="2"/>
                    <a:pt x="0" y="2"/>
                    <a:pt x="0" y="2"/>
                  </a:cubicBezTo>
                  <a:cubicBezTo>
                    <a:pt x="0" y="2"/>
                    <a:pt x="0" y="2"/>
                    <a:pt x="0" y="2"/>
                  </a:cubicBezTo>
                  <a:cubicBezTo>
                    <a:pt x="0" y="3"/>
                    <a:pt x="1" y="3"/>
                    <a:pt x="1" y="3"/>
                  </a:cubicBezTo>
                  <a:cubicBezTo>
                    <a:pt x="1" y="3"/>
                    <a:pt x="1" y="3"/>
                    <a:pt x="1" y="2"/>
                  </a:cubicBezTo>
                  <a:cubicBezTo>
                    <a:pt x="2" y="1"/>
                    <a:pt x="2" y="1"/>
                    <a:pt x="2" y="1"/>
                  </a:cubicBezTo>
                  <a:cubicBezTo>
                    <a:pt x="2" y="1"/>
                    <a:pt x="2" y="1"/>
                    <a:pt x="2" y="1"/>
                  </a:cubicBezTo>
                  <a:cubicBezTo>
                    <a:pt x="2" y="1"/>
                    <a:pt x="2" y="1"/>
                    <a:pt x="2" y="0"/>
                  </a:cubicBezTo>
                  <a:cubicBezTo>
                    <a:pt x="1" y="0"/>
                    <a:pt x="1" y="0"/>
                    <a:pt x="1" y="0"/>
                  </a:cubicBezTo>
                  <a:cubicBezTo>
                    <a:pt x="1" y="0"/>
                    <a:pt x="1" y="0"/>
                    <a:pt x="1" y="0"/>
                  </a:cubicBez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3" name="Freeform 84">
              <a:extLst>
                <a:ext uri="{FF2B5EF4-FFF2-40B4-BE49-F238E27FC236}">
                  <a16:creationId xmlns:a16="http://schemas.microsoft.com/office/drawing/2014/main" id="{ECBBEEA2-27C9-46CF-B058-62D1E81B641D}"/>
                </a:ext>
              </a:extLst>
            </p:cNvPr>
            <p:cNvSpPr>
              <a:spLocks/>
            </p:cNvSpPr>
            <p:nvPr userDrawn="1"/>
          </p:nvSpPr>
          <p:spPr bwMode="auto">
            <a:xfrm>
              <a:off x="213" y="241"/>
              <a:ext cx="73" cy="89"/>
            </a:xfrm>
            <a:custGeom>
              <a:avLst/>
              <a:gdLst>
                <a:gd name="T0" fmla="*/ 32 w 35"/>
                <a:gd name="T1" fmla="*/ 25 h 42"/>
                <a:gd name="T2" fmla="*/ 34 w 35"/>
                <a:gd name="T3" fmla="*/ 25 h 42"/>
                <a:gd name="T4" fmla="*/ 33 w 35"/>
                <a:gd name="T5" fmla="*/ 30 h 42"/>
                <a:gd name="T6" fmla="*/ 33 w 35"/>
                <a:gd name="T7" fmla="*/ 36 h 42"/>
                <a:gd name="T8" fmla="*/ 33 w 35"/>
                <a:gd name="T9" fmla="*/ 38 h 42"/>
                <a:gd name="T10" fmla="*/ 30 w 35"/>
                <a:gd name="T11" fmla="*/ 41 h 42"/>
                <a:gd name="T12" fmla="*/ 28 w 35"/>
                <a:gd name="T13" fmla="*/ 38 h 42"/>
                <a:gd name="T14" fmla="*/ 26 w 35"/>
                <a:gd name="T15" fmla="*/ 38 h 42"/>
                <a:gd name="T16" fmla="*/ 29 w 35"/>
                <a:gd name="T17" fmla="*/ 30 h 42"/>
                <a:gd name="T18" fmla="*/ 27 w 35"/>
                <a:gd name="T19" fmla="*/ 28 h 42"/>
                <a:gd name="T20" fmla="*/ 24 w 35"/>
                <a:gd name="T21" fmla="*/ 33 h 42"/>
                <a:gd name="T22" fmla="*/ 22 w 35"/>
                <a:gd name="T23" fmla="*/ 37 h 42"/>
                <a:gd name="T24" fmla="*/ 18 w 35"/>
                <a:gd name="T25" fmla="*/ 35 h 42"/>
                <a:gd name="T26" fmla="*/ 18 w 35"/>
                <a:gd name="T27" fmla="*/ 31 h 42"/>
                <a:gd name="T28" fmla="*/ 17 w 35"/>
                <a:gd name="T29" fmla="*/ 29 h 42"/>
                <a:gd name="T30" fmla="*/ 22 w 35"/>
                <a:gd name="T31" fmla="*/ 28 h 42"/>
                <a:gd name="T32" fmla="*/ 21 w 35"/>
                <a:gd name="T33" fmla="*/ 20 h 42"/>
                <a:gd name="T34" fmla="*/ 20 w 35"/>
                <a:gd name="T35" fmla="*/ 22 h 42"/>
                <a:gd name="T36" fmla="*/ 14 w 35"/>
                <a:gd name="T37" fmla="*/ 31 h 42"/>
                <a:gd name="T38" fmla="*/ 12 w 35"/>
                <a:gd name="T39" fmla="*/ 29 h 42"/>
                <a:gd name="T40" fmla="*/ 9 w 35"/>
                <a:gd name="T41" fmla="*/ 29 h 42"/>
                <a:gd name="T42" fmla="*/ 9 w 35"/>
                <a:gd name="T43" fmla="*/ 25 h 42"/>
                <a:gd name="T44" fmla="*/ 9 w 35"/>
                <a:gd name="T45" fmla="*/ 23 h 42"/>
                <a:gd name="T46" fmla="*/ 14 w 35"/>
                <a:gd name="T47" fmla="*/ 23 h 42"/>
                <a:gd name="T48" fmla="*/ 8 w 35"/>
                <a:gd name="T49" fmla="*/ 21 h 42"/>
                <a:gd name="T50" fmla="*/ 5 w 35"/>
                <a:gd name="T51" fmla="*/ 20 h 42"/>
                <a:gd name="T52" fmla="*/ 3 w 35"/>
                <a:gd name="T53" fmla="*/ 16 h 42"/>
                <a:gd name="T54" fmla="*/ 1 w 35"/>
                <a:gd name="T55" fmla="*/ 9 h 42"/>
                <a:gd name="T56" fmla="*/ 1 w 35"/>
                <a:gd name="T57" fmla="*/ 7 h 42"/>
                <a:gd name="T58" fmla="*/ 2 w 35"/>
                <a:gd name="T59" fmla="*/ 4 h 42"/>
                <a:gd name="T60" fmla="*/ 2 w 35"/>
                <a:gd name="T61" fmla="*/ 2 h 42"/>
                <a:gd name="T62" fmla="*/ 6 w 35"/>
                <a:gd name="T63" fmla="*/ 7 h 42"/>
                <a:gd name="T64" fmla="*/ 7 w 35"/>
                <a:gd name="T65" fmla="*/ 10 h 42"/>
                <a:gd name="T66" fmla="*/ 8 w 35"/>
                <a:gd name="T67" fmla="*/ 16 h 42"/>
                <a:gd name="T68" fmla="*/ 9 w 35"/>
                <a:gd name="T69" fmla="*/ 9 h 42"/>
                <a:gd name="T70" fmla="*/ 9 w 35"/>
                <a:gd name="T71" fmla="*/ 4 h 42"/>
                <a:gd name="T72" fmla="*/ 10 w 35"/>
                <a:gd name="T73" fmla="*/ 2 h 42"/>
                <a:gd name="T74" fmla="*/ 13 w 35"/>
                <a:gd name="T75" fmla="*/ 0 h 42"/>
                <a:gd name="T76" fmla="*/ 15 w 35"/>
                <a:gd name="T77" fmla="*/ 2 h 42"/>
                <a:gd name="T78" fmla="*/ 17 w 35"/>
                <a:gd name="T79" fmla="*/ 1 h 42"/>
                <a:gd name="T80" fmla="*/ 17 w 35"/>
                <a:gd name="T81" fmla="*/ 9 h 42"/>
                <a:gd name="T82" fmla="*/ 30 w 35"/>
                <a:gd name="T83" fmla="*/ 16 h 42"/>
                <a:gd name="T84" fmla="*/ 24 w 35"/>
                <a:gd name="T85" fmla="*/ 1 h 42"/>
                <a:gd name="T86" fmla="*/ 32 w 35"/>
                <a:gd name="T87" fmla="*/ 2 h 42"/>
                <a:gd name="T88" fmla="*/ 32 w 35"/>
                <a:gd name="T89" fmla="*/ 8 h 42"/>
                <a:gd name="T90" fmla="*/ 23 w 35"/>
                <a:gd name="T91" fmla="*/ 6 h 42"/>
                <a:gd name="T92" fmla="*/ 26 w 35"/>
                <a:gd name="T93" fmla="*/ 10 h 42"/>
                <a:gd name="T94" fmla="*/ 31 w 35"/>
                <a:gd name="T95" fmla="*/ 1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 h="42">
                  <a:moveTo>
                    <a:pt x="30" y="20"/>
                  </a:moveTo>
                  <a:cubicBezTo>
                    <a:pt x="30" y="20"/>
                    <a:pt x="30" y="21"/>
                    <a:pt x="30" y="21"/>
                  </a:cubicBezTo>
                  <a:cubicBezTo>
                    <a:pt x="30" y="23"/>
                    <a:pt x="30" y="23"/>
                    <a:pt x="30" y="23"/>
                  </a:cubicBezTo>
                  <a:cubicBezTo>
                    <a:pt x="31" y="24"/>
                    <a:pt x="31" y="25"/>
                    <a:pt x="32" y="25"/>
                  </a:cubicBezTo>
                  <a:cubicBezTo>
                    <a:pt x="32" y="25"/>
                    <a:pt x="33" y="25"/>
                    <a:pt x="33" y="24"/>
                  </a:cubicBezTo>
                  <a:cubicBezTo>
                    <a:pt x="33" y="24"/>
                    <a:pt x="33" y="24"/>
                    <a:pt x="33" y="24"/>
                  </a:cubicBezTo>
                  <a:cubicBezTo>
                    <a:pt x="33" y="24"/>
                    <a:pt x="33" y="24"/>
                    <a:pt x="33" y="24"/>
                  </a:cubicBezTo>
                  <a:cubicBezTo>
                    <a:pt x="33" y="24"/>
                    <a:pt x="34" y="24"/>
                    <a:pt x="34" y="25"/>
                  </a:cubicBezTo>
                  <a:cubicBezTo>
                    <a:pt x="34" y="25"/>
                    <a:pt x="34" y="25"/>
                    <a:pt x="34" y="25"/>
                  </a:cubicBezTo>
                  <a:cubicBezTo>
                    <a:pt x="34" y="25"/>
                    <a:pt x="34" y="26"/>
                    <a:pt x="34" y="27"/>
                  </a:cubicBezTo>
                  <a:cubicBezTo>
                    <a:pt x="34" y="27"/>
                    <a:pt x="34" y="28"/>
                    <a:pt x="34" y="28"/>
                  </a:cubicBezTo>
                  <a:cubicBezTo>
                    <a:pt x="34" y="29"/>
                    <a:pt x="34" y="29"/>
                    <a:pt x="33" y="30"/>
                  </a:cubicBezTo>
                  <a:cubicBezTo>
                    <a:pt x="34" y="30"/>
                    <a:pt x="34" y="31"/>
                    <a:pt x="34" y="32"/>
                  </a:cubicBezTo>
                  <a:cubicBezTo>
                    <a:pt x="34" y="33"/>
                    <a:pt x="34" y="33"/>
                    <a:pt x="33" y="33"/>
                  </a:cubicBezTo>
                  <a:cubicBezTo>
                    <a:pt x="34" y="34"/>
                    <a:pt x="34" y="34"/>
                    <a:pt x="34" y="35"/>
                  </a:cubicBezTo>
                  <a:cubicBezTo>
                    <a:pt x="34" y="35"/>
                    <a:pt x="34" y="35"/>
                    <a:pt x="33" y="36"/>
                  </a:cubicBezTo>
                  <a:cubicBezTo>
                    <a:pt x="33" y="37"/>
                    <a:pt x="33" y="37"/>
                    <a:pt x="33" y="38"/>
                  </a:cubicBezTo>
                  <a:cubicBezTo>
                    <a:pt x="33" y="38"/>
                    <a:pt x="33" y="38"/>
                    <a:pt x="33" y="38"/>
                  </a:cubicBezTo>
                  <a:cubicBezTo>
                    <a:pt x="33" y="38"/>
                    <a:pt x="33" y="38"/>
                    <a:pt x="33" y="38"/>
                  </a:cubicBezTo>
                  <a:cubicBezTo>
                    <a:pt x="33" y="38"/>
                    <a:pt x="33" y="38"/>
                    <a:pt x="33" y="38"/>
                  </a:cubicBezTo>
                  <a:cubicBezTo>
                    <a:pt x="33" y="37"/>
                    <a:pt x="32" y="37"/>
                    <a:pt x="32" y="37"/>
                  </a:cubicBezTo>
                  <a:cubicBezTo>
                    <a:pt x="32" y="37"/>
                    <a:pt x="32" y="37"/>
                    <a:pt x="32" y="38"/>
                  </a:cubicBezTo>
                  <a:cubicBezTo>
                    <a:pt x="31" y="39"/>
                    <a:pt x="31" y="39"/>
                    <a:pt x="31" y="40"/>
                  </a:cubicBezTo>
                  <a:cubicBezTo>
                    <a:pt x="30" y="40"/>
                    <a:pt x="30" y="40"/>
                    <a:pt x="30" y="41"/>
                  </a:cubicBezTo>
                  <a:cubicBezTo>
                    <a:pt x="30" y="41"/>
                    <a:pt x="30" y="41"/>
                    <a:pt x="30" y="41"/>
                  </a:cubicBezTo>
                  <a:cubicBezTo>
                    <a:pt x="30" y="42"/>
                    <a:pt x="30" y="42"/>
                    <a:pt x="30" y="42"/>
                  </a:cubicBezTo>
                  <a:cubicBezTo>
                    <a:pt x="30" y="42"/>
                    <a:pt x="30" y="42"/>
                    <a:pt x="30" y="42"/>
                  </a:cubicBezTo>
                  <a:cubicBezTo>
                    <a:pt x="29" y="42"/>
                    <a:pt x="28" y="40"/>
                    <a:pt x="28" y="38"/>
                  </a:cubicBezTo>
                  <a:cubicBezTo>
                    <a:pt x="28" y="37"/>
                    <a:pt x="27" y="37"/>
                    <a:pt x="27" y="37"/>
                  </a:cubicBezTo>
                  <a:cubicBezTo>
                    <a:pt x="27" y="37"/>
                    <a:pt x="26" y="37"/>
                    <a:pt x="26" y="38"/>
                  </a:cubicBezTo>
                  <a:cubicBezTo>
                    <a:pt x="26" y="38"/>
                    <a:pt x="26" y="38"/>
                    <a:pt x="26" y="38"/>
                  </a:cubicBezTo>
                  <a:cubicBezTo>
                    <a:pt x="26" y="38"/>
                    <a:pt x="26" y="38"/>
                    <a:pt x="26" y="38"/>
                  </a:cubicBezTo>
                  <a:cubicBezTo>
                    <a:pt x="26" y="38"/>
                    <a:pt x="25" y="38"/>
                    <a:pt x="25" y="37"/>
                  </a:cubicBezTo>
                  <a:cubicBezTo>
                    <a:pt x="25" y="37"/>
                    <a:pt x="25" y="36"/>
                    <a:pt x="25" y="35"/>
                  </a:cubicBezTo>
                  <a:cubicBezTo>
                    <a:pt x="25" y="34"/>
                    <a:pt x="26" y="34"/>
                    <a:pt x="28" y="32"/>
                  </a:cubicBezTo>
                  <a:cubicBezTo>
                    <a:pt x="29" y="32"/>
                    <a:pt x="29" y="31"/>
                    <a:pt x="29" y="30"/>
                  </a:cubicBezTo>
                  <a:cubicBezTo>
                    <a:pt x="29" y="29"/>
                    <a:pt x="29" y="28"/>
                    <a:pt x="28" y="27"/>
                  </a:cubicBezTo>
                  <a:cubicBezTo>
                    <a:pt x="27" y="27"/>
                    <a:pt x="27" y="26"/>
                    <a:pt x="27" y="26"/>
                  </a:cubicBezTo>
                  <a:cubicBezTo>
                    <a:pt x="26" y="26"/>
                    <a:pt x="26" y="27"/>
                    <a:pt x="26" y="27"/>
                  </a:cubicBezTo>
                  <a:cubicBezTo>
                    <a:pt x="26" y="27"/>
                    <a:pt x="26" y="27"/>
                    <a:pt x="27" y="28"/>
                  </a:cubicBezTo>
                  <a:cubicBezTo>
                    <a:pt x="27" y="28"/>
                    <a:pt x="27" y="28"/>
                    <a:pt x="27" y="28"/>
                  </a:cubicBezTo>
                  <a:cubicBezTo>
                    <a:pt x="27" y="28"/>
                    <a:pt x="27" y="29"/>
                    <a:pt x="27" y="29"/>
                  </a:cubicBezTo>
                  <a:cubicBezTo>
                    <a:pt x="26" y="30"/>
                    <a:pt x="26" y="30"/>
                    <a:pt x="26" y="31"/>
                  </a:cubicBezTo>
                  <a:cubicBezTo>
                    <a:pt x="26" y="32"/>
                    <a:pt x="25" y="32"/>
                    <a:pt x="24" y="33"/>
                  </a:cubicBezTo>
                  <a:cubicBezTo>
                    <a:pt x="24" y="33"/>
                    <a:pt x="24" y="34"/>
                    <a:pt x="23" y="34"/>
                  </a:cubicBezTo>
                  <a:cubicBezTo>
                    <a:pt x="23" y="35"/>
                    <a:pt x="23" y="35"/>
                    <a:pt x="23" y="35"/>
                  </a:cubicBezTo>
                  <a:cubicBezTo>
                    <a:pt x="22" y="35"/>
                    <a:pt x="22" y="36"/>
                    <a:pt x="22" y="36"/>
                  </a:cubicBezTo>
                  <a:cubicBezTo>
                    <a:pt x="22" y="37"/>
                    <a:pt x="22" y="37"/>
                    <a:pt x="22" y="37"/>
                  </a:cubicBezTo>
                  <a:cubicBezTo>
                    <a:pt x="22" y="37"/>
                    <a:pt x="21" y="36"/>
                    <a:pt x="20" y="36"/>
                  </a:cubicBezTo>
                  <a:cubicBezTo>
                    <a:pt x="20" y="35"/>
                    <a:pt x="20" y="35"/>
                    <a:pt x="20" y="34"/>
                  </a:cubicBezTo>
                  <a:cubicBezTo>
                    <a:pt x="20" y="35"/>
                    <a:pt x="20" y="35"/>
                    <a:pt x="19" y="35"/>
                  </a:cubicBezTo>
                  <a:cubicBezTo>
                    <a:pt x="18" y="35"/>
                    <a:pt x="18" y="35"/>
                    <a:pt x="18" y="35"/>
                  </a:cubicBezTo>
                  <a:cubicBezTo>
                    <a:pt x="17" y="35"/>
                    <a:pt x="17" y="35"/>
                    <a:pt x="17" y="35"/>
                  </a:cubicBezTo>
                  <a:cubicBezTo>
                    <a:pt x="17" y="35"/>
                    <a:pt x="17" y="35"/>
                    <a:pt x="17" y="35"/>
                  </a:cubicBezTo>
                  <a:cubicBezTo>
                    <a:pt x="17" y="34"/>
                    <a:pt x="17" y="34"/>
                    <a:pt x="17" y="34"/>
                  </a:cubicBezTo>
                  <a:cubicBezTo>
                    <a:pt x="17" y="33"/>
                    <a:pt x="17" y="32"/>
                    <a:pt x="18" y="31"/>
                  </a:cubicBezTo>
                  <a:cubicBezTo>
                    <a:pt x="17" y="31"/>
                    <a:pt x="17" y="30"/>
                    <a:pt x="16" y="30"/>
                  </a:cubicBezTo>
                  <a:cubicBezTo>
                    <a:pt x="16" y="30"/>
                    <a:pt x="16" y="30"/>
                    <a:pt x="16" y="30"/>
                  </a:cubicBezTo>
                  <a:cubicBezTo>
                    <a:pt x="16" y="30"/>
                    <a:pt x="16" y="30"/>
                    <a:pt x="16" y="30"/>
                  </a:cubicBezTo>
                  <a:cubicBezTo>
                    <a:pt x="17" y="29"/>
                    <a:pt x="17" y="29"/>
                    <a:pt x="17" y="29"/>
                  </a:cubicBezTo>
                  <a:cubicBezTo>
                    <a:pt x="17" y="29"/>
                    <a:pt x="18" y="28"/>
                    <a:pt x="19" y="28"/>
                  </a:cubicBezTo>
                  <a:cubicBezTo>
                    <a:pt x="19" y="28"/>
                    <a:pt x="20" y="28"/>
                    <a:pt x="21" y="29"/>
                  </a:cubicBezTo>
                  <a:cubicBezTo>
                    <a:pt x="21" y="29"/>
                    <a:pt x="21" y="29"/>
                    <a:pt x="22" y="29"/>
                  </a:cubicBezTo>
                  <a:cubicBezTo>
                    <a:pt x="22" y="29"/>
                    <a:pt x="22" y="29"/>
                    <a:pt x="22" y="28"/>
                  </a:cubicBezTo>
                  <a:cubicBezTo>
                    <a:pt x="22" y="28"/>
                    <a:pt x="22" y="27"/>
                    <a:pt x="21" y="25"/>
                  </a:cubicBezTo>
                  <a:cubicBezTo>
                    <a:pt x="21" y="24"/>
                    <a:pt x="21" y="23"/>
                    <a:pt x="21" y="23"/>
                  </a:cubicBezTo>
                  <a:cubicBezTo>
                    <a:pt x="21" y="22"/>
                    <a:pt x="21" y="20"/>
                    <a:pt x="22" y="20"/>
                  </a:cubicBezTo>
                  <a:cubicBezTo>
                    <a:pt x="22" y="20"/>
                    <a:pt x="21" y="20"/>
                    <a:pt x="21" y="20"/>
                  </a:cubicBezTo>
                  <a:cubicBezTo>
                    <a:pt x="21" y="20"/>
                    <a:pt x="20" y="20"/>
                    <a:pt x="20" y="20"/>
                  </a:cubicBezTo>
                  <a:cubicBezTo>
                    <a:pt x="20" y="20"/>
                    <a:pt x="19" y="21"/>
                    <a:pt x="19" y="21"/>
                  </a:cubicBezTo>
                  <a:cubicBezTo>
                    <a:pt x="19" y="21"/>
                    <a:pt x="19" y="21"/>
                    <a:pt x="20" y="21"/>
                  </a:cubicBezTo>
                  <a:cubicBezTo>
                    <a:pt x="20" y="21"/>
                    <a:pt x="20" y="21"/>
                    <a:pt x="20" y="22"/>
                  </a:cubicBezTo>
                  <a:cubicBezTo>
                    <a:pt x="20" y="23"/>
                    <a:pt x="19" y="24"/>
                    <a:pt x="18" y="24"/>
                  </a:cubicBezTo>
                  <a:cubicBezTo>
                    <a:pt x="18" y="26"/>
                    <a:pt x="17" y="26"/>
                    <a:pt x="16" y="27"/>
                  </a:cubicBezTo>
                  <a:cubicBezTo>
                    <a:pt x="16" y="27"/>
                    <a:pt x="16" y="28"/>
                    <a:pt x="16" y="28"/>
                  </a:cubicBezTo>
                  <a:cubicBezTo>
                    <a:pt x="15" y="30"/>
                    <a:pt x="14" y="30"/>
                    <a:pt x="14" y="31"/>
                  </a:cubicBezTo>
                  <a:cubicBezTo>
                    <a:pt x="14" y="31"/>
                    <a:pt x="14" y="31"/>
                    <a:pt x="14" y="31"/>
                  </a:cubicBezTo>
                  <a:cubicBezTo>
                    <a:pt x="14" y="31"/>
                    <a:pt x="14" y="31"/>
                    <a:pt x="13" y="31"/>
                  </a:cubicBezTo>
                  <a:cubicBezTo>
                    <a:pt x="13" y="30"/>
                    <a:pt x="13" y="30"/>
                    <a:pt x="13" y="30"/>
                  </a:cubicBezTo>
                  <a:cubicBezTo>
                    <a:pt x="13" y="30"/>
                    <a:pt x="12" y="30"/>
                    <a:pt x="12" y="29"/>
                  </a:cubicBezTo>
                  <a:cubicBezTo>
                    <a:pt x="12" y="29"/>
                    <a:pt x="12" y="29"/>
                    <a:pt x="12" y="29"/>
                  </a:cubicBezTo>
                  <a:cubicBezTo>
                    <a:pt x="11" y="29"/>
                    <a:pt x="11" y="29"/>
                    <a:pt x="11" y="29"/>
                  </a:cubicBezTo>
                  <a:cubicBezTo>
                    <a:pt x="11" y="29"/>
                    <a:pt x="11" y="29"/>
                    <a:pt x="11" y="29"/>
                  </a:cubicBezTo>
                  <a:cubicBezTo>
                    <a:pt x="10" y="29"/>
                    <a:pt x="9" y="29"/>
                    <a:pt x="9" y="29"/>
                  </a:cubicBezTo>
                  <a:cubicBezTo>
                    <a:pt x="9" y="30"/>
                    <a:pt x="9" y="30"/>
                    <a:pt x="9" y="30"/>
                  </a:cubicBezTo>
                  <a:cubicBezTo>
                    <a:pt x="8" y="30"/>
                    <a:pt x="8" y="29"/>
                    <a:pt x="8" y="29"/>
                  </a:cubicBezTo>
                  <a:cubicBezTo>
                    <a:pt x="8" y="27"/>
                    <a:pt x="9" y="26"/>
                    <a:pt x="9" y="25"/>
                  </a:cubicBezTo>
                  <a:cubicBezTo>
                    <a:pt x="9" y="25"/>
                    <a:pt x="9" y="25"/>
                    <a:pt x="9" y="25"/>
                  </a:cubicBezTo>
                  <a:cubicBezTo>
                    <a:pt x="9" y="24"/>
                    <a:pt x="9" y="24"/>
                    <a:pt x="9" y="24"/>
                  </a:cubicBezTo>
                  <a:cubicBezTo>
                    <a:pt x="8" y="24"/>
                    <a:pt x="8" y="24"/>
                    <a:pt x="8" y="24"/>
                  </a:cubicBezTo>
                  <a:cubicBezTo>
                    <a:pt x="8" y="24"/>
                    <a:pt x="8" y="24"/>
                    <a:pt x="8" y="24"/>
                  </a:cubicBezTo>
                  <a:cubicBezTo>
                    <a:pt x="8" y="24"/>
                    <a:pt x="8" y="23"/>
                    <a:pt x="9" y="23"/>
                  </a:cubicBezTo>
                  <a:cubicBezTo>
                    <a:pt x="10" y="22"/>
                    <a:pt x="10" y="22"/>
                    <a:pt x="11" y="22"/>
                  </a:cubicBezTo>
                  <a:cubicBezTo>
                    <a:pt x="11" y="22"/>
                    <a:pt x="12" y="22"/>
                    <a:pt x="12" y="23"/>
                  </a:cubicBezTo>
                  <a:cubicBezTo>
                    <a:pt x="13" y="23"/>
                    <a:pt x="13" y="24"/>
                    <a:pt x="13" y="24"/>
                  </a:cubicBezTo>
                  <a:cubicBezTo>
                    <a:pt x="13" y="24"/>
                    <a:pt x="14" y="23"/>
                    <a:pt x="14" y="23"/>
                  </a:cubicBezTo>
                  <a:cubicBezTo>
                    <a:pt x="14" y="23"/>
                    <a:pt x="14" y="23"/>
                    <a:pt x="14" y="23"/>
                  </a:cubicBezTo>
                  <a:cubicBezTo>
                    <a:pt x="14" y="22"/>
                    <a:pt x="13" y="21"/>
                    <a:pt x="12" y="20"/>
                  </a:cubicBezTo>
                  <a:cubicBezTo>
                    <a:pt x="12" y="20"/>
                    <a:pt x="11" y="20"/>
                    <a:pt x="10" y="20"/>
                  </a:cubicBezTo>
                  <a:cubicBezTo>
                    <a:pt x="9" y="20"/>
                    <a:pt x="8" y="20"/>
                    <a:pt x="8" y="21"/>
                  </a:cubicBezTo>
                  <a:cubicBezTo>
                    <a:pt x="8" y="22"/>
                    <a:pt x="8" y="22"/>
                    <a:pt x="8" y="22"/>
                  </a:cubicBezTo>
                  <a:cubicBezTo>
                    <a:pt x="8" y="22"/>
                    <a:pt x="8" y="22"/>
                    <a:pt x="7" y="22"/>
                  </a:cubicBezTo>
                  <a:cubicBezTo>
                    <a:pt x="7" y="22"/>
                    <a:pt x="7" y="22"/>
                    <a:pt x="6" y="21"/>
                  </a:cubicBezTo>
                  <a:cubicBezTo>
                    <a:pt x="5" y="20"/>
                    <a:pt x="5" y="20"/>
                    <a:pt x="5" y="20"/>
                  </a:cubicBezTo>
                  <a:cubicBezTo>
                    <a:pt x="5" y="20"/>
                    <a:pt x="5" y="19"/>
                    <a:pt x="5" y="19"/>
                  </a:cubicBezTo>
                  <a:cubicBezTo>
                    <a:pt x="5" y="19"/>
                    <a:pt x="5" y="19"/>
                    <a:pt x="5" y="19"/>
                  </a:cubicBezTo>
                  <a:cubicBezTo>
                    <a:pt x="5" y="19"/>
                    <a:pt x="5" y="19"/>
                    <a:pt x="4" y="18"/>
                  </a:cubicBezTo>
                  <a:cubicBezTo>
                    <a:pt x="4" y="18"/>
                    <a:pt x="3" y="17"/>
                    <a:pt x="3" y="16"/>
                  </a:cubicBezTo>
                  <a:cubicBezTo>
                    <a:pt x="3" y="15"/>
                    <a:pt x="3" y="15"/>
                    <a:pt x="3" y="15"/>
                  </a:cubicBezTo>
                  <a:cubicBezTo>
                    <a:pt x="2" y="14"/>
                    <a:pt x="1" y="13"/>
                    <a:pt x="1" y="12"/>
                  </a:cubicBezTo>
                  <a:cubicBezTo>
                    <a:pt x="1" y="12"/>
                    <a:pt x="1" y="11"/>
                    <a:pt x="2" y="11"/>
                  </a:cubicBezTo>
                  <a:cubicBezTo>
                    <a:pt x="1" y="11"/>
                    <a:pt x="1" y="11"/>
                    <a:pt x="1" y="9"/>
                  </a:cubicBezTo>
                  <a:cubicBezTo>
                    <a:pt x="0" y="8"/>
                    <a:pt x="0" y="8"/>
                    <a:pt x="0" y="8"/>
                  </a:cubicBezTo>
                  <a:cubicBezTo>
                    <a:pt x="0" y="7"/>
                    <a:pt x="0" y="7"/>
                    <a:pt x="0" y="7"/>
                  </a:cubicBezTo>
                  <a:cubicBezTo>
                    <a:pt x="0" y="7"/>
                    <a:pt x="0" y="7"/>
                    <a:pt x="0" y="7"/>
                  </a:cubicBezTo>
                  <a:cubicBezTo>
                    <a:pt x="1" y="7"/>
                    <a:pt x="1" y="7"/>
                    <a:pt x="1" y="7"/>
                  </a:cubicBezTo>
                  <a:cubicBezTo>
                    <a:pt x="2" y="7"/>
                    <a:pt x="2" y="7"/>
                    <a:pt x="2" y="7"/>
                  </a:cubicBezTo>
                  <a:cubicBezTo>
                    <a:pt x="2" y="6"/>
                    <a:pt x="2" y="6"/>
                    <a:pt x="2" y="6"/>
                  </a:cubicBezTo>
                  <a:cubicBezTo>
                    <a:pt x="2" y="5"/>
                    <a:pt x="2" y="5"/>
                    <a:pt x="2" y="4"/>
                  </a:cubicBezTo>
                  <a:cubicBezTo>
                    <a:pt x="2" y="4"/>
                    <a:pt x="2" y="4"/>
                    <a:pt x="2" y="4"/>
                  </a:cubicBezTo>
                  <a:cubicBezTo>
                    <a:pt x="2" y="4"/>
                    <a:pt x="2" y="3"/>
                    <a:pt x="2" y="3"/>
                  </a:cubicBezTo>
                  <a:cubicBezTo>
                    <a:pt x="2" y="3"/>
                    <a:pt x="2" y="3"/>
                    <a:pt x="2" y="3"/>
                  </a:cubicBezTo>
                  <a:cubicBezTo>
                    <a:pt x="2" y="2"/>
                    <a:pt x="2" y="2"/>
                    <a:pt x="2" y="2"/>
                  </a:cubicBezTo>
                  <a:cubicBezTo>
                    <a:pt x="2" y="2"/>
                    <a:pt x="2" y="2"/>
                    <a:pt x="2" y="2"/>
                  </a:cubicBezTo>
                  <a:cubicBezTo>
                    <a:pt x="2" y="2"/>
                    <a:pt x="2" y="2"/>
                    <a:pt x="2" y="2"/>
                  </a:cubicBezTo>
                  <a:cubicBezTo>
                    <a:pt x="3" y="2"/>
                    <a:pt x="4" y="3"/>
                    <a:pt x="4" y="3"/>
                  </a:cubicBezTo>
                  <a:cubicBezTo>
                    <a:pt x="5" y="4"/>
                    <a:pt x="6" y="5"/>
                    <a:pt x="6" y="6"/>
                  </a:cubicBezTo>
                  <a:cubicBezTo>
                    <a:pt x="6" y="7"/>
                    <a:pt x="6" y="7"/>
                    <a:pt x="6" y="7"/>
                  </a:cubicBezTo>
                  <a:cubicBezTo>
                    <a:pt x="6" y="7"/>
                    <a:pt x="6" y="7"/>
                    <a:pt x="6" y="7"/>
                  </a:cubicBezTo>
                  <a:cubicBezTo>
                    <a:pt x="6" y="7"/>
                    <a:pt x="6" y="7"/>
                    <a:pt x="6" y="8"/>
                  </a:cubicBezTo>
                  <a:cubicBezTo>
                    <a:pt x="7" y="8"/>
                    <a:pt x="7" y="8"/>
                    <a:pt x="7" y="8"/>
                  </a:cubicBezTo>
                  <a:cubicBezTo>
                    <a:pt x="7" y="9"/>
                    <a:pt x="7" y="9"/>
                    <a:pt x="7" y="10"/>
                  </a:cubicBezTo>
                  <a:cubicBezTo>
                    <a:pt x="7" y="10"/>
                    <a:pt x="7" y="10"/>
                    <a:pt x="7" y="11"/>
                  </a:cubicBezTo>
                  <a:cubicBezTo>
                    <a:pt x="6" y="11"/>
                    <a:pt x="6" y="12"/>
                    <a:pt x="6" y="12"/>
                  </a:cubicBezTo>
                  <a:cubicBezTo>
                    <a:pt x="6" y="13"/>
                    <a:pt x="6" y="14"/>
                    <a:pt x="7" y="14"/>
                  </a:cubicBezTo>
                  <a:cubicBezTo>
                    <a:pt x="7" y="15"/>
                    <a:pt x="7" y="16"/>
                    <a:pt x="8" y="16"/>
                  </a:cubicBezTo>
                  <a:cubicBezTo>
                    <a:pt x="9" y="16"/>
                    <a:pt x="9" y="15"/>
                    <a:pt x="9" y="13"/>
                  </a:cubicBezTo>
                  <a:cubicBezTo>
                    <a:pt x="9" y="12"/>
                    <a:pt x="9" y="11"/>
                    <a:pt x="9" y="10"/>
                  </a:cubicBezTo>
                  <a:cubicBezTo>
                    <a:pt x="9" y="10"/>
                    <a:pt x="9" y="10"/>
                    <a:pt x="9" y="10"/>
                  </a:cubicBezTo>
                  <a:cubicBezTo>
                    <a:pt x="9" y="10"/>
                    <a:pt x="9" y="10"/>
                    <a:pt x="9" y="9"/>
                  </a:cubicBezTo>
                  <a:cubicBezTo>
                    <a:pt x="8" y="8"/>
                    <a:pt x="8" y="8"/>
                    <a:pt x="8" y="8"/>
                  </a:cubicBezTo>
                  <a:cubicBezTo>
                    <a:pt x="7" y="7"/>
                    <a:pt x="7" y="6"/>
                    <a:pt x="7" y="6"/>
                  </a:cubicBezTo>
                  <a:cubicBezTo>
                    <a:pt x="7" y="5"/>
                    <a:pt x="7" y="4"/>
                    <a:pt x="8" y="4"/>
                  </a:cubicBezTo>
                  <a:cubicBezTo>
                    <a:pt x="9" y="4"/>
                    <a:pt x="9" y="4"/>
                    <a:pt x="9" y="4"/>
                  </a:cubicBezTo>
                  <a:cubicBezTo>
                    <a:pt x="9" y="4"/>
                    <a:pt x="9" y="4"/>
                    <a:pt x="9" y="4"/>
                  </a:cubicBezTo>
                  <a:cubicBezTo>
                    <a:pt x="9" y="4"/>
                    <a:pt x="9" y="3"/>
                    <a:pt x="9" y="3"/>
                  </a:cubicBezTo>
                  <a:cubicBezTo>
                    <a:pt x="9" y="2"/>
                    <a:pt x="9" y="2"/>
                    <a:pt x="10" y="2"/>
                  </a:cubicBezTo>
                  <a:cubicBezTo>
                    <a:pt x="10" y="2"/>
                    <a:pt x="10" y="2"/>
                    <a:pt x="10" y="2"/>
                  </a:cubicBezTo>
                  <a:cubicBezTo>
                    <a:pt x="10" y="2"/>
                    <a:pt x="10" y="2"/>
                    <a:pt x="10" y="2"/>
                  </a:cubicBezTo>
                  <a:cubicBezTo>
                    <a:pt x="11" y="2"/>
                    <a:pt x="11" y="2"/>
                    <a:pt x="11" y="2"/>
                  </a:cubicBezTo>
                  <a:cubicBezTo>
                    <a:pt x="11" y="2"/>
                    <a:pt x="11" y="1"/>
                    <a:pt x="12" y="1"/>
                  </a:cubicBezTo>
                  <a:cubicBezTo>
                    <a:pt x="12" y="0"/>
                    <a:pt x="13" y="0"/>
                    <a:pt x="13" y="0"/>
                  </a:cubicBezTo>
                  <a:cubicBezTo>
                    <a:pt x="13" y="0"/>
                    <a:pt x="13" y="0"/>
                    <a:pt x="13" y="0"/>
                  </a:cubicBezTo>
                  <a:cubicBezTo>
                    <a:pt x="14" y="1"/>
                    <a:pt x="14" y="1"/>
                    <a:pt x="14" y="1"/>
                  </a:cubicBezTo>
                  <a:cubicBezTo>
                    <a:pt x="14" y="1"/>
                    <a:pt x="14" y="1"/>
                    <a:pt x="14" y="2"/>
                  </a:cubicBezTo>
                  <a:cubicBezTo>
                    <a:pt x="15" y="2"/>
                    <a:pt x="15" y="2"/>
                    <a:pt x="15" y="2"/>
                  </a:cubicBezTo>
                  <a:cubicBezTo>
                    <a:pt x="15" y="2"/>
                    <a:pt x="15" y="2"/>
                    <a:pt x="15" y="2"/>
                  </a:cubicBezTo>
                  <a:cubicBezTo>
                    <a:pt x="15" y="2"/>
                    <a:pt x="15" y="2"/>
                    <a:pt x="16" y="2"/>
                  </a:cubicBezTo>
                  <a:cubicBezTo>
                    <a:pt x="16" y="1"/>
                    <a:pt x="16" y="1"/>
                    <a:pt x="16" y="1"/>
                  </a:cubicBezTo>
                  <a:cubicBezTo>
                    <a:pt x="16" y="1"/>
                    <a:pt x="16" y="1"/>
                    <a:pt x="17" y="1"/>
                  </a:cubicBezTo>
                  <a:cubicBezTo>
                    <a:pt x="17" y="1"/>
                    <a:pt x="17" y="1"/>
                    <a:pt x="17" y="2"/>
                  </a:cubicBezTo>
                  <a:cubicBezTo>
                    <a:pt x="17" y="3"/>
                    <a:pt x="17" y="3"/>
                    <a:pt x="17" y="4"/>
                  </a:cubicBezTo>
                  <a:cubicBezTo>
                    <a:pt x="18" y="4"/>
                    <a:pt x="19" y="5"/>
                    <a:pt x="19" y="6"/>
                  </a:cubicBezTo>
                  <a:cubicBezTo>
                    <a:pt x="19" y="7"/>
                    <a:pt x="18" y="8"/>
                    <a:pt x="17" y="9"/>
                  </a:cubicBezTo>
                  <a:cubicBezTo>
                    <a:pt x="17" y="10"/>
                    <a:pt x="17" y="10"/>
                    <a:pt x="17" y="10"/>
                  </a:cubicBezTo>
                  <a:cubicBezTo>
                    <a:pt x="17" y="13"/>
                    <a:pt x="18" y="14"/>
                    <a:pt x="22" y="15"/>
                  </a:cubicBezTo>
                  <a:cubicBezTo>
                    <a:pt x="24" y="15"/>
                    <a:pt x="25" y="15"/>
                    <a:pt x="27" y="16"/>
                  </a:cubicBezTo>
                  <a:cubicBezTo>
                    <a:pt x="29" y="16"/>
                    <a:pt x="30" y="16"/>
                    <a:pt x="30" y="16"/>
                  </a:cubicBezTo>
                  <a:cubicBezTo>
                    <a:pt x="31" y="16"/>
                    <a:pt x="31" y="16"/>
                    <a:pt x="31" y="16"/>
                  </a:cubicBezTo>
                  <a:cubicBezTo>
                    <a:pt x="31" y="15"/>
                    <a:pt x="31" y="15"/>
                    <a:pt x="28" y="14"/>
                  </a:cubicBezTo>
                  <a:cubicBezTo>
                    <a:pt x="22" y="13"/>
                    <a:pt x="19" y="11"/>
                    <a:pt x="19" y="7"/>
                  </a:cubicBezTo>
                  <a:cubicBezTo>
                    <a:pt x="19" y="4"/>
                    <a:pt x="21" y="1"/>
                    <a:pt x="24" y="1"/>
                  </a:cubicBezTo>
                  <a:cubicBezTo>
                    <a:pt x="26" y="1"/>
                    <a:pt x="27" y="2"/>
                    <a:pt x="29" y="3"/>
                  </a:cubicBezTo>
                  <a:cubicBezTo>
                    <a:pt x="31" y="4"/>
                    <a:pt x="31" y="4"/>
                    <a:pt x="31" y="4"/>
                  </a:cubicBezTo>
                  <a:cubicBezTo>
                    <a:pt x="32" y="4"/>
                    <a:pt x="32" y="4"/>
                    <a:pt x="32" y="3"/>
                  </a:cubicBezTo>
                  <a:cubicBezTo>
                    <a:pt x="32" y="3"/>
                    <a:pt x="32" y="2"/>
                    <a:pt x="32" y="2"/>
                  </a:cubicBezTo>
                  <a:cubicBezTo>
                    <a:pt x="33" y="2"/>
                    <a:pt x="33" y="3"/>
                    <a:pt x="33" y="3"/>
                  </a:cubicBezTo>
                  <a:cubicBezTo>
                    <a:pt x="34" y="4"/>
                    <a:pt x="34" y="4"/>
                    <a:pt x="34" y="5"/>
                  </a:cubicBezTo>
                  <a:cubicBezTo>
                    <a:pt x="34" y="6"/>
                    <a:pt x="34" y="7"/>
                    <a:pt x="32" y="7"/>
                  </a:cubicBezTo>
                  <a:cubicBezTo>
                    <a:pt x="32" y="8"/>
                    <a:pt x="32" y="8"/>
                    <a:pt x="32" y="8"/>
                  </a:cubicBezTo>
                  <a:cubicBezTo>
                    <a:pt x="31" y="9"/>
                    <a:pt x="31" y="9"/>
                    <a:pt x="30" y="9"/>
                  </a:cubicBezTo>
                  <a:cubicBezTo>
                    <a:pt x="29" y="9"/>
                    <a:pt x="27" y="8"/>
                    <a:pt x="26" y="8"/>
                  </a:cubicBezTo>
                  <a:cubicBezTo>
                    <a:pt x="25" y="7"/>
                    <a:pt x="25" y="7"/>
                    <a:pt x="25" y="7"/>
                  </a:cubicBezTo>
                  <a:cubicBezTo>
                    <a:pt x="24" y="6"/>
                    <a:pt x="24" y="6"/>
                    <a:pt x="23" y="6"/>
                  </a:cubicBezTo>
                  <a:cubicBezTo>
                    <a:pt x="22" y="6"/>
                    <a:pt x="22" y="6"/>
                    <a:pt x="22" y="7"/>
                  </a:cubicBezTo>
                  <a:cubicBezTo>
                    <a:pt x="22" y="8"/>
                    <a:pt x="22" y="8"/>
                    <a:pt x="23" y="9"/>
                  </a:cubicBezTo>
                  <a:cubicBezTo>
                    <a:pt x="25" y="9"/>
                    <a:pt x="25" y="9"/>
                    <a:pt x="25" y="9"/>
                  </a:cubicBezTo>
                  <a:cubicBezTo>
                    <a:pt x="25" y="9"/>
                    <a:pt x="26" y="9"/>
                    <a:pt x="26" y="10"/>
                  </a:cubicBezTo>
                  <a:cubicBezTo>
                    <a:pt x="27" y="10"/>
                    <a:pt x="27" y="10"/>
                    <a:pt x="27" y="10"/>
                  </a:cubicBezTo>
                  <a:cubicBezTo>
                    <a:pt x="28" y="10"/>
                    <a:pt x="29" y="10"/>
                    <a:pt x="30" y="10"/>
                  </a:cubicBezTo>
                  <a:cubicBezTo>
                    <a:pt x="30" y="10"/>
                    <a:pt x="30" y="10"/>
                    <a:pt x="30" y="11"/>
                  </a:cubicBezTo>
                  <a:cubicBezTo>
                    <a:pt x="31" y="11"/>
                    <a:pt x="31" y="11"/>
                    <a:pt x="31" y="11"/>
                  </a:cubicBezTo>
                  <a:cubicBezTo>
                    <a:pt x="33" y="11"/>
                    <a:pt x="35" y="13"/>
                    <a:pt x="35" y="16"/>
                  </a:cubicBezTo>
                  <a:cubicBezTo>
                    <a:pt x="35" y="18"/>
                    <a:pt x="33" y="20"/>
                    <a:pt x="31" y="20"/>
                  </a:cubicBezTo>
                  <a:lnTo>
                    <a:pt x="30" y="20"/>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4" name="Freeform 85">
              <a:extLst>
                <a:ext uri="{FF2B5EF4-FFF2-40B4-BE49-F238E27FC236}">
                  <a16:creationId xmlns:a16="http://schemas.microsoft.com/office/drawing/2014/main" id="{C12CFBE4-70A2-4AA8-9C09-0663C925A9F4}"/>
                </a:ext>
              </a:extLst>
            </p:cNvPr>
            <p:cNvSpPr>
              <a:spLocks/>
            </p:cNvSpPr>
            <p:nvPr userDrawn="1"/>
          </p:nvSpPr>
          <p:spPr bwMode="auto">
            <a:xfrm>
              <a:off x="230" y="243"/>
              <a:ext cx="54" cy="82"/>
            </a:xfrm>
            <a:custGeom>
              <a:avLst/>
              <a:gdLst>
                <a:gd name="T0" fmla="*/ 23 w 26"/>
                <a:gd name="T1" fmla="*/ 35 h 39"/>
                <a:gd name="T2" fmla="*/ 24 w 26"/>
                <a:gd name="T3" fmla="*/ 35 h 39"/>
                <a:gd name="T4" fmla="*/ 23 w 26"/>
                <a:gd name="T5" fmla="*/ 31 h 39"/>
                <a:gd name="T6" fmla="*/ 23 w 26"/>
                <a:gd name="T7" fmla="*/ 28 h 39"/>
                <a:gd name="T8" fmla="*/ 25 w 26"/>
                <a:gd name="T9" fmla="*/ 27 h 39"/>
                <a:gd name="T10" fmla="*/ 21 w 26"/>
                <a:gd name="T11" fmla="*/ 21 h 39"/>
                <a:gd name="T12" fmla="*/ 23 w 26"/>
                <a:gd name="T13" fmla="*/ 17 h 39"/>
                <a:gd name="T14" fmla="*/ 23 w 26"/>
                <a:gd name="T15" fmla="*/ 11 h 39"/>
                <a:gd name="T16" fmla="*/ 23 w 26"/>
                <a:gd name="T17" fmla="*/ 12 h 39"/>
                <a:gd name="T18" fmla="*/ 20 w 26"/>
                <a:gd name="T19" fmla="*/ 11 h 39"/>
                <a:gd name="T20" fmla="*/ 16 w 26"/>
                <a:gd name="T21" fmla="*/ 9 h 39"/>
                <a:gd name="T22" fmla="*/ 16 w 26"/>
                <a:gd name="T23" fmla="*/ 10 h 39"/>
                <a:gd name="T24" fmla="*/ 19 w 26"/>
                <a:gd name="T25" fmla="*/ 6 h 39"/>
                <a:gd name="T26" fmla="*/ 21 w 26"/>
                <a:gd name="T27" fmla="*/ 5 h 39"/>
                <a:gd name="T28" fmla="*/ 17 w 26"/>
                <a:gd name="T29" fmla="*/ 3 h 39"/>
                <a:gd name="T30" fmla="*/ 25 w 26"/>
                <a:gd name="T31" fmla="*/ 3 h 39"/>
                <a:gd name="T32" fmla="*/ 24 w 26"/>
                <a:gd name="T33" fmla="*/ 4 h 39"/>
                <a:gd name="T34" fmla="*/ 12 w 26"/>
                <a:gd name="T35" fmla="*/ 6 h 39"/>
                <a:gd name="T36" fmla="*/ 18 w 26"/>
                <a:gd name="T37" fmla="*/ 15 h 39"/>
                <a:gd name="T38" fmla="*/ 7 w 26"/>
                <a:gd name="T39" fmla="*/ 17 h 39"/>
                <a:gd name="T40" fmla="*/ 3 w 26"/>
                <a:gd name="T41" fmla="*/ 14 h 39"/>
                <a:gd name="T42" fmla="*/ 5 w 26"/>
                <a:gd name="T43" fmla="*/ 15 h 39"/>
                <a:gd name="T44" fmla="*/ 7 w 26"/>
                <a:gd name="T45" fmla="*/ 16 h 39"/>
                <a:gd name="T46" fmla="*/ 8 w 26"/>
                <a:gd name="T47" fmla="*/ 14 h 39"/>
                <a:gd name="T48" fmla="*/ 9 w 26"/>
                <a:gd name="T49" fmla="*/ 14 h 39"/>
                <a:gd name="T50" fmla="*/ 7 w 26"/>
                <a:gd name="T51" fmla="*/ 12 h 39"/>
                <a:gd name="T52" fmla="*/ 8 w 26"/>
                <a:gd name="T53" fmla="*/ 10 h 39"/>
                <a:gd name="T54" fmla="*/ 9 w 26"/>
                <a:gd name="T55" fmla="*/ 6 h 39"/>
                <a:gd name="T56" fmla="*/ 10 w 26"/>
                <a:gd name="T57" fmla="*/ 6 h 39"/>
                <a:gd name="T58" fmla="*/ 8 w 26"/>
                <a:gd name="T59" fmla="*/ 3 h 39"/>
                <a:gd name="T60" fmla="*/ 8 w 26"/>
                <a:gd name="T61" fmla="*/ 1 h 39"/>
                <a:gd name="T62" fmla="*/ 6 w 26"/>
                <a:gd name="T63" fmla="*/ 2 h 39"/>
                <a:gd name="T64" fmla="*/ 4 w 26"/>
                <a:gd name="T65" fmla="*/ 1 h 39"/>
                <a:gd name="T66" fmla="*/ 2 w 26"/>
                <a:gd name="T67" fmla="*/ 2 h 39"/>
                <a:gd name="T68" fmla="*/ 2 w 26"/>
                <a:gd name="T69" fmla="*/ 4 h 39"/>
                <a:gd name="T70" fmla="*/ 0 w 26"/>
                <a:gd name="T71" fmla="*/ 5 h 39"/>
                <a:gd name="T72" fmla="*/ 1 w 26"/>
                <a:gd name="T73" fmla="*/ 6 h 39"/>
                <a:gd name="T74" fmla="*/ 4 w 26"/>
                <a:gd name="T75" fmla="*/ 11 h 39"/>
                <a:gd name="T76" fmla="*/ 2 w 26"/>
                <a:gd name="T77" fmla="*/ 13 h 39"/>
                <a:gd name="T78" fmla="*/ 3 w 26"/>
                <a:gd name="T79" fmla="*/ 25 h 39"/>
                <a:gd name="T80" fmla="*/ 4 w 26"/>
                <a:gd name="T81" fmla="*/ 26 h 39"/>
                <a:gd name="T82" fmla="*/ 5 w 26"/>
                <a:gd name="T83" fmla="*/ 25 h 39"/>
                <a:gd name="T84" fmla="*/ 6 w 26"/>
                <a:gd name="T85" fmla="*/ 28 h 39"/>
                <a:gd name="T86" fmla="*/ 7 w 26"/>
                <a:gd name="T87" fmla="*/ 24 h 39"/>
                <a:gd name="T88" fmla="*/ 9 w 26"/>
                <a:gd name="T89" fmla="*/ 23 h 39"/>
                <a:gd name="T90" fmla="*/ 9 w 26"/>
                <a:gd name="T91" fmla="*/ 22 h 39"/>
                <a:gd name="T92" fmla="*/ 10 w 26"/>
                <a:gd name="T93" fmla="*/ 21 h 39"/>
                <a:gd name="T94" fmla="*/ 10 w 26"/>
                <a:gd name="T95" fmla="*/ 17 h 39"/>
                <a:gd name="T96" fmla="*/ 11 w 26"/>
                <a:gd name="T97" fmla="*/ 18 h 39"/>
                <a:gd name="T98" fmla="*/ 15 w 26"/>
                <a:gd name="T99" fmla="*/ 18 h 39"/>
                <a:gd name="T100" fmla="*/ 20 w 26"/>
                <a:gd name="T101" fmla="*/ 25 h 39"/>
                <a:gd name="T102" fmla="*/ 21 w 26"/>
                <a:gd name="T103" fmla="*/ 3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6" h="39">
                  <a:moveTo>
                    <a:pt x="21" y="39"/>
                  </a:moveTo>
                  <a:cubicBezTo>
                    <a:pt x="22" y="38"/>
                    <a:pt x="22" y="38"/>
                    <a:pt x="22" y="38"/>
                  </a:cubicBezTo>
                  <a:cubicBezTo>
                    <a:pt x="22" y="38"/>
                    <a:pt x="22" y="38"/>
                    <a:pt x="22" y="38"/>
                  </a:cubicBezTo>
                  <a:cubicBezTo>
                    <a:pt x="22" y="38"/>
                    <a:pt x="23" y="37"/>
                    <a:pt x="23" y="36"/>
                  </a:cubicBezTo>
                  <a:cubicBezTo>
                    <a:pt x="23" y="36"/>
                    <a:pt x="23" y="35"/>
                    <a:pt x="23" y="35"/>
                  </a:cubicBezTo>
                  <a:cubicBezTo>
                    <a:pt x="22" y="35"/>
                    <a:pt x="22" y="35"/>
                    <a:pt x="22" y="34"/>
                  </a:cubicBezTo>
                  <a:cubicBezTo>
                    <a:pt x="22" y="34"/>
                    <a:pt x="23" y="34"/>
                    <a:pt x="23" y="34"/>
                  </a:cubicBezTo>
                  <a:cubicBezTo>
                    <a:pt x="23" y="34"/>
                    <a:pt x="23" y="34"/>
                    <a:pt x="23" y="34"/>
                  </a:cubicBezTo>
                  <a:cubicBezTo>
                    <a:pt x="23" y="35"/>
                    <a:pt x="23" y="35"/>
                    <a:pt x="23" y="35"/>
                  </a:cubicBezTo>
                  <a:cubicBezTo>
                    <a:pt x="24" y="35"/>
                    <a:pt x="24" y="35"/>
                    <a:pt x="24" y="35"/>
                  </a:cubicBezTo>
                  <a:cubicBezTo>
                    <a:pt x="24" y="35"/>
                    <a:pt x="24" y="35"/>
                    <a:pt x="24" y="35"/>
                  </a:cubicBezTo>
                  <a:cubicBezTo>
                    <a:pt x="24" y="34"/>
                    <a:pt x="24" y="34"/>
                    <a:pt x="24" y="34"/>
                  </a:cubicBezTo>
                  <a:cubicBezTo>
                    <a:pt x="24" y="33"/>
                    <a:pt x="24" y="33"/>
                    <a:pt x="24" y="32"/>
                  </a:cubicBezTo>
                  <a:cubicBezTo>
                    <a:pt x="23" y="32"/>
                    <a:pt x="23" y="31"/>
                    <a:pt x="23" y="31"/>
                  </a:cubicBezTo>
                  <a:cubicBezTo>
                    <a:pt x="23" y="31"/>
                    <a:pt x="23" y="31"/>
                    <a:pt x="23" y="31"/>
                  </a:cubicBezTo>
                  <a:cubicBezTo>
                    <a:pt x="23" y="31"/>
                    <a:pt x="23" y="31"/>
                    <a:pt x="24" y="31"/>
                  </a:cubicBezTo>
                  <a:cubicBezTo>
                    <a:pt x="24" y="31"/>
                    <a:pt x="24" y="31"/>
                    <a:pt x="24" y="31"/>
                  </a:cubicBezTo>
                  <a:cubicBezTo>
                    <a:pt x="24" y="31"/>
                    <a:pt x="24" y="31"/>
                    <a:pt x="24" y="31"/>
                  </a:cubicBezTo>
                  <a:cubicBezTo>
                    <a:pt x="24" y="30"/>
                    <a:pt x="24" y="29"/>
                    <a:pt x="24" y="29"/>
                  </a:cubicBezTo>
                  <a:cubicBezTo>
                    <a:pt x="24" y="28"/>
                    <a:pt x="23" y="28"/>
                    <a:pt x="23" y="28"/>
                  </a:cubicBezTo>
                  <a:cubicBezTo>
                    <a:pt x="23" y="28"/>
                    <a:pt x="23" y="28"/>
                    <a:pt x="23" y="28"/>
                  </a:cubicBezTo>
                  <a:cubicBezTo>
                    <a:pt x="23" y="28"/>
                    <a:pt x="23" y="28"/>
                    <a:pt x="24" y="28"/>
                  </a:cubicBezTo>
                  <a:cubicBezTo>
                    <a:pt x="24" y="28"/>
                    <a:pt x="24" y="28"/>
                    <a:pt x="24" y="28"/>
                  </a:cubicBezTo>
                  <a:cubicBezTo>
                    <a:pt x="24" y="28"/>
                    <a:pt x="24" y="28"/>
                    <a:pt x="24" y="28"/>
                  </a:cubicBezTo>
                  <a:cubicBezTo>
                    <a:pt x="25" y="28"/>
                    <a:pt x="25" y="28"/>
                    <a:pt x="25" y="27"/>
                  </a:cubicBezTo>
                  <a:cubicBezTo>
                    <a:pt x="25" y="26"/>
                    <a:pt x="25" y="26"/>
                    <a:pt x="25" y="26"/>
                  </a:cubicBezTo>
                  <a:cubicBezTo>
                    <a:pt x="25" y="26"/>
                    <a:pt x="25" y="26"/>
                    <a:pt x="25" y="26"/>
                  </a:cubicBezTo>
                  <a:cubicBezTo>
                    <a:pt x="25" y="25"/>
                    <a:pt x="24" y="25"/>
                    <a:pt x="24" y="25"/>
                  </a:cubicBezTo>
                  <a:cubicBezTo>
                    <a:pt x="24" y="25"/>
                    <a:pt x="24" y="25"/>
                    <a:pt x="24" y="25"/>
                  </a:cubicBezTo>
                  <a:cubicBezTo>
                    <a:pt x="22" y="25"/>
                    <a:pt x="21" y="24"/>
                    <a:pt x="21" y="21"/>
                  </a:cubicBezTo>
                  <a:cubicBezTo>
                    <a:pt x="21" y="19"/>
                    <a:pt x="20" y="17"/>
                    <a:pt x="19" y="17"/>
                  </a:cubicBezTo>
                  <a:cubicBezTo>
                    <a:pt x="18" y="17"/>
                    <a:pt x="18" y="17"/>
                    <a:pt x="18" y="16"/>
                  </a:cubicBezTo>
                  <a:cubicBezTo>
                    <a:pt x="18" y="16"/>
                    <a:pt x="18" y="16"/>
                    <a:pt x="19" y="16"/>
                  </a:cubicBezTo>
                  <a:cubicBezTo>
                    <a:pt x="19" y="16"/>
                    <a:pt x="19" y="16"/>
                    <a:pt x="19" y="16"/>
                  </a:cubicBezTo>
                  <a:cubicBezTo>
                    <a:pt x="21" y="17"/>
                    <a:pt x="22" y="17"/>
                    <a:pt x="23" y="17"/>
                  </a:cubicBezTo>
                  <a:cubicBezTo>
                    <a:pt x="24" y="17"/>
                    <a:pt x="26" y="16"/>
                    <a:pt x="26" y="15"/>
                  </a:cubicBezTo>
                  <a:cubicBezTo>
                    <a:pt x="26" y="13"/>
                    <a:pt x="25" y="12"/>
                    <a:pt x="24" y="11"/>
                  </a:cubicBezTo>
                  <a:cubicBezTo>
                    <a:pt x="24" y="11"/>
                    <a:pt x="24" y="11"/>
                    <a:pt x="23" y="11"/>
                  </a:cubicBezTo>
                  <a:cubicBezTo>
                    <a:pt x="23" y="11"/>
                    <a:pt x="23" y="11"/>
                    <a:pt x="23" y="11"/>
                  </a:cubicBezTo>
                  <a:cubicBezTo>
                    <a:pt x="23" y="11"/>
                    <a:pt x="23" y="11"/>
                    <a:pt x="23" y="11"/>
                  </a:cubicBezTo>
                  <a:cubicBezTo>
                    <a:pt x="23" y="11"/>
                    <a:pt x="23" y="11"/>
                    <a:pt x="23" y="11"/>
                  </a:cubicBezTo>
                  <a:cubicBezTo>
                    <a:pt x="23" y="12"/>
                    <a:pt x="23" y="12"/>
                    <a:pt x="23" y="12"/>
                  </a:cubicBezTo>
                  <a:cubicBezTo>
                    <a:pt x="23" y="12"/>
                    <a:pt x="23" y="12"/>
                    <a:pt x="23" y="12"/>
                  </a:cubicBezTo>
                  <a:cubicBezTo>
                    <a:pt x="23" y="12"/>
                    <a:pt x="23" y="12"/>
                    <a:pt x="23" y="12"/>
                  </a:cubicBezTo>
                  <a:cubicBezTo>
                    <a:pt x="23" y="12"/>
                    <a:pt x="23" y="12"/>
                    <a:pt x="23" y="12"/>
                  </a:cubicBezTo>
                  <a:cubicBezTo>
                    <a:pt x="22" y="11"/>
                    <a:pt x="22" y="11"/>
                    <a:pt x="22" y="11"/>
                  </a:cubicBezTo>
                  <a:cubicBezTo>
                    <a:pt x="22" y="10"/>
                    <a:pt x="21" y="9"/>
                    <a:pt x="20" y="9"/>
                  </a:cubicBezTo>
                  <a:cubicBezTo>
                    <a:pt x="20" y="9"/>
                    <a:pt x="19" y="10"/>
                    <a:pt x="19" y="10"/>
                  </a:cubicBezTo>
                  <a:cubicBezTo>
                    <a:pt x="19" y="10"/>
                    <a:pt x="19" y="10"/>
                    <a:pt x="20" y="10"/>
                  </a:cubicBezTo>
                  <a:cubicBezTo>
                    <a:pt x="20" y="10"/>
                    <a:pt x="20" y="11"/>
                    <a:pt x="20" y="11"/>
                  </a:cubicBezTo>
                  <a:cubicBezTo>
                    <a:pt x="20" y="11"/>
                    <a:pt x="20" y="11"/>
                    <a:pt x="20" y="11"/>
                  </a:cubicBezTo>
                  <a:cubicBezTo>
                    <a:pt x="20" y="11"/>
                    <a:pt x="20" y="11"/>
                    <a:pt x="20" y="11"/>
                  </a:cubicBezTo>
                  <a:cubicBezTo>
                    <a:pt x="20" y="11"/>
                    <a:pt x="20" y="11"/>
                    <a:pt x="20" y="11"/>
                  </a:cubicBezTo>
                  <a:cubicBezTo>
                    <a:pt x="20" y="11"/>
                    <a:pt x="19" y="11"/>
                    <a:pt x="19" y="10"/>
                  </a:cubicBezTo>
                  <a:cubicBezTo>
                    <a:pt x="18" y="9"/>
                    <a:pt x="17" y="9"/>
                    <a:pt x="16" y="9"/>
                  </a:cubicBezTo>
                  <a:cubicBezTo>
                    <a:pt x="16" y="9"/>
                    <a:pt x="16" y="9"/>
                    <a:pt x="16" y="9"/>
                  </a:cubicBezTo>
                  <a:cubicBezTo>
                    <a:pt x="16" y="9"/>
                    <a:pt x="16" y="9"/>
                    <a:pt x="16" y="9"/>
                  </a:cubicBezTo>
                  <a:cubicBezTo>
                    <a:pt x="16" y="9"/>
                    <a:pt x="16" y="9"/>
                    <a:pt x="16" y="9"/>
                  </a:cubicBezTo>
                  <a:cubicBezTo>
                    <a:pt x="16" y="10"/>
                    <a:pt x="16" y="10"/>
                    <a:pt x="16" y="10"/>
                  </a:cubicBezTo>
                  <a:cubicBezTo>
                    <a:pt x="16" y="10"/>
                    <a:pt x="16" y="10"/>
                    <a:pt x="16" y="10"/>
                  </a:cubicBezTo>
                  <a:cubicBezTo>
                    <a:pt x="16" y="10"/>
                    <a:pt x="16" y="10"/>
                    <a:pt x="15" y="9"/>
                  </a:cubicBezTo>
                  <a:cubicBezTo>
                    <a:pt x="14" y="8"/>
                    <a:pt x="13" y="7"/>
                    <a:pt x="13" y="6"/>
                  </a:cubicBezTo>
                  <a:cubicBezTo>
                    <a:pt x="13" y="5"/>
                    <a:pt x="14" y="4"/>
                    <a:pt x="15" y="4"/>
                  </a:cubicBezTo>
                  <a:cubicBezTo>
                    <a:pt x="16" y="4"/>
                    <a:pt x="17" y="4"/>
                    <a:pt x="17" y="4"/>
                  </a:cubicBezTo>
                  <a:cubicBezTo>
                    <a:pt x="19" y="6"/>
                    <a:pt x="19" y="6"/>
                    <a:pt x="19" y="6"/>
                  </a:cubicBezTo>
                  <a:cubicBezTo>
                    <a:pt x="20" y="6"/>
                    <a:pt x="21" y="7"/>
                    <a:pt x="22" y="7"/>
                  </a:cubicBezTo>
                  <a:cubicBezTo>
                    <a:pt x="22" y="7"/>
                    <a:pt x="22" y="7"/>
                    <a:pt x="22" y="6"/>
                  </a:cubicBezTo>
                  <a:cubicBezTo>
                    <a:pt x="23" y="6"/>
                    <a:pt x="23" y="6"/>
                    <a:pt x="23" y="6"/>
                  </a:cubicBezTo>
                  <a:cubicBezTo>
                    <a:pt x="23" y="6"/>
                    <a:pt x="23" y="6"/>
                    <a:pt x="22" y="6"/>
                  </a:cubicBezTo>
                  <a:cubicBezTo>
                    <a:pt x="22" y="6"/>
                    <a:pt x="21" y="6"/>
                    <a:pt x="21" y="5"/>
                  </a:cubicBezTo>
                  <a:cubicBezTo>
                    <a:pt x="19" y="4"/>
                    <a:pt x="19" y="4"/>
                    <a:pt x="19" y="4"/>
                  </a:cubicBezTo>
                  <a:cubicBezTo>
                    <a:pt x="19" y="4"/>
                    <a:pt x="18" y="3"/>
                    <a:pt x="18" y="3"/>
                  </a:cubicBezTo>
                  <a:cubicBezTo>
                    <a:pt x="17" y="3"/>
                    <a:pt x="17" y="3"/>
                    <a:pt x="17" y="3"/>
                  </a:cubicBezTo>
                  <a:cubicBezTo>
                    <a:pt x="17" y="3"/>
                    <a:pt x="17" y="2"/>
                    <a:pt x="17" y="2"/>
                  </a:cubicBezTo>
                  <a:cubicBezTo>
                    <a:pt x="17" y="2"/>
                    <a:pt x="17" y="2"/>
                    <a:pt x="17" y="3"/>
                  </a:cubicBezTo>
                  <a:cubicBezTo>
                    <a:pt x="18" y="3"/>
                    <a:pt x="18" y="3"/>
                    <a:pt x="18" y="3"/>
                  </a:cubicBezTo>
                  <a:cubicBezTo>
                    <a:pt x="18" y="3"/>
                    <a:pt x="19" y="3"/>
                    <a:pt x="20" y="4"/>
                  </a:cubicBezTo>
                  <a:cubicBezTo>
                    <a:pt x="21" y="5"/>
                    <a:pt x="22" y="5"/>
                    <a:pt x="23" y="5"/>
                  </a:cubicBezTo>
                  <a:cubicBezTo>
                    <a:pt x="24" y="5"/>
                    <a:pt x="25" y="5"/>
                    <a:pt x="25" y="4"/>
                  </a:cubicBezTo>
                  <a:cubicBezTo>
                    <a:pt x="25" y="3"/>
                    <a:pt x="25" y="3"/>
                    <a:pt x="25" y="3"/>
                  </a:cubicBezTo>
                  <a:cubicBezTo>
                    <a:pt x="25" y="3"/>
                    <a:pt x="25" y="3"/>
                    <a:pt x="25" y="3"/>
                  </a:cubicBezTo>
                  <a:cubicBezTo>
                    <a:pt x="25" y="3"/>
                    <a:pt x="25" y="3"/>
                    <a:pt x="25" y="3"/>
                  </a:cubicBezTo>
                  <a:cubicBezTo>
                    <a:pt x="25" y="3"/>
                    <a:pt x="25" y="3"/>
                    <a:pt x="25" y="3"/>
                  </a:cubicBezTo>
                  <a:cubicBezTo>
                    <a:pt x="25" y="3"/>
                    <a:pt x="25" y="3"/>
                    <a:pt x="25" y="3"/>
                  </a:cubicBezTo>
                  <a:cubicBezTo>
                    <a:pt x="25" y="3"/>
                    <a:pt x="24" y="4"/>
                    <a:pt x="24" y="4"/>
                  </a:cubicBezTo>
                  <a:cubicBezTo>
                    <a:pt x="24" y="4"/>
                    <a:pt x="24" y="4"/>
                    <a:pt x="24" y="4"/>
                  </a:cubicBezTo>
                  <a:cubicBezTo>
                    <a:pt x="24" y="4"/>
                    <a:pt x="24" y="4"/>
                    <a:pt x="24" y="4"/>
                  </a:cubicBezTo>
                  <a:cubicBezTo>
                    <a:pt x="23" y="4"/>
                    <a:pt x="22" y="4"/>
                    <a:pt x="21" y="3"/>
                  </a:cubicBezTo>
                  <a:cubicBezTo>
                    <a:pt x="19" y="2"/>
                    <a:pt x="18" y="1"/>
                    <a:pt x="17" y="1"/>
                  </a:cubicBezTo>
                  <a:cubicBezTo>
                    <a:pt x="14" y="1"/>
                    <a:pt x="12" y="3"/>
                    <a:pt x="12" y="6"/>
                  </a:cubicBezTo>
                  <a:cubicBezTo>
                    <a:pt x="12" y="9"/>
                    <a:pt x="14" y="11"/>
                    <a:pt x="21" y="12"/>
                  </a:cubicBezTo>
                  <a:cubicBezTo>
                    <a:pt x="23" y="13"/>
                    <a:pt x="24" y="14"/>
                    <a:pt x="24" y="15"/>
                  </a:cubicBezTo>
                  <a:cubicBezTo>
                    <a:pt x="24" y="16"/>
                    <a:pt x="24" y="16"/>
                    <a:pt x="22" y="16"/>
                  </a:cubicBezTo>
                  <a:cubicBezTo>
                    <a:pt x="22" y="16"/>
                    <a:pt x="22" y="16"/>
                    <a:pt x="21" y="16"/>
                  </a:cubicBezTo>
                  <a:cubicBezTo>
                    <a:pt x="21" y="16"/>
                    <a:pt x="20" y="16"/>
                    <a:pt x="18" y="15"/>
                  </a:cubicBezTo>
                  <a:cubicBezTo>
                    <a:pt x="16" y="15"/>
                    <a:pt x="15" y="15"/>
                    <a:pt x="13" y="15"/>
                  </a:cubicBezTo>
                  <a:cubicBezTo>
                    <a:pt x="11" y="15"/>
                    <a:pt x="9" y="15"/>
                    <a:pt x="8" y="17"/>
                  </a:cubicBezTo>
                  <a:cubicBezTo>
                    <a:pt x="8" y="17"/>
                    <a:pt x="7" y="17"/>
                    <a:pt x="7" y="17"/>
                  </a:cubicBezTo>
                  <a:cubicBezTo>
                    <a:pt x="7" y="17"/>
                    <a:pt x="7" y="17"/>
                    <a:pt x="7" y="17"/>
                  </a:cubicBezTo>
                  <a:cubicBezTo>
                    <a:pt x="7" y="17"/>
                    <a:pt x="7" y="17"/>
                    <a:pt x="7" y="17"/>
                  </a:cubicBezTo>
                  <a:cubicBezTo>
                    <a:pt x="6" y="17"/>
                    <a:pt x="6" y="16"/>
                    <a:pt x="5" y="16"/>
                  </a:cubicBezTo>
                  <a:cubicBezTo>
                    <a:pt x="5" y="16"/>
                    <a:pt x="5" y="16"/>
                    <a:pt x="5" y="17"/>
                  </a:cubicBezTo>
                  <a:cubicBezTo>
                    <a:pt x="4" y="17"/>
                    <a:pt x="4" y="17"/>
                    <a:pt x="4" y="17"/>
                  </a:cubicBezTo>
                  <a:cubicBezTo>
                    <a:pt x="4" y="17"/>
                    <a:pt x="4" y="16"/>
                    <a:pt x="3" y="16"/>
                  </a:cubicBezTo>
                  <a:cubicBezTo>
                    <a:pt x="3" y="15"/>
                    <a:pt x="3" y="14"/>
                    <a:pt x="3" y="14"/>
                  </a:cubicBezTo>
                  <a:cubicBezTo>
                    <a:pt x="3" y="13"/>
                    <a:pt x="3" y="13"/>
                    <a:pt x="3" y="13"/>
                  </a:cubicBezTo>
                  <a:cubicBezTo>
                    <a:pt x="3" y="13"/>
                    <a:pt x="3" y="13"/>
                    <a:pt x="3" y="13"/>
                  </a:cubicBezTo>
                  <a:cubicBezTo>
                    <a:pt x="4" y="14"/>
                    <a:pt x="4" y="14"/>
                    <a:pt x="4" y="14"/>
                  </a:cubicBezTo>
                  <a:cubicBezTo>
                    <a:pt x="4" y="15"/>
                    <a:pt x="4" y="15"/>
                    <a:pt x="4" y="15"/>
                  </a:cubicBezTo>
                  <a:cubicBezTo>
                    <a:pt x="4" y="15"/>
                    <a:pt x="5" y="15"/>
                    <a:pt x="5" y="15"/>
                  </a:cubicBezTo>
                  <a:cubicBezTo>
                    <a:pt x="5" y="15"/>
                    <a:pt x="5" y="15"/>
                    <a:pt x="5" y="14"/>
                  </a:cubicBezTo>
                  <a:cubicBezTo>
                    <a:pt x="5" y="14"/>
                    <a:pt x="5" y="14"/>
                    <a:pt x="6" y="14"/>
                  </a:cubicBezTo>
                  <a:cubicBezTo>
                    <a:pt x="6" y="14"/>
                    <a:pt x="6" y="14"/>
                    <a:pt x="6" y="14"/>
                  </a:cubicBezTo>
                  <a:cubicBezTo>
                    <a:pt x="6" y="15"/>
                    <a:pt x="6" y="15"/>
                    <a:pt x="6" y="15"/>
                  </a:cubicBezTo>
                  <a:cubicBezTo>
                    <a:pt x="6" y="15"/>
                    <a:pt x="7" y="15"/>
                    <a:pt x="7" y="16"/>
                  </a:cubicBezTo>
                  <a:cubicBezTo>
                    <a:pt x="7" y="16"/>
                    <a:pt x="7" y="16"/>
                    <a:pt x="7" y="16"/>
                  </a:cubicBezTo>
                  <a:cubicBezTo>
                    <a:pt x="7" y="16"/>
                    <a:pt x="8" y="15"/>
                    <a:pt x="8" y="15"/>
                  </a:cubicBezTo>
                  <a:cubicBezTo>
                    <a:pt x="8" y="15"/>
                    <a:pt x="8" y="15"/>
                    <a:pt x="8" y="15"/>
                  </a:cubicBezTo>
                  <a:cubicBezTo>
                    <a:pt x="8" y="14"/>
                    <a:pt x="8" y="14"/>
                    <a:pt x="8" y="14"/>
                  </a:cubicBezTo>
                  <a:cubicBezTo>
                    <a:pt x="8" y="14"/>
                    <a:pt x="8" y="14"/>
                    <a:pt x="8" y="14"/>
                  </a:cubicBezTo>
                  <a:cubicBezTo>
                    <a:pt x="8" y="14"/>
                    <a:pt x="8" y="14"/>
                    <a:pt x="8" y="14"/>
                  </a:cubicBezTo>
                  <a:cubicBezTo>
                    <a:pt x="8" y="14"/>
                    <a:pt x="8" y="14"/>
                    <a:pt x="9" y="14"/>
                  </a:cubicBezTo>
                  <a:cubicBezTo>
                    <a:pt x="9" y="14"/>
                    <a:pt x="9" y="14"/>
                    <a:pt x="9" y="14"/>
                  </a:cubicBezTo>
                  <a:cubicBezTo>
                    <a:pt x="9" y="14"/>
                    <a:pt x="9" y="14"/>
                    <a:pt x="9" y="14"/>
                  </a:cubicBezTo>
                  <a:cubicBezTo>
                    <a:pt x="9" y="14"/>
                    <a:pt x="9" y="14"/>
                    <a:pt x="9" y="14"/>
                  </a:cubicBezTo>
                  <a:cubicBezTo>
                    <a:pt x="9" y="14"/>
                    <a:pt x="9" y="14"/>
                    <a:pt x="9" y="13"/>
                  </a:cubicBezTo>
                  <a:cubicBezTo>
                    <a:pt x="9" y="13"/>
                    <a:pt x="9" y="13"/>
                    <a:pt x="8" y="12"/>
                  </a:cubicBezTo>
                  <a:cubicBezTo>
                    <a:pt x="8" y="12"/>
                    <a:pt x="8" y="12"/>
                    <a:pt x="8" y="12"/>
                  </a:cubicBezTo>
                  <a:cubicBezTo>
                    <a:pt x="8" y="12"/>
                    <a:pt x="8" y="12"/>
                    <a:pt x="8" y="12"/>
                  </a:cubicBezTo>
                  <a:cubicBezTo>
                    <a:pt x="7" y="12"/>
                    <a:pt x="7" y="12"/>
                    <a:pt x="7" y="12"/>
                  </a:cubicBezTo>
                  <a:cubicBezTo>
                    <a:pt x="7" y="12"/>
                    <a:pt x="7" y="12"/>
                    <a:pt x="7" y="12"/>
                  </a:cubicBezTo>
                  <a:cubicBezTo>
                    <a:pt x="7" y="12"/>
                    <a:pt x="7" y="12"/>
                    <a:pt x="7" y="12"/>
                  </a:cubicBezTo>
                  <a:cubicBezTo>
                    <a:pt x="7" y="12"/>
                    <a:pt x="7" y="12"/>
                    <a:pt x="7" y="12"/>
                  </a:cubicBezTo>
                  <a:cubicBezTo>
                    <a:pt x="7" y="12"/>
                    <a:pt x="7" y="11"/>
                    <a:pt x="7" y="11"/>
                  </a:cubicBezTo>
                  <a:cubicBezTo>
                    <a:pt x="8" y="11"/>
                    <a:pt x="8" y="10"/>
                    <a:pt x="8" y="10"/>
                  </a:cubicBezTo>
                  <a:cubicBezTo>
                    <a:pt x="8" y="9"/>
                    <a:pt x="8" y="9"/>
                    <a:pt x="8" y="9"/>
                  </a:cubicBezTo>
                  <a:cubicBezTo>
                    <a:pt x="8" y="8"/>
                    <a:pt x="8" y="8"/>
                    <a:pt x="8" y="8"/>
                  </a:cubicBezTo>
                  <a:cubicBezTo>
                    <a:pt x="8" y="7"/>
                    <a:pt x="8" y="6"/>
                    <a:pt x="9" y="5"/>
                  </a:cubicBezTo>
                  <a:cubicBezTo>
                    <a:pt x="9" y="5"/>
                    <a:pt x="9" y="5"/>
                    <a:pt x="9" y="5"/>
                  </a:cubicBezTo>
                  <a:cubicBezTo>
                    <a:pt x="9" y="5"/>
                    <a:pt x="9" y="5"/>
                    <a:pt x="9" y="6"/>
                  </a:cubicBezTo>
                  <a:cubicBezTo>
                    <a:pt x="9" y="6"/>
                    <a:pt x="9" y="6"/>
                    <a:pt x="9" y="6"/>
                  </a:cubicBezTo>
                  <a:cubicBezTo>
                    <a:pt x="9" y="6"/>
                    <a:pt x="9" y="6"/>
                    <a:pt x="9" y="6"/>
                  </a:cubicBezTo>
                  <a:cubicBezTo>
                    <a:pt x="9" y="7"/>
                    <a:pt x="9" y="7"/>
                    <a:pt x="9" y="7"/>
                  </a:cubicBezTo>
                  <a:cubicBezTo>
                    <a:pt x="9" y="7"/>
                    <a:pt x="9" y="7"/>
                    <a:pt x="10" y="6"/>
                  </a:cubicBezTo>
                  <a:cubicBezTo>
                    <a:pt x="10" y="6"/>
                    <a:pt x="10" y="6"/>
                    <a:pt x="10" y="6"/>
                  </a:cubicBezTo>
                  <a:cubicBezTo>
                    <a:pt x="10" y="5"/>
                    <a:pt x="10" y="5"/>
                    <a:pt x="10" y="5"/>
                  </a:cubicBezTo>
                  <a:cubicBezTo>
                    <a:pt x="10" y="4"/>
                    <a:pt x="10" y="4"/>
                    <a:pt x="9" y="4"/>
                  </a:cubicBezTo>
                  <a:cubicBezTo>
                    <a:pt x="9" y="4"/>
                    <a:pt x="9" y="4"/>
                    <a:pt x="9" y="4"/>
                  </a:cubicBezTo>
                  <a:cubicBezTo>
                    <a:pt x="9" y="4"/>
                    <a:pt x="9" y="4"/>
                    <a:pt x="9" y="4"/>
                  </a:cubicBezTo>
                  <a:cubicBezTo>
                    <a:pt x="8" y="4"/>
                    <a:pt x="8" y="4"/>
                    <a:pt x="8" y="3"/>
                  </a:cubicBezTo>
                  <a:cubicBezTo>
                    <a:pt x="8" y="3"/>
                    <a:pt x="8" y="3"/>
                    <a:pt x="8" y="3"/>
                  </a:cubicBezTo>
                  <a:cubicBezTo>
                    <a:pt x="8" y="2"/>
                    <a:pt x="8" y="2"/>
                    <a:pt x="8" y="2"/>
                  </a:cubicBezTo>
                  <a:cubicBezTo>
                    <a:pt x="8" y="2"/>
                    <a:pt x="8" y="2"/>
                    <a:pt x="8" y="2"/>
                  </a:cubicBezTo>
                  <a:cubicBezTo>
                    <a:pt x="8" y="1"/>
                    <a:pt x="8" y="1"/>
                    <a:pt x="8" y="1"/>
                  </a:cubicBezTo>
                  <a:cubicBezTo>
                    <a:pt x="8" y="1"/>
                    <a:pt x="8" y="1"/>
                    <a:pt x="8" y="1"/>
                  </a:cubicBezTo>
                  <a:cubicBezTo>
                    <a:pt x="7" y="2"/>
                    <a:pt x="7" y="2"/>
                    <a:pt x="7" y="2"/>
                  </a:cubicBezTo>
                  <a:cubicBezTo>
                    <a:pt x="7" y="2"/>
                    <a:pt x="7" y="2"/>
                    <a:pt x="7" y="2"/>
                  </a:cubicBezTo>
                  <a:cubicBezTo>
                    <a:pt x="6" y="2"/>
                    <a:pt x="6" y="2"/>
                    <a:pt x="6" y="2"/>
                  </a:cubicBezTo>
                  <a:cubicBezTo>
                    <a:pt x="6" y="3"/>
                    <a:pt x="6" y="3"/>
                    <a:pt x="6" y="3"/>
                  </a:cubicBezTo>
                  <a:cubicBezTo>
                    <a:pt x="6" y="3"/>
                    <a:pt x="6" y="2"/>
                    <a:pt x="6" y="2"/>
                  </a:cubicBezTo>
                  <a:cubicBezTo>
                    <a:pt x="6" y="2"/>
                    <a:pt x="6" y="2"/>
                    <a:pt x="6" y="2"/>
                  </a:cubicBezTo>
                  <a:cubicBezTo>
                    <a:pt x="6" y="1"/>
                    <a:pt x="6" y="1"/>
                    <a:pt x="5" y="0"/>
                  </a:cubicBezTo>
                  <a:cubicBezTo>
                    <a:pt x="5" y="0"/>
                    <a:pt x="5" y="0"/>
                    <a:pt x="5" y="0"/>
                  </a:cubicBezTo>
                  <a:cubicBezTo>
                    <a:pt x="5" y="0"/>
                    <a:pt x="5" y="0"/>
                    <a:pt x="5" y="0"/>
                  </a:cubicBezTo>
                  <a:cubicBezTo>
                    <a:pt x="4" y="1"/>
                    <a:pt x="4" y="1"/>
                    <a:pt x="4" y="1"/>
                  </a:cubicBezTo>
                  <a:cubicBezTo>
                    <a:pt x="4" y="2"/>
                    <a:pt x="4" y="2"/>
                    <a:pt x="4" y="2"/>
                  </a:cubicBezTo>
                  <a:cubicBezTo>
                    <a:pt x="4" y="2"/>
                    <a:pt x="4" y="2"/>
                    <a:pt x="4" y="2"/>
                  </a:cubicBezTo>
                  <a:cubicBezTo>
                    <a:pt x="4" y="3"/>
                    <a:pt x="4" y="3"/>
                    <a:pt x="4" y="3"/>
                  </a:cubicBezTo>
                  <a:cubicBezTo>
                    <a:pt x="4" y="3"/>
                    <a:pt x="3" y="3"/>
                    <a:pt x="3" y="3"/>
                  </a:cubicBezTo>
                  <a:cubicBezTo>
                    <a:pt x="3" y="2"/>
                    <a:pt x="3" y="2"/>
                    <a:pt x="2" y="2"/>
                  </a:cubicBezTo>
                  <a:cubicBezTo>
                    <a:pt x="2" y="2"/>
                    <a:pt x="2" y="2"/>
                    <a:pt x="2" y="2"/>
                  </a:cubicBezTo>
                  <a:cubicBezTo>
                    <a:pt x="2" y="2"/>
                    <a:pt x="2" y="2"/>
                    <a:pt x="2" y="2"/>
                  </a:cubicBezTo>
                  <a:cubicBezTo>
                    <a:pt x="2" y="3"/>
                    <a:pt x="2" y="3"/>
                    <a:pt x="2" y="3"/>
                  </a:cubicBezTo>
                  <a:cubicBezTo>
                    <a:pt x="2" y="3"/>
                    <a:pt x="2" y="3"/>
                    <a:pt x="2" y="3"/>
                  </a:cubicBezTo>
                  <a:cubicBezTo>
                    <a:pt x="2" y="4"/>
                    <a:pt x="2" y="4"/>
                    <a:pt x="2" y="4"/>
                  </a:cubicBezTo>
                  <a:cubicBezTo>
                    <a:pt x="2" y="4"/>
                    <a:pt x="1" y="4"/>
                    <a:pt x="1" y="4"/>
                  </a:cubicBezTo>
                  <a:cubicBezTo>
                    <a:pt x="1" y="4"/>
                    <a:pt x="1" y="4"/>
                    <a:pt x="1" y="4"/>
                  </a:cubicBezTo>
                  <a:cubicBezTo>
                    <a:pt x="1" y="4"/>
                    <a:pt x="1" y="4"/>
                    <a:pt x="1" y="4"/>
                  </a:cubicBezTo>
                  <a:cubicBezTo>
                    <a:pt x="1" y="4"/>
                    <a:pt x="1" y="4"/>
                    <a:pt x="1" y="4"/>
                  </a:cubicBezTo>
                  <a:cubicBezTo>
                    <a:pt x="0" y="4"/>
                    <a:pt x="0" y="4"/>
                    <a:pt x="0" y="5"/>
                  </a:cubicBezTo>
                  <a:cubicBezTo>
                    <a:pt x="0" y="5"/>
                    <a:pt x="0" y="5"/>
                    <a:pt x="0" y="6"/>
                  </a:cubicBezTo>
                  <a:cubicBezTo>
                    <a:pt x="1" y="7"/>
                    <a:pt x="1" y="7"/>
                    <a:pt x="1" y="7"/>
                  </a:cubicBezTo>
                  <a:cubicBezTo>
                    <a:pt x="1" y="7"/>
                    <a:pt x="1" y="7"/>
                    <a:pt x="1" y="7"/>
                  </a:cubicBezTo>
                  <a:cubicBezTo>
                    <a:pt x="1" y="6"/>
                    <a:pt x="1" y="6"/>
                    <a:pt x="1" y="6"/>
                  </a:cubicBezTo>
                  <a:cubicBezTo>
                    <a:pt x="1" y="6"/>
                    <a:pt x="1" y="6"/>
                    <a:pt x="1" y="6"/>
                  </a:cubicBezTo>
                  <a:cubicBezTo>
                    <a:pt x="1" y="5"/>
                    <a:pt x="1" y="5"/>
                    <a:pt x="1" y="5"/>
                  </a:cubicBezTo>
                  <a:cubicBezTo>
                    <a:pt x="2" y="5"/>
                    <a:pt x="2" y="6"/>
                    <a:pt x="2" y="7"/>
                  </a:cubicBezTo>
                  <a:cubicBezTo>
                    <a:pt x="2" y="9"/>
                    <a:pt x="2" y="9"/>
                    <a:pt x="2" y="9"/>
                  </a:cubicBezTo>
                  <a:cubicBezTo>
                    <a:pt x="2" y="9"/>
                    <a:pt x="2" y="10"/>
                    <a:pt x="3" y="10"/>
                  </a:cubicBezTo>
                  <a:cubicBezTo>
                    <a:pt x="3" y="11"/>
                    <a:pt x="3" y="11"/>
                    <a:pt x="4" y="11"/>
                  </a:cubicBezTo>
                  <a:cubicBezTo>
                    <a:pt x="4" y="12"/>
                    <a:pt x="4" y="12"/>
                    <a:pt x="4" y="12"/>
                  </a:cubicBezTo>
                  <a:cubicBezTo>
                    <a:pt x="4" y="12"/>
                    <a:pt x="4" y="12"/>
                    <a:pt x="4" y="12"/>
                  </a:cubicBezTo>
                  <a:cubicBezTo>
                    <a:pt x="4" y="12"/>
                    <a:pt x="4" y="12"/>
                    <a:pt x="3" y="12"/>
                  </a:cubicBezTo>
                  <a:cubicBezTo>
                    <a:pt x="3" y="12"/>
                    <a:pt x="3" y="12"/>
                    <a:pt x="3" y="12"/>
                  </a:cubicBezTo>
                  <a:cubicBezTo>
                    <a:pt x="2" y="12"/>
                    <a:pt x="2" y="12"/>
                    <a:pt x="2" y="13"/>
                  </a:cubicBezTo>
                  <a:cubicBezTo>
                    <a:pt x="2" y="15"/>
                    <a:pt x="3" y="17"/>
                    <a:pt x="4" y="18"/>
                  </a:cubicBezTo>
                  <a:cubicBezTo>
                    <a:pt x="6" y="19"/>
                    <a:pt x="6" y="19"/>
                    <a:pt x="6" y="19"/>
                  </a:cubicBezTo>
                  <a:cubicBezTo>
                    <a:pt x="6" y="20"/>
                    <a:pt x="7" y="21"/>
                    <a:pt x="7" y="21"/>
                  </a:cubicBezTo>
                  <a:cubicBezTo>
                    <a:pt x="7" y="22"/>
                    <a:pt x="6" y="23"/>
                    <a:pt x="4" y="24"/>
                  </a:cubicBezTo>
                  <a:cubicBezTo>
                    <a:pt x="3" y="25"/>
                    <a:pt x="3" y="25"/>
                    <a:pt x="3" y="25"/>
                  </a:cubicBezTo>
                  <a:cubicBezTo>
                    <a:pt x="2" y="25"/>
                    <a:pt x="2" y="25"/>
                    <a:pt x="1" y="27"/>
                  </a:cubicBezTo>
                  <a:cubicBezTo>
                    <a:pt x="2" y="27"/>
                    <a:pt x="2" y="27"/>
                    <a:pt x="2" y="27"/>
                  </a:cubicBezTo>
                  <a:cubicBezTo>
                    <a:pt x="2" y="27"/>
                    <a:pt x="2" y="27"/>
                    <a:pt x="2" y="27"/>
                  </a:cubicBezTo>
                  <a:cubicBezTo>
                    <a:pt x="3" y="27"/>
                    <a:pt x="3" y="27"/>
                    <a:pt x="3" y="27"/>
                  </a:cubicBezTo>
                  <a:cubicBezTo>
                    <a:pt x="3" y="27"/>
                    <a:pt x="4" y="27"/>
                    <a:pt x="4" y="26"/>
                  </a:cubicBezTo>
                  <a:cubicBezTo>
                    <a:pt x="4" y="26"/>
                    <a:pt x="4" y="26"/>
                    <a:pt x="4" y="26"/>
                  </a:cubicBezTo>
                  <a:cubicBezTo>
                    <a:pt x="4" y="26"/>
                    <a:pt x="4" y="26"/>
                    <a:pt x="4" y="26"/>
                  </a:cubicBezTo>
                  <a:cubicBezTo>
                    <a:pt x="4" y="25"/>
                    <a:pt x="5" y="25"/>
                    <a:pt x="5" y="25"/>
                  </a:cubicBezTo>
                  <a:cubicBezTo>
                    <a:pt x="5" y="25"/>
                    <a:pt x="5" y="25"/>
                    <a:pt x="5" y="25"/>
                  </a:cubicBezTo>
                  <a:cubicBezTo>
                    <a:pt x="5" y="25"/>
                    <a:pt x="5" y="25"/>
                    <a:pt x="5" y="25"/>
                  </a:cubicBezTo>
                  <a:cubicBezTo>
                    <a:pt x="5" y="25"/>
                    <a:pt x="5" y="25"/>
                    <a:pt x="5" y="25"/>
                  </a:cubicBezTo>
                  <a:cubicBezTo>
                    <a:pt x="5" y="25"/>
                    <a:pt x="5" y="25"/>
                    <a:pt x="5" y="26"/>
                  </a:cubicBezTo>
                  <a:cubicBezTo>
                    <a:pt x="5" y="26"/>
                    <a:pt x="5" y="26"/>
                    <a:pt x="5" y="27"/>
                  </a:cubicBezTo>
                  <a:cubicBezTo>
                    <a:pt x="5" y="28"/>
                    <a:pt x="5" y="28"/>
                    <a:pt x="6" y="29"/>
                  </a:cubicBezTo>
                  <a:cubicBezTo>
                    <a:pt x="6" y="28"/>
                    <a:pt x="6" y="28"/>
                    <a:pt x="6" y="28"/>
                  </a:cubicBezTo>
                  <a:cubicBezTo>
                    <a:pt x="6" y="28"/>
                    <a:pt x="6" y="28"/>
                    <a:pt x="6" y="27"/>
                  </a:cubicBezTo>
                  <a:cubicBezTo>
                    <a:pt x="7" y="27"/>
                    <a:pt x="7" y="26"/>
                    <a:pt x="7" y="25"/>
                  </a:cubicBezTo>
                  <a:cubicBezTo>
                    <a:pt x="7" y="25"/>
                    <a:pt x="7" y="25"/>
                    <a:pt x="7" y="25"/>
                  </a:cubicBezTo>
                  <a:cubicBezTo>
                    <a:pt x="7" y="24"/>
                    <a:pt x="7" y="24"/>
                    <a:pt x="7" y="24"/>
                  </a:cubicBezTo>
                  <a:cubicBezTo>
                    <a:pt x="7" y="24"/>
                    <a:pt x="7" y="24"/>
                    <a:pt x="7" y="24"/>
                  </a:cubicBezTo>
                  <a:cubicBezTo>
                    <a:pt x="7" y="24"/>
                    <a:pt x="7" y="24"/>
                    <a:pt x="7" y="24"/>
                  </a:cubicBezTo>
                  <a:cubicBezTo>
                    <a:pt x="8" y="24"/>
                    <a:pt x="8" y="24"/>
                    <a:pt x="8" y="24"/>
                  </a:cubicBezTo>
                  <a:cubicBezTo>
                    <a:pt x="8" y="24"/>
                    <a:pt x="8" y="24"/>
                    <a:pt x="8" y="24"/>
                  </a:cubicBezTo>
                  <a:cubicBezTo>
                    <a:pt x="8" y="24"/>
                    <a:pt x="8" y="24"/>
                    <a:pt x="9" y="24"/>
                  </a:cubicBezTo>
                  <a:cubicBezTo>
                    <a:pt x="9" y="23"/>
                    <a:pt x="9" y="23"/>
                    <a:pt x="9" y="23"/>
                  </a:cubicBezTo>
                  <a:cubicBezTo>
                    <a:pt x="9" y="23"/>
                    <a:pt x="9" y="23"/>
                    <a:pt x="9" y="23"/>
                  </a:cubicBezTo>
                  <a:cubicBezTo>
                    <a:pt x="9" y="22"/>
                    <a:pt x="9" y="22"/>
                    <a:pt x="9" y="22"/>
                  </a:cubicBezTo>
                  <a:cubicBezTo>
                    <a:pt x="9" y="22"/>
                    <a:pt x="9" y="22"/>
                    <a:pt x="9" y="22"/>
                  </a:cubicBezTo>
                  <a:cubicBezTo>
                    <a:pt x="9" y="22"/>
                    <a:pt x="9" y="22"/>
                    <a:pt x="9" y="22"/>
                  </a:cubicBezTo>
                  <a:cubicBezTo>
                    <a:pt x="9" y="22"/>
                    <a:pt x="9" y="22"/>
                    <a:pt x="9" y="22"/>
                  </a:cubicBezTo>
                  <a:cubicBezTo>
                    <a:pt x="9" y="22"/>
                    <a:pt x="9" y="22"/>
                    <a:pt x="9" y="22"/>
                  </a:cubicBezTo>
                  <a:cubicBezTo>
                    <a:pt x="9" y="22"/>
                    <a:pt x="10" y="22"/>
                    <a:pt x="10" y="22"/>
                  </a:cubicBezTo>
                  <a:cubicBezTo>
                    <a:pt x="10" y="22"/>
                    <a:pt x="10" y="22"/>
                    <a:pt x="10" y="22"/>
                  </a:cubicBezTo>
                  <a:cubicBezTo>
                    <a:pt x="10" y="21"/>
                    <a:pt x="11" y="21"/>
                    <a:pt x="11" y="21"/>
                  </a:cubicBezTo>
                  <a:cubicBezTo>
                    <a:pt x="11" y="21"/>
                    <a:pt x="11" y="21"/>
                    <a:pt x="10" y="21"/>
                  </a:cubicBezTo>
                  <a:cubicBezTo>
                    <a:pt x="10" y="20"/>
                    <a:pt x="9" y="19"/>
                    <a:pt x="9" y="19"/>
                  </a:cubicBezTo>
                  <a:cubicBezTo>
                    <a:pt x="9" y="19"/>
                    <a:pt x="9" y="18"/>
                    <a:pt x="9" y="18"/>
                  </a:cubicBezTo>
                  <a:cubicBezTo>
                    <a:pt x="10" y="17"/>
                    <a:pt x="10" y="17"/>
                    <a:pt x="10" y="17"/>
                  </a:cubicBezTo>
                  <a:cubicBezTo>
                    <a:pt x="10" y="17"/>
                    <a:pt x="10" y="17"/>
                    <a:pt x="10" y="17"/>
                  </a:cubicBezTo>
                  <a:cubicBezTo>
                    <a:pt x="10" y="17"/>
                    <a:pt x="10" y="17"/>
                    <a:pt x="10" y="17"/>
                  </a:cubicBezTo>
                  <a:cubicBezTo>
                    <a:pt x="10" y="17"/>
                    <a:pt x="10" y="17"/>
                    <a:pt x="10" y="17"/>
                  </a:cubicBezTo>
                  <a:cubicBezTo>
                    <a:pt x="10" y="17"/>
                    <a:pt x="10" y="17"/>
                    <a:pt x="10" y="17"/>
                  </a:cubicBezTo>
                  <a:cubicBezTo>
                    <a:pt x="10" y="17"/>
                    <a:pt x="10" y="18"/>
                    <a:pt x="10" y="18"/>
                  </a:cubicBezTo>
                  <a:cubicBezTo>
                    <a:pt x="10" y="18"/>
                    <a:pt x="10" y="18"/>
                    <a:pt x="10" y="18"/>
                  </a:cubicBezTo>
                  <a:cubicBezTo>
                    <a:pt x="11" y="18"/>
                    <a:pt x="11" y="18"/>
                    <a:pt x="11" y="18"/>
                  </a:cubicBezTo>
                  <a:cubicBezTo>
                    <a:pt x="12" y="18"/>
                    <a:pt x="13" y="17"/>
                    <a:pt x="13" y="17"/>
                  </a:cubicBezTo>
                  <a:cubicBezTo>
                    <a:pt x="14" y="17"/>
                    <a:pt x="14" y="18"/>
                    <a:pt x="15" y="18"/>
                  </a:cubicBezTo>
                  <a:cubicBezTo>
                    <a:pt x="15" y="18"/>
                    <a:pt x="15" y="18"/>
                    <a:pt x="15" y="18"/>
                  </a:cubicBezTo>
                  <a:cubicBezTo>
                    <a:pt x="15" y="18"/>
                    <a:pt x="15" y="18"/>
                    <a:pt x="15" y="18"/>
                  </a:cubicBezTo>
                  <a:cubicBezTo>
                    <a:pt x="15" y="18"/>
                    <a:pt x="15" y="18"/>
                    <a:pt x="15" y="18"/>
                  </a:cubicBezTo>
                  <a:cubicBezTo>
                    <a:pt x="15" y="18"/>
                    <a:pt x="15" y="17"/>
                    <a:pt x="15" y="17"/>
                  </a:cubicBezTo>
                  <a:cubicBezTo>
                    <a:pt x="15" y="17"/>
                    <a:pt x="15" y="17"/>
                    <a:pt x="15" y="17"/>
                  </a:cubicBezTo>
                  <a:cubicBezTo>
                    <a:pt x="15" y="17"/>
                    <a:pt x="15" y="17"/>
                    <a:pt x="15" y="17"/>
                  </a:cubicBezTo>
                  <a:cubicBezTo>
                    <a:pt x="15" y="17"/>
                    <a:pt x="16" y="18"/>
                    <a:pt x="17" y="21"/>
                  </a:cubicBezTo>
                  <a:cubicBezTo>
                    <a:pt x="18" y="23"/>
                    <a:pt x="18" y="23"/>
                    <a:pt x="20" y="25"/>
                  </a:cubicBezTo>
                  <a:cubicBezTo>
                    <a:pt x="22" y="25"/>
                    <a:pt x="22" y="26"/>
                    <a:pt x="22" y="28"/>
                  </a:cubicBezTo>
                  <a:cubicBezTo>
                    <a:pt x="22" y="30"/>
                    <a:pt x="22" y="32"/>
                    <a:pt x="21" y="34"/>
                  </a:cubicBezTo>
                  <a:cubicBezTo>
                    <a:pt x="21" y="35"/>
                    <a:pt x="21" y="35"/>
                    <a:pt x="21" y="36"/>
                  </a:cubicBezTo>
                  <a:cubicBezTo>
                    <a:pt x="21" y="36"/>
                    <a:pt x="21" y="37"/>
                    <a:pt x="21" y="38"/>
                  </a:cubicBezTo>
                  <a:cubicBezTo>
                    <a:pt x="21" y="38"/>
                    <a:pt x="21" y="38"/>
                    <a:pt x="21" y="38"/>
                  </a:cubicBezTo>
                  <a:cubicBezTo>
                    <a:pt x="21" y="38"/>
                    <a:pt x="21" y="39"/>
                    <a:pt x="21" y="39"/>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5" name="Freeform 86">
              <a:extLst>
                <a:ext uri="{FF2B5EF4-FFF2-40B4-BE49-F238E27FC236}">
                  <a16:creationId xmlns:a16="http://schemas.microsoft.com/office/drawing/2014/main" id="{E8DDA895-C5B9-4805-90B9-29EA7D156BBB}"/>
                </a:ext>
              </a:extLst>
            </p:cNvPr>
            <p:cNvSpPr>
              <a:spLocks/>
            </p:cNvSpPr>
            <p:nvPr userDrawn="1"/>
          </p:nvSpPr>
          <p:spPr bwMode="auto">
            <a:xfrm>
              <a:off x="251" y="285"/>
              <a:ext cx="16" cy="30"/>
            </a:xfrm>
            <a:custGeom>
              <a:avLst/>
              <a:gdLst>
                <a:gd name="T0" fmla="*/ 3 w 8"/>
                <a:gd name="T1" fmla="*/ 14 h 14"/>
                <a:gd name="T2" fmla="*/ 4 w 8"/>
                <a:gd name="T3" fmla="*/ 13 h 14"/>
                <a:gd name="T4" fmla="*/ 5 w 8"/>
                <a:gd name="T5" fmla="*/ 11 h 14"/>
                <a:gd name="T6" fmla="*/ 5 w 8"/>
                <a:gd name="T7" fmla="*/ 11 h 14"/>
                <a:gd name="T8" fmla="*/ 5 w 8"/>
                <a:gd name="T9" fmla="*/ 10 h 14"/>
                <a:gd name="T10" fmla="*/ 5 w 8"/>
                <a:gd name="T11" fmla="*/ 10 h 14"/>
                <a:gd name="T12" fmla="*/ 5 w 8"/>
                <a:gd name="T13" fmla="*/ 10 h 14"/>
                <a:gd name="T14" fmla="*/ 6 w 8"/>
                <a:gd name="T15" fmla="*/ 10 h 14"/>
                <a:gd name="T16" fmla="*/ 6 w 8"/>
                <a:gd name="T17" fmla="*/ 10 h 14"/>
                <a:gd name="T18" fmla="*/ 7 w 8"/>
                <a:gd name="T19" fmla="*/ 9 h 14"/>
                <a:gd name="T20" fmla="*/ 6 w 8"/>
                <a:gd name="T21" fmla="*/ 9 h 14"/>
                <a:gd name="T22" fmla="*/ 6 w 8"/>
                <a:gd name="T23" fmla="*/ 8 h 14"/>
                <a:gd name="T24" fmla="*/ 7 w 8"/>
                <a:gd name="T25" fmla="*/ 8 h 14"/>
                <a:gd name="T26" fmla="*/ 7 w 8"/>
                <a:gd name="T27" fmla="*/ 8 h 14"/>
                <a:gd name="T28" fmla="*/ 7 w 8"/>
                <a:gd name="T29" fmla="*/ 8 h 14"/>
                <a:gd name="T30" fmla="*/ 8 w 8"/>
                <a:gd name="T31" fmla="*/ 8 h 14"/>
                <a:gd name="T32" fmla="*/ 8 w 8"/>
                <a:gd name="T33" fmla="*/ 8 h 14"/>
                <a:gd name="T34" fmla="*/ 8 w 8"/>
                <a:gd name="T35" fmla="*/ 8 h 14"/>
                <a:gd name="T36" fmla="*/ 8 w 8"/>
                <a:gd name="T37" fmla="*/ 7 h 14"/>
                <a:gd name="T38" fmla="*/ 8 w 8"/>
                <a:gd name="T39" fmla="*/ 7 h 14"/>
                <a:gd name="T40" fmla="*/ 7 w 8"/>
                <a:gd name="T41" fmla="*/ 5 h 14"/>
                <a:gd name="T42" fmla="*/ 7 w 8"/>
                <a:gd name="T43" fmla="*/ 3 h 14"/>
                <a:gd name="T44" fmla="*/ 6 w 8"/>
                <a:gd name="T45" fmla="*/ 1 h 14"/>
                <a:gd name="T46" fmla="*/ 6 w 8"/>
                <a:gd name="T47" fmla="*/ 0 h 14"/>
                <a:gd name="T48" fmla="*/ 5 w 8"/>
                <a:gd name="T49" fmla="*/ 0 h 14"/>
                <a:gd name="T50" fmla="*/ 4 w 8"/>
                <a:gd name="T51" fmla="*/ 1 h 14"/>
                <a:gd name="T52" fmla="*/ 4 w 8"/>
                <a:gd name="T53" fmla="*/ 4 h 14"/>
                <a:gd name="T54" fmla="*/ 5 w 8"/>
                <a:gd name="T55" fmla="*/ 7 h 14"/>
                <a:gd name="T56" fmla="*/ 3 w 8"/>
                <a:gd name="T57" fmla="*/ 10 h 14"/>
                <a:gd name="T58" fmla="*/ 0 w 8"/>
                <a:gd name="T59" fmla="*/ 13 h 14"/>
                <a:gd name="T60" fmla="*/ 0 w 8"/>
                <a:gd name="T61" fmla="*/ 13 h 14"/>
                <a:gd name="T62" fmla="*/ 1 w 8"/>
                <a:gd name="T63" fmla="*/ 13 h 14"/>
                <a:gd name="T64" fmla="*/ 1 w 8"/>
                <a:gd name="T65" fmla="*/ 13 h 14"/>
                <a:gd name="T66" fmla="*/ 2 w 8"/>
                <a:gd name="T67" fmla="*/ 12 h 14"/>
                <a:gd name="T68" fmla="*/ 2 w 8"/>
                <a:gd name="T69" fmla="*/ 11 h 14"/>
                <a:gd name="T70" fmla="*/ 2 w 8"/>
                <a:gd name="T71" fmla="*/ 11 h 14"/>
                <a:gd name="T72" fmla="*/ 3 w 8"/>
                <a:gd name="T73" fmla="*/ 11 h 14"/>
                <a:gd name="T74" fmla="*/ 3 w 8"/>
                <a:gd name="T75" fmla="*/ 11 h 14"/>
                <a:gd name="T76" fmla="*/ 3 w 8"/>
                <a:gd name="T77" fmla="*/ 11 h 14"/>
                <a:gd name="T78" fmla="*/ 3 w 8"/>
                <a:gd name="T79" fmla="*/ 12 h 14"/>
                <a:gd name="T80" fmla="*/ 3 w 8"/>
                <a:gd name="T81" fmla="*/ 12 h 14"/>
                <a:gd name="T82" fmla="*/ 3 w 8"/>
                <a:gd name="T83"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 h="14">
                  <a:moveTo>
                    <a:pt x="3" y="14"/>
                  </a:moveTo>
                  <a:cubicBezTo>
                    <a:pt x="4" y="14"/>
                    <a:pt x="4" y="13"/>
                    <a:pt x="4" y="13"/>
                  </a:cubicBezTo>
                  <a:cubicBezTo>
                    <a:pt x="5" y="12"/>
                    <a:pt x="5" y="12"/>
                    <a:pt x="5" y="11"/>
                  </a:cubicBezTo>
                  <a:cubicBezTo>
                    <a:pt x="5" y="11"/>
                    <a:pt x="5" y="11"/>
                    <a:pt x="5" y="11"/>
                  </a:cubicBezTo>
                  <a:cubicBezTo>
                    <a:pt x="5" y="10"/>
                    <a:pt x="5" y="10"/>
                    <a:pt x="5" y="10"/>
                  </a:cubicBezTo>
                  <a:cubicBezTo>
                    <a:pt x="5" y="10"/>
                    <a:pt x="5" y="10"/>
                    <a:pt x="5" y="10"/>
                  </a:cubicBezTo>
                  <a:cubicBezTo>
                    <a:pt x="5" y="10"/>
                    <a:pt x="5" y="10"/>
                    <a:pt x="5" y="10"/>
                  </a:cubicBezTo>
                  <a:cubicBezTo>
                    <a:pt x="6" y="10"/>
                    <a:pt x="6" y="10"/>
                    <a:pt x="6" y="10"/>
                  </a:cubicBezTo>
                  <a:cubicBezTo>
                    <a:pt x="6" y="10"/>
                    <a:pt x="6" y="10"/>
                    <a:pt x="6" y="10"/>
                  </a:cubicBezTo>
                  <a:cubicBezTo>
                    <a:pt x="6" y="10"/>
                    <a:pt x="7" y="9"/>
                    <a:pt x="7" y="9"/>
                  </a:cubicBezTo>
                  <a:cubicBezTo>
                    <a:pt x="6" y="9"/>
                    <a:pt x="6" y="9"/>
                    <a:pt x="6" y="9"/>
                  </a:cubicBezTo>
                  <a:cubicBezTo>
                    <a:pt x="6" y="8"/>
                    <a:pt x="6" y="8"/>
                    <a:pt x="6" y="8"/>
                  </a:cubicBezTo>
                  <a:cubicBezTo>
                    <a:pt x="6" y="8"/>
                    <a:pt x="7" y="8"/>
                    <a:pt x="7" y="8"/>
                  </a:cubicBezTo>
                  <a:cubicBezTo>
                    <a:pt x="7" y="8"/>
                    <a:pt x="7" y="8"/>
                    <a:pt x="7" y="8"/>
                  </a:cubicBezTo>
                  <a:cubicBezTo>
                    <a:pt x="7" y="8"/>
                    <a:pt x="7" y="8"/>
                    <a:pt x="7" y="8"/>
                  </a:cubicBezTo>
                  <a:cubicBezTo>
                    <a:pt x="7" y="8"/>
                    <a:pt x="7" y="8"/>
                    <a:pt x="8" y="8"/>
                  </a:cubicBezTo>
                  <a:cubicBezTo>
                    <a:pt x="8" y="8"/>
                    <a:pt x="8" y="8"/>
                    <a:pt x="8" y="8"/>
                  </a:cubicBezTo>
                  <a:cubicBezTo>
                    <a:pt x="8" y="8"/>
                    <a:pt x="8" y="8"/>
                    <a:pt x="8" y="8"/>
                  </a:cubicBezTo>
                  <a:cubicBezTo>
                    <a:pt x="8" y="7"/>
                    <a:pt x="8" y="7"/>
                    <a:pt x="8" y="7"/>
                  </a:cubicBezTo>
                  <a:cubicBezTo>
                    <a:pt x="8" y="7"/>
                    <a:pt x="8" y="7"/>
                    <a:pt x="8" y="7"/>
                  </a:cubicBezTo>
                  <a:cubicBezTo>
                    <a:pt x="7" y="7"/>
                    <a:pt x="7" y="6"/>
                    <a:pt x="7" y="5"/>
                  </a:cubicBezTo>
                  <a:cubicBezTo>
                    <a:pt x="7" y="4"/>
                    <a:pt x="7" y="3"/>
                    <a:pt x="7" y="3"/>
                  </a:cubicBezTo>
                  <a:cubicBezTo>
                    <a:pt x="7" y="3"/>
                    <a:pt x="6" y="2"/>
                    <a:pt x="6" y="1"/>
                  </a:cubicBezTo>
                  <a:cubicBezTo>
                    <a:pt x="6" y="1"/>
                    <a:pt x="6" y="0"/>
                    <a:pt x="6" y="0"/>
                  </a:cubicBezTo>
                  <a:cubicBezTo>
                    <a:pt x="6" y="0"/>
                    <a:pt x="6" y="0"/>
                    <a:pt x="5" y="0"/>
                  </a:cubicBezTo>
                  <a:cubicBezTo>
                    <a:pt x="4" y="0"/>
                    <a:pt x="4" y="0"/>
                    <a:pt x="4" y="1"/>
                  </a:cubicBezTo>
                  <a:cubicBezTo>
                    <a:pt x="4" y="2"/>
                    <a:pt x="4" y="3"/>
                    <a:pt x="4" y="4"/>
                  </a:cubicBezTo>
                  <a:cubicBezTo>
                    <a:pt x="5" y="6"/>
                    <a:pt x="5" y="6"/>
                    <a:pt x="5" y="7"/>
                  </a:cubicBezTo>
                  <a:cubicBezTo>
                    <a:pt x="5" y="8"/>
                    <a:pt x="5" y="9"/>
                    <a:pt x="3" y="10"/>
                  </a:cubicBezTo>
                  <a:cubicBezTo>
                    <a:pt x="1" y="10"/>
                    <a:pt x="0" y="11"/>
                    <a:pt x="0" y="13"/>
                  </a:cubicBezTo>
                  <a:cubicBezTo>
                    <a:pt x="0" y="13"/>
                    <a:pt x="0" y="13"/>
                    <a:pt x="0" y="13"/>
                  </a:cubicBezTo>
                  <a:cubicBezTo>
                    <a:pt x="0" y="13"/>
                    <a:pt x="0" y="13"/>
                    <a:pt x="1" y="13"/>
                  </a:cubicBezTo>
                  <a:cubicBezTo>
                    <a:pt x="1" y="13"/>
                    <a:pt x="1" y="13"/>
                    <a:pt x="1" y="13"/>
                  </a:cubicBezTo>
                  <a:cubicBezTo>
                    <a:pt x="2" y="12"/>
                    <a:pt x="2" y="12"/>
                    <a:pt x="2" y="12"/>
                  </a:cubicBezTo>
                  <a:cubicBezTo>
                    <a:pt x="2" y="11"/>
                    <a:pt x="2" y="11"/>
                    <a:pt x="2" y="11"/>
                  </a:cubicBezTo>
                  <a:cubicBezTo>
                    <a:pt x="2" y="11"/>
                    <a:pt x="2" y="11"/>
                    <a:pt x="2" y="11"/>
                  </a:cubicBezTo>
                  <a:cubicBezTo>
                    <a:pt x="3" y="11"/>
                    <a:pt x="3" y="11"/>
                    <a:pt x="3" y="11"/>
                  </a:cubicBezTo>
                  <a:cubicBezTo>
                    <a:pt x="3" y="11"/>
                    <a:pt x="3" y="11"/>
                    <a:pt x="3" y="11"/>
                  </a:cubicBezTo>
                  <a:cubicBezTo>
                    <a:pt x="3" y="11"/>
                    <a:pt x="3" y="11"/>
                    <a:pt x="3" y="11"/>
                  </a:cubicBezTo>
                  <a:cubicBezTo>
                    <a:pt x="3" y="12"/>
                    <a:pt x="3" y="12"/>
                    <a:pt x="3" y="12"/>
                  </a:cubicBezTo>
                  <a:cubicBezTo>
                    <a:pt x="3" y="12"/>
                    <a:pt x="3" y="12"/>
                    <a:pt x="3" y="12"/>
                  </a:cubicBezTo>
                  <a:cubicBezTo>
                    <a:pt x="3" y="13"/>
                    <a:pt x="3" y="14"/>
                    <a:pt x="3" y="14"/>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6" name="Freeform 87">
              <a:extLst>
                <a:ext uri="{FF2B5EF4-FFF2-40B4-BE49-F238E27FC236}">
                  <a16:creationId xmlns:a16="http://schemas.microsoft.com/office/drawing/2014/main" id="{F8657E25-B2D5-49F5-977A-94AA9460416B}"/>
                </a:ext>
              </a:extLst>
            </p:cNvPr>
            <p:cNvSpPr>
              <a:spLocks/>
            </p:cNvSpPr>
            <p:nvPr userDrawn="1"/>
          </p:nvSpPr>
          <p:spPr bwMode="auto">
            <a:xfrm>
              <a:off x="215" y="247"/>
              <a:ext cx="19" cy="36"/>
            </a:xfrm>
            <a:custGeom>
              <a:avLst/>
              <a:gdLst>
                <a:gd name="T0" fmla="*/ 2 w 9"/>
                <a:gd name="T1" fmla="*/ 0 h 17"/>
                <a:gd name="T2" fmla="*/ 2 w 9"/>
                <a:gd name="T3" fmla="*/ 1 h 17"/>
                <a:gd name="T4" fmla="*/ 2 w 9"/>
                <a:gd name="T5" fmla="*/ 2 h 17"/>
                <a:gd name="T6" fmla="*/ 2 w 9"/>
                <a:gd name="T7" fmla="*/ 2 h 17"/>
                <a:gd name="T8" fmla="*/ 2 w 9"/>
                <a:gd name="T9" fmla="*/ 4 h 17"/>
                <a:gd name="T10" fmla="*/ 2 w 9"/>
                <a:gd name="T11" fmla="*/ 5 h 17"/>
                <a:gd name="T12" fmla="*/ 2 w 9"/>
                <a:gd name="T13" fmla="*/ 5 h 17"/>
                <a:gd name="T14" fmla="*/ 2 w 9"/>
                <a:gd name="T15" fmla="*/ 5 h 17"/>
                <a:gd name="T16" fmla="*/ 2 w 9"/>
                <a:gd name="T17" fmla="*/ 5 h 17"/>
                <a:gd name="T18" fmla="*/ 1 w 9"/>
                <a:gd name="T19" fmla="*/ 5 h 17"/>
                <a:gd name="T20" fmla="*/ 0 w 9"/>
                <a:gd name="T21" fmla="*/ 5 h 17"/>
                <a:gd name="T22" fmla="*/ 0 w 9"/>
                <a:gd name="T23" fmla="*/ 5 h 17"/>
                <a:gd name="T24" fmla="*/ 1 w 9"/>
                <a:gd name="T25" fmla="*/ 6 h 17"/>
                <a:gd name="T26" fmla="*/ 1 w 9"/>
                <a:gd name="T27" fmla="*/ 7 h 17"/>
                <a:gd name="T28" fmla="*/ 2 w 9"/>
                <a:gd name="T29" fmla="*/ 8 h 17"/>
                <a:gd name="T30" fmla="*/ 2 w 9"/>
                <a:gd name="T31" fmla="*/ 8 h 17"/>
                <a:gd name="T32" fmla="*/ 3 w 9"/>
                <a:gd name="T33" fmla="*/ 8 h 17"/>
                <a:gd name="T34" fmla="*/ 2 w 9"/>
                <a:gd name="T35" fmla="*/ 8 h 17"/>
                <a:gd name="T36" fmla="*/ 2 w 9"/>
                <a:gd name="T37" fmla="*/ 8 h 17"/>
                <a:gd name="T38" fmla="*/ 2 w 9"/>
                <a:gd name="T39" fmla="*/ 9 h 17"/>
                <a:gd name="T40" fmla="*/ 2 w 9"/>
                <a:gd name="T41" fmla="*/ 10 h 17"/>
                <a:gd name="T42" fmla="*/ 2 w 9"/>
                <a:gd name="T43" fmla="*/ 11 h 17"/>
                <a:gd name="T44" fmla="*/ 3 w 9"/>
                <a:gd name="T45" fmla="*/ 11 h 17"/>
                <a:gd name="T46" fmla="*/ 3 w 9"/>
                <a:gd name="T47" fmla="*/ 12 h 17"/>
                <a:gd name="T48" fmla="*/ 4 w 9"/>
                <a:gd name="T49" fmla="*/ 12 h 17"/>
                <a:gd name="T50" fmla="*/ 4 w 9"/>
                <a:gd name="T51" fmla="*/ 12 h 17"/>
                <a:gd name="T52" fmla="*/ 3 w 9"/>
                <a:gd name="T53" fmla="*/ 12 h 17"/>
                <a:gd name="T54" fmla="*/ 3 w 9"/>
                <a:gd name="T55" fmla="*/ 13 h 17"/>
                <a:gd name="T56" fmla="*/ 4 w 9"/>
                <a:gd name="T57" fmla="*/ 14 h 17"/>
                <a:gd name="T58" fmla="*/ 5 w 9"/>
                <a:gd name="T59" fmla="*/ 15 h 17"/>
                <a:gd name="T60" fmla="*/ 6 w 9"/>
                <a:gd name="T61" fmla="*/ 15 h 17"/>
                <a:gd name="T62" fmla="*/ 6 w 9"/>
                <a:gd name="T63" fmla="*/ 15 h 17"/>
                <a:gd name="T64" fmla="*/ 6 w 9"/>
                <a:gd name="T65" fmla="*/ 15 h 17"/>
                <a:gd name="T66" fmla="*/ 5 w 9"/>
                <a:gd name="T67" fmla="*/ 16 h 17"/>
                <a:gd name="T68" fmla="*/ 5 w 9"/>
                <a:gd name="T69" fmla="*/ 16 h 17"/>
                <a:gd name="T70" fmla="*/ 6 w 9"/>
                <a:gd name="T71" fmla="*/ 17 h 17"/>
                <a:gd name="T72" fmla="*/ 6 w 9"/>
                <a:gd name="T73" fmla="*/ 17 h 17"/>
                <a:gd name="T74" fmla="*/ 7 w 9"/>
                <a:gd name="T75" fmla="*/ 17 h 17"/>
                <a:gd name="T76" fmla="*/ 8 w 9"/>
                <a:gd name="T77" fmla="*/ 16 h 17"/>
                <a:gd name="T78" fmla="*/ 9 w 9"/>
                <a:gd name="T79" fmla="*/ 15 h 17"/>
                <a:gd name="T80" fmla="*/ 9 w 9"/>
                <a:gd name="T81" fmla="*/ 15 h 17"/>
                <a:gd name="T82" fmla="*/ 9 w 9"/>
                <a:gd name="T83" fmla="*/ 13 h 17"/>
                <a:gd name="T84" fmla="*/ 8 w 9"/>
                <a:gd name="T85" fmla="*/ 13 h 17"/>
                <a:gd name="T86" fmla="*/ 8 w 9"/>
                <a:gd name="T87" fmla="*/ 13 h 17"/>
                <a:gd name="T88" fmla="*/ 7 w 9"/>
                <a:gd name="T89" fmla="*/ 14 h 17"/>
                <a:gd name="T90" fmla="*/ 4 w 9"/>
                <a:gd name="T91" fmla="*/ 9 h 17"/>
                <a:gd name="T92" fmla="*/ 3 w 9"/>
                <a:gd name="T93" fmla="*/ 7 h 17"/>
                <a:gd name="T94" fmla="*/ 4 w 9"/>
                <a:gd name="T95" fmla="*/ 5 h 17"/>
                <a:gd name="T96" fmla="*/ 4 w 9"/>
                <a:gd name="T97" fmla="*/ 4 h 17"/>
                <a:gd name="T98" fmla="*/ 4 w 9"/>
                <a:gd name="T99" fmla="*/ 3 h 17"/>
                <a:gd name="T100" fmla="*/ 2 w 9"/>
                <a:gd name="T10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 h="17">
                  <a:moveTo>
                    <a:pt x="2" y="0"/>
                  </a:moveTo>
                  <a:cubicBezTo>
                    <a:pt x="2" y="1"/>
                    <a:pt x="2" y="1"/>
                    <a:pt x="2" y="1"/>
                  </a:cubicBezTo>
                  <a:cubicBezTo>
                    <a:pt x="2" y="1"/>
                    <a:pt x="2" y="1"/>
                    <a:pt x="2" y="2"/>
                  </a:cubicBezTo>
                  <a:cubicBezTo>
                    <a:pt x="2" y="2"/>
                    <a:pt x="2" y="2"/>
                    <a:pt x="2" y="2"/>
                  </a:cubicBezTo>
                  <a:cubicBezTo>
                    <a:pt x="2" y="3"/>
                    <a:pt x="2" y="4"/>
                    <a:pt x="2" y="4"/>
                  </a:cubicBezTo>
                  <a:cubicBezTo>
                    <a:pt x="2" y="5"/>
                    <a:pt x="2" y="5"/>
                    <a:pt x="2" y="5"/>
                  </a:cubicBezTo>
                  <a:cubicBezTo>
                    <a:pt x="2" y="5"/>
                    <a:pt x="2" y="5"/>
                    <a:pt x="2" y="5"/>
                  </a:cubicBezTo>
                  <a:cubicBezTo>
                    <a:pt x="2" y="5"/>
                    <a:pt x="2" y="5"/>
                    <a:pt x="2" y="5"/>
                  </a:cubicBezTo>
                  <a:cubicBezTo>
                    <a:pt x="2" y="5"/>
                    <a:pt x="2" y="5"/>
                    <a:pt x="2" y="5"/>
                  </a:cubicBezTo>
                  <a:cubicBezTo>
                    <a:pt x="2" y="5"/>
                    <a:pt x="1" y="5"/>
                    <a:pt x="1" y="5"/>
                  </a:cubicBezTo>
                  <a:cubicBezTo>
                    <a:pt x="0" y="5"/>
                    <a:pt x="0" y="5"/>
                    <a:pt x="0" y="5"/>
                  </a:cubicBezTo>
                  <a:cubicBezTo>
                    <a:pt x="0" y="5"/>
                    <a:pt x="0" y="5"/>
                    <a:pt x="0" y="5"/>
                  </a:cubicBezTo>
                  <a:cubicBezTo>
                    <a:pt x="1" y="6"/>
                    <a:pt x="1" y="6"/>
                    <a:pt x="1" y="6"/>
                  </a:cubicBezTo>
                  <a:cubicBezTo>
                    <a:pt x="1" y="7"/>
                    <a:pt x="1" y="7"/>
                    <a:pt x="1" y="7"/>
                  </a:cubicBezTo>
                  <a:cubicBezTo>
                    <a:pt x="2" y="8"/>
                    <a:pt x="2" y="8"/>
                    <a:pt x="2" y="8"/>
                  </a:cubicBezTo>
                  <a:cubicBezTo>
                    <a:pt x="2" y="8"/>
                    <a:pt x="2" y="8"/>
                    <a:pt x="2" y="8"/>
                  </a:cubicBezTo>
                  <a:cubicBezTo>
                    <a:pt x="2" y="8"/>
                    <a:pt x="3" y="8"/>
                    <a:pt x="3" y="8"/>
                  </a:cubicBezTo>
                  <a:cubicBezTo>
                    <a:pt x="3" y="8"/>
                    <a:pt x="2" y="8"/>
                    <a:pt x="2" y="8"/>
                  </a:cubicBezTo>
                  <a:cubicBezTo>
                    <a:pt x="2" y="8"/>
                    <a:pt x="2" y="8"/>
                    <a:pt x="2" y="8"/>
                  </a:cubicBezTo>
                  <a:cubicBezTo>
                    <a:pt x="2" y="8"/>
                    <a:pt x="2" y="9"/>
                    <a:pt x="2" y="9"/>
                  </a:cubicBezTo>
                  <a:cubicBezTo>
                    <a:pt x="2" y="9"/>
                    <a:pt x="2" y="9"/>
                    <a:pt x="2" y="10"/>
                  </a:cubicBezTo>
                  <a:cubicBezTo>
                    <a:pt x="2" y="11"/>
                    <a:pt x="2" y="11"/>
                    <a:pt x="2" y="11"/>
                  </a:cubicBezTo>
                  <a:cubicBezTo>
                    <a:pt x="3" y="11"/>
                    <a:pt x="3" y="11"/>
                    <a:pt x="3" y="11"/>
                  </a:cubicBezTo>
                  <a:cubicBezTo>
                    <a:pt x="3" y="12"/>
                    <a:pt x="3" y="12"/>
                    <a:pt x="3" y="12"/>
                  </a:cubicBezTo>
                  <a:cubicBezTo>
                    <a:pt x="4" y="12"/>
                    <a:pt x="4" y="12"/>
                    <a:pt x="4" y="12"/>
                  </a:cubicBezTo>
                  <a:cubicBezTo>
                    <a:pt x="4" y="12"/>
                    <a:pt x="4" y="12"/>
                    <a:pt x="4" y="12"/>
                  </a:cubicBezTo>
                  <a:cubicBezTo>
                    <a:pt x="3" y="12"/>
                    <a:pt x="3" y="12"/>
                    <a:pt x="3" y="12"/>
                  </a:cubicBezTo>
                  <a:cubicBezTo>
                    <a:pt x="3" y="12"/>
                    <a:pt x="3" y="12"/>
                    <a:pt x="3" y="13"/>
                  </a:cubicBezTo>
                  <a:cubicBezTo>
                    <a:pt x="3" y="13"/>
                    <a:pt x="3" y="13"/>
                    <a:pt x="4" y="14"/>
                  </a:cubicBezTo>
                  <a:cubicBezTo>
                    <a:pt x="4" y="15"/>
                    <a:pt x="5" y="15"/>
                    <a:pt x="5" y="15"/>
                  </a:cubicBezTo>
                  <a:cubicBezTo>
                    <a:pt x="6" y="15"/>
                    <a:pt x="6" y="15"/>
                    <a:pt x="6" y="15"/>
                  </a:cubicBezTo>
                  <a:cubicBezTo>
                    <a:pt x="6" y="15"/>
                    <a:pt x="6" y="15"/>
                    <a:pt x="6" y="15"/>
                  </a:cubicBezTo>
                  <a:cubicBezTo>
                    <a:pt x="6" y="15"/>
                    <a:pt x="6" y="15"/>
                    <a:pt x="6" y="15"/>
                  </a:cubicBezTo>
                  <a:cubicBezTo>
                    <a:pt x="5" y="16"/>
                    <a:pt x="5" y="16"/>
                    <a:pt x="5" y="16"/>
                  </a:cubicBezTo>
                  <a:cubicBezTo>
                    <a:pt x="5" y="16"/>
                    <a:pt x="5" y="16"/>
                    <a:pt x="5" y="16"/>
                  </a:cubicBezTo>
                  <a:cubicBezTo>
                    <a:pt x="6" y="17"/>
                    <a:pt x="6" y="17"/>
                    <a:pt x="6" y="17"/>
                  </a:cubicBezTo>
                  <a:cubicBezTo>
                    <a:pt x="6" y="17"/>
                    <a:pt x="6" y="17"/>
                    <a:pt x="6" y="17"/>
                  </a:cubicBezTo>
                  <a:cubicBezTo>
                    <a:pt x="6" y="17"/>
                    <a:pt x="7" y="17"/>
                    <a:pt x="7" y="17"/>
                  </a:cubicBezTo>
                  <a:cubicBezTo>
                    <a:pt x="7" y="16"/>
                    <a:pt x="7" y="16"/>
                    <a:pt x="8" y="16"/>
                  </a:cubicBezTo>
                  <a:cubicBezTo>
                    <a:pt x="9" y="16"/>
                    <a:pt x="9" y="16"/>
                    <a:pt x="9" y="15"/>
                  </a:cubicBezTo>
                  <a:cubicBezTo>
                    <a:pt x="9" y="15"/>
                    <a:pt x="9" y="15"/>
                    <a:pt x="9" y="15"/>
                  </a:cubicBezTo>
                  <a:cubicBezTo>
                    <a:pt x="9" y="14"/>
                    <a:pt x="9" y="14"/>
                    <a:pt x="9" y="13"/>
                  </a:cubicBezTo>
                  <a:cubicBezTo>
                    <a:pt x="9" y="13"/>
                    <a:pt x="9" y="13"/>
                    <a:pt x="8" y="13"/>
                  </a:cubicBezTo>
                  <a:cubicBezTo>
                    <a:pt x="8" y="13"/>
                    <a:pt x="8" y="13"/>
                    <a:pt x="8" y="13"/>
                  </a:cubicBezTo>
                  <a:cubicBezTo>
                    <a:pt x="8" y="13"/>
                    <a:pt x="7" y="14"/>
                    <a:pt x="7" y="14"/>
                  </a:cubicBezTo>
                  <a:cubicBezTo>
                    <a:pt x="6" y="14"/>
                    <a:pt x="4" y="12"/>
                    <a:pt x="4" y="9"/>
                  </a:cubicBezTo>
                  <a:cubicBezTo>
                    <a:pt x="3" y="9"/>
                    <a:pt x="3" y="8"/>
                    <a:pt x="3" y="7"/>
                  </a:cubicBezTo>
                  <a:cubicBezTo>
                    <a:pt x="3" y="7"/>
                    <a:pt x="3" y="6"/>
                    <a:pt x="4" y="5"/>
                  </a:cubicBezTo>
                  <a:cubicBezTo>
                    <a:pt x="4" y="4"/>
                    <a:pt x="4" y="4"/>
                    <a:pt x="4" y="4"/>
                  </a:cubicBezTo>
                  <a:cubicBezTo>
                    <a:pt x="4" y="3"/>
                    <a:pt x="4" y="3"/>
                    <a:pt x="4" y="3"/>
                  </a:cubicBezTo>
                  <a:cubicBezTo>
                    <a:pt x="4" y="2"/>
                    <a:pt x="3" y="1"/>
                    <a:pt x="2" y="0"/>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7" name="Freeform 88">
              <a:extLst>
                <a:ext uri="{FF2B5EF4-FFF2-40B4-BE49-F238E27FC236}">
                  <a16:creationId xmlns:a16="http://schemas.microsoft.com/office/drawing/2014/main" id="{05B2003A-9788-4399-BFFC-CEA2CBD446AE}"/>
                </a:ext>
              </a:extLst>
            </p:cNvPr>
            <p:cNvSpPr>
              <a:spLocks/>
            </p:cNvSpPr>
            <p:nvPr userDrawn="1"/>
          </p:nvSpPr>
          <p:spPr bwMode="auto">
            <a:xfrm>
              <a:off x="224" y="258"/>
              <a:ext cx="2" cy="6"/>
            </a:xfrm>
            <a:custGeom>
              <a:avLst/>
              <a:gdLst>
                <a:gd name="T0" fmla="*/ 0 w 1"/>
                <a:gd name="T1" fmla="*/ 0 h 3"/>
                <a:gd name="T2" fmla="*/ 0 w 1"/>
                <a:gd name="T3" fmla="*/ 2 h 3"/>
                <a:gd name="T4" fmla="*/ 0 w 1"/>
                <a:gd name="T5" fmla="*/ 3 h 3"/>
                <a:gd name="T6" fmla="*/ 0 w 1"/>
                <a:gd name="T7" fmla="*/ 3 h 3"/>
                <a:gd name="T8" fmla="*/ 1 w 1"/>
                <a:gd name="T9" fmla="*/ 2 h 3"/>
                <a:gd name="T10" fmla="*/ 1 w 1"/>
                <a:gd name="T11" fmla="*/ 2 h 3"/>
                <a:gd name="T12" fmla="*/ 1 w 1"/>
                <a:gd name="T13" fmla="*/ 1 h 3"/>
                <a:gd name="T14" fmla="*/ 0 w 1"/>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3">
                  <a:moveTo>
                    <a:pt x="0" y="0"/>
                  </a:moveTo>
                  <a:cubicBezTo>
                    <a:pt x="0" y="1"/>
                    <a:pt x="0" y="2"/>
                    <a:pt x="0" y="2"/>
                  </a:cubicBezTo>
                  <a:cubicBezTo>
                    <a:pt x="0" y="3"/>
                    <a:pt x="0" y="3"/>
                    <a:pt x="0" y="3"/>
                  </a:cubicBezTo>
                  <a:cubicBezTo>
                    <a:pt x="0" y="3"/>
                    <a:pt x="0" y="3"/>
                    <a:pt x="0" y="3"/>
                  </a:cubicBezTo>
                  <a:cubicBezTo>
                    <a:pt x="1" y="2"/>
                    <a:pt x="1" y="2"/>
                    <a:pt x="1" y="2"/>
                  </a:cubicBezTo>
                  <a:cubicBezTo>
                    <a:pt x="1" y="2"/>
                    <a:pt x="1" y="2"/>
                    <a:pt x="1" y="2"/>
                  </a:cubicBezTo>
                  <a:cubicBezTo>
                    <a:pt x="1" y="2"/>
                    <a:pt x="1" y="1"/>
                    <a:pt x="1" y="1"/>
                  </a:cubicBezTo>
                  <a:cubicBezTo>
                    <a:pt x="1" y="1"/>
                    <a:pt x="1" y="0"/>
                    <a:pt x="0" y="0"/>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8" name="Freeform 89">
              <a:extLst>
                <a:ext uri="{FF2B5EF4-FFF2-40B4-BE49-F238E27FC236}">
                  <a16:creationId xmlns:a16="http://schemas.microsoft.com/office/drawing/2014/main" id="{B4A7D046-9B72-4E59-97DD-520A1B9CFE63}"/>
                </a:ext>
              </a:extLst>
            </p:cNvPr>
            <p:cNvSpPr>
              <a:spLocks/>
            </p:cNvSpPr>
            <p:nvPr userDrawn="1"/>
          </p:nvSpPr>
          <p:spPr bwMode="auto">
            <a:xfrm>
              <a:off x="232" y="289"/>
              <a:ext cx="6" cy="5"/>
            </a:xfrm>
            <a:custGeom>
              <a:avLst/>
              <a:gdLst>
                <a:gd name="T0" fmla="*/ 0 w 3"/>
                <a:gd name="T1" fmla="*/ 1 h 2"/>
                <a:gd name="T2" fmla="*/ 0 w 3"/>
                <a:gd name="T3" fmla="*/ 1 h 2"/>
                <a:gd name="T4" fmla="*/ 1 w 3"/>
                <a:gd name="T5" fmla="*/ 1 h 2"/>
                <a:gd name="T6" fmla="*/ 2 w 3"/>
                <a:gd name="T7" fmla="*/ 2 h 2"/>
                <a:gd name="T8" fmla="*/ 3 w 3"/>
                <a:gd name="T9" fmla="*/ 1 h 2"/>
                <a:gd name="T10" fmla="*/ 3 w 3"/>
                <a:gd name="T11" fmla="*/ 1 h 2"/>
                <a:gd name="T12" fmla="*/ 3 w 3"/>
                <a:gd name="T13" fmla="*/ 1 h 2"/>
                <a:gd name="T14" fmla="*/ 3 w 3"/>
                <a:gd name="T15" fmla="*/ 0 h 2"/>
                <a:gd name="T16" fmla="*/ 2 w 3"/>
                <a:gd name="T17" fmla="*/ 0 h 2"/>
                <a:gd name="T18" fmla="*/ 0 w 3"/>
                <a:gd name="T1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2">
                  <a:moveTo>
                    <a:pt x="0" y="1"/>
                  </a:moveTo>
                  <a:cubicBezTo>
                    <a:pt x="0" y="1"/>
                    <a:pt x="0" y="1"/>
                    <a:pt x="0" y="1"/>
                  </a:cubicBezTo>
                  <a:cubicBezTo>
                    <a:pt x="1" y="1"/>
                    <a:pt x="1" y="1"/>
                    <a:pt x="1" y="1"/>
                  </a:cubicBezTo>
                  <a:cubicBezTo>
                    <a:pt x="1" y="2"/>
                    <a:pt x="1" y="2"/>
                    <a:pt x="2" y="2"/>
                  </a:cubicBezTo>
                  <a:cubicBezTo>
                    <a:pt x="2" y="2"/>
                    <a:pt x="3" y="2"/>
                    <a:pt x="3" y="1"/>
                  </a:cubicBezTo>
                  <a:cubicBezTo>
                    <a:pt x="3" y="1"/>
                    <a:pt x="3" y="1"/>
                    <a:pt x="3" y="1"/>
                  </a:cubicBezTo>
                  <a:cubicBezTo>
                    <a:pt x="3" y="1"/>
                    <a:pt x="3" y="1"/>
                    <a:pt x="3" y="1"/>
                  </a:cubicBezTo>
                  <a:cubicBezTo>
                    <a:pt x="3" y="0"/>
                    <a:pt x="3" y="0"/>
                    <a:pt x="3" y="0"/>
                  </a:cubicBezTo>
                  <a:cubicBezTo>
                    <a:pt x="2" y="0"/>
                    <a:pt x="2" y="0"/>
                    <a:pt x="2" y="0"/>
                  </a:cubicBezTo>
                  <a:cubicBezTo>
                    <a:pt x="1" y="0"/>
                    <a:pt x="1" y="0"/>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9" name="Freeform 90">
              <a:extLst>
                <a:ext uri="{FF2B5EF4-FFF2-40B4-BE49-F238E27FC236}">
                  <a16:creationId xmlns:a16="http://schemas.microsoft.com/office/drawing/2014/main" id="{D6BC1E5E-7C48-4FC0-BCCE-9290A9FCB08A}"/>
                </a:ext>
              </a:extLst>
            </p:cNvPr>
            <p:cNvSpPr>
              <a:spLocks/>
            </p:cNvSpPr>
            <p:nvPr userDrawn="1"/>
          </p:nvSpPr>
          <p:spPr bwMode="auto">
            <a:xfrm>
              <a:off x="249" y="302"/>
              <a:ext cx="8" cy="4"/>
            </a:xfrm>
            <a:custGeom>
              <a:avLst/>
              <a:gdLst>
                <a:gd name="T0" fmla="*/ 0 w 4"/>
                <a:gd name="T1" fmla="*/ 1 h 2"/>
                <a:gd name="T2" fmla="*/ 1 w 4"/>
                <a:gd name="T3" fmla="*/ 1 h 2"/>
                <a:gd name="T4" fmla="*/ 1 w 4"/>
                <a:gd name="T5" fmla="*/ 1 h 2"/>
                <a:gd name="T6" fmla="*/ 2 w 4"/>
                <a:gd name="T7" fmla="*/ 2 h 2"/>
                <a:gd name="T8" fmla="*/ 2 w 4"/>
                <a:gd name="T9" fmla="*/ 1 h 2"/>
                <a:gd name="T10" fmla="*/ 3 w 4"/>
                <a:gd name="T11" fmla="*/ 1 h 2"/>
                <a:gd name="T12" fmla="*/ 4 w 4"/>
                <a:gd name="T13" fmla="*/ 1 h 2"/>
                <a:gd name="T14" fmla="*/ 4 w 4"/>
                <a:gd name="T15" fmla="*/ 1 h 2"/>
                <a:gd name="T16" fmla="*/ 4 w 4"/>
                <a:gd name="T17" fmla="*/ 1 h 2"/>
                <a:gd name="T18" fmla="*/ 3 w 4"/>
                <a:gd name="T19" fmla="*/ 0 h 2"/>
                <a:gd name="T20" fmla="*/ 2 w 4"/>
                <a:gd name="T21" fmla="*/ 0 h 2"/>
                <a:gd name="T22" fmla="*/ 0 w 4"/>
                <a:gd name="T2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2">
                  <a:moveTo>
                    <a:pt x="0" y="1"/>
                  </a:moveTo>
                  <a:cubicBezTo>
                    <a:pt x="1" y="1"/>
                    <a:pt x="1" y="1"/>
                    <a:pt x="1" y="1"/>
                  </a:cubicBezTo>
                  <a:cubicBezTo>
                    <a:pt x="1" y="1"/>
                    <a:pt x="1" y="1"/>
                    <a:pt x="1" y="1"/>
                  </a:cubicBezTo>
                  <a:cubicBezTo>
                    <a:pt x="2" y="2"/>
                    <a:pt x="2" y="2"/>
                    <a:pt x="2" y="2"/>
                  </a:cubicBezTo>
                  <a:cubicBezTo>
                    <a:pt x="2" y="2"/>
                    <a:pt x="2" y="2"/>
                    <a:pt x="2" y="1"/>
                  </a:cubicBezTo>
                  <a:cubicBezTo>
                    <a:pt x="3" y="1"/>
                    <a:pt x="3" y="1"/>
                    <a:pt x="3" y="1"/>
                  </a:cubicBezTo>
                  <a:cubicBezTo>
                    <a:pt x="4" y="1"/>
                    <a:pt x="4" y="1"/>
                    <a:pt x="4" y="1"/>
                  </a:cubicBezTo>
                  <a:cubicBezTo>
                    <a:pt x="4" y="1"/>
                    <a:pt x="4" y="1"/>
                    <a:pt x="4" y="1"/>
                  </a:cubicBezTo>
                  <a:cubicBezTo>
                    <a:pt x="4" y="1"/>
                    <a:pt x="4" y="1"/>
                    <a:pt x="4" y="1"/>
                  </a:cubicBezTo>
                  <a:cubicBezTo>
                    <a:pt x="4" y="0"/>
                    <a:pt x="3" y="0"/>
                    <a:pt x="3" y="0"/>
                  </a:cubicBezTo>
                  <a:cubicBezTo>
                    <a:pt x="2" y="0"/>
                    <a:pt x="2" y="0"/>
                    <a:pt x="2" y="0"/>
                  </a:cubicBezTo>
                  <a:cubicBezTo>
                    <a:pt x="1" y="0"/>
                    <a:pt x="1" y="0"/>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0" name="Freeform 91">
              <a:extLst>
                <a:ext uri="{FF2B5EF4-FFF2-40B4-BE49-F238E27FC236}">
                  <a16:creationId xmlns:a16="http://schemas.microsoft.com/office/drawing/2014/main" id="{44E1DD09-BCB2-4595-BBEF-10BA88A34262}"/>
                </a:ext>
              </a:extLst>
            </p:cNvPr>
            <p:cNvSpPr>
              <a:spLocks/>
            </p:cNvSpPr>
            <p:nvPr userDrawn="1"/>
          </p:nvSpPr>
          <p:spPr bwMode="auto">
            <a:xfrm>
              <a:off x="267" y="311"/>
              <a:ext cx="7" cy="8"/>
            </a:xfrm>
            <a:custGeom>
              <a:avLst/>
              <a:gdLst>
                <a:gd name="T0" fmla="*/ 0 w 3"/>
                <a:gd name="T1" fmla="*/ 4 h 4"/>
                <a:gd name="T2" fmla="*/ 1 w 3"/>
                <a:gd name="T3" fmla="*/ 3 h 4"/>
                <a:gd name="T4" fmla="*/ 3 w 3"/>
                <a:gd name="T5" fmla="*/ 0 h 4"/>
                <a:gd name="T6" fmla="*/ 3 w 3"/>
                <a:gd name="T7" fmla="*/ 0 h 4"/>
                <a:gd name="T8" fmla="*/ 2 w 3"/>
                <a:gd name="T9" fmla="*/ 0 h 4"/>
                <a:gd name="T10" fmla="*/ 2 w 3"/>
                <a:gd name="T11" fmla="*/ 1 h 4"/>
                <a:gd name="T12" fmla="*/ 1 w 3"/>
                <a:gd name="T13" fmla="*/ 1 h 4"/>
                <a:gd name="T14" fmla="*/ 0 w 3"/>
                <a:gd name="T15" fmla="*/ 3 h 4"/>
                <a:gd name="T16" fmla="*/ 0 w 3"/>
                <a:gd name="T1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4">
                  <a:moveTo>
                    <a:pt x="0" y="4"/>
                  </a:moveTo>
                  <a:cubicBezTo>
                    <a:pt x="0" y="3"/>
                    <a:pt x="0" y="3"/>
                    <a:pt x="1" y="3"/>
                  </a:cubicBezTo>
                  <a:cubicBezTo>
                    <a:pt x="2" y="3"/>
                    <a:pt x="3" y="1"/>
                    <a:pt x="3" y="0"/>
                  </a:cubicBezTo>
                  <a:cubicBezTo>
                    <a:pt x="3" y="0"/>
                    <a:pt x="3" y="0"/>
                    <a:pt x="3" y="0"/>
                  </a:cubicBezTo>
                  <a:cubicBezTo>
                    <a:pt x="3" y="0"/>
                    <a:pt x="3" y="0"/>
                    <a:pt x="2" y="0"/>
                  </a:cubicBezTo>
                  <a:cubicBezTo>
                    <a:pt x="2" y="0"/>
                    <a:pt x="2" y="0"/>
                    <a:pt x="2" y="1"/>
                  </a:cubicBezTo>
                  <a:cubicBezTo>
                    <a:pt x="1" y="1"/>
                    <a:pt x="1" y="1"/>
                    <a:pt x="1" y="1"/>
                  </a:cubicBezTo>
                  <a:cubicBezTo>
                    <a:pt x="0" y="1"/>
                    <a:pt x="0" y="2"/>
                    <a:pt x="0" y="3"/>
                  </a:cubicBezTo>
                  <a:cubicBezTo>
                    <a:pt x="0" y="3"/>
                    <a:pt x="0" y="3"/>
                    <a:pt x="0" y="4"/>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1" name="Freeform 92">
              <a:extLst>
                <a:ext uri="{FF2B5EF4-FFF2-40B4-BE49-F238E27FC236}">
                  <a16:creationId xmlns:a16="http://schemas.microsoft.com/office/drawing/2014/main" id="{58564472-816D-4F37-95AC-BA466C902B51}"/>
                </a:ext>
              </a:extLst>
            </p:cNvPr>
            <p:cNvSpPr>
              <a:spLocks/>
            </p:cNvSpPr>
            <p:nvPr userDrawn="1"/>
          </p:nvSpPr>
          <p:spPr bwMode="auto">
            <a:xfrm>
              <a:off x="234" y="251"/>
              <a:ext cx="6" cy="7"/>
            </a:xfrm>
            <a:custGeom>
              <a:avLst/>
              <a:gdLst>
                <a:gd name="T0" fmla="*/ 1 w 3"/>
                <a:gd name="T1" fmla="*/ 2 h 3"/>
                <a:gd name="T2" fmla="*/ 1 w 3"/>
                <a:gd name="T3" fmla="*/ 2 h 3"/>
                <a:gd name="T4" fmla="*/ 2 w 3"/>
                <a:gd name="T5" fmla="*/ 3 h 3"/>
                <a:gd name="T6" fmla="*/ 2 w 3"/>
                <a:gd name="T7" fmla="*/ 3 h 3"/>
                <a:gd name="T8" fmla="*/ 3 w 3"/>
                <a:gd name="T9" fmla="*/ 2 h 3"/>
                <a:gd name="T10" fmla="*/ 3 w 3"/>
                <a:gd name="T11" fmla="*/ 2 h 3"/>
                <a:gd name="T12" fmla="*/ 1 w 3"/>
                <a:gd name="T13" fmla="*/ 1 h 3"/>
                <a:gd name="T14" fmla="*/ 1 w 3"/>
                <a:gd name="T15" fmla="*/ 0 h 3"/>
                <a:gd name="T16" fmla="*/ 1 w 3"/>
                <a:gd name="T17" fmla="*/ 0 h 3"/>
                <a:gd name="T18" fmla="*/ 0 w 3"/>
                <a:gd name="T19" fmla="*/ 0 h 3"/>
                <a:gd name="T20" fmla="*/ 0 w 3"/>
                <a:gd name="T21" fmla="*/ 1 h 3"/>
                <a:gd name="T22" fmla="*/ 1 w 3"/>
                <a:gd name="T23" fmla="*/ 1 h 3"/>
                <a:gd name="T24" fmla="*/ 1 w 3"/>
                <a:gd name="T25"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3">
                  <a:moveTo>
                    <a:pt x="1" y="2"/>
                  </a:moveTo>
                  <a:cubicBezTo>
                    <a:pt x="1" y="2"/>
                    <a:pt x="1" y="2"/>
                    <a:pt x="1" y="2"/>
                  </a:cubicBezTo>
                  <a:cubicBezTo>
                    <a:pt x="1" y="2"/>
                    <a:pt x="2" y="3"/>
                    <a:pt x="2" y="3"/>
                  </a:cubicBezTo>
                  <a:cubicBezTo>
                    <a:pt x="2" y="3"/>
                    <a:pt x="2" y="3"/>
                    <a:pt x="2" y="3"/>
                  </a:cubicBezTo>
                  <a:cubicBezTo>
                    <a:pt x="3" y="2"/>
                    <a:pt x="3" y="2"/>
                    <a:pt x="3" y="2"/>
                  </a:cubicBezTo>
                  <a:cubicBezTo>
                    <a:pt x="3" y="2"/>
                    <a:pt x="3" y="2"/>
                    <a:pt x="3" y="2"/>
                  </a:cubicBezTo>
                  <a:cubicBezTo>
                    <a:pt x="3" y="1"/>
                    <a:pt x="2" y="1"/>
                    <a:pt x="1" y="1"/>
                  </a:cubicBezTo>
                  <a:cubicBezTo>
                    <a:pt x="1" y="1"/>
                    <a:pt x="1" y="1"/>
                    <a:pt x="1" y="0"/>
                  </a:cubicBezTo>
                  <a:cubicBezTo>
                    <a:pt x="1" y="0"/>
                    <a:pt x="1" y="0"/>
                    <a:pt x="1" y="0"/>
                  </a:cubicBezTo>
                  <a:cubicBezTo>
                    <a:pt x="0" y="0"/>
                    <a:pt x="0" y="0"/>
                    <a:pt x="0" y="0"/>
                  </a:cubicBezTo>
                  <a:cubicBezTo>
                    <a:pt x="0" y="1"/>
                    <a:pt x="0" y="1"/>
                    <a:pt x="0" y="1"/>
                  </a:cubicBezTo>
                  <a:cubicBezTo>
                    <a:pt x="1" y="1"/>
                    <a:pt x="1" y="1"/>
                    <a:pt x="1" y="1"/>
                  </a:cubicBezTo>
                  <a:lnTo>
                    <a:pt x="1" y="2"/>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2" name="Freeform 93">
              <a:extLst>
                <a:ext uri="{FF2B5EF4-FFF2-40B4-BE49-F238E27FC236}">
                  <a16:creationId xmlns:a16="http://schemas.microsoft.com/office/drawing/2014/main" id="{164ABE6A-60C7-40D7-88C9-C61629130D68}"/>
                </a:ext>
              </a:extLst>
            </p:cNvPr>
            <p:cNvSpPr>
              <a:spLocks/>
            </p:cNvSpPr>
            <p:nvPr userDrawn="1"/>
          </p:nvSpPr>
          <p:spPr bwMode="auto">
            <a:xfrm>
              <a:off x="242" y="251"/>
              <a:ext cx="5" cy="7"/>
            </a:xfrm>
            <a:custGeom>
              <a:avLst/>
              <a:gdLst>
                <a:gd name="T0" fmla="*/ 1 w 2"/>
                <a:gd name="T1" fmla="*/ 2 h 3"/>
                <a:gd name="T2" fmla="*/ 0 w 2"/>
                <a:gd name="T3" fmla="*/ 3 h 3"/>
                <a:gd name="T4" fmla="*/ 0 w 2"/>
                <a:gd name="T5" fmla="*/ 3 h 3"/>
                <a:gd name="T6" fmla="*/ 0 w 2"/>
                <a:gd name="T7" fmla="*/ 3 h 3"/>
                <a:gd name="T8" fmla="*/ 0 w 2"/>
                <a:gd name="T9" fmla="*/ 2 h 3"/>
                <a:gd name="T10" fmla="*/ 0 w 2"/>
                <a:gd name="T11" fmla="*/ 1 h 3"/>
                <a:gd name="T12" fmla="*/ 0 w 2"/>
                <a:gd name="T13" fmla="*/ 1 h 3"/>
                <a:gd name="T14" fmla="*/ 1 w 2"/>
                <a:gd name="T15" fmla="*/ 1 h 3"/>
                <a:gd name="T16" fmla="*/ 2 w 2"/>
                <a:gd name="T17" fmla="*/ 0 h 3"/>
                <a:gd name="T18" fmla="*/ 2 w 2"/>
                <a:gd name="T19" fmla="*/ 0 h 3"/>
                <a:gd name="T20" fmla="*/ 2 w 2"/>
                <a:gd name="T21" fmla="*/ 0 h 3"/>
                <a:gd name="T22" fmla="*/ 2 w 2"/>
                <a:gd name="T23" fmla="*/ 0 h 3"/>
                <a:gd name="T24" fmla="*/ 1 w 2"/>
                <a:gd name="T25" fmla="*/ 1 h 3"/>
                <a:gd name="T26" fmla="*/ 1 w 2"/>
                <a:gd name="T2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 h="3">
                  <a:moveTo>
                    <a:pt x="1" y="2"/>
                  </a:moveTo>
                  <a:cubicBezTo>
                    <a:pt x="0" y="3"/>
                    <a:pt x="0" y="3"/>
                    <a:pt x="0" y="3"/>
                  </a:cubicBezTo>
                  <a:cubicBezTo>
                    <a:pt x="0" y="3"/>
                    <a:pt x="0" y="3"/>
                    <a:pt x="0" y="3"/>
                  </a:cubicBezTo>
                  <a:cubicBezTo>
                    <a:pt x="0" y="3"/>
                    <a:pt x="0" y="3"/>
                    <a:pt x="0" y="3"/>
                  </a:cubicBezTo>
                  <a:cubicBezTo>
                    <a:pt x="0" y="3"/>
                    <a:pt x="0" y="2"/>
                    <a:pt x="0" y="2"/>
                  </a:cubicBezTo>
                  <a:cubicBezTo>
                    <a:pt x="0" y="1"/>
                    <a:pt x="0" y="1"/>
                    <a:pt x="0" y="1"/>
                  </a:cubicBezTo>
                  <a:cubicBezTo>
                    <a:pt x="0" y="1"/>
                    <a:pt x="0" y="1"/>
                    <a:pt x="0" y="1"/>
                  </a:cubicBezTo>
                  <a:cubicBezTo>
                    <a:pt x="1" y="1"/>
                    <a:pt x="1" y="1"/>
                    <a:pt x="1" y="1"/>
                  </a:cubicBezTo>
                  <a:cubicBezTo>
                    <a:pt x="1" y="0"/>
                    <a:pt x="1" y="0"/>
                    <a:pt x="2" y="0"/>
                  </a:cubicBezTo>
                  <a:cubicBezTo>
                    <a:pt x="2" y="0"/>
                    <a:pt x="2" y="0"/>
                    <a:pt x="2" y="0"/>
                  </a:cubicBezTo>
                  <a:cubicBezTo>
                    <a:pt x="2" y="0"/>
                    <a:pt x="2" y="0"/>
                    <a:pt x="2" y="0"/>
                  </a:cubicBezTo>
                  <a:cubicBezTo>
                    <a:pt x="2" y="0"/>
                    <a:pt x="2" y="0"/>
                    <a:pt x="2" y="0"/>
                  </a:cubicBezTo>
                  <a:cubicBezTo>
                    <a:pt x="1" y="1"/>
                    <a:pt x="1" y="1"/>
                    <a:pt x="1" y="1"/>
                  </a:cubicBezTo>
                  <a:lnTo>
                    <a:pt x="1" y="2"/>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 name="Freeform 94">
              <a:extLst>
                <a:ext uri="{FF2B5EF4-FFF2-40B4-BE49-F238E27FC236}">
                  <a16:creationId xmlns:a16="http://schemas.microsoft.com/office/drawing/2014/main" id="{5FBE2E6F-E070-4457-B53B-06C9458D4C30}"/>
                </a:ext>
              </a:extLst>
            </p:cNvPr>
            <p:cNvSpPr>
              <a:spLocks/>
            </p:cNvSpPr>
            <p:nvPr userDrawn="1"/>
          </p:nvSpPr>
          <p:spPr bwMode="auto">
            <a:xfrm>
              <a:off x="236" y="260"/>
              <a:ext cx="9" cy="6"/>
            </a:xfrm>
            <a:custGeom>
              <a:avLst/>
              <a:gdLst>
                <a:gd name="T0" fmla="*/ 3 w 4"/>
                <a:gd name="T1" fmla="*/ 0 h 3"/>
                <a:gd name="T2" fmla="*/ 3 w 4"/>
                <a:gd name="T3" fmla="*/ 0 h 3"/>
                <a:gd name="T4" fmla="*/ 4 w 4"/>
                <a:gd name="T5" fmla="*/ 0 h 3"/>
                <a:gd name="T6" fmla="*/ 4 w 4"/>
                <a:gd name="T7" fmla="*/ 0 h 3"/>
                <a:gd name="T8" fmla="*/ 3 w 4"/>
                <a:gd name="T9" fmla="*/ 2 h 3"/>
                <a:gd name="T10" fmla="*/ 2 w 4"/>
                <a:gd name="T11" fmla="*/ 3 h 3"/>
                <a:gd name="T12" fmla="*/ 0 w 4"/>
                <a:gd name="T13" fmla="*/ 1 h 3"/>
                <a:gd name="T14" fmla="*/ 0 w 4"/>
                <a:gd name="T15" fmla="*/ 0 h 3"/>
                <a:gd name="T16" fmla="*/ 1 w 4"/>
                <a:gd name="T17" fmla="*/ 0 h 3"/>
                <a:gd name="T18" fmla="*/ 1 w 4"/>
                <a:gd name="T19" fmla="*/ 0 h 3"/>
                <a:gd name="T20" fmla="*/ 1 w 4"/>
                <a:gd name="T21" fmla="*/ 0 h 3"/>
                <a:gd name="T22" fmla="*/ 2 w 4"/>
                <a:gd name="T23" fmla="*/ 0 h 3"/>
                <a:gd name="T24" fmla="*/ 3 w 4"/>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3">
                  <a:moveTo>
                    <a:pt x="3" y="0"/>
                  </a:moveTo>
                  <a:cubicBezTo>
                    <a:pt x="3" y="0"/>
                    <a:pt x="3" y="0"/>
                    <a:pt x="3" y="0"/>
                  </a:cubicBezTo>
                  <a:cubicBezTo>
                    <a:pt x="3" y="0"/>
                    <a:pt x="4" y="0"/>
                    <a:pt x="4" y="0"/>
                  </a:cubicBezTo>
                  <a:cubicBezTo>
                    <a:pt x="4" y="0"/>
                    <a:pt x="4" y="0"/>
                    <a:pt x="4" y="0"/>
                  </a:cubicBezTo>
                  <a:cubicBezTo>
                    <a:pt x="4" y="1"/>
                    <a:pt x="4" y="1"/>
                    <a:pt x="3" y="2"/>
                  </a:cubicBezTo>
                  <a:cubicBezTo>
                    <a:pt x="3" y="3"/>
                    <a:pt x="3" y="3"/>
                    <a:pt x="2" y="3"/>
                  </a:cubicBezTo>
                  <a:cubicBezTo>
                    <a:pt x="2" y="3"/>
                    <a:pt x="1" y="3"/>
                    <a:pt x="0" y="1"/>
                  </a:cubicBezTo>
                  <a:cubicBezTo>
                    <a:pt x="0" y="1"/>
                    <a:pt x="0" y="1"/>
                    <a:pt x="0" y="0"/>
                  </a:cubicBezTo>
                  <a:cubicBezTo>
                    <a:pt x="0" y="0"/>
                    <a:pt x="0" y="0"/>
                    <a:pt x="1" y="0"/>
                  </a:cubicBezTo>
                  <a:cubicBezTo>
                    <a:pt x="1" y="0"/>
                    <a:pt x="1" y="0"/>
                    <a:pt x="1" y="0"/>
                  </a:cubicBezTo>
                  <a:cubicBezTo>
                    <a:pt x="1" y="0"/>
                    <a:pt x="1" y="0"/>
                    <a:pt x="1" y="0"/>
                  </a:cubicBezTo>
                  <a:cubicBezTo>
                    <a:pt x="2" y="0"/>
                    <a:pt x="2" y="0"/>
                    <a:pt x="2" y="0"/>
                  </a:cubicBezTo>
                  <a:cubicBezTo>
                    <a:pt x="2" y="0"/>
                    <a:pt x="3" y="0"/>
                    <a:pt x="3" y="0"/>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4" name="Freeform 95">
              <a:extLst>
                <a:ext uri="{FF2B5EF4-FFF2-40B4-BE49-F238E27FC236}">
                  <a16:creationId xmlns:a16="http://schemas.microsoft.com/office/drawing/2014/main" id="{E744A7A6-BEBD-41F1-B523-CB7C7649657D}"/>
                </a:ext>
              </a:extLst>
            </p:cNvPr>
            <p:cNvSpPr>
              <a:spLocks/>
            </p:cNvSpPr>
            <p:nvPr userDrawn="1"/>
          </p:nvSpPr>
          <p:spPr bwMode="auto">
            <a:xfrm>
              <a:off x="238" y="262"/>
              <a:ext cx="4" cy="4"/>
            </a:xfrm>
            <a:custGeom>
              <a:avLst/>
              <a:gdLst>
                <a:gd name="T0" fmla="*/ 1 w 2"/>
                <a:gd name="T1" fmla="*/ 0 h 2"/>
                <a:gd name="T2" fmla="*/ 1 w 2"/>
                <a:gd name="T3" fmla="*/ 0 h 2"/>
                <a:gd name="T4" fmla="*/ 1 w 2"/>
                <a:gd name="T5" fmla="*/ 0 h 2"/>
                <a:gd name="T6" fmla="*/ 0 w 2"/>
                <a:gd name="T7" fmla="*/ 0 h 2"/>
                <a:gd name="T8" fmla="*/ 1 w 2"/>
                <a:gd name="T9" fmla="*/ 2 h 2"/>
                <a:gd name="T10" fmla="*/ 1 w 2"/>
                <a:gd name="T11" fmla="*/ 2 h 2"/>
                <a:gd name="T12" fmla="*/ 2 w 2"/>
                <a:gd name="T13" fmla="*/ 1 h 2"/>
                <a:gd name="T14" fmla="*/ 2 w 2"/>
                <a:gd name="T15" fmla="*/ 0 h 2"/>
                <a:gd name="T16" fmla="*/ 2 w 2"/>
                <a:gd name="T17" fmla="*/ 0 h 2"/>
                <a:gd name="T18" fmla="*/ 2 w 2"/>
                <a:gd name="T19" fmla="*/ 0 h 2"/>
                <a:gd name="T20" fmla="*/ 1 w 2"/>
                <a:gd name="T21"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2">
                  <a:moveTo>
                    <a:pt x="1" y="0"/>
                  </a:moveTo>
                  <a:cubicBezTo>
                    <a:pt x="1" y="0"/>
                    <a:pt x="1" y="0"/>
                    <a:pt x="1" y="0"/>
                  </a:cubicBezTo>
                  <a:cubicBezTo>
                    <a:pt x="1" y="0"/>
                    <a:pt x="1" y="0"/>
                    <a:pt x="1" y="0"/>
                  </a:cubicBezTo>
                  <a:cubicBezTo>
                    <a:pt x="0" y="0"/>
                    <a:pt x="0" y="0"/>
                    <a:pt x="0" y="0"/>
                  </a:cubicBezTo>
                  <a:cubicBezTo>
                    <a:pt x="0" y="1"/>
                    <a:pt x="1" y="1"/>
                    <a:pt x="1" y="2"/>
                  </a:cubicBezTo>
                  <a:cubicBezTo>
                    <a:pt x="1" y="2"/>
                    <a:pt x="1" y="2"/>
                    <a:pt x="1" y="2"/>
                  </a:cubicBezTo>
                  <a:cubicBezTo>
                    <a:pt x="1" y="2"/>
                    <a:pt x="2" y="2"/>
                    <a:pt x="2" y="1"/>
                  </a:cubicBezTo>
                  <a:cubicBezTo>
                    <a:pt x="2" y="0"/>
                    <a:pt x="2" y="0"/>
                    <a:pt x="2" y="0"/>
                  </a:cubicBezTo>
                  <a:cubicBezTo>
                    <a:pt x="2" y="0"/>
                    <a:pt x="2" y="0"/>
                    <a:pt x="2" y="0"/>
                  </a:cubicBezTo>
                  <a:cubicBezTo>
                    <a:pt x="2" y="0"/>
                    <a:pt x="2" y="0"/>
                    <a:pt x="2" y="0"/>
                  </a:cubicBezTo>
                  <a:cubicBezTo>
                    <a:pt x="1" y="0"/>
                    <a:pt x="1" y="0"/>
                    <a:pt x="1" y="0"/>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5" name="Freeform 96">
              <a:extLst>
                <a:ext uri="{FF2B5EF4-FFF2-40B4-BE49-F238E27FC236}">
                  <a16:creationId xmlns:a16="http://schemas.microsoft.com/office/drawing/2014/main" id="{C346ABED-EA03-4CD8-8E83-15B520967177}"/>
                </a:ext>
              </a:extLst>
            </p:cNvPr>
            <p:cNvSpPr>
              <a:spLocks/>
            </p:cNvSpPr>
            <p:nvPr userDrawn="1"/>
          </p:nvSpPr>
          <p:spPr bwMode="auto">
            <a:xfrm>
              <a:off x="345" y="241"/>
              <a:ext cx="70" cy="86"/>
            </a:xfrm>
            <a:custGeom>
              <a:avLst/>
              <a:gdLst>
                <a:gd name="T0" fmla="*/ 30 w 34"/>
                <a:gd name="T1" fmla="*/ 20 h 41"/>
                <a:gd name="T2" fmla="*/ 30 w 34"/>
                <a:gd name="T3" fmla="*/ 22 h 41"/>
                <a:gd name="T4" fmla="*/ 29 w 34"/>
                <a:gd name="T5" fmla="*/ 24 h 41"/>
                <a:gd name="T6" fmla="*/ 28 w 34"/>
                <a:gd name="T7" fmla="*/ 26 h 41"/>
                <a:gd name="T8" fmla="*/ 25 w 34"/>
                <a:gd name="T9" fmla="*/ 30 h 41"/>
                <a:gd name="T10" fmla="*/ 23 w 34"/>
                <a:gd name="T11" fmla="*/ 30 h 41"/>
                <a:gd name="T12" fmla="*/ 22 w 34"/>
                <a:gd name="T13" fmla="*/ 30 h 41"/>
                <a:gd name="T14" fmla="*/ 20 w 34"/>
                <a:gd name="T15" fmla="*/ 27 h 41"/>
                <a:gd name="T16" fmla="*/ 20 w 34"/>
                <a:gd name="T17" fmla="*/ 25 h 41"/>
                <a:gd name="T18" fmla="*/ 25 w 34"/>
                <a:gd name="T19" fmla="*/ 23 h 41"/>
                <a:gd name="T20" fmla="*/ 21 w 34"/>
                <a:gd name="T21" fmla="*/ 20 h 41"/>
                <a:gd name="T22" fmla="*/ 20 w 34"/>
                <a:gd name="T23" fmla="*/ 24 h 41"/>
                <a:gd name="T24" fmla="*/ 19 w 34"/>
                <a:gd name="T25" fmla="*/ 30 h 41"/>
                <a:gd name="T26" fmla="*/ 19 w 34"/>
                <a:gd name="T27" fmla="*/ 31 h 41"/>
                <a:gd name="T28" fmla="*/ 13 w 34"/>
                <a:gd name="T29" fmla="*/ 36 h 41"/>
                <a:gd name="T30" fmla="*/ 11 w 34"/>
                <a:gd name="T31" fmla="*/ 39 h 41"/>
                <a:gd name="T32" fmla="*/ 8 w 34"/>
                <a:gd name="T33" fmla="*/ 39 h 41"/>
                <a:gd name="T34" fmla="*/ 5 w 34"/>
                <a:gd name="T35" fmla="*/ 41 h 41"/>
                <a:gd name="T36" fmla="*/ 6 w 34"/>
                <a:gd name="T37" fmla="*/ 35 h 41"/>
                <a:gd name="T38" fmla="*/ 11 w 34"/>
                <a:gd name="T39" fmla="*/ 32 h 41"/>
                <a:gd name="T40" fmla="*/ 13 w 34"/>
                <a:gd name="T41" fmla="*/ 26 h 41"/>
                <a:gd name="T42" fmla="*/ 16 w 34"/>
                <a:gd name="T43" fmla="*/ 21 h 41"/>
                <a:gd name="T44" fmla="*/ 14 w 34"/>
                <a:gd name="T45" fmla="*/ 22 h 41"/>
                <a:gd name="T46" fmla="*/ 13 w 34"/>
                <a:gd name="T47" fmla="*/ 24 h 41"/>
                <a:gd name="T48" fmla="*/ 7 w 34"/>
                <a:gd name="T49" fmla="*/ 31 h 41"/>
                <a:gd name="T50" fmla="*/ 5 w 34"/>
                <a:gd name="T51" fmla="*/ 31 h 41"/>
                <a:gd name="T52" fmla="*/ 3 w 34"/>
                <a:gd name="T53" fmla="*/ 30 h 41"/>
                <a:gd name="T54" fmla="*/ 1 w 34"/>
                <a:gd name="T55" fmla="*/ 30 h 41"/>
                <a:gd name="T56" fmla="*/ 2 w 34"/>
                <a:gd name="T57" fmla="*/ 26 h 41"/>
                <a:gd name="T58" fmla="*/ 1 w 34"/>
                <a:gd name="T59" fmla="*/ 25 h 41"/>
                <a:gd name="T60" fmla="*/ 6 w 34"/>
                <a:gd name="T61" fmla="*/ 25 h 41"/>
                <a:gd name="T62" fmla="*/ 6 w 34"/>
                <a:gd name="T63" fmla="*/ 20 h 41"/>
                <a:gd name="T64" fmla="*/ 4 w 34"/>
                <a:gd name="T65" fmla="*/ 22 h 41"/>
                <a:gd name="T66" fmla="*/ 2 w 34"/>
                <a:gd name="T67" fmla="*/ 17 h 41"/>
                <a:gd name="T68" fmla="*/ 1 w 34"/>
                <a:gd name="T69" fmla="*/ 12 h 41"/>
                <a:gd name="T70" fmla="*/ 0 w 34"/>
                <a:gd name="T71" fmla="*/ 7 h 41"/>
                <a:gd name="T72" fmla="*/ 1 w 34"/>
                <a:gd name="T73" fmla="*/ 6 h 41"/>
                <a:gd name="T74" fmla="*/ 1 w 34"/>
                <a:gd name="T75" fmla="*/ 2 h 41"/>
                <a:gd name="T76" fmla="*/ 6 w 34"/>
                <a:gd name="T77" fmla="*/ 6 h 41"/>
                <a:gd name="T78" fmla="*/ 5 w 34"/>
                <a:gd name="T79" fmla="*/ 13 h 41"/>
                <a:gd name="T80" fmla="*/ 9 w 34"/>
                <a:gd name="T81" fmla="*/ 11 h 41"/>
                <a:gd name="T82" fmla="*/ 8 w 34"/>
                <a:gd name="T83" fmla="*/ 4 h 41"/>
                <a:gd name="T84" fmla="*/ 10 w 34"/>
                <a:gd name="T85" fmla="*/ 1 h 41"/>
                <a:gd name="T86" fmla="*/ 12 w 34"/>
                <a:gd name="T87" fmla="*/ 0 h 41"/>
                <a:gd name="T88" fmla="*/ 14 w 34"/>
                <a:gd name="T89" fmla="*/ 1 h 41"/>
                <a:gd name="T90" fmla="*/ 16 w 34"/>
                <a:gd name="T91" fmla="*/ 2 h 41"/>
                <a:gd name="T92" fmla="*/ 17 w 34"/>
                <a:gd name="T93" fmla="*/ 3 h 41"/>
                <a:gd name="T94" fmla="*/ 19 w 34"/>
                <a:gd name="T95" fmla="*/ 6 h 41"/>
                <a:gd name="T96" fmla="*/ 24 w 34"/>
                <a:gd name="T97" fmla="*/ 15 h 41"/>
                <a:gd name="T98" fmla="*/ 27 w 34"/>
                <a:gd name="T99" fmla="*/ 14 h 41"/>
                <a:gd name="T100" fmla="*/ 29 w 34"/>
                <a:gd name="T101" fmla="*/ 3 h 41"/>
                <a:gd name="T102" fmla="*/ 34 w 34"/>
                <a:gd name="T103" fmla="*/ 3 h 41"/>
                <a:gd name="T104" fmla="*/ 25 w 34"/>
                <a:gd name="T105" fmla="*/ 7 h 41"/>
                <a:gd name="T106" fmla="*/ 25 w 34"/>
                <a:gd name="T107" fmla="*/ 9 h 41"/>
                <a:gd name="T108" fmla="*/ 29 w 34"/>
                <a:gd name="T109" fmla="*/ 1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4" h="41">
                  <a:moveTo>
                    <a:pt x="27" y="19"/>
                  </a:moveTo>
                  <a:cubicBezTo>
                    <a:pt x="27" y="20"/>
                    <a:pt x="28" y="20"/>
                    <a:pt x="29" y="20"/>
                  </a:cubicBezTo>
                  <a:cubicBezTo>
                    <a:pt x="29" y="20"/>
                    <a:pt x="29" y="20"/>
                    <a:pt x="30" y="20"/>
                  </a:cubicBezTo>
                  <a:cubicBezTo>
                    <a:pt x="30" y="20"/>
                    <a:pt x="30" y="20"/>
                    <a:pt x="30" y="20"/>
                  </a:cubicBezTo>
                  <a:cubicBezTo>
                    <a:pt x="30" y="20"/>
                    <a:pt x="30" y="20"/>
                    <a:pt x="30" y="20"/>
                  </a:cubicBezTo>
                  <a:cubicBezTo>
                    <a:pt x="30" y="20"/>
                    <a:pt x="30" y="21"/>
                    <a:pt x="30" y="21"/>
                  </a:cubicBezTo>
                  <a:cubicBezTo>
                    <a:pt x="30" y="21"/>
                    <a:pt x="30" y="21"/>
                    <a:pt x="30" y="22"/>
                  </a:cubicBezTo>
                  <a:cubicBezTo>
                    <a:pt x="30" y="22"/>
                    <a:pt x="30" y="22"/>
                    <a:pt x="30" y="22"/>
                  </a:cubicBezTo>
                  <a:cubicBezTo>
                    <a:pt x="30" y="23"/>
                    <a:pt x="30" y="23"/>
                    <a:pt x="30" y="23"/>
                  </a:cubicBezTo>
                  <a:cubicBezTo>
                    <a:pt x="29" y="23"/>
                    <a:pt x="29" y="23"/>
                    <a:pt x="29" y="23"/>
                  </a:cubicBezTo>
                  <a:cubicBezTo>
                    <a:pt x="29" y="23"/>
                    <a:pt x="29" y="23"/>
                    <a:pt x="29" y="23"/>
                  </a:cubicBezTo>
                  <a:cubicBezTo>
                    <a:pt x="29" y="24"/>
                    <a:pt x="29" y="24"/>
                    <a:pt x="29" y="24"/>
                  </a:cubicBezTo>
                  <a:cubicBezTo>
                    <a:pt x="29" y="24"/>
                    <a:pt x="29" y="24"/>
                    <a:pt x="29" y="24"/>
                  </a:cubicBezTo>
                  <a:cubicBezTo>
                    <a:pt x="29" y="25"/>
                    <a:pt x="29" y="25"/>
                    <a:pt x="28" y="26"/>
                  </a:cubicBezTo>
                  <a:cubicBezTo>
                    <a:pt x="28" y="26"/>
                    <a:pt x="28" y="26"/>
                    <a:pt x="28" y="26"/>
                  </a:cubicBezTo>
                  <a:cubicBezTo>
                    <a:pt x="28" y="26"/>
                    <a:pt x="28" y="26"/>
                    <a:pt x="28" y="26"/>
                  </a:cubicBezTo>
                  <a:cubicBezTo>
                    <a:pt x="28" y="27"/>
                    <a:pt x="27" y="27"/>
                    <a:pt x="27" y="27"/>
                  </a:cubicBezTo>
                  <a:cubicBezTo>
                    <a:pt x="27" y="28"/>
                    <a:pt x="27" y="28"/>
                    <a:pt x="27" y="28"/>
                  </a:cubicBezTo>
                  <a:cubicBezTo>
                    <a:pt x="26" y="29"/>
                    <a:pt x="26" y="29"/>
                    <a:pt x="26" y="30"/>
                  </a:cubicBezTo>
                  <a:cubicBezTo>
                    <a:pt x="26" y="30"/>
                    <a:pt x="26" y="30"/>
                    <a:pt x="25" y="30"/>
                  </a:cubicBezTo>
                  <a:cubicBezTo>
                    <a:pt x="25" y="30"/>
                    <a:pt x="25" y="30"/>
                    <a:pt x="25" y="29"/>
                  </a:cubicBezTo>
                  <a:cubicBezTo>
                    <a:pt x="25" y="29"/>
                    <a:pt x="24" y="29"/>
                    <a:pt x="24" y="29"/>
                  </a:cubicBezTo>
                  <a:cubicBezTo>
                    <a:pt x="24" y="30"/>
                    <a:pt x="24" y="30"/>
                    <a:pt x="24" y="30"/>
                  </a:cubicBezTo>
                  <a:cubicBezTo>
                    <a:pt x="23" y="30"/>
                    <a:pt x="23" y="30"/>
                    <a:pt x="23" y="30"/>
                  </a:cubicBezTo>
                  <a:cubicBezTo>
                    <a:pt x="23" y="30"/>
                    <a:pt x="23" y="31"/>
                    <a:pt x="23" y="31"/>
                  </a:cubicBezTo>
                  <a:cubicBezTo>
                    <a:pt x="22" y="31"/>
                    <a:pt x="22" y="31"/>
                    <a:pt x="22" y="31"/>
                  </a:cubicBezTo>
                  <a:cubicBezTo>
                    <a:pt x="22" y="31"/>
                    <a:pt x="22" y="31"/>
                    <a:pt x="22" y="31"/>
                  </a:cubicBezTo>
                  <a:cubicBezTo>
                    <a:pt x="22" y="31"/>
                    <a:pt x="22" y="31"/>
                    <a:pt x="22" y="30"/>
                  </a:cubicBezTo>
                  <a:cubicBezTo>
                    <a:pt x="21" y="29"/>
                    <a:pt x="21" y="29"/>
                    <a:pt x="21" y="29"/>
                  </a:cubicBezTo>
                  <a:cubicBezTo>
                    <a:pt x="21" y="29"/>
                    <a:pt x="21" y="28"/>
                    <a:pt x="21" y="28"/>
                  </a:cubicBezTo>
                  <a:cubicBezTo>
                    <a:pt x="21" y="27"/>
                    <a:pt x="21" y="27"/>
                    <a:pt x="21" y="27"/>
                  </a:cubicBezTo>
                  <a:cubicBezTo>
                    <a:pt x="21" y="27"/>
                    <a:pt x="21" y="27"/>
                    <a:pt x="20" y="27"/>
                  </a:cubicBezTo>
                  <a:cubicBezTo>
                    <a:pt x="20" y="27"/>
                    <a:pt x="20" y="27"/>
                    <a:pt x="20" y="27"/>
                  </a:cubicBezTo>
                  <a:cubicBezTo>
                    <a:pt x="20" y="27"/>
                    <a:pt x="20" y="27"/>
                    <a:pt x="20" y="27"/>
                  </a:cubicBezTo>
                  <a:cubicBezTo>
                    <a:pt x="20" y="27"/>
                    <a:pt x="20" y="27"/>
                    <a:pt x="20" y="26"/>
                  </a:cubicBezTo>
                  <a:cubicBezTo>
                    <a:pt x="20" y="25"/>
                    <a:pt x="20" y="25"/>
                    <a:pt x="20" y="25"/>
                  </a:cubicBezTo>
                  <a:cubicBezTo>
                    <a:pt x="21" y="24"/>
                    <a:pt x="22" y="23"/>
                    <a:pt x="23" y="23"/>
                  </a:cubicBezTo>
                  <a:cubicBezTo>
                    <a:pt x="23" y="23"/>
                    <a:pt x="23" y="24"/>
                    <a:pt x="24" y="24"/>
                  </a:cubicBezTo>
                  <a:cubicBezTo>
                    <a:pt x="24" y="24"/>
                    <a:pt x="24" y="24"/>
                    <a:pt x="24" y="24"/>
                  </a:cubicBezTo>
                  <a:cubicBezTo>
                    <a:pt x="25" y="24"/>
                    <a:pt x="25" y="23"/>
                    <a:pt x="25" y="23"/>
                  </a:cubicBezTo>
                  <a:cubicBezTo>
                    <a:pt x="25" y="23"/>
                    <a:pt x="25" y="23"/>
                    <a:pt x="25" y="23"/>
                  </a:cubicBezTo>
                  <a:cubicBezTo>
                    <a:pt x="24" y="23"/>
                    <a:pt x="24" y="22"/>
                    <a:pt x="23" y="22"/>
                  </a:cubicBezTo>
                  <a:cubicBezTo>
                    <a:pt x="23" y="22"/>
                    <a:pt x="22" y="22"/>
                    <a:pt x="22" y="21"/>
                  </a:cubicBezTo>
                  <a:cubicBezTo>
                    <a:pt x="21" y="21"/>
                    <a:pt x="21" y="20"/>
                    <a:pt x="21" y="20"/>
                  </a:cubicBezTo>
                  <a:cubicBezTo>
                    <a:pt x="21" y="20"/>
                    <a:pt x="21" y="21"/>
                    <a:pt x="21" y="21"/>
                  </a:cubicBezTo>
                  <a:cubicBezTo>
                    <a:pt x="21" y="21"/>
                    <a:pt x="21" y="21"/>
                    <a:pt x="21" y="21"/>
                  </a:cubicBezTo>
                  <a:cubicBezTo>
                    <a:pt x="21" y="21"/>
                    <a:pt x="21" y="21"/>
                    <a:pt x="21" y="21"/>
                  </a:cubicBezTo>
                  <a:cubicBezTo>
                    <a:pt x="21" y="22"/>
                    <a:pt x="21" y="23"/>
                    <a:pt x="20" y="24"/>
                  </a:cubicBezTo>
                  <a:cubicBezTo>
                    <a:pt x="19" y="26"/>
                    <a:pt x="19" y="26"/>
                    <a:pt x="19" y="26"/>
                  </a:cubicBezTo>
                  <a:cubicBezTo>
                    <a:pt x="18" y="27"/>
                    <a:pt x="18" y="28"/>
                    <a:pt x="18" y="28"/>
                  </a:cubicBezTo>
                  <a:cubicBezTo>
                    <a:pt x="18" y="29"/>
                    <a:pt x="19" y="30"/>
                    <a:pt x="19" y="30"/>
                  </a:cubicBezTo>
                  <a:cubicBezTo>
                    <a:pt x="19" y="30"/>
                    <a:pt x="19" y="30"/>
                    <a:pt x="19" y="30"/>
                  </a:cubicBezTo>
                  <a:cubicBezTo>
                    <a:pt x="20" y="30"/>
                    <a:pt x="20" y="30"/>
                    <a:pt x="20" y="30"/>
                  </a:cubicBezTo>
                  <a:cubicBezTo>
                    <a:pt x="20" y="30"/>
                    <a:pt x="20" y="30"/>
                    <a:pt x="20" y="30"/>
                  </a:cubicBezTo>
                  <a:cubicBezTo>
                    <a:pt x="20" y="30"/>
                    <a:pt x="20" y="30"/>
                    <a:pt x="20" y="30"/>
                  </a:cubicBezTo>
                  <a:cubicBezTo>
                    <a:pt x="19" y="31"/>
                    <a:pt x="19" y="31"/>
                    <a:pt x="19" y="31"/>
                  </a:cubicBezTo>
                  <a:cubicBezTo>
                    <a:pt x="18" y="32"/>
                    <a:pt x="18" y="32"/>
                    <a:pt x="17" y="33"/>
                  </a:cubicBezTo>
                  <a:cubicBezTo>
                    <a:pt x="17" y="34"/>
                    <a:pt x="16" y="34"/>
                    <a:pt x="15" y="34"/>
                  </a:cubicBezTo>
                  <a:cubicBezTo>
                    <a:pt x="15" y="35"/>
                    <a:pt x="15" y="35"/>
                    <a:pt x="15" y="35"/>
                  </a:cubicBezTo>
                  <a:cubicBezTo>
                    <a:pt x="14" y="35"/>
                    <a:pt x="13" y="36"/>
                    <a:pt x="13" y="36"/>
                  </a:cubicBezTo>
                  <a:cubicBezTo>
                    <a:pt x="13" y="36"/>
                    <a:pt x="13" y="36"/>
                    <a:pt x="13" y="36"/>
                  </a:cubicBezTo>
                  <a:cubicBezTo>
                    <a:pt x="13" y="37"/>
                    <a:pt x="12" y="37"/>
                    <a:pt x="12" y="38"/>
                  </a:cubicBezTo>
                  <a:cubicBezTo>
                    <a:pt x="11" y="38"/>
                    <a:pt x="11" y="38"/>
                    <a:pt x="11" y="38"/>
                  </a:cubicBezTo>
                  <a:cubicBezTo>
                    <a:pt x="11" y="38"/>
                    <a:pt x="11" y="39"/>
                    <a:pt x="11" y="39"/>
                  </a:cubicBezTo>
                  <a:cubicBezTo>
                    <a:pt x="10" y="39"/>
                    <a:pt x="10" y="39"/>
                    <a:pt x="10" y="39"/>
                  </a:cubicBezTo>
                  <a:cubicBezTo>
                    <a:pt x="10" y="39"/>
                    <a:pt x="9" y="39"/>
                    <a:pt x="9" y="38"/>
                  </a:cubicBezTo>
                  <a:cubicBezTo>
                    <a:pt x="9" y="38"/>
                    <a:pt x="9" y="38"/>
                    <a:pt x="9" y="38"/>
                  </a:cubicBezTo>
                  <a:cubicBezTo>
                    <a:pt x="9" y="39"/>
                    <a:pt x="8" y="39"/>
                    <a:pt x="8" y="39"/>
                  </a:cubicBezTo>
                  <a:cubicBezTo>
                    <a:pt x="8" y="39"/>
                    <a:pt x="8" y="39"/>
                    <a:pt x="7" y="39"/>
                  </a:cubicBezTo>
                  <a:cubicBezTo>
                    <a:pt x="6" y="39"/>
                    <a:pt x="6" y="40"/>
                    <a:pt x="5" y="40"/>
                  </a:cubicBezTo>
                  <a:cubicBezTo>
                    <a:pt x="5" y="41"/>
                    <a:pt x="5" y="41"/>
                    <a:pt x="5" y="41"/>
                  </a:cubicBezTo>
                  <a:cubicBezTo>
                    <a:pt x="5" y="41"/>
                    <a:pt x="5" y="41"/>
                    <a:pt x="5" y="41"/>
                  </a:cubicBezTo>
                  <a:cubicBezTo>
                    <a:pt x="5" y="41"/>
                    <a:pt x="5" y="40"/>
                    <a:pt x="4" y="40"/>
                  </a:cubicBezTo>
                  <a:cubicBezTo>
                    <a:pt x="4" y="39"/>
                    <a:pt x="4" y="39"/>
                    <a:pt x="4" y="38"/>
                  </a:cubicBezTo>
                  <a:cubicBezTo>
                    <a:pt x="4" y="37"/>
                    <a:pt x="5" y="36"/>
                    <a:pt x="6" y="35"/>
                  </a:cubicBezTo>
                  <a:cubicBezTo>
                    <a:pt x="6" y="35"/>
                    <a:pt x="6" y="35"/>
                    <a:pt x="6" y="35"/>
                  </a:cubicBezTo>
                  <a:cubicBezTo>
                    <a:pt x="6" y="33"/>
                    <a:pt x="7" y="31"/>
                    <a:pt x="9" y="31"/>
                  </a:cubicBezTo>
                  <a:cubicBezTo>
                    <a:pt x="10" y="31"/>
                    <a:pt x="10" y="31"/>
                    <a:pt x="10" y="31"/>
                  </a:cubicBezTo>
                  <a:cubicBezTo>
                    <a:pt x="11" y="32"/>
                    <a:pt x="11" y="32"/>
                    <a:pt x="11" y="32"/>
                  </a:cubicBezTo>
                  <a:cubicBezTo>
                    <a:pt x="11" y="32"/>
                    <a:pt x="11" y="32"/>
                    <a:pt x="11" y="32"/>
                  </a:cubicBezTo>
                  <a:cubicBezTo>
                    <a:pt x="12" y="32"/>
                    <a:pt x="12" y="31"/>
                    <a:pt x="13" y="31"/>
                  </a:cubicBezTo>
                  <a:cubicBezTo>
                    <a:pt x="14" y="30"/>
                    <a:pt x="14" y="30"/>
                    <a:pt x="14" y="29"/>
                  </a:cubicBezTo>
                  <a:cubicBezTo>
                    <a:pt x="14" y="29"/>
                    <a:pt x="14" y="28"/>
                    <a:pt x="14" y="28"/>
                  </a:cubicBezTo>
                  <a:cubicBezTo>
                    <a:pt x="13" y="27"/>
                    <a:pt x="13" y="26"/>
                    <a:pt x="13" y="26"/>
                  </a:cubicBezTo>
                  <a:cubicBezTo>
                    <a:pt x="13" y="25"/>
                    <a:pt x="14" y="23"/>
                    <a:pt x="16" y="22"/>
                  </a:cubicBezTo>
                  <a:cubicBezTo>
                    <a:pt x="16" y="22"/>
                    <a:pt x="16" y="21"/>
                    <a:pt x="16" y="21"/>
                  </a:cubicBezTo>
                  <a:cubicBezTo>
                    <a:pt x="16" y="21"/>
                    <a:pt x="16" y="21"/>
                    <a:pt x="16" y="21"/>
                  </a:cubicBezTo>
                  <a:cubicBezTo>
                    <a:pt x="16" y="21"/>
                    <a:pt x="16" y="21"/>
                    <a:pt x="16" y="21"/>
                  </a:cubicBezTo>
                  <a:cubicBezTo>
                    <a:pt x="16" y="21"/>
                    <a:pt x="15" y="21"/>
                    <a:pt x="15" y="22"/>
                  </a:cubicBezTo>
                  <a:cubicBezTo>
                    <a:pt x="14" y="22"/>
                    <a:pt x="14" y="22"/>
                    <a:pt x="14" y="22"/>
                  </a:cubicBezTo>
                  <a:cubicBezTo>
                    <a:pt x="14" y="22"/>
                    <a:pt x="14" y="22"/>
                    <a:pt x="14" y="22"/>
                  </a:cubicBezTo>
                  <a:cubicBezTo>
                    <a:pt x="14" y="22"/>
                    <a:pt x="14" y="22"/>
                    <a:pt x="14" y="22"/>
                  </a:cubicBezTo>
                  <a:cubicBezTo>
                    <a:pt x="14" y="23"/>
                    <a:pt x="14" y="23"/>
                    <a:pt x="14" y="23"/>
                  </a:cubicBezTo>
                  <a:cubicBezTo>
                    <a:pt x="14" y="23"/>
                    <a:pt x="14" y="23"/>
                    <a:pt x="14" y="23"/>
                  </a:cubicBezTo>
                  <a:cubicBezTo>
                    <a:pt x="14" y="23"/>
                    <a:pt x="14" y="23"/>
                    <a:pt x="14" y="23"/>
                  </a:cubicBezTo>
                  <a:cubicBezTo>
                    <a:pt x="13" y="24"/>
                    <a:pt x="13" y="24"/>
                    <a:pt x="13" y="24"/>
                  </a:cubicBezTo>
                  <a:cubicBezTo>
                    <a:pt x="13" y="25"/>
                    <a:pt x="12" y="25"/>
                    <a:pt x="12" y="26"/>
                  </a:cubicBezTo>
                  <a:cubicBezTo>
                    <a:pt x="11" y="27"/>
                    <a:pt x="11" y="27"/>
                    <a:pt x="10" y="27"/>
                  </a:cubicBezTo>
                  <a:cubicBezTo>
                    <a:pt x="9" y="29"/>
                    <a:pt x="9" y="29"/>
                    <a:pt x="8" y="29"/>
                  </a:cubicBezTo>
                  <a:cubicBezTo>
                    <a:pt x="7" y="30"/>
                    <a:pt x="7" y="30"/>
                    <a:pt x="7" y="31"/>
                  </a:cubicBezTo>
                  <a:cubicBezTo>
                    <a:pt x="6" y="31"/>
                    <a:pt x="6" y="31"/>
                    <a:pt x="6" y="31"/>
                  </a:cubicBezTo>
                  <a:cubicBezTo>
                    <a:pt x="6" y="32"/>
                    <a:pt x="6" y="32"/>
                    <a:pt x="6" y="32"/>
                  </a:cubicBezTo>
                  <a:cubicBezTo>
                    <a:pt x="6" y="32"/>
                    <a:pt x="5" y="32"/>
                    <a:pt x="5" y="31"/>
                  </a:cubicBezTo>
                  <a:cubicBezTo>
                    <a:pt x="5" y="31"/>
                    <a:pt x="5" y="31"/>
                    <a:pt x="5" y="31"/>
                  </a:cubicBezTo>
                  <a:cubicBezTo>
                    <a:pt x="4" y="30"/>
                    <a:pt x="4" y="30"/>
                    <a:pt x="4" y="30"/>
                  </a:cubicBezTo>
                  <a:cubicBezTo>
                    <a:pt x="4" y="30"/>
                    <a:pt x="4" y="30"/>
                    <a:pt x="4" y="30"/>
                  </a:cubicBezTo>
                  <a:cubicBezTo>
                    <a:pt x="4" y="30"/>
                    <a:pt x="4" y="30"/>
                    <a:pt x="4" y="30"/>
                  </a:cubicBezTo>
                  <a:cubicBezTo>
                    <a:pt x="3" y="30"/>
                    <a:pt x="3" y="30"/>
                    <a:pt x="3" y="30"/>
                  </a:cubicBezTo>
                  <a:cubicBezTo>
                    <a:pt x="3" y="30"/>
                    <a:pt x="2" y="31"/>
                    <a:pt x="2" y="31"/>
                  </a:cubicBezTo>
                  <a:cubicBezTo>
                    <a:pt x="1" y="32"/>
                    <a:pt x="1" y="32"/>
                    <a:pt x="1" y="32"/>
                  </a:cubicBezTo>
                  <a:cubicBezTo>
                    <a:pt x="1" y="32"/>
                    <a:pt x="1" y="32"/>
                    <a:pt x="1" y="32"/>
                  </a:cubicBezTo>
                  <a:cubicBezTo>
                    <a:pt x="1" y="32"/>
                    <a:pt x="1" y="31"/>
                    <a:pt x="1" y="30"/>
                  </a:cubicBezTo>
                  <a:cubicBezTo>
                    <a:pt x="1" y="29"/>
                    <a:pt x="1" y="28"/>
                    <a:pt x="1" y="28"/>
                  </a:cubicBezTo>
                  <a:cubicBezTo>
                    <a:pt x="2" y="27"/>
                    <a:pt x="2" y="27"/>
                    <a:pt x="2" y="27"/>
                  </a:cubicBezTo>
                  <a:cubicBezTo>
                    <a:pt x="2" y="26"/>
                    <a:pt x="2" y="26"/>
                    <a:pt x="2" y="26"/>
                  </a:cubicBezTo>
                  <a:cubicBezTo>
                    <a:pt x="2" y="26"/>
                    <a:pt x="2" y="26"/>
                    <a:pt x="2" y="26"/>
                  </a:cubicBezTo>
                  <a:cubicBezTo>
                    <a:pt x="2" y="25"/>
                    <a:pt x="2" y="25"/>
                    <a:pt x="1" y="25"/>
                  </a:cubicBezTo>
                  <a:cubicBezTo>
                    <a:pt x="1" y="25"/>
                    <a:pt x="1" y="25"/>
                    <a:pt x="1" y="25"/>
                  </a:cubicBezTo>
                  <a:cubicBezTo>
                    <a:pt x="1" y="25"/>
                    <a:pt x="1" y="25"/>
                    <a:pt x="1" y="25"/>
                  </a:cubicBezTo>
                  <a:cubicBezTo>
                    <a:pt x="1" y="25"/>
                    <a:pt x="1" y="25"/>
                    <a:pt x="1" y="25"/>
                  </a:cubicBezTo>
                  <a:cubicBezTo>
                    <a:pt x="1" y="24"/>
                    <a:pt x="1" y="24"/>
                    <a:pt x="2" y="24"/>
                  </a:cubicBezTo>
                  <a:cubicBezTo>
                    <a:pt x="2" y="23"/>
                    <a:pt x="3" y="23"/>
                    <a:pt x="4" y="23"/>
                  </a:cubicBezTo>
                  <a:cubicBezTo>
                    <a:pt x="4" y="23"/>
                    <a:pt x="5" y="23"/>
                    <a:pt x="5" y="24"/>
                  </a:cubicBezTo>
                  <a:cubicBezTo>
                    <a:pt x="6" y="25"/>
                    <a:pt x="6" y="25"/>
                    <a:pt x="6" y="25"/>
                  </a:cubicBezTo>
                  <a:cubicBezTo>
                    <a:pt x="6" y="25"/>
                    <a:pt x="7" y="25"/>
                    <a:pt x="7" y="25"/>
                  </a:cubicBezTo>
                  <a:cubicBezTo>
                    <a:pt x="7" y="25"/>
                    <a:pt x="8" y="24"/>
                    <a:pt x="8" y="24"/>
                  </a:cubicBezTo>
                  <a:cubicBezTo>
                    <a:pt x="8" y="23"/>
                    <a:pt x="8" y="23"/>
                    <a:pt x="8" y="22"/>
                  </a:cubicBezTo>
                  <a:cubicBezTo>
                    <a:pt x="8" y="21"/>
                    <a:pt x="7" y="20"/>
                    <a:pt x="6" y="20"/>
                  </a:cubicBezTo>
                  <a:cubicBezTo>
                    <a:pt x="6" y="20"/>
                    <a:pt x="5" y="20"/>
                    <a:pt x="4" y="21"/>
                  </a:cubicBezTo>
                  <a:cubicBezTo>
                    <a:pt x="4" y="21"/>
                    <a:pt x="4" y="21"/>
                    <a:pt x="4" y="21"/>
                  </a:cubicBezTo>
                  <a:cubicBezTo>
                    <a:pt x="4" y="22"/>
                    <a:pt x="4" y="22"/>
                    <a:pt x="4" y="22"/>
                  </a:cubicBezTo>
                  <a:cubicBezTo>
                    <a:pt x="4" y="22"/>
                    <a:pt x="4" y="22"/>
                    <a:pt x="4" y="22"/>
                  </a:cubicBezTo>
                  <a:cubicBezTo>
                    <a:pt x="3" y="22"/>
                    <a:pt x="3" y="21"/>
                    <a:pt x="3" y="21"/>
                  </a:cubicBezTo>
                  <a:cubicBezTo>
                    <a:pt x="2" y="20"/>
                    <a:pt x="2" y="20"/>
                    <a:pt x="2" y="20"/>
                  </a:cubicBezTo>
                  <a:cubicBezTo>
                    <a:pt x="2" y="19"/>
                    <a:pt x="2" y="18"/>
                    <a:pt x="2" y="18"/>
                  </a:cubicBezTo>
                  <a:cubicBezTo>
                    <a:pt x="2" y="17"/>
                    <a:pt x="2" y="17"/>
                    <a:pt x="2" y="17"/>
                  </a:cubicBezTo>
                  <a:cubicBezTo>
                    <a:pt x="1" y="16"/>
                    <a:pt x="1" y="16"/>
                    <a:pt x="1" y="15"/>
                  </a:cubicBezTo>
                  <a:cubicBezTo>
                    <a:pt x="1" y="14"/>
                    <a:pt x="1" y="14"/>
                    <a:pt x="2" y="14"/>
                  </a:cubicBezTo>
                  <a:cubicBezTo>
                    <a:pt x="1" y="13"/>
                    <a:pt x="1" y="13"/>
                    <a:pt x="1" y="12"/>
                  </a:cubicBezTo>
                  <a:cubicBezTo>
                    <a:pt x="1" y="12"/>
                    <a:pt x="1" y="12"/>
                    <a:pt x="1" y="12"/>
                  </a:cubicBezTo>
                  <a:cubicBezTo>
                    <a:pt x="1" y="11"/>
                    <a:pt x="1" y="11"/>
                    <a:pt x="1" y="11"/>
                  </a:cubicBezTo>
                  <a:cubicBezTo>
                    <a:pt x="1" y="11"/>
                    <a:pt x="1" y="11"/>
                    <a:pt x="1" y="11"/>
                  </a:cubicBezTo>
                  <a:cubicBezTo>
                    <a:pt x="1" y="10"/>
                    <a:pt x="1" y="10"/>
                    <a:pt x="1" y="8"/>
                  </a:cubicBezTo>
                  <a:cubicBezTo>
                    <a:pt x="0" y="8"/>
                    <a:pt x="0" y="7"/>
                    <a:pt x="0" y="7"/>
                  </a:cubicBezTo>
                  <a:cubicBezTo>
                    <a:pt x="0" y="7"/>
                    <a:pt x="0" y="7"/>
                    <a:pt x="0" y="7"/>
                  </a:cubicBezTo>
                  <a:cubicBezTo>
                    <a:pt x="0" y="7"/>
                    <a:pt x="1" y="6"/>
                    <a:pt x="1" y="6"/>
                  </a:cubicBezTo>
                  <a:cubicBezTo>
                    <a:pt x="2" y="6"/>
                    <a:pt x="2" y="6"/>
                    <a:pt x="2" y="6"/>
                  </a:cubicBezTo>
                  <a:cubicBezTo>
                    <a:pt x="1" y="6"/>
                    <a:pt x="1" y="6"/>
                    <a:pt x="1" y="6"/>
                  </a:cubicBezTo>
                  <a:cubicBezTo>
                    <a:pt x="1" y="5"/>
                    <a:pt x="2" y="5"/>
                    <a:pt x="2" y="4"/>
                  </a:cubicBezTo>
                  <a:cubicBezTo>
                    <a:pt x="2" y="4"/>
                    <a:pt x="2" y="4"/>
                    <a:pt x="2" y="4"/>
                  </a:cubicBezTo>
                  <a:cubicBezTo>
                    <a:pt x="2" y="3"/>
                    <a:pt x="2" y="3"/>
                    <a:pt x="2" y="3"/>
                  </a:cubicBezTo>
                  <a:cubicBezTo>
                    <a:pt x="1" y="2"/>
                    <a:pt x="1" y="2"/>
                    <a:pt x="1" y="2"/>
                  </a:cubicBezTo>
                  <a:cubicBezTo>
                    <a:pt x="1" y="2"/>
                    <a:pt x="1" y="2"/>
                    <a:pt x="1" y="1"/>
                  </a:cubicBezTo>
                  <a:cubicBezTo>
                    <a:pt x="1" y="1"/>
                    <a:pt x="1" y="1"/>
                    <a:pt x="2" y="1"/>
                  </a:cubicBezTo>
                  <a:cubicBezTo>
                    <a:pt x="2" y="1"/>
                    <a:pt x="4" y="2"/>
                    <a:pt x="5" y="3"/>
                  </a:cubicBezTo>
                  <a:cubicBezTo>
                    <a:pt x="6" y="4"/>
                    <a:pt x="6" y="5"/>
                    <a:pt x="6" y="6"/>
                  </a:cubicBezTo>
                  <a:cubicBezTo>
                    <a:pt x="6" y="7"/>
                    <a:pt x="6" y="7"/>
                    <a:pt x="6" y="7"/>
                  </a:cubicBezTo>
                  <a:cubicBezTo>
                    <a:pt x="7" y="8"/>
                    <a:pt x="7" y="8"/>
                    <a:pt x="7" y="9"/>
                  </a:cubicBezTo>
                  <a:cubicBezTo>
                    <a:pt x="7" y="10"/>
                    <a:pt x="7" y="10"/>
                    <a:pt x="6" y="11"/>
                  </a:cubicBezTo>
                  <a:cubicBezTo>
                    <a:pt x="6" y="12"/>
                    <a:pt x="5" y="12"/>
                    <a:pt x="5" y="13"/>
                  </a:cubicBezTo>
                  <a:cubicBezTo>
                    <a:pt x="5" y="15"/>
                    <a:pt x="6" y="16"/>
                    <a:pt x="7" y="16"/>
                  </a:cubicBezTo>
                  <a:cubicBezTo>
                    <a:pt x="8" y="16"/>
                    <a:pt x="8" y="15"/>
                    <a:pt x="9" y="14"/>
                  </a:cubicBezTo>
                  <a:cubicBezTo>
                    <a:pt x="9" y="12"/>
                    <a:pt x="9" y="12"/>
                    <a:pt x="9" y="12"/>
                  </a:cubicBezTo>
                  <a:cubicBezTo>
                    <a:pt x="9" y="12"/>
                    <a:pt x="9" y="12"/>
                    <a:pt x="9" y="11"/>
                  </a:cubicBezTo>
                  <a:cubicBezTo>
                    <a:pt x="9" y="11"/>
                    <a:pt x="9" y="10"/>
                    <a:pt x="9" y="10"/>
                  </a:cubicBezTo>
                  <a:cubicBezTo>
                    <a:pt x="9" y="10"/>
                    <a:pt x="9" y="9"/>
                    <a:pt x="8" y="8"/>
                  </a:cubicBezTo>
                  <a:cubicBezTo>
                    <a:pt x="7" y="7"/>
                    <a:pt x="6" y="6"/>
                    <a:pt x="6" y="5"/>
                  </a:cubicBezTo>
                  <a:cubicBezTo>
                    <a:pt x="6" y="4"/>
                    <a:pt x="7" y="4"/>
                    <a:pt x="8" y="4"/>
                  </a:cubicBezTo>
                  <a:cubicBezTo>
                    <a:pt x="8" y="4"/>
                    <a:pt x="9" y="4"/>
                    <a:pt x="9" y="4"/>
                  </a:cubicBezTo>
                  <a:cubicBezTo>
                    <a:pt x="9" y="3"/>
                    <a:pt x="9" y="3"/>
                    <a:pt x="9" y="2"/>
                  </a:cubicBezTo>
                  <a:cubicBezTo>
                    <a:pt x="9" y="2"/>
                    <a:pt x="10" y="1"/>
                    <a:pt x="10" y="1"/>
                  </a:cubicBezTo>
                  <a:cubicBezTo>
                    <a:pt x="10" y="1"/>
                    <a:pt x="10" y="1"/>
                    <a:pt x="10" y="1"/>
                  </a:cubicBezTo>
                  <a:cubicBezTo>
                    <a:pt x="10" y="1"/>
                    <a:pt x="10" y="2"/>
                    <a:pt x="11" y="2"/>
                  </a:cubicBezTo>
                  <a:cubicBezTo>
                    <a:pt x="11" y="2"/>
                    <a:pt x="11" y="2"/>
                    <a:pt x="11" y="2"/>
                  </a:cubicBezTo>
                  <a:cubicBezTo>
                    <a:pt x="11" y="2"/>
                    <a:pt x="11" y="2"/>
                    <a:pt x="11" y="2"/>
                  </a:cubicBezTo>
                  <a:cubicBezTo>
                    <a:pt x="11" y="1"/>
                    <a:pt x="12" y="1"/>
                    <a:pt x="12" y="0"/>
                  </a:cubicBezTo>
                  <a:cubicBezTo>
                    <a:pt x="13" y="0"/>
                    <a:pt x="13" y="0"/>
                    <a:pt x="13" y="0"/>
                  </a:cubicBezTo>
                  <a:cubicBezTo>
                    <a:pt x="13" y="0"/>
                    <a:pt x="13" y="0"/>
                    <a:pt x="13" y="0"/>
                  </a:cubicBezTo>
                  <a:cubicBezTo>
                    <a:pt x="14" y="1"/>
                    <a:pt x="14" y="1"/>
                    <a:pt x="14" y="1"/>
                  </a:cubicBezTo>
                  <a:cubicBezTo>
                    <a:pt x="14" y="1"/>
                    <a:pt x="14" y="1"/>
                    <a:pt x="14" y="1"/>
                  </a:cubicBezTo>
                  <a:cubicBezTo>
                    <a:pt x="14" y="1"/>
                    <a:pt x="15" y="2"/>
                    <a:pt x="15" y="2"/>
                  </a:cubicBezTo>
                  <a:cubicBezTo>
                    <a:pt x="15" y="2"/>
                    <a:pt x="15" y="2"/>
                    <a:pt x="15" y="2"/>
                  </a:cubicBezTo>
                  <a:cubicBezTo>
                    <a:pt x="16" y="2"/>
                    <a:pt x="16" y="2"/>
                    <a:pt x="16" y="2"/>
                  </a:cubicBezTo>
                  <a:cubicBezTo>
                    <a:pt x="16" y="2"/>
                    <a:pt x="16" y="2"/>
                    <a:pt x="16" y="2"/>
                  </a:cubicBezTo>
                  <a:cubicBezTo>
                    <a:pt x="16" y="1"/>
                    <a:pt x="16" y="1"/>
                    <a:pt x="16" y="1"/>
                  </a:cubicBezTo>
                  <a:cubicBezTo>
                    <a:pt x="16" y="1"/>
                    <a:pt x="16" y="1"/>
                    <a:pt x="16" y="2"/>
                  </a:cubicBezTo>
                  <a:cubicBezTo>
                    <a:pt x="17" y="2"/>
                    <a:pt x="17" y="2"/>
                    <a:pt x="17" y="2"/>
                  </a:cubicBezTo>
                  <a:cubicBezTo>
                    <a:pt x="17" y="3"/>
                    <a:pt x="17" y="3"/>
                    <a:pt x="17" y="3"/>
                  </a:cubicBezTo>
                  <a:cubicBezTo>
                    <a:pt x="17" y="4"/>
                    <a:pt x="17" y="4"/>
                    <a:pt x="17" y="4"/>
                  </a:cubicBezTo>
                  <a:cubicBezTo>
                    <a:pt x="17" y="4"/>
                    <a:pt x="17" y="4"/>
                    <a:pt x="17" y="4"/>
                  </a:cubicBezTo>
                  <a:cubicBezTo>
                    <a:pt x="17" y="4"/>
                    <a:pt x="17" y="4"/>
                    <a:pt x="17" y="4"/>
                  </a:cubicBezTo>
                  <a:cubicBezTo>
                    <a:pt x="18" y="4"/>
                    <a:pt x="19" y="5"/>
                    <a:pt x="19" y="6"/>
                  </a:cubicBezTo>
                  <a:cubicBezTo>
                    <a:pt x="19" y="7"/>
                    <a:pt x="18" y="9"/>
                    <a:pt x="16" y="10"/>
                  </a:cubicBezTo>
                  <a:cubicBezTo>
                    <a:pt x="16" y="10"/>
                    <a:pt x="16" y="10"/>
                    <a:pt x="16" y="11"/>
                  </a:cubicBezTo>
                  <a:cubicBezTo>
                    <a:pt x="16" y="13"/>
                    <a:pt x="17" y="14"/>
                    <a:pt x="21" y="15"/>
                  </a:cubicBezTo>
                  <a:cubicBezTo>
                    <a:pt x="22" y="15"/>
                    <a:pt x="23" y="15"/>
                    <a:pt x="24" y="15"/>
                  </a:cubicBezTo>
                  <a:cubicBezTo>
                    <a:pt x="24" y="15"/>
                    <a:pt x="25" y="16"/>
                    <a:pt x="27" y="16"/>
                  </a:cubicBezTo>
                  <a:cubicBezTo>
                    <a:pt x="28" y="16"/>
                    <a:pt x="28" y="17"/>
                    <a:pt x="29" y="17"/>
                  </a:cubicBezTo>
                  <a:cubicBezTo>
                    <a:pt x="29" y="17"/>
                    <a:pt x="29" y="16"/>
                    <a:pt x="29" y="16"/>
                  </a:cubicBezTo>
                  <a:cubicBezTo>
                    <a:pt x="29" y="16"/>
                    <a:pt x="29" y="15"/>
                    <a:pt x="27" y="14"/>
                  </a:cubicBezTo>
                  <a:cubicBezTo>
                    <a:pt x="24" y="13"/>
                    <a:pt x="24" y="13"/>
                    <a:pt x="24" y="13"/>
                  </a:cubicBezTo>
                  <a:cubicBezTo>
                    <a:pt x="21" y="12"/>
                    <a:pt x="19" y="10"/>
                    <a:pt x="19" y="7"/>
                  </a:cubicBezTo>
                  <a:cubicBezTo>
                    <a:pt x="19" y="4"/>
                    <a:pt x="22" y="2"/>
                    <a:pt x="25" y="2"/>
                  </a:cubicBezTo>
                  <a:cubicBezTo>
                    <a:pt x="26" y="2"/>
                    <a:pt x="27" y="2"/>
                    <a:pt x="29" y="3"/>
                  </a:cubicBezTo>
                  <a:cubicBezTo>
                    <a:pt x="31" y="4"/>
                    <a:pt x="31" y="4"/>
                    <a:pt x="31" y="4"/>
                  </a:cubicBezTo>
                  <a:cubicBezTo>
                    <a:pt x="32" y="4"/>
                    <a:pt x="32" y="3"/>
                    <a:pt x="32" y="3"/>
                  </a:cubicBezTo>
                  <a:cubicBezTo>
                    <a:pt x="32" y="2"/>
                    <a:pt x="32" y="2"/>
                    <a:pt x="33" y="2"/>
                  </a:cubicBezTo>
                  <a:cubicBezTo>
                    <a:pt x="33" y="2"/>
                    <a:pt x="33" y="2"/>
                    <a:pt x="34" y="3"/>
                  </a:cubicBezTo>
                  <a:cubicBezTo>
                    <a:pt x="34" y="4"/>
                    <a:pt x="34" y="4"/>
                    <a:pt x="34" y="5"/>
                  </a:cubicBezTo>
                  <a:cubicBezTo>
                    <a:pt x="34" y="6"/>
                    <a:pt x="34" y="7"/>
                    <a:pt x="33" y="7"/>
                  </a:cubicBezTo>
                  <a:cubicBezTo>
                    <a:pt x="32" y="8"/>
                    <a:pt x="31" y="8"/>
                    <a:pt x="30" y="8"/>
                  </a:cubicBezTo>
                  <a:cubicBezTo>
                    <a:pt x="28" y="8"/>
                    <a:pt x="28" y="8"/>
                    <a:pt x="25" y="7"/>
                  </a:cubicBezTo>
                  <a:cubicBezTo>
                    <a:pt x="25" y="6"/>
                    <a:pt x="24" y="6"/>
                    <a:pt x="24" y="6"/>
                  </a:cubicBezTo>
                  <a:cubicBezTo>
                    <a:pt x="23" y="6"/>
                    <a:pt x="22" y="6"/>
                    <a:pt x="22" y="7"/>
                  </a:cubicBezTo>
                  <a:cubicBezTo>
                    <a:pt x="22" y="8"/>
                    <a:pt x="23" y="8"/>
                    <a:pt x="24" y="8"/>
                  </a:cubicBezTo>
                  <a:cubicBezTo>
                    <a:pt x="25" y="9"/>
                    <a:pt x="25" y="9"/>
                    <a:pt x="25" y="9"/>
                  </a:cubicBezTo>
                  <a:cubicBezTo>
                    <a:pt x="25" y="9"/>
                    <a:pt x="25" y="9"/>
                    <a:pt x="26" y="9"/>
                  </a:cubicBezTo>
                  <a:cubicBezTo>
                    <a:pt x="27" y="9"/>
                    <a:pt x="28" y="10"/>
                    <a:pt x="29" y="11"/>
                  </a:cubicBezTo>
                  <a:cubicBezTo>
                    <a:pt x="31" y="11"/>
                    <a:pt x="33" y="13"/>
                    <a:pt x="33" y="15"/>
                  </a:cubicBezTo>
                  <a:cubicBezTo>
                    <a:pt x="33" y="18"/>
                    <a:pt x="31" y="19"/>
                    <a:pt x="29" y="19"/>
                  </a:cubicBezTo>
                  <a:cubicBezTo>
                    <a:pt x="29" y="19"/>
                    <a:pt x="28" y="19"/>
                    <a:pt x="27" y="19"/>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6" name="Freeform 97">
              <a:extLst>
                <a:ext uri="{FF2B5EF4-FFF2-40B4-BE49-F238E27FC236}">
                  <a16:creationId xmlns:a16="http://schemas.microsoft.com/office/drawing/2014/main" id="{23CDF3CF-DC09-45DA-8833-F89AE80CDEF5}"/>
                </a:ext>
              </a:extLst>
            </p:cNvPr>
            <p:cNvSpPr>
              <a:spLocks/>
            </p:cNvSpPr>
            <p:nvPr userDrawn="1"/>
          </p:nvSpPr>
          <p:spPr bwMode="auto">
            <a:xfrm>
              <a:off x="349" y="243"/>
              <a:ext cx="64" cy="63"/>
            </a:xfrm>
            <a:custGeom>
              <a:avLst/>
              <a:gdLst>
                <a:gd name="T0" fmla="*/ 25 w 31"/>
                <a:gd name="T1" fmla="*/ 24 h 30"/>
                <a:gd name="T2" fmla="*/ 25 w 31"/>
                <a:gd name="T3" fmla="*/ 23 h 30"/>
                <a:gd name="T4" fmla="*/ 25 w 31"/>
                <a:gd name="T5" fmla="*/ 22 h 30"/>
                <a:gd name="T6" fmla="*/ 27 w 31"/>
                <a:gd name="T7" fmla="*/ 21 h 30"/>
                <a:gd name="T8" fmla="*/ 24 w 31"/>
                <a:gd name="T9" fmla="*/ 19 h 30"/>
                <a:gd name="T10" fmla="*/ 22 w 31"/>
                <a:gd name="T11" fmla="*/ 16 h 30"/>
                <a:gd name="T12" fmla="*/ 28 w 31"/>
                <a:gd name="T13" fmla="*/ 11 h 30"/>
                <a:gd name="T14" fmla="*/ 27 w 31"/>
                <a:gd name="T15" fmla="*/ 11 h 30"/>
                <a:gd name="T16" fmla="*/ 25 w 31"/>
                <a:gd name="T17" fmla="*/ 10 h 30"/>
                <a:gd name="T18" fmla="*/ 22 w 31"/>
                <a:gd name="T19" fmla="*/ 8 h 30"/>
                <a:gd name="T20" fmla="*/ 21 w 31"/>
                <a:gd name="T21" fmla="*/ 9 h 30"/>
                <a:gd name="T22" fmla="*/ 24 w 31"/>
                <a:gd name="T23" fmla="*/ 4 h 30"/>
                <a:gd name="T24" fmla="*/ 30 w 31"/>
                <a:gd name="T25" fmla="*/ 6 h 30"/>
                <a:gd name="T26" fmla="*/ 24 w 31"/>
                <a:gd name="T27" fmla="*/ 3 h 30"/>
                <a:gd name="T28" fmla="*/ 27 w 31"/>
                <a:gd name="T29" fmla="*/ 4 h 30"/>
                <a:gd name="T30" fmla="*/ 31 w 31"/>
                <a:gd name="T31" fmla="*/ 2 h 30"/>
                <a:gd name="T32" fmla="*/ 27 w 31"/>
                <a:gd name="T33" fmla="*/ 3 h 30"/>
                <a:gd name="T34" fmla="*/ 28 w 31"/>
                <a:gd name="T35" fmla="*/ 15 h 30"/>
                <a:gd name="T36" fmla="*/ 12 w 31"/>
                <a:gd name="T37" fmla="*/ 17 h 30"/>
                <a:gd name="T38" fmla="*/ 9 w 31"/>
                <a:gd name="T39" fmla="*/ 18 h 30"/>
                <a:gd name="T40" fmla="*/ 8 w 31"/>
                <a:gd name="T41" fmla="*/ 14 h 30"/>
                <a:gd name="T42" fmla="*/ 9 w 31"/>
                <a:gd name="T43" fmla="*/ 14 h 30"/>
                <a:gd name="T44" fmla="*/ 11 w 31"/>
                <a:gd name="T45" fmla="*/ 15 h 30"/>
                <a:gd name="T46" fmla="*/ 13 w 31"/>
                <a:gd name="T47" fmla="*/ 14 h 30"/>
                <a:gd name="T48" fmla="*/ 14 w 31"/>
                <a:gd name="T49" fmla="*/ 14 h 30"/>
                <a:gd name="T50" fmla="*/ 13 w 31"/>
                <a:gd name="T51" fmla="*/ 12 h 30"/>
                <a:gd name="T52" fmla="*/ 14 w 31"/>
                <a:gd name="T53" fmla="*/ 8 h 30"/>
                <a:gd name="T54" fmla="*/ 14 w 31"/>
                <a:gd name="T55" fmla="*/ 7 h 30"/>
                <a:gd name="T56" fmla="*/ 16 w 31"/>
                <a:gd name="T57" fmla="*/ 5 h 30"/>
                <a:gd name="T58" fmla="*/ 14 w 31"/>
                <a:gd name="T59" fmla="*/ 4 h 30"/>
                <a:gd name="T60" fmla="*/ 14 w 31"/>
                <a:gd name="T61" fmla="*/ 2 h 30"/>
                <a:gd name="T62" fmla="*/ 12 w 31"/>
                <a:gd name="T63" fmla="*/ 3 h 30"/>
                <a:gd name="T64" fmla="*/ 10 w 31"/>
                <a:gd name="T65" fmla="*/ 3 h 30"/>
                <a:gd name="T66" fmla="*/ 8 w 31"/>
                <a:gd name="T67" fmla="*/ 2 h 30"/>
                <a:gd name="T68" fmla="*/ 7 w 31"/>
                <a:gd name="T69" fmla="*/ 4 h 30"/>
                <a:gd name="T70" fmla="*/ 7 w 31"/>
                <a:gd name="T71" fmla="*/ 7 h 30"/>
                <a:gd name="T72" fmla="*/ 7 w 31"/>
                <a:gd name="T73" fmla="*/ 5 h 30"/>
                <a:gd name="T74" fmla="*/ 9 w 31"/>
                <a:gd name="T75" fmla="*/ 12 h 30"/>
                <a:gd name="T76" fmla="*/ 7 w 31"/>
                <a:gd name="T77" fmla="*/ 19 h 30"/>
                <a:gd name="T78" fmla="*/ 1 w 31"/>
                <a:gd name="T79" fmla="*/ 28 h 30"/>
                <a:gd name="T80" fmla="*/ 3 w 31"/>
                <a:gd name="T81" fmla="*/ 27 h 30"/>
                <a:gd name="T82" fmla="*/ 4 w 31"/>
                <a:gd name="T83" fmla="*/ 29 h 30"/>
                <a:gd name="T84" fmla="*/ 6 w 31"/>
                <a:gd name="T85" fmla="*/ 27 h 30"/>
                <a:gd name="T86" fmla="*/ 7 w 31"/>
                <a:gd name="T87" fmla="*/ 25 h 30"/>
                <a:gd name="T88" fmla="*/ 8 w 31"/>
                <a:gd name="T89" fmla="*/ 25 h 30"/>
                <a:gd name="T90" fmla="*/ 9 w 31"/>
                <a:gd name="T91" fmla="*/ 22 h 30"/>
                <a:gd name="T92" fmla="*/ 11 w 31"/>
                <a:gd name="T93" fmla="*/ 22 h 30"/>
                <a:gd name="T94" fmla="*/ 11 w 31"/>
                <a:gd name="T95" fmla="*/ 19 h 30"/>
                <a:gd name="T96" fmla="*/ 11 w 31"/>
                <a:gd name="T97" fmla="*/ 19 h 30"/>
                <a:gd name="T98" fmla="*/ 14 w 31"/>
                <a:gd name="T99" fmla="*/ 19 h 30"/>
                <a:gd name="T100" fmla="*/ 19 w 31"/>
                <a:gd name="T101" fmla="*/ 18 h 30"/>
                <a:gd name="T102" fmla="*/ 19 w 31"/>
                <a:gd name="T103" fmla="*/ 18 h 30"/>
                <a:gd name="T104" fmla="*/ 21 w 31"/>
                <a:gd name="T105" fmla="*/ 25 h 30"/>
                <a:gd name="T106" fmla="*/ 22 w 31"/>
                <a:gd name="T107" fmla="*/ 27 h 30"/>
                <a:gd name="T108" fmla="*/ 23 w 31"/>
                <a:gd name="T109" fmla="*/ 2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23" y="27"/>
                  </a:moveTo>
                  <a:cubicBezTo>
                    <a:pt x="24" y="27"/>
                    <a:pt x="24" y="27"/>
                    <a:pt x="24" y="27"/>
                  </a:cubicBezTo>
                  <a:cubicBezTo>
                    <a:pt x="24" y="27"/>
                    <a:pt x="24" y="27"/>
                    <a:pt x="24" y="27"/>
                  </a:cubicBezTo>
                  <a:cubicBezTo>
                    <a:pt x="24" y="27"/>
                    <a:pt x="24" y="26"/>
                    <a:pt x="24" y="26"/>
                  </a:cubicBezTo>
                  <a:cubicBezTo>
                    <a:pt x="24" y="26"/>
                    <a:pt x="25" y="25"/>
                    <a:pt x="25" y="24"/>
                  </a:cubicBezTo>
                  <a:cubicBezTo>
                    <a:pt x="25" y="24"/>
                    <a:pt x="25" y="24"/>
                    <a:pt x="24" y="24"/>
                  </a:cubicBezTo>
                  <a:cubicBezTo>
                    <a:pt x="24" y="24"/>
                    <a:pt x="24" y="23"/>
                    <a:pt x="24" y="23"/>
                  </a:cubicBezTo>
                  <a:cubicBezTo>
                    <a:pt x="24" y="23"/>
                    <a:pt x="24" y="23"/>
                    <a:pt x="24" y="23"/>
                  </a:cubicBezTo>
                  <a:cubicBezTo>
                    <a:pt x="24" y="23"/>
                    <a:pt x="24" y="23"/>
                    <a:pt x="25" y="23"/>
                  </a:cubicBezTo>
                  <a:cubicBezTo>
                    <a:pt x="25" y="23"/>
                    <a:pt x="25" y="23"/>
                    <a:pt x="25" y="23"/>
                  </a:cubicBezTo>
                  <a:cubicBezTo>
                    <a:pt x="25" y="23"/>
                    <a:pt x="25" y="23"/>
                    <a:pt x="25" y="23"/>
                  </a:cubicBezTo>
                  <a:cubicBezTo>
                    <a:pt x="25" y="24"/>
                    <a:pt x="25" y="24"/>
                    <a:pt x="25" y="24"/>
                  </a:cubicBezTo>
                  <a:cubicBezTo>
                    <a:pt x="25" y="24"/>
                    <a:pt x="26" y="23"/>
                    <a:pt x="26" y="23"/>
                  </a:cubicBezTo>
                  <a:cubicBezTo>
                    <a:pt x="26" y="23"/>
                    <a:pt x="26" y="23"/>
                    <a:pt x="26" y="23"/>
                  </a:cubicBezTo>
                  <a:cubicBezTo>
                    <a:pt x="26" y="22"/>
                    <a:pt x="26" y="22"/>
                    <a:pt x="25" y="22"/>
                  </a:cubicBezTo>
                  <a:cubicBezTo>
                    <a:pt x="25" y="22"/>
                    <a:pt x="25" y="21"/>
                    <a:pt x="25" y="21"/>
                  </a:cubicBezTo>
                  <a:cubicBezTo>
                    <a:pt x="25" y="21"/>
                    <a:pt x="25" y="21"/>
                    <a:pt x="25" y="21"/>
                  </a:cubicBezTo>
                  <a:cubicBezTo>
                    <a:pt x="26" y="21"/>
                    <a:pt x="26" y="21"/>
                    <a:pt x="26" y="21"/>
                  </a:cubicBezTo>
                  <a:cubicBezTo>
                    <a:pt x="26" y="21"/>
                    <a:pt x="26" y="22"/>
                    <a:pt x="26" y="22"/>
                  </a:cubicBezTo>
                  <a:cubicBezTo>
                    <a:pt x="26" y="22"/>
                    <a:pt x="27" y="21"/>
                    <a:pt x="27" y="21"/>
                  </a:cubicBezTo>
                  <a:cubicBezTo>
                    <a:pt x="27" y="20"/>
                    <a:pt x="27" y="20"/>
                    <a:pt x="27" y="20"/>
                  </a:cubicBezTo>
                  <a:cubicBezTo>
                    <a:pt x="27" y="20"/>
                    <a:pt x="27" y="20"/>
                    <a:pt x="27" y="20"/>
                  </a:cubicBezTo>
                  <a:cubicBezTo>
                    <a:pt x="27" y="20"/>
                    <a:pt x="27" y="20"/>
                    <a:pt x="27" y="20"/>
                  </a:cubicBezTo>
                  <a:cubicBezTo>
                    <a:pt x="26" y="20"/>
                    <a:pt x="26" y="20"/>
                    <a:pt x="26" y="20"/>
                  </a:cubicBezTo>
                  <a:cubicBezTo>
                    <a:pt x="26" y="20"/>
                    <a:pt x="25" y="20"/>
                    <a:pt x="24" y="19"/>
                  </a:cubicBezTo>
                  <a:cubicBezTo>
                    <a:pt x="23" y="18"/>
                    <a:pt x="23" y="18"/>
                    <a:pt x="23" y="18"/>
                  </a:cubicBezTo>
                  <a:cubicBezTo>
                    <a:pt x="23" y="18"/>
                    <a:pt x="22" y="17"/>
                    <a:pt x="22" y="17"/>
                  </a:cubicBezTo>
                  <a:cubicBezTo>
                    <a:pt x="22" y="16"/>
                    <a:pt x="22" y="16"/>
                    <a:pt x="22" y="16"/>
                  </a:cubicBezTo>
                  <a:cubicBezTo>
                    <a:pt x="22" y="16"/>
                    <a:pt x="21" y="16"/>
                    <a:pt x="21" y="16"/>
                  </a:cubicBezTo>
                  <a:cubicBezTo>
                    <a:pt x="21" y="16"/>
                    <a:pt x="22" y="16"/>
                    <a:pt x="22" y="16"/>
                  </a:cubicBezTo>
                  <a:cubicBezTo>
                    <a:pt x="22" y="16"/>
                    <a:pt x="23" y="16"/>
                    <a:pt x="24" y="17"/>
                  </a:cubicBezTo>
                  <a:cubicBezTo>
                    <a:pt x="25" y="17"/>
                    <a:pt x="26" y="17"/>
                    <a:pt x="27" y="17"/>
                  </a:cubicBezTo>
                  <a:cubicBezTo>
                    <a:pt x="29" y="17"/>
                    <a:pt x="30" y="16"/>
                    <a:pt x="30" y="14"/>
                  </a:cubicBezTo>
                  <a:cubicBezTo>
                    <a:pt x="30" y="13"/>
                    <a:pt x="30" y="13"/>
                    <a:pt x="29" y="12"/>
                  </a:cubicBezTo>
                  <a:cubicBezTo>
                    <a:pt x="29" y="11"/>
                    <a:pt x="28" y="11"/>
                    <a:pt x="28" y="11"/>
                  </a:cubicBezTo>
                  <a:cubicBezTo>
                    <a:pt x="28" y="11"/>
                    <a:pt x="28" y="11"/>
                    <a:pt x="28" y="11"/>
                  </a:cubicBezTo>
                  <a:cubicBezTo>
                    <a:pt x="28" y="11"/>
                    <a:pt x="28" y="12"/>
                    <a:pt x="28" y="12"/>
                  </a:cubicBezTo>
                  <a:cubicBezTo>
                    <a:pt x="28" y="12"/>
                    <a:pt x="28" y="12"/>
                    <a:pt x="28" y="12"/>
                  </a:cubicBezTo>
                  <a:cubicBezTo>
                    <a:pt x="28" y="12"/>
                    <a:pt x="28" y="12"/>
                    <a:pt x="28" y="12"/>
                  </a:cubicBezTo>
                  <a:cubicBezTo>
                    <a:pt x="28" y="12"/>
                    <a:pt x="27" y="12"/>
                    <a:pt x="27" y="11"/>
                  </a:cubicBezTo>
                  <a:cubicBezTo>
                    <a:pt x="27" y="11"/>
                    <a:pt x="27" y="10"/>
                    <a:pt x="26" y="10"/>
                  </a:cubicBezTo>
                  <a:cubicBezTo>
                    <a:pt x="25" y="9"/>
                    <a:pt x="25" y="9"/>
                    <a:pt x="24" y="9"/>
                  </a:cubicBezTo>
                  <a:cubicBezTo>
                    <a:pt x="24" y="9"/>
                    <a:pt x="24" y="9"/>
                    <a:pt x="24" y="9"/>
                  </a:cubicBezTo>
                  <a:cubicBezTo>
                    <a:pt x="24" y="9"/>
                    <a:pt x="24" y="10"/>
                    <a:pt x="24" y="10"/>
                  </a:cubicBezTo>
                  <a:cubicBezTo>
                    <a:pt x="25" y="10"/>
                    <a:pt x="25" y="10"/>
                    <a:pt x="25" y="10"/>
                  </a:cubicBezTo>
                  <a:cubicBezTo>
                    <a:pt x="25" y="10"/>
                    <a:pt x="25" y="10"/>
                    <a:pt x="25" y="10"/>
                  </a:cubicBezTo>
                  <a:cubicBezTo>
                    <a:pt x="25" y="11"/>
                    <a:pt x="25" y="11"/>
                    <a:pt x="25" y="11"/>
                  </a:cubicBezTo>
                  <a:cubicBezTo>
                    <a:pt x="24" y="11"/>
                    <a:pt x="24" y="11"/>
                    <a:pt x="24" y="10"/>
                  </a:cubicBezTo>
                  <a:cubicBezTo>
                    <a:pt x="24" y="9"/>
                    <a:pt x="23" y="9"/>
                    <a:pt x="22" y="9"/>
                  </a:cubicBezTo>
                  <a:cubicBezTo>
                    <a:pt x="22" y="9"/>
                    <a:pt x="22" y="8"/>
                    <a:pt x="22" y="8"/>
                  </a:cubicBezTo>
                  <a:cubicBezTo>
                    <a:pt x="22" y="8"/>
                    <a:pt x="22" y="8"/>
                    <a:pt x="22" y="8"/>
                  </a:cubicBezTo>
                  <a:cubicBezTo>
                    <a:pt x="22" y="8"/>
                    <a:pt x="21" y="9"/>
                    <a:pt x="21" y="9"/>
                  </a:cubicBezTo>
                  <a:cubicBezTo>
                    <a:pt x="21" y="9"/>
                    <a:pt x="21" y="9"/>
                    <a:pt x="22" y="9"/>
                  </a:cubicBezTo>
                  <a:cubicBezTo>
                    <a:pt x="22" y="9"/>
                    <a:pt x="22" y="9"/>
                    <a:pt x="22" y="9"/>
                  </a:cubicBezTo>
                  <a:cubicBezTo>
                    <a:pt x="22" y="9"/>
                    <a:pt x="22" y="9"/>
                    <a:pt x="21" y="9"/>
                  </a:cubicBezTo>
                  <a:cubicBezTo>
                    <a:pt x="21" y="9"/>
                    <a:pt x="21" y="9"/>
                    <a:pt x="20" y="8"/>
                  </a:cubicBezTo>
                  <a:cubicBezTo>
                    <a:pt x="20" y="8"/>
                    <a:pt x="19" y="7"/>
                    <a:pt x="19" y="6"/>
                  </a:cubicBezTo>
                  <a:cubicBezTo>
                    <a:pt x="19" y="5"/>
                    <a:pt x="20" y="4"/>
                    <a:pt x="22" y="4"/>
                  </a:cubicBezTo>
                  <a:cubicBezTo>
                    <a:pt x="22" y="4"/>
                    <a:pt x="23" y="4"/>
                    <a:pt x="23" y="4"/>
                  </a:cubicBezTo>
                  <a:cubicBezTo>
                    <a:pt x="24" y="4"/>
                    <a:pt x="24" y="4"/>
                    <a:pt x="24" y="4"/>
                  </a:cubicBezTo>
                  <a:cubicBezTo>
                    <a:pt x="25" y="5"/>
                    <a:pt x="25" y="5"/>
                    <a:pt x="25" y="5"/>
                  </a:cubicBezTo>
                  <a:cubicBezTo>
                    <a:pt x="26" y="6"/>
                    <a:pt x="27" y="6"/>
                    <a:pt x="28" y="6"/>
                  </a:cubicBezTo>
                  <a:cubicBezTo>
                    <a:pt x="28" y="6"/>
                    <a:pt x="28" y="6"/>
                    <a:pt x="29" y="6"/>
                  </a:cubicBezTo>
                  <a:cubicBezTo>
                    <a:pt x="29" y="6"/>
                    <a:pt x="30" y="6"/>
                    <a:pt x="30" y="6"/>
                  </a:cubicBezTo>
                  <a:cubicBezTo>
                    <a:pt x="30" y="6"/>
                    <a:pt x="30" y="6"/>
                    <a:pt x="30" y="6"/>
                  </a:cubicBezTo>
                  <a:cubicBezTo>
                    <a:pt x="29" y="6"/>
                    <a:pt x="29" y="6"/>
                    <a:pt x="29" y="6"/>
                  </a:cubicBezTo>
                  <a:cubicBezTo>
                    <a:pt x="29" y="6"/>
                    <a:pt x="29" y="6"/>
                    <a:pt x="29" y="6"/>
                  </a:cubicBezTo>
                  <a:cubicBezTo>
                    <a:pt x="28" y="6"/>
                    <a:pt x="27" y="5"/>
                    <a:pt x="27" y="5"/>
                  </a:cubicBezTo>
                  <a:cubicBezTo>
                    <a:pt x="25" y="4"/>
                    <a:pt x="25" y="4"/>
                    <a:pt x="25" y="4"/>
                  </a:cubicBezTo>
                  <a:cubicBezTo>
                    <a:pt x="24" y="3"/>
                    <a:pt x="24" y="3"/>
                    <a:pt x="24" y="3"/>
                  </a:cubicBezTo>
                  <a:cubicBezTo>
                    <a:pt x="23" y="3"/>
                    <a:pt x="23" y="3"/>
                    <a:pt x="23" y="3"/>
                  </a:cubicBezTo>
                  <a:cubicBezTo>
                    <a:pt x="23" y="3"/>
                    <a:pt x="23" y="3"/>
                    <a:pt x="24" y="3"/>
                  </a:cubicBezTo>
                  <a:cubicBezTo>
                    <a:pt x="24" y="3"/>
                    <a:pt x="24" y="3"/>
                    <a:pt x="24" y="3"/>
                  </a:cubicBezTo>
                  <a:cubicBezTo>
                    <a:pt x="25" y="3"/>
                    <a:pt x="25" y="3"/>
                    <a:pt x="25" y="3"/>
                  </a:cubicBezTo>
                  <a:cubicBezTo>
                    <a:pt x="26" y="3"/>
                    <a:pt x="26" y="3"/>
                    <a:pt x="27" y="4"/>
                  </a:cubicBezTo>
                  <a:cubicBezTo>
                    <a:pt x="28" y="5"/>
                    <a:pt x="29" y="5"/>
                    <a:pt x="30" y="5"/>
                  </a:cubicBezTo>
                  <a:cubicBezTo>
                    <a:pt x="31" y="5"/>
                    <a:pt x="31" y="4"/>
                    <a:pt x="31" y="4"/>
                  </a:cubicBezTo>
                  <a:cubicBezTo>
                    <a:pt x="31" y="3"/>
                    <a:pt x="31" y="3"/>
                    <a:pt x="31" y="3"/>
                  </a:cubicBezTo>
                  <a:cubicBezTo>
                    <a:pt x="31" y="3"/>
                    <a:pt x="31" y="2"/>
                    <a:pt x="31" y="2"/>
                  </a:cubicBezTo>
                  <a:cubicBezTo>
                    <a:pt x="31" y="2"/>
                    <a:pt x="31" y="2"/>
                    <a:pt x="31" y="2"/>
                  </a:cubicBezTo>
                  <a:cubicBezTo>
                    <a:pt x="31" y="2"/>
                    <a:pt x="31" y="2"/>
                    <a:pt x="31" y="2"/>
                  </a:cubicBezTo>
                  <a:cubicBezTo>
                    <a:pt x="31" y="3"/>
                    <a:pt x="31" y="3"/>
                    <a:pt x="31" y="3"/>
                  </a:cubicBezTo>
                  <a:cubicBezTo>
                    <a:pt x="31" y="3"/>
                    <a:pt x="31" y="3"/>
                    <a:pt x="31" y="3"/>
                  </a:cubicBezTo>
                  <a:cubicBezTo>
                    <a:pt x="31" y="3"/>
                    <a:pt x="30" y="4"/>
                    <a:pt x="30" y="4"/>
                  </a:cubicBezTo>
                  <a:cubicBezTo>
                    <a:pt x="29" y="4"/>
                    <a:pt x="28" y="3"/>
                    <a:pt x="27" y="3"/>
                  </a:cubicBezTo>
                  <a:cubicBezTo>
                    <a:pt x="25" y="2"/>
                    <a:pt x="24" y="2"/>
                    <a:pt x="23" y="2"/>
                  </a:cubicBezTo>
                  <a:cubicBezTo>
                    <a:pt x="20" y="2"/>
                    <a:pt x="18" y="4"/>
                    <a:pt x="18" y="6"/>
                  </a:cubicBezTo>
                  <a:cubicBezTo>
                    <a:pt x="18" y="8"/>
                    <a:pt x="19" y="10"/>
                    <a:pt x="22" y="11"/>
                  </a:cubicBezTo>
                  <a:cubicBezTo>
                    <a:pt x="25" y="12"/>
                    <a:pt x="25" y="12"/>
                    <a:pt x="25" y="12"/>
                  </a:cubicBezTo>
                  <a:cubicBezTo>
                    <a:pt x="28" y="13"/>
                    <a:pt x="28" y="14"/>
                    <a:pt x="28" y="15"/>
                  </a:cubicBezTo>
                  <a:cubicBezTo>
                    <a:pt x="28" y="16"/>
                    <a:pt x="28" y="16"/>
                    <a:pt x="27" y="16"/>
                  </a:cubicBezTo>
                  <a:cubicBezTo>
                    <a:pt x="26" y="16"/>
                    <a:pt x="26" y="16"/>
                    <a:pt x="24" y="16"/>
                  </a:cubicBezTo>
                  <a:cubicBezTo>
                    <a:pt x="22" y="15"/>
                    <a:pt x="20" y="15"/>
                    <a:pt x="18" y="15"/>
                  </a:cubicBezTo>
                  <a:cubicBezTo>
                    <a:pt x="16" y="15"/>
                    <a:pt x="14" y="15"/>
                    <a:pt x="13" y="17"/>
                  </a:cubicBezTo>
                  <a:cubicBezTo>
                    <a:pt x="12" y="17"/>
                    <a:pt x="12" y="17"/>
                    <a:pt x="12" y="17"/>
                  </a:cubicBezTo>
                  <a:cubicBezTo>
                    <a:pt x="12" y="17"/>
                    <a:pt x="12" y="17"/>
                    <a:pt x="12" y="17"/>
                  </a:cubicBezTo>
                  <a:cubicBezTo>
                    <a:pt x="11" y="17"/>
                    <a:pt x="11" y="17"/>
                    <a:pt x="11" y="17"/>
                  </a:cubicBezTo>
                  <a:cubicBezTo>
                    <a:pt x="11" y="17"/>
                    <a:pt x="10" y="17"/>
                    <a:pt x="10" y="17"/>
                  </a:cubicBezTo>
                  <a:cubicBezTo>
                    <a:pt x="10" y="18"/>
                    <a:pt x="10" y="18"/>
                    <a:pt x="10" y="18"/>
                  </a:cubicBezTo>
                  <a:cubicBezTo>
                    <a:pt x="10" y="18"/>
                    <a:pt x="9" y="18"/>
                    <a:pt x="9" y="18"/>
                  </a:cubicBezTo>
                  <a:cubicBezTo>
                    <a:pt x="9" y="18"/>
                    <a:pt x="9" y="17"/>
                    <a:pt x="8" y="17"/>
                  </a:cubicBezTo>
                  <a:cubicBezTo>
                    <a:pt x="8" y="17"/>
                    <a:pt x="8" y="16"/>
                    <a:pt x="8" y="16"/>
                  </a:cubicBezTo>
                  <a:cubicBezTo>
                    <a:pt x="8" y="16"/>
                    <a:pt x="8" y="15"/>
                    <a:pt x="8" y="15"/>
                  </a:cubicBezTo>
                  <a:cubicBezTo>
                    <a:pt x="8" y="14"/>
                    <a:pt x="8" y="14"/>
                    <a:pt x="8" y="14"/>
                  </a:cubicBezTo>
                  <a:cubicBezTo>
                    <a:pt x="8" y="14"/>
                    <a:pt x="8" y="14"/>
                    <a:pt x="8" y="14"/>
                  </a:cubicBezTo>
                  <a:cubicBezTo>
                    <a:pt x="8" y="13"/>
                    <a:pt x="8" y="13"/>
                    <a:pt x="8" y="13"/>
                  </a:cubicBezTo>
                  <a:cubicBezTo>
                    <a:pt x="8" y="13"/>
                    <a:pt x="8" y="13"/>
                    <a:pt x="8" y="13"/>
                  </a:cubicBezTo>
                  <a:cubicBezTo>
                    <a:pt x="9" y="13"/>
                    <a:pt x="9" y="13"/>
                    <a:pt x="9" y="13"/>
                  </a:cubicBezTo>
                  <a:cubicBezTo>
                    <a:pt x="9" y="14"/>
                    <a:pt x="9" y="14"/>
                    <a:pt x="9" y="14"/>
                  </a:cubicBezTo>
                  <a:cubicBezTo>
                    <a:pt x="9" y="14"/>
                    <a:pt x="9" y="14"/>
                    <a:pt x="9" y="14"/>
                  </a:cubicBezTo>
                  <a:cubicBezTo>
                    <a:pt x="9" y="15"/>
                    <a:pt x="9" y="16"/>
                    <a:pt x="9" y="16"/>
                  </a:cubicBezTo>
                  <a:cubicBezTo>
                    <a:pt x="10" y="16"/>
                    <a:pt x="10" y="15"/>
                    <a:pt x="10" y="14"/>
                  </a:cubicBezTo>
                  <a:cubicBezTo>
                    <a:pt x="10" y="14"/>
                    <a:pt x="10" y="14"/>
                    <a:pt x="11" y="14"/>
                  </a:cubicBezTo>
                  <a:cubicBezTo>
                    <a:pt x="11" y="14"/>
                    <a:pt x="11" y="14"/>
                    <a:pt x="11" y="14"/>
                  </a:cubicBezTo>
                  <a:cubicBezTo>
                    <a:pt x="11" y="15"/>
                    <a:pt x="11" y="15"/>
                    <a:pt x="11" y="15"/>
                  </a:cubicBezTo>
                  <a:cubicBezTo>
                    <a:pt x="12" y="16"/>
                    <a:pt x="12" y="16"/>
                    <a:pt x="12" y="16"/>
                  </a:cubicBezTo>
                  <a:cubicBezTo>
                    <a:pt x="12" y="16"/>
                    <a:pt x="12" y="15"/>
                    <a:pt x="12" y="14"/>
                  </a:cubicBezTo>
                  <a:cubicBezTo>
                    <a:pt x="12" y="14"/>
                    <a:pt x="13" y="14"/>
                    <a:pt x="13" y="14"/>
                  </a:cubicBezTo>
                  <a:cubicBezTo>
                    <a:pt x="13" y="14"/>
                    <a:pt x="13" y="14"/>
                    <a:pt x="13" y="14"/>
                  </a:cubicBezTo>
                  <a:cubicBezTo>
                    <a:pt x="13" y="14"/>
                    <a:pt x="13" y="14"/>
                    <a:pt x="13" y="14"/>
                  </a:cubicBezTo>
                  <a:cubicBezTo>
                    <a:pt x="13" y="14"/>
                    <a:pt x="13" y="14"/>
                    <a:pt x="13" y="14"/>
                  </a:cubicBezTo>
                  <a:cubicBezTo>
                    <a:pt x="14" y="14"/>
                    <a:pt x="14" y="15"/>
                    <a:pt x="14" y="15"/>
                  </a:cubicBezTo>
                  <a:cubicBezTo>
                    <a:pt x="14" y="15"/>
                    <a:pt x="14" y="14"/>
                    <a:pt x="14" y="14"/>
                  </a:cubicBezTo>
                  <a:cubicBezTo>
                    <a:pt x="14" y="14"/>
                    <a:pt x="14" y="14"/>
                    <a:pt x="14" y="14"/>
                  </a:cubicBezTo>
                  <a:cubicBezTo>
                    <a:pt x="14" y="14"/>
                    <a:pt x="14" y="14"/>
                    <a:pt x="14" y="14"/>
                  </a:cubicBezTo>
                  <a:cubicBezTo>
                    <a:pt x="14" y="14"/>
                    <a:pt x="14" y="13"/>
                    <a:pt x="14" y="13"/>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2"/>
                    <a:pt x="12" y="12"/>
                  </a:cubicBezTo>
                  <a:cubicBezTo>
                    <a:pt x="12" y="12"/>
                    <a:pt x="12" y="12"/>
                    <a:pt x="12" y="12"/>
                  </a:cubicBezTo>
                  <a:cubicBezTo>
                    <a:pt x="12" y="12"/>
                    <a:pt x="12" y="12"/>
                    <a:pt x="12" y="12"/>
                  </a:cubicBezTo>
                  <a:cubicBezTo>
                    <a:pt x="12" y="12"/>
                    <a:pt x="12" y="11"/>
                    <a:pt x="12" y="11"/>
                  </a:cubicBezTo>
                  <a:cubicBezTo>
                    <a:pt x="13" y="11"/>
                    <a:pt x="13" y="9"/>
                    <a:pt x="14" y="8"/>
                  </a:cubicBezTo>
                  <a:cubicBezTo>
                    <a:pt x="14" y="7"/>
                    <a:pt x="14" y="6"/>
                    <a:pt x="14" y="6"/>
                  </a:cubicBezTo>
                  <a:cubicBezTo>
                    <a:pt x="14" y="6"/>
                    <a:pt x="14" y="6"/>
                    <a:pt x="14" y="6"/>
                  </a:cubicBezTo>
                  <a:cubicBezTo>
                    <a:pt x="15" y="6"/>
                    <a:pt x="15" y="6"/>
                    <a:pt x="15" y="6"/>
                  </a:cubicBezTo>
                  <a:cubicBezTo>
                    <a:pt x="15" y="6"/>
                    <a:pt x="15" y="6"/>
                    <a:pt x="15" y="6"/>
                  </a:cubicBezTo>
                  <a:cubicBezTo>
                    <a:pt x="15" y="7"/>
                    <a:pt x="14" y="7"/>
                    <a:pt x="14" y="7"/>
                  </a:cubicBezTo>
                  <a:cubicBezTo>
                    <a:pt x="14" y="7"/>
                    <a:pt x="14" y="7"/>
                    <a:pt x="14" y="7"/>
                  </a:cubicBezTo>
                  <a:cubicBezTo>
                    <a:pt x="15" y="7"/>
                    <a:pt x="15" y="7"/>
                    <a:pt x="15" y="7"/>
                  </a:cubicBezTo>
                  <a:cubicBezTo>
                    <a:pt x="15" y="7"/>
                    <a:pt x="15" y="7"/>
                    <a:pt x="15" y="7"/>
                  </a:cubicBezTo>
                  <a:cubicBezTo>
                    <a:pt x="15" y="7"/>
                    <a:pt x="15" y="7"/>
                    <a:pt x="15" y="7"/>
                  </a:cubicBezTo>
                  <a:cubicBezTo>
                    <a:pt x="16" y="6"/>
                    <a:pt x="16" y="6"/>
                    <a:pt x="16" y="5"/>
                  </a:cubicBezTo>
                  <a:cubicBezTo>
                    <a:pt x="16" y="5"/>
                    <a:pt x="16" y="5"/>
                    <a:pt x="16" y="4"/>
                  </a:cubicBezTo>
                  <a:cubicBezTo>
                    <a:pt x="15" y="4"/>
                    <a:pt x="15" y="4"/>
                    <a:pt x="15" y="4"/>
                  </a:cubicBezTo>
                  <a:cubicBezTo>
                    <a:pt x="15" y="4"/>
                    <a:pt x="15" y="4"/>
                    <a:pt x="15" y="4"/>
                  </a:cubicBezTo>
                  <a:cubicBezTo>
                    <a:pt x="15" y="4"/>
                    <a:pt x="15" y="4"/>
                    <a:pt x="15" y="4"/>
                  </a:cubicBezTo>
                  <a:cubicBezTo>
                    <a:pt x="14" y="4"/>
                    <a:pt x="14" y="4"/>
                    <a:pt x="14" y="4"/>
                  </a:cubicBezTo>
                  <a:cubicBezTo>
                    <a:pt x="14" y="4"/>
                    <a:pt x="14" y="4"/>
                    <a:pt x="14" y="4"/>
                  </a:cubicBezTo>
                  <a:cubicBezTo>
                    <a:pt x="14" y="3"/>
                    <a:pt x="14" y="3"/>
                    <a:pt x="14" y="3"/>
                  </a:cubicBezTo>
                  <a:cubicBezTo>
                    <a:pt x="14" y="2"/>
                    <a:pt x="14" y="2"/>
                    <a:pt x="14" y="2"/>
                  </a:cubicBezTo>
                  <a:cubicBezTo>
                    <a:pt x="14" y="2"/>
                    <a:pt x="14" y="2"/>
                    <a:pt x="14" y="2"/>
                  </a:cubicBezTo>
                  <a:cubicBezTo>
                    <a:pt x="14" y="2"/>
                    <a:pt x="14" y="2"/>
                    <a:pt x="14" y="2"/>
                  </a:cubicBezTo>
                  <a:cubicBezTo>
                    <a:pt x="14" y="2"/>
                    <a:pt x="14" y="2"/>
                    <a:pt x="14" y="2"/>
                  </a:cubicBezTo>
                  <a:cubicBezTo>
                    <a:pt x="13" y="2"/>
                    <a:pt x="13" y="2"/>
                    <a:pt x="13" y="2"/>
                  </a:cubicBezTo>
                  <a:cubicBezTo>
                    <a:pt x="13" y="2"/>
                    <a:pt x="13" y="2"/>
                    <a:pt x="13" y="2"/>
                  </a:cubicBezTo>
                  <a:cubicBezTo>
                    <a:pt x="12" y="3"/>
                    <a:pt x="12" y="3"/>
                    <a:pt x="12" y="3"/>
                  </a:cubicBezTo>
                  <a:cubicBezTo>
                    <a:pt x="12" y="3"/>
                    <a:pt x="12" y="3"/>
                    <a:pt x="12" y="3"/>
                  </a:cubicBezTo>
                  <a:cubicBezTo>
                    <a:pt x="12" y="3"/>
                    <a:pt x="12" y="3"/>
                    <a:pt x="12" y="3"/>
                  </a:cubicBezTo>
                  <a:cubicBezTo>
                    <a:pt x="12" y="2"/>
                    <a:pt x="12" y="2"/>
                    <a:pt x="12" y="2"/>
                  </a:cubicBezTo>
                  <a:cubicBezTo>
                    <a:pt x="12" y="1"/>
                    <a:pt x="11" y="1"/>
                    <a:pt x="11" y="0"/>
                  </a:cubicBezTo>
                  <a:cubicBezTo>
                    <a:pt x="10" y="1"/>
                    <a:pt x="10" y="1"/>
                    <a:pt x="10" y="2"/>
                  </a:cubicBezTo>
                  <a:cubicBezTo>
                    <a:pt x="10" y="3"/>
                    <a:pt x="10" y="3"/>
                    <a:pt x="10" y="3"/>
                  </a:cubicBezTo>
                  <a:cubicBezTo>
                    <a:pt x="10" y="3"/>
                    <a:pt x="10" y="3"/>
                    <a:pt x="10" y="3"/>
                  </a:cubicBezTo>
                  <a:cubicBezTo>
                    <a:pt x="10" y="3"/>
                    <a:pt x="10" y="3"/>
                    <a:pt x="10" y="3"/>
                  </a:cubicBezTo>
                  <a:cubicBezTo>
                    <a:pt x="10" y="3"/>
                    <a:pt x="9" y="3"/>
                    <a:pt x="9" y="3"/>
                  </a:cubicBezTo>
                  <a:cubicBezTo>
                    <a:pt x="9" y="2"/>
                    <a:pt x="9" y="2"/>
                    <a:pt x="9" y="2"/>
                  </a:cubicBezTo>
                  <a:cubicBezTo>
                    <a:pt x="9" y="2"/>
                    <a:pt x="9" y="2"/>
                    <a:pt x="8" y="2"/>
                  </a:cubicBezTo>
                  <a:cubicBezTo>
                    <a:pt x="8" y="2"/>
                    <a:pt x="8" y="2"/>
                    <a:pt x="8" y="1"/>
                  </a:cubicBezTo>
                  <a:cubicBezTo>
                    <a:pt x="8" y="2"/>
                    <a:pt x="8" y="2"/>
                    <a:pt x="8" y="2"/>
                  </a:cubicBezTo>
                  <a:cubicBezTo>
                    <a:pt x="8" y="2"/>
                    <a:pt x="8" y="3"/>
                    <a:pt x="8" y="3"/>
                  </a:cubicBezTo>
                  <a:cubicBezTo>
                    <a:pt x="8" y="4"/>
                    <a:pt x="7" y="4"/>
                    <a:pt x="7" y="4"/>
                  </a:cubicBezTo>
                  <a:cubicBezTo>
                    <a:pt x="7" y="4"/>
                    <a:pt x="7" y="4"/>
                    <a:pt x="7" y="4"/>
                  </a:cubicBezTo>
                  <a:cubicBezTo>
                    <a:pt x="7" y="4"/>
                    <a:pt x="7" y="4"/>
                    <a:pt x="6" y="4"/>
                  </a:cubicBezTo>
                  <a:cubicBezTo>
                    <a:pt x="6" y="4"/>
                    <a:pt x="5" y="4"/>
                    <a:pt x="5" y="5"/>
                  </a:cubicBezTo>
                  <a:cubicBezTo>
                    <a:pt x="5" y="5"/>
                    <a:pt x="5" y="5"/>
                    <a:pt x="6" y="6"/>
                  </a:cubicBezTo>
                  <a:cubicBezTo>
                    <a:pt x="6" y="6"/>
                    <a:pt x="7" y="7"/>
                    <a:pt x="7" y="7"/>
                  </a:cubicBezTo>
                  <a:cubicBezTo>
                    <a:pt x="7" y="7"/>
                    <a:pt x="7" y="7"/>
                    <a:pt x="7" y="7"/>
                  </a:cubicBezTo>
                  <a:cubicBezTo>
                    <a:pt x="7" y="7"/>
                    <a:pt x="7" y="7"/>
                    <a:pt x="7" y="7"/>
                  </a:cubicBezTo>
                  <a:cubicBezTo>
                    <a:pt x="7" y="6"/>
                    <a:pt x="7" y="6"/>
                    <a:pt x="7" y="6"/>
                  </a:cubicBezTo>
                  <a:cubicBezTo>
                    <a:pt x="7" y="6"/>
                    <a:pt x="7" y="6"/>
                    <a:pt x="7" y="6"/>
                  </a:cubicBezTo>
                  <a:cubicBezTo>
                    <a:pt x="7" y="5"/>
                    <a:pt x="7" y="5"/>
                    <a:pt x="7" y="5"/>
                  </a:cubicBezTo>
                  <a:cubicBezTo>
                    <a:pt x="7" y="5"/>
                    <a:pt x="7" y="5"/>
                    <a:pt x="7" y="5"/>
                  </a:cubicBezTo>
                  <a:cubicBezTo>
                    <a:pt x="7" y="5"/>
                    <a:pt x="7" y="6"/>
                    <a:pt x="8" y="8"/>
                  </a:cubicBezTo>
                  <a:cubicBezTo>
                    <a:pt x="8" y="10"/>
                    <a:pt x="8" y="11"/>
                    <a:pt x="9" y="11"/>
                  </a:cubicBezTo>
                  <a:cubicBezTo>
                    <a:pt x="9" y="12"/>
                    <a:pt x="9" y="12"/>
                    <a:pt x="9" y="12"/>
                  </a:cubicBezTo>
                  <a:cubicBezTo>
                    <a:pt x="9" y="12"/>
                    <a:pt x="9" y="12"/>
                    <a:pt x="9" y="12"/>
                  </a:cubicBezTo>
                  <a:cubicBezTo>
                    <a:pt x="9" y="12"/>
                    <a:pt x="9" y="12"/>
                    <a:pt x="9" y="12"/>
                  </a:cubicBezTo>
                  <a:cubicBezTo>
                    <a:pt x="9" y="12"/>
                    <a:pt x="8" y="12"/>
                    <a:pt x="8" y="12"/>
                  </a:cubicBezTo>
                  <a:cubicBezTo>
                    <a:pt x="8" y="12"/>
                    <a:pt x="8" y="12"/>
                    <a:pt x="8" y="12"/>
                  </a:cubicBezTo>
                  <a:cubicBezTo>
                    <a:pt x="7" y="14"/>
                    <a:pt x="7" y="14"/>
                    <a:pt x="7" y="14"/>
                  </a:cubicBezTo>
                  <a:cubicBezTo>
                    <a:pt x="7" y="17"/>
                    <a:pt x="7" y="17"/>
                    <a:pt x="7" y="17"/>
                  </a:cubicBezTo>
                  <a:cubicBezTo>
                    <a:pt x="7" y="18"/>
                    <a:pt x="7" y="18"/>
                    <a:pt x="7" y="19"/>
                  </a:cubicBezTo>
                  <a:cubicBezTo>
                    <a:pt x="7" y="20"/>
                    <a:pt x="7" y="20"/>
                    <a:pt x="7" y="21"/>
                  </a:cubicBezTo>
                  <a:cubicBezTo>
                    <a:pt x="7" y="23"/>
                    <a:pt x="6" y="24"/>
                    <a:pt x="4" y="25"/>
                  </a:cubicBezTo>
                  <a:cubicBezTo>
                    <a:pt x="2" y="26"/>
                    <a:pt x="2" y="26"/>
                    <a:pt x="2" y="26"/>
                  </a:cubicBezTo>
                  <a:cubicBezTo>
                    <a:pt x="0" y="26"/>
                    <a:pt x="0" y="27"/>
                    <a:pt x="0" y="29"/>
                  </a:cubicBezTo>
                  <a:cubicBezTo>
                    <a:pt x="0" y="28"/>
                    <a:pt x="0" y="28"/>
                    <a:pt x="1" y="28"/>
                  </a:cubicBezTo>
                  <a:cubicBezTo>
                    <a:pt x="1" y="28"/>
                    <a:pt x="1" y="28"/>
                    <a:pt x="1" y="28"/>
                  </a:cubicBezTo>
                  <a:cubicBezTo>
                    <a:pt x="2" y="28"/>
                    <a:pt x="2" y="28"/>
                    <a:pt x="2" y="28"/>
                  </a:cubicBezTo>
                  <a:cubicBezTo>
                    <a:pt x="2" y="28"/>
                    <a:pt x="2" y="28"/>
                    <a:pt x="2" y="28"/>
                  </a:cubicBezTo>
                  <a:cubicBezTo>
                    <a:pt x="3" y="27"/>
                    <a:pt x="3" y="27"/>
                    <a:pt x="3" y="27"/>
                  </a:cubicBezTo>
                  <a:cubicBezTo>
                    <a:pt x="3" y="27"/>
                    <a:pt x="3" y="27"/>
                    <a:pt x="3" y="27"/>
                  </a:cubicBezTo>
                  <a:cubicBezTo>
                    <a:pt x="3" y="27"/>
                    <a:pt x="3" y="27"/>
                    <a:pt x="3" y="27"/>
                  </a:cubicBezTo>
                  <a:cubicBezTo>
                    <a:pt x="3" y="27"/>
                    <a:pt x="3" y="27"/>
                    <a:pt x="3" y="27"/>
                  </a:cubicBezTo>
                  <a:cubicBezTo>
                    <a:pt x="3" y="28"/>
                    <a:pt x="3" y="28"/>
                    <a:pt x="3" y="28"/>
                  </a:cubicBezTo>
                  <a:cubicBezTo>
                    <a:pt x="3" y="29"/>
                    <a:pt x="3" y="29"/>
                    <a:pt x="4" y="30"/>
                  </a:cubicBezTo>
                  <a:cubicBezTo>
                    <a:pt x="4" y="29"/>
                    <a:pt x="4" y="29"/>
                    <a:pt x="4" y="29"/>
                  </a:cubicBezTo>
                  <a:cubicBezTo>
                    <a:pt x="4" y="29"/>
                    <a:pt x="4" y="29"/>
                    <a:pt x="4" y="28"/>
                  </a:cubicBezTo>
                  <a:cubicBezTo>
                    <a:pt x="5" y="28"/>
                    <a:pt x="5" y="27"/>
                    <a:pt x="5" y="27"/>
                  </a:cubicBezTo>
                  <a:cubicBezTo>
                    <a:pt x="5" y="26"/>
                    <a:pt x="5" y="26"/>
                    <a:pt x="5" y="26"/>
                  </a:cubicBezTo>
                  <a:cubicBezTo>
                    <a:pt x="5" y="26"/>
                    <a:pt x="5" y="26"/>
                    <a:pt x="5" y="27"/>
                  </a:cubicBezTo>
                  <a:cubicBezTo>
                    <a:pt x="5" y="27"/>
                    <a:pt x="5" y="27"/>
                    <a:pt x="6" y="27"/>
                  </a:cubicBezTo>
                  <a:cubicBezTo>
                    <a:pt x="6" y="27"/>
                    <a:pt x="6" y="27"/>
                    <a:pt x="6" y="27"/>
                  </a:cubicBezTo>
                  <a:cubicBezTo>
                    <a:pt x="6" y="27"/>
                    <a:pt x="6" y="27"/>
                    <a:pt x="6" y="27"/>
                  </a:cubicBezTo>
                  <a:cubicBezTo>
                    <a:pt x="6" y="27"/>
                    <a:pt x="6" y="26"/>
                    <a:pt x="7" y="26"/>
                  </a:cubicBezTo>
                  <a:cubicBezTo>
                    <a:pt x="7" y="26"/>
                    <a:pt x="7" y="26"/>
                    <a:pt x="7" y="26"/>
                  </a:cubicBezTo>
                  <a:cubicBezTo>
                    <a:pt x="7" y="25"/>
                    <a:pt x="7" y="25"/>
                    <a:pt x="7" y="25"/>
                  </a:cubicBezTo>
                  <a:cubicBezTo>
                    <a:pt x="7" y="25"/>
                    <a:pt x="7" y="25"/>
                    <a:pt x="7" y="25"/>
                  </a:cubicBezTo>
                  <a:cubicBezTo>
                    <a:pt x="7" y="24"/>
                    <a:pt x="7" y="24"/>
                    <a:pt x="7" y="24"/>
                  </a:cubicBezTo>
                  <a:cubicBezTo>
                    <a:pt x="7" y="24"/>
                    <a:pt x="7" y="25"/>
                    <a:pt x="8" y="25"/>
                  </a:cubicBezTo>
                  <a:cubicBezTo>
                    <a:pt x="8" y="25"/>
                    <a:pt x="8" y="25"/>
                    <a:pt x="8" y="25"/>
                  </a:cubicBezTo>
                  <a:cubicBezTo>
                    <a:pt x="8" y="25"/>
                    <a:pt x="8" y="25"/>
                    <a:pt x="8" y="25"/>
                  </a:cubicBezTo>
                  <a:cubicBezTo>
                    <a:pt x="8" y="25"/>
                    <a:pt x="8" y="25"/>
                    <a:pt x="8" y="25"/>
                  </a:cubicBezTo>
                  <a:cubicBezTo>
                    <a:pt x="8" y="24"/>
                    <a:pt x="9" y="24"/>
                    <a:pt x="9" y="23"/>
                  </a:cubicBezTo>
                  <a:cubicBezTo>
                    <a:pt x="9" y="23"/>
                    <a:pt x="9" y="23"/>
                    <a:pt x="9" y="23"/>
                  </a:cubicBezTo>
                  <a:cubicBezTo>
                    <a:pt x="9" y="22"/>
                    <a:pt x="9" y="22"/>
                    <a:pt x="9" y="22"/>
                  </a:cubicBezTo>
                  <a:cubicBezTo>
                    <a:pt x="9" y="22"/>
                    <a:pt x="9" y="22"/>
                    <a:pt x="9" y="22"/>
                  </a:cubicBezTo>
                  <a:cubicBezTo>
                    <a:pt x="9" y="22"/>
                    <a:pt x="9" y="22"/>
                    <a:pt x="9" y="22"/>
                  </a:cubicBezTo>
                  <a:cubicBezTo>
                    <a:pt x="9" y="22"/>
                    <a:pt x="9" y="22"/>
                    <a:pt x="9" y="23"/>
                  </a:cubicBezTo>
                  <a:cubicBezTo>
                    <a:pt x="9" y="23"/>
                    <a:pt x="10" y="23"/>
                    <a:pt x="10" y="23"/>
                  </a:cubicBezTo>
                  <a:cubicBezTo>
                    <a:pt x="10" y="23"/>
                    <a:pt x="10" y="23"/>
                    <a:pt x="10" y="23"/>
                  </a:cubicBezTo>
                  <a:cubicBezTo>
                    <a:pt x="11" y="22"/>
                    <a:pt x="11" y="22"/>
                    <a:pt x="11" y="22"/>
                  </a:cubicBezTo>
                  <a:cubicBezTo>
                    <a:pt x="11" y="22"/>
                    <a:pt x="11" y="22"/>
                    <a:pt x="11" y="22"/>
                  </a:cubicBezTo>
                  <a:cubicBezTo>
                    <a:pt x="11" y="22"/>
                    <a:pt x="11" y="22"/>
                    <a:pt x="11" y="21"/>
                  </a:cubicBezTo>
                  <a:cubicBezTo>
                    <a:pt x="10" y="21"/>
                    <a:pt x="10" y="21"/>
                    <a:pt x="10" y="21"/>
                  </a:cubicBezTo>
                  <a:cubicBezTo>
                    <a:pt x="10" y="21"/>
                    <a:pt x="10" y="21"/>
                    <a:pt x="10" y="21"/>
                  </a:cubicBezTo>
                  <a:cubicBezTo>
                    <a:pt x="10" y="20"/>
                    <a:pt x="10" y="20"/>
                    <a:pt x="11" y="19"/>
                  </a:cubicBezTo>
                  <a:cubicBezTo>
                    <a:pt x="11" y="19"/>
                    <a:pt x="11" y="18"/>
                    <a:pt x="11" y="18"/>
                  </a:cubicBezTo>
                  <a:cubicBezTo>
                    <a:pt x="11" y="18"/>
                    <a:pt x="11" y="18"/>
                    <a:pt x="11" y="18"/>
                  </a:cubicBezTo>
                  <a:cubicBezTo>
                    <a:pt x="11" y="18"/>
                    <a:pt x="11" y="18"/>
                    <a:pt x="11" y="18"/>
                  </a:cubicBezTo>
                  <a:cubicBezTo>
                    <a:pt x="11" y="19"/>
                    <a:pt x="11" y="19"/>
                    <a:pt x="11" y="19"/>
                  </a:cubicBezTo>
                  <a:cubicBezTo>
                    <a:pt x="11" y="19"/>
                    <a:pt x="11" y="19"/>
                    <a:pt x="11" y="19"/>
                  </a:cubicBezTo>
                  <a:cubicBezTo>
                    <a:pt x="11" y="19"/>
                    <a:pt x="11" y="19"/>
                    <a:pt x="11" y="19"/>
                  </a:cubicBezTo>
                  <a:cubicBezTo>
                    <a:pt x="11" y="19"/>
                    <a:pt x="12" y="19"/>
                    <a:pt x="12" y="19"/>
                  </a:cubicBezTo>
                  <a:cubicBezTo>
                    <a:pt x="12" y="19"/>
                    <a:pt x="12" y="19"/>
                    <a:pt x="12" y="19"/>
                  </a:cubicBezTo>
                  <a:cubicBezTo>
                    <a:pt x="13" y="19"/>
                    <a:pt x="13" y="19"/>
                    <a:pt x="13" y="19"/>
                  </a:cubicBezTo>
                  <a:cubicBezTo>
                    <a:pt x="13" y="19"/>
                    <a:pt x="13" y="19"/>
                    <a:pt x="14" y="19"/>
                  </a:cubicBezTo>
                  <a:cubicBezTo>
                    <a:pt x="15" y="18"/>
                    <a:pt x="15" y="18"/>
                    <a:pt x="16" y="18"/>
                  </a:cubicBezTo>
                  <a:cubicBezTo>
                    <a:pt x="17" y="18"/>
                    <a:pt x="17" y="18"/>
                    <a:pt x="18" y="18"/>
                  </a:cubicBezTo>
                  <a:cubicBezTo>
                    <a:pt x="18" y="18"/>
                    <a:pt x="18" y="18"/>
                    <a:pt x="18" y="18"/>
                  </a:cubicBezTo>
                  <a:cubicBezTo>
                    <a:pt x="18" y="18"/>
                    <a:pt x="18" y="18"/>
                    <a:pt x="18" y="18"/>
                  </a:cubicBezTo>
                  <a:cubicBezTo>
                    <a:pt x="19" y="18"/>
                    <a:pt x="19" y="18"/>
                    <a:pt x="19" y="18"/>
                  </a:cubicBezTo>
                  <a:cubicBezTo>
                    <a:pt x="19" y="18"/>
                    <a:pt x="18" y="17"/>
                    <a:pt x="18" y="17"/>
                  </a:cubicBezTo>
                  <a:cubicBezTo>
                    <a:pt x="18" y="17"/>
                    <a:pt x="18" y="17"/>
                    <a:pt x="18" y="17"/>
                  </a:cubicBezTo>
                  <a:cubicBezTo>
                    <a:pt x="18" y="17"/>
                    <a:pt x="18" y="17"/>
                    <a:pt x="18" y="17"/>
                  </a:cubicBezTo>
                  <a:cubicBezTo>
                    <a:pt x="18" y="17"/>
                    <a:pt x="19" y="17"/>
                    <a:pt x="19" y="17"/>
                  </a:cubicBezTo>
                  <a:cubicBezTo>
                    <a:pt x="19" y="17"/>
                    <a:pt x="19" y="17"/>
                    <a:pt x="19" y="18"/>
                  </a:cubicBezTo>
                  <a:cubicBezTo>
                    <a:pt x="20" y="19"/>
                    <a:pt x="21" y="20"/>
                    <a:pt x="22" y="20"/>
                  </a:cubicBezTo>
                  <a:cubicBezTo>
                    <a:pt x="23" y="21"/>
                    <a:pt x="23" y="21"/>
                    <a:pt x="23" y="21"/>
                  </a:cubicBezTo>
                  <a:cubicBezTo>
                    <a:pt x="24" y="21"/>
                    <a:pt x="24" y="21"/>
                    <a:pt x="24" y="22"/>
                  </a:cubicBezTo>
                  <a:cubicBezTo>
                    <a:pt x="24" y="23"/>
                    <a:pt x="23" y="24"/>
                    <a:pt x="22" y="24"/>
                  </a:cubicBezTo>
                  <a:cubicBezTo>
                    <a:pt x="21" y="25"/>
                    <a:pt x="21" y="25"/>
                    <a:pt x="21" y="25"/>
                  </a:cubicBezTo>
                  <a:cubicBezTo>
                    <a:pt x="21" y="25"/>
                    <a:pt x="20" y="26"/>
                    <a:pt x="20" y="27"/>
                  </a:cubicBezTo>
                  <a:cubicBezTo>
                    <a:pt x="20" y="27"/>
                    <a:pt x="20" y="28"/>
                    <a:pt x="20" y="28"/>
                  </a:cubicBezTo>
                  <a:cubicBezTo>
                    <a:pt x="21" y="28"/>
                    <a:pt x="21" y="28"/>
                    <a:pt x="21" y="28"/>
                  </a:cubicBezTo>
                  <a:cubicBezTo>
                    <a:pt x="21" y="28"/>
                    <a:pt x="21" y="28"/>
                    <a:pt x="21" y="28"/>
                  </a:cubicBezTo>
                  <a:cubicBezTo>
                    <a:pt x="22" y="27"/>
                    <a:pt x="22" y="27"/>
                    <a:pt x="22" y="27"/>
                  </a:cubicBezTo>
                  <a:cubicBezTo>
                    <a:pt x="22" y="27"/>
                    <a:pt x="22" y="27"/>
                    <a:pt x="22" y="27"/>
                  </a:cubicBezTo>
                  <a:cubicBezTo>
                    <a:pt x="22" y="26"/>
                    <a:pt x="22" y="26"/>
                    <a:pt x="22" y="26"/>
                  </a:cubicBezTo>
                  <a:cubicBezTo>
                    <a:pt x="23" y="26"/>
                    <a:pt x="23" y="25"/>
                    <a:pt x="23" y="25"/>
                  </a:cubicBezTo>
                  <a:cubicBezTo>
                    <a:pt x="23" y="25"/>
                    <a:pt x="23" y="25"/>
                    <a:pt x="23" y="26"/>
                  </a:cubicBezTo>
                  <a:cubicBezTo>
                    <a:pt x="23" y="26"/>
                    <a:pt x="23" y="26"/>
                    <a:pt x="23" y="26"/>
                  </a:cubicBezTo>
                  <a:cubicBezTo>
                    <a:pt x="23" y="26"/>
                    <a:pt x="23" y="26"/>
                    <a:pt x="23" y="26"/>
                  </a:cubicBezTo>
                  <a:cubicBezTo>
                    <a:pt x="23" y="27"/>
                    <a:pt x="23" y="27"/>
                    <a:pt x="23" y="27"/>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7" name="Freeform 98">
              <a:extLst>
                <a:ext uri="{FF2B5EF4-FFF2-40B4-BE49-F238E27FC236}">
                  <a16:creationId xmlns:a16="http://schemas.microsoft.com/office/drawing/2014/main" id="{C580C596-2720-4776-95D2-441B2E2A31BF}"/>
                </a:ext>
              </a:extLst>
            </p:cNvPr>
            <p:cNvSpPr>
              <a:spLocks/>
            </p:cNvSpPr>
            <p:nvPr userDrawn="1"/>
          </p:nvSpPr>
          <p:spPr bwMode="auto">
            <a:xfrm>
              <a:off x="355" y="283"/>
              <a:ext cx="31" cy="40"/>
            </a:xfrm>
            <a:custGeom>
              <a:avLst/>
              <a:gdLst>
                <a:gd name="T0" fmla="*/ 0 w 15"/>
                <a:gd name="T1" fmla="*/ 18 h 19"/>
                <a:gd name="T2" fmla="*/ 3 w 15"/>
                <a:gd name="T3" fmla="*/ 15 h 19"/>
                <a:gd name="T4" fmla="*/ 10 w 15"/>
                <a:gd name="T5" fmla="*/ 9 h 19"/>
                <a:gd name="T6" fmla="*/ 10 w 15"/>
                <a:gd name="T7" fmla="*/ 7 h 19"/>
                <a:gd name="T8" fmla="*/ 10 w 15"/>
                <a:gd name="T9" fmla="*/ 5 h 19"/>
                <a:gd name="T10" fmla="*/ 11 w 15"/>
                <a:gd name="T11" fmla="*/ 3 h 19"/>
                <a:gd name="T12" fmla="*/ 12 w 15"/>
                <a:gd name="T13" fmla="*/ 2 h 19"/>
                <a:gd name="T14" fmla="*/ 12 w 15"/>
                <a:gd name="T15" fmla="*/ 1 h 19"/>
                <a:gd name="T16" fmla="*/ 12 w 15"/>
                <a:gd name="T17" fmla="*/ 1 h 19"/>
                <a:gd name="T18" fmla="*/ 12 w 15"/>
                <a:gd name="T19" fmla="*/ 1 h 19"/>
                <a:gd name="T20" fmla="*/ 13 w 15"/>
                <a:gd name="T21" fmla="*/ 0 h 19"/>
                <a:gd name="T22" fmla="*/ 13 w 15"/>
                <a:gd name="T23" fmla="*/ 0 h 19"/>
                <a:gd name="T24" fmla="*/ 13 w 15"/>
                <a:gd name="T25" fmla="*/ 0 h 19"/>
                <a:gd name="T26" fmla="*/ 14 w 15"/>
                <a:gd name="T27" fmla="*/ 0 h 19"/>
                <a:gd name="T28" fmla="*/ 14 w 15"/>
                <a:gd name="T29" fmla="*/ 0 h 19"/>
                <a:gd name="T30" fmla="*/ 14 w 15"/>
                <a:gd name="T31" fmla="*/ 1 h 19"/>
                <a:gd name="T32" fmla="*/ 14 w 15"/>
                <a:gd name="T33" fmla="*/ 1 h 19"/>
                <a:gd name="T34" fmla="*/ 14 w 15"/>
                <a:gd name="T35" fmla="*/ 1 h 19"/>
                <a:gd name="T36" fmla="*/ 15 w 15"/>
                <a:gd name="T37" fmla="*/ 1 h 19"/>
                <a:gd name="T38" fmla="*/ 15 w 15"/>
                <a:gd name="T39" fmla="*/ 1 h 19"/>
                <a:gd name="T40" fmla="*/ 14 w 15"/>
                <a:gd name="T41" fmla="*/ 4 h 19"/>
                <a:gd name="T42" fmla="*/ 12 w 15"/>
                <a:gd name="T43" fmla="*/ 8 h 19"/>
                <a:gd name="T44" fmla="*/ 13 w 15"/>
                <a:gd name="T45" fmla="*/ 10 h 19"/>
                <a:gd name="T46" fmla="*/ 13 w 15"/>
                <a:gd name="T47" fmla="*/ 10 h 19"/>
                <a:gd name="T48" fmla="*/ 13 w 15"/>
                <a:gd name="T49" fmla="*/ 11 h 19"/>
                <a:gd name="T50" fmla="*/ 13 w 15"/>
                <a:gd name="T51" fmla="*/ 11 h 19"/>
                <a:gd name="T52" fmla="*/ 12 w 15"/>
                <a:gd name="T53" fmla="*/ 11 h 19"/>
                <a:gd name="T54" fmla="*/ 12 w 15"/>
                <a:gd name="T55" fmla="*/ 11 h 19"/>
                <a:gd name="T56" fmla="*/ 11 w 15"/>
                <a:gd name="T57" fmla="*/ 11 h 19"/>
                <a:gd name="T58" fmla="*/ 11 w 15"/>
                <a:gd name="T59" fmla="*/ 11 h 19"/>
                <a:gd name="T60" fmla="*/ 11 w 15"/>
                <a:gd name="T61" fmla="*/ 11 h 19"/>
                <a:gd name="T62" fmla="*/ 11 w 15"/>
                <a:gd name="T63" fmla="*/ 11 h 19"/>
                <a:gd name="T64" fmla="*/ 11 w 15"/>
                <a:gd name="T65" fmla="*/ 12 h 19"/>
                <a:gd name="T66" fmla="*/ 11 w 15"/>
                <a:gd name="T67" fmla="*/ 12 h 19"/>
                <a:gd name="T68" fmla="*/ 10 w 15"/>
                <a:gd name="T69" fmla="*/ 13 h 19"/>
                <a:gd name="T70" fmla="*/ 10 w 15"/>
                <a:gd name="T71" fmla="*/ 13 h 19"/>
                <a:gd name="T72" fmla="*/ 10 w 15"/>
                <a:gd name="T73" fmla="*/ 13 h 19"/>
                <a:gd name="T74" fmla="*/ 10 w 15"/>
                <a:gd name="T75" fmla="*/ 12 h 19"/>
                <a:gd name="T76" fmla="*/ 9 w 15"/>
                <a:gd name="T77" fmla="*/ 12 h 19"/>
                <a:gd name="T78" fmla="*/ 9 w 15"/>
                <a:gd name="T79" fmla="*/ 12 h 19"/>
                <a:gd name="T80" fmla="*/ 9 w 15"/>
                <a:gd name="T81" fmla="*/ 14 h 19"/>
                <a:gd name="T82" fmla="*/ 8 w 15"/>
                <a:gd name="T83" fmla="*/ 14 h 19"/>
                <a:gd name="T84" fmla="*/ 8 w 15"/>
                <a:gd name="T85" fmla="*/ 15 h 19"/>
                <a:gd name="T86" fmla="*/ 8 w 15"/>
                <a:gd name="T87" fmla="*/ 14 h 19"/>
                <a:gd name="T88" fmla="*/ 7 w 15"/>
                <a:gd name="T89" fmla="*/ 14 h 19"/>
                <a:gd name="T90" fmla="*/ 7 w 15"/>
                <a:gd name="T91" fmla="*/ 14 h 19"/>
                <a:gd name="T92" fmla="*/ 7 w 15"/>
                <a:gd name="T93" fmla="*/ 15 h 19"/>
                <a:gd name="T94" fmla="*/ 6 w 15"/>
                <a:gd name="T95" fmla="*/ 17 h 19"/>
                <a:gd name="T96" fmla="*/ 5 w 15"/>
                <a:gd name="T97" fmla="*/ 18 h 19"/>
                <a:gd name="T98" fmla="*/ 5 w 15"/>
                <a:gd name="T99" fmla="*/ 16 h 19"/>
                <a:gd name="T100" fmla="*/ 5 w 15"/>
                <a:gd name="T101" fmla="*/ 16 h 19"/>
                <a:gd name="T102" fmla="*/ 5 w 15"/>
                <a:gd name="T103" fmla="*/ 15 h 19"/>
                <a:gd name="T104" fmla="*/ 5 w 15"/>
                <a:gd name="T105" fmla="*/ 15 h 19"/>
                <a:gd name="T106" fmla="*/ 5 w 15"/>
                <a:gd name="T107" fmla="*/ 15 h 19"/>
                <a:gd name="T108" fmla="*/ 4 w 15"/>
                <a:gd name="T109" fmla="*/ 16 h 19"/>
                <a:gd name="T110" fmla="*/ 3 w 15"/>
                <a:gd name="T111" fmla="*/ 17 h 19"/>
                <a:gd name="T112" fmla="*/ 2 w 15"/>
                <a:gd name="T113" fmla="*/ 18 h 19"/>
                <a:gd name="T114" fmla="*/ 0 w 15"/>
                <a:gd name="T115" fmla="*/ 19 h 19"/>
                <a:gd name="T116" fmla="*/ 0 w 15"/>
                <a:gd name="T117"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 h="19">
                  <a:moveTo>
                    <a:pt x="0" y="18"/>
                  </a:moveTo>
                  <a:cubicBezTo>
                    <a:pt x="0" y="17"/>
                    <a:pt x="1" y="16"/>
                    <a:pt x="3" y="15"/>
                  </a:cubicBezTo>
                  <a:cubicBezTo>
                    <a:pt x="8" y="12"/>
                    <a:pt x="10" y="10"/>
                    <a:pt x="10" y="9"/>
                  </a:cubicBezTo>
                  <a:cubicBezTo>
                    <a:pt x="10" y="8"/>
                    <a:pt x="10" y="8"/>
                    <a:pt x="10" y="7"/>
                  </a:cubicBezTo>
                  <a:cubicBezTo>
                    <a:pt x="10" y="6"/>
                    <a:pt x="10" y="6"/>
                    <a:pt x="10" y="5"/>
                  </a:cubicBezTo>
                  <a:cubicBezTo>
                    <a:pt x="10" y="4"/>
                    <a:pt x="10" y="3"/>
                    <a:pt x="11" y="3"/>
                  </a:cubicBezTo>
                  <a:cubicBezTo>
                    <a:pt x="12" y="2"/>
                    <a:pt x="12" y="2"/>
                    <a:pt x="12" y="2"/>
                  </a:cubicBezTo>
                  <a:cubicBezTo>
                    <a:pt x="12" y="2"/>
                    <a:pt x="12" y="1"/>
                    <a:pt x="12" y="1"/>
                  </a:cubicBezTo>
                  <a:cubicBezTo>
                    <a:pt x="12" y="1"/>
                    <a:pt x="12" y="1"/>
                    <a:pt x="12" y="1"/>
                  </a:cubicBezTo>
                  <a:cubicBezTo>
                    <a:pt x="12" y="1"/>
                    <a:pt x="12" y="1"/>
                    <a:pt x="12" y="1"/>
                  </a:cubicBezTo>
                  <a:cubicBezTo>
                    <a:pt x="12" y="0"/>
                    <a:pt x="12" y="0"/>
                    <a:pt x="13" y="0"/>
                  </a:cubicBezTo>
                  <a:cubicBezTo>
                    <a:pt x="13" y="0"/>
                    <a:pt x="13" y="0"/>
                    <a:pt x="13" y="0"/>
                  </a:cubicBezTo>
                  <a:cubicBezTo>
                    <a:pt x="13" y="0"/>
                    <a:pt x="13" y="0"/>
                    <a:pt x="13" y="0"/>
                  </a:cubicBezTo>
                  <a:cubicBezTo>
                    <a:pt x="13" y="0"/>
                    <a:pt x="13" y="0"/>
                    <a:pt x="14" y="0"/>
                  </a:cubicBezTo>
                  <a:cubicBezTo>
                    <a:pt x="14" y="0"/>
                    <a:pt x="14" y="0"/>
                    <a:pt x="14" y="0"/>
                  </a:cubicBezTo>
                  <a:cubicBezTo>
                    <a:pt x="14" y="1"/>
                    <a:pt x="14" y="1"/>
                    <a:pt x="14" y="1"/>
                  </a:cubicBezTo>
                  <a:cubicBezTo>
                    <a:pt x="14" y="1"/>
                    <a:pt x="14" y="1"/>
                    <a:pt x="14" y="1"/>
                  </a:cubicBezTo>
                  <a:cubicBezTo>
                    <a:pt x="14" y="1"/>
                    <a:pt x="14" y="1"/>
                    <a:pt x="14" y="1"/>
                  </a:cubicBezTo>
                  <a:cubicBezTo>
                    <a:pt x="15" y="1"/>
                    <a:pt x="15" y="1"/>
                    <a:pt x="15" y="1"/>
                  </a:cubicBezTo>
                  <a:cubicBezTo>
                    <a:pt x="15" y="1"/>
                    <a:pt x="15" y="1"/>
                    <a:pt x="15" y="1"/>
                  </a:cubicBezTo>
                  <a:cubicBezTo>
                    <a:pt x="15" y="2"/>
                    <a:pt x="15" y="3"/>
                    <a:pt x="14" y="4"/>
                  </a:cubicBezTo>
                  <a:cubicBezTo>
                    <a:pt x="13" y="5"/>
                    <a:pt x="12" y="6"/>
                    <a:pt x="12" y="8"/>
                  </a:cubicBezTo>
                  <a:cubicBezTo>
                    <a:pt x="12" y="8"/>
                    <a:pt x="12" y="9"/>
                    <a:pt x="13" y="10"/>
                  </a:cubicBezTo>
                  <a:cubicBezTo>
                    <a:pt x="13" y="10"/>
                    <a:pt x="13" y="10"/>
                    <a:pt x="13" y="10"/>
                  </a:cubicBezTo>
                  <a:cubicBezTo>
                    <a:pt x="13" y="10"/>
                    <a:pt x="13" y="10"/>
                    <a:pt x="13" y="11"/>
                  </a:cubicBezTo>
                  <a:cubicBezTo>
                    <a:pt x="13" y="11"/>
                    <a:pt x="13" y="11"/>
                    <a:pt x="13" y="11"/>
                  </a:cubicBezTo>
                  <a:cubicBezTo>
                    <a:pt x="12" y="11"/>
                    <a:pt x="12" y="11"/>
                    <a:pt x="12" y="11"/>
                  </a:cubicBezTo>
                  <a:cubicBezTo>
                    <a:pt x="12" y="11"/>
                    <a:pt x="12" y="11"/>
                    <a:pt x="12" y="11"/>
                  </a:cubicBezTo>
                  <a:cubicBezTo>
                    <a:pt x="11" y="11"/>
                    <a:pt x="11" y="11"/>
                    <a:pt x="11" y="11"/>
                  </a:cubicBezTo>
                  <a:cubicBezTo>
                    <a:pt x="11" y="11"/>
                    <a:pt x="11" y="11"/>
                    <a:pt x="11" y="11"/>
                  </a:cubicBezTo>
                  <a:cubicBezTo>
                    <a:pt x="11" y="11"/>
                    <a:pt x="11" y="11"/>
                    <a:pt x="11" y="11"/>
                  </a:cubicBezTo>
                  <a:cubicBezTo>
                    <a:pt x="11" y="11"/>
                    <a:pt x="11" y="11"/>
                    <a:pt x="11" y="11"/>
                  </a:cubicBezTo>
                  <a:cubicBezTo>
                    <a:pt x="11" y="12"/>
                    <a:pt x="11" y="12"/>
                    <a:pt x="11" y="12"/>
                  </a:cubicBezTo>
                  <a:cubicBezTo>
                    <a:pt x="11" y="12"/>
                    <a:pt x="11" y="12"/>
                    <a:pt x="11" y="12"/>
                  </a:cubicBezTo>
                  <a:cubicBezTo>
                    <a:pt x="11" y="13"/>
                    <a:pt x="10" y="13"/>
                    <a:pt x="10" y="13"/>
                  </a:cubicBezTo>
                  <a:cubicBezTo>
                    <a:pt x="10" y="13"/>
                    <a:pt x="10" y="13"/>
                    <a:pt x="10" y="13"/>
                  </a:cubicBezTo>
                  <a:cubicBezTo>
                    <a:pt x="10" y="13"/>
                    <a:pt x="10" y="13"/>
                    <a:pt x="10" y="13"/>
                  </a:cubicBezTo>
                  <a:cubicBezTo>
                    <a:pt x="10" y="12"/>
                    <a:pt x="10" y="12"/>
                    <a:pt x="10" y="12"/>
                  </a:cubicBezTo>
                  <a:cubicBezTo>
                    <a:pt x="10" y="12"/>
                    <a:pt x="9" y="12"/>
                    <a:pt x="9" y="12"/>
                  </a:cubicBezTo>
                  <a:cubicBezTo>
                    <a:pt x="9" y="12"/>
                    <a:pt x="9" y="12"/>
                    <a:pt x="9" y="12"/>
                  </a:cubicBezTo>
                  <a:cubicBezTo>
                    <a:pt x="9" y="13"/>
                    <a:pt x="9" y="14"/>
                    <a:pt x="9" y="14"/>
                  </a:cubicBezTo>
                  <a:cubicBezTo>
                    <a:pt x="8" y="14"/>
                    <a:pt x="8" y="14"/>
                    <a:pt x="8" y="14"/>
                  </a:cubicBezTo>
                  <a:cubicBezTo>
                    <a:pt x="8" y="14"/>
                    <a:pt x="8" y="15"/>
                    <a:pt x="8" y="15"/>
                  </a:cubicBezTo>
                  <a:cubicBezTo>
                    <a:pt x="8" y="15"/>
                    <a:pt x="8" y="14"/>
                    <a:pt x="8" y="14"/>
                  </a:cubicBezTo>
                  <a:cubicBezTo>
                    <a:pt x="7" y="14"/>
                    <a:pt x="7" y="14"/>
                    <a:pt x="7" y="14"/>
                  </a:cubicBezTo>
                  <a:cubicBezTo>
                    <a:pt x="7" y="14"/>
                    <a:pt x="7" y="14"/>
                    <a:pt x="7" y="14"/>
                  </a:cubicBezTo>
                  <a:cubicBezTo>
                    <a:pt x="7" y="14"/>
                    <a:pt x="7" y="14"/>
                    <a:pt x="7" y="15"/>
                  </a:cubicBezTo>
                  <a:cubicBezTo>
                    <a:pt x="7" y="16"/>
                    <a:pt x="7" y="16"/>
                    <a:pt x="6" y="17"/>
                  </a:cubicBezTo>
                  <a:cubicBezTo>
                    <a:pt x="5" y="17"/>
                    <a:pt x="5" y="17"/>
                    <a:pt x="5" y="18"/>
                  </a:cubicBezTo>
                  <a:cubicBezTo>
                    <a:pt x="5" y="17"/>
                    <a:pt x="5" y="17"/>
                    <a:pt x="5" y="16"/>
                  </a:cubicBezTo>
                  <a:cubicBezTo>
                    <a:pt x="5" y="16"/>
                    <a:pt x="5" y="16"/>
                    <a:pt x="5" y="16"/>
                  </a:cubicBezTo>
                  <a:cubicBezTo>
                    <a:pt x="5" y="16"/>
                    <a:pt x="5" y="15"/>
                    <a:pt x="5" y="15"/>
                  </a:cubicBezTo>
                  <a:cubicBezTo>
                    <a:pt x="5" y="15"/>
                    <a:pt x="5" y="15"/>
                    <a:pt x="5" y="15"/>
                  </a:cubicBezTo>
                  <a:cubicBezTo>
                    <a:pt x="5" y="15"/>
                    <a:pt x="5" y="15"/>
                    <a:pt x="5" y="15"/>
                  </a:cubicBezTo>
                  <a:cubicBezTo>
                    <a:pt x="5" y="15"/>
                    <a:pt x="4" y="15"/>
                    <a:pt x="4" y="16"/>
                  </a:cubicBezTo>
                  <a:cubicBezTo>
                    <a:pt x="4" y="16"/>
                    <a:pt x="4" y="16"/>
                    <a:pt x="3" y="17"/>
                  </a:cubicBezTo>
                  <a:cubicBezTo>
                    <a:pt x="3" y="18"/>
                    <a:pt x="3" y="18"/>
                    <a:pt x="2" y="18"/>
                  </a:cubicBezTo>
                  <a:cubicBezTo>
                    <a:pt x="1" y="18"/>
                    <a:pt x="1" y="18"/>
                    <a:pt x="0" y="19"/>
                  </a:cubicBezTo>
                  <a:lnTo>
                    <a:pt x="0" y="18"/>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8" name="Freeform 99">
              <a:extLst>
                <a:ext uri="{FF2B5EF4-FFF2-40B4-BE49-F238E27FC236}">
                  <a16:creationId xmlns:a16="http://schemas.microsoft.com/office/drawing/2014/main" id="{B0BE7562-886D-42DB-9423-1CE17920B495}"/>
                </a:ext>
              </a:extLst>
            </p:cNvPr>
            <p:cNvSpPr>
              <a:spLocks/>
            </p:cNvSpPr>
            <p:nvPr userDrawn="1"/>
          </p:nvSpPr>
          <p:spPr bwMode="auto">
            <a:xfrm>
              <a:off x="347" y="247"/>
              <a:ext cx="14" cy="36"/>
            </a:xfrm>
            <a:custGeom>
              <a:avLst/>
              <a:gdLst>
                <a:gd name="T0" fmla="*/ 2 w 7"/>
                <a:gd name="T1" fmla="*/ 0 h 17"/>
                <a:gd name="T2" fmla="*/ 2 w 7"/>
                <a:gd name="T3" fmla="*/ 0 h 17"/>
                <a:gd name="T4" fmla="*/ 2 w 7"/>
                <a:gd name="T5" fmla="*/ 1 h 17"/>
                <a:gd name="T6" fmla="*/ 2 w 7"/>
                <a:gd name="T7" fmla="*/ 1 h 17"/>
                <a:gd name="T8" fmla="*/ 2 w 7"/>
                <a:gd name="T9" fmla="*/ 2 h 17"/>
                <a:gd name="T10" fmla="*/ 2 w 7"/>
                <a:gd name="T11" fmla="*/ 4 h 17"/>
                <a:gd name="T12" fmla="*/ 2 w 7"/>
                <a:gd name="T13" fmla="*/ 5 h 17"/>
                <a:gd name="T14" fmla="*/ 2 w 7"/>
                <a:gd name="T15" fmla="*/ 5 h 17"/>
                <a:gd name="T16" fmla="*/ 2 w 7"/>
                <a:gd name="T17" fmla="*/ 5 h 17"/>
                <a:gd name="T18" fmla="*/ 2 w 7"/>
                <a:gd name="T19" fmla="*/ 5 h 17"/>
                <a:gd name="T20" fmla="*/ 1 w 7"/>
                <a:gd name="T21" fmla="*/ 4 h 17"/>
                <a:gd name="T22" fmla="*/ 0 w 7"/>
                <a:gd name="T23" fmla="*/ 4 h 17"/>
                <a:gd name="T24" fmla="*/ 1 w 7"/>
                <a:gd name="T25" fmla="*/ 5 h 17"/>
                <a:gd name="T26" fmla="*/ 2 w 7"/>
                <a:gd name="T27" fmla="*/ 7 h 17"/>
                <a:gd name="T28" fmla="*/ 2 w 7"/>
                <a:gd name="T29" fmla="*/ 8 h 17"/>
                <a:gd name="T30" fmla="*/ 2 w 7"/>
                <a:gd name="T31" fmla="*/ 8 h 17"/>
                <a:gd name="T32" fmla="*/ 2 w 7"/>
                <a:gd name="T33" fmla="*/ 8 h 17"/>
                <a:gd name="T34" fmla="*/ 2 w 7"/>
                <a:gd name="T35" fmla="*/ 8 h 17"/>
                <a:gd name="T36" fmla="*/ 1 w 7"/>
                <a:gd name="T37" fmla="*/ 9 h 17"/>
                <a:gd name="T38" fmla="*/ 2 w 7"/>
                <a:gd name="T39" fmla="*/ 10 h 17"/>
                <a:gd name="T40" fmla="*/ 2 w 7"/>
                <a:gd name="T41" fmla="*/ 10 h 17"/>
                <a:gd name="T42" fmla="*/ 2 w 7"/>
                <a:gd name="T43" fmla="*/ 11 h 17"/>
                <a:gd name="T44" fmla="*/ 2 w 7"/>
                <a:gd name="T45" fmla="*/ 11 h 17"/>
                <a:gd name="T46" fmla="*/ 2 w 7"/>
                <a:gd name="T47" fmla="*/ 11 h 17"/>
                <a:gd name="T48" fmla="*/ 2 w 7"/>
                <a:gd name="T49" fmla="*/ 11 h 17"/>
                <a:gd name="T50" fmla="*/ 2 w 7"/>
                <a:gd name="T51" fmla="*/ 11 h 17"/>
                <a:gd name="T52" fmla="*/ 1 w 7"/>
                <a:gd name="T53" fmla="*/ 11 h 17"/>
                <a:gd name="T54" fmla="*/ 1 w 7"/>
                <a:gd name="T55" fmla="*/ 12 h 17"/>
                <a:gd name="T56" fmla="*/ 2 w 7"/>
                <a:gd name="T57" fmla="*/ 13 h 17"/>
                <a:gd name="T58" fmla="*/ 2 w 7"/>
                <a:gd name="T59" fmla="*/ 13 h 17"/>
                <a:gd name="T60" fmla="*/ 2 w 7"/>
                <a:gd name="T61" fmla="*/ 14 h 17"/>
                <a:gd name="T62" fmla="*/ 3 w 7"/>
                <a:gd name="T63" fmla="*/ 14 h 17"/>
                <a:gd name="T64" fmla="*/ 3 w 7"/>
                <a:gd name="T65" fmla="*/ 14 h 17"/>
                <a:gd name="T66" fmla="*/ 3 w 7"/>
                <a:gd name="T67" fmla="*/ 15 h 17"/>
                <a:gd name="T68" fmla="*/ 3 w 7"/>
                <a:gd name="T69" fmla="*/ 15 h 17"/>
                <a:gd name="T70" fmla="*/ 2 w 7"/>
                <a:gd name="T71" fmla="*/ 15 h 17"/>
                <a:gd name="T72" fmla="*/ 2 w 7"/>
                <a:gd name="T73" fmla="*/ 15 h 17"/>
                <a:gd name="T74" fmla="*/ 2 w 7"/>
                <a:gd name="T75" fmla="*/ 15 h 17"/>
                <a:gd name="T76" fmla="*/ 2 w 7"/>
                <a:gd name="T77" fmla="*/ 16 h 17"/>
                <a:gd name="T78" fmla="*/ 3 w 7"/>
                <a:gd name="T79" fmla="*/ 17 h 17"/>
                <a:gd name="T80" fmla="*/ 3 w 7"/>
                <a:gd name="T81" fmla="*/ 17 h 17"/>
                <a:gd name="T82" fmla="*/ 5 w 7"/>
                <a:gd name="T83" fmla="*/ 16 h 17"/>
                <a:gd name="T84" fmla="*/ 7 w 7"/>
                <a:gd name="T85" fmla="*/ 16 h 17"/>
                <a:gd name="T86" fmla="*/ 7 w 7"/>
                <a:gd name="T87" fmla="*/ 16 h 17"/>
                <a:gd name="T88" fmla="*/ 7 w 7"/>
                <a:gd name="T89" fmla="*/ 16 h 17"/>
                <a:gd name="T90" fmla="*/ 7 w 7"/>
                <a:gd name="T91" fmla="*/ 15 h 17"/>
                <a:gd name="T92" fmla="*/ 7 w 7"/>
                <a:gd name="T93" fmla="*/ 14 h 17"/>
                <a:gd name="T94" fmla="*/ 7 w 7"/>
                <a:gd name="T95" fmla="*/ 13 h 17"/>
                <a:gd name="T96" fmla="*/ 7 w 7"/>
                <a:gd name="T97" fmla="*/ 13 h 17"/>
                <a:gd name="T98" fmla="*/ 7 w 7"/>
                <a:gd name="T99" fmla="*/ 13 h 17"/>
                <a:gd name="T100" fmla="*/ 6 w 7"/>
                <a:gd name="T101" fmla="*/ 14 h 17"/>
                <a:gd name="T102" fmla="*/ 3 w 7"/>
                <a:gd name="T103" fmla="*/ 9 h 17"/>
                <a:gd name="T104" fmla="*/ 4 w 7"/>
                <a:gd name="T105" fmla="*/ 4 h 17"/>
                <a:gd name="T106" fmla="*/ 4 w 7"/>
                <a:gd name="T107" fmla="*/ 3 h 17"/>
                <a:gd name="T108" fmla="*/ 2 w 7"/>
                <a:gd name="T10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 h="17">
                  <a:moveTo>
                    <a:pt x="2" y="0"/>
                  </a:moveTo>
                  <a:cubicBezTo>
                    <a:pt x="2" y="0"/>
                    <a:pt x="2" y="0"/>
                    <a:pt x="2" y="0"/>
                  </a:cubicBezTo>
                  <a:cubicBezTo>
                    <a:pt x="2" y="1"/>
                    <a:pt x="2" y="1"/>
                    <a:pt x="2" y="1"/>
                  </a:cubicBezTo>
                  <a:cubicBezTo>
                    <a:pt x="2" y="1"/>
                    <a:pt x="2" y="1"/>
                    <a:pt x="2" y="1"/>
                  </a:cubicBezTo>
                  <a:cubicBezTo>
                    <a:pt x="2" y="2"/>
                    <a:pt x="2" y="2"/>
                    <a:pt x="2" y="2"/>
                  </a:cubicBezTo>
                  <a:cubicBezTo>
                    <a:pt x="2" y="3"/>
                    <a:pt x="2" y="3"/>
                    <a:pt x="2" y="4"/>
                  </a:cubicBezTo>
                  <a:cubicBezTo>
                    <a:pt x="2" y="4"/>
                    <a:pt x="2" y="5"/>
                    <a:pt x="2" y="5"/>
                  </a:cubicBezTo>
                  <a:cubicBezTo>
                    <a:pt x="2" y="5"/>
                    <a:pt x="2" y="5"/>
                    <a:pt x="2" y="5"/>
                  </a:cubicBezTo>
                  <a:cubicBezTo>
                    <a:pt x="2" y="5"/>
                    <a:pt x="2" y="5"/>
                    <a:pt x="2" y="5"/>
                  </a:cubicBezTo>
                  <a:cubicBezTo>
                    <a:pt x="2" y="5"/>
                    <a:pt x="2" y="5"/>
                    <a:pt x="2" y="5"/>
                  </a:cubicBezTo>
                  <a:cubicBezTo>
                    <a:pt x="2" y="4"/>
                    <a:pt x="1" y="4"/>
                    <a:pt x="1" y="4"/>
                  </a:cubicBezTo>
                  <a:cubicBezTo>
                    <a:pt x="0" y="4"/>
                    <a:pt x="0" y="4"/>
                    <a:pt x="0" y="4"/>
                  </a:cubicBezTo>
                  <a:cubicBezTo>
                    <a:pt x="1" y="5"/>
                    <a:pt x="1" y="5"/>
                    <a:pt x="1" y="5"/>
                  </a:cubicBezTo>
                  <a:cubicBezTo>
                    <a:pt x="1" y="7"/>
                    <a:pt x="1" y="7"/>
                    <a:pt x="2" y="7"/>
                  </a:cubicBezTo>
                  <a:cubicBezTo>
                    <a:pt x="2" y="8"/>
                    <a:pt x="2" y="8"/>
                    <a:pt x="2" y="8"/>
                  </a:cubicBezTo>
                  <a:cubicBezTo>
                    <a:pt x="2" y="8"/>
                    <a:pt x="2" y="8"/>
                    <a:pt x="2" y="8"/>
                  </a:cubicBezTo>
                  <a:cubicBezTo>
                    <a:pt x="2" y="8"/>
                    <a:pt x="2" y="8"/>
                    <a:pt x="2" y="8"/>
                  </a:cubicBezTo>
                  <a:cubicBezTo>
                    <a:pt x="2" y="8"/>
                    <a:pt x="2" y="8"/>
                    <a:pt x="2" y="8"/>
                  </a:cubicBezTo>
                  <a:cubicBezTo>
                    <a:pt x="2" y="8"/>
                    <a:pt x="1" y="9"/>
                    <a:pt x="1" y="9"/>
                  </a:cubicBezTo>
                  <a:cubicBezTo>
                    <a:pt x="1" y="9"/>
                    <a:pt x="1" y="10"/>
                    <a:pt x="2" y="10"/>
                  </a:cubicBezTo>
                  <a:cubicBezTo>
                    <a:pt x="2" y="10"/>
                    <a:pt x="2" y="10"/>
                    <a:pt x="2" y="10"/>
                  </a:cubicBezTo>
                  <a:cubicBezTo>
                    <a:pt x="2" y="11"/>
                    <a:pt x="2" y="11"/>
                    <a:pt x="2" y="11"/>
                  </a:cubicBezTo>
                  <a:cubicBezTo>
                    <a:pt x="2" y="11"/>
                    <a:pt x="2" y="11"/>
                    <a:pt x="2" y="11"/>
                  </a:cubicBezTo>
                  <a:cubicBezTo>
                    <a:pt x="2" y="11"/>
                    <a:pt x="2" y="11"/>
                    <a:pt x="2" y="11"/>
                  </a:cubicBezTo>
                  <a:cubicBezTo>
                    <a:pt x="2" y="11"/>
                    <a:pt x="2" y="11"/>
                    <a:pt x="2" y="11"/>
                  </a:cubicBezTo>
                  <a:cubicBezTo>
                    <a:pt x="2" y="11"/>
                    <a:pt x="2" y="11"/>
                    <a:pt x="2" y="11"/>
                  </a:cubicBezTo>
                  <a:cubicBezTo>
                    <a:pt x="1" y="11"/>
                    <a:pt x="1" y="11"/>
                    <a:pt x="1" y="11"/>
                  </a:cubicBezTo>
                  <a:cubicBezTo>
                    <a:pt x="1" y="12"/>
                    <a:pt x="1" y="12"/>
                    <a:pt x="1" y="12"/>
                  </a:cubicBezTo>
                  <a:cubicBezTo>
                    <a:pt x="2" y="13"/>
                    <a:pt x="2" y="13"/>
                    <a:pt x="2" y="13"/>
                  </a:cubicBezTo>
                  <a:cubicBezTo>
                    <a:pt x="2" y="13"/>
                    <a:pt x="2" y="13"/>
                    <a:pt x="2" y="13"/>
                  </a:cubicBezTo>
                  <a:cubicBezTo>
                    <a:pt x="2" y="14"/>
                    <a:pt x="2" y="14"/>
                    <a:pt x="2" y="14"/>
                  </a:cubicBezTo>
                  <a:cubicBezTo>
                    <a:pt x="3" y="14"/>
                    <a:pt x="3" y="14"/>
                    <a:pt x="3" y="14"/>
                  </a:cubicBezTo>
                  <a:cubicBezTo>
                    <a:pt x="3" y="14"/>
                    <a:pt x="3" y="14"/>
                    <a:pt x="3" y="14"/>
                  </a:cubicBezTo>
                  <a:cubicBezTo>
                    <a:pt x="3" y="15"/>
                    <a:pt x="3" y="15"/>
                    <a:pt x="3" y="15"/>
                  </a:cubicBezTo>
                  <a:cubicBezTo>
                    <a:pt x="3" y="15"/>
                    <a:pt x="3" y="15"/>
                    <a:pt x="3" y="15"/>
                  </a:cubicBezTo>
                  <a:cubicBezTo>
                    <a:pt x="2" y="15"/>
                    <a:pt x="2" y="15"/>
                    <a:pt x="2" y="15"/>
                  </a:cubicBezTo>
                  <a:cubicBezTo>
                    <a:pt x="2" y="15"/>
                    <a:pt x="2" y="15"/>
                    <a:pt x="2" y="15"/>
                  </a:cubicBezTo>
                  <a:cubicBezTo>
                    <a:pt x="2" y="15"/>
                    <a:pt x="2" y="15"/>
                    <a:pt x="2" y="15"/>
                  </a:cubicBezTo>
                  <a:cubicBezTo>
                    <a:pt x="2" y="16"/>
                    <a:pt x="2" y="16"/>
                    <a:pt x="2" y="16"/>
                  </a:cubicBezTo>
                  <a:cubicBezTo>
                    <a:pt x="2" y="17"/>
                    <a:pt x="3" y="17"/>
                    <a:pt x="3" y="17"/>
                  </a:cubicBezTo>
                  <a:cubicBezTo>
                    <a:pt x="3" y="17"/>
                    <a:pt x="3" y="17"/>
                    <a:pt x="3" y="17"/>
                  </a:cubicBezTo>
                  <a:cubicBezTo>
                    <a:pt x="3" y="16"/>
                    <a:pt x="4" y="16"/>
                    <a:pt x="5" y="16"/>
                  </a:cubicBezTo>
                  <a:cubicBezTo>
                    <a:pt x="6" y="16"/>
                    <a:pt x="6" y="16"/>
                    <a:pt x="7" y="16"/>
                  </a:cubicBezTo>
                  <a:cubicBezTo>
                    <a:pt x="7" y="16"/>
                    <a:pt x="7" y="16"/>
                    <a:pt x="7" y="16"/>
                  </a:cubicBezTo>
                  <a:cubicBezTo>
                    <a:pt x="7" y="16"/>
                    <a:pt x="7" y="16"/>
                    <a:pt x="7" y="16"/>
                  </a:cubicBezTo>
                  <a:cubicBezTo>
                    <a:pt x="7" y="15"/>
                    <a:pt x="7" y="15"/>
                    <a:pt x="7" y="15"/>
                  </a:cubicBezTo>
                  <a:cubicBezTo>
                    <a:pt x="7" y="14"/>
                    <a:pt x="7" y="14"/>
                    <a:pt x="7" y="14"/>
                  </a:cubicBezTo>
                  <a:cubicBezTo>
                    <a:pt x="7" y="13"/>
                    <a:pt x="7" y="13"/>
                    <a:pt x="7" y="13"/>
                  </a:cubicBezTo>
                  <a:cubicBezTo>
                    <a:pt x="7" y="13"/>
                    <a:pt x="7" y="13"/>
                    <a:pt x="7" y="13"/>
                  </a:cubicBezTo>
                  <a:cubicBezTo>
                    <a:pt x="7" y="13"/>
                    <a:pt x="7" y="13"/>
                    <a:pt x="7" y="13"/>
                  </a:cubicBezTo>
                  <a:cubicBezTo>
                    <a:pt x="7" y="14"/>
                    <a:pt x="6" y="14"/>
                    <a:pt x="6" y="14"/>
                  </a:cubicBezTo>
                  <a:cubicBezTo>
                    <a:pt x="4" y="14"/>
                    <a:pt x="3" y="12"/>
                    <a:pt x="3" y="9"/>
                  </a:cubicBezTo>
                  <a:cubicBezTo>
                    <a:pt x="3" y="8"/>
                    <a:pt x="3" y="6"/>
                    <a:pt x="4" y="4"/>
                  </a:cubicBezTo>
                  <a:cubicBezTo>
                    <a:pt x="4" y="3"/>
                    <a:pt x="4" y="3"/>
                    <a:pt x="4" y="3"/>
                  </a:cubicBezTo>
                  <a:cubicBezTo>
                    <a:pt x="4" y="2"/>
                    <a:pt x="3" y="1"/>
                    <a:pt x="2" y="0"/>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9" name="Freeform 100">
              <a:extLst>
                <a:ext uri="{FF2B5EF4-FFF2-40B4-BE49-F238E27FC236}">
                  <a16:creationId xmlns:a16="http://schemas.microsoft.com/office/drawing/2014/main" id="{8BA8CE21-E201-46B0-99C9-9C7E5CB555F7}"/>
                </a:ext>
              </a:extLst>
            </p:cNvPr>
            <p:cNvSpPr>
              <a:spLocks/>
            </p:cNvSpPr>
            <p:nvPr userDrawn="1"/>
          </p:nvSpPr>
          <p:spPr bwMode="auto">
            <a:xfrm>
              <a:off x="355" y="258"/>
              <a:ext cx="2" cy="6"/>
            </a:xfrm>
            <a:custGeom>
              <a:avLst/>
              <a:gdLst>
                <a:gd name="T0" fmla="*/ 0 w 1"/>
                <a:gd name="T1" fmla="*/ 3 h 3"/>
                <a:gd name="T2" fmla="*/ 1 w 1"/>
                <a:gd name="T3" fmla="*/ 2 h 3"/>
                <a:gd name="T4" fmla="*/ 1 w 1"/>
                <a:gd name="T5" fmla="*/ 2 h 3"/>
                <a:gd name="T6" fmla="*/ 1 w 1"/>
                <a:gd name="T7" fmla="*/ 1 h 3"/>
                <a:gd name="T8" fmla="*/ 1 w 1"/>
                <a:gd name="T9" fmla="*/ 0 h 3"/>
                <a:gd name="T10" fmla="*/ 1 w 1"/>
                <a:gd name="T11" fmla="*/ 0 h 3"/>
                <a:gd name="T12" fmla="*/ 0 w 1"/>
                <a:gd name="T13" fmla="*/ 1 h 3"/>
                <a:gd name="T14" fmla="*/ 0 w 1"/>
                <a:gd name="T15" fmla="*/ 1 h 3"/>
                <a:gd name="T16" fmla="*/ 0 w 1"/>
                <a:gd name="T17" fmla="*/ 2 h 3"/>
                <a:gd name="T18" fmla="*/ 0 w 1"/>
                <a:gd name="T19" fmla="*/ 2 h 3"/>
                <a:gd name="T20" fmla="*/ 0 w 1"/>
                <a:gd name="T2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 h="3">
                  <a:moveTo>
                    <a:pt x="0" y="3"/>
                  </a:moveTo>
                  <a:cubicBezTo>
                    <a:pt x="1" y="2"/>
                    <a:pt x="1" y="2"/>
                    <a:pt x="1" y="2"/>
                  </a:cubicBezTo>
                  <a:cubicBezTo>
                    <a:pt x="1" y="2"/>
                    <a:pt x="1" y="2"/>
                    <a:pt x="1" y="2"/>
                  </a:cubicBezTo>
                  <a:cubicBezTo>
                    <a:pt x="1" y="2"/>
                    <a:pt x="1" y="1"/>
                    <a:pt x="1" y="1"/>
                  </a:cubicBezTo>
                  <a:cubicBezTo>
                    <a:pt x="1" y="1"/>
                    <a:pt x="1" y="1"/>
                    <a:pt x="1" y="0"/>
                  </a:cubicBezTo>
                  <a:cubicBezTo>
                    <a:pt x="1" y="0"/>
                    <a:pt x="1" y="0"/>
                    <a:pt x="1" y="0"/>
                  </a:cubicBezTo>
                  <a:cubicBezTo>
                    <a:pt x="1" y="0"/>
                    <a:pt x="0" y="0"/>
                    <a:pt x="0" y="1"/>
                  </a:cubicBezTo>
                  <a:cubicBezTo>
                    <a:pt x="0" y="1"/>
                    <a:pt x="0" y="1"/>
                    <a:pt x="0" y="1"/>
                  </a:cubicBezTo>
                  <a:cubicBezTo>
                    <a:pt x="0" y="2"/>
                    <a:pt x="0" y="2"/>
                    <a:pt x="0" y="2"/>
                  </a:cubicBezTo>
                  <a:cubicBezTo>
                    <a:pt x="0" y="2"/>
                    <a:pt x="0" y="2"/>
                    <a:pt x="0" y="2"/>
                  </a:cubicBezTo>
                  <a:lnTo>
                    <a:pt x="0" y="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0" name="Freeform 101">
              <a:extLst>
                <a:ext uri="{FF2B5EF4-FFF2-40B4-BE49-F238E27FC236}">
                  <a16:creationId xmlns:a16="http://schemas.microsoft.com/office/drawing/2014/main" id="{197D64E6-699A-464A-9EDE-6B1F175D7C79}"/>
                </a:ext>
              </a:extLst>
            </p:cNvPr>
            <p:cNvSpPr>
              <a:spLocks/>
            </p:cNvSpPr>
            <p:nvPr userDrawn="1"/>
          </p:nvSpPr>
          <p:spPr bwMode="auto">
            <a:xfrm>
              <a:off x="349" y="291"/>
              <a:ext cx="8" cy="5"/>
            </a:xfrm>
            <a:custGeom>
              <a:avLst/>
              <a:gdLst>
                <a:gd name="T0" fmla="*/ 0 w 4"/>
                <a:gd name="T1" fmla="*/ 1 h 2"/>
                <a:gd name="T2" fmla="*/ 1 w 4"/>
                <a:gd name="T3" fmla="*/ 1 h 2"/>
                <a:gd name="T4" fmla="*/ 2 w 4"/>
                <a:gd name="T5" fmla="*/ 2 h 2"/>
                <a:gd name="T6" fmla="*/ 3 w 4"/>
                <a:gd name="T7" fmla="*/ 2 h 2"/>
                <a:gd name="T8" fmla="*/ 3 w 4"/>
                <a:gd name="T9" fmla="*/ 2 h 2"/>
                <a:gd name="T10" fmla="*/ 4 w 4"/>
                <a:gd name="T11" fmla="*/ 2 h 2"/>
                <a:gd name="T12" fmla="*/ 4 w 4"/>
                <a:gd name="T13" fmla="*/ 1 h 2"/>
                <a:gd name="T14" fmla="*/ 3 w 4"/>
                <a:gd name="T15" fmla="*/ 1 h 2"/>
                <a:gd name="T16" fmla="*/ 2 w 4"/>
                <a:gd name="T17" fmla="*/ 0 h 2"/>
                <a:gd name="T18" fmla="*/ 2 w 4"/>
                <a:gd name="T19" fmla="*/ 0 h 2"/>
                <a:gd name="T20" fmla="*/ 0 w 4"/>
                <a:gd name="T21"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2">
                  <a:moveTo>
                    <a:pt x="0" y="1"/>
                  </a:moveTo>
                  <a:cubicBezTo>
                    <a:pt x="1" y="1"/>
                    <a:pt x="1" y="1"/>
                    <a:pt x="1" y="1"/>
                  </a:cubicBezTo>
                  <a:cubicBezTo>
                    <a:pt x="1" y="2"/>
                    <a:pt x="2" y="2"/>
                    <a:pt x="2" y="2"/>
                  </a:cubicBezTo>
                  <a:cubicBezTo>
                    <a:pt x="3" y="2"/>
                    <a:pt x="3" y="2"/>
                    <a:pt x="3" y="2"/>
                  </a:cubicBezTo>
                  <a:cubicBezTo>
                    <a:pt x="3" y="2"/>
                    <a:pt x="3" y="2"/>
                    <a:pt x="3" y="2"/>
                  </a:cubicBezTo>
                  <a:cubicBezTo>
                    <a:pt x="4" y="2"/>
                    <a:pt x="4" y="2"/>
                    <a:pt x="4" y="2"/>
                  </a:cubicBezTo>
                  <a:cubicBezTo>
                    <a:pt x="4" y="2"/>
                    <a:pt x="4" y="1"/>
                    <a:pt x="4" y="1"/>
                  </a:cubicBezTo>
                  <a:cubicBezTo>
                    <a:pt x="4" y="1"/>
                    <a:pt x="4" y="1"/>
                    <a:pt x="3" y="1"/>
                  </a:cubicBezTo>
                  <a:cubicBezTo>
                    <a:pt x="3" y="1"/>
                    <a:pt x="3" y="1"/>
                    <a:pt x="2" y="0"/>
                  </a:cubicBezTo>
                  <a:cubicBezTo>
                    <a:pt x="2" y="0"/>
                    <a:pt x="2" y="0"/>
                    <a:pt x="2" y="0"/>
                  </a:cubicBezTo>
                  <a:cubicBezTo>
                    <a:pt x="1" y="0"/>
                    <a:pt x="1" y="0"/>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1" name="Freeform 102">
              <a:extLst>
                <a:ext uri="{FF2B5EF4-FFF2-40B4-BE49-F238E27FC236}">
                  <a16:creationId xmlns:a16="http://schemas.microsoft.com/office/drawing/2014/main" id="{FFDCB4DF-6892-45B7-8072-FDB5F6CACFDF}"/>
                </a:ext>
              </a:extLst>
            </p:cNvPr>
            <p:cNvSpPr>
              <a:spLocks/>
            </p:cNvSpPr>
            <p:nvPr userDrawn="1"/>
          </p:nvSpPr>
          <p:spPr bwMode="auto">
            <a:xfrm>
              <a:off x="359" y="308"/>
              <a:ext cx="6" cy="7"/>
            </a:xfrm>
            <a:custGeom>
              <a:avLst/>
              <a:gdLst>
                <a:gd name="T0" fmla="*/ 0 w 3"/>
                <a:gd name="T1" fmla="*/ 2 h 3"/>
                <a:gd name="T2" fmla="*/ 2 w 3"/>
                <a:gd name="T3" fmla="*/ 0 h 3"/>
                <a:gd name="T4" fmla="*/ 3 w 3"/>
                <a:gd name="T5" fmla="*/ 1 h 3"/>
                <a:gd name="T6" fmla="*/ 2 w 3"/>
                <a:gd name="T7" fmla="*/ 1 h 3"/>
                <a:gd name="T8" fmla="*/ 1 w 3"/>
                <a:gd name="T9" fmla="*/ 2 h 3"/>
                <a:gd name="T10" fmla="*/ 0 w 3"/>
                <a:gd name="T11" fmla="*/ 3 h 3"/>
                <a:gd name="T12" fmla="*/ 0 w 3"/>
                <a:gd name="T13" fmla="*/ 2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0" y="2"/>
                  </a:moveTo>
                  <a:cubicBezTo>
                    <a:pt x="0" y="1"/>
                    <a:pt x="1" y="0"/>
                    <a:pt x="2" y="0"/>
                  </a:cubicBezTo>
                  <a:cubicBezTo>
                    <a:pt x="3" y="0"/>
                    <a:pt x="3" y="0"/>
                    <a:pt x="3" y="1"/>
                  </a:cubicBezTo>
                  <a:cubicBezTo>
                    <a:pt x="3" y="1"/>
                    <a:pt x="3" y="1"/>
                    <a:pt x="2" y="1"/>
                  </a:cubicBezTo>
                  <a:cubicBezTo>
                    <a:pt x="2" y="1"/>
                    <a:pt x="2" y="2"/>
                    <a:pt x="1" y="2"/>
                  </a:cubicBezTo>
                  <a:cubicBezTo>
                    <a:pt x="1" y="2"/>
                    <a:pt x="0" y="2"/>
                    <a:pt x="0" y="3"/>
                  </a:cubicBezTo>
                  <a:lnTo>
                    <a:pt x="0" y="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2" name="Freeform 103">
              <a:extLst>
                <a:ext uri="{FF2B5EF4-FFF2-40B4-BE49-F238E27FC236}">
                  <a16:creationId xmlns:a16="http://schemas.microsoft.com/office/drawing/2014/main" id="{7251C93A-FAD9-488A-A2E9-F4867EE027EB}"/>
                </a:ext>
              </a:extLst>
            </p:cNvPr>
            <p:cNvSpPr>
              <a:spLocks/>
            </p:cNvSpPr>
            <p:nvPr userDrawn="1"/>
          </p:nvSpPr>
          <p:spPr bwMode="auto">
            <a:xfrm>
              <a:off x="388" y="291"/>
              <a:ext cx="7" cy="5"/>
            </a:xfrm>
            <a:custGeom>
              <a:avLst/>
              <a:gdLst>
                <a:gd name="T0" fmla="*/ 0 w 3"/>
                <a:gd name="T1" fmla="*/ 2 h 2"/>
                <a:gd name="T2" fmla="*/ 1 w 3"/>
                <a:gd name="T3" fmla="*/ 2 h 2"/>
                <a:gd name="T4" fmla="*/ 1 w 3"/>
                <a:gd name="T5" fmla="*/ 2 h 2"/>
                <a:gd name="T6" fmla="*/ 2 w 3"/>
                <a:gd name="T7" fmla="*/ 1 h 2"/>
                <a:gd name="T8" fmla="*/ 2 w 3"/>
                <a:gd name="T9" fmla="*/ 1 h 2"/>
                <a:gd name="T10" fmla="*/ 3 w 3"/>
                <a:gd name="T11" fmla="*/ 0 h 2"/>
                <a:gd name="T12" fmla="*/ 2 w 3"/>
                <a:gd name="T13" fmla="*/ 0 h 2"/>
                <a:gd name="T14" fmla="*/ 0 w 3"/>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
                  <a:moveTo>
                    <a:pt x="0" y="2"/>
                  </a:moveTo>
                  <a:cubicBezTo>
                    <a:pt x="0" y="2"/>
                    <a:pt x="0" y="2"/>
                    <a:pt x="1" y="2"/>
                  </a:cubicBezTo>
                  <a:cubicBezTo>
                    <a:pt x="1" y="2"/>
                    <a:pt x="1" y="2"/>
                    <a:pt x="1" y="2"/>
                  </a:cubicBezTo>
                  <a:cubicBezTo>
                    <a:pt x="1" y="2"/>
                    <a:pt x="2" y="2"/>
                    <a:pt x="2" y="1"/>
                  </a:cubicBezTo>
                  <a:cubicBezTo>
                    <a:pt x="2" y="1"/>
                    <a:pt x="2" y="1"/>
                    <a:pt x="2" y="1"/>
                  </a:cubicBezTo>
                  <a:cubicBezTo>
                    <a:pt x="3" y="1"/>
                    <a:pt x="3" y="1"/>
                    <a:pt x="3" y="0"/>
                  </a:cubicBezTo>
                  <a:cubicBezTo>
                    <a:pt x="3" y="0"/>
                    <a:pt x="3" y="0"/>
                    <a:pt x="2" y="0"/>
                  </a:cubicBezTo>
                  <a:cubicBezTo>
                    <a:pt x="1" y="0"/>
                    <a:pt x="0" y="1"/>
                    <a:pt x="0" y="2"/>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3" name="Freeform 104">
              <a:extLst>
                <a:ext uri="{FF2B5EF4-FFF2-40B4-BE49-F238E27FC236}">
                  <a16:creationId xmlns:a16="http://schemas.microsoft.com/office/drawing/2014/main" id="{33772A02-2A49-4ECC-86F2-139131E0D095}"/>
                </a:ext>
              </a:extLst>
            </p:cNvPr>
            <p:cNvSpPr>
              <a:spLocks/>
            </p:cNvSpPr>
            <p:nvPr userDrawn="1"/>
          </p:nvSpPr>
          <p:spPr bwMode="auto">
            <a:xfrm>
              <a:off x="365" y="251"/>
              <a:ext cx="5" cy="7"/>
            </a:xfrm>
            <a:custGeom>
              <a:avLst/>
              <a:gdLst>
                <a:gd name="T0" fmla="*/ 0 w 2"/>
                <a:gd name="T1" fmla="*/ 0 h 3"/>
                <a:gd name="T2" fmla="*/ 1 w 2"/>
                <a:gd name="T3" fmla="*/ 0 h 3"/>
                <a:gd name="T4" fmla="*/ 2 w 2"/>
                <a:gd name="T5" fmla="*/ 1 h 3"/>
                <a:gd name="T6" fmla="*/ 2 w 2"/>
                <a:gd name="T7" fmla="*/ 1 h 3"/>
                <a:gd name="T8" fmla="*/ 2 w 2"/>
                <a:gd name="T9" fmla="*/ 2 h 3"/>
                <a:gd name="T10" fmla="*/ 2 w 2"/>
                <a:gd name="T11" fmla="*/ 2 h 3"/>
                <a:gd name="T12" fmla="*/ 2 w 2"/>
                <a:gd name="T13" fmla="*/ 3 h 3"/>
                <a:gd name="T14" fmla="*/ 1 w 2"/>
                <a:gd name="T15" fmla="*/ 2 h 3"/>
                <a:gd name="T16" fmla="*/ 0 w 2"/>
                <a:gd name="T17" fmla="*/ 0 h 3"/>
                <a:gd name="T18" fmla="*/ 0 w 2"/>
                <a:gd name="T19" fmla="*/ 0 h 3"/>
                <a:gd name="T20" fmla="*/ 0 w 2"/>
                <a:gd name="T2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3">
                  <a:moveTo>
                    <a:pt x="0" y="0"/>
                  </a:moveTo>
                  <a:cubicBezTo>
                    <a:pt x="1" y="0"/>
                    <a:pt x="1" y="0"/>
                    <a:pt x="1" y="0"/>
                  </a:cubicBezTo>
                  <a:cubicBezTo>
                    <a:pt x="1" y="1"/>
                    <a:pt x="1" y="1"/>
                    <a:pt x="2" y="1"/>
                  </a:cubicBezTo>
                  <a:cubicBezTo>
                    <a:pt x="2" y="1"/>
                    <a:pt x="2" y="1"/>
                    <a:pt x="2" y="1"/>
                  </a:cubicBezTo>
                  <a:cubicBezTo>
                    <a:pt x="2" y="1"/>
                    <a:pt x="2" y="2"/>
                    <a:pt x="2" y="2"/>
                  </a:cubicBezTo>
                  <a:cubicBezTo>
                    <a:pt x="2" y="2"/>
                    <a:pt x="2" y="2"/>
                    <a:pt x="2" y="2"/>
                  </a:cubicBezTo>
                  <a:cubicBezTo>
                    <a:pt x="2" y="3"/>
                    <a:pt x="2" y="3"/>
                    <a:pt x="2" y="3"/>
                  </a:cubicBezTo>
                  <a:cubicBezTo>
                    <a:pt x="1" y="3"/>
                    <a:pt x="1" y="2"/>
                    <a:pt x="1" y="2"/>
                  </a:cubicBezTo>
                  <a:cubicBezTo>
                    <a:pt x="1" y="1"/>
                    <a:pt x="0" y="1"/>
                    <a:pt x="0" y="0"/>
                  </a:cubicBezTo>
                  <a:cubicBezTo>
                    <a:pt x="0" y="0"/>
                    <a:pt x="0" y="0"/>
                    <a:pt x="0" y="0"/>
                  </a:cubicBezTo>
                  <a:cubicBezTo>
                    <a:pt x="0" y="0"/>
                    <a:pt x="0" y="0"/>
                    <a:pt x="0" y="0"/>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4" name="Freeform 105">
              <a:extLst>
                <a:ext uri="{FF2B5EF4-FFF2-40B4-BE49-F238E27FC236}">
                  <a16:creationId xmlns:a16="http://schemas.microsoft.com/office/drawing/2014/main" id="{FF7A79F0-0860-46B1-A897-50858140C5FD}"/>
                </a:ext>
              </a:extLst>
            </p:cNvPr>
            <p:cNvSpPr>
              <a:spLocks/>
            </p:cNvSpPr>
            <p:nvPr userDrawn="1"/>
          </p:nvSpPr>
          <p:spPr bwMode="auto">
            <a:xfrm>
              <a:off x="372" y="251"/>
              <a:ext cx="4" cy="7"/>
            </a:xfrm>
            <a:custGeom>
              <a:avLst/>
              <a:gdLst>
                <a:gd name="T0" fmla="*/ 2 w 2"/>
                <a:gd name="T1" fmla="*/ 1 h 3"/>
                <a:gd name="T2" fmla="*/ 1 w 2"/>
                <a:gd name="T3" fmla="*/ 2 h 3"/>
                <a:gd name="T4" fmla="*/ 1 w 2"/>
                <a:gd name="T5" fmla="*/ 3 h 3"/>
                <a:gd name="T6" fmla="*/ 1 w 2"/>
                <a:gd name="T7" fmla="*/ 3 h 3"/>
                <a:gd name="T8" fmla="*/ 1 w 2"/>
                <a:gd name="T9" fmla="*/ 3 h 3"/>
                <a:gd name="T10" fmla="*/ 0 w 2"/>
                <a:gd name="T11" fmla="*/ 3 h 3"/>
                <a:gd name="T12" fmla="*/ 0 w 2"/>
                <a:gd name="T13" fmla="*/ 2 h 3"/>
                <a:gd name="T14" fmla="*/ 0 w 2"/>
                <a:gd name="T15" fmla="*/ 1 h 3"/>
                <a:gd name="T16" fmla="*/ 0 w 2"/>
                <a:gd name="T17" fmla="*/ 1 h 3"/>
                <a:gd name="T18" fmla="*/ 1 w 2"/>
                <a:gd name="T19" fmla="*/ 1 h 3"/>
                <a:gd name="T20" fmla="*/ 1 w 2"/>
                <a:gd name="T21" fmla="*/ 1 h 3"/>
                <a:gd name="T22" fmla="*/ 2 w 2"/>
                <a:gd name="T23" fmla="*/ 0 h 3"/>
                <a:gd name="T24" fmla="*/ 2 w 2"/>
                <a:gd name="T25" fmla="*/ 0 h 3"/>
                <a:gd name="T26" fmla="*/ 2 w 2"/>
                <a:gd name="T27" fmla="*/ 0 h 3"/>
                <a:gd name="T28" fmla="*/ 2 w 2"/>
                <a:gd name="T29"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 h="3">
                  <a:moveTo>
                    <a:pt x="2" y="1"/>
                  </a:moveTo>
                  <a:cubicBezTo>
                    <a:pt x="1" y="2"/>
                    <a:pt x="1" y="2"/>
                    <a:pt x="1" y="2"/>
                  </a:cubicBezTo>
                  <a:cubicBezTo>
                    <a:pt x="1" y="2"/>
                    <a:pt x="1" y="3"/>
                    <a:pt x="1" y="3"/>
                  </a:cubicBezTo>
                  <a:cubicBezTo>
                    <a:pt x="1" y="3"/>
                    <a:pt x="1" y="3"/>
                    <a:pt x="1" y="3"/>
                  </a:cubicBezTo>
                  <a:cubicBezTo>
                    <a:pt x="1" y="3"/>
                    <a:pt x="1" y="3"/>
                    <a:pt x="1" y="3"/>
                  </a:cubicBezTo>
                  <a:cubicBezTo>
                    <a:pt x="0" y="3"/>
                    <a:pt x="0" y="3"/>
                    <a:pt x="0" y="3"/>
                  </a:cubicBezTo>
                  <a:cubicBezTo>
                    <a:pt x="0" y="2"/>
                    <a:pt x="0" y="2"/>
                    <a:pt x="0" y="2"/>
                  </a:cubicBezTo>
                  <a:cubicBezTo>
                    <a:pt x="0" y="1"/>
                    <a:pt x="0" y="1"/>
                    <a:pt x="0" y="1"/>
                  </a:cubicBezTo>
                  <a:cubicBezTo>
                    <a:pt x="0" y="1"/>
                    <a:pt x="0" y="1"/>
                    <a:pt x="0" y="1"/>
                  </a:cubicBezTo>
                  <a:cubicBezTo>
                    <a:pt x="0" y="1"/>
                    <a:pt x="0" y="1"/>
                    <a:pt x="1" y="1"/>
                  </a:cubicBezTo>
                  <a:cubicBezTo>
                    <a:pt x="1" y="1"/>
                    <a:pt x="1" y="1"/>
                    <a:pt x="1" y="1"/>
                  </a:cubicBezTo>
                  <a:cubicBezTo>
                    <a:pt x="2" y="0"/>
                    <a:pt x="2" y="0"/>
                    <a:pt x="2" y="0"/>
                  </a:cubicBezTo>
                  <a:cubicBezTo>
                    <a:pt x="2" y="0"/>
                    <a:pt x="2" y="0"/>
                    <a:pt x="2" y="0"/>
                  </a:cubicBezTo>
                  <a:cubicBezTo>
                    <a:pt x="2" y="0"/>
                    <a:pt x="2" y="0"/>
                    <a:pt x="2" y="0"/>
                  </a:cubicBezTo>
                  <a:cubicBezTo>
                    <a:pt x="2" y="1"/>
                    <a:pt x="2" y="1"/>
                    <a:pt x="2" y="1"/>
                  </a:cubicBez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5" name="Freeform 106">
              <a:extLst>
                <a:ext uri="{FF2B5EF4-FFF2-40B4-BE49-F238E27FC236}">
                  <a16:creationId xmlns:a16="http://schemas.microsoft.com/office/drawing/2014/main" id="{2D6A6B62-B66D-47F5-9AB2-96874CC93E8E}"/>
                </a:ext>
              </a:extLst>
            </p:cNvPr>
            <p:cNvSpPr>
              <a:spLocks/>
            </p:cNvSpPr>
            <p:nvPr userDrawn="1"/>
          </p:nvSpPr>
          <p:spPr bwMode="auto">
            <a:xfrm>
              <a:off x="367" y="260"/>
              <a:ext cx="9" cy="6"/>
            </a:xfrm>
            <a:custGeom>
              <a:avLst/>
              <a:gdLst>
                <a:gd name="T0" fmla="*/ 1 w 4"/>
                <a:gd name="T1" fmla="*/ 0 h 3"/>
                <a:gd name="T2" fmla="*/ 1 w 4"/>
                <a:gd name="T3" fmla="*/ 0 h 3"/>
                <a:gd name="T4" fmla="*/ 2 w 4"/>
                <a:gd name="T5" fmla="*/ 0 h 3"/>
                <a:gd name="T6" fmla="*/ 2 w 4"/>
                <a:gd name="T7" fmla="*/ 0 h 3"/>
                <a:gd name="T8" fmla="*/ 3 w 4"/>
                <a:gd name="T9" fmla="*/ 0 h 3"/>
                <a:gd name="T10" fmla="*/ 3 w 4"/>
                <a:gd name="T11" fmla="*/ 0 h 3"/>
                <a:gd name="T12" fmla="*/ 4 w 4"/>
                <a:gd name="T13" fmla="*/ 0 h 3"/>
                <a:gd name="T14" fmla="*/ 3 w 4"/>
                <a:gd name="T15" fmla="*/ 2 h 3"/>
                <a:gd name="T16" fmla="*/ 2 w 4"/>
                <a:gd name="T17" fmla="*/ 3 h 3"/>
                <a:gd name="T18" fmla="*/ 2 w 4"/>
                <a:gd name="T19" fmla="*/ 3 h 3"/>
                <a:gd name="T20" fmla="*/ 0 w 4"/>
                <a:gd name="T21" fmla="*/ 2 h 3"/>
                <a:gd name="T22" fmla="*/ 0 w 4"/>
                <a:gd name="T23" fmla="*/ 0 h 3"/>
                <a:gd name="T24" fmla="*/ 0 w 4"/>
                <a:gd name="T25" fmla="*/ 0 h 3"/>
                <a:gd name="T26" fmla="*/ 1 w 4"/>
                <a:gd name="T2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3">
                  <a:moveTo>
                    <a:pt x="1" y="0"/>
                  </a:moveTo>
                  <a:cubicBezTo>
                    <a:pt x="1" y="0"/>
                    <a:pt x="1" y="0"/>
                    <a:pt x="1" y="0"/>
                  </a:cubicBezTo>
                  <a:cubicBezTo>
                    <a:pt x="1" y="0"/>
                    <a:pt x="1" y="0"/>
                    <a:pt x="2" y="0"/>
                  </a:cubicBezTo>
                  <a:cubicBezTo>
                    <a:pt x="2" y="0"/>
                    <a:pt x="2" y="0"/>
                    <a:pt x="2" y="0"/>
                  </a:cubicBezTo>
                  <a:cubicBezTo>
                    <a:pt x="3" y="0"/>
                    <a:pt x="3" y="0"/>
                    <a:pt x="3" y="0"/>
                  </a:cubicBezTo>
                  <a:cubicBezTo>
                    <a:pt x="3" y="0"/>
                    <a:pt x="3" y="0"/>
                    <a:pt x="3" y="0"/>
                  </a:cubicBezTo>
                  <a:cubicBezTo>
                    <a:pt x="3" y="0"/>
                    <a:pt x="4" y="0"/>
                    <a:pt x="4" y="0"/>
                  </a:cubicBezTo>
                  <a:cubicBezTo>
                    <a:pt x="4" y="1"/>
                    <a:pt x="3" y="1"/>
                    <a:pt x="3" y="2"/>
                  </a:cubicBezTo>
                  <a:cubicBezTo>
                    <a:pt x="2" y="3"/>
                    <a:pt x="2" y="3"/>
                    <a:pt x="2" y="3"/>
                  </a:cubicBezTo>
                  <a:cubicBezTo>
                    <a:pt x="2" y="3"/>
                    <a:pt x="2" y="3"/>
                    <a:pt x="2" y="3"/>
                  </a:cubicBezTo>
                  <a:cubicBezTo>
                    <a:pt x="1" y="3"/>
                    <a:pt x="1" y="3"/>
                    <a:pt x="0" y="2"/>
                  </a:cubicBezTo>
                  <a:cubicBezTo>
                    <a:pt x="0" y="1"/>
                    <a:pt x="0" y="1"/>
                    <a:pt x="0" y="0"/>
                  </a:cubicBezTo>
                  <a:cubicBezTo>
                    <a:pt x="0" y="0"/>
                    <a:pt x="0" y="0"/>
                    <a:pt x="0" y="0"/>
                  </a:cubicBezTo>
                  <a:cubicBezTo>
                    <a:pt x="0" y="0"/>
                    <a:pt x="0" y="0"/>
                    <a:pt x="1" y="0"/>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6" name="Freeform 107">
              <a:extLst>
                <a:ext uri="{FF2B5EF4-FFF2-40B4-BE49-F238E27FC236}">
                  <a16:creationId xmlns:a16="http://schemas.microsoft.com/office/drawing/2014/main" id="{39F2AE8D-68C4-4A70-8C21-DAE27C08F3D3}"/>
                </a:ext>
              </a:extLst>
            </p:cNvPr>
            <p:cNvSpPr>
              <a:spLocks/>
            </p:cNvSpPr>
            <p:nvPr userDrawn="1"/>
          </p:nvSpPr>
          <p:spPr bwMode="auto">
            <a:xfrm>
              <a:off x="370" y="262"/>
              <a:ext cx="2" cy="4"/>
            </a:xfrm>
            <a:custGeom>
              <a:avLst/>
              <a:gdLst>
                <a:gd name="T0" fmla="*/ 0 w 1"/>
                <a:gd name="T1" fmla="*/ 0 h 2"/>
                <a:gd name="T2" fmla="*/ 0 w 1"/>
                <a:gd name="T3" fmla="*/ 1 h 2"/>
                <a:gd name="T4" fmla="*/ 1 w 1"/>
                <a:gd name="T5" fmla="*/ 2 h 2"/>
                <a:gd name="T6" fmla="*/ 1 w 1"/>
                <a:gd name="T7" fmla="*/ 1 h 2"/>
                <a:gd name="T8" fmla="*/ 1 w 1"/>
                <a:gd name="T9" fmla="*/ 0 h 2"/>
                <a:gd name="T10" fmla="*/ 1 w 1"/>
                <a:gd name="T11" fmla="*/ 0 h 2"/>
                <a:gd name="T12" fmla="*/ 1 w 1"/>
                <a:gd name="T13" fmla="*/ 0 h 2"/>
                <a:gd name="T14" fmla="*/ 0 w 1"/>
                <a:gd name="T15" fmla="*/ 0 h 2"/>
                <a:gd name="T16" fmla="*/ 0 w 1"/>
                <a:gd name="T17" fmla="*/ 0 h 2"/>
                <a:gd name="T18" fmla="*/ 0 w 1"/>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2">
                  <a:moveTo>
                    <a:pt x="0" y="0"/>
                  </a:moveTo>
                  <a:cubicBezTo>
                    <a:pt x="0" y="1"/>
                    <a:pt x="0" y="1"/>
                    <a:pt x="0" y="1"/>
                  </a:cubicBezTo>
                  <a:cubicBezTo>
                    <a:pt x="0" y="1"/>
                    <a:pt x="0" y="2"/>
                    <a:pt x="1" y="2"/>
                  </a:cubicBezTo>
                  <a:cubicBezTo>
                    <a:pt x="1" y="2"/>
                    <a:pt x="1" y="1"/>
                    <a:pt x="1" y="1"/>
                  </a:cubicBezTo>
                  <a:cubicBezTo>
                    <a:pt x="1" y="0"/>
                    <a:pt x="1" y="0"/>
                    <a:pt x="1" y="0"/>
                  </a:cubicBezTo>
                  <a:cubicBezTo>
                    <a:pt x="1" y="0"/>
                    <a:pt x="1" y="0"/>
                    <a:pt x="1" y="0"/>
                  </a:cubicBezTo>
                  <a:cubicBezTo>
                    <a:pt x="1" y="0"/>
                    <a:pt x="1" y="0"/>
                    <a:pt x="1" y="0"/>
                  </a:cubicBezTo>
                  <a:cubicBezTo>
                    <a:pt x="0" y="0"/>
                    <a:pt x="0" y="0"/>
                    <a:pt x="0" y="0"/>
                  </a:cubicBezTo>
                  <a:cubicBezTo>
                    <a:pt x="0" y="0"/>
                    <a:pt x="0" y="0"/>
                    <a:pt x="0" y="0"/>
                  </a:cubicBezTo>
                  <a:cubicBezTo>
                    <a:pt x="0" y="0"/>
                    <a:pt x="0" y="0"/>
                    <a:pt x="0" y="0"/>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7" name="Freeform 108">
              <a:extLst>
                <a:ext uri="{FF2B5EF4-FFF2-40B4-BE49-F238E27FC236}">
                  <a16:creationId xmlns:a16="http://schemas.microsoft.com/office/drawing/2014/main" id="{48E7E4C6-4794-48ED-8EA0-35228E023C57}"/>
                </a:ext>
              </a:extLst>
            </p:cNvPr>
            <p:cNvSpPr>
              <a:spLocks/>
            </p:cNvSpPr>
            <p:nvPr userDrawn="1"/>
          </p:nvSpPr>
          <p:spPr bwMode="auto">
            <a:xfrm>
              <a:off x="288" y="190"/>
              <a:ext cx="52" cy="55"/>
            </a:xfrm>
            <a:custGeom>
              <a:avLst/>
              <a:gdLst>
                <a:gd name="T0" fmla="*/ 0 w 25"/>
                <a:gd name="T1" fmla="*/ 19 h 26"/>
                <a:gd name="T2" fmla="*/ 4 w 25"/>
                <a:gd name="T3" fmla="*/ 19 h 26"/>
                <a:gd name="T4" fmla="*/ 4 w 25"/>
                <a:gd name="T5" fmla="*/ 26 h 26"/>
                <a:gd name="T6" fmla="*/ 8 w 25"/>
                <a:gd name="T7" fmla="*/ 26 h 26"/>
                <a:gd name="T8" fmla="*/ 8 w 25"/>
                <a:gd name="T9" fmla="*/ 19 h 26"/>
                <a:gd name="T10" fmla="*/ 18 w 25"/>
                <a:gd name="T11" fmla="*/ 19 h 26"/>
                <a:gd name="T12" fmla="*/ 18 w 25"/>
                <a:gd name="T13" fmla="*/ 26 h 26"/>
                <a:gd name="T14" fmla="*/ 22 w 25"/>
                <a:gd name="T15" fmla="*/ 26 h 26"/>
                <a:gd name="T16" fmla="*/ 22 w 25"/>
                <a:gd name="T17" fmla="*/ 19 h 26"/>
                <a:gd name="T18" fmla="*/ 25 w 25"/>
                <a:gd name="T19" fmla="*/ 19 h 26"/>
                <a:gd name="T20" fmla="*/ 25 w 25"/>
                <a:gd name="T21" fmla="*/ 1 h 26"/>
                <a:gd name="T22" fmla="*/ 21 w 25"/>
                <a:gd name="T23" fmla="*/ 1 h 26"/>
                <a:gd name="T24" fmla="*/ 21 w 25"/>
                <a:gd name="T25" fmla="*/ 1 h 26"/>
                <a:gd name="T26" fmla="*/ 19 w 25"/>
                <a:gd name="T27" fmla="*/ 0 h 26"/>
                <a:gd name="T28" fmla="*/ 17 w 25"/>
                <a:gd name="T29" fmla="*/ 1 h 26"/>
                <a:gd name="T30" fmla="*/ 15 w 25"/>
                <a:gd name="T31" fmla="*/ 1 h 26"/>
                <a:gd name="T32" fmla="*/ 13 w 25"/>
                <a:gd name="T33" fmla="*/ 0 h 26"/>
                <a:gd name="T34" fmla="*/ 11 w 25"/>
                <a:gd name="T35" fmla="*/ 1 h 26"/>
                <a:gd name="T36" fmla="*/ 8 w 25"/>
                <a:gd name="T37" fmla="*/ 1 h 26"/>
                <a:gd name="T38" fmla="*/ 6 w 25"/>
                <a:gd name="T39" fmla="*/ 0 h 26"/>
                <a:gd name="T40" fmla="*/ 4 w 25"/>
                <a:gd name="T41" fmla="*/ 1 h 26"/>
                <a:gd name="T42" fmla="*/ 0 w 25"/>
                <a:gd name="T43" fmla="*/ 1 h 26"/>
                <a:gd name="T44" fmla="*/ 0 w 25"/>
                <a:gd name="T45" fmla="*/ 19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 h="26">
                  <a:moveTo>
                    <a:pt x="0" y="19"/>
                  </a:moveTo>
                  <a:cubicBezTo>
                    <a:pt x="4" y="19"/>
                    <a:pt x="4" y="19"/>
                    <a:pt x="4" y="19"/>
                  </a:cubicBezTo>
                  <a:cubicBezTo>
                    <a:pt x="4" y="26"/>
                    <a:pt x="4" y="26"/>
                    <a:pt x="4" y="26"/>
                  </a:cubicBezTo>
                  <a:cubicBezTo>
                    <a:pt x="8" y="26"/>
                    <a:pt x="8" y="26"/>
                    <a:pt x="8" y="26"/>
                  </a:cubicBezTo>
                  <a:cubicBezTo>
                    <a:pt x="8" y="19"/>
                    <a:pt x="8" y="19"/>
                    <a:pt x="8" y="19"/>
                  </a:cubicBezTo>
                  <a:cubicBezTo>
                    <a:pt x="18" y="19"/>
                    <a:pt x="18" y="19"/>
                    <a:pt x="18" y="19"/>
                  </a:cubicBezTo>
                  <a:cubicBezTo>
                    <a:pt x="18" y="26"/>
                    <a:pt x="18" y="26"/>
                    <a:pt x="18" y="26"/>
                  </a:cubicBezTo>
                  <a:cubicBezTo>
                    <a:pt x="22" y="26"/>
                    <a:pt x="22" y="26"/>
                    <a:pt x="22" y="26"/>
                  </a:cubicBezTo>
                  <a:cubicBezTo>
                    <a:pt x="22" y="19"/>
                    <a:pt x="22" y="19"/>
                    <a:pt x="22" y="19"/>
                  </a:cubicBezTo>
                  <a:cubicBezTo>
                    <a:pt x="25" y="19"/>
                    <a:pt x="25" y="19"/>
                    <a:pt x="25" y="19"/>
                  </a:cubicBezTo>
                  <a:cubicBezTo>
                    <a:pt x="25" y="1"/>
                    <a:pt x="25" y="1"/>
                    <a:pt x="25" y="1"/>
                  </a:cubicBezTo>
                  <a:cubicBezTo>
                    <a:pt x="21" y="1"/>
                    <a:pt x="21" y="1"/>
                    <a:pt x="21" y="1"/>
                  </a:cubicBezTo>
                  <a:cubicBezTo>
                    <a:pt x="21" y="1"/>
                    <a:pt x="21" y="1"/>
                    <a:pt x="21" y="1"/>
                  </a:cubicBezTo>
                  <a:cubicBezTo>
                    <a:pt x="21" y="0"/>
                    <a:pt x="20" y="0"/>
                    <a:pt x="19" y="0"/>
                  </a:cubicBezTo>
                  <a:cubicBezTo>
                    <a:pt x="18" y="0"/>
                    <a:pt x="18" y="0"/>
                    <a:pt x="17" y="1"/>
                  </a:cubicBezTo>
                  <a:cubicBezTo>
                    <a:pt x="15" y="1"/>
                    <a:pt x="15" y="1"/>
                    <a:pt x="15" y="1"/>
                  </a:cubicBezTo>
                  <a:cubicBezTo>
                    <a:pt x="14" y="1"/>
                    <a:pt x="14" y="0"/>
                    <a:pt x="13" y="0"/>
                  </a:cubicBezTo>
                  <a:cubicBezTo>
                    <a:pt x="12" y="0"/>
                    <a:pt x="11" y="0"/>
                    <a:pt x="11" y="1"/>
                  </a:cubicBezTo>
                  <a:cubicBezTo>
                    <a:pt x="8" y="1"/>
                    <a:pt x="8" y="1"/>
                    <a:pt x="8" y="1"/>
                  </a:cubicBezTo>
                  <a:cubicBezTo>
                    <a:pt x="7" y="0"/>
                    <a:pt x="7" y="0"/>
                    <a:pt x="6" y="0"/>
                  </a:cubicBezTo>
                  <a:cubicBezTo>
                    <a:pt x="5" y="0"/>
                    <a:pt x="4" y="0"/>
                    <a:pt x="4" y="1"/>
                  </a:cubicBezTo>
                  <a:cubicBezTo>
                    <a:pt x="0" y="1"/>
                    <a:pt x="0" y="1"/>
                    <a:pt x="0" y="1"/>
                  </a:cubicBezTo>
                  <a:lnTo>
                    <a:pt x="0" y="19"/>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8" name="Rectangle 109">
              <a:extLst>
                <a:ext uri="{FF2B5EF4-FFF2-40B4-BE49-F238E27FC236}">
                  <a16:creationId xmlns:a16="http://schemas.microsoft.com/office/drawing/2014/main" id="{E117E800-EF00-4DE7-BDD7-1C402B12777D}"/>
                </a:ext>
              </a:extLst>
            </p:cNvPr>
            <p:cNvSpPr>
              <a:spLocks noChangeArrowheads="1"/>
            </p:cNvSpPr>
            <p:nvPr userDrawn="1"/>
          </p:nvSpPr>
          <p:spPr bwMode="auto">
            <a:xfrm>
              <a:off x="292" y="196"/>
              <a:ext cx="46" cy="32"/>
            </a:xfrm>
            <a:prstGeom prst="rect">
              <a:avLst/>
            </a:prstGeom>
            <a:solidFill>
              <a:srgbClr val="E633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9" name="Oval 110">
              <a:extLst>
                <a:ext uri="{FF2B5EF4-FFF2-40B4-BE49-F238E27FC236}">
                  <a16:creationId xmlns:a16="http://schemas.microsoft.com/office/drawing/2014/main" id="{1F840D84-1A0B-4E17-8D4E-B014AF71AC91}"/>
                </a:ext>
              </a:extLst>
            </p:cNvPr>
            <p:cNvSpPr>
              <a:spLocks noChangeArrowheads="1"/>
            </p:cNvSpPr>
            <p:nvPr userDrawn="1"/>
          </p:nvSpPr>
          <p:spPr bwMode="auto">
            <a:xfrm>
              <a:off x="295" y="203"/>
              <a:ext cx="4" cy="4"/>
            </a:xfrm>
            <a:prstGeom prst="ellipse">
              <a:avLst/>
            </a:pr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0" name="Freeform 111">
              <a:extLst>
                <a:ext uri="{FF2B5EF4-FFF2-40B4-BE49-F238E27FC236}">
                  <a16:creationId xmlns:a16="http://schemas.microsoft.com/office/drawing/2014/main" id="{21199E70-F3C8-4E20-A327-28B137A4C4DC}"/>
                </a:ext>
              </a:extLst>
            </p:cNvPr>
            <p:cNvSpPr>
              <a:spLocks noEditPoints="1"/>
            </p:cNvSpPr>
            <p:nvPr userDrawn="1"/>
          </p:nvSpPr>
          <p:spPr bwMode="auto">
            <a:xfrm>
              <a:off x="295" y="203"/>
              <a:ext cx="4" cy="4"/>
            </a:xfrm>
            <a:custGeom>
              <a:avLst/>
              <a:gdLst>
                <a:gd name="T0" fmla="*/ 1 w 2"/>
                <a:gd name="T1" fmla="*/ 0 h 2"/>
                <a:gd name="T2" fmla="*/ 0 w 2"/>
                <a:gd name="T3" fmla="*/ 1 h 2"/>
                <a:gd name="T4" fmla="*/ 1 w 2"/>
                <a:gd name="T5" fmla="*/ 2 h 2"/>
                <a:gd name="T6" fmla="*/ 2 w 2"/>
                <a:gd name="T7" fmla="*/ 1 h 2"/>
                <a:gd name="T8" fmla="*/ 1 w 2"/>
                <a:gd name="T9" fmla="*/ 0 h 2"/>
                <a:gd name="T10" fmla="*/ 1 w 2"/>
                <a:gd name="T11" fmla="*/ 2 h 2"/>
                <a:gd name="T12" fmla="*/ 0 w 2"/>
                <a:gd name="T13" fmla="*/ 1 h 2"/>
                <a:gd name="T14" fmla="*/ 1 w 2"/>
                <a:gd name="T15" fmla="*/ 0 h 2"/>
                <a:gd name="T16" fmla="*/ 2 w 2"/>
                <a:gd name="T17" fmla="*/ 1 h 2"/>
                <a:gd name="T18" fmla="*/ 1 w 2"/>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1" y="0"/>
                  </a:moveTo>
                  <a:cubicBezTo>
                    <a:pt x="1" y="0"/>
                    <a:pt x="0" y="1"/>
                    <a:pt x="0" y="1"/>
                  </a:cubicBezTo>
                  <a:cubicBezTo>
                    <a:pt x="0" y="2"/>
                    <a:pt x="1" y="2"/>
                    <a:pt x="1" y="2"/>
                  </a:cubicBezTo>
                  <a:cubicBezTo>
                    <a:pt x="2" y="2"/>
                    <a:pt x="2" y="2"/>
                    <a:pt x="2" y="1"/>
                  </a:cubicBezTo>
                  <a:cubicBezTo>
                    <a:pt x="2" y="1"/>
                    <a:pt x="2" y="0"/>
                    <a:pt x="1" y="0"/>
                  </a:cubicBezTo>
                  <a:moveTo>
                    <a:pt x="1" y="2"/>
                  </a:moveTo>
                  <a:cubicBezTo>
                    <a:pt x="0" y="2"/>
                    <a:pt x="0" y="2"/>
                    <a:pt x="0" y="1"/>
                  </a:cubicBezTo>
                  <a:cubicBezTo>
                    <a:pt x="0" y="1"/>
                    <a:pt x="0" y="0"/>
                    <a:pt x="1" y="0"/>
                  </a:cubicBezTo>
                  <a:cubicBezTo>
                    <a:pt x="2" y="0"/>
                    <a:pt x="2" y="1"/>
                    <a:pt x="2" y="1"/>
                  </a:cubicBezTo>
                  <a:cubicBezTo>
                    <a:pt x="2" y="2"/>
                    <a:pt x="2" y="2"/>
                    <a:pt x="1" y="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1" name="Oval 112">
              <a:extLst>
                <a:ext uri="{FF2B5EF4-FFF2-40B4-BE49-F238E27FC236}">
                  <a16:creationId xmlns:a16="http://schemas.microsoft.com/office/drawing/2014/main" id="{AFF22259-C8E5-4341-9A13-DFA2740614CA}"/>
                </a:ext>
              </a:extLst>
            </p:cNvPr>
            <p:cNvSpPr>
              <a:spLocks noChangeArrowheads="1"/>
            </p:cNvSpPr>
            <p:nvPr userDrawn="1"/>
          </p:nvSpPr>
          <p:spPr bwMode="auto">
            <a:xfrm>
              <a:off x="330" y="203"/>
              <a:ext cx="4" cy="4"/>
            </a:xfrm>
            <a:prstGeom prst="ellipse">
              <a:avLst/>
            </a:pr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2" name="Freeform 113">
              <a:extLst>
                <a:ext uri="{FF2B5EF4-FFF2-40B4-BE49-F238E27FC236}">
                  <a16:creationId xmlns:a16="http://schemas.microsoft.com/office/drawing/2014/main" id="{1D62884A-AEE2-4824-831E-AD85D54354EE}"/>
                </a:ext>
              </a:extLst>
            </p:cNvPr>
            <p:cNvSpPr>
              <a:spLocks noEditPoints="1"/>
            </p:cNvSpPr>
            <p:nvPr userDrawn="1"/>
          </p:nvSpPr>
          <p:spPr bwMode="auto">
            <a:xfrm>
              <a:off x="330" y="203"/>
              <a:ext cx="4" cy="4"/>
            </a:xfrm>
            <a:custGeom>
              <a:avLst/>
              <a:gdLst>
                <a:gd name="T0" fmla="*/ 1 w 2"/>
                <a:gd name="T1" fmla="*/ 0 h 2"/>
                <a:gd name="T2" fmla="*/ 0 w 2"/>
                <a:gd name="T3" fmla="*/ 1 h 2"/>
                <a:gd name="T4" fmla="*/ 1 w 2"/>
                <a:gd name="T5" fmla="*/ 2 h 2"/>
                <a:gd name="T6" fmla="*/ 2 w 2"/>
                <a:gd name="T7" fmla="*/ 1 h 2"/>
                <a:gd name="T8" fmla="*/ 1 w 2"/>
                <a:gd name="T9" fmla="*/ 0 h 2"/>
                <a:gd name="T10" fmla="*/ 1 w 2"/>
                <a:gd name="T11" fmla="*/ 2 h 2"/>
                <a:gd name="T12" fmla="*/ 0 w 2"/>
                <a:gd name="T13" fmla="*/ 1 h 2"/>
                <a:gd name="T14" fmla="*/ 1 w 2"/>
                <a:gd name="T15" fmla="*/ 0 h 2"/>
                <a:gd name="T16" fmla="*/ 2 w 2"/>
                <a:gd name="T17" fmla="*/ 1 h 2"/>
                <a:gd name="T18" fmla="*/ 1 w 2"/>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1" y="0"/>
                  </a:moveTo>
                  <a:cubicBezTo>
                    <a:pt x="1" y="0"/>
                    <a:pt x="0" y="1"/>
                    <a:pt x="0" y="1"/>
                  </a:cubicBezTo>
                  <a:cubicBezTo>
                    <a:pt x="0" y="2"/>
                    <a:pt x="1" y="2"/>
                    <a:pt x="1" y="2"/>
                  </a:cubicBezTo>
                  <a:cubicBezTo>
                    <a:pt x="2" y="2"/>
                    <a:pt x="2" y="2"/>
                    <a:pt x="2" y="1"/>
                  </a:cubicBezTo>
                  <a:cubicBezTo>
                    <a:pt x="2" y="1"/>
                    <a:pt x="2" y="0"/>
                    <a:pt x="1" y="0"/>
                  </a:cubicBezTo>
                  <a:moveTo>
                    <a:pt x="1" y="2"/>
                  </a:moveTo>
                  <a:cubicBezTo>
                    <a:pt x="1" y="2"/>
                    <a:pt x="0" y="2"/>
                    <a:pt x="0" y="1"/>
                  </a:cubicBezTo>
                  <a:cubicBezTo>
                    <a:pt x="0" y="1"/>
                    <a:pt x="1" y="0"/>
                    <a:pt x="1" y="0"/>
                  </a:cubicBezTo>
                  <a:cubicBezTo>
                    <a:pt x="2" y="0"/>
                    <a:pt x="2" y="1"/>
                    <a:pt x="2" y="1"/>
                  </a:cubicBezTo>
                  <a:cubicBezTo>
                    <a:pt x="2" y="2"/>
                    <a:pt x="2" y="2"/>
                    <a:pt x="1" y="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3" name="Oval 114">
              <a:extLst>
                <a:ext uri="{FF2B5EF4-FFF2-40B4-BE49-F238E27FC236}">
                  <a16:creationId xmlns:a16="http://schemas.microsoft.com/office/drawing/2014/main" id="{DC44585C-841F-42C5-8759-5397ED7C768D}"/>
                </a:ext>
              </a:extLst>
            </p:cNvPr>
            <p:cNvSpPr>
              <a:spLocks noChangeArrowheads="1"/>
            </p:cNvSpPr>
            <p:nvPr userDrawn="1"/>
          </p:nvSpPr>
          <p:spPr bwMode="auto">
            <a:xfrm>
              <a:off x="295" y="220"/>
              <a:ext cx="4" cy="4"/>
            </a:xfrm>
            <a:prstGeom prst="ellipse">
              <a:avLst/>
            </a:pr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4" name="Freeform 115">
              <a:extLst>
                <a:ext uri="{FF2B5EF4-FFF2-40B4-BE49-F238E27FC236}">
                  <a16:creationId xmlns:a16="http://schemas.microsoft.com/office/drawing/2014/main" id="{DA9F6A29-D5EE-40D8-BDBD-D26575CBD191}"/>
                </a:ext>
              </a:extLst>
            </p:cNvPr>
            <p:cNvSpPr>
              <a:spLocks noEditPoints="1"/>
            </p:cNvSpPr>
            <p:nvPr userDrawn="1"/>
          </p:nvSpPr>
          <p:spPr bwMode="auto">
            <a:xfrm>
              <a:off x="295" y="220"/>
              <a:ext cx="4" cy="4"/>
            </a:xfrm>
            <a:custGeom>
              <a:avLst/>
              <a:gdLst>
                <a:gd name="T0" fmla="*/ 1 w 2"/>
                <a:gd name="T1" fmla="*/ 0 h 2"/>
                <a:gd name="T2" fmla="*/ 0 w 2"/>
                <a:gd name="T3" fmla="*/ 1 h 2"/>
                <a:gd name="T4" fmla="*/ 1 w 2"/>
                <a:gd name="T5" fmla="*/ 2 h 2"/>
                <a:gd name="T6" fmla="*/ 2 w 2"/>
                <a:gd name="T7" fmla="*/ 1 h 2"/>
                <a:gd name="T8" fmla="*/ 1 w 2"/>
                <a:gd name="T9" fmla="*/ 0 h 2"/>
                <a:gd name="T10" fmla="*/ 1 w 2"/>
                <a:gd name="T11" fmla="*/ 2 h 2"/>
                <a:gd name="T12" fmla="*/ 0 w 2"/>
                <a:gd name="T13" fmla="*/ 1 h 2"/>
                <a:gd name="T14" fmla="*/ 1 w 2"/>
                <a:gd name="T15" fmla="*/ 0 h 2"/>
                <a:gd name="T16" fmla="*/ 2 w 2"/>
                <a:gd name="T17" fmla="*/ 1 h 2"/>
                <a:gd name="T18" fmla="*/ 1 w 2"/>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1" y="0"/>
                  </a:moveTo>
                  <a:cubicBezTo>
                    <a:pt x="1" y="0"/>
                    <a:pt x="0" y="1"/>
                    <a:pt x="0" y="1"/>
                  </a:cubicBezTo>
                  <a:cubicBezTo>
                    <a:pt x="0" y="2"/>
                    <a:pt x="1" y="2"/>
                    <a:pt x="1" y="2"/>
                  </a:cubicBezTo>
                  <a:cubicBezTo>
                    <a:pt x="2" y="2"/>
                    <a:pt x="2" y="2"/>
                    <a:pt x="2" y="1"/>
                  </a:cubicBezTo>
                  <a:cubicBezTo>
                    <a:pt x="2" y="1"/>
                    <a:pt x="2" y="0"/>
                    <a:pt x="1" y="0"/>
                  </a:cubicBezTo>
                  <a:moveTo>
                    <a:pt x="1" y="2"/>
                  </a:moveTo>
                  <a:cubicBezTo>
                    <a:pt x="0" y="2"/>
                    <a:pt x="0" y="2"/>
                    <a:pt x="0" y="1"/>
                  </a:cubicBezTo>
                  <a:cubicBezTo>
                    <a:pt x="0" y="1"/>
                    <a:pt x="0" y="0"/>
                    <a:pt x="1" y="0"/>
                  </a:cubicBezTo>
                  <a:cubicBezTo>
                    <a:pt x="2" y="0"/>
                    <a:pt x="2" y="1"/>
                    <a:pt x="2" y="1"/>
                  </a:cubicBezTo>
                  <a:cubicBezTo>
                    <a:pt x="2" y="2"/>
                    <a:pt x="2" y="2"/>
                    <a:pt x="1" y="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5" name="Oval 116">
              <a:extLst>
                <a:ext uri="{FF2B5EF4-FFF2-40B4-BE49-F238E27FC236}">
                  <a16:creationId xmlns:a16="http://schemas.microsoft.com/office/drawing/2014/main" id="{E078CAFA-9162-4CE2-97CF-F02001D1D9C6}"/>
                </a:ext>
              </a:extLst>
            </p:cNvPr>
            <p:cNvSpPr>
              <a:spLocks noChangeArrowheads="1"/>
            </p:cNvSpPr>
            <p:nvPr userDrawn="1"/>
          </p:nvSpPr>
          <p:spPr bwMode="auto">
            <a:xfrm>
              <a:off x="330" y="220"/>
              <a:ext cx="4" cy="4"/>
            </a:xfrm>
            <a:prstGeom prst="ellipse">
              <a:avLst/>
            </a:pr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6" name="Freeform 117">
              <a:extLst>
                <a:ext uri="{FF2B5EF4-FFF2-40B4-BE49-F238E27FC236}">
                  <a16:creationId xmlns:a16="http://schemas.microsoft.com/office/drawing/2014/main" id="{A1E49A4B-8DE2-4D2C-A4D5-C43BC965D4F3}"/>
                </a:ext>
              </a:extLst>
            </p:cNvPr>
            <p:cNvSpPr>
              <a:spLocks noEditPoints="1"/>
            </p:cNvSpPr>
            <p:nvPr userDrawn="1"/>
          </p:nvSpPr>
          <p:spPr bwMode="auto">
            <a:xfrm>
              <a:off x="330" y="220"/>
              <a:ext cx="4" cy="4"/>
            </a:xfrm>
            <a:custGeom>
              <a:avLst/>
              <a:gdLst>
                <a:gd name="T0" fmla="*/ 1 w 2"/>
                <a:gd name="T1" fmla="*/ 0 h 2"/>
                <a:gd name="T2" fmla="*/ 0 w 2"/>
                <a:gd name="T3" fmla="*/ 1 h 2"/>
                <a:gd name="T4" fmla="*/ 1 w 2"/>
                <a:gd name="T5" fmla="*/ 2 h 2"/>
                <a:gd name="T6" fmla="*/ 2 w 2"/>
                <a:gd name="T7" fmla="*/ 1 h 2"/>
                <a:gd name="T8" fmla="*/ 1 w 2"/>
                <a:gd name="T9" fmla="*/ 0 h 2"/>
                <a:gd name="T10" fmla="*/ 1 w 2"/>
                <a:gd name="T11" fmla="*/ 2 h 2"/>
                <a:gd name="T12" fmla="*/ 0 w 2"/>
                <a:gd name="T13" fmla="*/ 1 h 2"/>
                <a:gd name="T14" fmla="*/ 1 w 2"/>
                <a:gd name="T15" fmla="*/ 0 h 2"/>
                <a:gd name="T16" fmla="*/ 2 w 2"/>
                <a:gd name="T17" fmla="*/ 1 h 2"/>
                <a:gd name="T18" fmla="*/ 1 w 2"/>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1" y="0"/>
                  </a:moveTo>
                  <a:cubicBezTo>
                    <a:pt x="1" y="0"/>
                    <a:pt x="0" y="1"/>
                    <a:pt x="0" y="1"/>
                  </a:cubicBezTo>
                  <a:cubicBezTo>
                    <a:pt x="0" y="2"/>
                    <a:pt x="1" y="2"/>
                    <a:pt x="1" y="2"/>
                  </a:cubicBezTo>
                  <a:cubicBezTo>
                    <a:pt x="2" y="2"/>
                    <a:pt x="2" y="2"/>
                    <a:pt x="2" y="1"/>
                  </a:cubicBezTo>
                  <a:cubicBezTo>
                    <a:pt x="2" y="1"/>
                    <a:pt x="2" y="0"/>
                    <a:pt x="1" y="0"/>
                  </a:cubicBezTo>
                  <a:moveTo>
                    <a:pt x="1" y="2"/>
                  </a:moveTo>
                  <a:cubicBezTo>
                    <a:pt x="1" y="2"/>
                    <a:pt x="0" y="2"/>
                    <a:pt x="0" y="1"/>
                  </a:cubicBezTo>
                  <a:cubicBezTo>
                    <a:pt x="0" y="1"/>
                    <a:pt x="1" y="0"/>
                    <a:pt x="1" y="0"/>
                  </a:cubicBezTo>
                  <a:cubicBezTo>
                    <a:pt x="2" y="0"/>
                    <a:pt x="2" y="1"/>
                    <a:pt x="2" y="1"/>
                  </a:cubicBezTo>
                  <a:cubicBezTo>
                    <a:pt x="2" y="2"/>
                    <a:pt x="2" y="2"/>
                    <a:pt x="1" y="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7" name="Freeform 118">
              <a:extLst>
                <a:ext uri="{FF2B5EF4-FFF2-40B4-BE49-F238E27FC236}">
                  <a16:creationId xmlns:a16="http://schemas.microsoft.com/office/drawing/2014/main" id="{4C71EFB4-CC84-4B97-9F9A-AFD282367C86}"/>
                </a:ext>
              </a:extLst>
            </p:cNvPr>
            <p:cNvSpPr>
              <a:spLocks/>
            </p:cNvSpPr>
            <p:nvPr userDrawn="1"/>
          </p:nvSpPr>
          <p:spPr bwMode="auto">
            <a:xfrm>
              <a:off x="303" y="209"/>
              <a:ext cx="23" cy="11"/>
            </a:xfrm>
            <a:custGeom>
              <a:avLst/>
              <a:gdLst>
                <a:gd name="T0" fmla="*/ 0 w 11"/>
                <a:gd name="T1" fmla="*/ 2 h 5"/>
                <a:gd name="T2" fmla="*/ 6 w 11"/>
                <a:gd name="T3" fmla="*/ 5 h 5"/>
                <a:gd name="T4" fmla="*/ 11 w 11"/>
                <a:gd name="T5" fmla="*/ 2 h 5"/>
                <a:gd name="T6" fmla="*/ 6 w 11"/>
                <a:gd name="T7" fmla="*/ 0 h 5"/>
                <a:gd name="T8" fmla="*/ 0 w 11"/>
                <a:gd name="T9" fmla="*/ 2 h 5"/>
              </a:gdLst>
              <a:ahLst/>
              <a:cxnLst>
                <a:cxn ang="0">
                  <a:pos x="T0" y="T1"/>
                </a:cxn>
                <a:cxn ang="0">
                  <a:pos x="T2" y="T3"/>
                </a:cxn>
                <a:cxn ang="0">
                  <a:pos x="T4" y="T5"/>
                </a:cxn>
                <a:cxn ang="0">
                  <a:pos x="T6" y="T7"/>
                </a:cxn>
                <a:cxn ang="0">
                  <a:pos x="T8" y="T9"/>
                </a:cxn>
              </a:cxnLst>
              <a:rect l="0" t="0" r="r" b="b"/>
              <a:pathLst>
                <a:path w="11" h="5">
                  <a:moveTo>
                    <a:pt x="0" y="2"/>
                  </a:moveTo>
                  <a:cubicBezTo>
                    <a:pt x="2" y="4"/>
                    <a:pt x="4" y="5"/>
                    <a:pt x="6" y="5"/>
                  </a:cubicBezTo>
                  <a:cubicBezTo>
                    <a:pt x="8" y="5"/>
                    <a:pt x="9" y="4"/>
                    <a:pt x="11" y="2"/>
                  </a:cubicBezTo>
                  <a:cubicBezTo>
                    <a:pt x="9" y="0"/>
                    <a:pt x="8" y="0"/>
                    <a:pt x="6" y="0"/>
                  </a:cubicBezTo>
                  <a:cubicBezTo>
                    <a:pt x="4" y="0"/>
                    <a:pt x="2" y="1"/>
                    <a:pt x="0" y="2"/>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8" name="Freeform 119">
              <a:extLst>
                <a:ext uri="{FF2B5EF4-FFF2-40B4-BE49-F238E27FC236}">
                  <a16:creationId xmlns:a16="http://schemas.microsoft.com/office/drawing/2014/main" id="{4BE570BD-5AD2-4210-B91F-5940506C31CB}"/>
                </a:ext>
              </a:extLst>
            </p:cNvPr>
            <p:cNvSpPr>
              <a:spLocks/>
            </p:cNvSpPr>
            <p:nvPr userDrawn="1"/>
          </p:nvSpPr>
          <p:spPr bwMode="auto">
            <a:xfrm>
              <a:off x="305" y="211"/>
              <a:ext cx="19" cy="7"/>
            </a:xfrm>
            <a:custGeom>
              <a:avLst/>
              <a:gdLst>
                <a:gd name="T0" fmla="*/ 0 w 9"/>
                <a:gd name="T1" fmla="*/ 1 h 3"/>
                <a:gd name="T2" fmla="*/ 5 w 9"/>
                <a:gd name="T3" fmla="*/ 0 h 3"/>
                <a:gd name="T4" fmla="*/ 9 w 9"/>
                <a:gd name="T5" fmla="*/ 1 h 3"/>
                <a:gd name="T6" fmla="*/ 5 w 9"/>
                <a:gd name="T7" fmla="*/ 3 h 3"/>
                <a:gd name="T8" fmla="*/ 0 w 9"/>
                <a:gd name="T9" fmla="*/ 1 h 3"/>
              </a:gdLst>
              <a:ahLst/>
              <a:cxnLst>
                <a:cxn ang="0">
                  <a:pos x="T0" y="T1"/>
                </a:cxn>
                <a:cxn ang="0">
                  <a:pos x="T2" y="T3"/>
                </a:cxn>
                <a:cxn ang="0">
                  <a:pos x="T4" y="T5"/>
                </a:cxn>
                <a:cxn ang="0">
                  <a:pos x="T6" y="T7"/>
                </a:cxn>
                <a:cxn ang="0">
                  <a:pos x="T8" y="T9"/>
                </a:cxn>
              </a:cxnLst>
              <a:rect l="0" t="0" r="r" b="b"/>
              <a:pathLst>
                <a:path w="9" h="3">
                  <a:moveTo>
                    <a:pt x="0" y="1"/>
                  </a:moveTo>
                  <a:cubicBezTo>
                    <a:pt x="2" y="0"/>
                    <a:pt x="3" y="0"/>
                    <a:pt x="5" y="0"/>
                  </a:cubicBezTo>
                  <a:cubicBezTo>
                    <a:pt x="6" y="0"/>
                    <a:pt x="7" y="0"/>
                    <a:pt x="9" y="1"/>
                  </a:cubicBezTo>
                  <a:cubicBezTo>
                    <a:pt x="7" y="2"/>
                    <a:pt x="6" y="3"/>
                    <a:pt x="5" y="3"/>
                  </a:cubicBezTo>
                  <a:cubicBezTo>
                    <a:pt x="3" y="3"/>
                    <a:pt x="2" y="2"/>
                    <a:pt x="0" y="1"/>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9" name="Freeform 120">
              <a:extLst>
                <a:ext uri="{FF2B5EF4-FFF2-40B4-BE49-F238E27FC236}">
                  <a16:creationId xmlns:a16="http://schemas.microsoft.com/office/drawing/2014/main" id="{9756F422-3A56-425F-A947-0DF575CE516E}"/>
                </a:ext>
              </a:extLst>
            </p:cNvPr>
            <p:cNvSpPr>
              <a:spLocks/>
            </p:cNvSpPr>
            <p:nvPr userDrawn="1"/>
          </p:nvSpPr>
          <p:spPr bwMode="auto">
            <a:xfrm>
              <a:off x="309" y="211"/>
              <a:ext cx="11" cy="4"/>
            </a:xfrm>
            <a:custGeom>
              <a:avLst/>
              <a:gdLst>
                <a:gd name="T0" fmla="*/ 0 w 5"/>
                <a:gd name="T1" fmla="*/ 1 h 2"/>
                <a:gd name="T2" fmla="*/ 3 w 5"/>
                <a:gd name="T3" fmla="*/ 2 h 2"/>
                <a:gd name="T4" fmla="*/ 5 w 5"/>
                <a:gd name="T5" fmla="*/ 1 h 2"/>
                <a:gd name="T6" fmla="*/ 3 w 5"/>
                <a:gd name="T7" fmla="*/ 0 h 2"/>
                <a:gd name="T8" fmla="*/ 0 w 5"/>
                <a:gd name="T9" fmla="*/ 1 h 2"/>
              </a:gdLst>
              <a:ahLst/>
              <a:cxnLst>
                <a:cxn ang="0">
                  <a:pos x="T0" y="T1"/>
                </a:cxn>
                <a:cxn ang="0">
                  <a:pos x="T2" y="T3"/>
                </a:cxn>
                <a:cxn ang="0">
                  <a:pos x="T4" y="T5"/>
                </a:cxn>
                <a:cxn ang="0">
                  <a:pos x="T6" y="T7"/>
                </a:cxn>
                <a:cxn ang="0">
                  <a:pos x="T8" y="T9"/>
                </a:cxn>
              </a:cxnLst>
              <a:rect l="0" t="0" r="r" b="b"/>
              <a:pathLst>
                <a:path w="5" h="2">
                  <a:moveTo>
                    <a:pt x="0" y="1"/>
                  </a:moveTo>
                  <a:cubicBezTo>
                    <a:pt x="1" y="1"/>
                    <a:pt x="2" y="2"/>
                    <a:pt x="3" y="2"/>
                  </a:cubicBezTo>
                  <a:cubicBezTo>
                    <a:pt x="3" y="2"/>
                    <a:pt x="4" y="1"/>
                    <a:pt x="5" y="1"/>
                  </a:cubicBezTo>
                  <a:cubicBezTo>
                    <a:pt x="4" y="0"/>
                    <a:pt x="3" y="0"/>
                    <a:pt x="3" y="0"/>
                  </a:cubicBezTo>
                  <a:cubicBezTo>
                    <a:pt x="2" y="0"/>
                    <a:pt x="1" y="0"/>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0" name="Rectangle 121">
              <a:extLst>
                <a:ext uri="{FF2B5EF4-FFF2-40B4-BE49-F238E27FC236}">
                  <a16:creationId xmlns:a16="http://schemas.microsoft.com/office/drawing/2014/main" id="{7CEFCD09-E4D5-4344-B10B-D4BF8FF693B1}"/>
                </a:ext>
              </a:extLst>
            </p:cNvPr>
            <p:cNvSpPr>
              <a:spLocks noChangeArrowheads="1"/>
            </p:cNvSpPr>
            <p:nvPr userDrawn="1"/>
          </p:nvSpPr>
          <p:spPr bwMode="auto">
            <a:xfrm>
              <a:off x="292" y="196"/>
              <a:ext cx="46" cy="2"/>
            </a:xfrm>
            <a:prstGeom prst="rect">
              <a:avLst/>
            </a:prstGeom>
            <a:solidFill>
              <a:srgbClr val="13110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1" name="Freeform 122">
              <a:extLst>
                <a:ext uri="{FF2B5EF4-FFF2-40B4-BE49-F238E27FC236}">
                  <a16:creationId xmlns:a16="http://schemas.microsoft.com/office/drawing/2014/main" id="{10BED231-D616-442D-85EF-D3486A2DBD0E}"/>
                </a:ext>
              </a:extLst>
            </p:cNvPr>
            <p:cNvSpPr>
              <a:spLocks noEditPoints="1"/>
            </p:cNvSpPr>
            <p:nvPr userDrawn="1"/>
          </p:nvSpPr>
          <p:spPr bwMode="auto">
            <a:xfrm>
              <a:off x="292" y="196"/>
              <a:ext cx="46" cy="2"/>
            </a:xfrm>
            <a:custGeom>
              <a:avLst/>
              <a:gdLst>
                <a:gd name="T0" fmla="*/ 0 w 46"/>
                <a:gd name="T1" fmla="*/ 2 h 2"/>
                <a:gd name="T2" fmla="*/ 46 w 46"/>
                <a:gd name="T3" fmla="*/ 2 h 2"/>
                <a:gd name="T4" fmla="*/ 46 w 46"/>
                <a:gd name="T5" fmla="*/ 2 h 2"/>
                <a:gd name="T6" fmla="*/ 0 w 46"/>
                <a:gd name="T7" fmla="*/ 2 h 2"/>
                <a:gd name="T8" fmla="*/ 0 w 46"/>
                <a:gd name="T9" fmla="*/ 2 h 2"/>
                <a:gd name="T10" fmla="*/ 0 w 46"/>
                <a:gd name="T11" fmla="*/ 2 h 2"/>
                <a:gd name="T12" fmla="*/ 46 w 46"/>
                <a:gd name="T13" fmla="*/ 2 h 2"/>
                <a:gd name="T14" fmla="*/ 46 w 46"/>
                <a:gd name="T15" fmla="*/ 0 h 2"/>
                <a:gd name="T16" fmla="*/ 0 w 46"/>
                <a:gd name="T17" fmla="*/ 0 h 2"/>
                <a:gd name="T18" fmla="*/ 0 w 46"/>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2">
                  <a:moveTo>
                    <a:pt x="0" y="2"/>
                  </a:moveTo>
                  <a:lnTo>
                    <a:pt x="46" y="2"/>
                  </a:lnTo>
                  <a:lnTo>
                    <a:pt x="46" y="2"/>
                  </a:lnTo>
                  <a:lnTo>
                    <a:pt x="0" y="2"/>
                  </a:lnTo>
                  <a:lnTo>
                    <a:pt x="0" y="2"/>
                  </a:lnTo>
                  <a:close/>
                  <a:moveTo>
                    <a:pt x="0" y="2"/>
                  </a:moveTo>
                  <a:lnTo>
                    <a:pt x="46" y="2"/>
                  </a:lnTo>
                  <a:lnTo>
                    <a:pt x="46" y="0"/>
                  </a:lnTo>
                  <a:lnTo>
                    <a:pt x="0" y="0"/>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2" name="Freeform 123">
              <a:extLst>
                <a:ext uri="{FF2B5EF4-FFF2-40B4-BE49-F238E27FC236}">
                  <a16:creationId xmlns:a16="http://schemas.microsoft.com/office/drawing/2014/main" id="{CD1D0748-CADD-485F-A3F7-FB3485431214}"/>
                </a:ext>
              </a:extLst>
            </p:cNvPr>
            <p:cNvSpPr>
              <a:spLocks/>
            </p:cNvSpPr>
            <p:nvPr userDrawn="1"/>
          </p:nvSpPr>
          <p:spPr bwMode="auto">
            <a:xfrm>
              <a:off x="299" y="192"/>
              <a:ext cx="4" cy="11"/>
            </a:xfrm>
            <a:custGeom>
              <a:avLst/>
              <a:gdLst>
                <a:gd name="T0" fmla="*/ 0 w 2"/>
                <a:gd name="T1" fmla="*/ 2 h 5"/>
                <a:gd name="T2" fmla="*/ 0 w 2"/>
                <a:gd name="T3" fmla="*/ 3 h 5"/>
                <a:gd name="T4" fmla="*/ 0 w 2"/>
                <a:gd name="T5" fmla="*/ 4 h 5"/>
                <a:gd name="T6" fmla="*/ 1 w 2"/>
                <a:gd name="T7" fmla="*/ 5 h 5"/>
                <a:gd name="T8" fmla="*/ 2 w 2"/>
                <a:gd name="T9" fmla="*/ 4 h 5"/>
                <a:gd name="T10" fmla="*/ 2 w 2"/>
                <a:gd name="T11" fmla="*/ 3 h 5"/>
                <a:gd name="T12" fmla="*/ 2 w 2"/>
                <a:gd name="T13" fmla="*/ 2 h 5"/>
                <a:gd name="T14" fmla="*/ 1 w 2"/>
                <a:gd name="T15" fmla="*/ 0 h 5"/>
                <a:gd name="T16" fmla="*/ 1 w 2"/>
                <a:gd name="T17" fmla="*/ 0 h 5"/>
                <a:gd name="T18" fmla="*/ 0 w 2"/>
                <a:gd name="T19" fmla="*/ 0 h 5"/>
                <a:gd name="T20" fmla="*/ 0 w 2"/>
                <a:gd name="T21" fmla="*/ 1 h 5"/>
                <a:gd name="T22" fmla="*/ 0 w 2"/>
                <a:gd name="T23"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 h="5">
                  <a:moveTo>
                    <a:pt x="0" y="2"/>
                  </a:moveTo>
                  <a:cubicBezTo>
                    <a:pt x="0" y="3"/>
                    <a:pt x="0" y="3"/>
                    <a:pt x="0" y="3"/>
                  </a:cubicBezTo>
                  <a:cubicBezTo>
                    <a:pt x="0" y="4"/>
                    <a:pt x="0" y="4"/>
                    <a:pt x="0" y="4"/>
                  </a:cubicBezTo>
                  <a:cubicBezTo>
                    <a:pt x="0" y="4"/>
                    <a:pt x="0" y="5"/>
                    <a:pt x="1" y="5"/>
                  </a:cubicBezTo>
                  <a:cubicBezTo>
                    <a:pt x="2" y="5"/>
                    <a:pt x="2" y="4"/>
                    <a:pt x="2" y="4"/>
                  </a:cubicBezTo>
                  <a:cubicBezTo>
                    <a:pt x="2" y="3"/>
                    <a:pt x="2" y="3"/>
                    <a:pt x="2" y="3"/>
                  </a:cubicBezTo>
                  <a:cubicBezTo>
                    <a:pt x="2" y="2"/>
                    <a:pt x="2" y="2"/>
                    <a:pt x="2" y="2"/>
                  </a:cubicBezTo>
                  <a:cubicBezTo>
                    <a:pt x="2" y="1"/>
                    <a:pt x="2" y="0"/>
                    <a:pt x="1" y="0"/>
                  </a:cubicBezTo>
                  <a:cubicBezTo>
                    <a:pt x="1" y="0"/>
                    <a:pt x="1" y="0"/>
                    <a:pt x="1" y="0"/>
                  </a:cubicBezTo>
                  <a:cubicBezTo>
                    <a:pt x="0" y="0"/>
                    <a:pt x="0" y="0"/>
                    <a:pt x="0" y="0"/>
                  </a:cubicBezTo>
                  <a:cubicBezTo>
                    <a:pt x="0" y="1"/>
                    <a:pt x="0" y="1"/>
                    <a:pt x="0" y="1"/>
                  </a:cubicBezTo>
                  <a:cubicBezTo>
                    <a:pt x="0" y="1"/>
                    <a:pt x="0" y="1"/>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3" name="Freeform 124">
              <a:extLst>
                <a:ext uri="{FF2B5EF4-FFF2-40B4-BE49-F238E27FC236}">
                  <a16:creationId xmlns:a16="http://schemas.microsoft.com/office/drawing/2014/main" id="{0B8717C2-14CE-4995-9722-6748EFC682EC}"/>
                </a:ext>
              </a:extLst>
            </p:cNvPr>
            <p:cNvSpPr>
              <a:spLocks/>
            </p:cNvSpPr>
            <p:nvPr userDrawn="1"/>
          </p:nvSpPr>
          <p:spPr bwMode="auto">
            <a:xfrm>
              <a:off x="313" y="192"/>
              <a:ext cx="4" cy="11"/>
            </a:xfrm>
            <a:custGeom>
              <a:avLst/>
              <a:gdLst>
                <a:gd name="T0" fmla="*/ 0 w 2"/>
                <a:gd name="T1" fmla="*/ 3 h 5"/>
                <a:gd name="T2" fmla="*/ 0 w 2"/>
                <a:gd name="T3" fmla="*/ 4 h 5"/>
                <a:gd name="T4" fmla="*/ 1 w 2"/>
                <a:gd name="T5" fmla="*/ 5 h 5"/>
                <a:gd name="T6" fmla="*/ 2 w 2"/>
                <a:gd name="T7" fmla="*/ 4 h 5"/>
                <a:gd name="T8" fmla="*/ 2 w 2"/>
                <a:gd name="T9" fmla="*/ 3 h 5"/>
                <a:gd name="T10" fmla="*/ 2 w 2"/>
                <a:gd name="T11" fmla="*/ 2 h 5"/>
                <a:gd name="T12" fmla="*/ 1 w 2"/>
                <a:gd name="T13" fmla="*/ 0 h 5"/>
                <a:gd name="T14" fmla="*/ 0 w 2"/>
                <a:gd name="T15" fmla="*/ 2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5">
                  <a:moveTo>
                    <a:pt x="0" y="3"/>
                  </a:moveTo>
                  <a:cubicBezTo>
                    <a:pt x="0" y="4"/>
                    <a:pt x="0" y="4"/>
                    <a:pt x="0" y="4"/>
                  </a:cubicBezTo>
                  <a:cubicBezTo>
                    <a:pt x="0" y="4"/>
                    <a:pt x="0" y="5"/>
                    <a:pt x="1" y="5"/>
                  </a:cubicBezTo>
                  <a:cubicBezTo>
                    <a:pt x="1" y="5"/>
                    <a:pt x="2" y="4"/>
                    <a:pt x="2" y="4"/>
                  </a:cubicBezTo>
                  <a:cubicBezTo>
                    <a:pt x="2" y="3"/>
                    <a:pt x="2" y="3"/>
                    <a:pt x="2" y="3"/>
                  </a:cubicBezTo>
                  <a:cubicBezTo>
                    <a:pt x="2" y="2"/>
                    <a:pt x="2" y="2"/>
                    <a:pt x="2" y="2"/>
                  </a:cubicBezTo>
                  <a:cubicBezTo>
                    <a:pt x="2" y="1"/>
                    <a:pt x="1" y="0"/>
                    <a:pt x="1" y="0"/>
                  </a:cubicBezTo>
                  <a:cubicBezTo>
                    <a:pt x="0" y="0"/>
                    <a:pt x="0" y="1"/>
                    <a:pt x="0" y="2"/>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4" name="Freeform 125">
              <a:extLst>
                <a:ext uri="{FF2B5EF4-FFF2-40B4-BE49-F238E27FC236}">
                  <a16:creationId xmlns:a16="http://schemas.microsoft.com/office/drawing/2014/main" id="{EF5A9EE1-151F-4BD7-AE0B-9496987B45BC}"/>
                </a:ext>
              </a:extLst>
            </p:cNvPr>
            <p:cNvSpPr>
              <a:spLocks/>
            </p:cNvSpPr>
            <p:nvPr userDrawn="1"/>
          </p:nvSpPr>
          <p:spPr bwMode="auto">
            <a:xfrm>
              <a:off x="326" y="192"/>
              <a:ext cx="4" cy="11"/>
            </a:xfrm>
            <a:custGeom>
              <a:avLst/>
              <a:gdLst>
                <a:gd name="T0" fmla="*/ 0 w 2"/>
                <a:gd name="T1" fmla="*/ 2 h 5"/>
                <a:gd name="T2" fmla="*/ 0 w 2"/>
                <a:gd name="T3" fmla="*/ 3 h 5"/>
                <a:gd name="T4" fmla="*/ 0 w 2"/>
                <a:gd name="T5" fmla="*/ 4 h 5"/>
                <a:gd name="T6" fmla="*/ 1 w 2"/>
                <a:gd name="T7" fmla="*/ 5 h 5"/>
                <a:gd name="T8" fmla="*/ 2 w 2"/>
                <a:gd name="T9" fmla="*/ 4 h 5"/>
                <a:gd name="T10" fmla="*/ 2 w 2"/>
                <a:gd name="T11" fmla="*/ 3 h 5"/>
                <a:gd name="T12" fmla="*/ 2 w 2"/>
                <a:gd name="T13" fmla="*/ 2 h 5"/>
                <a:gd name="T14" fmla="*/ 1 w 2"/>
                <a:gd name="T15" fmla="*/ 0 h 5"/>
                <a:gd name="T16" fmla="*/ 1 w 2"/>
                <a:gd name="T17" fmla="*/ 0 h 5"/>
                <a:gd name="T18" fmla="*/ 1 w 2"/>
                <a:gd name="T19" fmla="*/ 0 h 5"/>
                <a:gd name="T20" fmla="*/ 0 w 2"/>
                <a:gd name="T21" fmla="*/ 1 h 5"/>
                <a:gd name="T22" fmla="*/ 0 w 2"/>
                <a:gd name="T23"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 h="5">
                  <a:moveTo>
                    <a:pt x="0" y="2"/>
                  </a:moveTo>
                  <a:cubicBezTo>
                    <a:pt x="0" y="3"/>
                    <a:pt x="0" y="3"/>
                    <a:pt x="0" y="3"/>
                  </a:cubicBezTo>
                  <a:cubicBezTo>
                    <a:pt x="0" y="4"/>
                    <a:pt x="0" y="4"/>
                    <a:pt x="0" y="4"/>
                  </a:cubicBezTo>
                  <a:cubicBezTo>
                    <a:pt x="0" y="4"/>
                    <a:pt x="1" y="5"/>
                    <a:pt x="1" y="5"/>
                  </a:cubicBezTo>
                  <a:cubicBezTo>
                    <a:pt x="2" y="5"/>
                    <a:pt x="2" y="4"/>
                    <a:pt x="2" y="4"/>
                  </a:cubicBezTo>
                  <a:cubicBezTo>
                    <a:pt x="2" y="3"/>
                    <a:pt x="2" y="3"/>
                    <a:pt x="2" y="3"/>
                  </a:cubicBezTo>
                  <a:cubicBezTo>
                    <a:pt x="2" y="2"/>
                    <a:pt x="2" y="2"/>
                    <a:pt x="2" y="2"/>
                  </a:cubicBezTo>
                  <a:cubicBezTo>
                    <a:pt x="2" y="1"/>
                    <a:pt x="2" y="0"/>
                    <a:pt x="1" y="0"/>
                  </a:cubicBezTo>
                  <a:cubicBezTo>
                    <a:pt x="1" y="0"/>
                    <a:pt x="1" y="0"/>
                    <a:pt x="1" y="0"/>
                  </a:cubicBezTo>
                  <a:cubicBezTo>
                    <a:pt x="1" y="0"/>
                    <a:pt x="1" y="0"/>
                    <a:pt x="1" y="0"/>
                  </a:cubicBezTo>
                  <a:cubicBezTo>
                    <a:pt x="1" y="1"/>
                    <a:pt x="0" y="1"/>
                    <a:pt x="0" y="1"/>
                  </a:cubicBezTo>
                  <a:cubicBezTo>
                    <a:pt x="0" y="1"/>
                    <a:pt x="0" y="1"/>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5" name="Rectangle 126">
              <a:extLst>
                <a:ext uri="{FF2B5EF4-FFF2-40B4-BE49-F238E27FC236}">
                  <a16:creationId xmlns:a16="http://schemas.microsoft.com/office/drawing/2014/main" id="{84A86AC1-5639-40DA-95CE-FA395866CD9F}"/>
                </a:ext>
              </a:extLst>
            </p:cNvPr>
            <p:cNvSpPr>
              <a:spLocks noChangeArrowheads="1"/>
            </p:cNvSpPr>
            <p:nvPr userDrawn="1"/>
          </p:nvSpPr>
          <p:spPr bwMode="auto">
            <a:xfrm>
              <a:off x="297" y="234"/>
              <a:ext cx="6" cy="5"/>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6" name="Rectangle 127">
              <a:extLst>
                <a:ext uri="{FF2B5EF4-FFF2-40B4-BE49-F238E27FC236}">
                  <a16:creationId xmlns:a16="http://schemas.microsoft.com/office/drawing/2014/main" id="{A9C4B3E4-3155-4C1F-B9B6-72DC358629C8}"/>
                </a:ext>
              </a:extLst>
            </p:cNvPr>
            <p:cNvSpPr>
              <a:spLocks noChangeArrowheads="1"/>
            </p:cNvSpPr>
            <p:nvPr userDrawn="1"/>
          </p:nvSpPr>
          <p:spPr bwMode="auto">
            <a:xfrm>
              <a:off x="297" y="241"/>
              <a:ext cx="6" cy="2"/>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7" name="Rectangle 128">
              <a:extLst>
                <a:ext uri="{FF2B5EF4-FFF2-40B4-BE49-F238E27FC236}">
                  <a16:creationId xmlns:a16="http://schemas.microsoft.com/office/drawing/2014/main" id="{12970D0F-44F3-401E-95D2-E99F4F09F215}"/>
                </a:ext>
              </a:extLst>
            </p:cNvPr>
            <p:cNvSpPr>
              <a:spLocks noChangeArrowheads="1"/>
            </p:cNvSpPr>
            <p:nvPr userDrawn="1"/>
          </p:nvSpPr>
          <p:spPr bwMode="auto">
            <a:xfrm>
              <a:off x="326" y="234"/>
              <a:ext cx="4" cy="5"/>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8" name="Rectangle 129">
              <a:extLst>
                <a:ext uri="{FF2B5EF4-FFF2-40B4-BE49-F238E27FC236}">
                  <a16:creationId xmlns:a16="http://schemas.microsoft.com/office/drawing/2014/main" id="{D3B8C858-BD17-4CD9-ABDD-0306479B5606}"/>
                </a:ext>
              </a:extLst>
            </p:cNvPr>
            <p:cNvSpPr>
              <a:spLocks noChangeArrowheads="1"/>
            </p:cNvSpPr>
            <p:nvPr userDrawn="1"/>
          </p:nvSpPr>
          <p:spPr bwMode="auto">
            <a:xfrm>
              <a:off x="326" y="241"/>
              <a:ext cx="4" cy="2"/>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3444624328"/>
      </p:ext>
    </p:extLst>
  </p:cSld>
  <p:clrMap bg1="lt1" tx1="dk1" bg2="lt2" tx2="dk2" accent1="accent1" accent2="accent2" accent3="accent3" accent4="accent4" accent5="accent5" accent6="accent6" hlink="hlink" folHlink="folHlink"/>
  <p:sldLayoutIdLst>
    <p:sldLayoutId id="2147483708" r:id="rId1"/>
    <p:sldLayoutId id="2147483709" r:id="rId2"/>
  </p:sldLayoutIdLst>
  <p:hf sldNum="0" hdr="0" dt="0"/>
  <p:txStyles>
    <p:titleStyle>
      <a:lvl1pPr algn="l" defTabSz="914400" rtl="0" eaLnBrk="1" latinLnBrk="0" hangingPunct="1">
        <a:lnSpc>
          <a:spcPct val="90000"/>
        </a:lnSpc>
        <a:spcBef>
          <a:spcPct val="0"/>
        </a:spcBef>
        <a:spcAft>
          <a:spcPts val="600"/>
        </a:spcAft>
        <a:buNone/>
        <a:defRPr sz="30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spcAft>
          <a:spcPts val="600"/>
        </a:spcAft>
        <a:buFont typeface="Arial" panose="020B0604020202020204" pitchFamily="34" charset="0"/>
        <a:buNone/>
        <a:defRPr sz="1600" kern="1200">
          <a:solidFill>
            <a:schemeClr val="tx1"/>
          </a:solidFill>
          <a:latin typeface="+mn-lt"/>
          <a:ea typeface="+mn-ea"/>
          <a:cs typeface="+mn-cs"/>
        </a:defRPr>
      </a:lvl1pPr>
      <a:lvl2pPr marL="171450" indent="-133350" algn="l" defTabSz="914400" rtl="0" eaLnBrk="1" latinLnBrk="0" hangingPunct="1">
        <a:lnSpc>
          <a:spcPct val="90000"/>
        </a:lnSpc>
        <a:spcBef>
          <a:spcPts val="500"/>
        </a:spcBef>
        <a:spcAft>
          <a:spcPts val="600"/>
        </a:spcAft>
        <a:buFont typeface="Arial" panose="020B0604020202020204" pitchFamily="34" charset="0"/>
        <a:buChar char="•"/>
        <a:defRPr sz="1600" kern="1200">
          <a:solidFill>
            <a:schemeClr val="tx1"/>
          </a:solidFill>
          <a:latin typeface="+mn-lt"/>
          <a:ea typeface="+mn-ea"/>
          <a:cs typeface="+mn-cs"/>
        </a:defRPr>
      </a:lvl2pPr>
      <a:lvl3pPr marL="323850" indent="-107950" algn="l" defTabSz="914400" rtl="0" eaLnBrk="1" latinLnBrk="0" hangingPunct="1">
        <a:lnSpc>
          <a:spcPct val="90000"/>
        </a:lnSpc>
        <a:spcBef>
          <a:spcPts val="500"/>
        </a:spcBef>
        <a:spcAft>
          <a:spcPts val="600"/>
        </a:spcAft>
        <a:buFont typeface="Arial" panose="020B0604020202020204" pitchFamily="34" charset="0"/>
        <a:buChar char="•"/>
        <a:defRPr sz="1200" kern="1200">
          <a:solidFill>
            <a:schemeClr val="tx1"/>
          </a:solidFill>
          <a:latin typeface="+mn-lt"/>
          <a:ea typeface="+mn-ea"/>
          <a:cs typeface="+mn-cs"/>
        </a:defRPr>
      </a:lvl3pPr>
      <a:lvl4pPr marL="457200" indent="-107950" algn="l" defTabSz="914400" rtl="0" eaLnBrk="1" latinLnBrk="0" hangingPunct="1">
        <a:lnSpc>
          <a:spcPct val="90000"/>
        </a:lnSpc>
        <a:spcBef>
          <a:spcPts val="500"/>
        </a:spcBef>
        <a:spcAft>
          <a:spcPts val="600"/>
        </a:spcAft>
        <a:buFont typeface="Arial" panose="020B0604020202020204" pitchFamily="34" charset="0"/>
        <a:buChar char="•"/>
        <a:tabLst/>
        <a:defRPr sz="800" kern="1200">
          <a:solidFill>
            <a:schemeClr val="tx1"/>
          </a:solidFill>
          <a:latin typeface="+mn-lt"/>
          <a:ea typeface="+mn-ea"/>
          <a:cs typeface="+mn-cs"/>
        </a:defRPr>
      </a:lvl4pPr>
      <a:lvl5pPr marL="558800" indent="-95250" algn="l" defTabSz="914400" rtl="0" eaLnBrk="1" latinLnBrk="0" hangingPunct="1">
        <a:lnSpc>
          <a:spcPct val="90000"/>
        </a:lnSpc>
        <a:spcBef>
          <a:spcPts val="500"/>
        </a:spcBef>
        <a:spcAft>
          <a:spcPts val="600"/>
        </a:spcAft>
        <a:buFont typeface="Arial" panose="020B0604020202020204" pitchFamily="34" charset="0"/>
        <a:buChar char="•"/>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84">
          <p15:clr>
            <a:srgbClr val="F26B43"/>
          </p15:clr>
        </p15:guide>
        <p15:guide id="2" pos="135">
          <p15:clr>
            <a:srgbClr val="F26B43"/>
          </p15:clr>
        </p15:guide>
        <p15:guide id="3" orient="horz" pos="993">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431D72-9204-4172-9926-43DAE937D9F1}"/>
              </a:ext>
            </a:extLst>
          </p:cNvPr>
          <p:cNvSpPr>
            <a:spLocks noGrp="1"/>
          </p:cNvSpPr>
          <p:nvPr>
            <p:ph type="title"/>
          </p:nvPr>
        </p:nvSpPr>
        <p:spPr>
          <a:xfrm>
            <a:off x="216218" y="1089501"/>
            <a:ext cx="11747182" cy="1157994"/>
          </a:xfrm>
          <a:prstGeom prst="rect">
            <a:avLst/>
          </a:prstGeom>
        </p:spPr>
        <p:txBody>
          <a:bodyPr vert="horz" lIns="91440" tIns="45720" rIns="91440" bIns="45720" rtlCol="0" anchor="t">
            <a:no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84B6D5BA-A683-48E5-B5B3-9955B4A1AEC0}"/>
              </a:ext>
            </a:extLst>
          </p:cNvPr>
          <p:cNvSpPr>
            <a:spLocks noGrp="1"/>
          </p:cNvSpPr>
          <p:nvPr>
            <p:ph type="body" idx="1"/>
          </p:nvPr>
        </p:nvSpPr>
        <p:spPr>
          <a:xfrm>
            <a:off x="216218" y="2675729"/>
            <a:ext cx="11747182" cy="3801271"/>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5839CF70-8687-41F4-A016-68F378509776}"/>
              </a:ext>
            </a:extLst>
          </p:cNvPr>
          <p:cNvSpPr>
            <a:spLocks noGrp="1"/>
          </p:cNvSpPr>
          <p:nvPr>
            <p:ph type="dt" sz="half" idx="2"/>
          </p:nvPr>
        </p:nvSpPr>
        <p:spPr>
          <a:xfrm>
            <a:off x="9210675" y="6484937"/>
            <a:ext cx="2743200" cy="365125"/>
          </a:xfrm>
          <a:prstGeom prst="rect">
            <a:avLst/>
          </a:prstGeom>
        </p:spPr>
        <p:txBody>
          <a:bodyPr vert="horz" lIns="91440" tIns="45720" rIns="91440" bIns="45720" rtlCol="0" anchor="b">
            <a:noAutofit/>
          </a:bodyPr>
          <a:lstStyle>
            <a:lvl1pPr algn="r">
              <a:defRPr sz="1000">
                <a:solidFill>
                  <a:schemeClr val="tx1"/>
                </a:solidFill>
              </a:defRPr>
            </a:lvl1pPr>
          </a:lstStyle>
          <a:p>
            <a:endParaRPr lang="en-GB" dirty="0"/>
          </a:p>
        </p:txBody>
      </p:sp>
      <p:sp>
        <p:nvSpPr>
          <p:cNvPr id="5" name="Footer Placeholder 4">
            <a:extLst>
              <a:ext uri="{FF2B5EF4-FFF2-40B4-BE49-F238E27FC236}">
                <a16:creationId xmlns:a16="http://schemas.microsoft.com/office/drawing/2014/main" id="{8C75FDEB-DFC1-4DB8-BE5F-BEC3D9273C48}"/>
              </a:ext>
            </a:extLst>
          </p:cNvPr>
          <p:cNvSpPr>
            <a:spLocks noGrp="1"/>
          </p:cNvSpPr>
          <p:nvPr>
            <p:ph type="ftr" sz="quarter" idx="3"/>
          </p:nvPr>
        </p:nvSpPr>
        <p:spPr>
          <a:xfrm>
            <a:off x="214312" y="6484937"/>
            <a:ext cx="6167437" cy="365125"/>
          </a:xfrm>
          <a:prstGeom prst="rect">
            <a:avLst/>
          </a:prstGeom>
        </p:spPr>
        <p:txBody>
          <a:bodyPr vert="horz" lIns="91440" tIns="45720" rIns="91440" bIns="45720" rtlCol="0" anchor="b">
            <a:noAutofit/>
          </a:bodyPr>
          <a:lstStyle>
            <a:lvl1pPr algn="l">
              <a:defRPr sz="1000">
                <a:solidFill>
                  <a:schemeClr val="tx1"/>
                </a:solidFill>
              </a:defRPr>
            </a:lvl1pPr>
          </a:lstStyle>
          <a:p>
            <a:endParaRPr lang="en-GB" dirty="0"/>
          </a:p>
        </p:txBody>
      </p:sp>
      <p:sp>
        <p:nvSpPr>
          <p:cNvPr id="17" name="Rectangle 16">
            <a:extLst>
              <a:ext uri="{FF2B5EF4-FFF2-40B4-BE49-F238E27FC236}">
                <a16:creationId xmlns:a16="http://schemas.microsoft.com/office/drawing/2014/main" id="{31268000-7ADB-4398-AAFF-DC240E515540}"/>
              </a:ext>
            </a:extLst>
          </p:cNvPr>
          <p:cNvSpPr/>
          <p:nvPr userDrawn="1"/>
        </p:nvSpPr>
        <p:spPr>
          <a:xfrm>
            <a:off x="0" y="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sz="1600" dirty="0"/>
          </a:p>
        </p:txBody>
      </p:sp>
      <p:grpSp>
        <p:nvGrpSpPr>
          <p:cNvPr id="22" name="Group 4">
            <a:extLst>
              <a:ext uri="{FF2B5EF4-FFF2-40B4-BE49-F238E27FC236}">
                <a16:creationId xmlns:a16="http://schemas.microsoft.com/office/drawing/2014/main" id="{1DD86458-1638-4E31-93B8-4CB7ACC11877}"/>
              </a:ext>
            </a:extLst>
          </p:cNvPr>
          <p:cNvGrpSpPr>
            <a:grpSpLocks noChangeAspect="1"/>
          </p:cNvGrpSpPr>
          <p:nvPr userDrawn="1"/>
        </p:nvGrpSpPr>
        <p:grpSpPr bwMode="auto">
          <a:xfrm>
            <a:off x="316705" y="146050"/>
            <a:ext cx="2271502" cy="394494"/>
            <a:chOff x="203" y="97"/>
            <a:chExt cx="1618" cy="281"/>
          </a:xfrm>
        </p:grpSpPr>
        <p:sp>
          <p:nvSpPr>
            <p:cNvPr id="24" name="Freeform 5">
              <a:extLst>
                <a:ext uri="{FF2B5EF4-FFF2-40B4-BE49-F238E27FC236}">
                  <a16:creationId xmlns:a16="http://schemas.microsoft.com/office/drawing/2014/main" id="{E14D73E0-497D-4DF4-BF11-CC1B2FA7E5F1}"/>
                </a:ext>
              </a:extLst>
            </p:cNvPr>
            <p:cNvSpPr>
              <a:spLocks noEditPoints="1"/>
            </p:cNvSpPr>
            <p:nvPr userDrawn="1"/>
          </p:nvSpPr>
          <p:spPr bwMode="auto">
            <a:xfrm>
              <a:off x="1132" y="105"/>
              <a:ext cx="89" cy="98"/>
            </a:xfrm>
            <a:custGeom>
              <a:avLst/>
              <a:gdLst>
                <a:gd name="T0" fmla="*/ 16 w 43"/>
                <a:gd name="T1" fmla="*/ 27 h 46"/>
                <a:gd name="T2" fmla="*/ 19 w 43"/>
                <a:gd name="T3" fmla="*/ 18 h 46"/>
                <a:gd name="T4" fmla="*/ 21 w 43"/>
                <a:gd name="T5" fmla="*/ 11 h 46"/>
                <a:gd name="T6" fmla="*/ 21 w 43"/>
                <a:gd name="T7" fmla="*/ 11 h 46"/>
                <a:gd name="T8" fmla="*/ 24 w 43"/>
                <a:gd name="T9" fmla="*/ 18 h 46"/>
                <a:gd name="T10" fmla="*/ 27 w 43"/>
                <a:gd name="T11" fmla="*/ 27 h 46"/>
                <a:gd name="T12" fmla="*/ 16 w 43"/>
                <a:gd name="T13" fmla="*/ 27 h 46"/>
                <a:gd name="T14" fmla="*/ 25 w 43"/>
                <a:gd name="T15" fmla="*/ 0 h 46"/>
                <a:gd name="T16" fmla="*/ 18 w 43"/>
                <a:gd name="T17" fmla="*/ 0 h 46"/>
                <a:gd name="T18" fmla="*/ 0 w 43"/>
                <a:gd name="T19" fmla="*/ 46 h 46"/>
                <a:gd name="T20" fmla="*/ 9 w 43"/>
                <a:gd name="T21" fmla="*/ 46 h 46"/>
                <a:gd name="T22" fmla="*/ 13 w 43"/>
                <a:gd name="T23" fmla="*/ 34 h 46"/>
                <a:gd name="T24" fmla="*/ 30 w 43"/>
                <a:gd name="T25" fmla="*/ 34 h 46"/>
                <a:gd name="T26" fmla="*/ 34 w 43"/>
                <a:gd name="T27" fmla="*/ 46 h 46"/>
                <a:gd name="T28" fmla="*/ 43 w 43"/>
                <a:gd name="T29" fmla="*/ 46 h 46"/>
                <a:gd name="T30" fmla="*/ 25 w 43"/>
                <a:gd name="T3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3" h="46">
                  <a:moveTo>
                    <a:pt x="16" y="27"/>
                  </a:moveTo>
                  <a:cubicBezTo>
                    <a:pt x="19" y="18"/>
                    <a:pt x="19" y="18"/>
                    <a:pt x="19" y="18"/>
                  </a:cubicBezTo>
                  <a:cubicBezTo>
                    <a:pt x="20" y="15"/>
                    <a:pt x="21" y="13"/>
                    <a:pt x="21" y="11"/>
                  </a:cubicBezTo>
                  <a:cubicBezTo>
                    <a:pt x="21" y="11"/>
                    <a:pt x="21" y="11"/>
                    <a:pt x="21" y="11"/>
                  </a:cubicBezTo>
                  <a:cubicBezTo>
                    <a:pt x="22" y="13"/>
                    <a:pt x="23" y="15"/>
                    <a:pt x="24" y="18"/>
                  </a:cubicBezTo>
                  <a:cubicBezTo>
                    <a:pt x="27" y="27"/>
                    <a:pt x="27" y="27"/>
                    <a:pt x="27" y="27"/>
                  </a:cubicBezTo>
                  <a:lnTo>
                    <a:pt x="16" y="27"/>
                  </a:lnTo>
                  <a:close/>
                  <a:moveTo>
                    <a:pt x="25" y="0"/>
                  </a:moveTo>
                  <a:cubicBezTo>
                    <a:pt x="18" y="0"/>
                    <a:pt x="18" y="0"/>
                    <a:pt x="18" y="0"/>
                  </a:cubicBezTo>
                  <a:cubicBezTo>
                    <a:pt x="0" y="46"/>
                    <a:pt x="0" y="46"/>
                    <a:pt x="0" y="46"/>
                  </a:cubicBezTo>
                  <a:cubicBezTo>
                    <a:pt x="9" y="46"/>
                    <a:pt x="9" y="46"/>
                    <a:pt x="9" y="46"/>
                  </a:cubicBezTo>
                  <a:cubicBezTo>
                    <a:pt x="13" y="34"/>
                    <a:pt x="13" y="34"/>
                    <a:pt x="13" y="34"/>
                  </a:cubicBezTo>
                  <a:cubicBezTo>
                    <a:pt x="30" y="34"/>
                    <a:pt x="30" y="34"/>
                    <a:pt x="30" y="34"/>
                  </a:cubicBezTo>
                  <a:cubicBezTo>
                    <a:pt x="34" y="46"/>
                    <a:pt x="34" y="46"/>
                    <a:pt x="34" y="46"/>
                  </a:cubicBezTo>
                  <a:cubicBezTo>
                    <a:pt x="43" y="46"/>
                    <a:pt x="43" y="46"/>
                    <a:pt x="43" y="46"/>
                  </a:cubicBezTo>
                  <a:lnTo>
                    <a:pt x="25" y="0"/>
                  </a:ln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6">
              <a:extLst>
                <a:ext uri="{FF2B5EF4-FFF2-40B4-BE49-F238E27FC236}">
                  <a16:creationId xmlns:a16="http://schemas.microsoft.com/office/drawing/2014/main" id="{233E06AA-EBCC-45B8-8E92-6B1BEFC07F79}"/>
                </a:ext>
              </a:extLst>
            </p:cNvPr>
            <p:cNvSpPr>
              <a:spLocks noEditPoints="1"/>
            </p:cNvSpPr>
            <p:nvPr userDrawn="1"/>
          </p:nvSpPr>
          <p:spPr bwMode="auto">
            <a:xfrm>
              <a:off x="1336" y="131"/>
              <a:ext cx="60" cy="72"/>
            </a:xfrm>
            <a:custGeom>
              <a:avLst/>
              <a:gdLst>
                <a:gd name="T0" fmla="*/ 8 w 29"/>
                <a:gd name="T1" fmla="*/ 14 h 34"/>
                <a:gd name="T2" fmla="*/ 14 w 29"/>
                <a:gd name="T3" fmla="*/ 6 h 34"/>
                <a:gd name="T4" fmla="*/ 20 w 29"/>
                <a:gd name="T5" fmla="*/ 14 h 34"/>
                <a:gd name="T6" fmla="*/ 8 w 29"/>
                <a:gd name="T7" fmla="*/ 14 h 34"/>
                <a:gd name="T8" fmla="*/ 14 w 29"/>
                <a:gd name="T9" fmla="*/ 0 h 34"/>
                <a:gd name="T10" fmla="*/ 0 w 29"/>
                <a:gd name="T11" fmla="*/ 17 h 34"/>
                <a:gd name="T12" fmla="*/ 16 w 29"/>
                <a:gd name="T13" fmla="*/ 34 h 34"/>
                <a:gd name="T14" fmla="*/ 28 w 29"/>
                <a:gd name="T15" fmla="*/ 31 h 34"/>
                <a:gd name="T16" fmla="*/ 25 w 29"/>
                <a:gd name="T17" fmla="*/ 26 h 34"/>
                <a:gd name="T18" fmla="*/ 17 w 29"/>
                <a:gd name="T19" fmla="*/ 28 h 34"/>
                <a:gd name="T20" fmla="*/ 8 w 29"/>
                <a:gd name="T21" fmla="*/ 20 h 34"/>
                <a:gd name="T22" fmla="*/ 29 w 29"/>
                <a:gd name="T23" fmla="*/ 20 h 34"/>
                <a:gd name="T24" fmla="*/ 29 w 29"/>
                <a:gd name="T25" fmla="*/ 18 h 34"/>
                <a:gd name="T26" fmla="*/ 14 w 29"/>
                <a:gd name="T2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34">
                  <a:moveTo>
                    <a:pt x="8" y="14"/>
                  </a:moveTo>
                  <a:cubicBezTo>
                    <a:pt x="8" y="10"/>
                    <a:pt x="10" y="6"/>
                    <a:pt x="14" y="6"/>
                  </a:cubicBezTo>
                  <a:cubicBezTo>
                    <a:pt x="19" y="6"/>
                    <a:pt x="20" y="10"/>
                    <a:pt x="20" y="14"/>
                  </a:cubicBezTo>
                  <a:lnTo>
                    <a:pt x="8" y="14"/>
                  </a:lnTo>
                  <a:close/>
                  <a:moveTo>
                    <a:pt x="14" y="0"/>
                  </a:moveTo>
                  <a:cubicBezTo>
                    <a:pt x="5" y="0"/>
                    <a:pt x="0" y="8"/>
                    <a:pt x="0" y="17"/>
                  </a:cubicBezTo>
                  <a:cubicBezTo>
                    <a:pt x="0" y="26"/>
                    <a:pt x="4" y="34"/>
                    <a:pt x="16" y="34"/>
                  </a:cubicBezTo>
                  <a:cubicBezTo>
                    <a:pt x="20" y="34"/>
                    <a:pt x="24" y="33"/>
                    <a:pt x="28" y="31"/>
                  </a:cubicBezTo>
                  <a:cubicBezTo>
                    <a:pt x="25" y="26"/>
                    <a:pt x="25" y="26"/>
                    <a:pt x="25" y="26"/>
                  </a:cubicBezTo>
                  <a:cubicBezTo>
                    <a:pt x="23" y="27"/>
                    <a:pt x="20" y="28"/>
                    <a:pt x="17" y="28"/>
                  </a:cubicBezTo>
                  <a:cubicBezTo>
                    <a:pt x="12" y="28"/>
                    <a:pt x="8" y="25"/>
                    <a:pt x="8" y="20"/>
                  </a:cubicBezTo>
                  <a:cubicBezTo>
                    <a:pt x="29" y="20"/>
                    <a:pt x="29" y="20"/>
                    <a:pt x="29" y="20"/>
                  </a:cubicBezTo>
                  <a:cubicBezTo>
                    <a:pt x="29" y="18"/>
                    <a:pt x="29" y="18"/>
                    <a:pt x="29" y="18"/>
                  </a:cubicBezTo>
                  <a:cubicBezTo>
                    <a:pt x="29" y="7"/>
                    <a:pt x="23" y="0"/>
                    <a:pt x="14"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7">
              <a:extLst>
                <a:ext uri="{FF2B5EF4-FFF2-40B4-BE49-F238E27FC236}">
                  <a16:creationId xmlns:a16="http://schemas.microsoft.com/office/drawing/2014/main" id="{58CDF65A-B74D-4964-AEE1-EEAEBB095E4B}"/>
                </a:ext>
              </a:extLst>
            </p:cNvPr>
            <p:cNvSpPr>
              <a:spLocks noEditPoints="1"/>
            </p:cNvSpPr>
            <p:nvPr userDrawn="1"/>
          </p:nvSpPr>
          <p:spPr bwMode="auto">
            <a:xfrm>
              <a:off x="1631" y="131"/>
              <a:ext cx="61" cy="72"/>
            </a:xfrm>
            <a:custGeom>
              <a:avLst/>
              <a:gdLst>
                <a:gd name="T0" fmla="*/ 8 w 29"/>
                <a:gd name="T1" fmla="*/ 14 h 34"/>
                <a:gd name="T2" fmla="*/ 15 w 29"/>
                <a:gd name="T3" fmla="*/ 6 h 34"/>
                <a:gd name="T4" fmla="*/ 21 w 29"/>
                <a:gd name="T5" fmla="*/ 14 h 34"/>
                <a:gd name="T6" fmla="*/ 8 w 29"/>
                <a:gd name="T7" fmla="*/ 14 h 34"/>
                <a:gd name="T8" fmla="*/ 15 w 29"/>
                <a:gd name="T9" fmla="*/ 0 h 34"/>
                <a:gd name="T10" fmla="*/ 0 w 29"/>
                <a:gd name="T11" fmla="*/ 17 h 34"/>
                <a:gd name="T12" fmla="*/ 17 w 29"/>
                <a:gd name="T13" fmla="*/ 34 h 34"/>
                <a:gd name="T14" fmla="*/ 28 w 29"/>
                <a:gd name="T15" fmla="*/ 31 h 34"/>
                <a:gd name="T16" fmla="*/ 26 w 29"/>
                <a:gd name="T17" fmla="*/ 26 h 34"/>
                <a:gd name="T18" fmla="*/ 18 w 29"/>
                <a:gd name="T19" fmla="*/ 28 h 34"/>
                <a:gd name="T20" fmla="*/ 9 w 29"/>
                <a:gd name="T21" fmla="*/ 20 h 34"/>
                <a:gd name="T22" fmla="*/ 29 w 29"/>
                <a:gd name="T23" fmla="*/ 20 h 34"/>
                <a:gd name="T24" fmla="*/ 29 w 29"/>
                <a:gd name="T25" fmla="*/ 18 h 34"/>
                <a:gd name="T26" fmla="*/ 15 w 29"/>
                <a:gd name="T2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34">
                  <a:moveTo>
                    <a:pt x="8" y="14"/>
                  </a:moveTo>
                  <a:cubicBezTo>
                    <a:pt x="9" y="10"/>
                    <a:pt x="11" y="6"/>
                    <a:pt x="15" y="6"/>
                  </a:cubicBezTo>
                  <a:cubicBezTo>
                    <a:pt x="19" y="6"/>
                    <a:pt x="21" y="10"/>
                    <a:pt x="21" y="14"/>
                  </a:cubicBezTo>
                  <a:lnTo>
                    <a:pt x="8" y="14"/>
                  </a:lnTo>
                  <a:close/>
                  <a:moveTo>
                    <a:pt x="15" y="0"/>
                  </a:moveTo>
                  <a:cubicBezTo>
                    <a:pt x="6" y="0"/>
                    <a:pt x="0" y="8"/>
                    <a:pt x="0" y="17"/>
                  </a:cubicBezTo>
                  <a:cubicBezTo>
                    <a:pt x="0" y="26"/>
                    <a:pt x="5" y="34"/>
                    <a:pt x="17" y="34"/>
                  </a:cubicBezTo>
                  <a:cubicBezTo>
                    <a:pt x="21" y="34"/>
                    <a:pt x="25" y="33"/>
                    <a:pt x="28" y="31"/>
                  </a:cubicBezTo>
                  <a:cubicBezTo>
                    <a:pt x="26" y="26"/>
                    <a:pt x="26" y="26"/>
                    <a:pt x="26" y="26"/>
                  </a:cubicBezTo>
                  <a:cubicBezTo>
                    <a:pt x="24" y="27"/>
                    <a:pt x="21" y="28"/>
                    <a:pt x="18" y="28"/>
                  </a:cubicBezTo>
                  <a:cubicBezTo>
                    <a:pt x="12" y="28"/>
                    <a:pt x="9" y="25"/>
                    <a:pt x="9" y="20"/>
                  </a:cubicBezTo>
                  <a:cubicBezTo>
                    <a:pt x="29" y="20"/>
                    <a:pt x="29" y="20"/>
                    <a:pt x="29" y="20"/>
                  </a:cubicBezTo>
                  <a:cubicBezTo>
                    <a:pt x="29" y="18"/>
                    <a:pt x="29" y="18"/>
                    <a:pt x="29" y="18"/>
                  </a:cubicBezTo>
                  <a:cubicBezTo>
                    <a:pt x="29" y="7"/>
                    <a:pt x="24" y="0"/>
                    <a:pt x="15"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8">
              <a:extLst>
                <a:ext uri="{FF2B5EF4-FFF2-40B4-BE49-F238E27FC236}">
                  <a16:creationId xmlns:a16="http://schemas.microsoft.com/office/drawing/2014/main" id="{C8BE295A-28A9-49AC-A4BD-B24FA44A9726}"/>
                </a:ext>
              </a:extLst>
            </p:cNvPr>
            <p:cNvSpPr>
              <a:spLocks/>
            </p:cNvSpPr>
            <p:nvPr userDrawn="1"/>
          </p:nvSpPr>
          <p:spPr bwMode="auto">
            <a:xfrm>
              <a:off x="1771" y="112"/>
              <a:ext cx="50" cy="91"/>
            </a:xfrm>
            <a:custGeom>
              <a:avLst/>
              <a:gdLst>
                <a:gd name="T0" fmla="*/ 14 w 24"/>
                <a:gd name="T1" fmla="*/ 0 h 43"/>
                <a:gd name="T2" fmla="*/ 6 w 24"/>
                <a:gd name="T3" fmla="*/ 2 h 43"/>
                <a:gd name="T4" fmla="*/ 6 w 24"/>
                <a:gd name="T5" fmla="*/ 10 h 43"/>
                <a:gd name="T6" fmla="*/ 0 w 24"/>
                <a:gd name="T7" fmla="*/ 10 h 43"/>
                <a:gd name="T8" fmla="*/ 0 w 24"/>
                <a:gd name="T9" fmla="*/ 16 h 43"/>
                <a:gd name="T10" fmla="*/ 6 w 24"/>
                <a:gd name="T11" fmla="*/ 16 h 43"/>
                <a:gd name="T12" fmla="*/ 6 w 24"/>
                <a:gd name="T13" fmla="*/ 35 h 43"/>
                <a:gd name="T14" fmla="*/ 15 w 24"/>
                <a:gd name="T15" fmla="*/ 43 h 43"/>
                <a:gd name="T16" fmla="*/ 24 w 24"/>
                <a:gd name="T17" fmla="*/ 41 h 43"/>
                <a:gd name="T18" fmla="*/ 22 w 24"/>
                <a:gd name="T19" fmla="*/ 35 h 43"/>
                <a:gd name="T20" fmla="*/ 17 w 24"/>
                <a:gd name="T21" fmla="*/ 37 h 43"/>
                <a:gd name="T22" fmla="*/ 14 w 24"/>
                <a:gd name="T23" fmla="*/ 33 h 43"/>
                <a:gd name="T24" fmla="*/ 14 w 24"/>
                <a:gd name="T25" fmla="*/ 16 h 43"/>
                <a:gd name="T26" fmla="*/ 14 w 24"/>
                <a:gd name="T27" fmla="*/ 16 h 43"/>
                <a:gd name="T28" fmla="*/ 14 w 24"/>
                <a:gd name="T29" fmla="*/ 16 h 43"/>
                <a:gd name="T30" fmla="*/ 17 w 24"/>
                <a:gd name="T31" fmla="*/ 16 h 43"/>
                <a:gd name="T32" fmla="*/ 22 w 24"/>
                <a:gd name="T33" fmla="*/ 13 h 43"/>
                <a:gd name="T34" fmla="*/ 24 w 24"/>
                <a:gd name="T35" fmla="*/ 10 h 43"/>
                <a:gd name="T36" fmla="*/ 24 w 24"/>
                <a:gd name="T37" fmla="*/ 10 h 43"/>
                <a:gd name="T38" fmla="*/ 24 w 24"/>
                <a:gd name="T39" fmla="*/ 10 h 43"/>
                <a:gd name="T40" fmla="*/ 14 w 24"/>
                <a:gd name="T41" fmla="*/ 10 h 43"/>
                <a:gd name="T42" fmla="*/ 14 w 24"/>
                <a:gd name="T43" fmla="*/ 10 h 43"/>
                <a:gd name="T44" fmla="*/ 14 w 24"/>
                <a:gd name="T45" fmla="*/ 10 h 43"/>
                <a:gd name="T46" fmla="*/ 14 w 24"/>
                <a:gd name="T4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 h="43">
                  <a:moveTo>
                    <a:pt x="14" y="0"/>
                  </a:moveTo>
                  <a:cubicBezTo>
                    <a:pt x="6" y="2"/>
                    <a:pt x="6" y="2"/>
                    <a:pt x="6" y="2"/>
                  </a:cubicBezTo>
                  <a:cubicBezTo>
                    <a:pt x="6" y="10"/>
                    <a:pt x="6" y="10"/>
                    <a:pt x="6" y="10"/>
                  </a:cubicBezTo>
                  <a:cubicBezTo>
                    <a:pt x="0" y="10"/>
                    <a:pt x="0" y="10"/>
                    <a:pt x="0" y="10"/>
                  </a:cubicBezTo>
                  <a:cubicBezTo>
                    <a:pt x="0" y="16"/>
                    <a:pt x="0" y="16"/>
                    <a:pt x="0" y="16"/>
                  </a:cubicBezTo>
                  <a:cubicBezTo>
                    <a:pt x="6" y="16"/>
                    <a:pt x="6" y="16"/>
                    <a:pt x="6" y="16"/>
                  </a:cubicBezTo>
                  <a:cubicBezTo>
                    <a:pt x="6" y="35"/>
                    <a:pt x="6" y="35"/>
                    <a:pt x="6" y="35"/>
                  </a:cubicBezTo>
                  <a:cubicBezTo>
                    <a:pt x="6" y="40"/>
                    <a:pt x="9" y="43"/>
                    <a:pt x="15" y="43"/>
                  </a:cubicBezTo>
                  <a:cubicBezTo>
                    <a:pt x="18" y="43"/>
                    <a:pt x="22" y="42"/>
                    <a:pt x="24" y="41"/>
                  </a:cubicBezTo>
                  <a:cubicBezTo>
                    <a:pt x="22" y="35"/>
                    <a:pt x="22" y="35"/>
                    <a:pt x="22" y="35"/>
                  </a:cubicBezTo>
                  <a:cubicBezTo>
                    <a:pt x="21" y="36"/>
                    <a:pt x="19" y="37"/>
                    <a:pt x="17" y="37"/>
                  </a:cubicBezTo>
                  <a:cubicBezTo>
                    <a:pt x="15" y="37"/>
                    <a:pt x="14" y="36"/>
                    <a:pt x="14" y="33"/>
                  </a:cubicBezTo>
                  <a:cubicBezTo>
                    <a:pt x="14" y="16"/>
                    <a:pt x="14" y="16"/>
                    <a:pt x="14" y="16"/>
                  </a:cubicBezTo>
                  <a:cubicBezTo>
                    <a:pt x="14" y="16"/>
                    <a:pt x="14" y="16"/>
                    <a:pt x="14" y="16"/>
                  </a:cubicBezTo>
                  <a:cubicBezTo>
                    <a:pt x="14" y="16"/>
                    <a:pt x="14" y="16"/>
                    <a:pt x="14" y="16"/>
                  </a:cubicBezTo>
                  <a:cubicBezTo>
                    <a:pt x="17" y="16"/>
                    <a:pt x="17" y="16"/>
                    <a:pt x="17" y="16"/>
                  </a:cubicBezTo>
                  <a:cubicBezTo>
                    <a:pt x="20" y="16"/>
                    <a:pt x="22" y="14"/>
                    <a:pt x="22" y="13"/>
                  </a:cubicBezTo>
                  <a:cubicBezTo>
                    <a:pt x="24" y="10"/>
                    <a:pt x="24" y="10"/>
                    <a:pt x="24" y="10"/>
                  </a:cubicBezTo>
                  <a:cubicBezTo>
                    <a:pt x="24" y="10"/>
                    <a:pt x="24" y="10"/>
                    <a:pt x="24" y="10"/>
                  </a:cubicBezTo>
                  <a:cubicBezTo>
                    <a:pt x="24" y="10"/>
                    <a:pt x="24" y="10"/>
                    <a:pt x="24" y="10"/>
                  </a:cubicBezTo>
                  <a:cubicBezTo>
                    <a:pt x="14" y="10"/>
                    <a:pt x="14" y="10"/>
                    <a:pt x="14" y="10"/>
                  </a:cubicBezTo>
                  <a:cubicBezTo>
                    <a:pt x="14" y="10"/>
                    <a:pt x="14" y="10"/>
                    <a:pt x="14" y="10"/>
                  </a:cubicBezTo>
                  <a:cubicBezTo>
                    <a:pt x="14" y="10"/>
                    <a:pt x="14" y="10"/>
                    <a:pt x="14" y="10"/>
                  </a:cubicBezTo>
                  <a:lnTo>
                    <a:pt x="14" y="0"/>
                  </a:ln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9">
              <a:extLst>
                <a:ext uri="{FF2B5EF4-FFF2-40B4-BE49-F238E27FC236}">
                  <a16:creationId xmlns:a16="http://schemas.microsoft.com/office/drawing/2014/main" id="{3165C417-6357-4F29-B0B0-81EC50DB58E0}"/>
                </a:ext>
              </a:extLst>
            </p:cNvPr>
            <p:cNvSpPr>
              <a:spLocks/>
            </p:cNvSpPr>
            <p:nvPr userDrawn="1"/>
          </p:nvSpPr>
          <p:spPr bwMode="auto">
            <a:xfrm>
              <a:off x="1275" y="131"/>
              <a:ext cx="52" cy="72"/>
            </a:xfrm>
            <a:custGeom>
              <a:avLst/>
              <a:gdLst>
                <a:gd name="T0" fmla="*/ 14 w 25"/>
                <a:gd name="T1" fmla="*/ 0 h 34"/>
                <a:gd name="T2" fmla="*/ 2 w 25"/>
                <a:gd name="T3" fmla="*/ 10 h 34"/>
                <a:gd name="T4" fmla="*/ 17 w 25"/>
                <a:gd name="T5" fmla="*/ 24 h 34"/>
                <a:gd name="T6" fmla="*/ 11 w 25"/>
                <a:gd name="T7" fmla="*/ 28 h 34"/>
                <a:gd name="T8" fmla="*/ 2 w 25"/>
                <a:gd name="T9" fmla="*/ 25 h 34"/>
                <a:gd name="T10" fmla="*/ 2 w 25"/>
                <a:gd name="T11" fmla="*/ 26 h 34"/>
                <a:gd name="T12" fmla="*/ 0 w 25"/>
                <a:gd name="T13" fmla="*/ 32 h 34"/>
                <a:gd name="T14" fmla="*/ 12 w 25"/>
                <a:gd name="T15" fmla="*/ 34 h 34"/>
                <a:gd name="T16" fmla="*/ 25 w 25"/>
                <a:gd name="T17" fmla="*/ 24 h 34"/>
                <a:gd name="T18" fmla="*/ 10 w 25"/>
                <a:gd name="T19" fmla="*/ 10 h 34"/>
                <a:gd name="T20" fmla="*/ 14 w 25"/>
                <a:gd name="T21" fmla="*/ 7 h 34"/>
                <a:gd name="T22" fmla="*/ 22 w 25"/>
                <a:gd name="T23" fmla="*/ 8 h 34"/>
                <a:gd name="T24" fmla="*/ 24 w 25"/>
                <a:gd name="T25" fmla="*/ 2 h 34"/>
                <a:gd name="T26" fmla="*/ 24 w 25"/>
                <a:gd name="T27" fmla="*/ 2 h 34"/>
                <a:gd name="T28" fmla="*/ 14 w 25"/>
                <a:gd name="T2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34">
                  <a:moveTo>
                    <a:pt x="14" y="0"/>
                  </a:moveTo>
                  <a:cubicBezTo>
                    <a:pt x="6" y="0"/>
                    <a:pt x="2" y="4"/>
                    <a:pt x="2" y="10"/>
                  </a:cubicBezTo>
                  <a:cubicBezTo>
                    <a:pt x="2" y="21"/>
                    <a:pt x="17" y="19"/>
                    <a:pt x="17" y="24"/>
                  </a:cubicBezTo>
                  <a:cubicBezTo>
                    <a:pt x="17" y="27"/>
                    <a:pt x="15" y="28"/>
                    <a:pt x="11" y="28"/>
                  </a:cubicBezTo>
                  <a:cubicBezTo>
                    <a:pt x="8" y="28"/>
                    <a:pt x="5" y="27"/>
                    <a:pt x="2" y="25"/>
                  </a:cubicBezTo>
                  <a:cubicBezTo>
                    <a:pt x="2" y="26"/>
                    <a:pt x="2" y="26"/>
                    <a:pt x="2" y="26"/>
                  </a:cubicBezTo>
                  <a:cubicBezTo>
                    <a:pt x="0" y="32"/>
                    <a:pt x="0" y="32"/>
                    <a:pt x="0" y="32"/>
                  </a:cubicBezTo>
                  <a:cubicBezTo>
                    <a:pt x="3" y="33"/>
                    <a:pt x="7" y="34"/>
                    <a:pt x="12" y="34"/>
                  </a:cubicBezTo>
                  <a:cubicBezTo>
                    <a:pt x="19" y="34"/>
                    <a:pt x="25" y="31"/>
                    <a:pt x="25" y="24"/>
                  </a:cubicBezTo>
                  <a:cubicBezTo>
                    <a:pt x="25" y="13"/>
                    <a:pt x="10" y="15"/>
                    <a:pt x="10" y="10"/>
                  </a:cubicBezTo>
                  <a:cubicBezTo>
                    <a:pt x="10" y="7"/>
                    <a:pt x="12" y="7"/>
                    <a:pt x="14" y="7"/>
                  </a:cubicBezTo>
                  <a:cubicBezTo>
                    <a:pt x="17" y="7"/>
                    <a:pt x="20" y="7"/>
                    <a:pt x="22" y="8"/>
                  </a:cubicBezTo>
                  <a:cubicBezTo>
                    <a:pt x="24" y="2"/>
                    <a:pt x="24" y="2"/>
                    <a:pt x="24" y="2"/>
                  </a:cubicBezTo>
                  <a:cubicBezTo>
                    <a:pt x="24" y="2"/>
                    <a:pt x="24" y="2"/>
                    <a:pt x="24" y="2"/>
                  </a:cubicBezTo>
                  <a:cubicBezTo>
                    <a:pt x="21" y="1"/>
                    <a:pt x="18" y="0"/>
                    <a:pt x="14"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Freeform 10">
              <a:extLst>
                <a:ext uri="{FF2B5EF4-FFF2-40B4-BE49-F238E27FC236}">
                  <a16:creationId xmlns:a16="http://schemas.microsoft.com/office/drawing/2014/main" id="{FB9CFCDE-C003-40D5-A110-61A2EF1BBF3A}"/>
                </a:ext>
              </a:extLst>
            </p:cNvPr>
            <p:cNvSpPr>
              <a:spLocks/>
            </p:cNvSpPr>
            <p:nvPr userDrawn="1"/>
          </p:nvSpPr>
          <p:spPr bwMode="auto">
            <a:xfrm>
              <a:off x="1402" y="131"/>
              <a:ext cx="50" cy="72"/>
            </a:xfrm>
            <a:custGeom>
              <a:avLst/>
              <a:gdLst>
                <a:gd name="T0" fmla="*/ 13 w 24"/>
                <a:gd name="T1" fmla="*/ 0 h 34"/>
                <a:gd name="T2" fmla="*/ 1 w 24"/>
                <a:gd name="T3" fmla="*/ 10 h 34"/>
                <a:gd name="T4" fmla="*/ 16 w 24"/>
                <a:gd name="T5" fmla="*/ 24 h 34"/>
                <a:gd name="T6" fmla="*/ 10 w 24"/>
                <a:gd name="T7" fmla="*/ 28 h 34"/>
                <a:gd name="T8" fmla="*/ 2 w 24"/>
                <a:gd name="T9" fmla="*/ 25 h 34"/>
                <a:gd name="T10" fmla="*/ 0 w 24"/>
                <a:gd name="T11" fmla="*/ 32 h 34"/>
                <a:gd name="T12" fmla="*/ 11 w 24"/>
                <a:gd name="T13" fmla="*/ 34 h 34"/>
                <a:gd name="T14" fmla="*/ 24 w 24"/>
                <a:gd name="T15" fmla="*/ 24 h 34"/>
                <a:gd name="T16" fmla="*/ 9 w 24"/>
                <a:gd name="T17" fmla="*/ 10 h 34"/>
                <a:gd name="T18" fmla="*/ 13 w 24"/>
                <a:gd name="T19" fmla="*/ 7 h 34"/>
                <a:gd name="T20" fmla="*/ 21 w 24"/>
                <a:gd name="T21" fmla="*/ 8 h 34"/>
                <a:gd name="T22" fmla="*/ 23 w 24"/>
                <a:gd name="T23" fmla="*/ 2 h 34"/>
                <a:gd name="T24" fmla="*/ 23 w 24"/>
                <a:gd name="T25" fmla="*/ 2 h 34"/>
                <a:gd name="T26" fmla="*/ 13 w 24"/>
                <a:gd name="T2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4">
                  <a:moveTo>
                    <a:pt x="13" y="0"/>
                  </a:moveTo>
                  <a:cubicBezTo>
                    <a:pt x="5" y="0"/>
                    <a:pt x="1" y="4"/>
                    <a:pt x="1" y="10"/>
                  </a:cubicBezTo>
                  <a:cubicBezTo>
                    <a:pt x="1" y="21"/>
                    <a:pt x="16" y="19"/>
                    <a:pt x="16" y="24"/>
                  </a:cubicBezTo>
                  <a:cubicBezTo>
                    <a:pt x="16" y="27"/>
                    <a:pt x="14" y="28"/>
                    <a:pt x="10" y="28"/>
                  </a:cubicBezTo>
                  <a:cubicBezTo>
                    <a:pt x="7" y="28"/>
                    <a:pt x="4" y="27"/>
                    <a:pt x="2" y="25"/>
                  </a:cubicBezTo>
                  <a:cubicBezTo>
                    <a:pt x="0" y="32"/>
                    <a:pt x="0" y="32"/>
                    <a:pt x="0" y="32"/>
                  </a:cubicBezTo>
                  <a:cubicBezTo>
                    <a:pt x="3" y="33"/>
                    <a:pt x="6" y="34"/>
                    <a:pt x="11" y="34"/>
                  </a:cubicBezTo>
                  <a:cubicBezTo>
                    <a:pt x="18" y="34"/>
                    <a:pt x="24" y="31"/>
                    <a:pt x="24" y="24"/>
                  </a:cubicBezTo>
                  <a:cubicBezTo>
                    <a:pt x="24" y="13"/>
                    <a:pt x="9" y="15"/>
                    <a:pt x="9" y="10"/>
                  </a:cubicBezTo>
                  <a:cubicBezTo>
                    <a:pt x="9" y="7"/>
                    <a:pt x="11" y="7"/>
                    <a:pt x="13" y="7"/>
                  </a:cubicBezTo>
                  <a:cubicBezTo>
                    <a:pt x="16" y="7"/>
                    <a:pt x="19" y="7"/>
                    <a:pt x="21" y="8"/>
                  </a:cubicBezTo>
                  <a:cubicBezTo>
                    <a:pt x="23" y="2"/>
                    <a:pt x="23" y="2"/>
                    <a:pt x="23" y="2"/>
                  </a:cubicBezTo>
                  <a:cubicBezTo>
                    <a:pt x="23" y="2"/>
                    <a:pt x="23" y="2"/>
                    <a:pt x="23" y="2"/>
                  </a:cubicBezTo>
                  <a:cubicBezTo>
                    <a:pt x="20" y="1"/>
                    <a:pt x="17" y="0"/>
                    <a:pt x="13"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Freeform 11">
              <a:extLst>
                <a:ext uri="{FF2B5EF4-FFF2-40B4-BE49-F238E27FC236}">
                  <a16:creationId xmlns:a16="http://schemas.microsoft.com/office/drawing/2014/main" id="{F699172E-08D7-46C6-97F4-0B96FCC1F425}"/>
                </a:ext>
              </a:extLst>
            </p:cNvPr>
            <p:cNvSpPr>
              <a:spLocks/>
            </p:cNvSpPr>
            <p:nvPr userDrawn="1"/>
          </p:nvSpPr>
          <p:spPr bwMode="auto">
            <a:xfrm>
              <a:off x="1459" y="131"/>
              <a:ext cx="50" cy="72"/>
            </a:xfrm>
            <a:custGeom>
              <a:avLst/>
              <a:gdLst>
                <a:gd name="T0" fmla="*/ 13 w 24"/>
                <a:gd name="T1" fmla="*/ 0 h 34"/>
                <a:gd name="T2" fmla="*/ 1 w 24"/>
                <a:gd name="T3" fmla="*/ 10 h 34"/>
                <a:gd name="T4" fmla="*/ 16 w 24"/>
                <a:gd name="T5" fmla="*/ 24 h 34"/>
                <a:gd name="T6" fmla="*/ 11 w 24"/>
                <a:gd name="T7" fmla="*/ 28 h 34"/>
                <a:gd name="T8" fmla="*/ 2 w 24"/>
                <a:gd name="T9" fmla="*/ 25 h 34"/>
                <a:gd name="T10" fmla="*/ 0 w 24"/>
                <a:gd name="T11" fmla="*/ 32 h 34"/>
                <a:gd name="T12" fmla="*/ 11 w 24"/>
                <a:gd name="T13" fmla="*/ 34 h 34"/>
                <a:gd name="T14" fmla="*/ 24 w 24"/>
                <a:gd name="T15" fmla="*/ 24 h 34"/>
                <a:gd name="T16" fmla="*/ 9 w 24"/>
                <a:gd name="T17" fmla="*/ 10 h 34"/>
                <a:gd name="T18" fmla="*/ 14 w 24"/>
                <a:gd name="T19" fmla="*/ 7 h 34"/>
                <a:gd name="T20" fmla="*/ 21 w 24"/>
                <a:gd name="T21" fmla="*/ 8 h 34"/>
                <a:gd name="T22" fmla="*/ 23 w 24"/>
                <a:gd name="T23" fmla="*/ 2 h 34"/>
                <a:gd name="T24" fmla="*/ 23 w 24"/>
                <a:gd name="T25" fmla="*/ 2 h 34"/>
                <a:gd name="T26" fmla="*/ 13 w 24"/>
                <a:gd name="T2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4">
                  <a:moveTo>
                    <a:pt x="13" y="0"/>
                  </a:moveTo>
                  <a:cubicBezTo>
                    <a:pt x="6" y="0"/>
                    <a:pt x="1" y="4"/>
                    <a:pt x="1" y="10"/>
                  </a:cubicBezTo>
                  <a:cubicBezTo>
                    <a:pt x="1" y="21"/>
                    <a:pt x="16" y="19"/>
                    <a:pt x="16" y="24"/>
                  </a:cubicBezTo>
                  <a:cubicBezTo>
                    <a:pt x="16" y="27"/>
                    <a:pt x="14" y="28"/>
                    <a:pt x="11" y="28"/>
                  </a:cubicBezTo>
                  <a:cubicBezTo>
                    <a:pt x="7" y="28"/>
                    <a:pt x="4" y="27"/>
                    <a:pt x="2" y="25"/>
                  </a:cubicBezTo>
                  <a:cubicBezTo>
                    <a:pt x="0" y="32"/>
                    <a:pt x="0" y="32"/>
                    <a:pt x="0" y="32"/>
                  </a:cubicBezTo>
                  <a:cubicBezTo>
                    <a:pt x="3" y="33"/>
                    <a:pt x="7" y="34"/>
                    <a:pt x="11" y="34"/>
                  </a:cubicBezTo>
                  <a:cubicBezTo>
                    <a:pt x="18" y="34"/>
                    <a:pt x="24" y="31"/>
                    <a:pt x="24" y="24"/>
                  </a:cubicBezTo>
                  <a:cubicBezTo>
                    <a:pt x="24" y="13"/>
                    <a:pt x="9" y="15"/>
                    <a:pt x="9" y="10"/>
                  </a:cubicBezTo>
                  <a:cubicBezTo>
                    <a:pt x="9" y="7"/>
                    <a:pt x="11" y="7"/>
                    <a:pt x="14" y="7"/>
                  </a:cubicBezTo>
                  <a:cubicBezTo>
                    <a:pt x="17" y="7"/>
                    <a:pt x="19" y="7"/>
                    <a:pt x="21" y="8"/>
                  </a:cubicBezTo>
                  <a:cubicBezTo>
                    <a:pt x="23" y="2"/>
                    <a:pt x="23" y="2"/>
                    <a:pt x="23" y="2"/>
                  </a:cubicBezTo>
                  <a:cubicBezTo>
                    <a:pt x="23" y="2"/>
                    <a:pt x="23" y="2"/>
                    <a:pt x="23" y="2"/>
                  </a:cubicBezTo>
                  <a:cubicBezTo>
                    <a:pt x="20" y="1"/>
                    <a:pt x="17" y="0"/>
                    <a:pt x="13"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Freeform 12">
              <a:extLst>
                <a:ext uri="{FF2B5EF4-FFF2-40B4-BE49-F238E27FC236}">
                  <a16:creationId xmlns:a16="http://schemas.microsoft.com/office/drawing/2014/main" id="{EB8C754C-F5A3-4704-A15B-57978541F08A}"/>
                </a:ext>
              </a:extLst>
            </p:cNvPr>
            <p:cNvSpPr>
              <a:spLocks/>
            </p:cNvSpPr>
            <p:nvPr userDrawn="1"/>
          </p:nvSpPr>
          <p:spPr bwMode="auto">
            <a:xfrm>
              <a:off x="1221" y="131"/>
              <a:ext cx="50" cy="72"/>
            </a:xfrm>
            <a:custGeom>
              <a:avLst/>
              <a:gdLst>
                <a:gd name="T0" fmla="*/ 13 w 24"/>
                <a:gd name="T1" fmla="*/ 0 h 34"/>
                <a:gd name="T2" fmla="*/ 0 w 24"/>
                <a:gd name="T3" fmla="*/ 10 h 34"/>
                <a:gd name="T4" fmla="*/ 16 w 24"/>
                <a:gd name="T5" fmla="*/ 24 h 34"/>
                <a:gd name="T6" fmla="*/ 10 w 24"/>
                <a:gd name="T7" fmla="*/ 28 h 34"/>
                <a:gd name="T8" fmla="*/ 1 w 24"/>
                <a:gd name="T9" fmla="*/ 25 h 34"/>
                <a:gd name="T10" fmla="*/ 1 w 24"/>
                <a:gd name="T11" fmla="*/ 25 h 34"/>
                <a:gd name="T12" fmla="*/ 4 w 24"/>
                <a:gd name="T13" fmla="*/ 34 h 34"/>
                <a:gd name="T14" fmla="*/ 11 w 24"/>
                <a:gd name="T15" fmla="*/ 34 h 34"/>
                <a:gd name="T16" fmla="*/ 24 w 24"/>
                <a:gd name="T17" fmla="*/ 24 h 34"/>
                <a:gd name="T18" fmla="*/ 9 w 24"/>
                <a:gd name="T19" fmla="*/ 10 h 34"/>
                <a:gd name="T20" fmla="*/ 13 w 24"/>
                <a:gd name="T21" fmla="*/ 7 h 34"/>
                <a:gd name="T22" fmla="*/ 21 w 24"/>
                <a:gd name="T23" fmla="*/ 8 h 34"/>
                <a:gd name="T24" fmla="*/ 22 w 24"/>
                <a:gd name="T25" fmla="*/ 2 h 34"/>
                <a:gd name="T26" fmla="*/ 22 w 24"/>
                <a:gd name="T27" fmla="*/ 2 h 34"/>
                <a:gd name="T28" fmla="*/ 13 w 24"/>
                <a:gd name="T2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34">
                  <a:moveTo>
                    <a:pt x="13" y="0"/>
                  </a:moveTo>
                  <a:cubicBezTo>
                    <a:pt x="5" y="0"/>
                    <a:pt x="0" y="4"/>
                    <a:pt x="0" y="10"/>
                  </a:cubicBezTo>
                  <a:cubicBezTo>
                    <a:pt x="0" y="21"/>
                    <a:pt x="16" y="19"/>
                    <a:pt x="16" y="24"/>
                  </a:cubicBezTo>
                  <a:cubicBezTo>
                    <a:pt x="16" y="27"/>
                    <a:pt x="13" y="28"/>
                    <a:pt x="10" y="28"/>
                  </a:cubicBezTo>
                  <a:cubicBezTo>
                    <a:pt x="7" y="28"/>
                    <a:pt x="4" y="27"/>
                    <a:pt x="1" y="25"/>
                  </a:cubicBezTo>
                  <a:cubicBezTo>
                    <a:pt x="1" y="25"/>
                    <a:pt x="1" y="25"/>
                    <a:pt x="1" y="25"/>
                  </a:cubicBezTo>
                  <a:cubicBezTo>
                    <a:pt x="4" y="34"/>
                    <a:pt x="4" y="34"/>
                    <a:pt x="4" y="34"/>
                  </a:cubicBezTo>
                  <a:cubicBezTo>
                    <a:pt x="6" y="34"/>
                    <a:pt x="8" y="34"/>
                    <a:pt x="11" y="34"/>
                  </a:cubicBezTo>
                  <a:cubicBezTo>
                    <a:pt x="18" y="34"/>
                    <a:pt x="24" y="31"/>
                    <a:pt x="24" y="24"/>
                  </a:cubicBezTo>
                  <a:cubicBezTo>
                    <a:pt x="24" y="13"/>
                    <a:pt x="9" y="15"/>
                    <a:pt x="9" y="10"/>
                  </a:cubicBezTo>
                  <a:cubicBezTo>
                    <a:pt x="9" y="7"/>
                    <a:pt x="10" y="7"/>
                    <a:pt x="13" y="7"/>
                  </a:cubicBezTo>
                  <a:cubicBezTo>
                    <a:pt x="16" y="7"/>
                    <a:pt x="18" y="7"/>
                    <a:pt x="21" y="8"/>
                  </a:cubicBezTo>
                  <a:cubicBezTo>
                    <a:pt x="22" y="2"/>
                    <a:pt x="22" y="2"/>
                    <a:pt x="22" y="2"/>
                  </a:cubicBezTo>
                  <a:cubicBezTo>
                    <a:pt x="22" y="2"/>
                    <a:pt x="22" y="2"/>
                    <a:pt x="22" y="2"/>
                  </a:cubicBezTo>
                  <a:cubicBezTo>
                    <a:pt x="20" y="1"/>
                    <a:pt x="16" y="0"/>
                    <a:pt x="13"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Freeform 13">
              <a:extLst>
                <a:ext uri="{FF2B5EF4-FFF2-40B4-BE49-F238E27FC236}">
                  <a16:creationId xmlns:a16="http://schemas.microsoft.com/office/drawing/2014/main" id="{87584780-228F-4331-A549-DB8EE5821A4C}"/>
                </a:ext>
              </a:extLst>
            </p:cNvPr>
            <p:cNvSpPr>
              <a:spLocks/>
            </p:cNvSpPr>
            <p:nvPr userDrawn="1"/>
          </p:nvSpPr>
          <p:spPr bwMode="auto">
            <a:xfrm>
              <a:off x="1519" y="131"/>
              <a:ext cx="104" cy="72"/>
            </a:xfrm>
            <a:custGeom>
              <a:avLst/>
              <a:gdLst>
                <a:gd name="T0" fmla="*/ 0 w 50"/>
                <a:gd name="T1" fmla="*/ 0 h 34"/>
                <a:gd name="T2" fmla="*/ 0 w 50"/>
                <a:gd name="T3" fmla="*/ 0 h 34"/>
                <a:gd name="T4" fmla="*/ 0 w 50"/>
                <a:gd name="T5" fmla="*/ 18 h 34"/>
                <a:gd name="T6" fmla="*/ 0 w 50"/>
                <a:gd name="T7" fmla="*/ 34 h 34"/>
                <a:gd name="T8" fmla="*/ 8 w 50"/>
                <a:gd name="T9" fmla="*/ 34 h 34"/>
                <a:gd name="T10" fmla="*/ 8 w 50"/>
                <a:gd name="T11" fmla="*/ 11 h 34"/>
                <a:gd name="T12" fmla="*/ 16 w 50"/>
                <a:gd name="T13" fmla="*/ 7 h 34"/>
                <a:gd name="T14" fmla="*/ 21 w 50"/>
                <a:gd name="T15" fmla="*/ 14 h 34"/>
                <a:gd name="T16" fmla="*/ 21 w 50"/>
                <a:gd name="T17" fmla="*/ 34 h 34"/>
                <a:gd name="T18" fmla="*/ 29 w 50"/>
                <a:gd name="T19" fmla="*/ 34 h 34"/>
                <a:gd name="T20" fmla="*/ 29 w 50"/>
                <a:gd name="T21" fmla="*/ 12 h 34"/>
                <a:gd name="T22" fmla="*/ 29 w 50"/>
                <a:gd name="T23" fmla="*/ 11 h 34"/>
                <a:gd name="T24" fmla="*/ 37 w 50"/>
                <a:gd name="T25" fmla="*/ 7 h 34"/>
                <a:gd name="T26" fmla="*/ 42 w 50"/>
                <a:gd name="T27" fmla="*/ 14 h 34"/>
                <a:gd name="T28" fmla="*/ 42 w 50"/>
                <a:gd name="T29" fmla="*/ 34 h 34"/>
                <a:gd name="T30" fmla="*/ 50 w 50"/>
                <a:gd name="T31" fmla="*/ 34 h 34"/>
                <a:gd name="T32" fmla="*/ 50 w 50"/>
                <a:gd name="T33" fmla="*/ 12 h 34"/>
                <a:gd name="T34" fmla="*/ 39 w 50"/>
                <a:gd name="T35" fmla="*/ 0 h 34"/>
                <a:gd name="T36" fmla="*/ 27 w 50"/>
                <a:gd name="T37" fmla="*/ 5 h 34"/>
                <a:gd name="T38" fmla="*/ 18 w 50"/>
                <a:gd name="T39" fmla="*/ 0 h 34"/>
                <a:gd name="T40" fmla="*/ 7 w 50"/>
                <a:gd name="T41" fmla="*/ 5 h 34"/>
                <a:gd name="T42" fmla="*/ 7 w 50"/>
                <a:gd name="T43" fmla="*/ 5 h 34"/>
                <a:gd name="T44" fmla="*/ 4 w 50"/>
                <a:gd name="T45" fmla="*/ 2 h 34"/>
                <a:gd name="T46" fmla="*/ 0 w 50"/>
                <a:gd name="T4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0" h="34">
                  <a:moveTo>
                    <a:pt x="0" y="0"/>
                  </a:moveTo>
                  <a:cubicBezTo>
                    <a:pt x="0" y="0"/>
                    <a:pt x="0" y="0"/>
                    <a:pt x="0" y="0"/>
                  </a:cubicBezTo>
                  <a:cubicBezTo>
                    <a:pt x="0" y="18"/>
                    <a:pt x="0" y="18"/>
                    <a:pt x="0" y="18"/>
                  </a:cubicBezTo>
                  <a:cubicBezTo>
                    <a:pt x="0" y="34"/>
                    <a:pt x="0" y="34"/>
                    <a:pt x="0" y="34"/>
                  </a:cubicBezTo>
                  <a:cubicBezTo>
                    <a:pt x="8" y="34"/>
                    <a:pt x="8" y="34"/>
                    <a:pt x="8" y="34"/>
                  </a:cubicBezTo>
                  <a:cubicBezTo>
                    <a:pt x="8" y="11"/>
                    <a:pt x="8" y="11"/>
                    <a:pt x="8" y="11"/>
                  </a:cubicBezTo>
                  <a:cubicBezTo>
                    <a:pt x="10" y="9"/>
                    <a:pt x="13" y="7"/>
                    <a:pt x="16" y="7"/>
                  </a:cubicBezTo>
                  <a:cubicBezTo>
                    <a:pt x="20" y="7"/>
                    <a:pt x="21" y="10"/>
                    <a:pt x="21" y="14"/>
                  </a:cubicBezTo>
                  <a:cubicBezTo>
                    <a:pt x="21" y="34"/>
                    <a:pt x="21" y="34"/>
                    <a:pt x="21" y="34"/>
                  </a:cubicBezTo>
                  <a:cubicBezTo>
                    <a:pt x="29" y="34"/>
                    <a:pt x="29" y="34"/>
                    <a:pt x="29" y="34"/>
                  </a:cubicBezTo>
                  <a:cubicBezTo>
                    <a:pt x="29" y="12"/>
                    <a:pt x="29" y="12"/>
                    <a:pt x="29" y="12"/>
                  </a:cubicBezTo>
                  <a:cubicBezTo>
                    <a:pt x="29" y="11"/>
                    <a:pt x="29" y="11"/>
                    <a:pt x="29" y="11"/>
                  </a:cubicBezTo>
                  <a:cubicBezTo>
                    <a:pt x="31" y="9"/>
                    <a:pt x="34" y="7"/>
                    <a:pt x="37" y="7"/>
                  </a:cubicBezTo>
                  <a:cubicBezTo>
                    <a:pt x="41" y="7"/>
                    <a:pt x="42" y="10"/>
                    <a:pt x="42" y="14"/>
                  </a:cubicBezTo>
                  <a:cubicBezTo>
                    <a:pt x="42" y="34"/>
                    <a:pt x="42" y="34"/>
                    <a:pt x="42" y="34"/>
                  </a:cubicBezTo>
                  <a:cubicBezTo>
                    <a:pt x="50" y="34"/>
                    <a:pt x="50" y="34"/>
                    <a:pt x="50" y="34"/>
                  </a:cubicBezTo>
                  <a:cubicBezTo>
                    <a:pt x="50" y="12"/>
                    <a:pt x="50" y="12"/>
                    <a:pt x="50" y="12"/>
                  </a:cubicBezTo>
                  <a:cubicBezTo>
                    <a:pt x="50" y="3"/>
                    <a:pt x="45" y="0"/>
                    <a:pt x="39" y="0"/>
                  </a:cubicBezTo>
                  <a:cubicBezTo>
                    <a:pt x="35" y="0"/>
                    <a:pt x="31" y="2"/>
                    <a:pt x="27" y="5"/>
                  </a:cubicBezTo>
                  <a:cubicBezTo>
                    <a:pt x="26" y="2"/>
                    <a:pt x="22" y="0"/>
                    <a:pt x="18" y="0"/>
                  </a:cubicBezTo>
                  <a:cubicBezTo>
                    <a:pt x="14" y="0"/>
                    <a:pt x="11" y="2"/>
                    <a:pt x="7" y="5"/>
                  </a:cubicBezTo>
                  <a:cubicBezTo>
                    <a:pt x="7" y="5"/>
                    <a:pt x="7" y="5"/>
                    <a:pt x="7" y="5"/>
                  </a:cubicBezTo>
                  <a:cubicBezTo>
                    <a:pt x="6" y="3"/>
                    <a:pt x="5" y="2"/>
                    <a:pt x="4" y="2"/>
                  </a:cubicBezTo>
                  <a:cubicBezTo>
                    <a:pt x="0" y="0"/>
                    <a:pt x="0" y="0"/>
                    <a:pt x="0" y="0"/>
                  </a:cubicBez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Freeform 14">
              <a:extLst>
                <a:ext uri="{FF2B5EF4-FFF2-40B4-BE49-F238E27FC236}">
                  <a16:creationId xmlns:a16="http://schemas.microsoft.com/office/drawing/2014/main" id="{5A22E929-770F-404E-BFBA-19140523F262}"/>
                </a:ext>
              </a:extLst>
            </p:cNvPr>
            <p:cNvSpPr>
              <a:spLocks/>
            </p:cNvSpPr>
            <p:nvPr userDrawn="1"/>
          </p:nvSpPr>
          <p:spPr bwMode="auto">
            <a:xfrm>
              <a:off x="1702" y="131"/>
              <a:ext cx="63" cy="72"/>
            </a:xfrm>
            <a:custGeom>
              <a:avLst/>
              <a:gdLst>
                <a:gd name="T0" fmla="*/ 0 w 30"/>
                <a:gd name="T1" fmla="*/ 0 h 34"/>
                <a:gd name="T2" fmla="*/ 0 w 30"/>
                <a:gd name="T3" fmla="*/ 0 h 34"/>
                <a:gd name="T4" fmla="*/ 0 w 30"/>
                <a:gd name="T5" fmla="*/ 18 h 34"/>
                <a:gd name="T6" fmla="*/ 0 w 30"/>
                <a:gd name="T7" fmla="*/ 34 h 34"/>
                <a:gd name="T8" fmla="*/ 8 w 30"/>
                <a:gd name="T9" fmla="*/ 34 h 34"/>
                <a:gd name="T10" fmla="*/ 8 w 30"/>
                <a:gd name="T11" fmla="*/ 11 h 34"/>
                <a:gd name="T12" fmla="*/ 16 w 30"/>
                <a:gd name="T13" fmla="*/ 7 h 34"/>
                <a:gd name="T14" fmla="*/ 21 w 30"/>
                <a:gd name="T15" fmla="*/ 15 h 34"/>
                <a:gd name="T16" fmla="*/ 21 w 30"/>
                <a:gd name="T17" fmla="*/ 34 h 34"/>
                <a:gd name="T18" fmla="*/ 30 w 30"/>
                <a:gd name="T19" fmla="*/ 34 h 34"/>
                <a:gd name="T20" fmla="*/ 30 w 30"/>
                <a:gd name="T21" fmla="*/ 12 h 34"/>
                <a:gd name="T22" fmla="*/ 19 w 30"/>
                <a:gd name="T23" fmla="*/ 0 h 34"/>
                <a:gd name="T24" fmla="*/ 8 w 30"/>
                <a:gd name="T25" fmla="*/ 5 h 34"/>
                <a:gd name="T26" fmla="*/ 7 w 30"/>
                <a:gd name="T27" fmla="*/ 5 h 34"/>
                <a:gd name="T28" fmla="*/ 4 w 30"/>
                <a:gd name="T29" fmla="*/ 2 h 34"/>
                <a:gd name="T30" fmla="*/ 0 w 30"/>
                <a:gd name="T3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34">
                  <a:moveTo>
                    <a:pt x="0" y="0"/>
                  </a:moveTo>
                  <a:cubicBezTo>
                    <a:pt x="0" y="0"/>
                    <a:pt x="0" y="0"/>
                    <a:pt x="0" y="0"/>
                  </a:cubicBezTo>
                  <a:cubicBezTo>
                    <a:pt x="0" y="18"/>
                    <a:pt x="0" y="18"/>
                    <a:pt x="0" y="18"/>
                  </a:cubicBezTo>
                  <a:cubicBezTo>
                    <a:pt x="0" y="34"/>
                    <a:pt x="0" y="34"/>
                    <a:pt x="0" y="34"/>
                  </a:cubicBezTo>
                  <a:cubicBezTo>
                    <a:pt x="8" y="34"/>
                    <a:pt x="8" y="34"/>
                    <a:pt x="8" y="34"/>
                  </a:cubicBezTo>
                  <a:cubicBezTo>
                    <a:pt x="8" y="11"/>
                    <a:pt x="8" y="11"/>
                    <a:pt x="8" y="11"/>
                  </a:cubicBezTo>
                  <a:cubicBezTo>
                    <a:pt x="11" y="9"/>
                    <a:pt x="14" y="7"/>
                    <a:pt x="16" y="7"/>
                  </a:cubicBezTo>
                  <a:cubicBezTo>
                    <a:pt x="20" y="7"/>
                    <a:pt x="21" y="11"/>
                    <a:pt x="21" y="15"/>
                  </a:cubicBezTo>
                  <a:cubicBezTo>
                    <a:pt x="21" y="34"/>
                    <a:pt x="21" y="34"/>
                    <a:pt x="21" y="34"/>
                  </a:cubicBezTo>
                  <a:cubicBezTo>
                    <a:pt x="30" y="34"/>
                    <a:pt x="30" y="34"/>
                    <a:pt x="30" y="34"/>
                  </a:cubicBezTo>
                  <a:cubicBezTo>
                    <a:pt x="30" y="12"/>
                    <a:pt x="30" y="12"/>
                    <a:pt x="30" y="12"/>
                  </a:cubicBezTo>
                  <a:cubicBezTo>
                    <a:pt x="30" y="3"/>
                    <a:pt x="24" y="0"/>
                    <a:pt x="19" y="0"/>
                  </a:cubicBezTo>
                  <a:cubicBezTo>
                    <a:pt x="15" y="0"/>
                    <a:pt x="11" y="2"/>
                    <a:pt x="8" y="5"/>
                  </a:cubicBezTo>
                  <a:cubicBezTo>
                    <a:pt x="7" y="5"/>
                    <a:pt x="7" y="5"/>
                    <a:pt x="7" y="5"/>
                  </a:cubicBezTo>
                  <a:cubicBezTo>
                    <a:pt x="7" y="3"/>
                    <a:pt x="5" y="2"/>
                    <a:pt x="4" y="2"/>
                  </a:cubicBezTo>
                  <a:cubicBezTo>
                    <a:pt x="0" y="0"/>
                    <a:pt x="0" y="0"/>
                    <a:pt x="0" y="0"/>
                  </a:cubicBez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Freeform 15">
              <a:extLst>
                <a:ext uri="{FF2B5EF4-FFF2-40B4-BE49-F238E27FC236}">
                  <a16:creationId xmlns:a16="http://schemas.microsoft.com/office/drawing/2014/main" id="{E7327BD7-0466-47AC-9E98-076A5B7F5B92}"/>
                </a:ext>
              </a:extLst>
            </p:cNvPr>
            <p:cNvSpPr>
              <a:spLocks/>
            </p:cNvSpPr>
            <p:nvPr userDrawn="1"/>
          </p:nvSpPr>
          <p:spPr bwMode="auto">
            <a:xfrm>
              <a:off x="469" y="103"/>
              <a:ext cx="78" cy="100"/>
            </a:xfrm>
            <a:custGeom>
              <a:avLst/>
              <a:gdLst>
                <a:gd name="T0" fmla="*/ 24 w 37"/>
                <a:gd name="T1" fmla="*/ 0 h 47"/>
                <a:gd name="T2" fmla="*/ 0 w 37"/>
                <a:gd name="T3" fmla="*/ 24 h 47"/>
                <a:gd name="T4" fmla="*/ 23 w 37"/>
                <a:gd name="T5" fmla="*/ 47 h 47"/>
                <a:gd name="T6" fmla="*/ 37 w 37"/>
                <a:gd name="T7" fmla="*/ 44 h 47"/>
                <a:gd name="T8" fmla="*/ 35 w 37"/>
                <a:gd name="T9" fmla="*/ 37 h 47"/>
                <a:gd name="T10" fmla="*/ 24 w 37"/>
                <a:gd name="T11" fmla="*/ 40 h 47"/>
                <a:gd name="T12" fmla="*/ 9 w 37"/>
                <a:gd name="T13" fmla="*/ 24 h 47"/>
                <a:gd name="T14" fmla="*/ 24 w 37"/>
                <a:gd name="T15" fmla="*/ 7 h 47"/>
                <a:gd name="T16" fmla="*/ 36 w 37"/>
                <a:gd name="T17" fmla="*/ 10 h 47"/>
                <a:gd name="T18" fmla="*/ 36 w 37"/>
                <a:gd name="T19" fmla="*/ 3 h 47"/>
                <a:gd name="T20" fmla="*/ 24 w 37"/>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47">
                  <a:moveTo>
                    <a:pt x="24" y="0"/>
                  </a:moveTo>
                  <a:cubicBezTo>
                    <a:pt x="9" y="0"/>
                    <a:pt x="0" y="11"/>
                    <a:pt x="0" y="24"/>
                  </a:cubicBezTo>
                  <a:cubicBezTo>
                    <a:pt x="0" y="37"/>
                    <a:pt x="8" y="47"/>
                    <a:pt x="23" y="47"/>
                  </a:cubicBezTo>
                  <a:cubicBezTo>
                    <a:pt x="27" y="47"/>
                    <a:pt x="32" y="46"/>
                    <a:pt x="37" y="44"/>
                  </a:cubicBezTo>
                  <a:cubicBezTo>
                    <a:pt x="36" y="42"/>
                    <a:pt x="35" y="39"/>
                    <a:pt x="35" y="37"/>
                  </a:cubicBezTo>
                  <a:cubicBezTo>
                    <a:pt x="32" y="39"/>
                    <a:pt x="28" y="40"/>
                    <a:pt x="24" y="40"/>
                  </a:cubicBezTo>
                  <a:cubicBezTo>
                    <a:pt x="15" y="40"/>
                    <a:pt x="9" y="33"/>
                    <a:pt x="9" y="24"/>
                  </a:cubicBezTo>
                  <a:cubicBezTo>
                    <a:pt x="9" y="15"/>
                    <a:pt x="14" y="7"/>
                    <a:pt x="24" y="7"/>
                  </a:cubicBezTo>
                  <a:cubicBezTo>
                    <a:pt x="29" y="7"/>
                    <a:pt x="32" y="8"/>
                    <a:pt x="36" y="10"/>
                  </a:cubicBezTo>
                  <a:cubicBezTo>
                    <a:pt x="36" y="3"/>
                    <a:pt x="36" y="3"/>
                    <a:pt x="36" y="3"/>
                  </a:cubicBezTo>
                  <a:cubicBezTo>
                    <a:pt x="33" y="1"/>
                    <a:pt x="29" y="0"/>
                    <a:pt x="24"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16">
              <a:extLst>
                <a:ext uri="{FF2B5EF4-FFF2-40B4-BE49-F238E27FC236}">
                  <a16:creationId xmlns:a16="http://schemas.microsoft.com/office/drawing/2014/main" id="{81AFC736-4CAE-4D4A-B5AE-56E01C0DA8D2}"/>
                </a:ext>
              </a:extLst>
            </p:cNvPr>
            <p:cNvSpPr>
              <a:spLocks noEditPoints="1"/>
            </p:cNvSpPr>
            <p:nvPr userDrawn="1"/>
          </p:nvSpPr>
          <p:spPr bwMode="auto">
            <a:xfrm>
              <a:off x="736" y="97"/>
              <a:ext cx="62" cy="106"/>
            </a:xfrm>
            <a:custGeom>
              <a:avLst/>
              <a:gdLst>
                <a:gd name="T0" fmla="*/ 12 w 30"/>
                <a:gd name="T1" fmla="*/ 43 h 50"/>
                <a:gd name="T2" fmla="*/ 8 w 30"/>
                <a:gd name="T3" fmla="*/ 42 h 50"/>
                <a:gd name="T4" fmla="*/ 8 w 30"/>
                <a:gd name="T5" fmla="*/ 23 h 50"/>
                <a:gd name="T6" fmla="*/ 13 w 30"/>
                <a:gd name="T7" fmla="*/ 22 h 50"/>
                <a:gd name="T8" fmla="*/ 22 w 30"/>
                <a:gd name="T9" fmla="*/ 32 h 50"/>
                <a:gd name="T10" fmla="*/ 12 w 30"/>
                <a:gd name="T11" fmla="*/ 43 h 50"/>
                <a:gd name="T12" fmla="*/ 8 w 30"/>
                <a:gd name="T13" fmla="*/ 0 h 50"/>
                <a:gd name="T14" fmla="*/ 0 w 30"/>
                <a:gd name="T15" fmla="*/ 0 h 50"/>
                <a:gd name="T16" fmla="*/ 0 w 30"/>
                <a:gd name="T17" fmla="*/ 47 h 50"/>
                <a:gd name="T18" fmla="*/ 11 w 30"/>
                <a:gd name="T19" fmla="*/ 50 h 50"/>
                <a:gd name="T20" fmla="*/ 30 w 30"/>
                <a:gd name="T21" fmla="*/ 32 h 50"/>
                <a:gd name="T22" fmla="*/ 15 w 30"/>
                <a:gd name="T23" fmla="*/ 15 h 50"/>
                <a:gd name="T24" fmla="*/ 8 w 30"/>
                <a:gd name="T25" fmla="*/ 16 h 50"/>
                <a:gd name="T26" fmla="*/ 8 w 30"/>
                <a:gd name="T2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50">
                  <a:moveTo>
                    <a:pt x="12" y="43"/>
                  </a:moveTo>
                  <a:cubicBezTo>
                    <a:pt x="11" y="43"/>
                    <a:pt x="10" y="43"/>
                    <a:pt x="8" y="42"/>
                  </a:cubicBezTo>
                  <a:cubicBezTo>
                    <a:pt x="8" y="23"/>
                    <a:pt x="8" y="23"/>
                    <a:pt x="8" y="23"/>
                  </a:cubicBezTo>
                  <a:cubicBezTo>
                    <a:pt x="9" y="23"/>
                    <a:pt x="11" y="22"/>
                    <a:pt x="13" y="22"/>
                  </a:cubicBezTo>
                  <a:cubicBezTo>
                    <a:pt x="19" y="22"/>
                    <a:pt x="22" y="26"/>
                    <a:pt x="22" y="32"/>
                  </a:cubicBezTo>
                  <a:cubicBezTo>
                    <a:pt x="22" y="38"/>
                    <a:pt x="18" y="43"/>
                    <a:pt x="12" y="43"/>
                  </a:cubicBezTo>
                  <a:moveTo>
                    <a:pt x="8" y="0"/>
                  </a:moveTo>
                  <a:cubicBezTo>
                    <a:pt x="0" y="0"/>
                    <a:pt x="0" y="0"/>
                    <a:pt x="0" y="0"/>
                  </a:cubicBezTo>
                  <a:cubicBezTo>
                    <a:pt x="0" y="47"/>
                    <a:pt x="0" y="47"/>
                    <a:pt x="0" y="47"/>
                  </a:cubicBezTo>
                  <a:cubicBezTo>
                    <a:pt x="3" y="49"/>
                    <a:pt x="7" y="50"/>
                    <a:pt x="11" y="50"/>
                  </a:cubicBezTo>
                  <a:cubicBezTo>
                    <a:pt x="22" y="50"/>
                    <a:pt x="30" y="43"/>
                    <a:pt x="30" y="32"/>
                  </a:cubicBezTo>
                  <a:cubicBezTo>
                    <a:pt x="30" y="21"/>
                    <a:pt x="23" y="15"/>
                    <a:pt x="15" y="15"/>
                  </a:cubicBezTo>
                  <a:cubicBezTo>
                    <a:pt x="12" y="15"/>
                    <a:pt x="10" y="16"/>
                    <a:pt x="8" y="16"/>
                  </a:cubicBezTo>
                  <a:lnTo>
                    <a:pt x="8" y="0"/>
                  </a:ln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Freeform 17">
              <a:extLst>
                <a:ext uri="{FF2B5EF4-FFF2-40B4-BE49-F238E27FC236}">
                  <a16:creationId xmlns:a16="http://schemas.microsoft.com/office/drawing/2014/main" id="{4DC55DAF-6248-4AB6-8945-9CA5AADE5026}"/>
                </a:ext>
              </a:extLst>
            </p:cNvPr>
            <p:cNvSpPr>
              <a:spLocks noEditPoints="1"/>
            </p:cNvSpPr>
            <p:nvPr userDrawn="1"/>
          </p:nvSpPr>
          <p:spPr bwMode="auto">
            <a:xfrm>
              <a:off x="890" y="97"/>
              <a:ext cx="65" cy="106"/>
            </a:xfrm>
            <a:custGeom>
              <a:avLst/>
              <a:gdLst>
                <a:gd name="T0" fmla="*/ 18 w 31"/>
                <a:gd name="T1" fmla="*/ 43 h 50"/>
                <a:gd name="T2" fmla="*/ 8 w 31"/>
                <a:gd name="T3" fmla="*/ 33 h 50"/>
                <a:gd name="T4" fmla="*/ 18 w 31"/>
                <a:gd name="T5" fmla="*/ 23 h 50"/>
                <a:gd name="T6" fmla="*/ 22 w 31"/>
                <a:gd name="T7" fmla="*/ 23 h 50"/>
                <a:gd name="T8" fmla="*/ 22 w 31"/>
                <a:gd name="T9" fmla="*/ 43 h 50"/>
                <a:gd name="T10" fmla="*/ 18 w 31"/>
                <a:gd name="T11" fmla="*/ 43 h 50"/>
                <a:gd name="T12" fmla="*/ 31 w 31"/>
                <a:gd name="T13" fmla="*/ 0 h 50"/>
                <a:gd name="T14" fmla="*/ 22 w 31"/>
                <a:gd name="T15" fmla="*/ 0 h 50"/>
                <a:gd name="T16" fmla="*/ 22 w 31"/>
                <a:gd name="T17" fmla="*/ 16 h 50"/>
                <a:gd name="T18" fmla="*/ 18 w 31"/>
                <a:gd name="T19" fmla="*/ 16 h 50"/>
                <a:gd name="T20" fmla="*/ 0 w 31"/>
                <a:gd name="T21" fmla="*/ 33 h 50"/>
                <a:gd name="T22" fmla="*/ 19 w 31"/>
                <a:gd name="T23" fmla="*/ 50 h 50"/>
                <a:gd name="T24" fmla="*/ 31 w 31"/>
                <a:gd name="T25" fmla="*/ 48 h 50"/>
                <a:gd name="T26" fmla="*/ 31 w 31"/>
                <a:gd name="T2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50">
                  <a:moveTo>
                    <a:pt x="18" y="43"/>
                  </a:moveTo>
                  <a:cubicBezTo>
                    <a:pt x="13" y="43"/>
                    <a:pt x="8" y="40"/>
                    <a:pt x="8" y="33"/>
                  </a:cubicBezTo>
                  <a:cubicBezTo>
                    <a:pt x="8" y="26"/>
                    <a:pt x="13" y="23"/>
                    <a:pt x="18" y="23"/>
                  </a:cubicBezTo>
                  <a:cubicBezTo>
                    <a:pt x="20" y="23"/>
                    <a:pt x="21" y="23"/>
                    <a:pt x="22" y="23"/>
                  </a:cubicBezTo>
                  <a:cubicBezTo>
                    <a:pt x="22" y="43"/>
                    <a:pt x="22" y="43"/>
                    <a:pt x="22" y="43"/>
                  </a:cubicBezTo>
                  <a:cubicBezTo>
                    <a:pt x="21" y="43"/>
                    <a:pt x="20" y="43"/>
                    <a:pt x="18" y="43"/>
                  </a:cubicBezTo>
                  <a:moveTo>
                    <a:pt x="31" y="0"/>
                  </a:moveTo>
                  <a:cubicBezTo>
                    <a:pt x="22" y="0"/>
                    <a:pt x="22" y="0"/>
                    <a:pt x="22" y="0"/>
                  </a:cubicBezTo>
                  <a:cubicBezTo>
                    <a:pt x="22" y="16"/>
                    <a:pt x="22" y="16"/>
                    <a:pt x="22" y="16"/>
                  </a:cubicBezTo>
                  <a:cubicBezTo>
                    <a:pt x="21" y="16"/>
                    <a:pt x="19" y="16"/>
                    <a:pt x="18" y="16"/>
                  </a:cubicBezTo>
                  <a:cubicBezTo>
                    <a:pt x="8" y="16"/>
                    <a:pt x="0" y="23"/>
                    <a:pt x="0" y="33"/>
                  </a:cubicBezTo>
                  <a:cubicBezTo>
                    <a:pt x="0" y="44"/>
                    <a:pt x="8" y="50"/>
                    <a:pt x="19" y="50"/>
                  </a:cubicBezTo>
                  <a:cubicBezTo>
                    <a:pt x="23" y="50"/>
                    <a:pt x="27" y="49"/>
                    <a:pt x="31" y="48"/>
                  </a:cubicBezTo>
                  <a:lnTo>
                    <a:pt x="31" y="0"/>
                  </a:ln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Freeform 18">
              <a:extLst>
                <a:ext uri="{FF2B5EF4-FFF2-40B4-BE49-F238E27FC236}">
                  <a16:creationId xmlns:a16="http://schemas.microsoft.com/office/drawing/2014/main" id="{9DBEF689-4F97-42E5-8EFC-DB17B6610A23}"/>
                </a:ext>
              </a:extLst>
            </p:cNvPr>
            <p:cNvSpPr>
              <a:spLocks noEditPoints="1"/>
            </p:cNvSpPr>
            <p:nvPr userDrawn="1"/>
          </p:nvSpPr>
          <p:spPr bwMode="auto">
            <a:xfrm>
              <a:off x="1030" y="131"/>
              <a:ext cx="62" cy="72"/>
            </a:xfrm>
            <a:custGeom>
              <a:avLst/>
              <a:gdLst>
                <a:gd name="T0" fmla="*/ 9 w 30"/>
                <a:gd name="T1" fmla="*/ 13 h 34"/>
                <a:gd name="T2" fmla="*/ 15 w 30"/>
                <a:gd name="T3" fmla="*/ 6 h 34"/>
                <a:gd name="T4" fmla="*/ 21 w 30"/>
                <a:gd name="T5" fmla="*/ 13 h 34"/>
                <a:gd name="T6" fmla="*/ 9 w 30"/>
                <a:gd name="T7" fmla="*/ 13 h 34"/>
                <a:gd name="T8" fmla="*/ 15 w 30"/>
                <a:gd name="T9" fmla="*/ 0 h 34"/>
                <a:gd name="T10" fmla="*/ 0 w 30"/>
                <a:gd name="T11" fmla="*/ 17 h 34"/>
                <a:gd name="T12" fmla="*/ 17 w 30"/>
                <a:gd name="T13" fmla="*/ 34 h 34"/>
                <a:gd name="T14" fmla="*/ 29 w 30"/>
                <a:gd name="T15" fmla="*/ 31 h 34"/>
                <a:gd name="T16" fmla="*/ 26 w 30"/>
                <a:gd name="T17" fmla="*/ 25 h 34"/>
                <a:gd name="T18" fmla="*/ 18 w 30"/>
                <a:gd name="T19" fmla="*/ 28 h 34"/>
                <a:gd name="T20" fmla="*/ 9 w 30"/>
                <a:gd name="T21" fmla="*/ 19 h 34"/>
                <a:gd name="T22" fmla="*/ 30 w 30"/>
                <a:gd name="T23" fmla="*/ 19 h 34"/>
                <a:gd name="T24" fmla="*/ 30 w 30"/>
                <a:gd name="T25" fmla="*/ 17 h 34"/>
                <a:gd name="T26" fmla="*/ 15 w 30"/>
                <a:gd name="T2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34">
                  <a:moveTo>
                    <a:pt x="9" y="13"/>
                  </a:moveTo>
                  <a:cubicBezTo>
                    <a:pt x="9" y="10"/>
                    <a:pt x="11" y="6"/>
                    <a:pt x="15" y="6"/>
                  </a:cubicBezTo>
                  <a:cubicBezTo>
                    <a:pt x="19" y="6"/>
                    <a:pt x="21" y="10"/>
                    <a:pt x="21" y="13"/>
                  </a:cubicBezTo>
                  <a:lnTo>
                    <a:pt x="9" y="13"/>
                  </a:lnTo>
                  <a:close/>
                  <a:moveTo>
                    <a:pt x="15" y="0"/>
                  </a:moveTo>
                  <a:cubicBezTo>
                    <a:pt x="6" y="0"/>
                    <a:pt x="0" y="7"/>
                    <a:pt x="0" y="17"/>
                  </a:cubicBezTo>
                  <a:cubicBezTo>
                    <a:pt x="0" y="26"/>
                    <a:pt x="5" y="34"/>
                    <a:pt x="17" y="34"/>
                  </a:cubicBezTo>
                  <a:cubicBezTo>
                    <a:pt x="21" y="34"/>
                    <a:pt x="25" y="33"/>
                    <a:pt x="29" y="31"/>
                  </a:cubicBezTo>
                  <a:cubicBezTo>
                    <a:pt x="26" y="25"/>
                    <a:pt x="26" y="25"/>
                    <a:pt x="26" y="25"/>
                  </a:cubicBezTo>
                  <a:cubicBezTo>
                    <a:pt x="24" y="27"/>
                    <a:pt x="21" y="28"/>
                    <a:pt x="18" y="28"/>
                  </a:cubicBezTo>
                  <a:cubicBezTo>
                    <a:pt x="13" y="28"/>
                    <a:pt x="9" y="24"/>
                    <a:pt x="9" y="19"/>
                  </a:cubicBezTo>
                  <a:cubicBezTo>
                    <a:pt x="30" y="19"/>
                    <a:pt x="30" y="19"/>
                    <a:pt x="30" y="19"/>
                  </a:cubicBezTo>
                  <a:cubicBezTo>
                    <a:pt x="30" y="17"/>
                    <a:pt x="30" y="17"/>
                    <a:pt x="30" y="17"/>
                  </a:cubicBezTo>
                  <a:cubicBezTo>
                    <a:pt x="30" y="6"/>
                    <a:pt x="24" y="0"/>
                    <a:pt x="15"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Freeform 19">
              <a:extLst>
                <a:ext uri="{FF2B5EF4-FFF2-40B4-BE49-F238E27FC236}">
                  <a16:creationId xmlns:a16="http://schemas.microsoft.com/office/drawing/2014/main" id="{E91BA4F3-2E65-4A6F-BB2F-FD77364946CF}"/>
                </a:ext>
              </a:extLst>
            </p:cNvPr>
            <p:cNvSpPr>
              <a:spLocks noEditPoints="1"/>
            </p:cNvSpPr>
            <p:nvPr userDrawn="1"/>
          </p:nvSpPr>
          <p:spPr bwMode="auto">
            <a:xfrm>
              <a:off x="549" y="131"/>
              <a:ext cx="58" cy="72"/>
            </a:xfrm>
            <a:custGeom>
              <a:avLst/>
              <a:gdLst>
                <a:gd name="T0" fmla="*/ 13 w 28"/>
                <a:gd name="T1" fmla="*/ 28 h 34"/>
                <a:gd name="T2" fmla="*/ 9 w 28"/>
                <a:gd name="T3" fmla="*/ 23 h 34"/>
                <a:gd name="T4" fmla="*/ 11 w 28"/>
                <a:gd name="T5" fmla="*/ 19 h 34"/>
                <a:gd name="T6" fmla="*/ 15 w 28"/>
                <a:gd name="T7" fmla="*/ 18 h 34"/>
                <a:gd name="T8" fmla="*/ 20 w 28"/>
                <a:gd name="T9" fmla="*/ 18 h 34"/>
                <a:gd name="T10" fmla="*/ 20 w 28"/>
                <a:gd name="T11" fmla="*/ 25 h 34"/>
                <a:gd name="T12" fmla="*/ 20 w 28"/>
                <a:gd name="T13" fmla="*/ 25 h 34"/>
                <a:gd name="T14" fmla="*/ 13 w 28"/>
                <a:gd name="T15" fmla="*/ 28 h 34"/>
                <a:gd name="T16" fmla="*/ 15 w 28"/>
                <a:gd name="T17" fmla="*/ 0 h 34"/>
                <a:gd name="T18" fmla="*/ 2 w 28"/>
                <a:gd name="T19" fmla="*/ 3 h 34"/>
                <a:gd name="T20" fmla="*/ 5 w 28"/>
                <a:gd name="T21" fmla="*/ 8 h 34"/>
                <a:gd name="T22" fmla="*/ 14 w 28"/>
                <a:gd name="T23" fmla="*/ 6 h 34"/>
                <a:gd name="T24" fmla="*/ 20 w 28"/>
                <a:gd name="T25" fmla="*/ 12 h 34"/>
                <a:gd name="T26" fmla="*/ 20 w 28"/>
                <a:gd name="T27" fmla="*/ 13 h 34"/>
                <a:gd name="T28" fmla="*/ 14 w 28"/>
                <a:gd name="T29" fmla="*/ 13 h 34"/>
                <a:gd name="T30" fmla="*/ 6 w 28"/>
                <a:gd name="T31" fmla="*/ 15 h 34"/>
                <a:gd name="T32" fmla="*/ 0 w 28"/>
                <a:gd name="T33" fmla="*/ 24 h 34"/>
                <a:gd name="T34" fmla="*/ 11 w 28"/>
                <a:gd name="T35" fmla="*/ 34 h 34"/>
                <a:gd name="T36" fmla="*/ 21 w 28"/>
                <a:gd name="T37" fmla="*/ 30 h 34"/>
                <a:gd name="T38" fmla="*/ 21 w 28"/>
                <a:gd name="T39" fmla="*/ 30 h 34"/>
                <a:gd name="T40" fmla="*/ 23 w 28"/>
                <a:gd name="T41" fmla="*/ 32 h 34"/>
                <a:gd name="T42" fmla="*/ 28 w 28"/>
                <a:gd name="T43" fmla="*/ 34 h 34"/>
                <a:gd name="T44" fmla="*/ 28 w 28"/>
                <a:gd name="T45" fmla="*/ 34 h 34"/>
                <a:gd name="T46" fmla="*/ 28 w 28"/>
                <a:gd name="T47" fmla="*/ 34 h 34"/>
                <a:gd name="T48" fmla="*/ 28 w 28"/>
                <a:gd name="T49" fmla="*/ 15 h 34"/>
                <a:gd name="T50" fmla="*/ 28 w 28"/>
                <a:gd name="T51" fmla="*/ 15 h 34"/>
                <a:gd name="T52" fmla="*/ 28 w 28"/>
                <a:gd name="T53" fmla="*/ 12 h 34"/>
                <a:gd name="T54" fmla="*/ 15 w 28"/>
                <a:gd name="T55"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8" h="34">
                  <a:moveTo>
                    <a:pt x="13" y="28"/>
                  </a:moveTo>
                  <a:cubicBezTo>
                    <a:pt x="10" y="28"/>
                    <a:pt x="9" y="26"/>
                    <a:pt x="9" y="23"/>
                  </a:cubicBezTo>
                  <a:cubicBezTo>
                    <a:pt x="9" y="21"/>
                    <a:pt x="9" y="20"/>
                    <a:pt x="11" y="19"/>
                  </a:cubicBezTo>
                  <a:cubicBezTo>
                    <a:pt x="12" y="19"/>
                    <a:pt x="13" y="18"/>
                    <a:pt x="15" y="18"/>
                  </a:cubicBezTo>
                  <a:cubicBezTo>
                    <a:pt x="20" y="18"/>
                    <a:pt x="20" y="18"/>
                    <a:pt x="20" y="18"/>
                  </a:cubicBezTo>
                  <a:cubicBezTo>
                    <a:pt x="20" y="25"/>
                    <a:pt x="20" y="25"/>
                    <a:pt x="20" y="25"/>
                  </a:cubicBezTo>
                  <a:cubicBezTo>
                    <a:pt x="20" y="25"/>
                    <a:pt x="20" y="25"/>
                    <a:pt x="20" y="25"/>
                  </a:cubicBezTo>
                  <a:cubicBezTo>
                    <a:pt x="18" y="26"/>
                    <a:pt x="16" y="28"/>
                    <a:pt x="13" y="28"/>
                  </a:cubicBezTo>
                  <a:moveTo>
                    <a:pt x="15" y="0"/>
                  </a:moveTo>
                  <a:cubicBezTo>
                    <a:pt x="10" y="0"/>
                    <a:pt x="6" y="1"/>
                    <a:pt x="2" y="3"/>
                  </a:cubicBezTo>
                  <a:cubicBezTo>
                    <a:pt x="5" y="8"/>
                    <a:pt x="5" y="8"/>
                    <a:pt x="5" y="8"/>
                  </a:cubicBezTo>
                  <a:cubicBezTo>
                    <a:pt x="7" y="7"/>
                    <a:pt x="10" y="6"/>
                    <a:pt x="14" y="6"/>
                  </a:cubicBezTo>
                  <a:cubicBezTo>
                    <a:pt x="17" y="6"/>
                    <a:pt x="20" y="8"/>
                    <a:pt x="20" y="12"/>
                  </a:cubicBezTo>
                  <a:cubicBezTo>
                    <a:pt x="20" y="13"/>
                    <a:pt x="20" y="13"/>
                    <a:pt x="20" y="13"/>
                  </a:cubicBezTo>
                  <a:cubicBezTo>
                    <a:pt x="14" y="13"/>
                    <a:pt x="14" y="13"/>
                    <a:pt x="14" y="13"/>
                  </a:cubicBezTo>
                  <a:cubicBezTo>
                    <a:pt x="11" y="13"/>
                    <a:pt x="8" y="13"/>
                    <a:pt x="6" y="15"/>
                  </a:cubicBezTo>
                  <a:cubicBezTo>
                    <a:pt x="2" y="16"/>
                    <a:pt x="0" y="19"/>
                    <a:pt x="0" y="24"/>
                  </a:cubicBezTo>
                  <a:cubicBezTo>
                    <a:pt x="0" y="30"/>
                    <a:pt x="5" y="34"/>
                    <a:pt x="11" y="34"/>
                  </a:cubicBezTo>
                  <a:cubicBezTo>
                    <a:pt x="15" y="34"/>
                    <a:pt x="18" y="32"/>
                    <a:pt x="21" y="30"/>
                  </a:cubicBezTo>
                  <a:cubicBezTo>
                    <a:pt x="21" y="30"/>
                    <a:pt x="21" y="30"/>
                    <a:pt x="21" y="30"/>
                  </a:cubicBezTo>
                  <a:cubicBezTo>
                    <a:pt x="22" y="31"/>
                    <a:pt x="23" y="32"/>
                    <a:pt x="23" y="32"/>
                  </a:cubicBezTo>
                  <a:cubicBezTo>
                    <a:pt x="28" y="34"/>
                    <a:pt x="28" y="34"/>
                    <a:pt x="28" y="34"/>
                  </a:cubicBezTo>
                  <a:cubicBezTo>
                    <a:pt x="28" y="34"/>
                    <a:pt x="28" y="34"/>
                    <a:pt x="28" y="34"/>
                  </a:cubicBezTo>
                  <a:cubicBezTo>
                    <a:pt x="28" y="34"/>
                    <a:pt x="28" y="34"/>
                    <a:pt x="28" y="34"/>
                  </a:cubicBezTo>
                  <a:cubicBezTo>
                    <a:pt x="28" y="15"/>
                    <a:pt x="28" y="15"/>
                    <a:pt x="28" y="15"/>
                  </a:cubicBezTo>
                  <a:cubicBezTo>
                    <a:pt x="28" y="15"/>
                    <a:pt x="28" y="15"/>
                    <a:pt x="28" y="15"/>
                  </a:cubicBezTo>
                  <a:cubicBezTo>
                    <a:pt x="28" y="12"/>
                    <a:pt x="28" y="12"/>
                    <a:pt x="28" y="12"/>
                  </a:cubicBezTo>
                  <a:cubicBezTo>
                    <a:pt x="28" y="4"/>
                    <a:pt x="24" y="0"/>
                    <a:pt x="15"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Freeform 20">
              <a:extLst>
                <a:ext uri="{FF2B5EF4-FFF2-40B4-BE49-F238E27FC236}">
                  <a16:creationId xmlns:a16="http://schemas.microsoft.com/office/drawing/2014/main" id="{FDA9F99D-28D9-4473-ABAE-6B521216FD34}"/>
                </a:ext>
              </a:extLst>
            </p:cNvPr>
            <p:cNvSpPr>
              <a:spLocks/>
            </p:cNvSpPr>
            <p:nvPr userDrawn="1"/>
          </p:nvSpPr>
          <p:spPr bwMode="auto">
            <a:xfrm>
              <a:off x="619" y="129"/>
              <a:ext cx="105" cy="72"/>
            </a:xfrm>
            <a:custGeom>
              <a:avLst/>
              <a:gdLst>
                <a:gd name="T0" fmla="*/ 0 w 50"/>
                <a:gd name="T1" fmla="*/ 0 h 34"/>
                <a:gd name="T2" fmla="*/ 0 w 50"/>
                <a:gd name="T3" fmla="*/ 0 h 34"/>
                <a:gd name="T4" fmla="*/ 0 w 50"/>
                <a:gd name="T5" fmla="*/ 5 h 34"/>
                <a:gd name="T6" fmla="*/ 0 w 50"/>
                <a:gd name="T7" fmla="*/ 34 h 34"/>
                <a:gd name="T8" fmla="*/ 8 w 50"/>
                <a:gd name="T9" fmla="*/ 34 h 34"/>
                <a:gd name="T10" fmla="*/ 8 w 50"/>
                <a:gd name="T11" fmla="*/ 19 h 34"/>
                <a:gd name="T12" fmla="*/ 8 w 50"/>
                <a:gd name="T13" fmla="*/ 11 h 34"/>
                <a:gd name="T14" fmla="*/ 16 w 50"/>
                <a:gd name="T15" fmla="*/ 8 h 34"/>
                <a:gd name="T16" fmla="*/ 21 w 50"/>
                <a:gd name="T17" fmla="*/ 15 h 34"/>
                <a:gd name="T18" fmla="*/ 21 w 50"/>
                <a:gd name="T19" fmla="*/ 34 h 34"/>
                <a:gd name="T20" fmla="*/ 29 w 50"/>
                <a:gd name="T21" fmla="*/ 34 h 34"/>
                <a:gd name="T22" fmla="*/ 29 w 50"/>
                <a:gd name="T23" fmla="*/ 12 h 34"/>
                <a:gd name="T24" fmla="*/ 29 w 50"/>
                <a:gd name="T25" fmla="*/ 11 h 34"/>
                <a:gd name="T26" fmla="*/ 37 w 50"/>
                <a:gd name="T27" fmla="*/ 8 h 34"/>
                <a:gd name="T28" fmla="*/ 42 w 50"/>
                <a:gd name="T29" fmla="*/ 15 h 34"/>
                <a:gd name="T30" fmla="*/ 42 w 50"/>
                <a:gd name="T31" fmla="*/ 34 h 34"/>
                <a:gd name="T32" fmla="*/ 50 w 50"/>
                <a:gd name="T33" fmla="*/ 34 h 34"/>
                <a:gd name="T34" fmla="*/ 50 w 50"/>
                <a:gd name="T35" fmla="*/ 12 h 34"/>
                <a:gd name="T36" fmla="*/ 39 w 50"/>
                <a:gd name="T37" fmla="*/ 1 h 34"/>
                <a:gd name="T38" fmla="*/ 28 w 50"/>
                <a:gd name="T39" fmla="*/ 6 h 34"/>
                <a:gd name="T40" fmla="*/ 19 w 50"/>
                <a:gd name="T41" fmla="*/ 1 h 34"/>
                <a:gd name="T42" fmla="*/ 8 w 50"/>
                <a:gd name="T43" fmla="*/ 5 h 34"/>
                <a:gd name="T44" fmla="*/ 8 w 50"/>
                <a:gd name="T45" fmla="*/ 5 h 34"/>
                <a:gd name="T46" fmla="*/ 5 w 50"/>
                <a:gd name="T47" fmla="*/ 2 h 34"/>
                <a:gd name="T48" fmla="*/ 0 w 50"/>
                <a:gd name="T4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 h="34">
                  <a:moveTo>
                    <a:pt x="0" y="0"/>
                  </a:moveTo>
                  <a:cubicBezTo>
                    <a:pt x="0" y="0"/>
                    <a:pt x="0" y="0"/>
                    <a:pt x="0" y="0"/>
                  </a:cubicBezTo>
                  <a:cubicBezTo>
                    <a:pt x="0" y="5"/>
                    <a:pt x="0" y="5"/>
                    <a:pt x="0" y="5"/>
                  </a:cubicBezTo>
                  <a:cubicBezTo>
                    <a:pt x="0" y="34"/>
                    <a:pt x="0" y="34"/>
                    <a:pt x="0" y="34"/>
                  </a:cubicBezTo>
                  <a:cubicBezTo>
                    <a:pt x="8" y="34"/>
                    <a:pt x="8" y="34"/>
                    <a:pt x="8" y="34"/>
                  </a:cubicBezTo>
                  <a:cubicBezTo>
                    <a:pt x="8" y="19"/>
                    <a:pt x="8" y="19"/>
                    <a:pt x="8" y="19"/>
                  </a:cubicBezTo>
                  <a:cubicBezTo>
                    <a:pt x="8" y="11"/>
                    <a:pt x="8" y="11"/>
                    <a:pt x="8" y="11"/>
                  </a:cubicBezTo>
                  <a:cubicBezTo>
                    <a:pt x="11" y="9"/>
                    <a:pt x="14" y="8"/>
                    <a:pt x="16" y="8"/>
                  </a:cubicBezTo>
                  <a:cubicBezTo>
                    <a:pt x="20" y="8"/>
                    <a:pt x="21" y="11"/>
                    <a:pt x="21" y="15"/>
                  </a:cubicBezTo>
                  <a:cubicBezTo>
                    <a:pt x="21" y="34"/>
                    <a:pt x="21" y="34"/>
                    <a:pt x="21" y="34"/>
                  </a:cubicBezTo>
                  <a:cubicBezTo>
                    <a:pt x="29" y="34"/>
                    <a:pt x="29" y="34"/>
                    <a:pt x="29" y="34"/>
                  </a:cubicBezTo>
                  <a:cubicBezTo>
                    <a:pt x="29" y="12"/>
                    <a:pt x="29" y="12"/>
                    <a:pt x="29" y="12"/>
                  </a:cubicBezTo>
                  <a:cubicBezTo>
                    <a:pt x="29" y="11"/>
                    <a:pt x="29" y="11"/>
                    <a:pt x="29" y="11"/>
                  </a:cubicBezTo>
                  <a:cubicBezTo>
                    <a:pt x="32" y="9"/>
                    <a:pt x="34" y="8"/>
                    <a:pt x="37" y="8"/>
                  </a:cubicBezTo>
                  <a:cubicBezTo>
                    <a:pt x="41" y="8"/>
                    <a:pt x="42" y="11"/>
                    <a:pt x="42" y="15"/>
                  </a:cubicBezTo>
                  <a:cubicBezTo>
                    <a:pt x="42" y="34"/>
                    <a:pt x="42" y="34"/>
                    <a:pt x="42" y="34"/>
                  </a:cubicBezTo>
                  <a:cubicBezTo>
                    <a:pt x="50" y="34"/>
                    <a:pt x="50" y="34"/>
                    <a:pt x="50" y="34"/>
                  </a:cubicBezTo>
                  <a:cubicBezTo>
                    <a:pt x="50" y="12"/>
                    <a:pt x="50" y="12"/>
                    <a:pt x="50" y="12"/>
                  </a:cubicBezTo>
                  <a:cubicBezTo>
                    <a:pt x="50" y="4"/>
                    <a:pt x="45" y="1"/>
                    <a:pt x="39" y="1"/>
                  </a:cubicBezTo>
                  <a:cubicBezTo>
                    <a:pt x="36" y="1"/>
                    <a:pt x="31" y="2"/>
                    <a:pt x="28" y="6"/>
                  </a:cubicBezTo>
                  <a:cubicBezTo>
                    <a:pt x="26" y="2"/>
                    <a:pt x="23" y="1"/>
                    <a:pt x="19" y="1"/>
                  </a:cubicBezTo>
                  <a:cubicBezTo>
                    <a:pt x="15" y="1"/>
                    <a:pt x="11" y="3"/>
                    <a:pt x="8" y="5"/>
                  </a:cubicBezTo>
                  <a:cubicBezTo>
                    <a:pt x="8" y="5"/>
                    <a:pt x="8" y="5"/>
                    <a:pt x="8" y="5"/>
                  </a:cubicBezTo>
                  <a:cubicBezTo>
                    <a:pt x="7" y="3"/>
                    <a:pt x="5" y="3"/>
                    <a:pt x="5" y="2"/>
                  </a:cubicBezTo>
                  <a:cubicBezTo>
                    <a:pt x="0" y="0"/>
                    <a:pt x="0" y="0"/>
                    <a:pt x="0" y="0"/>
                  </a:cubicBez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21">
              <a:extLst>
                <a:ext uri="{FF2B5EF4-FFF2-40B4-BE49-F238E27FC236}">
                  <a16:creationId xmlns:a16="http://schemas.microsoft.com/office/drawing/2014/main" id="{3E4BB18F-D60F-4E54-B597-FBF8870A2456}"/>
                </a:ext>
              </a:extLst>
            </p:cNvPr>
            <p:cNvSpPr>
              <a:spLocks/>
            </p:cNvSpPr>
            <p:nvPr userDrawn="1"/>
          </p:nvSpPr>
          <p:spPr bwMode="auto">
            <a:xfrm>
              <a:off x="809" y="131"/>
              <a:ext cx="44" cy="70"/>
            </a:xfrm>
            <a:custGeom>
              <a:avLst/>
              <a:gdLst>
                <a:gd name="T0" fmla="*/ 17 w 21"/>
                <a:gd name="T1" fmla="*/ 0 h 33"/>
                <a:gd name="T2" fmla="*/ 8 w 21"/>
                <a:gd name="T3" fmla="*/ 4 h 33"/>
                <a:gd name="T4" fmla="*/ 7 w 21"/>
                <a:gd name="T5" fmla="*/ 1 h 33"/>
                <a:gd name="T6" fmla="*/ 0 w 21"/>
                <a:gd name="T7" fmla="*/ 1 h 33"/>
                <a:gd name="T8" fmla="*/ 0 w 21"/>
                <a:gd name="T9" fmla="*/ 33 h 33"/>
                <a:gd name="T10" fmla="*/ 8 w 21"/>
                <a:gd name="T11" fmla="*/ 33 h 33"/>
                <a:gd name="T12" fmla="*/ 8 w 21"/>
                <a:gd name="T13" fmla="*/ 10 h 33"/>
                <a:gd name="T14" fmla="*/ 15 w 21"/>
                <a:gd name="T15" fmla="*/ 6 h 33"/>
                <a:gd name="T16" fmla="*/ 21 w 21"/>
                <a:gd name="T17" fmla="*/ 8 h 33"/>
                <a:gd name="T18" fmla="*/ 21 w 21"/>
                <a:gd name="T19" fmla="*/ 1 h 33"/>
                <a:gd name="T20" fmla="*/ 17 w 21"/>
                <a:gd name="T2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33">
                  <a:moveTo>
                    <a:pt x="17" y="0"/>
                  </a:moveTo>
                  <a:cubicBezTo>
                    <a:pt x="13" y="0"/>
                    <a:pt x="10" y="2"/>
                    <a:pt x="8" y="4"/>
                  </a:cubicBezTo>
                  <a:cubicBezTo>
                    <a:pt x="7" y="1"/>
                    <a:pt x="7" y="1"/>
                    <a:pt x="7" y="1"/>
                  </a:cubicBezTo>
                  <a:cubicBezTo>
                    <a:pt x="0" y="1"/>
                    <a:pt x="0" y="1"/>
                    <a:pt x="0" y="1"/>
                  </a:cubicBezTo>
                  <a:cubicBezTo>
                    <a:pt x="0" y="33"/>
                    <a:pt x="0" y="33"/>
                    <a:pt x="0" y="33"/>
                  </a:cubicBezTo>
                  <a:cubicBezTo>
                    <a:pt x="8" y="33"/>
                    <a:pt x="8" y="33"/>
                    <a:pt x="8" y="33"/>
                  </a:cubicBezTo>
                  <a:cubicBezTo>
                    <a:pt x="8" y="10"/>
                    <a:pt x="8" y="10"/>
                    <a:pt x="8" y="10"/>
                  </a:cubicBezTo>
                  <a:cubicBezTo>
                    <a:pt x="11" y="7"/>
                    <a:pt x="13" y="6"/>
                    <a:pt x="15" y="6"/>
                  </a:cubicBezTo>
                  <a:cubicBezTo>
                    <a:pt x="18" y="6"/>
                    <a:pt x="21" y="8"/>
                    <a:pt x="21" y="8"/>
                  </a:cubicBezTo>
                  <a:cubicBezTo>
                    <a:pt x="21" y="1"/>
                    <a:pt x="21" y="1"/>
                    <a:pt x="21" y="1"/>
                  </a:cubicBezTo>
                  <a:cubicBezTo>
                    <a:pt x="19" y="0"/>
                    <a:pt x="18" y="0"/>
                    <a:pt x="17"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Freeform 22">
              <a:extLst>
                <a:ext uri="{FF2B5EF4-FFF2-40B4-BE49-F238E27FC236}">
                  <a16:creationId xmlns:a16="http://schemas.microsoft.com/office/drawing/2014/main" id="{1C262D55-5ACD-40EB-9985-8B64BAEB676E}"/>
                </a:ext>
              </a:extLst>
            </p:cNvPr>
            <p:cNvSpPr>
              <a:spLocks noEditPoints="1"/>
            </p:cNvSpPr>
            <p:nvPr userDrawn="1"/>
          </p:nvSpPr>
          <p:spPr bwMode="auto">
            <a:xfrm>
              <a:off x="861" y="99"/>
              <a:ext cx="21" cy="102"/>
            </a:xfrm>
            <a:custGeom>
              <a:avLst/>
              <a:gdLst>
                <a:gd name="T0" fmla="*/ 9 w 10"/>
                <a:gd name="T1" fmla="*/ 16 h 48"/>
                <a:gd name="T2" fmla="*/ 0 w 10"/>
                <a:gd name="T3" fmla="*/ 16 h 48"/>
                <a:gd name="T4" fmla="*/ 0 w 10"/>
                <a:gd name="T5" fmla="*/ 48 h 48"/>
                <a:gd name="T6" fmla="*/ 9 w 10"/>
                <a:gd name="T7" fmla="*/ 48 h 48"/>
                <a:gd name="T8" fmla="*/ 9 w 10"/>
                <a:gd name="T9" fmla="*/ 16 h 48"/>
                <a:gd name="T10" fmla="*/ 5 w 10"/>
                <a:gd name="T11" fmla="*/ 0 h 48"/>
                <a:gd name="T12" fmla="*/ 0 w 10"/>
                <a:gd name="T13" fmla="*/ 5 h 48"/>
                <a:gd name="T14" fmla="*/ 5 w 10"/>
                <a:gd name="T15" fmla="*/ 10 h 48"/>
                <a:gd name="T16" fmla="*/ 10 w 10"/>
                <a:gd name="T17" fmla="*/ 5 h 48"/>
                <a:gd name="T18" fmla="*/ 5 w 10"/>
                <a:gd name="T1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48">
                  <a:moveTo>
                    <a:pt x="9" y="16"/>
                  </a:moveTo>
                  <a:cubicBezTo>
                    <a:pt x="0" y="16"/>
                    <a:pt x="0" y="16"/>
                    <a:pt x="0" y="16"/>
                  </a:cubicBezTo>
                  <a:cubicBezTo>
                    <a:pt x="0" y="48"/>
                    <a:pt x="0" y="48"/>
                    <a:pt x="0" y="48"/>
                  </a:cubicBezTo>
                  <a:cubicBezTo>
                    <a:pt x="9" y="48"/>
                    <a:pt x="9" y="48"/>
                    <a:pt x="9" y="48"/>
                  </a:cubicBezTo>
                  <a:lnTo>
                    <a:pt x="9" y="16"/>
                  </a:lnTo>
                  <a:close/>
                  <a:moveTo>
                    <a:pt x="5" y="0"/>
                  </a:moveTo>
                  <a:cubicBezTo>
                    <a:pt x="2" y="0"/>
                    <a:pt x="0" y="3"/>
                    <a:pt x="0" y="5"/>
                  </a:cubicBezTo>
                  <a:cubicBezTo>
                    <a:pt x="0" y="8"/>
                    <a:pt x="2" y="10"/>
                    <a:pt x="5" y="10"/>
                  </a:cubicBezTo>
                  <a:cubicBezTo>
                    <a:pt x="7" y="10"/>
                    <a:pt x="10" y="8"/>
                    <a:pt x="10" y="5"/>
                  </a:cubicBezTo>
                  <a:cubicBezTo>
                    <a:pt x="10" y="3"/>
                    <a:pt x="7" y="0"/>
                    <a:pt x="5"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Freeform 23">
              <a:extLst>
                <a:ext uri="{FF2B5EF4-FFF2-40B4-BE49-F238E27FC236}">
                  <a16:creationId xmlns:a16="http://schemas.microsoft.com/office/drawing/2014/main" id="{222A495C-A4EB-4350-A834-4F3A6C31FE87}"/>
                </a:ext>
              </a:extLst>
            </p:cNvPr>
            <p:cNvSpPr>
              <a:spLocks noEditPoints="1"/>
            </p:cNvSpPr>
            <p:nvPr userDrawn="1"/>
          </p:nvSpPr>
          <p:spPr bwMode="auto">
            <a:xfrm>
              <a:off x="961" y="129"/>
              <a:ext cx="69" cy="103"/>
            </a:xfrm>
            <a:custGeom>
              <a:avLst/>
              <a:gdLst>
                <a:gd name="T0" fmla="*/ 16 w 33"/>
                <a:gd name="T1" fmla="*/ 44 h 49"/>
                <a:gd name="T2" fmla="*/ 7 w 33"/>
                <a:gd name="T3" fmla="*/ 38 h 49"/>
                <a:gd name="T4" fmla="*/ 10 w 33"/>
                <a:gd name="T5" fmla="*/ 34 h 49"/>
                <a:gd name="T6" fmla="*/ 24 w 33"/>
                <a:gd name="T7" fmla="*/ 40 h 49"/>
                <a:gd name="T8" fmla="*/ 16 w 33"/>
                <a:gd name="T9" fmla="*/ 44 h 49"/>
                <a:gd name="T10" fmla="*/ 16 w 33"/>
                <a:gd name="T11" fmla="*/ 18 h 49"/>
                <a:gd name="T12" fmla="*/ 10 w 33"/>
                <a:gd name="T13" fmla="*/ 12 h 49"/>
                <a:gd name="T14" fmla="*/ 16 w 33"/>
                <a:gd name="T15" fmla="*/ 6 h 49"/>
                <a:gd name="T16" fmla="*/ 21 w 33"/>
                <a:gd name="T17" fmla="*/ 12 h 49"/>
                <a:gd name="T18" fmla="*/ 16 w 33"/>
                <a:gd name="T19" fmla="*/ 18 h 49"/>
                <a:gd name="T20" fmla="*/ 33 w 33"/>
                <a:gd name="T21" fmla="*/ 0 h 49"/>
                <a:gd name="T22" fmla="*/ 27 w 33"/>
                <a:gd name="T23" fmla="*/ 0 h 49"/>
                <a:gd name="T24" fmla="*/ 21 w 33"/>
                <a:gd name="T25" fmla="*/ 0 h 49"/>
                <a:gd name="T26" fmla="*/ 20 w 33"/>
                <a:gd name="T27" fmla="*/ 0 h 49"/>
                <a:gd name="T28" fmla="*/ 20 w 33"/>
                <a:gd name="T29" fmla="*/ 0 h 49"/>
                <a:gd name="T30" fmla="*/ 15 w 33"/>
                <a:gd name="T31" fmla="*/ 0 h 49"/>
                <a:gd name="T32" fmla="*/ 2 w 33"/>
                <a:gd name="T33" fmla="*/ 12 h 49"/>
                <a:gd name="T34" fmla="*/ 7 w 33"/>
                <a:gd name="T35" fmla="*/ 22 h 49"/>
                <a:gd name="T36" fmla="*/ 4 w 33"/>
                <a:gd name="T37" fmla="*/ 28 h 49"/>
                <a:gd name="T38" fmla="*/ 6 w 33"/>
                <a:gd name="T39" fmla="*/ 32 h 49"/>
                <a:gd name="T40" fmla="*/ 0 w 33"/>
                <a:gd name="T41" fmla="*/ 40 h 49"/>
                <a:gd name="T42" fmla="*/ 15 w 33"/>
                <a:gd name="T43" fmla="*/ 49 h 49"/>
                <a:gd name="T44" fmla="*/ 32 w 33"/>
                <a:gd name="T45" fmla="*/ 39 h 49"/>
                <a:gd name="T46" fmla="*/ 11 w 33"/>
                <a:gd name="T47" fmla="*/ 26 h 49"/>
                <a:gd name="T48" fmla="*/ 12 w 33"/>
                <a:gd name="T49" fmla="*/ 24 h 49"/>
                <a:gd name="T50" fmla="*/ 16 w 33"/>
                <a:gd name="T51" fmla="*/ 24 h 49"/>
                <a:gd name="T52" fmla="*/ 29 w 33"/>
                <a:gd name="T53" fmla="*/ 12 h 49"/>
                <a:gd name="T54" fmla="*/ 27 w 33"/>
                <a:gd name="T55" fmla="*/ 5 h 49"/>
                <a:gd name="T56" fmla="*/ 27 w 33"/>
                <a:gd name="T57" fmla="*/ 5 h 49"/>
                <a:gd name="T58" fmla="*/ 28 w 33"/>
                <a:gd name="T59" fmla="*/ 5 h 49"/>
                <a:gd name="T60" fmla="*/ 28 w 33"/>
                <a:gd name="T61" fmla="*/ 5 h 49"/>
                <a:gd name="T62" fmla="*/ 32 w 33"/>
                <a:gd name="T63" fmla="*/ 3 h 49"/>
                <a:gd name="T64" fmla="*/ 33 w 33"/>
                <a:gd name="T65" fmla="*/ 0 h 49"/>
                <a:gd name="T66" fmla="*/ 33 w 33"/>
                <a:gd name="T67"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49">
                  <a:moveTo>
                    <a:pt x="16" y="44"/>
                  </a:moveTo>
                  <a:cubicBezTo>
                    <a:pt x="11" y="44"/>
                    <a:pt x="7" y="42"/>
                    <a:pt x="7" y="38"/>
                  </a:cubicBezTo>
                  <a:cubicBezTo>
                    <a:pt x="7" y="36"/>
                    <a:pt x="9" y="35"/>
                    <a:pt x="10" y="34"/>
                  </a:cubicBezTo>
                  <a:cubicBezTo>
                    <a:pt x="14" y="36"/>
                    <a:pt x="24" y="35"/>
                    <a:pt x="24" y="40"/>
                  </a:cubicBezTo>
                  <a:cubicBezTo>
                    <a:pt x="24" y="42"/>
                    <a:pt x="21" y="44"/>
                    <a:pt x="16" y="44"/>
                  </a:cubicBezTo>
                  <a:moveTo>
                    <a:pt x="16" y="18"/>
                  </a:moveTo>
                  <a:cubicBezTo>
                    <a:pt x="12" y="18"/>
                    <a:pt x="10" y="15"/>
                    <a:pt x="10" y="12"/>
                  </a:cubicBezTo>
                  <a:cubicBezTo>
                    <a:pt x="10" y="8"/>
                    <a:pt x="12" y="6"/>
                    <a:pt x="16" y="6"/>
                  </a:cubicBezTo>
                  <a:cubicBezTo>
                    <a:pt x="19" y="6"/>
                    <a:pt x="21" y="9"/>
                    <a:pt x="21" y="12"/>
                  </a:cubicBezTo>
                  <a:cubicBezTo>
                    <a:pt x="21" y="16"/>
                    <a:pt x="19" y="18"/>
                    <a:pt x="16" y="18"/>
                  </a:cubicBezTo>
                  <a:moveTo>
                    <a:pt x="33" y="0"/>
                  </a:moveTo>
                  <a:cubicBezTo>
                    <a:pt x="27" y="0"/>
                    <a:pt x="27" y="0"/>
                    <a:pt x="27" y="0"/>
                  </a:cubicBezTo>
                  <a:cubicBezTo>
                    <a:pt x="21" y="0"/>
                    <a:pt x="21" y="0"/>
                    <a:pt x="21" y="0"/>
                  </a:cubicBezTo>
                  <a:cubicBezTo>
                    <a:pt x="20" y="0"/>
                    <a:pt x="20" y="0"/>
                    <a:pt x="20" y="0"/>
                  </a:cubicBezTo>
                  <a:cubicBezTo>
                    <a:pt x="20" y="0"/>
                    <a:pt x="20" y="0"/>
                    <a:pt x="20" y="0"/>
                  </a:cubicBezTo>
                  <a:cubicBezTo>
                    <a:pt x="15" y="0"/>
                    <a:pt x="15" y="0"/>
                    <a:pt x="15" y="0"/>
                  </a:cubicBezTo>
                  <a:cubicBezTo>
                    <a:pt x="6" y="0"/>
                    <a:pt x="2" y="6"/>
                    <a:pt x="2" y="12"/>
                  </a:cubicBezTo>
                  <a:cubicBezTo>
                    <a:pt x="2" y="16"/>
                    <a:pt x="4" y="20"/>
                    <a:pt x="7" y="22"/>
                  </a:cubicBezTo>
                  <a:cubicBezTo>
                    <a:pt x="5" y="24"/>
                    <a:pt x="4" y="26"/>
                    <a:pt x="4" y="28"/>
                  </a:cubicBezTo>
                  <a:cubicBezTo>
                    <a:pt x="4" y="30"/>
                    <a:pt x="4" y="31"/>
                    <a:pt x="6" y="32"/>
                  </a:cubicBezTo>
                  <a:cubicBezTo>
                    <a:pt x="2" y="33"/>
                    <a:pt x="0" y="36"/>
                    <a:pt x="0" y="40"/>
                  </a:cubicBezTo>
                  <a:cubicBezTo>
                    <a:pt x="0" y="46"/>
                    <a:pt x="5" y="49"/>
                    <a:pt x="15" y="49"/>
                  </a:cubicBezTo>
                  <a:cubicBezTo>
                    <a:pt x="26" y="49"/>
                    <a:pt x="32" y="45"/>
                    <a:pt x="32" y="39"/>
                  </a:cubicBezTo>
                  <a:cubicBezTo>
                    <a:pt x="32" y="26"/>
                    <a:pt x="11" y="32"/>
                    <a:pt x="11" y="26"/>
                  </a:cubicBezTo>
                  <a:cubicBezTo>
                    <a:pt x="11" y="25"/>
                    <a:pt x="11" y="25"/>
                    <a:pt x="12" y="24"/>
                  </a:cubicBezTo>
                  <a:cubicBezTo>
                    <a:pt x="13" y="24"/>
                    <a:pt x="14" y="24"/>
                    <a:pt x="16" y="24"/>
                  </a:cubicBezTo>
                  <a:cubicBezTo>
                    <a:pt x="24" y="24"/>
                    <a:pt x="29" y="19"/>
                    <a:pt x="29" y="12"/>
                  </a:cubicBezTo>
                  <a:cubicBezTo>
                    <a:pt x="29" y="10"/>
                    <a:pt x="28" y="7"/>
                    <a:pt x="27" y="5"/>
                  </a:cubicBezTo>
                  <a:cubicBezTo>
                    <a:pt x="27" y="5"/>
                    <a:pt x="27" y="5"/>
                    <a:pt x="27" y="5"/>
                  </a:cubicBezTo>
                  <a:cubicBezTo>
                    <a:pt x="28" y="5"/>
                    <a:pt x="28" y="5"/>
                    <a:pt x="28" y="5"/>
                  </a:cubicBezTo>
                  <a:cubicBezTo>
                    <a:pt x="28" y="5"/>
                    <a:pt x="28" y="5"/>
                    <a:pt x="28" y="5"/>
                  </a:cubicBezTo>
                  <a:cubicBezTo>
                    <a:pt x="31" y="5"/>
                    <a:pt x="31" y="3"/>
                    <a:pt x="32" y="3"/>
                  </a:cubicBezTo>
                  <a:cubicBezTo>
                    <a:pt x="33" y="0"/>
                    <a:pt x="33" y="0"/>
                    <a:pt x="33" y="0"/>
                  </a:cubicBezTo>
                  <a:cubicBezTo>
                    <a:pt x="33" y="0"/>
                    <a:pt x="33" y="0"/>
                    <a:pt x="33" y="0"/>
                  </a:cubicBez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 name="Freeform 24">
              <a:extLst>
                <a:ext uri="{FF2B5EF4-FFF2-40B4-BE49-F238E27FC236}">
                  <a16:creationId xmlns:a16="http://schemas.microsoft.com/office/drawing/2014/main" id="{95E6A9F1-7E3F-48DF-BCB1-8BAEB06EFF4E}"/>
                </a:ext>
              </a:extLst>
            </p:cNvPr>
            <p:cNvSpPr>
              <a:spLocks/>
            </p:cNvSpPr>
            <p:nvPr userDrawn="1"/>
          </p:nvSpPr>
          <p:spPr bwMode="auto">
            <a:xfrm>
              <a:off x="474" y="247"/>
              <a:ext cx="48" cy="97"/>
            </a:xfrm>
            <a:custGeom>
              <a:avLst/>
              <a:gdLst>
                <a:gd name="T0" fmla="*/ 0 w 48"/>
                <a:gd name="T1" fmla="*/ 0 h 97"/>
                <a:gd name="T2" fmla="*/ 48 w 48"/>
                <a:gd name="T3" fmla="*/ 0 h 97"/>
                <a:gd name="T4" fmla="*/ 43 w 48"/>
                <a:gd name="T5" fmla="*/ 13 h 97"/>
                <a:gd name="T6" fmla="*/ 12 w 48"/>
                <a:gd name="T7" fmla="*/ 13 h 97"/>
                <a:gd name="T8" fmla="*/ 12 w 48"/>
                <a:gd name="T9" fmla="*/ 42 h 97"/>
                <a:gd name="T10" fmla="*/ 43 w 48"/>
                <a:gd name="T11" fmla="*/ 42 h 97"/>
                <a:gd name="T12" fmla="*/ 43 w 48"/>
                <a:gd name="T13" fmla="*/ 53 h 97"/>
                <a:gd name="T14" fmla="*/ 12 w 48"/>
                <a:gd name="T15" fmla="*/ 53 h 97"/>
                <a:gd name="T16" fmla="*/ 12 w 48"/>
                <a:gd name="T17" fmla="*/ 87 h 97"/>
                <a:gd name="T18" fmla="*/ 48 w 48"/>
                <a:gd name="T19" fmla="*/ 87 h 97"/>
                <a:gd name="T20" fmla="*/ 48 w 48"/>
                <a:gd name="T21" fmla="*/ 97 h 97"/>
                <a:gd name="T22" fmla="*/ 0 w 48"/>
                <a:gd name="T23" fmla="*/ 97 h 97"/>
                <a:gd name="T24" fmla="*/ 0 w 48"/>
                <a:gd name="T25"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 h="97">
                  <a:moveTo>
                    <a:pt x="0" y="0"/>
                  </a:moveTo>
                  <a:lnTo>
                    <a:pt x="48" y="0"/>
                  </a:lnTo>
                  <a:lnTo>
                    <a:pt x="43" y="13"/>
                  </a:lnTo>
                  <a:lnTo>
                    <a:pt x="12" y="13"/>
                  </a:lnTo>
                  <a:lnTo>
                    <a:pt x="12" y="42"/>
                  </a:lnTo>
                  <a:lnTo>
                    <a:pt x="43" y="42"/>
                  </a:lnTo>
                  <a:lnTo>
                    <a:pt x="43" y="53"/>
                  </a:lnTo>
                  <a:lnTo>
                    <a:pt x="12" y="53"/>
                  </a:lnTo>
                  <a:lnTo>
                    <a:pt x="12" y="87"/>
                  </a:lnTo>
                  <a:lnTo>
                    <a:pt x="48" y="87"/>
                  </a:lnTo>
                  <a:lnTo>
                    <a:pt x="48" y="97"/>
                  </a:lnTo>
                  <a:lnTo>
                    <a:pt x="0" y="97"/>
                  </a:lnTo>
                  <a:lnTo>
                    <a:pt x="0" y="0"/>
                  </a:ln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 name="Freeform 25">
              <a:extLst>
                <a:ext uri="{FF2B5EF4-FFF2-40B4-BE49-F238E27FC236}">
                  <a16:creationId xmlns:a16="http://schemas.microsoft.com/office/drawing/2014/main" id="{A90268F3-7C6F-4750-ADAB-CEF5841818CB}"/>
                </a:ext>
              </a:extLst>
            </p:cNvPr>
            <p:cNvSpPr>
              <a:spLocks/>
            </p:cNvSpPr>
            <p:nvPr userDrawn="1"/>
          </p:nvSpPr>
          <p:spPr bwMode="auto">
            <a:xfrm>
              <a:off x="536" y="272"/>
              <a:ext cx="56" cy="72"/>
            </a:xfrm>
            <a:custGeom>
              <a:avLst/>
              <a:gdLst>
                <a:gd name="T0" fmla="*/ 0 w 27"/>
                <a:gd name="T1" fmla="*/ 1 h 34"/>
                <a:gd name="T2" fmla="*/ 5 w 27"/>
                <a:gd name="T3" fmla="*/ 1 h 34"/>
                <a:gd name="T4" fmla="*/ 6 w 27"/>
                <a:gd name="T5" fmla="*/ 5 h 34"/>
                <a:gd name="T6" fmla="*/ 17 w 27"/>
                <a:gd name="T7" fmla="*/ 0 h 34"/>
                <a:gd name="T8" fmla="*/ 27 w 27"/>
                <a:gd name="T9" fmla="*/ 12 h 34"/>
                <a:gd name="T10" fmla="*/ 27 w 27"/>
                <a:gd name="T11" fmla="*/ 34 h 34"/>
                <a:gd name="T12" fmla="*/ 21 w 27"/>
                <a:gd name="T13" fmla="*/ 34 h 34"/>
                <a:gd name="T14" fmla="*/ 21 w 27"/>
                <a:gd name="T15" fmla="*/ 14 h 34"/>
                <a:gd name="T16" fmla="*/ 16 w 27"/>
                <a:gd name="T17" fmla="*/ 6 h 34"/>
                <a:gd name="T18" fmla="*/ 6 w 27"/>
                <a:gd name="T19" fmla="*/ 10 h 34"/>
                <a:gd name="T20" fmla="*/ 6 w 27"/>
                <a:gd name="T21" fmla="*/ 34 h 34"/>
                <a:gd name="T22" fmla="*/ 0 w 27"/>
                <a:gd name="T23" fmla="*/ 34 h 34"/>
                <a:gd name="T24" fmla="*/ 0 w 27"/>
                <a:gd name="T25"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34">
                  <a:moveTo>
                    <a:pt x="0" y="1"/>
                  </a:moveTo>
                  <a:cubicBezTo>
                    <a:pt x="5" y="1"/>
                    <a:pt x="5" y="1"/>
                    <a:pt x="5" y="1"/>
                  </a:cubicBezTo>
                  <a:cubicBezTo>
                    <a:pt x="6" y="5"/>
                    <a:pt x="6" y="5"/>
                    <a:pt x="6" y="5"/>
                  </a:cubicBezTo>
                  <a:cubicBezTo>
                    <a:pt x="9" y="2"/>
                    <a:pt x="13" y="0"/>
                    <a:pt x="17" y="0"/>
                  </a:cubicBezTo>
                  <a:cubicBezTo>
                    <a:pt x="22" y="0"/>
                    <a:pt x="27" y="4"/>
                    <a:pt x="27" y="12"/>
                  </a:cubicBezTo>
                  <a:cubicBezTo>
                    <a:pt x="27" y="34"/>
                    <a:pt x="27" y="34"/>
                    <a:pt x="27" y="34"/>
                  </a:cubicBezTo>
                  <a:cubicBezTo>
                    <a:pt x="21" y="34"/>
                    <a:pt x="21" y="34"/>
                    <a:pt x="21" y="34"/>
                  </a:cubicBezTo>
                  <a:cubicBezTo>
                    <a:pt x="21" y="14"/>
                    <a:pt x="21" y="14"/>
                    <a:pt x="21" y="14"/>
                  </a:cubicBezTo>
                  <a:cubicBezTo>
                    <a:pt x="21" y="9"/>
                    <a:pt x="20" y="6"/>
                    <a:pt x="16" y="6"/>
                  </a:cubicBezTo>
                  <a:cubicBezTo>
                    <a:pt x="12" y="6"/>
                    <a:pt x="9" y="8"/>
                    <a:pt x="6" y="10"/>
                  </a:cubicBezTo>
                  <a:cubicBezTo>
                    <a:pt x="6" y="34"/>
                    <a:pt x="6" y="34"/>
                    <a:pt x="6" y="34"/>
                  </a:cubicBezTo>
                  <a:cubicBezTo>
                    <a:pt x="0" y="34"/>
                    <a:pt x="0" y="34"/>
                    <a:pt x="0" y="34"/>
                  </a:cubicBezTo>
                  <a:lnTo>
                    <a:pt x="0" y="1"/>
                  </a:ln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 name="Freeform 26">
              <a:extLst>
                <a:ext uri="{FF2B5EF4-FFF2-40B4-BE49-F238E27FC236}">
                  <a16:creationId xmlns:a16="http://schemas.microsoft.com/office/drawing/2014/main" id="{657D9A0B-B435-41FC-B8BD-D2781EB5CBBE}"/>
                </a:ext>
              </a:extLst>
            </p:cNvPr>
            <p:cNvSpPr>
              <a:spLocks noEditPoints="1"/>
            </p:cNvSpPr>
            <p:nvPr userDrawn="1"/>
          </p:nvSpPr>
          <p:spPr bwMode="auto">
            <a:xfrm>
              <a:off x="601" y="270"/>
              <a:ext cx="64" cy="108"/>
            </a:xfrm>
            <a:custGeom>
              <a:avLst/>
              <a:gdLst>
                <a:gd name="T0" fmla="*/ 22 w 31"/>
                <a:gd name="T1" fmla="*/ 13 h 51"/>
                <a:gd name="T2" fmla="*/ 15 w 31"/>
                <a:gd name="T3" fmla="*/ 6 h 51"/>
                <a:gd name="T4" fmla="*/ 8 w 31"/>
                <a:gd name="T5" fmla="*/ 13 h 51"/>
                <a:gd name="T6" fmla="*/ 15 w 31"/>
                <a:gd name="T7" fmla="*/ 21 h 51"/>
                <a:gd name="T8" fmla="*/ 22 w 31"/>
                <a:gd name="T9" fmla="*/ 13 h 51"/>
                <a:gd name="T10" fmla="*/ 25 w 31"/>
                <a:gd name="T11" fmla="*/ 41 h 51"/>
                <a:gd name="T12" fmla="*/ 10 w 31"/>
                <a:gd name="T13" fmla="*/ 35 h 51"/>
                <a:gd name="T14" fmla="*/ 6 w 31"/>
                <a:gd name="T15" fmla="*/ 41 h 51"/>
                <a:gd name="T16" fmla="*/ 15 w 31"/>
                <a:gd name="T17" fmla="*/ 47 h 51"/>
                <a:gd name="T18" fmla="*/ 25 w 31"/>
                <a:gd name="T19" fmla="*/ 41 h 51"/>
                <a:gd name="T20" fmla="*/ 0 w 31"/>
                <a:gd name="T21" fmla="*/ 42 h 51"/>
                <a:gd name="T22" fmla="*/ 6 w 31"/>
                <a:gd name="T23" fmla="*/ 34 h 51"/>
                <a:gd name="T24" fmla="*/ 4 w 31"/>
                <a:gd name="T25" fmla="*/ 30 h 51"/>
                <a:gd name="T26" fmla="*/ 8 w 31"/>
                <a:gd name="T27" fmla="*/ 23 h 51"/>
                <a:gd name="T28" fmla="*/ 2 w 31"/>
                <a:gd name="T29" fmla="*/ 13 h 51"/>
                <a:gd name="T30" fmla="*/ 15 w 31"/>
                <a:gd name="T31" fmla="*/ 2 h 51"/>
                <a:gd name="T32" fmla="*/ 21 w 31"/>
                <a:gd name="T33" fmla="*/ 3 h 51"/>
                <a:gd name="T34" fmla="*/ 22 w 31"/>
                <a:gd name="T35" fmla="*/ 3 h 51"/>
                <a:gd name="T36" fmla="*/ 29 w 31"/>
                <a:gd name="T37" fmla="*/ 0 h 51"/>
                <a:gd name="T38" fmla="*/ 31 w 31"/>
                <a:gd name="T39" fmla="*/ 0 h 51"/>
                <a:gd name="T40" fmla="*/ 30 w 31"/>
                <a:gd name="T41" fmla="*/ 5 h 51"/>
                <a:gd name="T42" fmla="*/ 28 w 31"/>
                <a:gd name="T43" fmla="*/ 5 h 51"/>
                <a:gd name="T44" fmla="*/ 25 w 31"/>
                <a:gd name="T45" fmla="*/ 5 h 51"/>
                <a:gd name="T46" fmla="*/ 28 w 31"/>
                <a:gd name="T47" fmla="*/ 14 h 51"/>
                <a:gd name="T48" fmla="*/ 15 w 31"/>
                <a:gd name="T49" fmla="*/ 25 h 51"/>
                <a:gd name="T50" fmla="*/ 11 w 31"/>
                <a:gd name="T51" fmla="*/ 25 h 51"/>
                <a:gd name="T52" fmla="*/ 10 w 31"/>
                <a:gd name="T53" fmla="*/ 28 h 51"/>
                <a:gd name="T54" fmla="*/ 31 w 31"/>
                <a:gd name="T55" fmla="*/ 41 h 51"/>
                <a:gd name="T56" fmla="*/ 15 w 31"/>
                <a:gd name="T57" fmla="*/ 51 h 51"/>
                <a:gd name="T58" fmla="*/ 0 w 31"/>
                <a:gd name="T59" fmla="*/ 4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 h="51">
                  <a:moveTo>
                    <a:pt x="22" y="13"/>
                  </a:moveTo>
                  <a:cubicBezTo>
                    <a:pt x="22" y="9"/>
                    <a:pt x="19" y="6"/>
                    <a:pt x="15" y="6"/>
                  </a:cubicBezTo>
                  <a:cubicBezTo>
                    <a:pt x="11" y="6"/>
                    <a:pt x="8" y="9"/>
                    <a:pt x="8" y="13"/>
                  </a:cubicBezTo>
                  <a:cubicBezTo>
                    <a:pt x="8" y="17"/>
                    <a:pt x="11" y="21"/>
                    <a:pt x="15" y="21"/>
                  </a:cubicBezTo>
                  <a:cubicBezTo>
                    <a:pt x="19" y="21"/>
                    <a:pt x="22" y="18"/>
                    <a:pt x="22" y="13"/>
                  </a:cubicBezTo>
                  <a:moveTo>
                    <a:pt x="25" y="41"/>
                  </a:moveTo>
                  <a:cubicBezTo>
                    <a:pt x="25" y="36"/>
                    <a:pt x="15" y="37"/>
                    <a:pt x="10" y="35"/>
                  </a:cubicBezTo>
                  <a:cubicBezTo>
                    <a:pt x="8" y="36"/>
                    <a:pt x="6" y="38"/>
                    <a:pt x="6" y="41"/>
                  </a:cubicBezTo>
                  <a:cubicBezTo>
                    <a:pt x="6" y="44"/>
                    <a:pt x="10" y="47"/>
                    <a:pt x="15" y="47"/>
                  </a:cubicBezTo>
                  <a:cubicBezTo>
                    <a:pt x="22" y="47"/>
                    <a:pt x="25" y="44"/>
                    <a:pt x="25" y="41"/>
                  </a:cubicBezTo>
                  <a:moveTo>
                    <a:pt x="0" y="42"/>
                  </a:moveTo>
                  <a:cubicBezTo>
                    <a:pt x="0" y="38"/>
                    <a:pt x="2" y="35"/>
                    <a:pt x="6" y="34"/>
                  </a:cubicBezTo>
                  <a:cubicBezTo>
                    <a:pt x="5" y="33"/>
                    <a:pt x="4" y="31"/>
                    <a:pt x="4" y="30"/>
                  </a:cubicBezTo>
                  <a:cubicBezTo>
                    <a:pt x="4" y="28"/>
                    <a:pt x="5" y="26"/>
                    <a:pt x="8" y="23"/>
                  </a:cubicBezTo>
                  <a:cubicBezTo>
                    <a:pt x="4" y="21"/>
                    <a:pt x="2" y="18"/>
                    <a:pt x="2" y="13"/>
                  </a:cubicBezTo>
                  <a:cubicBezTo>
                    <a:pt x="2" y="7"/>
                    <a:pt x="7" y="2"/>
                    <a:pt x="15" y="2"/>
                  </a:cubicBezTo>
                  <a:cubicBezTo>
                    <a:pt x="18" y="2"/>
                    <a:pt x="20" y="2"/>
                    <a:pt x="21" y="3"/>
                  </a:cubicBezTo>
                  <a:cubicBezTo>
                    <a:pt x="21" y="3"/>
                    <a:pt x="22" y="3"/>
                    <a:pt x="22" y="3"/>
                  </a:cubicBezTo>
                  <a:cubicBezTo>
                    <a:pt x="23" y="1"/>
                    <a:pt x="26" y="0"/>
                    <a:pt x="29" y="0"/>
                  </a:cubicBezTo>
                  <a:cubicBezTo>
                    <a:pt x="30" y="0"/>
                    <a:pt x="31" y="0"/>
                    <a:pt x="31" y="0"/>
                  </a:cubicBezTo>
                  <a:cubicBezTo>
                    <a:pt x="30" y="5"/>
                    <a:pt x="30" y="5"/>
                    <a:pt x="30" y="5"/>
                  </a:cubicBezTo>
                  <a:cubicBezTo>
                    <a:pt x="29" y="5"/>
                    <a:pt x="28" y="5"/>
                    <a:pt x="28" y="5"/>
                  </a:cubicBezTo>
                  <a:cubicBezTo>
                    <a:pt x="27" y="5"/>
                    <a:pt x="26" y="5"/>
                    <a:pt x="25" y="5"/>
                  </a:cubicBezTo>
                  <a:cubicBezTo>
                    <a:pt x="27" y="8"/>
                    <a:pt x="28" y="10"/>
                    <a:pt x="28" y="14"/>
                  </a:cubicBezTo>
                  <a:cubicBezTo>
                    <a:pt x="28" y="21"/>
                    <a:pt x="23" y="25"/>
                    <a:pt x="15" y="25"/>
                  </a:cubicBezTo>
                  <a:cubicBezTo>
                    <a:pt x="14" y="25"/>
                    <a:pt x="12" y="25"/>
                    <a:pt x="11" y="25"/>
                  </a:cubicBezTo>
                  <a:cubicBezTo>
                    <a:pt x="10" y="26"/>
                    <a:pt x="10" y="27"/>
                    <a:pt x="10" y="28"/>
                  </a:cubicBezTo>
                  <a:cubicBezTo>
                    <a:pt x="10" y="34"/>
                    <a:pt x="31" y="29"/>
                    <a:pt x="31" y="41"/>
                  </a:cubicBezTo>
                  <a:cubicBezTo>
                    <a:pt x="31" y="47"/>
                    <a:pt x="25" y="51"/>
                    <a:pt x="15" y="51"/>
                  </a:cubicBezTo>
                  <a:cubicBezTo>
                    <a:pt x="6" y="51"/>
                    <a:pt x="0" y="48"/>
                    <a:pt x="0" y="42"/>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Freeform 27">
              <a:extLst>
                <a:ext uri="{FF2B5EF4-FFF2-40B4-BE49-F238E27FC236}">
                  <a16:creationId xmlns:a16="http://schemas.microsoft.com/office/drawing/2014/main" id="{DBFB8416-5D9F-4CC1-BF7E-E3EE4A343A4A}"/>
                </a:ext>
              </a:extLst>
            </p:cNvPr>
            <p:cNvSpPr>
              <a:spLocks/>
            </p:cNvSpPr>
            <p:nvPr userDrawn="1"/>
          </p:nvSpPr>
          <p:spPr bwMode="auto">
            <a:xfrm>
              <a:off x="676" y="241"/>
              <a:ext cx="23" cy="103"/>
            </a:xfrm>
            <a:custGeom>
              <a:avLst/>
              <a:gdLst>
                <a:gd name="T0" fmla="*/ 0 w 11"/>
                <a:gd name="T1" fmla="*/ 0 h 49"/>
                <a:gd name="T2" fmla="*/ 6 w 11"/>
                <a:gd name="T3" fmla="*/ 0 h 49"/>
                <a:gd name="T4" fmla="*/ 6 w 11"/>
                <a:gd name="T5" fmla="*/ 41 h 49"/>
                <a:gd name="T6" fmla="*/ 8 w 11"/>
                <a:gd name="T7" fmla="*/ 44 h 49"/>
                <a:gd name="T8" fmla="*/ 10 w 11"/>
                <a:gd name="T9" fmla="*/ 44 h 49"/>
                <a:gd name="T10" fmla="*/ 11 w 11"/>
                <a:gd name="T11" fmla="*/ 48 h 49"/>
                <a:gd name="T12" fmla="*/ 6 w 11"/>
                <a:gd name="T13" fmla="*/ 49 h 49"/>
                <a:gd name="T14" fmla="*/ 0 w 11"/>
                <a:gd name="T15" fmla="*/ 42 h 49"/>
                <a:gd name="T16" fmla="*/ 0 w 11"/>
                <a:gd name="T17"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49">
                  <a:moveTo>
                    <a:pt x="0" y="0"/>
                  </a:moveTo>
                  <a:cubicBezTo>
                    <a:pt x="6" y="0"/>
                    <a:pt x="6" y="0"/>
                    <a:pt x="6" y="0"/>
                  </a:cubicBezTo>
                  <a:cubicBezTo>
                    <a:pt x="6" y="41"/>
                    <a:pt x="6" y="41"/>
                    <a:pt x="6" y="41"/>
                  </a:cubicBezTo>
                  <a:cubicBezTo>
                    <a:pt x="6" y="43"/>
                    <a:pt x="6" y="44"/>
                    <a:pt x="8" y="44"/>
                  </a:cubicBezTo>
                  <a:cubicBezTo>
                    <a:pt x="9" y="44"/>
                    <a:pt x="10" y="44"/>
                    <a:pt x="10" y="44"/>
                  </a:cubicBezTo>
                  <a:cubicBezTo>
                    <a:pt x="11" y="48"/>
                    <a:pt x="11" y="48"/>
                    <a:pt x="11" y="48"/>
                  </a:cubicBezTo>
                  <a:cubicBezTo>
                    <a:pt x="10" y="49"/>
                    <a:pt x="8" y="49"/>
                    <a:pt x="6" y="49"/>
                  </a:cubicBezTo>
                  <a:cubicBezTo>
                    <a:pt x="2" y="49"/>
                    <a:pt x="0" y="47"/>
                    <a:pt x="0" y="42"/>
                  </a:cubicBezTo>
                  <a:lnTo>
                    <a:pt x="0" y="0"/>
                  </a:ln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Freeform 28">
              <a:extLst>
                <a:ext uri="{FF2B5EF4-FFF2-40B4-BE49-F238E27FC236}">
                  <a16:creationId xmlns:a16="http://schemas.microsoft.com/office/drawing/2014/main" id="{B43AF915-112D-4BC0-848F-AB0FEB9BE4BA}"/>
                </a:ext>
              </a:extLst>
            </p:cNvPr>
            <p:cNvSpPr>
              <a:spLocks noEditPoints="1"/>
            </p:cNvSpPr>
            <p:nvPr userDrawn="1"/>
          </p:nvSpPr>
          <p:spPr bwMode="auto">
            <a:xfrm>
              <a:off x="707" y="245"/>
              <a:ext cx="17" cy="99"/>
            </a:xfrm>
            <a:custGeom>
              <a:avLst/>
              <a:gdLst>
                <a:gd name="T0" fmla="*/ 1 w 8"/>
                <a:gd name="T1" fmla="*/ 14 h 47"/>
                <a:gd name="T2" fmla="*/ 7 w 8"/>
                <a:gd name="T3" fmla="*/ 14 h 47"/>
                <a:gd name="T4" fmla="*/ 7 w 8"/>
                <a:gd name="T5" fmla="*/ 47 h 47"/>
                <a:gd name="T6" fmla="*/ 1 w 8"/>
                <a:gd name="T7" fmla="*/ 47 h 47"/>
                <a:gd name="T8" fmla="*/ 1 w 8"/>
                <a:gd name="T9" fmla="*/ 14 h 47"/>
                <a:gd name="T10" fmla="*/ 0 w 8"/>
                <a:gd name="T11" fmla="*/ 4 h 47"/>
                <a:gd name="T12" fmla="*/ 4 w 8"/>
                <a:gd name="T13" fmla="*/ 0 h 47"/>
                <a:gd name="T14" fmla="*/ 8 w 8"/>
                <a:gd name="T15" fmla="*/ 4 h 47"/>
                <a:gd name="T16" fmla="*/ 4 w 8"/>
                <a:gd name="T17" fmla="*/ 8 h 47"/>
                <a:gd name="T18" fmla="*/ 0 w 8"/>
                <a:gd name="T19" fmla="*/ 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47">
                  <a:moveTo>
                    <a:pt x="1" y="14"/>
                  </a:moveTo>
                  <a:cubicBezTo>
                    <a:pt x="7" y="14"/>
                    <a:pt x="7" y="14"/>
                    <a:pt x="7" y="14"/>
                  </a:cubicBezTo>
                  <a:cubicBezTo>
                    <a:pt x="7" y="47"/>
                    <a:pt x="7" y="47"/>
                    <a:pt x="7" y="47"/>
                  </a:cubicBezTo>
                  <a:cubicBezTo>
                    <a:pt x="1" y="47"/>
                    <a:pt x="1" y="47"/>
                    <a:pt x="1" y="47"/>
                  </a:cubicBezTo>
                  <a:lnTo>
                    <a:pt x="1" y="14"/>
                  </a:lnTo>
                  <a:close/>
                  <a:moveTo>
                    <a:pt x="0" y="4"/>
                  </a:moveTo>
                  <a:cubicBezTo>
                    <a:pt x="0" y="2"/>
                    <a:pt x="2" y="0"/>
                    <a:pt x="4" y="0"/>
                  </a:cubicBezTo>
                  <a:cubicBezTo>
                    <a:pt x="6" y="0"/>
                    <a:pt x="8" y="1"/>
                    <a:pt x="8" y="4"/>
                  </a:cubicBezTo>
                  <a:cubicBezTo>
                    <a:pt x="8" y="6"/>
                    <a:pt x="6" y="8"/>
                    <a:pt x="4" y="8"/>
                  </a:cubicBezTo>
                  <a:cubicBezTo>
                    <a:pt x="2" y="8"/>
                    <a:pt x="0" y="6"/>
                    <a:pt x="0" y="4"/>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Freeform 29">
              <a:extLst>
                <a:ext uri="{FF2B5EF4-FFF2-40B4-BE49-F238E27FC236}">
                  <a16:creationId xmlns:a16="http://schemas.microsoft.com/office/drawing/2014/main" id="{A13722F5-A3E4-444B-8D18-201AF13DAA8D}"/>
                </a:ext>
              </a:extLst>
            </p:cNvPr>
            <p:cNvSpPr>
              <a:spLocks/>
            </p:cNvSpPr>
            <p:nvPr userDrawn="1"/>
          </p:nvSpPr>
          <p:spPr bwMode="auto">
            <a:xfrm>
              <a:off x="732" y="272"/>
              <a:ext cx="48" cy="74"/>
            </a:xfrm>
            <a:custGeom>
              <a:avLst/>
              <a:gdLst>
                <a:gd name="T0" fmla="*/ 2 w 23"/>
                <a:gd name="T1" fmla="*/ 27 h 35"/>
                <a:gd name="T2" fmla="*/ 11 w 23"/>
                <a:gd name="T3" fmla="*/ 30 h 35"/>
                <a:gd name="T4" fmla="*/ 17 w 23"/>
                <a:gd name="T5" fmla="*/ 25 h 35"/>
                <a:gd name="T6" fmla="*/ 2 w 23"/>
                <a:gd name="T7" fmla="*/ 10 h 35"/>
                <a:gd name="T8" fmla="*/ 13 w 23"/>
                <a:gd name="T9" fmla="*/ 0 h 35"/>
                <a:gd name="T10" fmla="*/ 22 w 23"/>
                <a:gd name="T11" fmla="*/ 2 h 35"/>
                <a:gd name="T12" fmla="*/ 22 w 23"/>
                <a:gd name="T13" fmla="*/ 7 h 35"/>
                <a:gd name="T14" fmla="*/ 14 w 23"/>
                <a:gd name="T15" fmla="*/ 5 h 35"/>
                <a:gd name="T16" fmla="*/ 8 w 23"/>
                <a:gd name="T17" fmla="*/ 9 h 35"/>
                <a:gd name="T18" fmla="*/ 23 w 23"/>
                <a:gd name="T19" fmla="*/ 25 h 35"/>
                <a:gd name="T20" fmla="*/ 11 w 23"/>
                <a:gd name="T21" fmla="*/ 35 h 35"/>
                <a:gd name="T22" fmla="*/ 0 w 23"/>
                <a:gd name="T23" fmla="*/ 32 h 35"/>
                <a:gd name="T24" fmla="*/ 2 w 23"/>
                <a:gd name="T25" fmla="*/ 2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35">
                  <a:moveTo>
                    <a:pt x="2" y="27"/>
                  </a:moveTo>
                  <a:cubicBezTo>
                    <a:pt x="4" y="28"/>
                    <a:pt x="7" y="30"/>
                    <a:pt x="11" y="30"/>
                  </a:cubicBezTo>
                  <a:cubicBezTo>
                    <a:pt x="14" y="30"/>
                    <a:pt x="17" y="28"/>
                    <a:pt x="17" y="25"/>
                  </a:cubicBezTo>
                  <a:cubicBezTo>
                    <a:pt x="17" y="18"/>
                    <a:pt x="2" y="21"/>
                    <a:pt x="2" y="10"/>
                  </a:cubicBezTo>
                  <a:cubicBezTo>
                    <a:pt x="2" y="5"/>
                    <a:pt x="6" y="0"/>
                    <a:pt x="13" y="0"/>
                  </a:cubicBezTo>
                  <a:cubicBezTo>
                    <a:pt x="17" y="0"/>
                    <a:pt x="20" y="1"/>
                    <a:pt x="22" y="2"/>
                  </a:cubicBezTo>
                  <a:cubicBezTo>
                    <a:pt x="22" y="7"/>
                    <a:pt x="22" y="7"/>
                    <a:pt x="22" y="7"/>
                  </a:cubicBezTo>
                  <a:cubicBezTo>
                    <a:pt x="20" y="6"/>
                    <a:pt x="17" y="5"/>
                    <a:pt x="14" y="5"/>
                  </a:cubicBezTo>
                  <a:cubicBezTo>
                    <a:pt x="11" y="5"/>
                    <a:pt x="8" y="6"/>
                    <a:pt x="8" y="9"/>
                  </a:cubicBezTo>
                  <a:cubicBezTo>
                    <a:pt x="8" y="16"/>
                    <a:pt x="23" y="14"/>
                    <a:pt x="23" y="25"/>
                  </a:cubicBezTo>
                  <a:cubicBezTo>
                    <a:pt x="23" y="32"/>
                    <a:pt x="18" y="35"/>
                    <a:pt x="11" y="35"/>
                  </a:cubicBezTo>
                  <a:cubicBezTo>
                    <a:pt x="6" y="35"/>
                    <a:pt x="3" y="33"/>
                    <a:pt x="0" y="32"/>
                  </a:cubicBezTo>
                  <a:lnTo>
                    <a:pt x="2" y="27"/>
                  </a:ln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 name="Freeform 30">
              <a:extLst>
                <a:ext uri="{FF2B5EF4-FFF2-40B4-BE49-F238E27FC236}">
                  <a16:creationId xmlns:a16="http://schemas.microsoft.com/office/drawing/2014/main" id="{F2A68FC6-B86B-4209-8392-4A36178E9774}"/>
                </a:ext>
              </a:extLst>
            </p:cNvPr>
            <p:cNvSpPr>
              <a:spLocks/>
            </p:cNvSpPr>
            <p:nvPr userDrawn="1"/>
          </p:nvSpPr>
          <p:spPr bwMode="auto">
            <a:xfrm>
              <a:off x="792" y="241"/>
              <a:ext cx="56" cy="103"/>
            </a:xfrm>
            <a:custGeom>
              <a:avLst/>
              <a:gdLst>
                <a:gd name="T0" fmla="*/ 0 w 27"/>
                <a:gd name="T1" fmla="*/ 0 h 49"/>
                <a:gd name="T2" fmla="*/ 6 w 27"/>
                <a:gd name="T3" fmla="*/ 0 h 49"/>
                <a:gd name="T4" fmla="*/ 6 w 27"/>
                <a:gd name="T5" fmla="*/ 20 h 49"/>
                <a:gd name="T6" fmla="*/ 17 w 27"/>
                <a:gd name="T7" fmla="*/ 15 h 49"/>
                <a:gd name="T8" fmla="*/ 27 w 27"/>
                <a:gd name="T9" fmla="*/ 27 h 49"/>
                <a:gd name="T10" fmla="*/ 27 w 27"/>
                <a:gd name="T11" fmla="*/ 49 h 49"/>
                <a:gd name="T12" fmla="*/ 21 w 27"/>
                <a:gd name="T13" fmla="*/ 49 h 49"/>
                <a:gd name="T14" fmla="*/ 21 w 27"/>
                <a:gd name="T15" fmla="*/ 29 h 49"/>
                <a:gd name="T16" fmla="*/ 15 w 27"/>
                <a:gd name="T17" fmla="*/ 21 h 49"/>
                <a:gd name="T18" fmla="*/ 6 w 27"/>
                <a:gd name="T19" fmla="*/ 25 h 49"/>
                <a:gd name="T20" fmla="*/ 6 w 27"/>
                <a:gd name="T21" fmla="*/ 49 h 49"/>
                <a:gd name="T22" fmla="*/ 0 w 27"/>
                <a:gd name="T23" fmla="*/ 49 h 49"/>
                <a:gd name="T24" fmla="*/ 0 w 27"/>
                <a:gd name="T2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9">
                  <a:moveTo>
                    <a:pt x="0" y="0"/>
                  </a:moveTo>
                  <a:cubicBezTo>
                    <a:pt x="6" y="0"/>
                    <a:pt x="6" y="0"/>
                    <a:pt x="6" y="0"/>
                  </a:cubicBezTo>
                  <a:cubicBezTo>
                    <a:pt x="6" y="20"/>
                    <a:pt x="6" y="20"/>
                    <a:pt x="6" y="20"/>
                  </a:cubicBezTo>
                  <a:cubicBezTo>
                    <a:pt x="9" y="17"/>
                    <a:pt x="13" y="15"/>
                    <a:pt x="17" y="15"/>
                  </a:cubicBezTo>
                  <a:cubicBezTo>
                    <a:pt x="22" y="15"/>
                    <a:pt x="27" y="19"/>
                    <a:pt x="27" y="27"/>
                  </a:cubicBezTo>
                  <a:cubicBezTo>
                    <a:pt x="27" y="49"/>
                    <a:pt x="27" y="49"/>
                    <a:pt x="27" y="49"/>
                  </a:cubicBezTo>
                  <a:cubicBezTo>
                    <a:pt x="21" y="49"/>
                    <a:pt x="21" y="49"/>
                    <a:pt x="21" y="49"/>
                  </a:cubicBezTo>
                  <a:cubicBezTo>
                    <a:pt x="21" y="29"/>
                    <a:pt x="21" y="29"/>
                    <a:pt x="21" y="29"/>
                  </a:cubicBezTo>
                  <a:cubicBezTo>
                    <a:pt x="21" y="24"/>
                    <a:pt x="20" y="21"/>
                    <a:pt x="15" y="21"/>
                  </a:cubicBezTo>
                  <a:cubicBezTo>
                    <a:pt x="12" y="21"/>
                    <a:pt x="9" y="23"/>
                    <a:pt x="6" y="25"/>
                  </a:cubicBezTo>
                  <a:cubicBezTo>
                    <a:pt x="6" y="49"/>
                    <a:pt x="6" y="49"/>
                    <a:pt x="6" y="49"/>
                  </a:cubicBezTo>
                  <a:cubicBezTo>
                    <a:pt x="0" y="49"/>
                    <a:pt x="0" y="49"/>
                    <a:pt x="0" y="49"/>
                  </a:cubicBezTo>
                  <a:lnTo>
                    <a:pt x="0" y="0"/>
                  </a:ln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 name="Freeform 31">
              <a:extLst>
                <a:ext uri="{FF2B5EF4-FFF2-40B4-BE49-F238E27FC236}">
                  <a16:creationId xmlns:a16="http://schemas.microsoft.com/office/drawing/2014/main" id="{F7FC3C74-97AD-4F6A-A259-91BE2AFCF76F}"/>
                </a:ext>
              </a:extLst>
            </p:cNvPr>
            <p:cNvSpPr>
              <a:spLocks noEditPoints="1"/>
            </p:cNvSpPr>
            <p:nvPr userDrawn="1"/>
          </p:nvSpPr>
          <p:spPr bwMode="auto">
            <a:xfrm>
              <a:off x="215" y="243"/>
              <a:ext cx="200" cy="91"/>
            </a:xfrm>
            <a:custGeom>
              <a:avLst/>
              <a:gdLst>
                <a:gd name="T0" fmla="*/ 35 w 96"/>
                <a:gd name="T1" fmla="*/ 0 h 43"/>
                <a:gd name="T2" fmla="*/ 35 w 96"/>
                <a:gd name="T3" fmla="*/ 43 h 43"/>
                <a:gd name="T4" fmla="*/ 22 w 96"/>
                <a:gd name="T5" fmla="*/ 36 h 43"/>
                <a:gd name="T6" fmla="*/ 8 w 96"/>
                <a:gd name="T7" fmla="*/ 25 h 43"/>
                <a:gd name="T8" fmla="*/ 2 w 96"/>
                <a:gd name="T9" fmla="*/ 14 h 43"/>
                <a:gd name="T10" fmla="*/ 0 w 96"/>
                <a:gd name="T11" fmla="*/ 0 h 43"/>
                <a:gd name="T12" fmla="*/ 35 w 96"/>
                <a:gd name="T13" fmla="*/ 0 h 43"/>
                <a:gd name="T14" fmla="*/ 96 w 96"/>
                <a:gd name="T15" fmla="*/ 0 h 43"/>
                <a:gd name="T16" fmla="*/ 94 w 96"/>
                <a:gd name="T17" fmla="*/ 14 h 43"/>
                <a:gd name="T18" fmla="*/ 88 w 96"/>
                <a:gd name="T19" fmla="*/ 25 h 43"/>
                <a:gd name="T20" fmla="*/ 74 w 96"/>
                <a:gd name="T21" fmla="*/ 36 h 43"/>
                <a:gd name="T22" fmla="*/ 61 w 96"/>
                <a:gd name="T23" fmla="*/ 43 h 43"/>
                <a:gd name="T24" fmla="*/ 61 w 96"/>
                <a:gd name="T25" fmla="*/ 0 h 43"/>
                <a:gd name="T26" fmla="*/ 96 w 96"/>
                <a:gd name="T2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43">
                  <a:moveTo>
                    <a:pt x="35" y="0"/>
                  </a:moveTo>
                  <a:cubicBezTo>
                    <a:pt x="35" y="43"/>
                    <a:pt x="35" y="43"/>
                    <a:pt x="35" y="43"/>
                  </a:cubicBezTo>
                  <a:cubicBezTo>
                    <a:pt x="24" y="38"/>
                    <a:pt x="22" y="37"/>
                    <a:pt x="22" y="36"/>
                  </a:cubicBezTo>
                  <a:cubicBezTo>
                    <a:pt x="18" y="34"/>
                    <a:pt x="12" y="31"/>
                    <a:pt x="8" y="25"/>
                  </a:cubicBezTo>
                  <a:cubicBezTo>
                    <a:pt x="5" y="22"/>
                    <a:pt x="3" y="19"/>
                    <a:pt x="2" y="14"/>
                  </a:cubicBezTo>
                  <a:cubicBezTo>
                    <a:pt x="1" y="10"/>
                    <a:pt x="0" y="5"/>
                    <a:pt x="0" y="0"/>
                  </a:cubicBezTo>
                  <a:lnTo>
                    <a:pt x="35" y="0"/>
                  </a:lnTo>
                  <a:close/>
                  <a:moveTo>
                    <a:pt x="96" y="0"/>
                  </a:moveTo>
                  <a:cubicBezTo>
                    <a:pt x="96" y="5"/>
                    <a:pt x="95" y="10"/>
                    <a:pt x="94" y="14"/>
                  </a:cubicBezTo>
                  <a:cubicBezTo>
                    <a:pt x="93" y="19"/>
                    <a:pt x="91" y="22"/>
                    <a:pt x="88" y="25"/>
                  </a:cubicBezTo>
                  <a:cubicBezTo>
                    <a:pt x="84" y="31"/>
                    <a:pt x="78" y="34"/>
                    <a:pt x="74" y="36"/>
                  </a:cubicBezTo>
                  <a:cubicBezTo>
                    <a:pt x="74" y="37"/>
                    <a:pt x="72" y="38"/>
                    <a:pt x="61" y="43"/>
                  </a:cubicBezTo>
                  <a:cubicBezTo>
                    <a:pt x="61" y="0"/>
                    <a:pt x="61" y="0"/>
                    <a:pt x="61" y="0"/>
                  </a:cubicBezTo>
                  <a:lnTo>
                    <a:pt x="96" y="0"/>
                  </a:lnTo>
                  <a:close/>
                </a:path>
              </a:pathLst>
            </a:custGeom>
            <a:noFill/>
            <a:ln w="3175" cap="flat">
              <a:solidFill>
                <a:srgbClr val="FFDD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1" name="Freeform 32">
              <a:extLst>
                <a:ext uri="{FF2B5EF4-FFF2-40B4-BE49-F238E27FC236}">
                  <a16:creationId xmlns:a16="http://schemas.microsoft.com/office/drawing/2014/main" id="{76CF05B4-702E-4974-B0E3-FAD1A8C5CBD0}"/>
                </a:ext>
              </a:extLst>
            </p:cNvPr>
            <p:cNvSpPr>
              <a:spLocks noEditPoints="1"/>
            </p:cNvSpPr>
            <p:nvPr userDrawn="1"/>
          </p:nvSpPr>
          <p:spPr bwMode="auto">
            <a:xfrm>
              <a:off x="215" y="108"/>
              <a:ext cx="200" cy="76"/>
            </a:xfrm>
            <a:custGeom>
              <a:avLst/>
              <a:gdLst>
                <a:gd name="T0" fmla="*/ 73 w 200"/>
                <a:gd name="T1" fmla="*/ 0 h 76"/>
                <a:gd name="T2" fmla="*/ 0 w 200"/>
                <a:gd name="T3" fmla="*/ 0 h 76"/>
                <a:gd name="T4" fmla="*/ 0 w 200"/>
                <a:gd name="T5" fmla="*/ 76 h 76"/>
                <a:gd name="T6" fmla="*/ 73 w 200"/>
                <a:gd name="T7" fmla="*/ 76 h 76"/>
                <a:gd name="T8" fmla="*/ 73 w 200"/>
                <a:gd name="T9" fmla="*/ 0 h 76"/>
                <a:gd name="T10" fmla="*/ 200 w 200"/>
                <a:gd name="T11" fmla="*/ 0 h 76"/>
                <a:gd name="T12" fmla="*/ 127 w 200"/>
                <a:gd name="T13" fmla="*/ 0 h 76"/>
                <a:gd name="T14" fmla="*/ 127 w 200"/>
                <a:gd name="T15" fmla="*/ 76 h 76"/>
                <a:gd name="T16" fmla="*/ 200 w 200"/>
                <a:gd name="T17" fmla="*/ 76 h 76"/>
                <a:gd name="T18" fmla="*/ 200 w 200"/>
                <a:gd name="T19"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76">
                  <a:moveTo>
                    <a:pt x="73" y="0"/>
                  </a:moveTo>
                  <a:lnTo>
                    <a:pt x="0" y="0"/>
                  </a:lnTo>
                  <a:lnTo>
                    <a:pt x="0" y="76"/>
                  </a:lnTo>
                  <a:lnTo>
                    <a:pt x="73" y="76"/>
                  </a:lnTo>
                  <a:lnTo>
                    <a:pt x="73" y="0"/>
                  </a:lnTo>
                  <a:close/>
                  <a:moveTo>
                    <a:pt x="200" y="0"/>
                  </a:moveTo>
                  <a:lnTo>
                    <a:pt x="127" y="0"/>
                  </a:lnTo>
                  <a:lnTo>
                    <a:pt x="127" y="76"/>
                  </a:lnTo>
                  <a:lnTo>
                    <a:pt x="200" y="76"/>
                  </a:lnTo>
                  <a:lnTo>
                    <a:pt x="200" y="0"/>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2" name="Freeform 33">
              <a:extLst>
                <a:ext uri="{FF2B5EF4-FFF2-40B4-BE49-F238E27FC236}">
                  <a16:creationId xmlns:a16="http://schemas.microsoft.com/office/drawing/2014/main" id="{D32280CA-964B-4044-9AE3-55FF31094FA1}"/>
                </a:ext>
              </a:extLst>
            </p:cNvPr>
            <p:cNvSpPr>
              <a:spLocks/>
            </p:cNvSpPr>
            <p:nvPr userDrawn="1"/>
          </p:nvSpPr>
          <p:spPr bwMode="auto">
            <a:xfrm>
              <a:off x="203" y="97"/>
              <a:ext cx="225" cy="264"/>
            </a:xfrm>
            <a:custGeom>
              <a:avLst/>
              <a:gdLst>
                <a:gd name="T0" fmla="*/ 54 w 108"/>
                <a:gd name="T1" fmla="*/ 125 h 125"/>
                <a:gd name="T2" fmla="*/ 53 w 108"/>
                <a:gd name="T3" fmla="*/ 124 h 125"/>
                <a:gd name="T4" fmla="*/ 25 w 108"/>
                <a:gd name="T5" fmla="*/ 110 h 125"/>
                <a:gd name="T6" fmla="*/ 0 w 108"/>
                <a:gd name="T7" fmla="*/ 65 h 125"/>
                <a:gd name="T8" fmla="*/ 0 w 108"/>
                <a:gd name="T9" fmla="*/ 0 h 125"/>
                <a:gd name="T10" fmla="*/ 108 w 108"/>
                <a:gd name="T11" fmla="*/ 0 h 125"/>
                <a:gd name="T12" fmla="*/ 108 w 108"/>
                <a:gd name="T13" fmla="*/ 65 h 125"/>
                <a:gd name="T14" fmla="*/ 83 w 108"/>
                <a:gd name="T15" fmla="*/ 110 h 125"/>
                <a:gd name="T16" fmla="*/ 55 w 108"/>
                <a:gd name="T17" fmla="*/ 124 h 125"/>
                <a:gd name="T18" fmla="*/ 54 w 108"/>
                <a:gd name="T19"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125">
                  <a:moveTo>
                    <a:pt x="54" y="125"/>
                  </a:moveTo>
                  <a:cubicBezTo>
                    <a:pt x="53" y="124"/>
                    <a:pt x="53" y="124"/>
                    <a:pt x="53" y="124"/>
                  </a:cubicBezTo>
                  <a:cubicBezTo>
                    <a:pt x="51" y="123"/>
                    <a:pt x="27" y="111"/>
                    <a:pt x="25" y="110"/>
                  </a:cubicBezTo>
                  <a:cubicBezTo>
                    <a:pt x="17" y="106"/>
                    <a:pt x="0" y="97"/>
                    <a:pt x="0" y="65"/>
                  </a:cubicBezTo>
                  <a:cubicBezTo>
                    <a:pt x="0" y="0"/>
                    <a:pt x="0" y="0"/>
                    <a:pt x="0" y="0"/>
                  </a:cubicBezTo>
                  <a:cubicBezTo>
                    <a:pt x="108" y="0"/>
                    <a:pt x="108" y="0"/>
                    <a:pt x="108" y="0"/>
                  </a:cubicBezTo>
                  <a:cubicBezTo>
                    <a:pt x="108" y="65"/>
                    <a:pt x="108" y="65"/>
                    <a:pt x="108" y="65"/>
                  </a:cubicBezTo>
                  <a:cubicBezTo>
                    <a:pt x="108" y="97"/>
                    <a:pt x="91" y="106"/>
                    <a:pt x="83" y="110"/>
                  </a:cubicBezTo>
                  <a:cubicBezTo>
                    <a:pt x="81" y="111"/>
                    <a:pt x="56" y="123"/>
                    <a:pt x="55" y="124"/>
                  </a:cubicBezTo>
                  <a:lnTo>
                    <a:pt x="54" y="125"/>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 name="Freeform 34">
              <a:extLst>
                <a:ext uri="{FF2B5EF4-FFF2-40B4-BE49-F238E27FC236}">
                  <a16:creationId xmlns:a16="http://schemas.microsoft.com/office/drawing/2014/main" id="{18F6AF13-FFD0-4C2E-9045-90495D8AD099}"/>
                </a:ext>
              </a:extLst>
            </p:cNvPr>
            <p:cNvSpPr>
              <a:spLocks/>
            </p:cNvSpPr>
            <p:nvPr userDrawn="1"/>
          </p:nvSpPr>
          <p:spPr bwMode="auto">
            <a:xfrm>
              <a:off x="209" y="101"/>
              <a:ext cx="213" cy="254"/>
            </a:xfrm>
            <a:custGeom>
              <a:avLst/>
              <a:gdLst>
                <a:gd name="T0" fmla="*/ 62 w 102"/>
                <a:gd name="T1" fmla="*/ 42 h 120"/>
                <a:gd name="T2" fmla="*/ 62 w 102"/>
                <a:gd name="T3" fmla="*/ 0 h 120"/>
                <a:gd name="T4" fmla="*/ 40 w 102"/>
                <a:gd name="T5" fmla="*/ 0 h 120"/>
                <a:gd name="T6" fmla="*/ 40 w 102"/>
                <a:gd name="T7" fmla="*/ 42 h 120"/>
                <a:gd name="T8" fmla="*/ 0 w 102"/>
                <a:gd name="T9" fmla="*/ 42 h 120"/>
                <a:gd name="T10" fmla="*/ 0 w 102"/>
                <a:gd name="T11" fmla="*/ 63 h 120"/>
                <a:gd name="T12" fmla="*/ 0 w 102"/>
                <a:gd name="T13" fmla="*/ 64 h 120"/>
                <a:gd name="T14" fmla="*/ 40 w 102"/>
                <a:gd name="T15" fmla="*/ 64 h 120"/>
                <a:gd name="T16" fmla="*/ 40 w 102"/>
                <a:gd name="T17" fmla="*/ 115 h 120"/>
                <a:gd name="T18" fmla="*/ 51 w 102"/>
                <a:gd name="T19" fmla="*/ 120 h 120"/>
                <a:gd name="T20" fmla="*/ 51 w 102"/>
                <a:gd name="T21" fmla="*/ 120 h 120"/>
                <a:gd name="T22" fmla="*/ 51 w 102"/>
                <a:gd name="T23" fmla="*/ 120 h 120"/>
                <a:gd name="T24" fmla="*/ 62 w 102"/>
                <a:gd name="T25" fmla="*/ 115 h 120"/>
                <a:gd name="T26" fmla="*/ 62 w 102"/>
                <a:gd name="T27" fmla="*/ 64 h 120"/>
                <a:gd name="T28" fmla="*/ 102 w 102"/>
                <a:gd name="T29" fmla="*/ 64 h 120"/>
                <a:gd name="T30" fmla="*/ 102 w 102"/>
                <a:gd name="T31" fmla="*/ 63 h 120"/>
                <a:gd name="T32" fmla="*/ 102 w 102"/>
                <a:gd name="T33" fmla="*/ 42 h 120"/>
                <a:gd name="T34" fmla="*/ 62 w 102"/>
                <a:gd name="T35" fmla="*/ 4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2" h="120">
                  <a:moveTo>
                    <a:pt x="62" y="42"/>
                  </a:moveTo>
                  <a:cubicBezTo>
                    <a:pt x="62" y="0"/>
                    <a:pt x="62" y="0"/>
                    <a:pt x="62" y="0"/>
                  </a:cubicBezTo>
                  <a:cubicBezTo>
                    <a:pt x="40" y="0"/>
                    <a:pt x="40" y="0"/>
                    <a:pt x="40" y="0"/>
                  </a:cubicBezTo>
                  <a:cubicBezTo>
                    <a:pt x="40" y="42"/>
                    <a:pt x="40" y="42"/>
                    <a:pt x="40" y="42"/>
                  </a:cubicBezTo>
                  <a:cubicBezTo>
                    <a:pt x="0" y="42"/>
                    <a:pt x="0" y="42"/>
                    <a:pt x="0" y="42"/>
                  </a:cubicBezTo>
                  <a:cubicBezTo>
                    <a:pt x="0" y="63"/>
                    <a:pt x="0" y="63"/>
                    <a:pt x="0" y="63"/>
                  </a:cubicBezTo>
                  <a:cubicBezTo>
                    <a:pt x="0" y="63"/>
                    <a:pt x="0" y="63"/>
                    <a:pt x="0" y="64"/>
                  </a:cubicBezTo>
                  <a:cubicBezTo>
                    <a:pt x="40" y="64"/>
                    <a:pt x="40" y="64"/>
                    <a:pt x="40" y="64"/>
                  </a:cubicBezTo>
                  <a:cubicBezTo>
                    <a:pt x="40" y="115"/>
                    <a:pt x="40" y="115"/>
                    <a:pt x="40" y="115"/>
                  </a:cubicBezTo>
                  <a:cubicBezTo>
                    <a:pt x="46" y="117"/>
                    <a:pt x="51" y="120"/>
                    <a:pt x="51" y="120"/>
                  </a:cubicBezTo>
                  <a:cubicBezTo>
                    <a:pt x="51" y="120"/>
                    <a:pt x="51" y="120"/>
                    <a:pt x="51" y="120"/>
                  </a:cubicBezTo>
                  <a:cubicBezTo>
                    <a:pt x="51" y="120"/>
                    <a:pt x="51" y="120"/>
                    <a:pt x="51" y="120"/>
                  </a:cubicBezTo>
                  <a:cubicBezTo>
                    <a:pt x="51" y="120"/>
                    <a:pt x="56" y="117"/>
                    <a:pt x="62" y="115"/>
                  </a:cubicBezTo>
                  <a:cubicBezTo>
                    <a:pt x="62" y="64"/>
                    <a:pt x="62" y="64"/>
                    <a:pt x="62" y="64"/>
                  </a:cubicBezTo>
                  <a:cubicBezTo>
                    <a:pt x="102" y="64"/>
                    <a:pt x="102" y="64"/>
                    <a:pt x="102" y="64"/>
                  </a:cubicBezTo>
                  <a:cubicBezTo>
                    <a:pt x="102" y="63"/>
                    <a:pt x="102" y="63"/>
                    <a:pt x="102" y="63"/>
                  </a:cubicBezTo>
                  <a:cubicBezTo>
                    <a:pt x="102" y="42"/>
                    <a:pt x="102" y="42"/>
                    <a:pt x="102" y="42"/>
                  </a:cubicBezTo>
                  <a:lnTo>
                    <a:pt x="62"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Rectangle 35">
              <a:extLst>
                <a:ext uri="{FF2B5EF4-FFF2-40B4-BE49-F238E27FC236}">
                  <a16:creationId xmlns:a16="http://schemas.microsoft.com/office/drawing/2014/main" id="{777CBFE5-3F7C-44BA-A514-AEFFEDCD51FB}"/>
                </a:ext>
              </a:extLst>
            </p:cNvPr>
            <p:cNvSpPr>
              <a:spLocks noChangeArrowheads="1"/>
            </p:cNvSpPr>
            <p:nvPr userDrawn="1"/>
          </p:nvSpPr>
          <p:spPr bwMode="auto">
            <a:xfrm>
              <a:off x="209" y="101"/>
              <a:ext cx="83" cy="89"/>
            </a:xfrm>
            <a:prstGeom prst="rect">
              <a:avLst/>
            </a:prstGeom>
            <a:solidFill>
              <a:srgbClr val="E633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 name="Rectangle 36">
              <a:extLst>
                <a:ext uri="{FF2B5EF4-FFF2-40B4-BE49-F238E27FC236}">
                  <a16:creationId xmlns:a16="http://schemas.microsoft.com/office/drawing/2014/main" id="{79053AE1-00EB-49D2-B965-F04C00FCB0EF}"/>
                </a:ext>
              </a:extLst>
            </p:cNvPr>
            <p:cNvSpPr>
              <a:spLocks noChangeArrowheads="1"/>
            </p:cNvSpPr>
            <p:nvPr userDrawn="1"/>
          </p:nvSpPr>
          <p:spPr bwMode="auto">
            <a:xfrm>
              <a:off x="338" y="101"/>
              <a:ext cx="84" cy="89"/>
            </a:xfrm>
            <a:prstGeom prst="rect">
              <a:avLst/>
            </a:prstGeom>
            <a:solidFill>
              <a:srgbClr val="E633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 name="Freeform 37">
              <a:extLst>
                <a:ext uri="{FF2B5EF4-FFF2-40B4-BE49-F238E27FC236}">
                  <a16:creationId xmlns:a16="http://schemas.microsoft.com/office/drawing/2014/main" id="{BFBAFA70-9F82-463E-B900-856CFE196A37}"/>
                </a:ext>
              </a:extLst>
            </p:cNvPr>
            <p:cNvSpPr>
              <a:spLocks/>
            </p:cNvSpPr>
            <p:nvPr userDrawn="1"/>
          </p:nvSpPr>
          <p:spPr bwMode="auto">
            <a:xfrm>
              <a:off x="209" y="237"/>
              <a:ext cx="83" cy="107"/>
            </a:xfrm>
            <a:custGeom>
              <a:avLst/>
              <a:gdLst>
                <a:gd name="T0" fmla="*/ 40 w 40"/>
                <a:gd name="T1" fmla="*/ 0 h 51"/>
                <a:gd name="T2" fmla="*/ 0 w 40"/>
                <a:gd name="T3" fmla="*/ 0 h 51"/>
                <a:gd name="T4" fmla="*/ 23 w 40"/>
                <a:gd name="T5" fmla="*/ 42 h 51"/>
                <a:gd name="T6" fmla="*/ 40 w 40"/>
                <a:gd name="T7" fmla="*/ 51 h 51"/>
                <a:gd name="T8" fmla="*/ 40 w 40"/>
                <a:gd name="T9" fmla="*/ 0 h 51"/>
              </a:gdLst>
              <a:ahLst/>
              <a:cxnLst>
                <a:cxn ang="0">
                  <a:pos x="T0" y="T1"/>
                </a:cxn>
                <a:cxn ang="0">
                  <a:pos x="T2" y="T3"/>
                </a:cxn>
                <a:cxn ang="0">
                  <a:pos x="T4" y="T5"/>
                </a:cxn>
                <a:cxn ang="0">
                  <a:pos x="T6" y="T7"/>
                </a:cxn>
                <a:cxn ang="0">
                  <a:pos x="T8" y="T9"/>
                </a:cxn>
              </a:cxnLst>
              <a:rect l="0" t="0" r="r" b="b"/>
              <a:pathLst>
                <a:path w="40" h="51">
                  <a:moveTo>
                    <a:pt x="40" y="0"/>
                  </a:moveTo>
                  <a:cubicBezTo>
                    <a:pt x="0" y="0"/>
                    <a:pt x="0" y="0"/>
                    <a:pt x="0" y="0"/>
                  </a:cubicBezTo>
                  <a:cubicBezTo>
                    <a:pt x="0" y="29"/>
                    <a:pt x="15" y="38"/>
                    <a:pt x="23" y="42"/>
                  </a:cubicBezTo>
                  <a:cubicBezTo>
                    <a:pt x="24" y="43"/>
                    <a:pt x="33" y="47"/>
                    <a:pt x="40" y="51"/>
                  </a:cubicBezTo>
                  <a:lnTo>
                    <a:pt x="40" y="0"/>
                  </a:lnTo>
                  <a:close/>
                </a:path>
              </a:pathLst>
            </a:custGeom>
            <a:solidFill>
              <a:srgbClr val="E633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 name="Freeform 38">
              <a:extLst>
                <a:ext uri="{FF2B5EF4-FFF2-40B4-BE49-F238E27FC236}">
                  <a16:creationId xmlns:a16="http://schemas.microsoft.com/office/drawing/2014/main" id="{C9BB7948-3689-4425-8D60-D17C2362CB2E}"/>
                </a:ext>
              </a:extLst>
            </p:cNvPr>
            <p:cNvSpPr>
              <a:spLocks/>
            </p:cNvSpPr>
            <p:nvPr userDrawn="1"/>
          </p:nvSpPr>
          <p:spPr bwMode="auto">
            <a:xfrm>
              <a:off x="338" y="237"/>
              <a:ext cx="84" cy="107"/>
            </a:xfrm>
            <a:custGeom>
              <a:avLst/>
              <a:gdLst>
                <a:gd name="T0" fmla="*/ 0 w 40"/>
                <a:gd name="T1" fmla="*/ 0 h 51"/>
                <a:gd name="T2" fmla="*/ 0 w 40"/>
                <a:gd name="T3" fmla="*/ 51 h 51"/>
                <a:gd name="T4" fmla="*/ 17 w 40"/>
                <a:gd name="T5" fmla="*/ 42 h 51"/>
                <a:gd name="T6" fmla="*/ 40 w 40"/>
                <a:gd name="T7" fmla="*/ 0 h 51"/>
                <a:gd name="T8" fmla="*/ 0 w 40"/>
                <a:gd name="T9" fmla="*/ 0 h 51"/>
              </a:gdLst>
              <a:ahLst/>
              <a:cxnLst>
                <a:cxn ang="0">
                  <a:pos x="T0" y="T1"/>
                </a:cxn>
                <a:cxn ang="0">
                  <a:pos x="T2" y="T3"/>
                </a:cxn>
                <a:cxn ang="0">
                  <a:pos x="T4" y="T5"/>
                </a:cxn>
                <a:cxn ang="0">
                  <a:pos x="T6" y="T7"/>
                </a:cxn>
                <a:cxn ang="0">
                  <a:pos x="T8" y="T9"/>
                </a:cxn>
              </a:cxnLst>
              <a:rect l="0" t="0" r="r" b="b"/>
              <a:pathLst>
                <a:path w="40" h="51">
                  <a:moveTo>
                    <a:pt x="0" y="0"/>
                  </a:moveTo>
                  <a:cubicBezTo>
                    <a:pt x="0" y="51"/>
                    <a:pt x="0" y="51"/>
                    <a:pt x="0" y="51"/>
                  </a:cubicBezTo>
                  <a:cubicBezTo>
                    <a:pt x="7" y="47"/>
                    <a:pt x="16" y="43"/>
                    <a:pt x="17" y="42"/>
                  </a:cubicBezTo>
                  <a:cubicBezTo>
                    <a:pt x="25" y="38"/>
                    <a:pt x="40" y="29"/>
                    <a:pt x="40" y="0"/>
                  </a:cubicBezTo>
                  <a:lnTo>
                    <a:pt x="0" y="0"/>
                  </a:lnTo>
                  <a:close/>
                </a:path>
              </a:pathLst>
            </a:custGeom>
            <a:solidFill>
              <a:srgbClr val="E633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 name="Freeform 39">
              <a:extLst>
                <a:ext uri="{FF2B5EF4-FFF2-40B4-BE49-F238E27FC236}">
                  <a16:creationId xmlns:a16="http://schemas.microsoft.com/office/drawing/2014/main" id="{A620AC47-232A-4C75-9660-9343796B2607}"/>
                </a:ext>
              </a:extLst>
            </p:cNvPr>
            <p:cNvSpPr>
              <a:spLocks/>
            </p:cNvSpPr>
            <p:nvPr userDrawn="1"/>
          </p:nvSpPr>
          <p:spPr bwMode="auto">
            <a:xfrm>
              <a:off x="361" y="209"/>
              <a:ext cx="11" cy="23"/>
            </a:xfrm>
            <a:custGeom>
              <a:avLst/>
              <a:gdLst>
                <a:gd name="T0" fmla="*/ 3 w 5"/>
                <a:gd name="T1" fmla="*/ 2 h 11"/>
                <a:gd name="T2" fmla="*/ 4 w 5"/>
                <a:gd name="T3" fmla="*/ 1 h 11"/>
                <a:gd name="T4" fmla="*/ 3 w 5"/>
                <a:gd name="T5" fmla="*/ 0 h 11"/>
                <a:gd name="T6" fmla="*/ 2 w 5"/>
                <a:gd name="T7" fmla="*/ 1 h 11"/>
                <a:gd name="T8" fmla="*/ 2 w 5"/>
                <a:gd name="T9" fmla="*/ 2 h 11"/>
                <a:gd name="T10" fmla="*/ 0 w 5"/>
                <a:gd name="T11" fmla="*/ 8 h 11"/>
                <a:gd name="T12" fmla="*/ 2 w 5"/>
                <a:gd name="T13" fmla="*/ 8 h 11"/>
                <a:gd name="T14" fmla="*/ 3 w 5"/>
                <a:gd name="T15" fmla="*/ 11 h 11"/>
                <a:gd name="T16" fmla="*/ 3 w 5"/>
                <a:gd name="T17" fmla="*/ 8 h 11"/>
                <a:gd name="T18" fmla="*/ 5 w 5"/>
                <a:gd name="T19" fmla="*/ 8 h 11"/>
                <a:gd name="T20" fmla="*/ 3 w 5"/>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1">
                  <a:moveTo>
                    <a:pt x="3" y="2"/>
                  </a:moveTo>
                  <a:cubicBezTo>
                    <a:pt x="4" y="1"/>
                    <a:pt x="4" y="1"/>
                    <a:pt x="4" y="1"/>
                  </a:cubicBezTo>
                  <a:cubicBezTo>
                    <a:pt x="3" y="0"/>
                    <a:pt x="3" y="0"/>
                    <a:pt x="3" y="0"/>
                  </a:cubicBezTo>
                  <a:cubicBezTo>
                    <a:pt x="2" y="1"/>
                    <a:pt x="2" y="1"/>
                    <a:pt x="2" y="1"/>
                  </a:cubicBezTo>
                  <a:cubicBezTo>
                    <a:pt x="2" y="2"/>
                    <a:pt x="2" y="2"/>
                    <a:pt x="2" y="2"/>
                  </a:cubicBezTo>
                  <a:cubicBezTo>
                    <a:pt x="2" y="2"/>
                    <a:pt x="2" y="7"/>
                    <a:pt x="0" y="8"/>
                  </a:cubicBezTo>
                  <a:cubicBezTo>
                    <a:pt x="0" y="8"/>
                    <a:pt x="1" y="9"/>
                    <a:pt x="2" y="8"/>
                  </a:cubicBezTo>
                  <a:cubicBezTo>
                    <a:pt x="2" y="8"/>
                    <a:pt x="2" y="9"/>
                    <a:pt x="3" y="11"/>
                  </a:cubicBezTo>
                  <a:cubicBezTo>
                    <a:pt x="3" y="9"/>
                    <a:pt x="3" y="8"/>
                    <a:pt x="3" y="8"/>
                  </a:cubicBezTo>
                  <a:cubicBezTo>
                    <a:pt x="4" y="9"/>
                    <a:pt x="5" y="8"/>
                    <a:pt x="5" y="8"/>
                  </a:cubicBezTo>
                  <a:cubicBezTo>
                    <a:pt x="3" y="7"/>
                    <a:pt x="3" y="2"/>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Freeform 40">
              <a:extLst>
                <a:ext uri="{FF2B5EF4-FFF2-40B4-BE49-F238E27FC236}">
                  <a16:creationId xmlns:a16="http://schemas.microsoft.com/office/drawing/2014/main" id="{3B2170E1-9E48-48B6-A735-72F1B63EB83C}"/>
                </a:ext>
              </a:extLst>
            </p:cNvPr>
            <p:cNvSpPr>
              <a:spLocks/>
            </p:cNvSpPr>
            <p:nvPr userDrawn="1"/>
          </p:nvSpPr>
          <p:spPr bwMode="auto">
            <a:xfrm>
              <a:off x="374" y="192"/>
              <a:ext cx="12" cy="23"/>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9 h 11"/>
                <a:gd name="T12" fmla="*/ 2 w 6"/>
                <a:gd name="T13" fmla="*/ 9 h 11"/>
                <a:gd name="T14" fmla="*/ 3 w 6"/>
                <a:gd name="T15" fmla="*/ 11 h 11"/>
                <a:gd name="T16" fmla="*/ 4 w 6"/>
                <a:gd name="T17" fmla="*/ 9 h 11"/>
                <a:gd name="T18" fmla="*/ 6 w 6"/>
                <a:gd name="T19" fmla="*/ 9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3"/>
                    <a:pt x="3" y="7"/>
                    <a:pt x="0" y="9"/>
                  </a:cubicBezTo>
                  <a:cubicBezTo>
                    <a:pt x="0" y="9"/>
                    <a:pt x="1" y="9"/>
                    <a:pt x="2" y="9"/>
                  </a:cubicBezTo>
                  <a:cubicBezTo>
                    <a:pt x="2" y="9"/>
                    <a:pt x="3" y="10"/>
                    <a:pt x="3" y="11"/>
                  </a:cubicBezTo>
                  <a:cubicBezTo>
                    <a:pt x="4" y="10"/>
                    <a:pt x="4" y="9"/>
                    <a:pt x="4" y="9"/>
                  </a:cubicBezTo>
                  <a:cubicBezTo>
                    <a:pt x="5" y="9"/>
                    <a:pt x="6" y="9"/>
                    <a:pt x="6" y="9"/>
                  </a:cubicBezTo>
                  <a:cubicBezTo>
                    <a:pt x="3" y="7"/>
                    <a:pt x="3" y="3"/>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 name="Freeform 41">
              <a:extLst>
                <a:ext uri="{FF2B5EF4-FFF2-40B4-BE49-F238E27FC236}">
                  <a16:creationId xmlns:a16="http://schemas.microsoft.com/office/drawing/2014/main" id="{1994905A-06D6-4B36-B86D-B9BF395707C6}"/>
                </a:ext>
              </a:extLst>
            </p:cNvPr>
            <p:cNvSpPr>
              <a:spLocks/>
            </p:cNvSpPr>
            <p:nvPr userDrawn="1"/>
          </p:nvSpPr>
          <p:spPr bwMode="auto">
            <a:xfrm>
              <a:off x="388" y="209"/>
              <a:ext cx="13" cy="23"/>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8 h 11"/>
                <a:gd name="T12" fmla="*/ 2 w 6"/>
                <a:gd name="T13" fmla="*/ 8 h 11"/>
                <a:gd name="T14" fmla="*/ 3 w 6"/>
                <a:gd name="T15" fmla="*/ 11 h 11"/>
                <a:gd name="T16" fmla="*/ 4 w 6"/>
                <a:gd name="T17" fmla="*/ 8 h 11"/>
                <a:gd name="T18" fmla="*/ 6 w 6"/>
                <a:gd name="T19" fmla="*/ 8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2"/>
                    <a:pt x="3" y="7"/>
                    <a:pt x="0" y="8"/>
                  </a:cubicBezTo>
                  <a:cubicBezTo>
                    <a:pt x="0" y="8"/>
                    <a:pt x="1" y="9"/>
                    <a:pt x="2" y="8"/>
                  </a:cubicBezTo>
                  <a:cubicBezTo>
                    <a:pt x="2" y="8"/>
                    <a:pt x="2" y="9"/>
                    <a:pt x="3" y="11"/>
                  </a:cubicBezTo>
                  <a:cubicBezTo>
                    <a:pt x="3" y="9"/>
                    <a:pt x="4" y="8"/>
                    <a:pt x="4" y="8"/>
                  </a:cubicBezTo>
                  <a:cubicBezTo>
                    <a:pt x="5" y="9"/>
                    <a:pt x="6" y="8"/>
                    <a:pt x="6" y="8"/>
                  </a:cubicBezTo>
                  <a:cubicBezTo>
                    <a:pt x="3" y="7"/>
                    <a:pt x="3" y="2"/>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 name="Freeform 42">
              <a:extLst>
                <a:ext uri="{FF2B5EF4-FFF2-40B4-BE49-F238E27FC236}">
                  <a16:creationId xmlns:a16="http://schemas.microsoft.com/office/drawing/2014/main" id="{D5DD2238-B7D3-41E8-8078-0429B9A197D0}"/>
                </a:ext>
              </a:extLst>
            </p:cNvPr>
            <p:cNvSpPr>
              <a:spLocks/>
            </p:cNvSpPr>
            <p:nvPr userDrawn="1"/>
          </p:nvSpPr>
          <p:spPr bwMode="auto">
            <a:xfrm>
              <a:off x="403" y="192"/>
              <a:ext cx="10" cy="23"/>
            </a:xfrm>
            <a:custGeom>
              <a:avLst/>
              <a:gdLst>
                <a:gd name="T0" fmla="*/ 3 w 5"/>
                <a:gd name="T1" fmla="*/ 2 h 11"/>
                <a:gd name="T2" fmla="*/ 3 w 5"/>
                <a:gd name="T3" fmla="*/ 1 h 11"/>
                <a:gd name="T4" fmla="*/ 2 w 5"/>
                <a:gd name="T5" fmla="*/ 0 h 11"/>
                <a:gd name="T6" fmla="*/ 1 w 5"/>
                <a:gd name="T7" fmla="*/ 1 h 11"/>
                <a:gd name="T8" fmla="*/ 2 w 5"/>
                <a:gd name="T9" fmla="*/ 2 h 11"/>
                <a:gd name="T10" fmla="*/ 0 w 5"/>
                <a:gd name="T11" fmla="*/ 9 h 11"/>
                <a:gd name="T12" fmla="*/ 2 w 5"/>
                <a:gd name="T13" fmla="*/ 9 h 11"/>
                <a:gd name="T14" fmla="*/ 2 w 5"/>
                <a:gd name="T15" fmla="*/ 11 h 11"/>
                <a:gd name="T16" fmla="*/ 3 w 5"/>
                <a:gd name="T17" fmla="*/ 9 h 11"/>
                <a:gd name="T18" fmla="*/ 5 w 5"/>
                <a:gd name="T19" fmla="*/ 9 h 11"/>
                <a:gd name="T20" fmla="*/ 3 w 5"/>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1">
                  <a:moveTo>
                    <a:pt x="3" y="2"/>
                  </a:moveTo>
                  <a:cubicBezTo>
                    <a:pt x="3" y="1"/>
                    <a:pt x="3" y="1"/>
                    <a:pt x="3" y="1"/>
                  </a:cubicBezTo>
                  <a:cubicBezTo>
                    <a:pt x="2" y="0"/>
                    <a:pt x="2" y="0"/>
                    <a:pt x="2" y="0"/>
                  </a:cubicBezTo>
                  <a:cubicBezTo>
                    <a:pt x="1" y="1"/>
                    <a:pt x="1" y="1"/>
                    <a:pt x="1" y="1"/>
                  </a:cubicBezTo>
                  <a:cubicBezTo>
                    <a:pt x="2" y="2"/>
                    <a:pt x="2" y="2"/>
                    <a:pt x="2" y="2"/>
                  </a:cubicBezTo>
                  <a:cubicBezTo>
                    <a:pt x="2" y="3"/>
                    <a:pt x="2" y="7"/>
                    <a:pt x="0" y="9"/>
                  </a:cubicBezTo>
                  <a:cubicBezTo>
                    <a:pt x="0" y="9"/>
                    <a:pt x="0" y="9"/>
                    <a:pt x="2" y="9"/>
                  </a:cubicBezTo>
                  <a:cubicBezTo>
                    <a:pt x="2" y="9"/>
                    <a:pt x="2" y="10"/>
                    <a:pt x="2" y="11"/>
                  </a:cubicBezTo>
                  <a:cubicBezTo>
                    <a:pt x="3" y="10"/>
                    <a:pt x="3" y="9"/>
                    <a:pt x="3" y="9"/>
                  </a:cubicBezTo>
                  <a:cubicBezTo>
                    <a:pt x="4" y="9"/>
                    <a:pt x="5" y="9"/>
                    <a:pt x="5" y="9"/>
                  </a:cubicBezTo>
                  <a:cubicBezTo>
                    <a:pt x="3" y="7"/>
                    <a:pt x="3" y="3"/>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 name="Freeform 43">
              <a:extLst>
                <a:ext uri="{FF2B5EF4-FFF2-40B4-BE49-F238E27FC236}">
                  <a16:creationId xmlns:a16="http://schemas.microsoft.com/office/drawing/2014/main" id="{F29E0BCA-D619-448A-A4DA-C5E357CBC616}"/>
                </a:ext>
              </a:extLst>
            </p:cNvPr>
            <p:cNvSpPr>
              <a:spLocks/>
            </p:cNvSpPr>
            <p:nvPr userDrawn="1"/>
          </p:nvSpPr>
          <p:spPr bwMode="auto">
            <a:xfrm>
              <a:off x="347" y="192"/>
              <a:ext cx="12" cy="23"/>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9 h 11"/>
                <a:gd name="T12" fmla="*/ 2 w 6"/>
                <a:gd name="T13" fmla="*/ 9 h 11"/>
                <a:gd name="T14" fmla="*/ 3 w 6"/>
                <a:gd name="T15" fmla="*/ 11 h 11"/>
                <a:gd name="T16" fmla="*/ 4 w 6"/>
                <a:gd name="T17" fmla="*/ 9 h 11"/>
                <a:gd name="T18" fmla="*/ 6 w 6"/>
                <a:gd name="T19" fmla="*/ 9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3"/>
                    <a:pt x="3" y="7"/>
                    <a:pt x="0" y="9"/>
                  </a:cubicBezTo>
                  <a:cubicBezTo>
                    <a:pt x="0" y="9"/>
                    <a:pt x="1" y="9"/>
                    <a:pt x="2" y="9"/>
                  </a:cubicBezTo>
                  <a:cubicBezTo>
                    <a:pt x="2" y="9"/>
                    <a:pt x="2" y="10"/>
                    <a:pt x="3" y="11"/>
                  </a:cubicBezTo>
                  <a:cubicBezTo>
                    <a:pt x="4" y="10"/>
                    <a:pt x="4" y="9"/>
                    <a:pt x="4" y="9"/>
                  </a:cubicBezTo>
                  <a:cubicBezTo>
                    <a:pt x="5" y="9"/>
                    <a:pt x="6" y="9"/>
                    <a:pt x="6" y="9"/>
                  </a:cubicBezTo>
                  <a:cubicBezTo>
                    <a:pt x="3" y="7"/>
                    <a:pt x="3" y="3"/>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 name="Freeform 44">
              <a:extLst>
                <a:ext uri="{FF2B5EF4-FFF2-40B4-BE49-F238E27FC236}">
                  <a16:creationId xmlns:a16="http://schemas.microsoft.com/office/drawing/2014/main" id="{37A7E205-2687-4D5A-9389-71A27D7867A0}"/>
                </a:ext>
              </a:extLst>
            </p:cNvPr>
            <p:cNvSpPr>
              <a:spLocks/>
            </p:cNvSpPr>
            <p:nvPr userDrawn="1"/>
          </p:nvSpPr>
          <p:spPr bwMode="auto">
            <a:xfrm>
              <a:off x="230" y="209"/>
              <a:ext cx="12" cy="23"/>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8 h 11"/>
                <a:gd name="T12" fmla="*/ 2 w 6"/>
                <a:gd name="T13" fmla="*/ 8 h 11"/>
                <a:gd name="T14" fmla="*/ 3 w 6"/>
                <a:gd name="T15" fmla="*/ 11 h 11"/>
                <a:gd name="T16" fmla="*/ 4 w 6"/>
                <a:gd name="T17" fmla="*/ 8 h 11"/>
                <a:gd name="T18" fmla="*/ 6 w 6"/>
                <a:gd name="T19" fmla="*/ 8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2"/>
                    <a:pt x="3" y="7"/>
                    <a:pt x="0" y="8"/>
                  </a:cubicBezTo>
                  <a:cubicBezTo>
                    <a:pt x="0" y="8"/>
                    <a:pt x="1" y="9"/>
                    <a:pt x="2" y="8"/>
                  </a:cubicBezTo>
                  <a:cubicBezTo>
                    <a:pt x="2" y="8"/>
                    <a:pt x="3" y="9"/>
                    <a:pt x="3" y="11"/>
                  </a:cubicBezTo>
                  <a:cubicBezTo>
                    <a:pt x="4" y="9"/>
                    <a:pt x="4" y="8"/>
                    <a:pt x="4" y="8"/>
                  </a:cubicBezTo>
                  <a:cubicBezTo>
                    <a:pt x="5" y="9"/>
                    <a:pt x="6" y="8"/>
                    <a:pt x="6" y="8"/>
                  </a:cubicBezTo>
                  <a:cubicBezTo>
                    <a:pt x="3" y="7"/>
                    <a:pt x="3" y="2"/>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 name="Freeform 45">
              <a:extLst>
                <a:ext uri="{FF2B5EF4-FFF2-40B4-BE49-F238E27FC236}">
                  <a16:creationId xmlns:a16="http://schemas.microsoft.com/office/drawing/2014/main" id="{BB804879-17EB-41B1-B285-C86EF7ABEF60}"/>
                </a:ext>
              </a:extLst>
            </p:cNvPr>
            <p:cNvSpPr>
              <a:spLocks/>
            </p:cNvSpPr>
            <p:nvPr userDrawn="1"/>
          </p:nvSpPr>
          <p:spPr bwMode="auto">
            <a:xfrm>
              <a:off x="245" y="192"/>
              <a:ext cx="12" cy="23"/>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9 h 11"/>
                <a:gd name="T12" fmla="*/ 2 w 6"/>
                <a:gd name="T13" fmla="*/ 9 h 11"/>
                <a:gd name="T14" fmla="*/ 3 w 6"/>
                <a:gd name="T15" fmla="*/ 11 h 11"/>
                <a:gd name="T16" fmla="*/ 4 w 6"/>
                <a:gd name="T17" fmla="*/ 9 h 11"/>
                <a:gd name="T18" fmla="*/ 6 w 6"/>
                <a:gd name="T19" fmla="*/ 9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3"/>
                    <a:pt x="3" y="7"/>
                    <a:pt x="0" y="9"/>
                  </a:cubicBezTo>
                  <a:cubicBezTo>
                    <a:pt x="0" y="9"/>
                    <a:pt x="1" y="9"/>
                    <a:pt x="2" y="9"/>
                  </a:cubicBezTo>
                  <a:cubicBezTo>
                    <a:pt x="2" y="9"/>
                    <a:pt x="2" y="10"/>
                    <a:pt x="3" y="11"/>
                  </a:cubicBezTo>
                  <a:cubicBezTo>
                    <a:pt x="3" y="10"/>
                    <a:pt x="4" y="9"/>
                    <a:pt x="4" y="9"/>
                  </a:cubicBezTo>
                  <a:cubicBezTo>
                    <a:pt x="5" y="9"/>
                    <a:pt x="6" y="9"/>
                    <a:pt x="6" y="9"/>
                  </a:cubicBezTo>
                  <a:cubicBezTo>
                    <a:pt x="3" y="7"/>
                    <a:pt x="3" y="3"/>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 name="Freeform 46">
              <a:extLst>
                <a:ext uri="{FF2B5EF4-FFF2-40B4-BE49-F238E27FC236}">
                  <a16:creationId xmlns:a16="http://schemas.microsoft.com/office/drawing/2014/main" id="{1C28758D-2377-41A3-A2F4-65DEE0301BD9}"/>
                </a:ext>
              </a:extLst>
            </p:cNvPr>
            <p:cNvSpPr>
              <a:spLocks/>
            </p:cNvSpPr>
            <p:nvPr userDrawn="1"/>
          </p:nvSpPr>
          <p:spPr bwMode="auto">
            <a:xfrm>
              <a:off x="259" y="209"/>
              <a:ext cx="11" cy="23"/>
            </a:xfrm>
            <a:custGeom>
              <a:avLst/>
              <a:gdLst>
                <a:gd name="T0" fmla="*/ 3 w 5"/>
                <a:gd name="T1" fmla="*/ 2 h 11"/>
                <a:gd name="T2" fmla="*/ 3 w 5"/>
                <a:gd name="T3" fmla="*/ 1 h 11"/>
                <a:gd name="T4" fmla="*/ 2 w 5"/>
                <a:gd name="T5" fmla="*/ 0 h 11"/>
                <a:gd name="T6" fmla="*/ 1 w 5"/>
                <a:gd name="T7" fmla="*/ 1 h 11"/>
                <a:gd name="T8" fmla="*/ 2 w 5"/>
                <a:gd name="T9" fmla="*/ 2 h 11"/>
                <a:gd name="T10" fmla="*/ 0 w 5"/>
                <a:gd name="T11" fmla="*/ 8 h 11"/>
                <a:gd name="T12" fmla="*/ 2 w 5"/>
                <a:gd name="T13" fmla="*/ 8 h 11"/>
                <a:gd name="T14" fmla="*/ 2 w 5"/>
                <a:gd name="T15" fmla="*/ 11 h 11"/>
                <a:gd name="T16" fmla="*/ 3 w 5"/>
                <a:gd name="T17" fmla="*/ 8 h 11"/>
                <a:gd name="T18" fmla="*/ 5 w 5"/>
                <a:gd name="T19" fmla="*/ 8 h 11"/>
                <a:gd name="T20" fmla="*/ 3 w 5"/>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1">
                  <a:moveTo>
                    <a:pt x="3" y="2"/>
                  </a:moveTo>
                  <a:cubicBezTo>
                    <a:pt x="3" y="1"/>
                    <a:pt x="3" y="1"/>
                    <a:pt x="3" y="1"/>
                  </a:cubicBezTo>
                  <a:cubicBezTo>
                    <a:pt x="2" y="0"/>
                    <a:pt x="2" y="0"/>
                    <a:pt x="2" y="0"/>
                  </a:cubicBezTo>
                  <a:cubicBezTo>
                    <a:pt x="1" y="1"/>
                    <a:pt x="1" y="1"/>
                    <a:pt x="1" y="1"/>
                  </a:cubicBezTo>
                  <a:cubicBezTo>
                    <a:pt x="2" y="2"/>
                    <a:pt x="2" y="2"/>
                    <a:pt x="2" y="2"/>
                  </a:cubicBezTo>
                  <a:cubicBezTo>
                    <a:pt x="2" y="2"/>
                    <a:pt x="2" y="7"/>
                    <a:pt x="0" y="8"/>
                  </a:cubicBezTo>
                  <a:cubicBezTo>
                    <a:pt x="0" y="8"/>
                    <a:pt x="0" y="9"/>
                    <a:pt x="2" y="8"/>
                  </a:cubicBezTo>
                  <a:cubicBezTo>
                    <a:pt x="2" y="8"/>
                    <a:pt x="2" y="9"/>
                    <a:pt x="2" y="11"/>
                  </a:cubicBezTo>
                  <a:cubicBezTo>
                    <a:pt x="3" y="9"/>
                    <a:pt x="3" y="8"/>
                    <a:pt x="3" y="8"/>
                  </a:cubicBezTo>
                  <a:cubicBezTo>
                    <a:pt x="4" y="9"/>
                    <a:pt x="5" y="8"/>
                    <a:pt x="5" y="8"/>
                  </a:cubicBezTo>
                  <a:cubicBezTo>
                    <a:pt x="3" y="7"/>
                    <a:pt x="3" y="2"/>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 name="Freeform 47">
              <a:extLst>
                <a:ext uri="{FF2B5EF4-FFF2-40B4-BE49-F238E27FC236}">
                  <a16:creationId xmlns:a16="http://schemas.microsoft.com/office/drawing/2014/main" id="{A972A2B5-6D18-4287-959B-78B6A4E89122}"/>
                </a:ext>
              </a:extLst>
            </p:cNvPr>
            <p:cNvSpPr>
              <a:spLocks/>
            </p:cNvSpPr>
            <p:nvPr userDrawn="1"/>
          </p:nvSpPr>
          <p:spPr bwMode="auto">
            <a:xfrm>
              <a:off x="272" y="192"/>
              <a:ext cx="12" cy="23"/>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9 h 11"/>
                <a:gd name="T12" fmla="*/ 2 w 6"/>
                <a:gd name="T13" fmla="*/ 9 h 11"/>
                <a:gd name="T14" fmla="*/ 3 w 6"/>
                <a:gd name="T15" fmla="*/ 11 h 11"/>
                <a:gd name="T16" fmla="*/ 4 w 6"/>
                <a:gd name="T17" fmla="*/ 9 h 11"/>
                <a:gd name="T18" fmla="*/ 6 w 6"/>
                <a:gd name="T19" fmla="*/ 9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3"/>
                    <a:pt x="3" y="7"/>
                    <a:pt x="0" y="9"/>
                  </a:cubicBezTo>
                  <a:cubicBezTo>
                    <a:pt x="0" y="9"/>
                    <a:pt x="1" y="9"/>
                    <a:pt x="2" y="9"/>
                  </a:cubicBezTo>
                  <a:cubicBezTo>
                    <a:pt x="2" y="9"/>
                    <a:pt x="2" y="10"/>
                    <a:pt x="3" y="11"/>
                  </a:cubicBezTo>
                  <a:cubicBezTo>
                    <a:pt x="4" y="10"/>
                    <a:pt x="4" y="9"/>
                    <a:pt x="4" y="9"/>
                  </a:cubicBezTo>
                  <a:cubicBezTo>
                    <a:pt x="5" y="9"/>
                    <a:pt x="6" y="9"/>
                    <a:pt x="6" y="9"/>
                  </a:cubicBezTo>
                  <a:cubicBezTo>
                    <a:pt x="3" y="7"/>
                    <a:pt x="3" y="3"/>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 name="Freeform 48">
              <a:extLst>
                <a:ext uri="{FF2B5EF4-FFF2-40B4-BE49-F238E27FC236}">
                  <a16:creationId xmlns:a16="http://schemas.microsoft.com/office/drawing/2014/main" id="{88CEF147-EA93-4F20-9A90-F3A9C7D34043}"/>
                </a:ext>
              </a:extLst>
            </p:cNvPr>
            <p:cNvSpPr>
              <a:spLocks/>
            </p:cNvSpPr>
            <p:nvPr userDrawn="1"/>
          </p:nvSpPr>
          <p:spPr bwMode="auto">
            <a:xfrm>
              <a:off x="218" y="192"/>
              <a:ext cx="10" cy="23"/>
            </a:xfrm>
            <a:custGeom>
              <a:avLst/>
              <a:gdLst>
                <a:gd name="T0" fmla="*/ 3 w 5"/>
                <a:gd name="T1" fmla="*/ 2 h 11"/>
                <a:gd name="T2" fmla="*/ 4 w 5"/>
                <a:gd name="T3" fmla="*/ 1 h 11"/>
                <a:gd name="T4" fmla="*/ 3 w 5"/>
                <a:gd name="T5" fmla="*/ 0 h 11"/>
                <a:gd name="T6" fmla="*/ 2 w 5"/>
                <a:gd name="T7" fmla="*/ 1 h 11"/>
                <a:gd name="T8" fmla="*/ 2 w 5"/>
                <a:gd name="T9" fmla="*/ 2 h 11"/>
                <a:gd name="T10" fmla="*/ 0 w 5"/>
                <a:gd name="T11" fmla="*/ 9 h 11"/>
                <a:gd name="T12" fmla="*/ 2 w 5"/>
                <a:gd name="T13" fmla="*/ 9 h 11"/>
                <a:gd name="T14" fmla="*/ 3 w 5"/>
                <a:gd name="T15" fmla="*/ 11 h 11"/>
                <a:gd name="T16" fmla="*/ 3 w 5"/>
                <a:gd name="T17" fmla="*/ 9 h 11"/>
                <a:gd name="T18" fmla="*/ 5 w 5"/>
                <a:gd name="T19" fmla="*/ 9 h 11"/>
                <a:gd name="T20" fmla="*/ 3 w 5"/>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1">
                  <a:moveTo>
                    <a:pt x="3" y="2"/>
                  </a:moveTo>
                  <a:cubicBezTo>
                    <a:pt x="4" y="1"/>
                    <a:pt x="4" y="1"/>
                    <a:pt x="4" y="1"/>
                  </a:cubicBezTo>
                  <a:cubicBezTo>
                    <a:pt x="3" y="0"/>
                    <a:pt x="3" y="0"/>
                    <a:pt x="3" y="0"/>
                  </a:cubicBezTo>
                  <a:cubicBezTo>
                    <a:pt x="2" y="1"/>
                    <a:pt x="2" y="1"/>
                    <a:pt x="2" y="1"/>
                  </a:cubicBezTo>
                  <a:cubicBezTo>
                    <a:pt x="2" y="2"/>
                    <a:pt x="2" y="2"/>
                    <a:pt x="2" y="2"/>
                  </a:cubicBezTo>
                  <a:cubicBezTo>
                    <a:pt x="2" y="3"/>
                    <a:pt x="2" y="7"/>
                    <a:pt x="0" y="9"/>
                  </a:cubicBezTo>
                  <a:cubicBezTo>
                    <a:pt x="0" y="9"/>
                    <a:pt x="1" y="9"/>
                    <a:pt x="2" y="9"/>
                  </a:cubicBezTo>
                  <a:cubicBezTo>
                    <a:pt x="2" y="9"/>
                    <a:pt x="2" y="10"/>
                    <a:pt x="3" y="11"/>
                  </a:cubicBezTo>
                  <a:cubicBezTo>
                    <a:pt x="3" y="10"/>
                    <a:pt x="3" y="9"/>
                    <a:pt x="3" y="9"/>
                  </a:cubicBezTo>
                  <a:cubicBezTo>
                    <a:pt x="5" y="9"/>
                    <a:pt x="5" y="9"/>
                    <a:pt x="5" y="9"/>
                  </a:cubicBezTo>
                  <a:cubicBezTo>
                    <a:pt x="3" y="7"/>
                    <a:pt x="3" y="3"/>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 name="Freeform 49">
              <a:extLst>
                <a:ext uri="{FF2B5EF4-FFF2-40B4-BE49-F238E27FC236}">
                  <a16:creationId xmlns:a16="http://schemas.microsoft.com/office/drawing/2014/main" id="{435EEA40-2BAF-4257-9F1C-C5809F327297}"/>
                </a:ext>
              </a:extLst>
            </p:cNvPr>
            <p:cNvSpPr>
              <a:spLocks/>
            </p:cNvSpPr>
            <p:nvPr userDrawn="1"/>
          </p:nvSpPr>
          <p:spPr bwMode="auto">
            <a:xfrm>
              <a:off x="309" y="243"/>
              <a:ext cx="13" cy="25"/>
            </a:xfrm>
            <a:custGeom>
              <a:avLst/>
              <a:gdLst>
                <a:gd name="T0" fmla="*/ 3 w 6"/>
                <a:gd name="T1" fmla="*/ 3 h 12"/>
                <a:gd name="T2" fmla="*/ 4 w 6"/>
                <a:gd name="T3" fmla="*/ 2 h 12"/>
                <a:gd name="T4" fmla="*/ 3 w 6"/>
                <a:gd name="T5" fmla="*/ 0 h 12"/>
                <a:gd name="T6" fmla="*/ 2 w 6"/>
                <a:gd name="T7" fmla="*/ 2 h 12"/>
                <a:gd name="T8" fmla="*/ 3 w 6"/>
                <a:gd name="T9" fmla="*/ 3 h 12"/>
                <a:gd name="T10" fmla="*/ 0 w 6"/>
                <a:gd name="T11" fmla="*/ 9 h 12"/>
                <a:gd name="T12" fmla="*/ 2 w 6"/>
                <a:gd name="T13" fmla="*/ 9 h 12"/>
                <a:gd name="T14" fmla="*/ 3 w 6"/>
                <a:gd name="T15" fmla="*/ 12 h 12"/>
                <a:gd name="T16" fmla="*/ 4 w 6"/>
                <a:gd name="T17" fmla="*/ 9 h 12"/>
                <a:gd name="T18" fmla="*/ 6 w 6"/>
                <a:gd name="T19" fmla="*/ 9 h 12"/>
                <a:gd name="T20" fmla="*/ 3 w 6"/>
                <a:gd name="T21"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2">
                  <a:moveTo>
                    <a:pt x="3" y="3"/>
                  </a:moveTo>
                  <a:cubicBezTo>
                    <a:pt x="4" y="2"/>
                    <a:pt x="4" y="2"/>
                    <a:pt x="4" y="2"/>
                  </a:cubicBezTo>
                  <a:cubicBezTo>
                    <a:pt x="3" y="0"/>
                    <a:pt x="3" y="0"/>
                    <a:pt x="3" y="0"/>
                  </a:cubicBezTo>
                  <a:cubicBezTo>
                    <a:pt x="2" y="2"/>
                    <a:pt x="2" y="2"/>
                    <a:pt x="2" y="2"/>
                  </a:cubicBezTo>
                  <a:cubicBezTo>
                    <a:pt x="3" y="3"/>
                    <a:pt x="3" y="3"/>
                    <a:pt x="3" y="3"/>
                  </a:cubicBezTo>
                  <a:cubicBezTo>
                    <a:pt x="3" y="3"/>
                    <a:pt x="3" y="8"/>
                    <a:pt x="0" y="9"/>
                  </a:cubicBezTo>
                  <a:cubicBezTo>
                    <a:pt x="0" y="9"/>
                    <a:pt x="1" y="9"/>
                    <a:pt x="2" y="9"/>
                  </a:cubicBezTo>
                  <a:cubicBezTo>
                    <a:pt x="2" y="9"/>
                    <a:pt x="2" y="10"/>
                    <a:pt x="3" y="12"/>
                  </a:cubicBezTo>
                  <a:cubicBezTo>
                    <a:pt x="4" y="10"/>
                    <a:pt x="4" y="9"/>
                    <a:pt x="4" y="9"/>
                  </a:cubicBezTo>
                  <a:cubicBezTo>
                    <a:pt x="5" y="9"/>
                    <a:pt x="6" y="9"/>
                    <a:pt x="6" y="9"/>
                  </a:cubicBezTo>
                  <a:cubicBezTo>
                    <a:pt x="3" y="8"/>
                    <a:pt x="3" y="3"/>
                    <a:pt x="3" y="3"/>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 name="Freeform 50">
              <a:extLst>
                <a:ext uri="{FF2B5EF4-FFF2-40B4-BE49-F238E27FC236}">
                  <a16:creationId xmlns:a16="http://schemas.microsoft.com/office/drawing/2014/main" id="{73470AD0-7CDD-4F7A-8DA1-ECF35E2A7149}"/>
                </a:ext>
              </a:extLst>
            </p:cNvPr>
            <p:cNvSpPr>
              <a:spLocks/>
            </p:cNvSpPr>
            <p:nvPr userDrawn="1"/>
          </p:nvSpPr>
          <p:spPr bwMode="auto">
            <a:xfrm>
              <a:off x="309" y="291"/>
              <a:ext cx="13" cy="24"/>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9 h 11"/>
                <a:gd name="T12" fmla="*/ 2 w 6"/>
                <a:gd name="T13" fmla="*/ 8 h 11"/>
                <a:gd name="T14" fmla="*/ 3 w 6"/>
                <a:gd name="T15" fmla="*/ 11 h 11"/>
                <a:gd name="T16" fmla="*/ 4 w 6"/>
                <a:gd name="T17" fmla="*/ 8 h 11"/>
                <a:gd name="T18" fmla="*/ 6 w 6"/>
                <a:gd name="T19" fmla="*/ 9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3"/>
                    <a:pt x="3" y="7"/>
                    <a:pt x="0" y="9"/>
                  </a:cubicBezTo>
                  <a:cubicBezTo>
                    <a:pt x="0" y="9"/>
                    <a:pt x="1" y="9"/>
                    <a:pt x="2" y="8"/>
                  </a:cubicBezTo>
                  <a:cubicBezTo>
                    <a:pt x="2" y="8"/>
                    <a:pt x="2" y="10"/>
                    <a:pt x="3" y="11"/>
                  </a:cubicBezTo>
                  <a:cubicBezTo>
                    <a:pt x="4" y="10"/>
                    <a:pt x="4" y="8"/>
                    <a:pt x="4" y="8"/>
                  </a:cubicBezTo>
                  <a:cubicBezTo>
                    <a:pt x="5" y="9"/>
                    <a:pt x="6" y="9"/>
                    <a:pt x="6" y="9"/>
                  </a:cubicBezTo>
                  <a:cubicBezTo>
                    <a:pt x="3" y="7"/>
                    <a:pt x="3" y="3"/>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 name="Freeform 51">
              <a:extLst>
                <a:ext uri="{FF2B5EF4-FFF2-40B4-BE49-F238E27FC236}">
                  <a16:creationId xmlns:a16="http://schemas.microsoft.com/office/drawing/2014/main" id="{CDFA6BE3-1F68-49C1-BCBA-107B91601091}"/>
                </a:ext>
              </a:extLst>
            </p:cNvPr>
            <p:cNvSpPr>
              <a:spLocks/>
            </p:cNvSpPr>
            <p:nvPr userDrawn="1"/>
          </p:nvSpPr>
          <p:spPr bwMode="auto">
            <a:xfrm>
              <a:off x="322" y="268"/>
              <a:ext cx="12" cy="23"/>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8 h 11"/>
                <a:gd name="T12" fmla="*/ 2 w 6"/>
                <a:gd name="T13" fmla="*/ 8 h 11"/>
                <a:gd name="T14" fmla="*/ 3 w 6"/>
                <a:gd name="T15" fmla="*/ 11 h 11"/>
                <a:gd name="T16" fmla="*/ 4 w 6"/>
                <a:gd name="T17" fmla="*/ 8 h 11"/>
                <a:gd name="T18" fmla="*/ 6 w 6"/>
                <a:gd name="T19" fmla="*/ 8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2"/>
                    <a:pt x="3" y="7"/>
                    <a:pt x="0" y="8"/>
                  </a:cubicBezTo>
                  <a:cubicBezTo>
                    <a:pt x="0" y="8"/>
                    <a:pt x="1" y="8"/>
                    <a:pt x="2" y="8"/>
                  </a:cubicBezTo>
                  <a:cubicBezTo>
                    <a:pt x="2" y="8"/>
                    <a:pt x="3" y="9"/>
                    <a:pt x="3" y="11"/>
                  </a:cubicBezTo>
                  <a:cubicBezTo>
                    <a:pt x="4" y="9"/>
                    <a:pt x="4" y="8"/>
                    <a:pt x="4" y="8"/>
                  </a:cubicBezTo>
                  <a:cubicBezTo>
                    <a:pt x="5" y="8"/>
                    <a:pt x="6" y="8"/>
                    <a:pt x="6" y="8"/>
                  </a:cubicBezTo>
                  <a:cubicBezTo>
                    <a:pt x="3" y="7"/>
                    <a:pt x="3" y="2"/>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 name="Freeform 52">
              <a:extLst>
                <a:ext uri="{FF2B5EF4-FFF2-40B4-BE49-F238E27FC236}">
                  <a16:creationId xmlns:a16="http://schemas.microsoft.com/office/drawing/2014/main" id="{AB9DFD63-5B04-46F7-8CED-5894D9499DD0}"/>
                </a:ext>
              </a:extLst>
            </p:cNvPr>
            <p:cNvSpPr>
              <a:spLocks/>
            </p:cNvSpPr>
            <p:nvPr userDrawn="1"/>
          </p:nvSpPr>
          <p:spPr bwMode="auto">
            <a:xfrm>
              <a:off x="297" y="268"/>
              <a:ext cx="12" cy="23"/>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8 h 11"/>
                <a:gd name="T12" fmla="*/ 2 w 6"/>
                <a:gd name="T13" fmla="*/ 8 h 11"/>
                <a:gd name="T14" fmla="*/ 3 w 6"/>
                <a:gd name="T15" fmla="*/ 11 h 11"/>
                <a:gd name="T16" fmla="*/ 4 w 6"/>
                <a:gd name="T17" fmla="*/ 8 h 11"/>
                <a:gd name="T18" fmla="*/ 6 w 6"/>
                <a:gd name="T19" fmla="*/ 8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2"/>
                    <a:pt x="3" y="7"/>
                    <a:pt x="0" y="8"/>
                  </a:cubicBezTo>
                  <a:cubicBezTo>
                    <a:pt x="0" y="8"/>
                    <a:pt x="1" y="8"/>
                    <a:pt x="2" y="8"/>
                  </a:cubicBezTo>
                  <a:cubicBezTo>
                    <a:pt x="2" y="8"/>
                    <a:pt x="2" y="9"/>
                    <a:pt x="3" y="11"/>
                  </a:cubicBezTo>
                  <a:cubicBezTo>
                    <a:pt x="3" y="9"/>
                    <a:pt x="4" y="8"/>
                    <a:pt x="4" y="8"/>
                  </a:cubicBezTo>
                  <a:cubicBezTo>
                    <a:pt x="5" y="8"/>
                    <a:pt x="6" y="8"/>
                    <a:pt x="6" y="8"/>
                  </a:cubicBezTo>
                  <a:cubicBezTo>
                    <a:pt x="3" y="7"/>
                    <a:pt x="3" y="2"/>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 name="Freeform 53">
              <a:extLst>
                <a:ext uri="{FF2B5EF4-FFF2-40B4-BE49-F238E27FC236}">
                  <a16:creationId xmlns:a16="http://schemas.microsoft.com/office/drawing/2014/main" id="{C5243EA2-3D35-42F3-ABEC-CC81E378AC04}"/>
                </a:ext>
              </a:extLst>
            </p:cNvPr>
            <p:cNvSpPr>
              <a:spLocks/>
            </p:cNvSpPr>
            <p:nvPr userDrawn="1"/>
          </p:nvSpPr>
          <p:spPr bwMode="auto">
            <a:xfrm>
              <a:off x="322" y="315"/>
              <a:ext cx="12" cy="23"/>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9 h 11"/>
                <a:gd name="T12" fmla="*/ 2 w 6"/>
                <a:gd name="T13" fmla="*/ 9 h 11"/>
                <a:gd name="T14" fmla="*/ 3 w 6"/>
                <a:gd name="T15" fmla="*/ 11 h 11"/>
                <a:gd name="T16" fmla="*/ 4 w 6"/>
                <a:gd name="T17" fmla="*/ 9 h 11"/>
                <a:gd name="T18" fmla="*/ 6 w 6"/>
                <a:gd name="T19" fmla="*/ 9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3"/>
                    <a:pt x="3" y="7"/>
                    <a:pt x="0" y="9"/>
                  </a:cubicBezTo>
                  <a:cubicBezTo>
                    <a:pt x="0" y="9"/>
                    <a:pt x="1" y="9"/>
                    <a:pt x="2" y="9"/>
                  </a:cubicBezTo>
                  <a:cubicBezTo>
                    <a:pt x="2" y="9"/>
                    <a:pt x="3" y="10"/>
                    <a:pt x="3" y="11"/>
                  </a:cubicBezTo>
                  <a:cubicBezTo>
                    <a:pt x="4" y="10"/>
                    <a:pt x="4" y="9"/>
                    <a:pt x="4" y="9"/>
                  </a:cubicBezTo>
                  <a:cubicBezTo>
                    <a:pt x="5" y="9"/>
                    <a:pt x="6" y="9"/>
                    <a:pt x="6" y="9"/>
                  </a:cubicBezTo>
                  <a:cubicBezTo>
                    <a:pt x="3" y="7"/>
                    <a:pt x="3" y="3"/>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 name="Freeform 54">
              <a:extLst>
                <a:ext uri="{FF2B5EF4-FFF2-40B4-BE49-F238E27FC236}">
                  <a16:creationId xmlns:a16="http://schemas.microsoft.com/office/drawing/2014/main" id="{74BAA26D-AB7D-45DE-A898-5746D65925B6}"/>
                </a:ext>
              </a:extLst>
            </p:cNvPr>
            <p:cNvSpPr>
              <a:spLocks/>
            </p:cNvSpPr>
            <p:nvPr userDrawn="1"/>
          </p:nvSpPr>
          <p:spPr bwMode="auto">
            <a:xfrm>
              <a:off x="297" y="315"/>
              <a:ext cx="12" cy="23"/>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9 h 11"/>
                <a:gd name="T12" fmla="*/ 2 w 6"/>
                <a:gd name="T13" fmla="*/ 9 h 11"/>
                <a:gd name="T14" fmla="*/ 3 w 6"/>
                <a:gd name="T15" fmla="*/ 11 h 11"/>
                <a:gd name="T16" fmla="*/ 4 w 6"/>
                <a:gd name="T17" fmla="*/ 9 h 11"/>
                <a:gd name="T18" fmla="*/ 6 w 6"/>
                <a:gd name="T19" fmla="*/ 9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3"/>
                    <a:pt x="3" y="7"/>
                    <a:pt x="0" y="9"/>
                  </a:cubicBezTo>
                  <a:cubicBezTo>
                    <a:pt x="0" y="9"/>
                    <a:pt x="1" y="9"/>
                    <a:pt x="2" y="9"/>
                  </a:cubicBezTo>
                  <a:cubicBezTo>
                    <a:pt x="2" y="9"/>
                    <a:pt x="2" y="10"/>
                    <a:pt x="3" y="11"/>
                  </a:cubicBezTo>
                  <a:cubicBezTo>
                    <a:pt x="3" y="10"/>
                    <a:pt x="4" y="9"/>
                    <a:pt x="4" y="9"/>
                  </a:cubicBezTo>
                  <a:cubicBezTo>
                    <a:pt x="5" y="9"/>
                    <a:pt x="6" y="9"/>
                    <a:pt x="6" y="9"/>
                  </a:cubicBezTo>
                  <a:cubicBezTo>
                    <a:pt x="3" y="7"/>
                    <a:pt x="3" y="3"/>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 name="Freeform 55">
              <a:extLst>
                <a:ext uri="{FF2B5EF4-FFF2-40B4-BE49-F238E27FC236}">
                  <a16:creationId xmlns:a16="http://schemas.microsoft.com/office/drawing/2014/main" id="{A33B69B4-5F9D-4B51-A0F7-CE134D4ADD42}"/>
                </a:ext>
              </a:extLst>
            </p:cNvPr>
            <p:cNvSpPr>
              <a:spLocks/>
            </p:cNvSpPr>
            <p:nvPr userDrawn="1"/>
          </p:nvSpPr>
          <p:spPr bwMode="auto">
            <a:xfrm>
              <a:off x="309" y="135"/>
              <a:ext cx="13" cy="25"/>
            </a:xfrm>
            <a:custGeom>
              <a:avLst/>
              <a:gdLst>
                <a:gd name="T0" fmla="*/ 3 w 6"/>
                <a:gd name="T1" fmla="*/ 3 h 12"/>
                <a:gd name="T2" fmla="*/ 4 w 6"/>
                <a:gd name="T3" fmla="*/ 2 h 12"/>
                <a:gd name="T4" fmla="*/ 3 w 6"/>
                <a:gd name="T5" fmla="*/ 0 h 12"/>
                <a:gd name="T6" fmla="*/ 2 w 6"/>
                <a:gd name="T7" fmla="*/ 2 h 12"/>
                <a:gd name="T8" fmla="*/ 3 w 6"/>
                <a:gd name="T9" fmla="*/ 3 h 12"/>
                <a:gd name="T10" fmla="*/ 0 w 6"/>
                <a:gd name="T11" fmla="*/ 9 h 12"/>
                <a:gd name="T12" fmla="*/ 2 w 6"/>
                <a:gd name="T13" fmla="*/ 9 h 12"/>
                <a:gd name="T14" fmla="*/ 3 w 6"/>
                <a:gd name="T15" fmla="*/ 12 h 12"/>
                <a:gd name="T16" fmla="*/ 4 w 6"/>
                <a:gd name="T17" fmla="*/ 9 h 12"/>
                <a:gd name="T18" fmla="*/ 6 w 6"/>
                <a:gd name="T19" fmla="*/ 9 h 12"/>
                <a:gd name="T20" fmla="*/ 3 w 6"/>
                <a:gd name="T21"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2">
                  <a:moveTo>
                    <a:pt x="3" y="3"/>
                  </a:moveTo>
                  <a:cubicBezTo>
                    <a:pt x="4" y="2"/>
                    <a:pt x="4" y="2"/>
                    <a:pt x="4" y="2"/>
                  </a:cubicBezTo>
                  <a:cubicBezTo>
                    <a:pt x="3" y="0"/>
                    <a:pt x="3" y="0"/>
                    <a:pt x="3" y="0"/>
                  </a:cubicBezTo>
                  <a:cubicBezTo>
                    <a:pt x="2" y="2"/>
                    <a:pt x="2" y="2"/>
                    <a:pt x="2" y="2"/>
                  </a:cubicBezTo>
                  <a:cubicBezTo>
                    <a:pt x="3" y="3"/>
                    <a:pt x="3" y="3"/>
                    <a:pt x="3" y="3"/>
                  </a:cubicBezTo>
                  <a:cubicBezTo>
                    <a:pt x="3" y="3"/>
                    <a:pt x="3" y="8"/>
                    <a:pt x="0" y="9"/>
                  </a:cubicBezTo>
                  <a:cubicBezTo>
                    <a:pt x="0" y="9"/>
                    <a:pt x="1" y="9"/>
                    <a:pt x="2" y="9"/>
                  </a:cubicBezTo>
                  <a:cubicBezTo>
                    <a:pt x="2" y="9"/>
                    <a:pt x="2" y="10"/>
                    <a:pt x="3" y="12"/>
                  </a:cubicBezTo>
                  <a:cubicBezTo>
                    <a:pt x="4" y="10"/>
                    <a:pt x="4" y="9"/>
                    <a:pt x="4" y="9"/>
                  </a:cubicBezTo>
                  <a:cubicBezTo>
                    <a:pt x="5" y="9"/>
                    <a:pt x="6" y="9"/>
                    <a:pt x="6" y="9"/>
                  </a:cubicBezTo>
                  <a:cubicBezTo>
                    <a:pt x="3" y="8"/>
                    <a:pt x="3" y="3"/>
                    <a:pt x="3" y="3"/>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5" name="Freeform 56">
              <a:extLst>
                <a:ext uri="{FF2B5EF4-FFF2-40B4-BE49-F238E27FC236}">
                  <a16:creationId xmlns:a16="http://schemas.microsoft.com/office/drawing/2014/main" id="{1C3E0368-EBFC-406E-86C5-90E22DAF78A6}"/>
                </a:ext>
              </a:extLst>
            </p:cNvPr>
            <p:cNvSpPr>
              <a:spLocks/>
            </p:cNvSpPr>
            <p:nvPr userDrawn="1"/>
          </p:nvSpPr>
          <p:spPr bwMode="auto">
            <a:xfrm>
              <a:off x="322" y="112"/>
              <a:ext cx="12" cy="23"/>
            </a:xfrm>
            <a:custGeom>
              <a:avLst/>
              <a:gdLst>
                <a:gd name="T0" fmla="*/ 3 w 6"/>
                <a:gd name="T1" fmla="*/ 3 h 11"/>
                <a:gd name="T2" fmla="*/ 4 w 6"/>
                <a:gd name="T3" fmla="*/ 2 h 11"/>
                <a:gd name="T4" fmla="*/ 3 w 6"/>
                <a:gd name="T5" fmla="*/ 0 h 11"/>
                <a:gd name="T6" fmla="*/ 2 w 6"/>
                <a:gd name="T7" fmla="*/ 2 h 11"/>
                <a:gd name="T8" fmla="*/ 3 w 6"/>
                <a:gd name="T9" fmla="*/ 3 h 11"/>
                <a:gd name="T10" fmla="*/ 0 w 6"/>
                <a:gd name="T11" fmla="*/ 9 h 11"/>
                <a:gd name="T12" fmla="*/ 2 w 6"/>
                <a:gd name="T13" fmla="*/ 9 h 11"/>
                <a:gd name="T14" fmla="*/ 3 w 6"/>
                <a:gd name="T15" fmla="*/ 11 h 11"/>
                <a:gd name="T16" fmla="*/ 4 w 6"/>
                <a:gd name="T17" fmla="*/ 9 h 11"/>
                <a:gd name="T18" fmla="*/ 6 w 6"/>
                <a:gd name="T19" fmla="*/ 9 h 11"/>
                <a:gd name="T20" fmla="*/ 3 w 6"/>
                <a:gd name="T21"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3"/>
                  </a:moveTo>
                  <a:cubicBezTo>
                    <a:pt x="4" y="2"/>
                    <a:pt x="4" y="2"/>
                    <a:pt x="4" y="2"/>
                  </a:cubicBezTo>
                  <a:cubicBezTo>
                    <a:pt x="3" y="0"/>
                    <a:pt x="3" y="0"/>
                    <a:pt x="3" y="0"/>
                  </a:cubicBezTo>
                  <a:cubicBezTo>
                    <a:pt x="2" y="2"/>
                    <a:pt x="2" y="2"/>
                    <a:pt x="2" y="2"/>
                  </a:cubicBezTo>
                  <a:cubicBezTo>
                    <a:pt x="3" y="3"/>
                    <a:pt x="3" y="3"/>
                    <a:pt x="3" y="3"/>
                  </a:cubicBezTo>
                  <a:cubicBezTo>
                    <a:pt x="3" y="3"/>
                    <a:pt x="3" y="7"/>
                    <a:pt x="0" y="9"/>
                  </a:cubicBezTo>
                  <a:cubicBezTo>
                    <a:pt x="0" y="9"/>
                    <a:pt x="1" y="9"/>
                    <a:pt x="2" y="9"/>
                  </a:cubicBezTo>
                  <a:cubicBezTo>
                    <a:pt x="2" y="9"/>
                    <a:pt x="3" y="10"/>
                    <a:pt x="3" y="11"/>
                  </a:cubicBezTo>
                  <a:cubicBezTo>
                    <a:pt x="4" y="10"/>
                    <a:pt x="4" y="9"/>
                    <a:pt x="4" y="9"/>
                  </a:cubicBezTo>
                  <a:cubicBezTo>
                    <a:pt x="5" y="9"/>
                    <a:pt x="6" y="9"/>
                    <a:pt x="6" y="9"/>
                  </a:cubicBezTo>
                  <a:cubicBezTo>
                    <a:pt x="3" y="7"/>
                    <a:pt x="3" y="3"/>
                    <a:pt x="3" y="3"/>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6" name="Freeform 57">
              <a:extLst>
                <a:ext uri="{FF2B5EF4-FFF2-40B4-BE49-F238E27FC236}">
                  <a16:creationId xmlns:a16="http://schemas.microsoft.com/office/drawing/2014/main" id="{E77786A2-F9D9-47D6-8ADD-750E653E13F2}"/>
                </a:ext>
              </a:extLst>
            </p:cNvPr>
            <p:cNvSpPr>
              <a:spLocks/>
            </p:cNvSpPr>
            <p:nvPr userDrawn="1"/>
          </p:nvSpPr>
          <p:spPr bwMode="auto">
            <a:xfrm>
              <a:off x="297" y="112"/>
              <a:ext cx="12" cy="23"/>
            </a:xfrm>
            <a:custGeom>
              <a:avLst/>
              <a:gdLst>
                <a:gd name="T0" fmla="*/ 3 w 6"/>
                <a:gd name="T1" fmla="*/ 3 h 11"/>
                <a:gd name="T2" fmla="*/ 4 w 6"/>
                <a:gd name="T3" fmla="*/ 2 h 11"/>
                <a:gd name="T4" fmla="*/ 3 w 6"/>
                <a:gd name="T5" fmla="*/ 0 h 11"/>
                <a:gd name="T6" fmla="*/ 2 w 6"/>
                <a:gd name="T7" fmla="*/ 2 h 11"/>
                <a:gd name="T8" fmla="*/ 3 w 6"/>
                <a:gd name="T9" fmla="*/ 3 h 11"/>
                <a:gd name="T10" fmla="*/ 0 w 6"/>
                <a:gd name="T11" fmla="*/ 9 h 11"/>
                <a:gd name="T12" fmla="*/ 2 w 6"/>
                <a:gd name="T13" fmla="*/ 9 h 11"/>
                <a:gd name="T14" fmla="*/ 3 w 6"/>
                <a:gd name="T15" fmla="*/ 11 h 11"/>
                <a:gd name="T16" fmla="*/ 4 w 6"/>
                <a:gd name="T17" fmla="*/ 9 h 11"/>
                <a:gd name="T18" fmla="*/ 6 w 6"/>
                <a:gd name="T19" fmla="*/ 9 h 11"/>
                <a:gd name="T20" fmla="*/ 3 w 6"/>
                <a:gd name="T21"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3"/>
                  </a:moveTo>
                  <a:cubicBezTo>
                    <a:pt x="4" y="2"/>
                    <a:pt x="4" y="2"/>
                    <a:pt x="4" y="2"/>
                  </a:cubicBezTo>
                  <a:cubicBezTo>
                    <a:pt x="3" y="0"/>
                    <a:pt x="3" y="0"/>
                    <a:pt x="3" y="0"/>
                  </a:cubicBezTo>
                  <a:cubicBezTo>
                    <a:pt x="2" y="2"/>
                    <a:pt x="2" y="2"/>
                    <a:pt x="2" y="2"/>
                  </a:cubicBezTo>
                  <a:cubicBezTo>
                    <a:pt x="3" y="3"/>
                    <a:pt x="3" y="3"/>
                    <a:pt x="3" y="3"/>
                  </a:cubicBezTo>
                  <a:cubicBezTo>
                    <a:pt x="3" y="3"/>
                    <a:pt x="3" y="7"/>
                    <a:pt x="0" y="9"/>
                  </a:cubicBezTo>
                  <a:cubicBezTo>
                    <a:pt x="0" y="9"/>
                    <a:pt x="1" y="9"/>
                    <a:pt x="2" y="9"/>
                  </a:cubicBezTo>
                  <a:cubicBezTo>
                    <a:pt x="2" y="9"/>
                    <a:pt x="2" y="10"/>
                    <a:pt x="3" y="11"/>
                  </a:cubicBezTo>
                  <a:cubicBezTo>
                    <a:pt x="3" y="10"/>
                    <a:pt x="4" y="9"/>
                    <a:pt x="4" y="9"/>
                  </a:cubicBezTo>
                  <a:cubicBezTo>
                    <a:pt x="5" y="9"/>
                    <a:pt x="6" y="9"/>
                    <a:pt x="6" y="9"/>
                  </a:cubicBezTo>
                  <a:cubicBezTo>
                    <a:pt x="3" y="7"/>
                    <a:pt x="3" y="3"/>
                    <a:pt x="3" y="3"/>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 name="Freeform 58">
              <a:extLst>
                <a:ext uri="{FF2B5EF4-FFF2-40B4-BE49-F238E27FC236}">
                  <a16:creationId xmlns:a16="http://schemas.microsoft.com/office/drawing/2014/main" id="{3260309A-81B4-4457-BACA-1AF1899CA8E1}"/>
                </a:ext>
              </a:extLst>
            </p:cNvPr>
            <p:cNvSpPr>
              <a:spLocks/>
            </p:cNvSpPr>
            <p:nvPr userDrawn="1"/>
          </p:nvSpPr>
          <p:spPr bwMode="auto">
            <a:xfrm>
              <a:off x="322" y="160"/>
              <a:ext cx="12" cy="24"/>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8 h 11"/>
                <a:gd name="T12" fmla="*/ 2 w 6"/>
                <a:gd name="T13" fmla="*/ 8 h 11"/>
                <a:gd name="T14" fmla="*/ 3 w 6"/>
                <a:gd name="T15" fmla="*/ 11 h 11"/>
                <a:gd name="T16" fmla="*/ 4 w 6"/>
                <a:gd name="T17" fmla="*/ 8 h 11"/>
                <a:gd name="T18" fmla="*/ 6 w 6"/>
                <a:gd name="T19" fmla="*/ 8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2"/>
                    <a:pt x="3" y="7"/>
                    <a:pt x="0" y="8"/>
                  </a:cubicBezTo>
                  <a:cubicBezTo>
                    <a:pt x="0" y="8"/>
                    <a:pt x="1" y="9"/>
                    <a:pt x="2" y="8"/>
                  </a:cubicBezTo>
                  <a:cubicBezTo>
                    <a:pt x="2" y="8"/>
                    <a:pt x="3" y="9"/>
                    <a:pt x="3" y="11"/>
                  </a:cubicBezTo>
                  <a:cubicBezTo>
                    <a:pt x="4" y="9"/>
                    <a:pt x="4" y="8"/>
                    <a:pt x="4" y="8"/>
                  </a:cubicBezTo>
                  <a:cubicBezTo>
                    <a:pt x="5" y="9"/>
                    <a:pt x="6" y="8"/>
                    <a:pt x="6" y="8"/>
                  </a:cubicBezTo>
                  <a:cubicBezTo>
                    <a:pt x="3" y="7"/>
                    <a:pt x="3" y="2"/>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8" name="Freeform 59">
              <a:extLst>
                <a:ext uri="{FF2B5EF4-FFF2-40B4-BE49-F238E27FC236}">
                  <a16:creationId xmlns:a16="http://schemas.microsoft.com/office/drawing/2014/main" id="{DCCE8012-3DCB-4AD4-8E38-EB94123BEDF4}"/>
                </a:ext>
              </a:extLst>
            </p:cNvPr>
            <p:cNvSpPr>
              <a:spLocks/>
            </p:cNvSpPr>
            <p:nvPr userDrawn="1"/>
          </p:nvSpPr>
          <p:spPr bwMode="auto">
            <a:xfrm>
              <a:off x="297" y="160"/>
              <a:ext cx="12" cy="24"/>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8 h 11"/>
                <a:gd name="T12" fmla="*/ 2 w 6"/>
                <a:gd name="T13" fmla="*/ 8 h 11"/>
                <a:gd name="T14" fmla="*/ 3 w 6"/>
                <a:gd name="T15" fmla="*/ 11 h 11"/>
                <a:gd name="T16" fmla="*/ 4 w 6"/>
                <a:gd name="T17" fmla="*/ 8 h 11"/>
                <a:gd name="T18" fmla="*/ 6 w 6"/>
                <a:gd name="T19" fmla="*/ 8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2"/>
                    <a:pt x="3" y="7"/>
                    <a:pt x="0" y="8"/>
                  </a:cubicBezTo>
                  <a:cubicBezTo>
                    <a:pt x="0" y="8"/>
                    <a:pt x="1" y="9"/>
                    <a:pt x="2" y="8"/>
                  </a:cubicBezTo>
                  <a:cubicBezTo>
                    <a:pt x="2" y="8"/>
                    <a:pt x="2" y="9"/>
                    <a:pt x="3" y="11"/>
                  </a:cubicBezTo>
                  <a:cubicBezTo>
                    <a:pt x="3" y="9"/>
                    <a:pt x="4" y="8"/>
                    <a:pt x="4" y="8"/>
                  </a:cubicBezTo>
                  <a:cubicBezTo>
                    <a:pt x="5" y="9"/>
                    <a:pt x="6" y="8"/>
                    <a:pt x="6" y="8"/>
                  </a:cubicBezTo>
                  <a:cubicBezTo>
                    <a:pt x="3" y="7"/>
                    <a:pt x="3" y="2"/>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9" name="Freeform 60">
              <a:extLst>
                <a:ext uri="{FF2B5EF4-FFF2-40B4-BE49-F238E27FC236}">
                  <a16:creationId xmlns:a16="http://schemas.microsoft.com/office/drawing/2014/main" id="{1594C071-B293-4C89-9C60-C458290572CA}"/>
                </a:ext>
              </a:extLst>
            </p:cNvPr>
            <p:cNvSpPr>
              <a:spLocks/>
            </p:cNvSpPr>
            <p:nvPr userDrawn="1"/>
          </p:nvSpPr>
          <p:spPr bwMode="auto">
            <a:xfrm>
              <a:off x="211" y="105"/>
              <a:ext cx="75" cy="77"/>
            </a:xfrm>
            <a:custGeom>
              <a:avLst/>
              <a:gdLst>
                <a:gd name="T0" fmla="*/ 32 w 36"/>
                <a:gd name="T1" fmla="*/ 23 h 36"/>
                <a:gd name="T2" fmla="*/ 35 w 36"/>
                <a:gd name="T3" fmla="*/ 22 h 36"/>
                <a:gd name="T4" fmla="*/ 35 w 36"/>
                <a:gd name="T5" fmla="*/ 29 h 36"/>
                <a:gd name="T6" fmla="*/ 35 w 36"/>
                <a:gd name="T7" fmla="*/ 34 h 36"/>
                <a:gd name="T8" fmla="*/ 34 w 36"/>
                <a:gd name="T9" fmla="*/ 35 h 36"/>
                <a:gd name="T10" fmla="*/ 29 w 36"/>
                <a:gd name="T11" fmla="*/ 36 h 36"/>
                <a:gd name="T12" fmla="*/ 27 w 36"/>
                <a:gd name="T13" fmla="*/ 32 h 36"/>
                <a:gd name="T14" fmla="*/ 27 w 36"/>
                <a:gd name="T15" fmla="*/ 31 h 36"/>
                <a:gd name="T16" fmla="*/ 30 w 36"/>
                <a:gd name="T17" fmla="*/ 29 h 36"/>
                <a:gd name="T18" fmla="*/ 27 w 36"/>
                <a:gd name="T19" fmla="*/ 25 h 36"/>
                <a:gd name="T20" fmla="*/ 27 w 36"/>
                <a:gd name="T21" fmla="*/ 26 h 36"/>
                <a:gd name="T22" fmla="*/ 27 w 36"/>
                <a:gd name="T23" fmla="*/ 27 h 36"/>
                <a:gd name="T24" fmla="*/ 24 w 36"/>
                <a:gd name="T25" fmla="*/ 33 h 36"/>
                <a:gd name="T26" fmla="*/ 21 w 36"/>
                <a:gd name="T27" fmla="*/ 35 h 36"/>
                <a:gd name="T28" fmla="*/ 19 w 36"/>
                <a:gd name="T29" fmla="*/ 35 h 36"/>
                <a:gd name="T30" fmla="*/ 15 w 36"/>
                <a:gd name="T31" fmla="*/ 35 h 36"/>
                <a:gd name="T32" fmla="*/ 15 w 36"/>
                <a:gd name="T33" fmla="*/ 32 h 36"/>
                <a:gd name="T34" fmla="*/ 15 w 36"/>
                <a:gd name="T35" fmla="*/ 30 h 36"/>
                <a:gd name="T36" fmla="*/ 21 w 36"/>
                <a:gd name="T37" fmla="*/ 30 h 36"/>
                <a:gd name="T38" fmla="*/ 20 w 36"/>
                <a:gd name="T39" fmla="*/ 22 h 36"/>
                <a:gd name="T40" fmla="*/ 18 w 36"/>
                <a:gd name="T41" fmla="*/ 22 h 36"/>
                <a:gd name="T42" fmla="*/ 18 w 36"/>
                <a:gd name="T43" fmla="*/ 23 h 36"/>
                <a:gd name="T44" fmla="*/ 15 w 36"/>
                <a:gd name="T45" fmla="*/ 26 h 36"/>
                <a:gd name="T46" fmla="*/ 13 w 36"/>
                <a:gd name="T47" fmla="*/ 29 h 36"/>
                <a:gd name="T48" fmla="*/ 9 w 36"/>
                <a:gd name="T49" fmla="*/ 34 h 36"/>
                <a:gd name="T50" fmla="*/ 7 w 36"/>
                <a:gd name="T51" fmla="*/ 34 h 36"/>
                <a:gd name="T52" fmla="*/ 2 w 36"/>
                <a:gd name="T53" fmla="*/ 36 h 36"/>
                <a:gd name="T54" fmla="*/ 3 w 36"/>
                <a:gd name="T55" fmla="*/ 32 h 36"/>
                <a:gd name="T56" fmla="*/ 2 w 36"/>
                <a:gd name="T57" fmla="*/ 29 h 36"/>
                <a:gd name="T58" fmla="*/ 7 w 36"/>
                <a:gd name="T59" fmla="*/ 28 h 36"/>
                <a:gd name="T60" fmla="*/ 9 w 36"/>
                <a:gd name="T61" fmla="*/ 22 h 36"/>
                <a:gd name="T62" fmla="*/ 7 w 36"/>
                <a:gd name="T63" fmla="*/ 25 h 36"/>
                <a:gd name="T64" fmla="*/ 2 w 36"/>
                <a:gd name="T65" fmla="*/ 17 h 36"/>
                <a:gd name="T66" fmla="*/ 1 w 36"/>
                <a:gd name="T67" fmla="*/ 11 h 36"/>
                <a:gd name="T68" fmla="*/ 1 w 36"/>
                <a:gd name="T69" fmla="*/ 8 h 36"/>
                <a:gd name="T70" fmla="*/ 2 w 36"/>
                <a:gd name="T71" fmla="*/ 4 h 36"/>
                <a:gd name="T72" fmla="*/ 1 w 36"/>
                <a:gd name="T73" fmla="*/ 1 h 36"/>
                <a:gd name="T74" fmla="*/ 8 w 36"/>
                <a:gd name="T75" fmla="*/ 10 h 36"/>
                <a:gd name="T76" fmla="*/ 7 w 36"/>
                <a:gd name="T77" fmla="*/ 17 h 36"/>
                <a:gd name="T78" fmla="*/ 10 w 36"/>
                <a:gd name="T79" fmla="*/ 14 h 36"/>
                <a:gd name="T80" fmla="*/ 10 w 36"/>
                <a:gd name="T81" fmla="*/ 10 h 36"/>
                <a:gd name="T82" fmla="*/ 9 w 36"/>
                <a:gd name="T83" fmla="*/ 4 h 36"/>
                <a:gd name="T84" fmla="*/ 11 w 36"/>
                <a:gd name="T85" fmla="*/ 1 h 36"/>
                <a:gd name="T86" fmla="*/ 13 w 36"/>
                <a:gd name="T87" fmla="*/ 1 h 36"/>
                <a:gd name="T88" fmla="*/ 14 w 36"/>
                <a:gd name="T89" fmla="*/ 0 h 36"/>
                <a:gd name="T90" fmla="*/ 16 w 36"/>
                <a:gd name="T91" fmla="*/ 2 h 36"/>
                <a:gd name="T92" fmla="*/ 17 w 36"/>
                <a:gd name="T93" fmla="*/ 1 h 36"/>
                <a:gd name="T94" fmla="*/ 18 w 36"/>
                <a:gd name="T95" fmla="*/ 4 h 36"/>
                <a:gd name="T96" fmla="*/ 18 w 36"/>
                <a:gd name="T97" fmla="*/ 10 h 36"/>
                <a:gd name="T98" fmla="*/ 31 w 36"/>
                <a:gd name="T99" fmla="*/ 16 h 36"/>
                <a:gd name="T100" fmla="*/ 20 w 36"/>
                <a:gd name="T101" fmla="*/ 6 h 36"/>
                <a:gd name="T102" fmla="*/ 31 w 36"/>
                <a:gd name="T103" fmla="*/ 2 h 36"/>
                <a:gd name="T104" fmla="*/ 35 w 36"/>
                <a:gd name="T105" fmla="*/ 4 h 36"/>
                <a:gd name="T106" fmla="*/ 24 w 36"/>
                <a:gd name="T107" fmla="*/ 5 h 36"/>
                <a:gd name="T108" fmla="*/ 31 w 36"/>
                <a:gd name="T109" fmla="*/ 1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6" h="36">
                  <a:moveTo>
                    <a:pt x="30" y="19"/>
                  </a:moveTo>
                  <a:cubicBezTo>
                    <a:pt x="30" y="19"/>
                    <a:pt x="30" y="19"/>
                    <a:pt x="30" y="19"/>
                  </a:cubicBezTo>
                  <a:cubicBezTo>
                    <a:pt x="31" y="20"/>
                    <a:pt x="31" y="20"/>
                    <a:pt x="31" y="20"/>
                  </a:cubicBezTo>
                  <a:cubicBezTo>
                    <a:pt x="31" y="22"/>
                    <a:pt x="32" y="23"/>
                    <a:pt x="32" y="23"/>
                  </a:cubicBezTo>
                  <a:cubicBezTo>
                    <a:pt x="33" y="23"/>
                    <a:pt x="33" y="23"/>
                    <a:pt x="34" y="22"/>
                  </a:cubicBezTo>
                  <a:cubicBezTo>
                    <a:pt x="34" y="21"/>
                    <a:pt x="34" y="21"/>
                    <a:pt x="34" y="21"/>
                  </a:cubicBezTo>
                  <a:cubicBezTo>
                    <a:pt x="34" y="21"/>
                    <a:pt x="34" y="21"/>
                    <a:pt x="34" y="21"/>
                  </a:cubicBezTo>
                  <a:cubicBezTo>
                    <a:pt x="35" y="21"/>
                    <a:pt x="35" y="22"/>
                    <a:pt x="35" y="22"/>
                  </a:cubicBezTo>
                  <a:cubicBezTo>
                    <a:pt x="35" y="23"/>
                    <a:pt x="35" y="23"/>
                    <a:pt x="35" y="24"/>
                  </a:cubicBezTo>
                  <a:cubicBezTo>
                    <a:pt x="35" y="25"/>
                    <a:pt x="35" y="25"/>
                    <a:pt x="35" y="26"/>
                  </a:cubicBezTo>
                  <a:cubicBezTo>
                    <a:pt x="35" y="26"/>
                    <a:pt x="35" y="26"/>
                    <a:pt x="35" y="27"/>
                  </a:cubicBezTo>
                  <a:cubicBezTo>
                    <a:pt x="35" y="27"/>
                    <a:pt x="35" y="28"/>
                    <a:pt x="35" y="29"/>
                  </a:cubicBezTo>
                  <a:cubicBezTo>
                    <a:pt x="35" y="30"/>
                    <a:pt x="35" y="30"/>
                    <a:pt x="35" y="31"/>
                  </a:cubicBezTo>
                  <a:cubicBezTo>
                    <a:pt x="35" y="31"/>
                    <a:pt x="35" y="32"/>
                    <a:pt x="35" y="32"/>
                  </a:cubicBezTo>
                  <a:cubicBezTo>
                    <a:pt x="35" y="32"/>
                    <a:pt x="35" y="33"/>
                    <a:pt x="35" y="33"/>
                  </a:cubicBezTo>
                  <a:cubicBezTo>
                    <a:pt x="35" y="34"/>
                    <a:pt x="35" y="34"/>
                    <a:pt x="35" y="34"/>
                  </a:cubicBezTo>
                  <a:cubicBezTo>
                    <a:pt x="35" y="35"/>
                    <a:pt x="35" y="35"/>
                    <a:pt x="35" y="35"/>
                  </a:cubicBezTo>
                  <a:cubicBezTo>
                    <a:pt x="35" y="35"/>
                    <a:pt x="35" y="35"/>
                    <a:pt x="35" y="35"/>
                  </a:cubicBezTo>
                  <a:cubicBezTo>
                    <a:pt x="35" y="35"/>
                    <a:pt x="35" y="35"/>
                    <a:pt x="35" y="35"/>
                  </a:cubicBezTo>
                  <a:cubicBezTo>
                    <a:pt x="34" y="35"/>
                    <a:pt x="34" y="35"/>
                    <a:pt x="34" y="35"/>
                  </a:cubicBezTo>
                  <a:cubicBezTo>
                    <a:pt x="33" y="35"/>
                    <a:pt x="33" y="35"/>
                    <a:pt x="33" y="35"/>
                  </a:cubicBezTo>
                  <a:cubicBezTo>
                    <a:pt x="33" y="35"/>
                    <a:pt x="33" y="35"/>
                    <a:pt x="32" y="34"/>
                  </a:cubicBezTo>
                  <a:cubicBezTo>
                    <a:pt x="32" y="35"/>
                    <a:pt x="32" y="35"/>
                    <a:pt x="30" y="35"/>
                  </a:cubicBezTo>
                  <a:cubicBezTo>
                    <a:pt x="29" y="35"/>
                    <a:pt x="29" y="36"/>
                    <a:pt x="29" y="36"/>
                  </a:cubicBezTo>
                  <a:cubicBezTo>
                    <a:pt x="29" y="36"/>
                    <a:pt x="29" y="36"/>
                    <a:pt x="29" y="36"/>
                  </a:cubicBezTo>
                  <a:cubicBezTo>
                    <a:pt x="28" y="36"/>
                    <a:pt x="28" y="35"/>
                    <a:pt x="28" y="34"/>
                  </a:cubicBezTo>
                  <a:cubicBezTo>
                    <a:pt x="28" y="34"/>
                    <a:pt x="28" y="33"/>
                    <a:pt x="28" y="33"/>
                  </a:cubicBezTo>
                  <a:cubicBezTo>
                    <a:pt x="28" y="32"/>
                    <a:pt x="27" y="32"/>
                    <a:pt x="27" y="32"/>
                  </a:cubicBezTo>
                  <a:cubicBezTo>
                    <a:pt x="27" y="32"/>
                    <a:pt x="27" y="32"/>
                    <a:pt x="27" y="32"/>
                  </a:cubicBezTo>
                  <a:cubicBezTo>
                    <a:pt x="26" y="32"/>
                    <a:pt x="26" y="32"/>
                    <a:pt x="26" y="32"/>
                  </a:cubicBezTo>
                  <a:cubicBezTo>
                    <a:pt x="26" y="32"/>
                    <a:pt x="26" y="32"/>
                    <a:pt x="26" y="32"/>
                  </a:cubicBezTo>
                  <a:cubicBezTo>
                    <a:pt x="26" y="32"/>
                    <a:pt x="26" y="31"/>
                    <a:pt x="27" y="31"/>
                  </a:cubicBezTo>
                  <a:cubicBezTo>
                    <a:pt x="27" y="30"/>
                    <a:pt x="27" y="30"/>
                    <a:pt x="27" y="30"/>
                  </a:cubicBezTo>
                  <a:cubicBezTo>
                    <a:pt x="27" y="30"/>
                    <a:pt x="27" y="30"/>
                    <a:pt x="28" y="29"/>
                  </a:cubicBezTo>
                  <a:cubicBezTo>
                    <a:pt x="28" y="29"/>
                    <a:pt x="28" y="29"/>
                    <a:pt x="29" y="29"/>
                  </a:cubicBezTo>
                  <a:cubicBezTo>
                    <a:pt x="30" y="29"/>
                    <a:pt x="30" y="29"/>
                    <a:pt x="30" y="29"/>
                  </a:cubicBezTo>
                  <a:cubicBezTo>
                    <a:pt x="31" y="28"/>
                    <a:pt x="31" y="28"/>
                    <a:pt x="31" y="28"/>
                  </a:cubicBezTo>
                  <a:cubicBezTo>
                    <a:pt x="31" y="27"/>
                    <a:pt x="31" y="27"/>
                    <a:pt x="30" y="27"/>
                  </a:cubicBezTo>
                  <a:cubicBezTo>
                    <a:pt x="28" y="26"/>
                    <a:pt x="28" y="26"/>
                    <a:pt x="28" y="26"/>
                  </a:cubicBezTo>
                  <a:cubicBezTo>
                    <a:pt x="28" y="26"/>
                    <a:pt x="28" y="26"/>
                    <a:pt x="27" y="25"/>
                  </a:cubicBezTo>
                  <a:cubicBezTo>
                    <a:pt x="26" y="25"/>
                    <a:pt x="26" y="25"/>
                    <a:pt x="26" y="25"/>
                  </a:cubicBezTo>
                  <a:cubicBezTo>
                    <a:pt x="26" y="25"/>
                    <a:pt x="25" y="25"/>
                    <a:pt x="25" y="25"/>
                  </a:cubicBezTo>
                  <a:cubicBezTo>
                    <a:pt x="25" y="26"/>
                    <a:pt x="26" y="26"/>
                    <a:pt x="26" y="26"/>
                  </a:cubicBezTo>
                  <a:cubicBezTo>
                    <a:pt x="27" y="26"/>
                    <a:pt x="27" y="26"/>
                    <a:pt x="27" y="26"/>
                  </a:cubicBezTo>
                  <a:cubicBezTo>
                    <a:pt x="27" y="26"/>
                    <a:pt x="27" y="26"/>
                    <a:pt x="27" y="26"/>
                  </a:cubicBezTo>
                  <a:cubicBezTo>
                    <a:pt x="27" y="26"/>
                    <a:pt x="27" y="26"/>
                    <a:pt x="27" y="27"/>
                  </a:cubicBezTo>
                  <a:cubicBezTo>
                    <a:pt x="27" y="27"/>
                    <a:pt x="27" y="27"/>
                    <a:pt x="27" y="27"/>
                  </a:cubicBezTo>
                  <a:cubicBezTo>
                    <a:pt x="27" y="27"/>
                    <a:pt x="27" y="27"/>
                    <a:pt x="27" y="27"/>
                  </a:cubicBezTo>
                  <a:cubicBezTo>
                    <a:pt x="27" y="28"/>
                    <a:pt x="27" y="28"/>
                    <a:pt x="26" y="29"/>
                  </a:cubicBezTo>
                  <a:cubicBezTo>
                    <a:pt x="26" y="30"/>
                    <a:pt x="26" y="30"/>
                    <a:pt x="26" y="30"/>
                  </a:cubicBezTo>
                  <a:cubicBezTo>
                    <a:pt x="26" y="31"/>
                    <a:pt x="25" y="32"/>
                    <a:pt x="24" y="32"/>
                  </a:cubicBezTo>
                  <a:cubicBezTo>
                    <a:pt x="24" y="33"/>
                    <a:pt x="24" y="33"/>
                    <a:pt x="24" y="33"/>
                  </a:cubicBezTo>
                  <a:cubicBezTo>
                    <a:pt x="24" y="33"/>
                    <a:pt x="24" y="33"/>
                    <a:pt x="23" y="33"/>
                  </a:cubicBezTo>
                  <a:cubicBezTo>
                    <a:pt x="23" y="33"/>
                    <a:pt x="23" y="34"/>
                    <a:pt x="23" y="34"/>
                  </a:cubicBezTo>
                  <a:cubicBezTo>
                    <a:pt x="22" y="34"/>
                    <a:pt x="22" y="35"/>
                    <a:pt x="22" y="35"/>
                  </a:cubicBezTo>
                  <a:cubicBezTo>
                    <a:pt x="21" y="35"/>
                    <a:pt x="21" y="35"/>
                    <a:pt x="21" y="35"/>
                  </a:cubicBezTo>
                  <a:cubicBezTo>
                    <a:pt x="21" y="36"/>
                    <a:pt x="21" y="36"/>
                    <a:pt x="21" y="36"/>
                  </a:cubicBezTo>
                  <a:cubicBezTo>
                    <a:pt x="21" y="36"/>
                    <a:pt x="21" y="36"/>
                    <a:pt x="21" y="36"/>
                  </a:cubicBezTo>
                  <a:cubicBezTo>
                    <a:pt x="20" y="36"/>
                    <a:pt x="20" y="36"/>
                    <a:pt x="20" y="35"/>
                  </a:cubicBezTo>
                  <a:cubicBezTo>
                    <a:pt x="20" y="35"/>
                    <a:pt x="20" y="35"/>
                    <a:pt x="19" y="35"/>
                  </a:cubicBezTo>
                  <a:cubicBezTo>
                    <a:pt x="19" y="35"/>
                    <a:pt x="19" y="35"/>
                    <a:pt x="19" y="35"/>
                  </a:cubicBezTo>
                  <a:cubicBezTo>
                    <a:pt x="18" y="35"/>
                    <a:pt x="18" y="35"/>
                    <a:pt x="18" y="35"/>
                  </a:cubicBezTo>
                  <a:cubicBezTo>
                    <a:pt x="17" y="35"/>
                    <a:pt x="17" y="35"/>
                    <a:pt x="17" y="35"/>
                  </a:cubicBezTo>
                  <a:cubicBezTo>
                    <a:pt x="16" y="35"/>
                    <a:pt x="15" y="35"/>
                    <a:pt x="15" y="35"/>
                  </a:cubicBezTo>
                  <a:cubicBezTo>
                    <a:pt x="15" y="35"/>
                    <a:pt x="15" y="35"/>
                    <a:pt x="15" y="35"/>
                  </a:cubicBezTo>
                  <a:cubicBezTo>
                    <a:pt x="15" y="35"/>
                    <a:pt x="15" y="35"/>
                    <a:pt x="15" y="35"/>
                  </a:cubicBezTo>
                  <a:cubicBezTo>
                    <a:pt x="14" y="35"/>
                    <a:pt x="14" y="35"/>
                    <a:pt x="14" y="35"/>
                  </a:cubicBezTo>
                  <a:cubicBezTo>
                    <a:pt x="14" y="34"/>
                    <a:pt x="15" y="33"/>
                    <a:pt x="15" y="32"/>
                  </a:cubicBezTo>
                  <a:cubicBezTo>
                    <a:pt x="16" y="32"/>
                    <a:pt x="16" y="31"/>
                    <a:pt x="16" y="31"/>
                  </a:cubicBezTo>
                  <a:cubicBezTo>
                    <a:pt x="16" y="31"/>
                    <a:pt x="16" y="30"/>
                    <a:pt x="15" y="30"/>
                  </a:cubicBezTo>
                  <a:cubicBezTo>
                    <a:pt x="15" y="30"/>
                    <a:pt x="15" y="30"/>
                    <a:pt x="15" y="30"/>
                  </a:cubicBezTo>
                  <a:cubicBezTo>
                    <a:pt x="15" y="30"/>
                    <a:pt x="15" y="30"/>
                    <a:pt x="15" y="30"/>
                  </a:cubicBezTo>
                  <a:cubicBezTo>
                    <a:pt x="15" y="29"/>
                    <a:pt x="15" y="29"/>
                    <a:pt x="16" y="29"/>
                  </a:cubicBezTo>
                  <a:cubicBezTo>
                    <a:pt x="16" y="29"/>
                    <a:pt x="17" y="28"/>
                    <a:pt x="17" y="28"/>
                  </a:cubicBezTo>
                  <a:cubicBezTo>
                    <a:pt x="18" y="28"/>
                    <a:pt x="19" y="29"/>
                    <a:pt x="19" y="29"/>
                  </a:cubicBezTo>
                  <a:cubicBezTo>
                    <a:pt x="20" y="30"/>
                    <a:pt x="20" y="30"/>
                    <a:pt x="21" y="30"/>
                  </a:cubicBezTo>
                  <a:cubicBezTo>
                    <a:pt x="22" y="30"/>
                    <a:pt x="22" y="29"/>
                    <a:pt x="22" y="29"/>
                  </a:cubicBezTo>
                  <a:cubicBezTo>
                    <a:pt x="22" y="28"/>
                    <a:pt x="22" y="28"/>
                    <a:pt x="21" y="27"/>
                  </a:cubicBezTo>
                  <a:cubicBezTo>
                    <a:pt x="20" y="26"/>
                    <a:pt x="20" y="25"/>
                    <a:pt x="20" y="24"/>
                  </a:cubicBezTo>
                  <a:cubicBezTo>
                    <a:pt x="20" y="23"/>
                    <a:pt x="20" y="23"/>
                    <a:pt x="20" y="22"/>
                  </a:cubicBezTo>
                  <a:cubicBezTo>
                    <a:pt x="21" y="22"/>
                    <a:pt x="21" y="22"/>
                    <a:pt x="21" y="22"/>
                  </a:cubicBezTo>
                  <a:cubicBezTo>
                    <a:pt x="21" y="22"/>
                    <a:pt x="21" y="22"/>
                    <a:pt x="21" y="22"/>
                  </a:cubicBezTo>
                  <a:cubicBezTo>
                    <a:pt x="21" y="21"/>
                    <a:pt x="21" y="21"/>
                    <a:pt x="20" y="21"/>
                  </a:cubicBezTo>
                  <a:cubicBezTo>
                    <a:pt x="20" y="21"/>
                    <a:pt x="19" y="22"/>
                    <a:pt x="18" y="22"/>
                  </a:cubicBezTo>
                  <a:cubicBezTo>
                    <a:pt x="17" y="22"/>
                    <a:pt x="17" y="23"/>
                    <a:pt x="17" y="23"/>
                  </a:cubicBezTo>
                  <a:cubicBezTo>
                    <a:pt x="17" y="23"/>
                    <a:pt x="17" y="23"/>
                    <a:pt x="17" y="23"/>
                  </a:cubicBezTo>
                  <a:cubicBezTo>
                    <a:pt x="18" y="23"/>
                    <a:pt x="18" y="23"/>
                    <a:pt x="18" y="23"/>
                  </a:cubicBezTo>
                  <a:cubicBezTo>
                    <a:pt x="18" y="23"/>
                    <a:pt x="18" y="23"/>
                    <a:pt x="18" y="23"/>
                  </a:cubicBezTo>
                  <a:cubicBezTo>
                    <a:pt x="18" y="23"/>
                    <a:pt x="18" y="24"/>
                    <a:pt x="18" y="24"/>
                  </a:cubicBezTo>
                  <a:cubicBezTo>
                    <a:pt x="17" y="25"/>
                    <a:pt x="17" y="25"/>
                    <a:pt x="17" y="25"/>
                  </a:cubicBezTo>
                  <a:cubicBezTo>
                    <a:pt x="17" y="25"/>
                    <a:pt x="16" y="26"/>
                    <a:pt x="16" y="26"/>
                  </a:cubicBezTo>
                  <a:cubicBezTo>
                    <a:pt x="15" y="26"/>
                    <a:pt x="15" y="26"/>
                    <a:pt x="15" y="26"/>
                  </a:cubicBezTo>
                  <a:cubicBezTo>
                    <a:pt x="15" y="26"/>
                    <a:pt x="15" y="27"/>
                    <a:pt x="15" y="27"/>
                  </a:cubicBezTo>
                  <a:cubicBezTo>
                    <a:pt x="15" y="27"/>
                    <a:pt x="14" y="28"/>
                    <a:pt x="13" y="28"/>
                  </a:cubicBezTo>
                  <a:cubicBezTo>
                    <a:pt x="13" y="29"/>
                    <a:pt x="13" y="29"/>
                    <a:pt x="13" y="29"/>
                  </a:cubicBezTo>
                  <a:cubicBezTo>
                    <a:pt x="13" y="29"/>
                    <a:pt x="13" y="29"/>
                    <a:pt x="13" y="29"/>
                  </a:cubicBezTo>
                  <a:cubicBezTo>
                    <a:pt x="13" y="29"/>
                    <a:pt x="12" y="30"/>
                    <a:pt x="12" y="30"/>
                  </a:cubicBezTo>
                  <a:cubicBezTo>
                    <a:pt x="12" y="31"/>
                    <a:pt x="12" y="31"/>
                    <a:pt x="11" y="31"/>
                  </a:cubicBezTo>
                  <a:cubicBezTo>
                    <a:pt x="10" y="32"/>
                    <a:pt x="10" y="32"/>
                    <a:pt x="10" y="32"/>
                  </a:cubicBezTo>
                  <a:cubicBezTo>
                    <a:pt x="10" y="32"/>
                    <a:pt x="10" y="33"/>
                    <a:pt x="9" y="34"/>
                  </a:cubicBezTo>
                  <a:cubicBezTo>
                    <a:pt x="9" y="35"/>
                    <a:pt x="9" y="35"/>
                    <a:pt x="9" y="35"/>
                  </a:cubicBezTo>
                  <a:cubicBezTo>
                    <a:pt x="9" y="35"/>
                    <a:pt x="9" y="35"/>
                    <a:pt x="9" y="35"/>
                  </a:cubicBezTo>
                  <a:cubicBezTo>
                    <a:pt x="8" y="34"/>
                    <a:pt x="7" y="34"/>
                    <a:pt x="7" y="34"/>
                  </a:cubicBezTo>
                  <a:cubicBezTo>
                    <a:pt x="7" y="34"/>
                    <a:pt x="7" y="34"/>
                    <a:pt x="7" y="34"/>
                  </a:cubicBezTo>
                  <a:cubicBezTo>
                    <a:pt x="6" y="34"/>
                    <a:pt x="6" y="34"/>
                    <a:pt x="6" y="34"/>
                  </a:cubicBezTo>
                  <a:cubicBezTo>
                    <a:pt x="4" y="35"/>
                    <a:pt x="4" y="35"/>
                    <a:pt x="4" y="35"/>
                  </a:cubicBezTo>
                  <a:cubicBezTo>
                    <a:pt x="3" y="35"/>
                    <a:pt x="3" y="35"/>
                    <a:pt x="3" y="36"/>
                  </a:cubicBezTo>
                  <a:cubicBezTo>
                    <a:pt x="2" y="36"/>
                    <a:pt x="2" y="36"/>
                    <a:pt x="2" y="36"/>
                  </a:cubicBezTo>
                  <a:cubicBezTo>
                    <a:pt x="2" y="36"/>
                    <a:pt x="2" y="36"/>
                    <a:pt x="2" y="36"/>
                  </a:cubicBezTo>
                  <a:cubicBezTo>
                    <a:pt x="2" y="35"/>
                    <a:pt x="2" y="35"/>
                    <a:pt x="2" y="35"/>
                  </a:cubicBezTo>
                  <a:cubicBezTo>
                    <a:pt x="2" y="34"/>
                    <a:pt x="2" y="34"/>
                    <a:pt x="2" y="34"/>
                  </a:cubicBezTo>
                  <a:cubicBezTo>
                    <a:pt x="2" y="33"/>
                    <a:pt x="3" y="33"/>
                    <a:pt x="3" y="32"/>
                  </a:cubicBezTo>
                  <a:cubicBezTo>
                    <a:pt x="4" y="31"/>
                    <a:pt x="4" y="31"/>
                    <a:pt x="4" y="31"/>
                  </a:cubicBezTo>
                  <a:cubicBezTo>
                    <a:pt x="4" y="31"/>
                    <a:pt x="4" y="31"/>
                    <a:pt x="4" y="30"/>
                  </a:cubicBezTo>
                  <a:cubicBezTo>
                    <a:pt x="4" y="30"/>
                    <a:pt x="3" y="29"/>
                    <a:pt x="2" y="29"/>
                  </a:cubicBezTo>
                  <a:cubicBezTo>
                    <a:pt x="2" y="29"/>
                    <a:pt x="2" y="29"/>
                    <a:pt x="2" y="29"/>
                  </a:cubicBezTo>
                  <a:cubicBezTo>
                    <a:pt x="2" y="28"/>
                    <a:pt x="2" y="28"/>
                    <a:pt x="2" y="28"/>
                  </a:cubicBezTo>
                  <a:cubicBezTo>
                    <a:pt x="3" y="27"/>
                    <a:pt x="4" y="27"/>
                    <a:pt x="4" y="27"/>
                  </a:cubicBezTo>
                  <a:cubicBezTo>
                    <a:pt x="5" y="27"/>
                    <a:pt x="5" y="27"/>
                    <a:pt x="6" y="27"/>
                  </a:cubicBezTo>
                  <a:cubicBezTo>
                    <a:pt x="7" y="28"/>
                    <a:pt x="7" y="28"/>
                    <a:pt x="7" y="28"/>
                  </a:cubicBezTo>
                  <a:cubicBezTo>
                    <a:pt x="7" y="28"/>
                    <a:pt x="7" y="28"/>
                    <a:pt x="7" y="28"/>
                  </a:cubicBezTo>
                  <a:cubicBezTo>
                    <a:pt x="8" y="28"/>
                    <a:pt x="9" y="27"/>
                    <a:pt x="10" y="25"/>
                  </a:cubicBezTo>
                  <a:cubicBezTo>
                    <a:pt x="10" y="25"/>
                    <a:pt x="11" y="24"/>
                    <a:pt x="11" y="24"/>
                  </a:cubicBezTo>
                  <a:cubicBezTo>
                    <a:pt x="11" y="23"/>
                    <a:pt x="10" y="22"/>
                    <a:pt x="9" y="22"/>
                  </a:cubicBezTo>
                  <a:cubicBezTo>
                    <a:pt x="9" y="22"/>
                    <a:pt x="8" y="23"/>
                    <a:pt x="8" y="23"/>
                  </a:cubicBezTo>
                  <a:cubicBezTo>
                    <a:pt x="8" y="23"/>
                    <a:pt x="7" y="24"/>
                    <a:pt x="7" y="24"/>
                  </a:cubicBezTo>
                  <a:cubicBezTo>
                    <a:pt x="7" y="24"/>
                    <a:pt x="7" y="24"/>
                    <a:pt x="7" y="24"/>
                  </a:cubicBezTo>
                  <a:cubicBezTo>
                    <a:pt x="7" y="25"/>
                    <a:pt x="7" y="25"/>
                    <a:pt x="7" y="25"/>
                  </a:cubicBezTo>
                  <a:cubicBezTo>
                    <a:pt x="7" y="25"/>
                    <a:pt x="7" y="25"/>
                    <a:pt x="7" y="25"/>
                  </a:cubicBezTo>
                  <a:cubicBezTo>
                    <a:pt x="7" y="25"/>
                    <a:pt x="6" y="25"/>
                    <a:pt x="5" y="23"/>
                  </a:cubicBezTo>
                  <a:cubicBezTo>
                    <a:pt x="4" y="22"/>
                    <a:pt x="4" y="21"/>
                    <a:pt x="4" y="20"/>
                  </a:cubicBezTo>
                  <a:cubicBezTo>
                    <a:pt x="3" y="18"/>
                    <a:pt x="2" y="18"/>
                    <a:pt x="2" y="17"/>
                  </a:cubicBezTo>
                  <a:cubicBezTo>
                    <a:pt x="2" y="16"/>
                    <a:pt x="2" y="16"/>
                    <a:pt x="2" y="16"/>
                  </a:cubicBezTo>
                  <a:cubicBezTo>
                    <a:pt x="2" y="15"/>
                    <a:pt x="1" y="15"/>
                    <a:pt x="1" y="14"/>
                  </a:cubicBezTo>
                  <a:cubicBezTo>
                    <a:pt x="1" y="13"/>
                    <a:pt x="1" y="13"/>
                    <a:pt x="2" y="13"/>
                  </a:cubicBezTo>
                  <a:cubicBezTo>
                    <a:pt x="1" y="12"/>
                    <a:pt x="1" y="12"/>
                    <a:pt x="1" y="11"/>
                  </a:cubicBezTo>
                  <a:cubicBezTo>
                    <a:pt x="1" y="11"/>
                    <a:pt x="1" y="11"/>
                    <a:pt x="1" y="11"/>
                  </a:cubicBezTo>
                  <a:cubicBezTo>
                    <a:pt x="1" y="10"/>
                    <a:pt x="0" y="10"/>
                    <a:pt x="0" y="9"/>
                  </a:cubicBezTo>
                  <a:cubicBezTo>
                    <a:pt x="0" y="9"/>
                    <a:pt x="0" y="9"/>
                    <a:pt x="0" y="9"/>
                  </a:cubicBezTo>
                  <a:cubicBezTo>
                    <a:pt x="0" y="8"/>
                    <a:pt x="0" y="8"/>
                    <a:pt x="1" y="8"/>
                  </a:cubicBezTo>
                  <a:cubicBezTo>
                    <a:pt x="1" y="8"/>
                    <a:pt x="1" y="7"/>
                    <a:pt x="1" y="7"/>
                  </a:cubicBezTo>
                  <a:cubicBezTo>
                    <a:pt x="1" y="7"/>
                    <a:pt x="1" y="7"/>
                    <a:pt x="1" y="6"/>
                  </a:cubicBezTo>
                  <a:cubicBezTo>
                    <a:pt x="2" y="5"/>
                    <a:pt x="2" y="5"/>
                    <a:pt x="2" y="5"/>
                  </a:cubicBezTo>
                  <a:cubicBezTo>
                    <a:pt x="2" y="5"/>
                    <a:pt x="2" y="4"/>
                    <a:pt x="2" y="4"/>
                  </a:cubicBezTo>
                  <a:cubicBezTo>
                    <a:pt x="2" y="4"/>
                    <a:pt x="2" y="4"/>
                    <a:pt x="2" y="3"/>
                  </a:cubicBezTo>
                  <a:cubicBezTo>
                    <a:pt x="1" y="3"/>
                    <a:pt x="1" y="2"/>
                    <a:pt x="1" y="2"/>
                  </a:cubicBezTo>
                  <a:cubicBezTo>
                    <a:pt x="1" y="2"/>
                    <a:pt x="1" y="2"/>
                    <a:pt x="1" y="2"/>
                  </a:cubicBezTo>
                  <a:cubicBezTo>
                    <a:pt x="1" y="2"/>
                    <a:pt x="1" y="1"/>
                    <a:pt x="1" y="1"/>
                  </a:cubicBezTo>
                  <a:cubicBezTo>
                    <a:pt x="2" y="1"/>
                    <a:pt x="2" y="2"/>
                    <a:pt x="3" y="3"/>
                  </a:cubicBezTo>
                  <a:cubicBezTo>
                    <a:pt x="5" y="4"/>
                    <a:pt x="6" y="5"/>
                    <a:pt x="6" y="7"/>
                  </a:cubicBezTo>
                  <a:cubicBezTo>
                    <a:pt x="6" y="7"/>
                    <a:pt x="6" y="7"/>
                    <a:pt x="6" y="8"/>
                  </a:cubicBezTo>
                  <a:cubicBezTo>
                    <a:pt x="7" y="8"/>
                    <a:pt x="8" y="9"/>
                    <a:pt x="8" y="10"/>
                  </a:cubicBezTo>
                  <a:cubicBezTo>
                    <a:pt x="8" y="11"/>
                    <a:pt x="7" y="12"/>
                    <a:pt x="7" y="12"/>
                  </a:cubicBezTo>
                  <a:cubicBezTo>
                    <a:pt x="6" y="13"/>
                    <a:pt x="6" y="13"/>
                    <a:pt x="6" y="13"/>
                  </a:cubicBezTo>
                  <a:cubicBezTo>
                    <a:pt x="6" y="14"/>
                    <a:pt x="6" y="14"/>
                    <a:pt x="6" y="15"/>
                  </a:cubicBezTo>
                  <a:cubicBezTo>
                    <a:pt x="6" y="15"/>
                    <a:pt x="6" y="16"/>
                    <a:pt x="7" y="17"/>
                  </a:cubicBezTo>
                  <a:cubicBezTo>
                    <a:pt x="7" y="18"/>
                    <a:pt x="8" y="18"/>
                    <a:pt x="8" y="18"/>
                  </a:cubicBezTo>
                  <a:cubicBezTo>
                    <a:pt x="9" y="18"/>
                    <a:pt x="10" y="16"/>
                    <a:pt x="10" y="15"/>
                  </a:cubicBezTo>
                  <a:cubicBezTo>
                    <a:pt x="10" y="14"/>
                    <a:pt x="10" y="14"/>
                    <a:pt x="10" y="14"/>
                  </a:cubicBezTo>
                  <a:cubicBezTo>
                    <a:pt x="10" y="14"/>
                    <a:pt x="10" y="14"/>
                    <a:pt x="10" y="14"/>
                  </a:cubicBezTo>
                  <a:cubicBezTo>
                    <a:pt x="10" y="13"/>
                    <a:pt x="10" y="13"/>
                    <a:pt x="10" y="13"/>
                  </a:cubicBezTo>
                  <a:cubicBezTo>
                    <a:pt x="10" y="12"/>
                    <a:pt x="10" y="12"/>
                    <a:pt x="10" y="12"/>
                  </a:cubicBezTo>
                  <a:cubicBezTo>
                    <a:pt x="10" y="11"/>
                    <a:pt x="10" y="11"/>
                    <a:pt x="10" y="11"/>
                  </a:cubicBezTo>
                  <a:cubicBezTo>
                    <a:pt x="10" y="10"/>
                    <a:pt x="10" y="10"/>
                    <a:pt x="10" y="10"/>
                  </a:cubicBezTo>
                  <a:cubicBezTo>
                    <a:pt x="10" y="10"/>
                    <a:pt x="10" y="10"/>
                    <a:pt x="10" y="10"/>
                  </a:cubicBezTo>
                  <a:cubicBezTo>
                    <a:pt x="9" y="9"/>
                    <a:pt x="9" y="9"/>
                    <a:pt x="9" y="9"/>
                  </a:cubicBezTo>
                  <a:cubicBezTo>
                    <a:pt x="8" y="8"/>
                    <a:pt x="7" y="6"/>
                    <a:pt x="7" y="6"/>
                  </a:cubicBezTo>
                  <a:cubicBezTo>
                    <a:pt x="7" y="5"/>
                    <a:pt x="8" y="4"/>
                    <a:pt x="9" y="4"/>
                  </a:cubicBezTo>
                  <a:cubicBezTo>
                    <a:pt x="9" y="4"/>
                    <a:pt x="9" y="4"/>
                    <a:pt x="10" y="4"/>
                  </a:cubicBezTo>
                  <a:cubicBezTo>
                    <a:pt x="10" y="4"/>
                    <a:pt x="10" y="4"/>
                    <a:pt x="10" y="4"/>
                  </a:cubicBezTo>
                  <a:cubicBezTo>
                    <a:pt x="10" y="2"/>
                    <a:pt x="10" y="1"/>
                    <a:pt x="10" y="1"/>
                  </a:cubicBezTo>
                  <a:cubicBezTo>
                    <a:pt x="11" y="1"/>
                    <a:pt x="11" y="1"/>
                    <a:pt x="11" y="1"/>
                  </a:cubicBezTo>
                  <a:cubicBezTo>
                    <a:pt x="11" y="2"/>
                    <a:pt x="11" y="2"/>
                    <a:pt x="11" y="2"/>
                  </a:cubicBezTo>
                  <a:cubicBezTo>
                    <a:pt x="12" y="2"/>
                    <a:pt x="12" y="2"/>
                    <a:pt x="12" y="2"/>
                  </a:cubicBezTo>
                  <a:cubicBezTo>
                    <a:pt x="12" y="2"/>
                    <a:pt x="12" y="2"/>
                    <a:pt x="12" y="2"/>
                  </a:cubicBezTo>
                  <a:cubicBezTo>
                    <a:pt x="12" y="2"/>
                    <a:pt x="12" y="2"/>
                    <a:pt x="13" y="1"/>
                  </a:cubicBezTo>
                  <a:cubicBezTo>
                    <a:pt x="13" y="1"/>
                    <a:pt x="13" y="1"/>
                    <a:pt x="13" y="1"/>
                  </a:cubicBezTo>
                  <a:cubicBezTo>
                    <a:pt x="13" y="0"/>
                    <a:pt x="13" y="0"/>
                    <a:pt x="13" y="0"/>
                  </a:cubicBezTo>
                  <a:cubicBezTo>
                    <a:pt x="13" y="0"/>
                    <a:pt x="14" y="0"/>
                    <a:pt x="14" y="0"/>
                  </a:cubicBezTo>
                  <a:cubicBezTo>
                    <a:pt x="14" y="0"/>
                    <a:pt x="14" y="0"/>
                    <a:pt x="14" y="0"/>
                  </a:cubicBezTo>
                  <a:cubicBezTo>
                    <a:pt x="14" y="0"/>
                    <a:pt x="14" y="0"/>
                    <a:pt x="14" y="0"/>
                  </a:cubicBezTo>
                  <a:cubicBezTo>
                    <a:pt x="14" y="0"/>
                    <a:pt x="14" y="0"/>
                    <a:pt x="15" y="1"/>
                  </a:cubicBezTo>
                  <a:cubicBezTo>
                    <a:pt x="15" y="1"/>
                    <a:pt x="15" y="1"/>
                    <a:pt x="15" y="1"/>
                  </a:cubicBezTo>
                  <a:cubicBezTo>
                    <a:pt x="15" y="1"/>
                    <a:pt x="15" y="2"/>
                    <a:pt x="16" y="2"/>
                  </a:cubicBezTo>
                  <a:cubicBezTo>
                    <a:pt x="16" y="2"/>
                    <a:pt x="16" y="2"/>
                    <a:pt x="16" y="2"/>
                  </a:cubicBezTo>
                  <a:cubicBezTo>
                    <a:pt x="16" y="2"/>
                    <a:pt x="16" y="2"/>
                    <a:pt x="16" y="2"/>
                  </a:cubicBezTo>
                  <a:cubicBezTo>
                    <a:pt x="17" y="1"/>
                    <a:pt x="17" y="1"/>
                    <a:pt x="17" y="1"/>
                  </a:cubicBezTo>
                  <a:cubicBezTo>
                    <a:pt x="17" y="1"/>
                    <a:pt x="17" y="1"/>
                    <a:pt x="17" y="1"/>
                  </a:cubicBezTo>
                  <a:cubicBezTo>
                    <a:pt x="17" y="1"/>
                    <a:pt x="17" y="1"/>
                    <a:pt x="17" y="1"/>
                  </a:cubicBezTo>
                  <a:cubicBezTo>
                    <a:pt x="17" y="2"/>
                    <a:pt x="18" y="2"/>
                    <a:pt x="18" y="2"/>
                  </a:cubicBezTo>
                  <a:cubicBezTo>
                    <a:pt x="18" y="3"/>
                    <a:pt x="18" y="3"/>
                    <a:pt x="18" y="3"/>
                  </a:cubicBezTo>
                  <a:cubicBezTo>
                    <a:pt x="18" y="4"/>
                    <a:pt x="18" y="4"/>
                    <a:pt x="18" y="4"/>
                  </a:cubicBezTo>
                  <a:cubicBezTo>
                    <a:pt x="18" y="4"/>
                    <a:pt x="18" y="4"/>
                    <a:pt x="18" y="4"/>
                  </a:cubicBezTo>
                  <a:cubicBezTo>
                    <a:pt x="19" y="4"/>
                    <a:pt x="20" y="5"/>
                    <a:pt x="20" y="6"/>
                  </a:cubicBezTo>
                  <a:cubicBezTo>
                    <a:pt x="20" y="7"/>
                    <a:pt x="19" y="8"/>
                    <a:pt x="18" y="9"/>
                  </a:cubicBezTo>
                  <a:cubicBezTo>
                    <a:pt x="18" y="10"/>
                    <a:pt x="18" y="10"/>
                    <a:pt x="18" y="10"/>
                  </a:cubicBezTo>
                  <a:cubicBezTo>
                    <a:pt x="18" y="13"/>
                    <a:pt x="19" y="14"/>
                    <a:pt x="23" y="14"/>
                  </a:cubicBezTo>
                  <a:cubicBezTo>
                    <a:pt x="25" y="14"/>
                    <a:pt x="25" y="14"/>
                    <a:pt x="25" y="14"/>
                  </a:cubicBezTo>
                  <a:cubicBezTo>
                    <a:pt x="26" y="14"/>
                    <a:pt x="27" y="15"/>
                    <a:pt x="29" y="15"/>
                  </a:cubicBezTo>
                  <a:cubicBezTo>
                    <a:pt x="30" y="16"/>
                    <a:pt x="31" y="16"/>
                    <a:pt x="31" y="16"/>
                  </a:cubicBezTo>
                  <a:cubicBezTo>
                    <a:pt x="31" y="16"/>
                    <a:pt x="32" y="16"/>
                    <a:pt x="32" y="16"/>
                  </a:cubicBezTo>
                  <a:cubicBezTo>
                    <a:pt x="32" y="15"/>
                    <a:pt x="32" y="15"/>
                    <a:pt x="32" y="15"/>
                  </a:cubicBezTo>
                  <a:cubicBezTo>
                    <a:pt x="32" y="15"/>
                    <a:pt x="31" y="14"/>
                    <a:pt x="28" y="14"/>
                  </a:cubicBezTo>
                  <a:cubicBezTo>
                    <a:pt x="23" y="12"/>
                    <a:pt x="20" y="10"/>
                    <a:pt x="20" y="6"/>
                  </a:cubicBezTo>
                  <a:cubicBezTo>
                    <a:pt x="20" y="3"/>
                    <a:pt x="23" y="1"/>
                    <a:pt x="26" y="1"/>
                  </a:cubicBezTo>
                  <a:cubicBezTo>
                    <a:pt x="27" y="1"/>
                    <a:pt x="28" y="1"/>
                    <a:pt x="29" y="1"/>
                  </a:cubicBezTo>
                  <a:cubicBezTo>
                    <a:pt x="31" y="2"/>
                    <a:pt x="31" y="2"/>
                    <a:pt x="31" y="2"/>
                  </a:cubicBezTo>
                  <a:cubicBezTo>
                    <a:pt x="31" y="2"/>
                    <a:pt x="31" y="2"/>
                    <a:pt x="31" y="2"/>
                  </a:cubicBezTo>
                  <a:cubicBezTo>
                    <a:pt x="32" y="2"/>
                    <a:pt x="32" y="2"/>
                    <a:pt x="32" y="1"/>
                  </a:cubicBezTo>
                  <a:cubicBezTo>
                    <a:pt x="32" y="0"/>
                    <a:pt x="32" y="0"/>
                    <a:pt x="32" y="0"/>
                  </a:cubicBezTo>
                  <a:cubicBezTo>
                    <a:pt x="33" y="0"/>
                    <a:pt x="33" y="1"/>
                    <a:pt x="34" y="2"/>
                  </a:cubicBezTo>
                  <a:cubicBezTo>
                    <a:pt x="35" y="2"/>
                    <a:pt x="35" y="3"/>
                    <a:pt x="35" y="4"/>
                  </a:cubicBezTo>
                  <a:cubicBezTo>
                    <a:pt x="35" y="5"/>
                    <a:pt x="35" y="5"/>
                    <a:pt x="34" y="6"/>
                  </a:cubicBezTo>
                  <a:cubicBezTo>
                    <a:pt x="33" y="7"/>
                    <a:pt x="32" y="7"/>
                    <a:pt x="31" y="7"/>
                  </a:cubicBezTo>
                  <a:cubicBezTo>
                    <a:pt x="30" y="7"/>
                    <a:pt x="28" y="7"/>
                    <a:pt x="26" y="5"/>
                  </a:cubicBezTo>
                  <a:cubicBezTo>
                    <a:pt x="25" y="5"/>
                    <a:pt x="25" y="5"/>
                    <a:pt x="24" y="5"/>
                  </a:cubicBezTo>
                  <a:cubicBezTo>
                    <a:pt x="24" y="5"/>
                    <a:pt x="23" y="5"/>
                    <a:pt x="23" y="6"/>
                  </a:cubicBezTo>
                  <a:cubicBezTo>
                    <a:pt x="23" y="6"/>
                    <a:pt x="24" y="7"/>
                    <a:pt x="25" y="7"/>
                  </a:cubicBezTo>
                  <a:cubicBezTo>
                    <a:pt x="26" y="7"/>
                    <a:pt x="27" y="8"/>
                    <a:pt x="27" y="8"/>
                  </a:cubicBezTo>
                  <a:cubicBezTo>
                    <a:pt x="29" y="9"/>
                    <a:pt x="30" y="9"/>
                    <a:pt x="31" y="10"/>
                  </a:cubicBezTo>
                  <a:cubicBezTo>
                    <a:pt x="34" y="11"/>
                    <a:pt x="36" y="13"/>
                    <a:pt x="36" y="15"/>
                  </a:cubicBezTo>
                  <a:cubicBezTo>
                    <a:pt x="36" y="17"/>
                    <a:pt x="34" y="19"/>
                    <a:pt x="32" y="19"/>
                  </a:cubicBezTo>
                  <a:cubicBezTo>
                    <a:pt x="31" y="19"/>
                    <a:pt x="31" y="19"/>
                    <a:pt x="30" y="19"/>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0" name="Freeform 61">
              <a:extLst>
                <a:ext uri="{FF2B5EF4-FFF2-40B4-BE49-F238E27FC236}">
                  <a16:creationId xmlns:a16="http://schemas.microsoft.com/office/drawing/2014/main" id="{A2716004-E17C-4E26-9AA5-E6952794C2E7}"/>
                </a:ext>
              </a:extLst>
            </p:cNvPr>
            <p:cNvSpPr>
              <a:spLocks/>
            </p:cNvSpPr>
            <p:nvPr userDrawn="1"/>
          </p:nvSpPr>
          <p:spPr bwMode="auto">
            <a:xfrm>
              <a:off x="218" y="108"/>
              <a:ext cx="64" cy="69"/>
            </a:xfrm>
            <a:custGeom>
              <a:avLst/>
              <a:gdLst>
                <a:gd name="T0" fmla="*/ 31 w 31"/>
                <a:gd name="T1" fmla="*/ 31 h 33"/>
                <a:gd name="T2" fmla="*/ 30 w 31"/>
                <a:gd name="T3" fmla="*/ 28 h 33"/>
                <a:gd name="T4" fmla="*/ 30 w 31"/>
                <a:gd name="T5" fmla="*/ 26 h 33"/>
                <a:gd name="T6" fmla="*/ 31 w 31"/>
                <a:gd name="T7" fmla="*/ 25 h 33"/>
                <a:gd name="T8" fmla="*/ 30 w 31"/>
                <a:gd name="T9" fmla="*/ 23 h 33"/>
                <a:gd name="T10" fmla="*/ 26 w 31"/>
                <a:gd name="T11" fmla="*/ 18 h 33"/>
                <a:gd name="T12" fmla="*/ 23 w 31"/>
                <a:gd name="T13" fmla="*/ 16 h 33"/>
                <a:gd name="T14" fmla="*/ 30 w 31"/>
                <a:gd name="T15" fmla="*/ 11 h 33"/>
                <a:gd name="T16" fmla="*/ 28 w 31"/>
                <a:gd name="T17" fmla="*/ 11 h 33"/>
                <a:gd name="T18" fmla="*/ 25 w 31"/>
                <a:gd name="T19" fmla="*/ 10 h 33"/>
                <a:gd name="T20" fmla="*/ 24 w 31"/>
                <a:gd name="T21" fmla="*/ 9 h 33"/>
                <a:gd name="T22" fmla="*/ 21 w 31"/>
                <a:gd name="T23" fmla="*/ 7 h 33"/>
                <a:gd name="T24" fmla="*/ 22 w 31"/>
                <a:gd name="T25" fmla="*/ 3 h 33"/>
                <a:gd name="T26" fmla="*/ 29 w 31"/>
                <a:gd name="T27" fmla="*/ 5 h 33"/>
                <a:gd name="T28" fmla="*/ 27 w 31"/>
                <a:gd name="T29" fmla="*/ 4 h 33"/>
                <a:gd name="T30" fmla="*/ 25 w 31"/>
                <a:gd name="T31" fmla="*/ 2 h 33"/>
                <a:gd name="T32" fmla="*/ 30 w 31"/>
                <a:gd name="T33" fmla="*/ 1 h 33"/>
                <a:gd name="T34" fmla="*/ 29 w 31"/>
                <a:gd name="T35" fmla="*/ 2 h 33"/>
                <a:gd name="T36" fmla="*/ 25 w 31"/>
                <a:gd name="T37" fmla="*/ 11 h 33"/>
                <a:gd name="T38" fmla="*/ 21 w 31"/>
                <a:gd name="T39" fmla="*/ 14 h 33"/>
                <a:gd name="T40" fmla="*/ 12 w 31"/>
                <a:gd name="T41" fmla="*/ 17 h 33"/>
                <a:gd name="T42" fmla="*/ 9 w 31"/>
                <a:gd name="T43" fmla="*/ 17 h 33"/>
                <a:gd name="T44" fmla="*/ 9 w 31"/>
                <a:gd name="T45" fmla="*/ 14 h 33"/>
                <a:gd name="T46" fmla="*/ 11 w 31"/>
                <a:gd name="T47" fmla="*/ 15 h 33"/>
                <a:gd name="T48" fmla="*/ 13 w 31"/>
                <a:gd name="T49" fmla="*/ 16 h 33"/>
                <a:gd name="T50" fmla="*/ 13 w 31"/>
                <a:gd name="T51" fmla="*/ 14 h 33"/>
                <a:gd name="T52" fmla="*/ 15 w 31"/>
                <a:gd name="T53" fmla="*/ 14 h 33"/>
                <a:gd name="T54" fmla="*/ 13 w 31"/>
                <a:gd name="T55" fmla="*/ 12 h 33"/>
                <a:gd name="T56" fmla="*/ 14 w 31"/>
                <a:gd name="T57" fmla="*/ 5 h 33"/>
                <a:gd name="T58" fmla="*/ 16 w 31"/>
                <a:gd name="T59" fmla="*/ 6 h 33"/>
                <a:gd name="T60" fmla="*/ 14 w 31"/>
                <a:gd name="T61" fmla="*/ 3 h 33"/>
                <a:gd name="T62" fmla="*/ 14 w 31"/>
                <a:gd name="T63" fmla="*/ 1 h 33"/>
                <a:gd name="T64" fmla="*/ 12 w 31"/>
                <a:gd name="T65" fmla="*/ 2 h 33"/>
                <a:gd name="T66" fmla="*/ 10 w 31"/>
                <a:gd name="T67" fmla="*/ 2 h 33"/>
                <a:gd name="T68" fmla="*/ 9 w 31"/>
                <a:gd name="T69" fmla="*/ 3 h 33"/>
                <a:gd name="T70" fmla="*/ 8 w 31"/>
                <a:gd name="T71" fmla="*/ 2 h 33"/>
                <a:gd name="T72" fmla="*/ 7 w 31"/>
                <a:gd name="T73" fmla="*/ 4 h 33"/>
                <a:gd name="T74" fmla="*/ 6 w 31"/>
                <a:gd name="T75" fmla="*/ 7 h 33"/>
                <a:gd name="T76" fmla="*/ 7 w 31"/>
                <a:gd name="T77" fmla="*/ 5 h 33"/>
                <a:gd name="T78" fmla="*/ 9 w 31"/>
                <a:gd name="T79" fmla="*/ 11 h 33"/>
                <a:gd name="T80" fmla="*/ 8 w 31"/>
                <a:gd name="T81" fmla="*/ 12 h 33"/>
                <a:gd name="T82" fmla="*/ 2 w 31"/>
                <a:gd name="T83" fmla="*/ 30 h 33"/>
                <a:gd name="T84" fmla="*/ 3 w 31"/>
                <a:gd name="T85" fmla="*/ 31 h 33"/>
                <a:gd name="T86" fmla="*/ 5 w 31"/>
                <a:gd name="T87" fmla="*/ 30 h 33"/>
                <a:gd name="T88" fmla="*/ 7 w 31"/>
                <a:gd name="T89" fmla="*/ 31 h 33"/>
                <a:gd name="T90" fmla="*/ 7 w 31"/>
                <a:gd name="T91" fmla="*/ 28 h 33"/>
                <a:gd name="T92" fmla="*/ 9 w 31"/>
                <a:gd name="T93" fmla="*/ 26 h 33"/>
                <a:gd name="T94" fmla="*/ 10 w 31"/>
                <a:gd name="T95" fmla="*/ 26 h 33"/>
                <a:gd name="T96" fmla="*/ 12 w 31"/>
                <a:gd name="T97" fmla="*/ 23 h 33"/>
                <a:gd name="T98" fmla="*/ 13 w 31"/>
                <a:gd name="T99" fmla="*/ 22 h 33"/>
                <a:gd name="T100" fmla="*/ 14 w 31"/>
                <a:gd name="T101" fmla="*/ 19 h 33"/>
                <a:gd name="T102" fmla="*/ 16 w 31"/>
                <a:gd name="T103" fmla="*/ 19 h 33"/>
                <a:gd name="T104" fmla="*/ 20 w 31"/>
                <a:gd name="T105" fmla="*/ 18 h 33"/>
                <a:gd name="T106" fmla="*/ 20 w 31"/>
                <a:gd name="T107" fmla="*/ 18 h 33"/>
                <a:gd name="T108" fmla="*/ 26 w 31"/>
                <a:gd name="T109" fmla="*/ 33 h 33"/>
                <a:gd name="T110" fmla="*/ 28 w 31"/>
                <a:gd name="T111" fmla="*/ 32 h 33"/>
                <a:gd name="T112" fmla="*/ 29 w 31"/>
                <a:gd name="T113" fmla="*/ 3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 h="33">
                  <a:moveTo>
                    <a:pt x="31" y="33"/>
                  </a:moveTo>
                  <a:cubicBezTo>
                    <a:pt x="31" y="32"/>
                    <a:pt x="31" y="32"/>
                    <a:pt x="31" y="32"/>
                  </a:cubicBezTo>
                  <a:cubicBezTo>
                    <a:pt x="31" y="32"/>
                    <a:pt x="31" y="32"/>
                    <a:pt x="31" y="32"/>
                  </a:cubicBezTo>
                  <a:cubicBezTo>
                    <a:pt x="31" y="31"/>
                    <a:pt x="31" y="31"/>
                    <a:pt x="31" y="31"/>
                  </a:cubicBezTo>
                  <a:cubicBezTo>
                    <a:pt x="31" y="31"/>
                    <a:pt x="31" y="31"/>
                    <a:pt x="31" y="31"/>
                  </a:cubicBezTo>
                  <a:cubicBezTo>
                    <a:pt x="31" y="30"/>
                    <a:pt x="31" y="30"/>
                    <a:pt x="31" y="30"/>
                  </a:cubicBezTo>
                  <a:cubicBezTo>
                    <a:pt x="30" y="29"/>
                    <a:pt x="30" y="29"/>
                    <a:pt x="30" y="29"/>
                  </a:cubicBezTo>
                  <a:cubicBezTo>
                    <a:pt x="30" y="29"/>
                    <a:pt x="30" y="29"/>
                    <a:pt x="30" y="28"/>
                  </a:cubicBezTo>
                  <a:cubicBezTo>
                    <a:pt x="30" y="28"/>
                    <a:pt x="30" y="28"/>
                    <a:pt x="30" y="28"/>
                  </a:cubicBezTo>
                  <a:cubicBezTo>
                    <a:pt x="30" y="28"/>
                    <a:pt x="30" y="28"/>
                    <a:pt x="30" y="28"/>
                  </a:cubicBezTo>
                  <a:cubicBezTo>
                    <a:pt x="30" y="28"/>
                    <a:pt x="30" y="28"/>
                    <a:pt x="30" y="28"/>
                  </a:cubicBezTo>
                  <a:cubicBezTo>
                    <a:pt x="31" y="28"/>
                    <a:pt x="31" y="28"/>
                    <a:pt x="31" y="28"/>
                  </a:cubicBezTo>
                  <a:cubicBezTo>
                    <a:pt x="31" y="28"/>
                    <a:pt x="31" y="28"/>
                    <a:pt x="31" y="27"/>
                  </a:cubicBezTo>
                  <a:cubicBezTo>
                    <a:pt x="31" y="27"/>
                    <a:pt x="31" y="26"/>
                    <a:pt x="31" y="26"/>
                  </a:cubicBezTo>
                  <a:cubicBezTo>
                    <a:pt x="30" y="26"/>
                    <a:pt x="30" y="26"/>
                    <a:pt x="30" y="26"/>
                  </a:cubicBezTo>
                  <a:cubicBezTo>
                    <a:pt x="30" y="25"/>
                    <a:pt x="30" y="25"/>
                    <a:pt x="30" y="25"/>
                  </a:cubicBezTo>
                  <a:cubicBezTo>
                    <a:pt x="30" y="25"/>
                    <a:pt x="30" y="25"/>
                    <a:pt x="30" y="25"/>
                  </a:cubicBezTo>
                  <a:cubicBezTo>
                    <a:pt x="30" y="25"/>
                    <a:pt x="30" y="25"/>
                    <a:pt x="30" y="25"/>
                  </a:cubicBezTo>
                  <a:cubicBezTo>
                    <a:pt x="30" y="25"/>
                    <a:pt x="30" y="25"/>
                    <a:pt x="31" y="25"/>
                  </a:cubicBezTo>
                  <a:cubicBezTo>
                    <a:pt x="31" y="25"/>
                    <a:pt x="31" y="25"/>
                    <a:pt x="31" y="25"/>
                  </a:cubicBezTo>
                  <a:cubicBezTo>
                    <a:pt x="31" y="25"/>
                    <a:pt x="31" y="25"/>
                    <a:pt x="31" y="25"/>
                  </a:cubicBezTo>
                  <a:cubicBezTo>
                    <a:pt x="31" y="24"/>
                    <a:pt x="31" y="24"/>
                    <a:pt x="31" y="24"/>
                  </a:cubicBezTo>
                  <a:cubicBezTo>
                    <a:pt x="31" y="24"/>
                    <a:pt x="31" y="24"/>
                    <a:pt x="31" y="24"/>
                  </a:cubicBezTo>
                  <a:cubicBezTo>
                    <a:pt x="31" y="23"/>
                    <a:pt x="31" y="23"/>
                    <a:pt x="31" y="23"/>
                  </a:cubicBezTo>
                  <a:cubicBezTo>
                    <a:pt x="31" y="23"/>
                    <a:pt x="31" y="23"/>
                    <a:pt x="30" y="23"/>
                  </a:cubicBezTo>
                  <a:cubicBezTo>
                    <a:pt x="30" y="23"/>
                    <a:pt x="30" y="23"/>
                    <a:pt x="30" y="23"/>
                  </a:cubicBezTo>
                  <a:cubicBezTo>
                    <a:pt x="30" y="23"/>
                    <a:pt x="30" y="23"/>
                    <a:pt x="30" y="23"/>
                  </a:cubicBezTo>
                  <a:cubicBezTo>
                    <a:pt x="29" y="23"/>
                    <a:pt x="29" y="23"/>
                    <a:pt x="29" y="23"/>
                  </a:cubicBezTo>
                  <a:cubicBezTo>
                    <a:pt x="28" y="23"/>
                    <a:pt x="27" y="22"/>
                    <a:pt x="27" y="21"/>
                  </a:cubicBezTo>
                  <a:cubicBezTo>
                    <a:pt x="26" y="18"/>
                    <a:pt x="26" y="18"/>
                    <a:pt x="26" y="18"/>
                  </a:cubicBezTo>
                  <a:cubicBezTo>
                    <a:pt x="26" y="18"/>
                    <a:pt x="25" y="17"/>
                    <a:pt x="24" y="16"/>
                  </a:cubicBezTo>
                  <a:cubicBezTo>
                    <a:pt x="24" y="16"/>
                    <a:pt x="24" y="16"/>
                    <a:pt x="24" y="16"/>
                  </a:cubicBezTo>
                  <a:cubicBezTo>
                    <a:pt x="23" y="16"/>
                    <a:pt x="23" y="16"/>
                    <a:pt x="23" y="16"/>
                  </a:cubicBezTo>
                  <a:cubicBezTo>
                    <a:pt x="23" y="16"/>
                    <a:pt x="23" y="16"/>
                    <a:pt x="23" y="16"/>
                  </a:cubicBezTo>
                  <a:cubicBezTo>
                    <a:pt x="23" y="16"/>
                    <a:pt x="23" y="16"/>
                    <a:pt x="23" y="16"/>
                  </a:cubicBezTo>
                  <a:cubicBezTo>
                    <a:pt x="24" y="16"/>
                    <a:pt x="24" y="16"/>
                    <a:pt x="24" y="16"/>
                  </a:cubicBezTo>
                  <a:cubicBezTo>
                    <a:pt x="25" y="16"/>
                    <a:pt x="26" y="16"/>
                    <a:pt x="26" y="16"/>
                  </a:cubicBezTo>
                  <a:cubicBezTo>
                    <a:pt x="27" y="17"/>
                    <a:pt x="28" y="17"/>
                    <a:pt x="29" y="17"/>
                  </a:cubicBezTo>
                  <a:cubicBezTo>
                    <a:pt x="30" y="17"/>
                    <a:pt x="31" y="16"/>
                    <a:pt x="31" y="14"/>
                  </a:cubicBezTo>
                  <a:cubicBezTo>
                    <a:pt x="31" y="13"/>
                    <a:pt x="31" y="12"/>
                    <a:pt x="30" y="11"/>
                  </a:cubicBezTo>
                  <a:cubicBezTo>
                    <a:pt x="29" y="11"/>
                    <a:pt x="29" y="10"/>
                    <a:pt x="29" y="10"/>
                  </a:cubicBezTo>
                  <a:cubicBezTo>
                    <a:pt x="29" y="10"/>
                    <a:pt x="29" y="10"/>
                    <a:pt x="29" y="11"/>
                  </a:cubicBezTo>
                  <a:cubicBezTo>
                    <a:pt x="29" y="11"/>
                    <a:pt x="29" y="11"/>
                    <a:pt x="29" y="11"/>
                  </a:cubicBezTo>
                  <a:cubicBezTo>
                    <a:pt x="29" y="11"/>
                    <a:pt x="29" y="11"/>
                    <a:pt x="29" y="11"/>
                  </a:cubicBezTo>
                  <a:cubicBezTo>
                    <a:pt x="29" y="11"/>
                    <a:pt x="29" y="11"/>
                    <a:pt x="28" y="11"/>
                  </a:cubicBezTo>
                  <a:cubicBezTo>
                    <a:pt x="28" y="11"/>
                    <a:pt x="28" y="11"/>
                    <a:pt x="28" y="11"/>
                  </a:cubicBezTo>
                  <a:cubicBezTo>
                    <a:pt x="27" y="9"/>
                    <a:pt x="26" y="9"/>
                    <a:pt x="25" y="9"/>
                  </a:cubicBezTo>
                  <a:cubicBezTo>
                    <a:pt x="25" y="9"/>
                    <a:pt x="25" y="9"/>
                    <a:pt x="25" y="9"/>
                  </a:cubicBezTo>
                  <a:cubicBezTo>
                    <a:pt x="25" y="9"/>
                    <a:pt x="25" y="9"/>
                    <a:pt x="25" y="9"/>
                  </a:cubicBezTo>
                  <a:cubicBezTo>
                    <a:pt x="25" y="10"/>
                    <a:pt x="25" y="10"/>
                    <a:pt x="25" y="10"/>
                  </a:cubicBezTo>
                  <a:cubicBezTo>
                    <a:pt x="25" y="10"/>
                    <a:pt x="25" y="10"/>
                    <a:pt x="25" y="10"/>
                  </a:cubicBezTo>
                  <a:cubicBezTo>
                    <a:pt x="25" y="10"/>
                    <a:pt x="25" y="10"/>
                    <a:pt x="25" y="10"/>
                  </a:cubicBezTo>
                  <a:cubicBezTo>
                    <a:pt x="25" y="10"/>
                    <a:pt x="25" y="10"/>
                    <a:pt x="25" y="10"/>
                  </a:cubicBezTo>
                  <a:cubicBezTo>
                    <a:pt x="24" y="9"/>
                    <a:pt x="24" y="9"/>
                    <a:pt x="24" y="9"/>
                  </a:cubicBezTo>
                  <a:cubicBezTo>
                    <a:pt x="24" y="9"/>
                    <a:pt x="24" y="9"/>
                    <a:pt x="24" y="9"/>
                  </a:cubicBezTo>
                  <a:cubicBezTo>
                    <a:pt x="23" y="8"/>
                    <a:pt x="23" y="8"/>
                    <a:pt x="22" y="7"/>
                  </a:cubicBezTo>
                  <a:cubicBezTo>
                    <a:pt x="22" y="7"/>
                    <a:pt x="22" y="7"/>
                    <a:pt x="21" y="7"/>
                  </a:cubicBezTo>
                  <a:cubicBezTo>
                    <a:pt x="21" y="7"/>
                    <a:pt x="21" y="7"/>
                    <a:pt x="21" y="7"/>
                  </a:cubicBezTo>
                  <a:cubicBezTo>
                    <a:pt x="21" y="7"/>
                    <a:pt x="21" y="7"/>
                    <a:pt x="21" y="7"/>
                  </a:cubicBezTo>
                  <a:cubicBezTo>
                    <a:pt x="21" y="7"/>
                    <a:pt x="21" y="7"/>
                    <a:pt x="21" y="7"/>
                  </a:cubicBezTo>
                  <a:cubicBezTo>
                    <a:pt x="21" y="8"/>
                    <a:pt x="21" y="8"/>
                    <a:pt x="21" y="8"/>
                  </a:cubicBezTo>
                  <a:cubicBezTo>
                    <a:pt x="21" y="8"/>
                    <a:pt x="21" y="8"/>
                    <a:pt x="21" y="8"/>
                  </a:cubicBezTo>
                  <a:cubicBezTo>
                    <a:pt x="21" y="8"/>
                    <a:pt x="20" y="8"/>
                    <a:pt x="20" y="7"/>
                  </a:cubicBezTo>
                  <a:cubicBezTo>
                    <a:pt x="19" y="6"/>
                    <a:pt x="19" y="6"/>
                    <a:pt x="19" y="5"/>
                  </a:cubicBezTo>
                  <a:cubicBezTo>
                    <a:pt x="19" y="4"/>
                    <a:pt x="20" y="3"/>
                    <a:pt x="22" y="3"/>
                  </a:cubicBezTo>
                  <a:cubicBezTo>
                    <a:pt x="23" y="3"/>
                    <a:pt x="23" y="3"/>
                    <a:pt x="24" y="3"/>
                  </a:cubicBezTo>
                  <a:cubicBezTo>
                    <a:pt x="26" y="4"/>
                    <a:pt x="26" y="4"/>
                    <a:pt x="26" y="4"/>
                  </a:cubicBezTo>
                  <a:cubicBezTo>
                    <a:pt x="27" y="5"/>
                    <a:pt x="27" y="5"/>
                    <a:pt x="28" y="5"/>
                  </a:cubicBezTo>
                  <a:cubicBezTo>
                    <a:pt x="28" y="5"/>
                    <a:pt x="28" y="5"/>
                    <a:pt x="29" y="5"/>
                  </a:cubicBezTo>
                  <a:cubicBezTo>
                    <a:pt x="29" y="5"/>
                    <a:pt x="29" y="5"/>
                    <a:pt x="29" y="5"/>
                  </a:cubicBezTo>
                  <a:cubicBezTo>
                    <a:pt x="29" y="5"/>
                    <a:pt x="29" y="5"/>
                    <a:pt x="29" y="4"/>
                  </a:cubicBezTo>
                  <a:cubicBezTo>
                    <a:pt x="29" y="4"/>
                    <a:pt x="29" y="4"/>
                    <a:pt x="29" y="4"/>
                  </a:cubicBezTo>
                  <a:cubicBezTo>
                    <a:pt x="29" y="4"/>
                    <a:pt x="29" y="4"/>
                    <a:pt x="29" y="4"/>
                  </a:cubicBezTo>
                  <a:cubicBezTo>
                    <a:pt x="28" y="4"/>
                    <a:pt x="28" y="4"/>
                    <a:pt x="28" y="4"/>
                  </a:cubicBezTo>
                  <a:cubicBezTo>
                    <a:pt x="28" y="4"/>
                    <a:pt x="28" y="4"/>
                    <a:pt x="27" y="4"/>
                  </a:cubicBezTo>
                  <a:cubicBezTo>
                    <a:pt x="27" y="3"/>
                    <a:pt x="26" y="3"/>
                    <a:pt x="26" y="3"/>
                  </a:cubicBezTo>
                  <a:cubicBezTo>
                    <a:pt x="25" y="3"/>
                    <a:pt x="25" y="2"/>
                    <a:pt x="25" y="2"/>
                  </a:cubicBezTo>
                  <a:cubicBezTo>
                    <a:pt x="24" y="2"/>
                    <a:pt x="24" y="2"/>
                    <a:pt x="24" y="2"/>
                  </a:cubicBezTo>
                  <a:cubicBezTo>
                    <a:pt x="24" y="2"/>
                    <a:pt x="24" y="2"/>
                    <a:pt x="24" y="2"/>
                  </a:cubicBezTo>
                  <a:cubicBezTo>
                    <a:pt x="24" y="2"/>
                    <a:pt x="25" y="2"/>
                    <a:pt x="25" y="2"/>
                  </a:cubicBezTo>
                  <a:cubicBezTo>
                    <a:pt x="25" y="2"/>
                    <a:pt x="26" y="2"/>
                    <a:pt x="26" y="2"/>
                  </a:cubicBezTo>
                  <a:cubicBezTo>
                    <a:pt x="27" y="3"/>
                    <a:pt x="27" y="3"/>
                    <a:pt x="27" y="3"/>
                  </a:cubicBezTo>
                  <a:cubicBezTo>
                    <a:pt x="28" y="3"/>
                    <a:pt x="29" y="3"/>
                    <a:pt x="30" y="3"/>
                  </a:cubicBezTo>
                  <a:cubicBezTo>
                    <a:pt x="30" y="3"/>
                    <a:pt x="31" y="3"/>
                    <a:pt x="31" y="2"/>
                  </a:cubicBezTo>
                  <a:cubicBezTo>
                    <a:pt x="31" y="2"/>
                    <a:pt x="31" y="1"/>
                    <a:pt x="30" y="1"/>
                  </a:cubicBezTo>
                  <a:cubicBezTo>
                    <a:pt x="30" y="1"/>
                    <a:pt x="30" y="1"/>
                    <a:pt x="30" y="1"/>
                  </a:cubicBezTo>
                  <a:cubicBezTo>
                    <a:pt x="30" y="1"/>
                    <a:pt x="30" y="1"/>
                    <a:pt x="30" y="1"/>
                  </a:cubicBezTo>
                  <a:cubicBezTo>
                    <a:pt x="30" y="1"/>
                    <a:pt x="30" y="1"/>
                    <a:pt x="30" y="1"/>
                  </a:cubicBezTo>
                  <a:cubicBezTo>
                    <a:pt x="30" y="2"/>
                    <a:pt x="30" y="2"/>
                    <a:pt x="30" y="2"/>
                  </a:cubicBezTo>
                  <a:cubicBezTo>
                    <a:pt x="30" y="2"/>
                    <a:pt x="30" y="2"/>
                    <a:pt x="29" y="2"/>
                  </a:cubicBezTo>
                  <a:cubicBezTo>
                    <a:pt x="29" y="2"/>
                    <a:pt x="29" y="2"/>
                    <a:pt x="29" y="2"/>
                  </a:cubicBezTo>
                  <a:cubicBezTo>
                    <a:pt x="26" y="2"/>
                    <a:pt x="26" y="2"/>
                    <a:pt x="26" y="2"/>
                  </a:cubicBezTo>
                  <a:cubicBezTo>
                    <a:pt x="25" y="1"/>
                    <a:pt x="24" y="1"/>
                    <a:pt x="23" y="1"/>
                  </a:cubicBezTo>
                  <a:cubicBezTo>
                    <a:pt x="20" y="1"/>
                    <a:pt x="18" y="3"/>
                    <a:pt x="18" y="5"/>
                  </a:cubicBezTo>
                  <a:cubicBezTo>
                    <a:pt x="18" y="8"/>
                    <a:pt x="20" y="9"/>
                    <a:pt x="25" y="11"/>
                  </a:cubicBezTo>
                  <a:cubicBezTo>
                    <a:pt x="29" y="13"/>
                    <a:pt x="30" y="13"/>
                    <a:pt x="30" y="14"/>
                  </a:cubicBezTo>
                  <a:cubicBezTo>
                    <a:pt x="30" y="15"/>
                    <a:pt x="29" y="16"/>
                    <a:pt x="29" y="16"/>
                  </a:cubicBezTo>
                  <a:cubicBezTo>
                    <a:pt x="28" y="16"/>
                    <a:pt x="28" y="16"/>
                    <a:pt x="28" y="15"/>
                  </a:cubicBezTo>
                  <a:cubicBezTo>
                    <a:pt x="28" y="15"/>
                    <a:pt x="27" y="15"/>
                    <a:pt x="25" y="15"/>
                  </a:cubicBezTo>
                  <a:cubicBezTo>
                    <a:pt x="24" y="15"/>
                    <a:pt x="23" y="14"/>
                    <a:pt x="21" y="14"/>
                  </a:cubicBezTo>
                  <a:cubicBezTo>
                    <a:pt x="18" y="14"/>
                    <a:pt x="16" y="15"/>
                    <a:pt x="14" y="17"/>
                  </a:cubicBezTo>
                  <a:cubicBezTo>
                    <a:pt x="14" y="17"/>
                    <a:pt x="14" y="17"/>
                    <a:pt x="13" y="17"/>
                  </a:cubicBezTo>
                  <a:cubicBezTo>
                    <a:pt x="13" y="17"/>
                    <a:pt x="13" y="17"/>
                    <a:pt x="13" y="17"/>
                  </a:cubicBezTo>
                  <a:cubicBezTo>
                    <a:pt x="13" y="17"/>
                    <a:pt x="13" y="17"/>
                    <a:pt x="13" y="17"/>
                  </a:cubicBezTo>
                  <a:cubicBezTo>
                    <a:pt x="12" y="17"/>
                    <a:pt x="12" y="17"/>
                    <a:pt x="12" y="17"/>
                  </a:cubicBezTo>
                  <a:cubicBezTo>
                    <a:pt x="12" y="17"/>
                    <a:pt x="12" y="17"/>
                    <a:pt x="12" y="18"/>
                  </a:cubicBezTo>
                  <a:cubicBezTo>
                    <a:pt x="11" y="18"/>
                    <a:pt x="11" y="19"/>
                    <a:pt x="11" y="19"/>
                  </a:cubicBezTo>
                  <a:cubicBezTo>
                    <a:pt x="11" y="19"/>
                    <a:pt x="11" y="19"/>
                    <a:pt x="11" y="19"/>
                  </a:cubicBezTo>
                  <a:cubicBezTo>
                    <a:pt x="10" y="19"/>
                    <a:pt x="10" y="19"/>
                    <a:pt x="10" y="18"/>
                  </a:cubicBezTo>
                  <a:cubicBezTo>
                    <a:pt x="10" y="17"/>
                    <a:pt x="9" y="17"/>
                    <a:pt x="9" y="17"/>
                  </a:cubicBezTo>
                  <a:cubicBezTo>
                    <a:pt x="8" y="16"/>
                    <a:pt x="8" y="16"/>
                    <a:pt x="8" y="16"/>
                  </a:cubicBezTo>
                  <a:cubicBezTo>
                    <a:pt x="8" y="16"/>
                    <a:pt x="8" y="16"/>
                    <a:pt x="8" y="16"/>
                  </a:cubicBezTo>
                  <a:cubicBezTo>
                    <a:pt x="8" y="16"/>
                    <a:pt x="8" y="16"/>
                    <a:pt x="8" y="15"/>
                  </a:cubicBezTo>
                  <a:cubicBezTo>
                    <a:pt x="9" y="15"/>
                    <a:pt x="9" y="15"/>
                    <a:pt x="9" y="15"/>
                  </a:cubicBezTo>
                  <a:cubicBezTo>
                    <a:pt x="9" y="14"/>
                    <a:pt x="9" y="14"/>
                    <a:pt x="9" y="14"/>
                  </a:cubicBezTo>
                  <a:cubicBezTo>
                    <a:pt x="9" y="14"/>
                    <a:pt x="9" y="14"/>
                    <a:pt x="9" y="15"/>
                  </a:cubicBezTo>
                  <a:cubicBezTo>
                    <a:pt x="9" y="15"/>
                    <a:pt x="9" y="16"/>
                    <a:pt x="10" y="16"/>
                  </a:cubicBezTo>
                  <a:cubicBezTo>
                    <a:pt x="10" y="17"/>
                    <a:pt x="10" y="17"/>
                    <a:pt x="10" y="17"/>
                  </a:cubicBezTo>
                  <a:cubicBezTo>
                    <a:pt x="10" y="17"/>
                    <a:pt x="10" y="17"/>
                    <a:pt x="10" y="17"/>
                  </a:cubicBezTo>
                  <a:cubicBezTo>
                    <a:pt x="11" y="17"/>
                    <a:pt x="11" y="16"/>
                    <a:pt x="11" y="15"/>
                  </a:cubicBezTo>
                  <a:cubicBezTo>
                    <a:pt x="11" y="15"/>
                    <a:pt x="11" y="14"/>
                    <a:pt x="12" y="14"/>
                  </a:cubicBezTo>
                  <a:cubicBezTo>
                    <a:pt x="12" y="14"/>
                    <a:pt x="12" y="14"/>
                    <a:pt x="12" y="14"/>
                  </a:cubicBezTo>
                  <a:cubicBezTo>
                    <a:pt x="12" y="14"/>
                    <a:pt x="12" y="15"/>
                    <a:pt x="12" y="15"/>
                  </a:cubicBezTo>
                  <a:cubicBezTo>
                    <a:pt x="12" y="15"/>
                    <a:pt x="12" y="15"/>
                    <a:pt x="12" y="16"/>
                  </a:cubicBezTo>
                  <a:cubicBezTo>
                    <a:pt x="13" y="16"/>
                    <a:pt x="13" y="16"/>
                    <a:pt x="13" y="16"/>
                  </a:cubicBezTo>
                  <a:cubicBezTo>
                    <a:pt x="13" y="16"/>
                    <a:pt x="13" y="16"/>
                    <a:pt x="13" y="16"/>
                  </a:cubicBezTo>
                  <a:cubicBezTo>
                    <a:pt x="13" y="16"/>
                    <a:pt x="13" y="16"/>
                    <a:pt x="13" y="15"/>
                  </a:cubicBezTo>
                  <a:cubicBezTo>
                    <a:pt x="13" y="15"/>
                    <a:pt x="13" y="15"/>
                    <a:pt x="13" y="15"/>
                  </a:cubicBezTo>
                  <a:cubicBezTo>
                    <a:pt x="13" y="14"/>
                    <a:pt x="13" y="14"/>
                    <a:pt x="13" y="14"/>
                  </a:cubicBezTo>
                  <a:cubicBezTo>
                    <a:pt x="13" y="14"/>
                    <a:pt x="13" y="14"/>
                    <a:pt x="13" y="14"/>
                  </a:cubicBezTo>
                  <a:cubicBezTo>
                    <a:pt x="13" y="14"/>
                    <a:pt x="13" y="13"/>
                    <a:pt x="13" y="13"/>
                  </a:cubicBezTo>
                  <a:cubicBezTo>
                    <a:pt x="14" y="13"/>
                    <a:pt x="14" y="14"/>
                    <a:pt x="14" y="14"/>
                  </a:cubicBezTo>
                  <a:cubicBezTo>
                    <a:pt x="14" y="14"/>
                    <a:pt x="14" y="14"/>
                    <a:pt x="14" y="14"/>
                  </a:cubicBezTo>
                  <a:cubicBezTo>
                    <a:pt x="14" y="14"/>
                    <a:pt x="15" y="14"/>
                    <a:pt x="15" y="14"/>
                  </a:cubicBezTo>
                  <a:cubicBezTo>
                    <a:pt x="15" y="14"/>
                    <a:pt x="15" y="14"/>
                    <a:pt x="15" y="14"/>
                  </a:cubicBezTo>
                  <a:cubicBezTo>
                    <a:pt x="15" y="14"/>
                    <a:pt x="15" y="14"/>
                    <a:pt x="15" y="13"/>
                  </a:cubicBezTo>
                  <a:cubicBezTo>
                    <a:pt x="15" y="13"/>
                    <a:pt x="15" y="13"/>
                    <a:pt x="15" y="13"/>
                  </a:cubicBezTo>
                  <a:cubicBezTo>
                    <a:pt x="14" y="12"/>
                    <a:pt x="14" y="12"/>
                    <a:pt x="14" y="12"/>
                  </a:cubicBezTo>
                  <a:cubicBezTo>
                    <a:pt x="14" y="12"/>
                    <a:pt x="14" y="12"/>
                    <a:pt x="14" y="12"/>
                  </a:cubicBezTo>
                  <a:cubicBezTo>
                    <a:pt x="13" y="12"/>
                    <a:pt x="13" y="12"/>
                    <a:pt x="13" y="12"/>
                  </a:cubicBezTo>
                  <a:cubicBezTo>
                    <a:pt x="13" y="12"/>
                    <a:pt x="13" y="12"/>
                    <a:pt x="13" y="12"/>
                  </a:cubicBezTo>
                  <a:cubicBezTo>
                    <a:pt x="13" y="12"/>
                    <a:pt x="13" y="12"/>
                    <a:pt x="13" y="12"/>
                  </a:cubicBezTo>
                  <a:cubicBezTo>
                    <a:pt x="13" y="12"/>
                    <a:pt x="13" y="11"/>
                    <a:pt x="13" y="11"/>
                  </a:cubicBezTo>
                  <a:cubicBezTo>
                    <a:pt x="14" y="10"/>
                    <a:pt x="14" y="9"/>
                    <a:pt x="14" y="8"/>
                  </a:cubicBezTo>
                  <a:cubicBezTo>
                    <a:pt x="14" y="6"/>
                    <a:pt x="14" y="5"/>
                    <a:pt x="14" y="5"/>
                  </a:cubicBezTo>
                  <a:cubicBezTo>
                    <a:pt x="15" y="5"/>
                    <a:pt x="15" y="5"/>
                    <a:pt x="15" y="6"/>
                  </a:cubicBezTo>
                  <a:cubicBezTo>
                    <a:pt x="15" y="6"/>
                    <a:pt x="15" y="6"/>
                    <a:pt x="15" y="6"/>
                  </a:cubicBezTo>
                  <a:cubicBezTo>
                    <a:pt x="15" y="6"/>
                    <a:pt x="15" y="6"/>
                    <a:pt x="15" y="6"/>
                  </a:cubicBezTo>
                  <a:cubicBezTo>
                    <a:pt x="15" y="7"/>
                    <a:pt x="15" y="7"/>
                    <a:pt x="15" y="7"/>
                  </a:cubicBezTo>
                  <a:cubicBezTo>
                    <a:pt x="15" y="7"/>
                    <a:pt x="15" y="7"/>
                    <a:pt x="16" y="6"/>
                  </a:cubicBezTo>
                  <a:cubicBezTo>
                    <a:pt x="16" y="6"/>
                    <a:pt x="16" y="5"/>
                    <a:pt x="16" y="5"/>
                  </a:cubicBezTo>
                  <a:cubicBezTo>
                    <a:pt x="16" y="5"/>
                    <a:pt x="16" y="5"/>
                    <a:pt x="16" y="5"/>
                  </a:cubicBezTo>
                  <a:cubicBezTo>
                    <a:pt x="15" y="4"/>
                    <a:pt x="15" y="4"/>
                    <a:pt x="15" y="4"/>
                  </a:cubicBezTo>
                  <a:cubicBezTo>
                    <a:pt x="15" y="4"/>
                    <a:pt x="15" y="4"/>
                    <a:pt x="15" y="4"/>
                  </a:cubicBezTo>
                  <a:cubicBezTo>
                    <a:pt x="14" y="4"/>
                    <a:pt x="14" y="3"/>
                    <a:pt x="14" y="3"/>
                  </a:cubicBezTo>
                  <a:cubicBezTo>
                    <a:pt x="14" y="3"/>
                    <a:pt x="14" y="3"/>
                    <a:pt x="14" y="3"/>
                  </a:cubicBezTo>
                  <a:cubicBezTo>
                    <a:pt x="14" y="3"/>
                    <a:pt x="14" y="3"/>
                    <a:pt x="14" y="3"/>
                  </a:cubicBezTo>
                  <a:cubicBezTo>
                    <a:pt x="14" y="2"/>
                    <a:pt x="14" y="2"/>
                    <a:pt x="14" y="2"/>
                  </a:cubicBezTo>
                  <a:cubicBezTo>
                    <a:pt x="14" y="2"/>
                    <a:pt x="14" y="2"/>
                    <a:pt x="14" y="2"/>
                  </a:cubicBezTo>
                  <a:cubicBezTo>
                    <a:pt x="14" y="1"/>
                    <a:pt x="14" y="1"/>
                    <a:pt x="14" y="1"/>
                  </a:cubicBezTo>
                  <a:cubicBezTo>
                    <a:pt x="13" y="2"/>
                    <a:pt x="13" y="2"/>
                    <a:pt x="13" y="2"/>
                  </a:cubicBezTo>
                  <a:cubicBezTo>
                    <a:pt x="12" y="3"/>
                    <a:pt x="12" y="3"/>
                    <a:pt x="12" y="3"/>
                  </a:cubicBezTo>
                  <a:cubicBezTo>
                    <a:pt x="12" y="3"/>
                    <a:pt x="12" y="3"/>
                    <a:pt x="12" y="3"/>
                  </a:cubicBezTo>
                  <a:cubicBezTo>
                    <a:pt x="12" y="3"/>
                    <a:pt x="12" y="3"/>
                    <a:pt x="12" y="2"/>
                  </a:cubicBezTo>
                  <a:cubicBezTo>
                    <a:pt x="12" y="2"/>
                    <a:pt x="12" y="2"/>
                    <a:pt x="12" y="2"/>
                  </a:cubicBezTo>
                  <a:cubicBezTo>
                    <a:pt x="12" y="1"/>
                    <a:pt x="11" y="1"/>
                    <a:pt x="11" y="0"/>
                  </a:cubicBezTo>
                  <a:cubicBezTo>
                    <a:pt x="11" y="0"/>
                    <a:pt x="11" y="0"/>
                    <a:pt x="11" y="0"/>
                  </a:cubicBezTo>
                  <a:cubicBezTo>
                    <a:pt x="10" y="1"/>
                    <a:pt x="10" y="1"/>
                    <a:pt x="10" y="1"/>
                  </a:cubicBezTo>
                  <a:cubicBezTo>
                    <a:pt x="10" y="1"/>
                    <a:pt x="10" y="1"/>
                    <a:pt x="10" y="1"/>
                  </a:cubicBezTo>
                  <a:cubicBezTo>
                    <a:pt x="10" y="1"/>
                    <a:pt x="10" y="2"/>
                    <a:pt x="10" y="2"/>
                  </a:cubicBezTo>
                  <a:cubicBezTo>
                    <a:pt x="10" y="2"/>
                    <a:pt x="9" y="2"/>
                    <a:pt x="9" y="2"/>
                  </a:cubicBezTo>
                  <a:cubicBezTo>
                    <a:pt x="9" y="2"/>
                    <a:pt x="9" y="2"/>
                    <a:pt x="9" y="2"/>
                  </a:cubicBezTo>
                  <a:cubicBezTo>
                    <a:pt x="9" y="2"/>
                    <a:pt x="9" y="2"/>
                    <a:pt x="9" y="2"/>
                  </a:cubicBezTo>
                  <a:cubicBezTo>
                    <a:pt x="9" y="3"/>
                    <a:pt x="9" y="3"/>
                    <a:pt x="9" y="3"/>
                  </a:cubicBezTo>
                  <a:cubicBezTo>
                    <a:pt x="9" y="3"/>
                    <a:pt x="9" y="3"/>
                    <a:pt x="9" y="3"/>
                  </a:cubicBezTo>
                  <a:cubicBezTo>
                    <a:pt x="9" y="2"/>
                    <a:pt x="9" y="2"/>
                    <a:pt x="9" y="2"/>
                  </a:cubicBezTo>
                  <a:cubicBezTo>
                    <a:pt x="9" y="2"/>
                    <a:pt x="9" y="2"/>
                    <a:pt x="9" y="2"/>
                  </a:cubicBezTo>
                  <a:cubicBezTo>
                    <a:pt x="8" y="2"/>
                    <a:pt x="8" y="2"/>
                    <a:pt x="8" y="2"/>
                  </a:cubicBezTo>
                  <a:cubicBezTo>
                    <a:pt x="8" y="1"/>
                    <a:pt x="8" y="1"/>
                    <a:pt x="8" y="1"/>
                  </a:cubicBezTo>
                  <a:cubicBezTo>
                    <a:pt x="8" y="2"/>
                    <a:pt x="8" y="2"/>
                    <a:pt x="8" y="2"/>
                  </a:cubicBezTo>
                  <a:cubicBezTo>
                    <a:pt x="7" y="2"/>
                    <a:pt x="7" y="2"/>
                    <a:pt x="7" y="2"/>
                  </a:cubicBezTo>
                  <a:cubicBezTo>
                    <a:pt x="7" y="3"/>
                    <a:pt x="7" y="3"/>
                    <a:pt x="7" y="3"/>
                  </a:cubicBezTo>
                  <a:cubicBezTo>
                    <a:pt x="7" y="3"/>
                    <a:pt x="7" y="3"/>
                    <a:pt x="7" y="3"/>
                  </a:cubicBezTo>
                  <a:cubicBezTo>
                    <a:pt x="7" y="3"/>
                    <a:pt x="7" y="3"/>
                    <a:pt x="7" y="3"/>
                  </a:cubicBezTo>
                  <a:cubicBezTo>
                    <a:pt x="7" y="4"/>
                    <a:pt x="7" y="4"/>
                    <a:pt x="7" y="4"/>
                  </a:cubicBezTo>
                  <a:cubicBezTo>
                    <a:pt x="7" y="4"/>
                    <a:pt x="7" y="4"/>
                    <a:pt x="7" y="4"/>
                  </a:cubicBezTo>
                  <a:cubicBezTo>
                    <a:pt x="7" y="4"/>
                    <a:pt x="6" y="4"/>
                    <a:pt x="6" y="4"/>
                  </a:cubicBezTo>
                  <a:cubicBezTo>
                    <a:pt x="6" y="4"/>
                    <a:pt x="5" y="4"/>
                    <a:pt x="5" y="5"/>
                  </a:cubicBezTo>
                  <a:cubicBezTo>
                    <a:pt x="5" y="5"/>
                    <a:pt x="6" y="6"/>
                    <a:pt x="6" y="6"/>
                  </a:cubicBezTo>
                  <a:cubicBezTo>
                    <a:pt x="6" y="7"/>
                    <a:pt x="6" y="7"/>
                    <a:pt x="6" y="7"/>
                  </a:cubicBezTo>
                  <a:cubicBezTo>
                    <a:pt x="6" y="7"/>
                    <a:pt x="7" y="7"/>
                    <a:pt x="7" y="7"/>
                  </a:cubicBezTo>
                  <a:cubicBezTo>
                    <a:pt x="7" y="6"/>
                    <a:pt x="7" y="6"/>
                    <a:pt x="7" y="6"/>
                  </a:cubicBezTo>
                  <a:cubicBezTo>
                    <a:pt x="7" y="6"/>
                    <a:pt x="7" y="6"/>
                    <a:pt x="7" y="6"/>
                  </a:cubicBezTo>
                  <a:cubicBezTo>
                    <a:pt x="7" y="6"/>
                    <a:pt x="7" y="6"/>
                    <a:pt x="7" y="6"/>
                  </a:cubicBezTo>
                  <a:cubicBezTo>
                    <a:pt x="7" y="5"/>
                    <a:pt x="7" y="5"/>
                    <a:pt x="7" y="5"/>
                  </a:cubicBezTo>
                  <a:cubicBezTo>
                    <a:pt x="7" y="5"/>
                    <a:pt x="7" y="5"/>
                    <a:pt x="7" y="6"/>
                  </a:cubicBezTo>
                  <a:cubicBezTo>
                    <a:pt x="8" y="7"/>
                    <a:pt x="8" y="7"/>
                    <a:pt x="8" y="7"/>
                  </a:cubicBezTo>
                  <a:cubicBezTo>
                    <a:pt x="8" y="9"/>
                    <a:pt x="8" y="9"/>
                    <a:pt x="8" y="9"/>
                  </a:cubicBezTo>
                  <a:cubicBezTo>
                    <a:pt x="8" y="9"/>
                    <a:pt x="8" y="10"/>
                    <a:pt x="8" y="10"/>
                  </a:cubicBezTo>
                  <a:cubicBezTo>
                    <a:pt x="9" y="11"/>
                    <a:pt x="9" y="11"/>
                    <a:pt x="9" y="11"/>
                  </a:cubicBezTo>
                  <a:cubicBezTo>
                    <a:pt x="9" y="12"/>
                    <a:pt x="9" y="12"/>
                    <a:pt x="9" y="12"/>
                  </a:cubicBezTo>
                  <a:cubicBezTo>
                    <a:pt x="9" y="12"/>
                    <a:pt x="9" y="12"/>
                    <a:pt x="9" y="12"/>
                  </a:cubicBezTo>
                  <a:cubicBezTo>
                    <a:pt x="9" y="12"/>
                    <a:pt x="9" y="12"/>
                    <a:pt x="9" y="12"/>
                  </a:cubicBezTo>
                  <a:cubicBezTo>
                    <a:pt x="9" y="12"/>
                    <a:pt x="9" y="12"/>
                    <a:pt x="8" y="12"/>
                  </a:cubicBezTo>
                  <a:cubicBezTo>
                    <a:pt x="8" y="12"/>
                    <a:pt x="8" y="12"/>
                    <a:pt x="8" y="12"/>
                  </a:cubicBezTo>
                  <a:cubicBezTo>
                    <a:pt x="8" y="12"/>
                    <a:pt x="7" y="12"/>
                    <a:pt x="7" y="15"/>
                  </a:cubicBezTo>
                  <a:cubicBezTo>
                    <a:pt x="7" y="16"/>
                    <a:pt x="8" y="18"/>
                    <a:pt x="8" y="19"/>
                  </a:cubicBezTo>
                  <a:cubicBezTo>
                    <a:pt x="9" y="21"/>
                    <a:pt x="9" y="21"/>
                    <a:pt x="9" y="21"/>
                  </a:cubicBezTo>
                  <a:cubicBezTo>
                    <a:pt x="9" y="21"/>
                    <a:pt x="9" y="21"/>
                    <a:pt x="9" y="22"/>
                  </a:cubicBezTo>
                  <a:cubicBezTo>
                    <a:pt x="9" y="24"/>
                    <a:pt x="6" y="28"/>
                    <a:pt x="2" y="30"/>
                  </a:cubicBezTo>
                  <a:cubicBezTo>
                    <a:pt x="1" y="31"/>
                    <a:pt x="0" y="31"/>
                    <a:pt x="0" y="33"/>
                  </a:cubicBezTo>
                  <a:cubicBezTo>
                    <a:pt x="0" y="33"/>
                    <a:pt x="0" y="33"/>
                    <a:pt x="0" y="33"/>
                  </a:cubicBezTo>
                  <a:cubicBezTo>
                    <a:pt x="1" y="33"/>
                    <a:pt x="1" y="33"/>
                    <a:pt x="1" y="33"/>
                  </a:cubicBezTo>
                  <a:cubicBezTo>
                    <a:pt x="2" y="32"/>
                    <a:pt x="3" y="32"/>
                    <a:pt x="3" y="32"/>
                  </a:cubicBezTo>
                  <a:cubicBezTo>
                    <a:pt x="3" y="31"/>
                    <a:pt x="3" y="31"/>
                    <a:pt x="3" y="31"/>
                  </a:cubicBezTo>
                  <a:cubicBezTo>
                    <a:pt x="3" y="31"/>
                    <a:pt x="3" y="31"/>
                    <a:pt x="4" y="31"/>
                  </a:cubicBezTo>
                  <a:cubicBezTo>
                    <a:pt x="4" y="31"/>
                    <a:pt x="4" y="30"/>
                    <a:pt x="4" y="30"/>
                  </a:cubicBezTo>
                  <a:cubicBezTo>
                    <a:pt x="4" y="30"/>
                    <a:pt x="5" y="30"/>
                    <a:pt x="5" y="30"/>
                  </a:cubicBezTo>
                  <a:cubicBezTo>
                    <a:pt x="5" y="30"/>
                    <a:pt x="5" y="30"/>
                    <a:pt x="5" y="30"/>
                  </a:cubicBezTo>
                  <a:cubicBezTo>
                    <a:pt x="5" y="30"/>
                    <a:pt x="5" y="30"/>
                    <a:pt x="5" y="30"/>
                  </a:cubicBezTo>
                  <a:cubicBezTo>
                    <a:pt x="4" y="31"/>
                    <a:pt x="4" y="31"/>
                    <a:pt x="4" y="31"/>
                  </a:cubicBezTo>
                  <a:cubicBezTo>
                    <a:pt x="4" y="31"/>
                    <a:pt x="4" y="31"/>
                    <a:pt x="4" y="31"/>
                  </a:cubicBezTo>
                  <a:cubicBezTo>
                    <a:pt x="4" y="32"/>
                    <a:pt x="5" y="33"/>
                    <a:pt x="6" y="33"/>
                  </a:cubicBezTo>
                  <a:cubicBezTo>
                    <a:pt x="6" y="32"/>
                    <a:pt x="6" y="32"/>
                    <a:pt x="6" y="31"/>
                  </a:cubicBezTo>
                  <a:cubicBezTo>
                    <a:pt x="7" y="31"/>
                    <a:pt x="7" y="31"/>
                    <a:pt x="7" y="31"/>
                  </a:cubicBezTo>
                  <a:cubicBezTo>
                    <a:pt x="7" y="30"/>
                    <a:pt x="7" y="30"/>
                    <a:pt x="7" y="29"/>
                  </a:cubicBezTo>
                  <a:cubicBezTo>
                    <a:pt x="7" y="29"/>
                    <a:pt x="7" y="28"/>
                    <a:pt x="7" y="28"/>
                  </a:cubicBezTo>
                  <a:cubicBezTo>
                    <a:pt x="7" y="28"/>
                    <a:pt x="7" y="28"/>
                    <a:pt x="7" y="28"/>
                  </a:cubicBezTo>
                  <a:cubicBezTo>
                    <a:pt x="7" y="28"/>
                    <a:pt x="7" y="27"/>
                    <a:pt x="7" y="27"/>
                  </a:cubicBezTo>
                  <a:cubicBezTo>
                    <a:pt x="7" y="27"/>
                    <a:pt x="7" y="27"/>
                    <a:pt x="7" y="28"/>
                  </a:cubicBezTo>
                  <a:cubicBezTo>
                    <a:pt x="7" y="28"/>
                    <a:pt x="7" y="28"/>
                    <a:pt x="7" y="28"/>
                  </a:cubicBezTo>
                  <a:cubicBezTo>
                    <a:pt x="7" y="28"/>
                    <a:pt x="8" y="28"/>
                    <a:pt x="8" y="28"/>
                  </a:cubicBezTo>
                  <a:cubicBezTo>
                    <a:pt x="8" y="28"/>
                    <a:pt x="9" y="28"/>
                    <a:pt x="9" y="27"/>
                  </a:cubicBezTo>
                  <a:cubicBezTo>
                    <a:pt x="9" y="27"/>
                    <a:pt x="9" y="27"/>
                    <a:pt x="9" y="26"/>
                  </a:cubicBezTo>
                  <a:cubicBezTo>
                    <a:pt x="9" y="26"/>
                    <a:pt x="9" y="26"/>
                    <a:pt x="9" y="26"/>
                  </a:cubicBezTo>
                  <a:cubicBezTo>
                    <a:pt x="9" y="25"/>
                    <a:pt x="9" y="25"/>
                    <a:pt x="9" y="25"/>
                  </a:cubicBezTo>
                  <a:cubicBezTo>
                    <a:pt x="9" y="25"/>
                    <a:pt x="9" y="25"/>
                    <a:pt x="9" y="25"/>
                  </a:cubicBezTo>
                  <a:cubicBezTo>
                    <a:pt x="9" y="25"/>
                    <a:pt x="9" y="25"/>
                    <a:pt x="9" y="25"/>
                  </a:cubicBezTo>
                  <a:cubicBezTo>
                    <a:pt x="9" y="25"/>
                    <a:pt x="10" y="25"/>
                    <a:pt x="10" y="25"/>
                  </a:cubicBezTo>
                  <a:cubicBezTo>
                    <a:pt x="10" y="26"/>
                    <a:pt x="10" y="26"/>
                    <a:pt x="10" y="26"/>
                  </a:cubicBezTo>
                  <a:cubicBezTo>
                    <a:pt x="10" y="26"/>
                    <a:pt x="10" y="26"/>
                    <a:pt x="10" y="26"/>
                  </a:cubicBezTo>
                  <a:cubicBezTo>
                    <a:pt x="10" y="26"/>
                    <a:pt x="11" y="26"/>
                    <a:pt x="11" y="25"/>
                  </a:cubicBezTo>
                  <a:cubicBezTo>
                    <a:pt x="11" y="25"/>
                    <a:pt x="11" y="24"/>
                    <a:pt x="11" y="24"/>
                  </a:cubicBezTo>
                  <a:cubicBezTo>
                    <a:pt x="11" y="23"/>
                    <a:pt x="11" y="23"/>
                    <a:pt x="12" y="23"/>
                  </a:cubicBezTo>
                  <a:cubicBezTo>
                    <a:pt x="12" y="23"/>
                    <a:pt x="12" y="23"/>
                    <a:pt x="12" y="23"/>
                  </a:cubicBezTo>
                  <a:cubicBezTo>
                    <a:pt x="12" y="23"/>
                    <a:pt x="12" y="23"/>
                    <a:pt x="12" y="23"/>
                  </a:cubicBezTo>
                  <a:cubicBezTo>
                    <a:pt x="12" y="24"/>
                    <a:pt x="12" y="24"/>
                    <a:pt x="12" y="24"/>
                  </a:cubicBezTo>
                  <a:cubicBezTo>
                    <a:pt x="12" y="24"/>
                    <a:pt x="13" y="23"/>
                    <a:pt x="13" y="23"/>
                  </a:cubicBezTo>
                  <a:cubicBezTo>
                    <a:pt x="13" y="23"/>
                    <a:pt x="13" y="23"/>
                    <a:pt x="13" y="23"/>
                  </a:cubicBezTo>
                  <a:cubicBezTo>
                    <a:pt x="13" y="22"/>
                    <a:pt x="13" y="22"/>
                    <a:pt x="13" y="22"/>
                  </a:cubicBezTo>
                  <a:cubicBezTo>
                    <a:pt x="12" y="22"/>
                    <a:pt x="12" y="22"/>
                    <a:pt x="12" y="21"/>
                  </a:cubicBezTo>
                  <a:cubicBezTo>
                    <a:pt x="12" y="21"/>
                    <a:pt x="13" y="21"/>
                    <a:pt x="13" y="20"/>
                  </a:cubicBezTo>
                  <a:cubicBezTo>
                    <a:pt x="13" y="20"/>
                    <a:pt x="13" y="20"/>
                    <a:pt x="13" y="19"/>
                  </a:cubicBezTo>
                  <a:cubicBezTo>
                    <a:pt x="14" y="18"/>
                    <a:pt x="14" y="18"/>
                    <a:pt x="14" y="18"/>
                  </a:cubicBezTo>
                  <a:cubicBezTo>
                    <a:pt x="14" y="18"/>
                    <a:pt x="14" y="18"/>
                    <a:pt x="14" y="19"/>
                  </a:cubicBezTo>
                  <a:cubicBezTo>
                    <a:pt x="14" y="19"/>
                    <a:pt x="14" y="19"/>
                    <a:pt x="14" y="19"/>
                  </a:cubicBezTo>
                  <a:cubicBezTo>
                    <a:pt x="14" y="19"/>
                    <a:pt x="14" y="19"/>
                    <a:pt x="14" y="19"/>
                  </a:cubicBezTo>
                  <a:cubicBezTo>
                    <a:pt x="14" y="19"/>
                    <a:pt x="14" y="19"/>
                    <a:pt x="14" y="19"/>
                  </a:cubicBezTo>
                  <a:cubicBezTo>
                    <a:pt x="14" y="19"/>
                    <a:pt x="15" y="19"/>
                    <a:pt x="15" y="19"/>
                  </a:cubicBezTo>
                  <a:cubicBezTo>
                    <a:pt x="15" y="19"/>
                    <a:pt x="15" y="19"/>
                    <a:pt x="16" y="19"/>
                  </a:cubicBezTo>
                  <a:cubicBezTo>
                    <a:pt x="17" y="18"/>
                    <a:pt x="17" y="18"/>
                    <a:pt x="17" y="18"/>
                  </a:cubicBezTo>
                  <a:cubicBezTo>
                    <a:pt x="17" y="18"/>
                    <a:pt x="17" y="18"/>
                    <a:pt x="18" y="18"/>
                  </a:cubicBezTo>
                  <a:cubicBezTo>
                    <a:pt x="18" y="18"/>
                    <a:pt x="18" y="18"/>
                    <a:pt x="18" y="18"/>
                  </a:cubicBezTo>
                  <a:cubicBezTo>
                    <a:pt x="19" y="19"/>
                    <a:pt x="19" y="19"/>
                    <a:pt x="19" y="19"/>
                  </a:cubicBezTo>
                  <a:cubicBezTo>
                    <a:pt x="19" y="19"/>
                    <a:pt x="20" y="18"/>
                    <a:pt x="20" y="18"/>
                  </a:cubicBezTo>
                  <a:cubicBezTo>
                    <a:pt x="20" y="18"/>
                    <a:pt x="19" y="17"/>
                    <a:pt x="19" y="17"/>
                  </a:cubicBezTo>
                  <a:cubicBezTo>
                    <a:pt x="19" y="17"/>
                    <a:pt x="19" y="17"/>
                    <a:pt x="19" y="17"/>
                  </a:cubicBezTo>
                  <a:cubicBezTo>
                    <a:pt x="19" y="17"/>
                    <a:pt x="19" y="17"/>
                    <a:pt x="19" y="17"/>
                  </a:cubicBezTo>
                  <a:cubicBezTo>
                    <a:pt x="19" y="16"/>
                    <a:pt x="19" y="16"/>
                    <a:pt x="19" y="16"/>
                  </a:cubicBezTo>
                  <a:cubicBezTo>
                    <a:pt x="19" y="16"/>
                    <a:pt x="20" y="17"/>
                    <a:pt x="20" y="18"/>
                  </a:cubicBezTo>
                  <a:cubicBezTo>
                    <a:pt x="23" y="22"/>
                    <a:pt x="24" y="24"/>
                    <a:pt x="26" y="24"/>
                  </a:cubicBezTo>
                  <a:cubicBezTo>
                    <a:pt x="28" y="25"/>
                    <a:pt x="29" y="25"/>
                    <a:pt x="29" y="26"/>
                  </a:cubicBezTo>
                  <a:cubicBezTo>
                    <a:pt x="29" y="27"/>
                    <a:pt x="29" y="28"/>
                    <a:pt x="28" y="29"/>
                  </a:cubicBezTo>
                  <a:cubicBezTo>
                    <a:pt x="26" y="31"/>
                    <a:pt x="26" y="32"/>
                    <a:pt x="26" y="33"/>
                  </a:cubicBezTo>
                  <a:cubicBezTo>
                    <a:pt x="26" y="33"/>
                    <a:pt x="26" y="33"/>
                    <a:pt x="26" y="33"/>
                  </a:cubicBezTo>
                  <a:cubicBezTo>
                    <a:pt x="26" y="33"/>
                    <a:pt x="26" y="33"/>
                    <a:pt x="26" y="33"/>
                  </a:cubicBezTo>
                  <a:cubicBezTo>
                    <a:pt x="27" y="33"/>
                    <a:pt x="27" y="33"/>
                    <a:pt x="27" y="33"/>
                  </a:cubicBezTo>
                  <a:cubicBezTo>
                    <a:pt x="28" y="33"/>
                    <a:pt x="28" y="33"/>
                    <a:pt x="28" y="33"/>
                  </a:cubicBezTo>
                  <a:cubicBezTo>
                    <a:pt x="28" y="33"/>
                    <a:pt x="28" y="32"/>
                    <a:pt x="28" y="32"/>
                  </a:cubicBezTo>
                  <a:cubicBezTo>
                    <a:pt x="28" y="32"/>
                    <a:pt x="28" y="32"/>
                    <a:pt x="28" y="32"/>
                  </a:cubicBezTo>
                  <a:cubicBezTo>
                    <a:pt x="28" y="31"/>
                    <a:pt x="28" y="31"/>
                    <a:pt x="28" y="31"/>
                  </a:cubicBezTo>
                  <a:cubicBezTo>
                    <a:pt x="28" y="31"/>
                    <a:pt x="28" y="31"/>
                    <a:pt x="28" y="31"/>
                  </a:cubicBezTo>
                  <a:cubicBezTo>
                    <a:pt x="28" y="31"/>
                    <a:pt x="28" y="31"/>
                    <a:pt x="29" y="30"/>
                  </a:cubicBezTo>
                  <a:cubicBezTo>
                    <a:pt x="29" y="30"/>
                    <a:pt x="29" y="30"/>
                    <a:pt x="29" y="30"/>
                  </a:cubicBezTo>
                  <a:cubicBezTo>
                    <a:pt x="29" y="30"/>
                    <a:pt x="29" y="30"/>
                    <a:pt x="29" y="31"/>
                  </a:cubicBezTo>
                  <a:cubicBezTo>
                    <a:pt x="30" y="32"/>
                    <a:pt x="30" y="32"/>
                    <a:pt x="30" y="32"/>
                  </a:cubicBezTo>
                  <a:cubicBezTo>
                    <a:pt x="30" y="32"/>
                    <a:pt x="30" y="32"/>
                    <a:pt x="31" y="33"/>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 name="Freeform 62">
              <a:extLst>
                <a:ext uri="{FF2B5EF4-FFF2-40B4-BE49-F238E27FC236}">
                  <a16:creationId xmlns:a16="http://schemas.microsoft.com/office/drawing/2014/main" id="{CCE8EDC9-7524-4A71-AE95-E2014C658DAB}"/>
                </a:ext>
              </a:extLst>
            </p:cNvPr>
            <p:cNvSpPr>
              <a:spLocks/>
            </p:cNvSpPr>
            <p:nvPr userDrawn="1"/>
          </p:nvSpPr>
          <p:spPr bwMode="auto">
            <a:xfrm>
              <a:off x="224" y="125"/>
              <a:ext cx="2" cy="6"/>
            </a:xfrm>
            <a:custGeom>
              <a:avLst/>
              <a:gdLst>
                <a:gd name="T0" fmla="*/ 0 w 1"/>
                <a:gd name="T1" fmla="*/ 0 h 3"/>
                <a:gd name="T2" fmla="*/ 0 w 1"/>
                <a:gd name="T3" fmla="*/ 1 h 3"/>
                <a:gd name="T4" fmla="*/ 0 w 1"/>
                <a:gd name="T5" fmla="*/ 1 h 3"/>
                <a:gd name="T6" fmla="*/ 0 w 1"/>
                <a:gd name="T7" fmla="*/ 2 h 3"/>
                <a:gd name="T8" fmla="*/ 0 w 1"/>
                <a:gd name="T9" fmla="*/ 3 h 3"/>
                <a:gd name="T10" fmla="*/ 1 w 1"/>
                <a:gd name="T11" fmla="*/ 2 h 3"/>
                <a:gd name="T12" fmla="*/ 1 w 1"/>
                <a:gd name="T13" fmla="*/ 1 h 3"/>
                <a:gd name="T14" fmla="*/ 1 w 1"/>
                <a:gd name="T15" fmla="*/ 0 h 3"/>
                <a:gd name="T16" fmla="*/ 0 w 1"/>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3">
                  <a:moveTo>
                    <a:pt x="0" y="0"/>
                  </a:moveTo>
                  <a:cubicBezTo>
                    <a:pt x="0" y="0"/>
                    <a:pt x="0" y="0"/>
                    <a:pt x="0" y="1"/>
                  </a:cubicBezTo>
                  <a:cubicBezTo>
                    <a:pt x="0" y="1"/>
                    <a:pt x="0" y="1"/>
                    <a:pt x="0" y="1"/>
                  </a:cubicBezTo>
                  <a:cubicBezTo>
                    <a:pt x="0" y="2"/>
                    <a:pt x="0" y="2"/>
                    <a:pt x="0" y="2"/>
                  </a:cubicBezTo>
                  <a:cubicBezTo>
                    <a:pt x="0" y="3"/>
                    <a:pt x="0" y="3"/>
                    <a:pt x="0" y="3"/>
                  </a:cubicBezTo>
                  <a:cubicBezTo>
                    <a:pt x="0" y="3"/>
                    <a:pt x="0" y="3"/>
                    <a:pt x="1" y="2"/>
                  </a:cubicBezTo>
                  <a:cubicBezTo>
                    <a:pt x="1" y="2"/>
                    <a:pt x="1" y="2"/>
                    <a:pt x="1" y="1"/>
                  </a:cubicBezTo>
                  <a:cubicBezTo>
                    <a:pt x="1" y="1"/>
                    <a:pt x="1" y="1"/>
                    <a:pt x="1" y="0"/>
                  </a:cubicBezTo>
                  <a:cubicBezTo>
                    <a:pt x="0" y="0"/>
                    <a:pt x="0" y="0"/>
                    <a:pt x="0" y="0"/>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 name="Freeform 63">
              <a:extLst>
                <a:ext uri="{FF2B5EF4-FFF2-40B4-BE49-F238E27FC236}">
                  <a16:creationId xmlns:a16="http://schemas.microsoft.com/office/drawing/2014/main" id="{093B434E-E1F3-450A-A628-2240B9B7B576}"/>
                </a:ext>
              </a:extLst>
            </p:cNvPr>
            <p:cNvSpPr>
              <a:spLocks/>
            </p:cNvSpPr>
            <p:nvPr userDrawn="1"/>
          </p:nvSpPr>
          <p:spPr bwMode="auto">
            <a:xfrm>
              <a:off x="213" y="114"/>
              <a:ext cx="19" cy="40"/>
            </a:xfrm>
            <a:custGeom>
              <a:avLst/>
              <a:gdLst>
                <a:gd name="T0" fmla="*/ 2 w 9"/>
                <a:gd name="T1" fmla="*/ 0 h 19"/>
                <a:gd name="T2" fmla="*/ 3 w 9"/>
                <a:gd name="T3" fmla="*/ 0 h 19"/>
                <a:gd name="T4" fmla="*/ 4 w 9"/>
                <a:gd name="T5" fmla="*/ 4 h 19"/>
                <a:gd name="T6" fmla="*/ 4 w 9"/>
                <a:gd name="T7" fmla="*/ 6 h 19"/>
                <a:gd name="T8" fmla="*/ 4 w 9"/>
                <a:gd name="T9" fmla="*/ 7 h 19"/>
                <a:gd name="T10" fmla="*/ 7 w 9"/>
                <a:gd name="T11" fmla="*/ 15 h 19"/>
                <a:gd name="T12" fmla="*/ 8 w 9"/>
                <a:gd name="T13" fmla="*/ 14 h 19"/>
                <a:gd name="T14" fmla="*/ 9 w 9"/>
                <a:gd name="T15" fmla="*/ 14 h 19"/>
                <a:gd name="T16" fmla="*/ 9 w 9"/>
                <a:gd name="T17" fmla="*/ 14 h 19"/>
                <a:gd name="T18" fmla="*/ 9 w 9"/>
                <a:gd name="T19" fmla="*/ 15 h 19"/>
                <a:gd name="T20" fmla="*/ 9 w 9"/>
                <a:gd name="T21" fmla="*/ 15 h 19"/>
                <a:gd name="T22" fmla="*/ 9 w 9"/>
                <a:gd name="T23" fmla="*/ 16 h 19"/>
                <a:gd name="T24" fmla="*/ 9 w 9"/>
                <a:gd name="T25" fmla="*/ 17 h 19"/>
                <a:gd name="T26" fmla="*/ 9 w 9"/>
                <a:gd name="T27" fmla="*/ 17 h 19"/>
                <a:gd name="T28" fmla="*/ 9 w 9"/>
                <a:gd name="T29" fmla="*/ 17 h 19"/>
                <a:gd name="T30" fmla="*/ 8 w 9"/>
                <a:gd name="T31" fmla="*/ 17 h 19"/>
                <a:gd name="T32" fmla="*/ 7 w 9"/>
                <a:gd name="T33" fmla="*/ 18 h 19"/>
                <a:gd name="T34" fmla="*/ 6 w 9"/>
                <a:gd name="T35" fmla="*/ 18 h 19"/>
                <a:gd name="T36" fmla="*/ 6 w 9"/>
                <a:gd name="T37" fmla="*/ 19 h 19"/>
                <a:gd name="T38" fmla="*/ 6 w 9"/>
                <a:gd name="T39" fmla="*/ 19 h 19"/>
                <a:gd name="T40" fmla="*/ 5 w 9"/>
                <a:gd name="T41" fmla="*/ 18 h 19"/>
                <a:gd name="T42" fmla="*/ 5 w 9"/>
                <a:gd name="T43" fmla="*/ 17 h 19"/>
                <a:gd name="T44" fmla="*/ 5 w 9"/>
                <a:gd name="T45" fmla="*/ 17 h 19"/>
                <a:gd name="T46" fmla="*/ 5 w 9"/>
                <a:gd name="T47" fmla="*/ 17 h 19"/>
                <a:gd name="T48" fmla="*/ 5 w 9"/>
                <a:gd name="T49" fmla="*/ 17 h 19"/>
                <a:gd name="T50" fmla="*/ 6 w 9"/>
                <a:gd name="T51" fmla="*/ 17 h 19"/>
                <a:gd name="T52" fmla="*/ 6 w 9"/>
                <a:gd name="T53" fmla="*/ 17 h 19"/>
                <a:gd name="T54" fmla="*/ 6 w 9"/>
                <a:gd name="T55" fmla="*/ 17 h 19"/>
                <a:gd name="T56" fmla="*/ 6 w 9"/>
                <a:gd name="T57" fmla="*/ 17 h 19"/>
                <a:gd name="T58" fmla="*/ 4 w 9"/>
                <a:gd name="T59" fmla="*/ 16 h 19"/>
                <a:gd name="T60" fmla="*/ 3 w 9"/>
                <a:gd name="T61" fmla="*/ 15 h 19"/>
                <a:gd name="T62" fmla="*/ 3 w 9"/>
                <a:gd name="T63" fmla="*/ 13 h 19"/>
                <a:gd name="T64" fmla="*/ 3 w 9"/>
                <a:gd name="T65" fmla="*/ 13 h 19"/>
                <a:gd name="T66" fmla="*/ 3 w 9"/>
                <a:gd name="T67" fmla="*/ 13 h 19"/>
                <a:gd name="T68" fmla="*/ 4 w 9"/>
                <a:gd name="T69" fmla="*/ 13 h 19"/>
                <a:gd name="T70" fmla="*/ 4 w 9"/>
                <a:gd name="T71" fmla="*/ 13 h 19"/>
                <a:gd name="T72" fmla="*/ 4 w 9"/>
                <a:gd name="T73" fmla="*/ 12 h 19"/>
                <a:gd name="T74" fmla="*/ 2 w 9"/>
                <a:gd name="T75" fmla="*/ 10 h 19"/>
                <a:gd name="T76" fmla="*/ 2 w 9"/>
                <a:gd name="T77" fmla="*/ 9 h 19"/>
                <a:gd name="T78" fmla="*/ 2 w 9"/>
                <a:gd name="T79" fmla="*/ 9 h 19"/>
                <a:gd name="T80" fmla="*/ 2 w 9"/>
                <a:gd name="T81" fmla="*/ 9 h 19"/>
                <a:gd name="T82" fmla="*/ 2 w 9"/>
                <a:gd name="T83" fmla="*/ 9 h 19"/>
                <a:gd name="T84" fmla="*/ 3 w 9"/>
                <a:gd name="T85" fmla="*/ 9 h 19"/>
                <a:gd name="T86" fmla="*/ 2 w 9"/>
                <a:gd name="T87" fmla="*/ 9 h 19"/>
                <a:gd name="T88" fmla="*/ 2 w 9"/>
                <a:gd name="T89" fmla="*/ 8 h 19"/>
                <a:gd name="T90" fmla="*/ 1 w 9"/>
                <a:gd name="T91" fmla="*/ 8 h 19"/>
                <a:gd name="T92" fmla="*/ 1 w 9"/>
                <a:gd name="T93" fmla="*/ 7 h 19"/>
                <a:gd name="T94" fmla="*/ 0 w 9"/>
                <a:gd name="T95" fmla="*/ 6 h 19"/>
                <a:gd name="T96" fmla="*/ 0 w 9"/>
                <a:gd name="T97" fmla="*/ 5 h 19"/>
                <a:gd name="T98" fmla="*/ 0 w 9"/>
                <a:gd name="T99" fmla="*/ 5 h 19"/>
                <a:gd name="T100" fmla="*/ 1 w 9"/>
                <a:gd name="T101" fmla="*/ 5 h 19"/>
                <a:gd name="T102" fmla="*/ 2 w 9"/>
                <a:gd name="T103" fmla="*/ 6 h 19"/>
                <a:gd name="T104" fmla="*/ 3 w 9"/>
                <a:gd name="T105" fmla="*/ 7 h 19"/>
                <a:gd name="T106" fmla="*/ 3 w 9"/>
                <a:gd name="T107" fmla="*/ 6 h 19"/>
                <a:gd name="T108" fmla="*/ 3 w 9"/>
                <a:gd name="T109" fmla="*/ 5 h 19"/>
                <a:gd name="T110" fmla="*/ 2 w 9"/>
                <a:gd name="T111" fmla="*/ 5 h 19"/>
                <a:gd name="T112" fmla="*/ 2 w 9"/>
                <a:gd name="T113" fmla="*/ 4 h 19"/>
                <a:gd name="T114" fmla="*/ 2 w 9"/>
                <a:gd name="T115" fmla="*/ 4 h 19"/>
                <a:gd name="T116" fmla="*/ 2 w 9"/>
                <a:gd name="T117" fmla="*/ 4 h 19"/>
                <a:gd name="T118" fmla="*/ 1 w 9"/>
                <a:gd name="T119" fmla="*/ 3 h 19"/>
                <a:gd name="T120" fmla="*/ 1 w 9"/>
                <a:gd name="T121" fmla="*/ 2 h 19"/>
                <a:gd name="T122" fmla="*/ 2 w 9"/>
                <a:gd name="T123" fmla="*/ 0 h 19"/>
                <a:gd name="T124" fmla="*/ 2 w 9"/>
                <a:gd name="T125"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 h="19">
                  <a:moveTo>
                    <a:pt x="2" y="0"/>
                  </a:moveTo>
                  <a:cubicBezTo>
                    <a:pt x="3" y="0"/>
                    <a:pt x="3" y="0"/>
                    <a:pt x="3" y="0"/>
                  </a:cubicBezTo>
                  <a:cubicBezTo>
                    <a:pt x="3" y="1"/>
                    <a:pt x="4" y="2"/>
                    <a:pt x="4" y="4"/>
                  </a:cubicBezTo>
                  <a:cubicBezTo>
                    <a:pt x="4" y="5"/>
                    <a:pt x="4" y="5"/>
                    <a:pt x="4" y="6"/>
                  </a:cubicBezTo>
                  <a:cubicBezTo>
                    <a:pt x="4" y="7"/>
                    <a:pt x="4" y="7"/>
                    <a:pt x="4" y="7"/>
                  </a:cubicBezTo>
                  <a:cubicBezTo>
                    <a:pt x="4" y="12"/>
                    <a:pt x="5" y="15"/>
                    <a:pt x="7" y="15"/>
                  </a:cubicBezTo>
                  <a:cubicBezTo>
                    <a:pt x="7" y="15"/>
                    <a:pt x="8" y="15"/>
                    <a:pt x="8" y="14"/>
                  </a:cubicBezTo>
                  <a:cubicBezTo>
                    <a:pt x="8" y="14"/>
                    <a:pt x="9" y="14"/>
                    <a:pt x="9" y="14"/>
                  </a:cubicBezTo>
                  <a:cubicBezTo>
                    <a:pt x="9" y="14"/>
                    <a:pt x="9" y="14"/>
                    <a:pt x="9" y="14"/>
                  </a:cubicBezTo>
                  <a:cubicBezTo>
                    <a:pt x="9" y="15"/>
                    <a:pt x="9" y="15"/>
                    <a:pt x="9" y="15"/>
                  </a:cubicBezTo>
                  <a:cubicBezTo>
                    <a:pt x="9" y="15"/>
                    <a:pt x="9" y="15"/>
                    <a:pt x="9" y="15"/>
                  </a:cubicBezTo>
                  <a:cubicBezTo>
                    <a:pt x="9" y="16"/>
                    <a:pt x="9" y="16"/>
                    <a:pt x="9" y="16"/>
                  </a:cubicBezTo>
                  <a:cubicBezTo>
                    <a:pt x="9" y="17"/>
                    <a:pt x="9" y="17"/>
                    <a:pt x="9" y="17"/>
                  </a:cubicBezTo>
                  <a:cubicBezTo>
                    <a:pt x="9" y="17"/>
                    <a:pt x="9" y="17"/>
                    <a:pt x="9" y="17"/>
                  </a:cubicBezTo>
                  <a:cubicBezTo>
                    <a:pt x="9" y="17"/>
                    <a:pt x="9" y="17"/>
                    <a:pt x="9" y="17"/>
                  </a:cubicBezTo>
                  <a:cubicBezTo>
                    <a:pt x="8" y="17"/>
                    <a:pt x="8" y="17"/>
                    <a:pt x="8" y="17"/>
                  </a:cubicBezTo>
                  <a:cubicBezTo>
                    <a:pt x="8" y="17"/>
                    <a:pt x="8" y="17"/>
                    <a:pt x="7" y="18"/>
                  </a:cubicBezTo>
                  <a:cubicBezTo>
                    <a:pt x="7" y="18"/>
                    <a:pt x="7" y="18"/>
                    <a:pt x="6" y="18"/>
                  </a:cubicBezTo>
                  <a:cubicBezTo>
                    <a:pt x="6" y="19"/>
                    <a:pt x="6" y="19"/>
                    <a:pt x="6" y="19"/>
                  </a:cubicBezTo>
                  <a:cubicBezTo>
                    <a:pt x="6" y="19"/>
                    <a:pt x="6" y="19"/>
                    <a:pt x="6" y="19"/>
                  </a:cubicBezTo>
                  <a:cubicBezTo>
                    <a:pt x="6" y="19"/>
                    <a:pt x="5" y="19"/>
                    <a:pt x="5" y="18"/>
                  </a:cubicBezTo>
                  <a:cubicBezTo>
                    <a:pt x="5" y="18"/>
                    <a:pt x="5" y="17"/>
                    <a:pt x="5" y="17"/>
                  </a:cubicBezTo>
                  <a:cubicBezTo>
                    <a:pt x="5" y="17"/>
                    <a:pt x="5" y="17"/>
                    <a:pt x="5" y="17"/>
                  </a:cubicBezTo>
                  <a:cubicBezTo>
                    <a:pt x="5" y="17"/>
                    <a:pt x="5" y="17"/>
                    <a:pt x="5" y="17"/>
                  </a:cubicBezTo>
                  <a:cubicBezTo>
                    <a:pt x="5" y="17"/>
                    <a:pt x="5" y="17"/>
                    <a:pt x="5" y="17"/>
                  </a:cubicBezTo>
                  <a:cubicBezTo>
                    <a:pt x="6" y="17"/>
                    <a:pt x="6" y="17"/>
                    <a:pt x="6" y="17"/>
                  </a:cubicBezTo>
                  <a:cubicBezTo>
                    <a:pt x="6" y="17"/>
                    <a:pt x="6" y="17"/>
                    <a:pt x="6" y="17"/>
                  </a:cubicBezTo>
                  <a:cubicBezTo>
                    <a:pt x="6" y="17"/>
                    <a:pt x="6" y="17"/>
                    <a:pt x="6" y="17"/>
                  </a:cubicBezTo>
                  <a:cubicBezTo>
                    <a:pt x="6" y="17"/>
                    <a:pt x="6" y="17"/>
                    <a:pt x="6" y="17"/>
                  </a:cubicBezTo>
                  <a:cubicBezTo>
                    <a:pt x="4" y="16"/>
                    <a:pt x="4" y="16"/>
                    <a:pt x="4" y="16"/>
                  </a:cubicBezTo>
                  <a:cubicBezTo>
                    <a:pt x="4" y="16"/>
                    <a:pt x="4" y="15"/>
                    <a:pt x="3" y="15"/>
                  </a:cubicBezTo>
                  <a:cubicBezTo>
                    <a:pt x="3" y="14"/>
                    <a:pt x="3" y="13"/>
                    <a:pt x="3" y="13"/>
                  </a:cubicBezTo>
                  <a:cubicBezTo>
                    <a:pt x="3" y="13"/>
                    <a:pt x="3" y="13"/>
                    <a:pt x="3" y="13"/>
                  </a:cubicBezTo>
                  <a:cubicBezTo>
                    <a:pt x="3" y="13"/>
                    <a:pt x="3" y="13"/>
                    <a:pt x="3" y="13"/>
                  </a:cubicBezTo>
                  <a:cubicBezTo>
                    <a:pt x="3" y="13"/>
                    <a:pt x="4" y="13"/>
                    <a:pt x="4" y="13"/>
                  </a:cubicBezTo>
                  <a:cubicBezTo>
                    <a:pt x="4" y="13"/>
                    <a:pt x="4" y="13"/>
                    <a:pt x="4" y="13"/>
                  </a:cubicBezTo>
                  <a:cubicBezTo>
                    <a:pt x="4" y="13"/>
                    <a:pt x="4" y="13"/>
                    <a:pt x="4" y="12"/>
                  </a:cubicBezTo>
                  <a:cubicBezTo>
                    <a:pt x="2" y="12"/>
                    <a:pt x="2" y="10"/>
                    <a:pt x="2" y="10"/>
                  </a:cubicBezTo>
                  <a:cubicBezTo>
                    <a:pt x="2" y="9"/>
                    <a:pt x="2" y="9"/>
                    <a:pt x="2" y="9"/>
                  </a:cubicBezTo>
                  <a:cubicBezTo>
                    <a:pt x="2" y="9"/>
                    <a:pt x="2" y="9"/>
                    <a:pt x="2" y="9"/>
                  </a:cubicBezTo>
                  <a:cubicBezTo>
                    <a:pt x="2" y="9"/>
                    <a:pt x="2" y="9"/>
                    <a:pt x="2" y="9"/>
                  </a:cubicBezTo>
                  <a:cubicBezTo>
                    <a:pt x="2" y="9"/>
                    <a:pt x="2" y="9"/>
                    <a:pt x="2" y="9"/>
                  </a:cubicBezTo>
                  <a:cubicBezTo>
                    <a:pt x="3" y="9"/>
                    <a:pt x="3" y="9"/>
                    <a:pt x="3" y="9"/>
                  </a:cubicBezTo>
                  <a:cubicBezTo>
                    <a:pt x="3" y="9"/>
                    <a:pt x="3" y="9"/>
                    <a:pt x="2" y="9"/>
                  </a:cubicBezTo>
                  <a:cubicBezTo>
                    <a:pt x="2" y="8"/>
                    <a:pt x="2" y="8"/>
                    <a:pt x="2" y="8"/>
                  </a:cubicBezTo>
                  <a:cubicBezTo>
                    <a:pt x="2" y="8"/>
                    <a:pt x="2" y="8"/>
                    <a:pt x="1" y="8"/>
                  </a:cubicBezTo>
                  <a:cubicBezTo>
                    <a:pt x="1" y="8"/>
                    <a:pt x="1" y="7"/>
                    <a:pt x="1" y="7"/>
                  </a:cubicBezTo>
                  <a:cubicBezTo>
                    <a:pt x="0" y="6"/>
                    <a:pt x="0" y="6"/>
                    <a:pt x="0" y="6"/>
                  </a:cubicBezTo>
                  <a:cubicBezTo>
                    <a:pt x="0" y="6"/>
                    <a:pt x="0" y="5"/>
                    <a:pt x="0" y="5"/>
                  </a:cubicBezTo>
                  <a:cubicBezTo>
                    <a:pt x="0" y="5"/>
                    <a:pt x="0" y="5"/>
                    <a:pt x="0" y="5"/>
                  </a:cubicBezTo>
                  <a:cubicBezTo>
                    <a:pt x="0" y="5"/>
                    <a:pt x="1" y="5"/>
                    <a:pt x="1" y="5"/>
                  </a:cubicBezTo>
                  <a:cubicBezTo>
                    <a:pt x="1" y="5"/>
                    <a:pt x="2" y="5"/>
                    <a:pt x="2" y="6"/>
                  </a:cubicBezTo>
                  <a:cubicBezTo>
                    <a:pt x="2" y="6"/>
                    <a:pt x="2" y="7"/>
                    <a:pt x="3" y="7"/>
                  </a:cubicBezTo>
                  <a:cubicBezTo>
                    <a:pt x="3" y="7"/>
                    <a:pt x="3" y="7"/>
                    <a:pt x="3" y="6"/>
                  </a:cubicBezTo>
                  <a:cubicBezTo>
                    <a:pt x="3" y="6"/>
                    <a:pt x="3" y="6"/>
                    <a:pt x="3" y="5"/>
                  </a:cubicBezTo>
                  <a:cubicBezTo>
                    <a:pt x="2" y="5"/>
                    <a:pt x="2" y="5"/>
                    <a:pt x="2" y="5"/>
                  </a:cubicBezTo>
                  <a:cubicBezTo>
                    <a:pt x="2" y="4"/>
                    <a:pt x="2" y="4"/>
                    <a:pt x="2" y="4"/>
                  </a:cubicBezTo>
                  <a:cubicBezTo>
                    <a:pt x="2" y="4"/>
                    <a:pt x="2" y="4"/>
                    <a:pt x="2" y="4"/>
                  </a:cubicBezTo>
                  <a:cubicBezTo>
                    <a:pt x="2" y="4"/>
                    <a:pt x="2" y="4"/>
                    <a:pt x="2" y="4"/>
                  </a:cubicBezTo>
                  <a:cubicBezTo>
                    <a:pt x="1" y="3"/>
                    <a:pt x="1" y="3"/>
                    <a:pt x="1" y="3"/>
                  </a:cubicBezTo>
                  <a:cubicBezTo>
                    <a:pt x="1" y="3"/>
                    <a:pt x="1" y="2"/>
                    <a:pt x="1" y="2"/>
                  </a:cubicBezTo>
                  <a:cubicBezTo>
                    <a:pt x="2" y="1"/>
                    <a:pt x="2" y="0"/>
                    <a:pt x="2" y="0"/>
                  </a:cubicBezTo>
                  <a:cubicBezTo>
                    <a:pt x="2" y="0"/>
                    <a:pt x="2" y="0"/>
                    <a:pt x="2" y="0"/>
                  </a:cubicBez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3" name="Freeform 64">
              <a:extLst>
                <a:ext uri="{FF2B5EF4-FFF2-40B4-BE49-F238E27FC236}">
                  <a16:creationId xmlns:a16="http://schemas.microsoft.com/office/drawing/2014/main" id="{E20DB1EA-10B7-479F-81DB-E781558CDDE2}"/>
                </a:ext>
              </a:extLst>
            </p:cNvPr>
            <p:cNvSpPr>
              <a:spLocks/>
            </p:cNvSpPr>
            <p:nvPr userDrawn="1"/>
          </p:nvSpPr>
          <p:spPr bwMode="auto">
            <a:xfrm>
              <a:off x="218" y="165"/>
              <a:ext cx="8" cy="4"/>
            </a:xfrm>
            <a:custGeom>
              <a:avLst/>
              <a:gdLst>
                <a:gd name="T0" fmla="*/ 4 w 4"/>
                <a:gd name="T1" fmla="*/ 1 h 2"/>
                <a:gd name="T2" fmla="*/ 3 w 4"/>
                <a:gd name="T3" fmla="*/ 0 h 2"/>
                <a:gd name="T4" fmla="*/ 3 w 4"/>
                <a:gd name="T5" fmla="*/ 0 h 2"/>
                <a:gd name="T6" fmla="*/ 1 w 4"/>
                <a:gd name="T7" fmla="*/ 0 h 2"/>
                <a:gd name="T8" fmla="*/ 0 w 4"/>
                <a:gd name="T9" fmla="*/ 0 h 2"/>
                <a:gd name="T10" fmla="*/ 0 w 4"/>
                <a:gd name="T11" fmla="*/ 1 h 2"/>
                <a:gd name="T12" fmla="*/ 1 w 4"/>
                <a:gd name="T13" fmla="*/ 1 h 2"/>
                <a:gd name="T14" fmla="*/ 2 w 4"/>
                <a:gd name="T15" fmla="*/ 2 h 2"/>
                <a:gd name="T16" fmla="*/ 2 w 4"/>
                <a:gd name="T17" fmla="*/ 2 h 2"/>
                <a:gd name="T18" fmla="*/ 4 w 4"/>
                <a:gd name="T1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
                  <a:moveTo>
                    <a:pt x="4" y="1"/>
                  </a:moveTo>
                  <a:cubicBezTo>
                    <a:pt x="4" y="1"/>
                    <a:pt x="4" y="1"/>
                    <a:pt x="3" y="0"/>
                  </a:cubicBezTo>
                  <a:cubicBezTo>
                    <a:pt x="3" y="0"/>
                    <a:pt x="3" y="0"/>
                    <a:pt x="3" y="0"/>
                  </a:cubicBezTo>
                  <a:cubicBezTo>
                    <a:pt x="2" y="0"/>
                    <a:pt x="2" y="0"/>
                    <a:pt x="1" y="0"/>
                  </a:cubicBezTo>
                  <a:cubicBezTo>
                    <a:pt x="1" y="0"/>
                    <a:pt x="0" y="0"/>
                    <a:pt x="0" y="0"/>
                  </a:cubicBezTo>
                  <a:cubicBezTo>
                    <a:pt x="0" y="1"/>
                    <a:pt x="0" y="1"/>
                    <a:pt x="0" y="1"/>
                  </a:cubicBezTo>
                  <a:cubicBezTo>
                    <a:pt x="1" y="1"/>
                    <a:pt x="1" y="1"/>
                    <a:pt x="1" y="1"/>
                  </a:cubicBezTo>
                  <a:cubicBezTo>
                    <a:pt x="2" y="2"/>
                    <a:pt x="2" y="2"/>
                    <a:pt x="2" y="2"/>
                  </a:cubicBezTo>
                  <a:cubicBezTo>
                    <a:pt x="2" y="2"/>
                    <a:pt x="2" y="2"/>
                    <a:pt x="2" y="2"/>
                  </a:cubicBezTo>
                  <a:cubicBezTo>
                    <a:pt x="3" y="2"/>
                    <a:pt x="3" y="1"/>
                    <a:pt x="4"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4" name="Freeform 65">
              <a:extLst>
                <a:ext uri="{FF2B5EF4-FFF2-40B4-BE49-F238E27FC236}">
                  <a16:creationId xmlns:a16="http://schemas.microsoft.com/office/drawing/2014/main" id="{064BE3EF-16D2-4301-A576-DBB928A41631}"/>
                </a:ext>
              </a:extLst>
            </p:cNvPr>
            <p:cNvSpPr>
              <a:spLocks/>
            </p:cNvSpPr>
            <p:nvPr userDrawn="1"/>
          </p:nvSpPr>
          <p:spPr bwMode="auto">
            <a:xfrm>
              <a:off x="245" y="150"/>
              <a:ext cx="20" cy="29"/>
            </a:xfrm>
            <a:custGeom>
              <a:avLst/>
              <a:gdLst>
                <a:gd name="T0" fmla="*/ 5 w 10"/>
                <a:gd name="T1" fmla="*/ 14 h 14"/>
                <a:gd name="T2" fmla="*/ 5 w 10"/>
                <a:gd name="T3" fmla="*/ 13 h 14"/>
                <a:gd name="T4" fmla="*/ 7 w 10"/>
                <a:gd name="T5" fmla="*/ 11 h 14"/>
                <a:gd name="T6" fmla="*/ 7 w 10"/>
                <a:gd name="T7" fmla="*/ 11 h 14"/>
                <a:gd name="T8" fmla="*/ 7 w 10"/>
                <a:gd name="T9" fmla="*/ 10 h 14"/>
                <a:gd name="T10" fmla="*/ 7 w 10"/>
                <a:gd name="T11" fmla="*/ 10 h 14"/>
                <a:gd name="T12" fmla="*/ 7 w 10"/>
                <a:gd name="T13" fmla="*/ 10 h 14"/>
                <a:gd name="T14" fmla="*/ 7 w 10"/>
                <a:gd name="T15" fmla="*/ 10 h 14"/>
                <a:gd name="T16" fmla="*/ 8 w 10"/>
                <a:gd name="T17" fmla="*/ 10 h 14"/>
                <a:gd name="T18" fmla="*/ 8 w 10"/>
                <a:gd name="T19" fmla="*/ 10 h 14"/>
                <a:gd name="T20" fmla="*/ 8 w 10"/>
                <a:gd name="T21" fmla="*/ 10 h 14"/>
                <a:gd name="T22" fmla="*/ 9 w 10"/>
                <a:gd name="T23" fmla="*/ 9 h 14"/>
                <a:gd name="T24" fmla="*/ 9 w 10"/>
                <a:gd name="T25" fmla="*/ 8 h 14"/>
                <a:gd name="T26" fmla="*/ 8 w 10"/>
                <a:gd name="T27" fmla="*/ 8 h 14"/>
                <a:gd name="T28" fmla="*/ 8 w 10"/>
                <a:gd name="T29" fmla="*/ 7 h 14"/>
                <a:gd name="T30" fmla="*/ 9 w 10"/>
                <a:gd name="T31" fmla="*/ 7 h 14"/>
                <a:gd name="T32" fmla="*/ 9 w 10"/>
                <a:gd name="T33" fmla="*/ 7 h 14"/>
                <a:gd name="T34" fmla="*/ 9 w 10"/>
                <a:gd name="T35" fmla="*/ 7 h 14"/>
                <a:gd name="T36" fmla="*/ 9 w 10"/>
                <a:gd name="T37" fmla="*/ 8 h 14"/>
                <a:gd name="T38" fmla="*/ 10 w 10"/>
                <a:gd name="T39" fmla="*/ 7 h 14"/>
                <a:gd name="T40" fmla="*/ 10 w 10"/>
                <a:gd name="T41" fmla="*/ 7 h 14"/>
                <a:gd name="T42" fmla="*/ 10 w 10"/>
                <a:gd name="T43" fmla="*/ 6 h 14"/>
                <a:gd name="T44" fmla="*/ 10 w 10"/>
                <a:gd name="T45" fmla="*/ 6 h 14"/>
                <a:gd name="T46" fmla="*/ 9 w 10"/>
                <a:gd name="T47" fmla="*/ 6 h 14"/>
                <a:gd name="T48" fmla="*/ 8 w 10"/>
                <a:gd name="T49" fmla="*/ 4 h 14"/>
                <a:gd name="T50" fmla="*/ 8 w 10"/>
                <a:gd name="T51" fmla="*/ 3 h 14"/>
                <a:gd name="T52" fmla="*/ 9 w 10"/>
                <a:gd name="T53" fmla="*/ 3 h 14"/>
                <a:gd name="T54" fmla="*/ 9 w 10"/>
                <a:gd name="T55" fmla="*/ 2 h 14"/>
                <a:gd name="T56" fmla="*/ 8 w 10"/>
                <a:gd name="T57" fmla="*/ 1 h 14"/>
                <a:gd name="T58" fmla="*/ 8 w 10"/>
                <a:gd name="T59" fmla="*/ 0 h 14"/>
                <a:gd name="T60" fmla="*/ 7 w 10"/>
                <a:gd name="T61" fmla="*/ 0 h 14"/>
                <a:gd name="T62" fmla="*/ 7 w 10"/>
                <a:gd name="T63" fmla="*/ 0 h 14"/>
                <a:gd name="T64" fmla="*/ 7 w 10"/>
                <a:gd name="T65" fmla="*/ 0 h 14"/>
                <a:gd name="T66" fmla="*/ 7 w 10"/>
                <a:gd name="T67" fmla="*/ 0 h 14"/>
                <a:gd name="T68" fmla="*/ 6 w 10"/>
                <a:gd name="T69" fmla="*/ 1 h 14"/>
                <a:gd name="T70" fmla="*/ 6 w 10"/>
                <a:gd name="T71" fmla="*/ 1 h 14"/>
                <a:gd name="T72" fmla="*/ 5 w 10"/>
                <a:gd name="T73" fmla="*/ 2 h 14"/>
                <a:gd name="T74" fmla="*/ 6 w 10"/>
                <a:gd name="T75" fmla="*/ 5 h 14"/>
                <a:gd name="T76" fmla="*/ 7 w 10"/>
                <a:gd name="T77" fmla="*/ 7 h 14"/>
                <a:gd name="T78" fmla="*/ 3 w 10"/>
                <a:gd name="T79" fmla="*/ 10 h 14"/>
                <a:gd name="T80" fmla="*/ 2 w 10"/>
                <a:gd name="T81" fmla="*/ 11 h 14"/>
                <a:gd name="T82" fmla="*/ 0 w 10"/>
                <a:gd name="T83" fmla="*/ 13 h 14"/>
                <a:gd name="T84" fmla="*/ 1 w 10"/>
                <a:gd name="T85" fmla="*/ 13 h 14"/>
                <a:gd name="T86" fmla="*/ 2 w 10"/>
                <a:gd name="T87" fmla="*/ 13 h 14"/>
                <a:gd name="T88" fmla="*/ 2 w 10"/>
                <a:gd name="T89" fmla="*/ 13 h 14"/>
                <a:gd name="T90" fmla="*/ 3 w 10"/>
                <a:gd name="T91" fmla="*/ 12 h 14"/>
                <a:gd name="T92" fmla="*/ 4 w 10"/>
                <a:gd name="T93" fmla="*/ 11 h 14"/>
                <a:gd name="T94" fmla="*/ 4 w 10"/>
                <a:gd name="T95" fmla="*/ 11 h 14"/>
                <a:gd name="T96" fmla="*/ 5 w 10"/>
                <a:gd name="T97" fmla="*/ 11 h 14"/>
                <a:gd name="T98" fmla="*/ 5 w 10"/>
                <a:gd name="T99" fmla="*/ 11 h 14"/>
                <a:gd name="T100" fmla="*/ 5 w 10"/>
                <a:gd name="T101" fmla="*/ 11 h 14"/>
                <a:gd name="T102" fmla="*/ 5 w 10"/>
                <a:gd name="T103" fmla="*/ 12 h 14"/>
                <a:gd name="T104" fmla="*/ 4 w 10"/>
                <a:gd name="T105" fmla="*/ 13 h 14"/>
                <a:gd name="T106" fmla="*/ 5 w 10"/>
                <a:gd name="T10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 h="14">
                  <a:moveTo>
                    <a:pt x="5" y="14"/>
                  </a:moveTo>
                  <a:cubicBezTo>
                    <a:pt x="5" y="13"/>
                    <a:pt x="5" y="13"/>
                    <a:pt x="5" y="13"/>
                  </a:cubicBezTo>
                  <a:cubicBezTo>
                    <a:pt x="6" y="12"/>
                    <a:pt x="7" y="12"/>
                    <a:pt x="7" y="11"/>
                  </a:cubicBezTo>
                  <a:cubicBezTo>
                    <a:pt x="7" y="11"/>
                    <a:pt x="7" y="11"/>
                    <a:pt x="7" y="11"/>
                  </a:cubicBezTo>
                  <a:cubicBezTo>
                    <a:pt x="7" y="10"/>
                    <a:pt x="7" y="10"/>
                    <a:pt x="7" y="10"/>
                  </a:cubicBezTo>
                  <a:cubicBezTo>
                    <a:pt x="7" y="10"/>
                    <a:pt x="7" y="10"/>
                    <a:pt x="7" y="10"/>
                  </a:cubicBezTo>
                  <a:cubicBezTo>
                    <a:pt x="7" y="10"/>
                    <a:pt x="7" y="10"/>
                    <a:pt x="7" y="10"/>
                  </a:cubicBezTo>
                  <a:cubicBezTo>
                    <a:pt x="7" y="10"/>
                    <a:pt x="7" y="10"/>
                    <a:pt x="7" y="10"/>
                  </a:cubicBezTo>
                  <a:cubicBezTo>
                    <a:pt x="7" y="10"/>
                    <a:pt x="7" y="10"/>
                    <a:pt x="8" y="10"/>
                  </a:cubicBezTo>
                  <a:cubicBezTo>
                    <a:pt x="8" y="10"/>
                    <a:pt x="8" y="10"/>
                    <a:pt x="8" y="10"/>
                  </a:cubicBezTo>
                  <a:cubicBezTo>
                    <a:pt x="8" y="10"/>
                    <a:pt x="8" y="10"/>
                    <a:pt x="8" y="10"/>
                  </a:cubicBezTo>
                  <a:cubicBezTo>
                    <a:pt x="9" y="9"/>
                    <a:pt x="9" y="9"/>
                    <a:pt x="9" y="9"/>
                  </a:cubicBezTo>
                  <a:cubicBezTo>
                    <a:pt x="9" y="9"/>
                    <a:pt x="9" y="9"/>
                    <a:pt x="9" y="8"/>
                  </a:cubicBezTo>
                  <a:cubicBezTo>
                    <a:pt x="9" y="8"/>
                    <a:pt x="9" y="8"/>
                    <a:pt x="8" y="8"/>
                  </a:cubicBezTo>
                  <a:cubicBezTo>
                    <a:pt x="8" y="8"/>
                    <a:pt x="8" y="8"/>
                    <a:pt x="8" y="7"/>
                  </a:cubicBezTo>
                  <a:cubicBezTo>
                    <a:pt x="8" y="7"/>
                    <a:pt x="8" y="7"/>
                    <a:pt x="9" y="7"/>
                  </a:cubicBezTo>
                  <a:cubicBezTo>
                    <a:pt x="9" y="7"/>
                    <a:pt x="9" y="7"/>
                    <a:pt x="9" y="7"/>
                  </a:cubicBezTo>
                  <a:cubicBezTo>
                    <a:pt x="9" y="7"/>
                    <a:pt x="9" y="7"/>
                    <a:pt x="9" y="7"/>
                  </a:cubicBezTo>
                  <a:cubicBezTo>
                    <a:pt x="9" y="8"/>
                    <a:pt x="9" y="8"/>
                    <a:pt x="9" y="8"/>
                  </a:cubicBezTo>
                  <a:cubicBezTo>
                    <a:pt x="9" y="8"/>
                    <a:pt x="10" y="7"/>
                    <a:pt x="10" y="7"/>
                  </a:cubicBezTo>
                  <a:cubicBezTo>
                    <a:pt x="10" y="7"/>
                    <a:pt x="10" y="7"/>
                    <a:pt x="10" y="7"/>
                  </a:cubicBezTo>
                  <a:cubicBezTo>
                    <a:pt x="10" y="7"/>
                    <a:pt x="10" y="7"/>
                    <a:pt x="10" y="6"/>
                  </a:cubicBezTo>
                  <a:cubicBezTo>
                    <a:pt x="10" y="6"/>
                    <a:pt x="10" y="6"/>
                    <a:pt x="10" y="6"/>
                  </a:cubicBezTo>
                  <a:cubicBezTo>
                    <a:pt x="9" y="6"/>
                    <a:pt x="9" y="6"/>
                    <a:pt x="9" y="6"/>
                  </a:cubicBezTo>
                  <a:cubicBezTo>
                    <a:pt x="9" y="6"/>
                    <a:pt x="8" y="5"/>
                    <a:pt x="8" y="4"/>
                  </a:cubicBezTo>
                  <a:cubicBezTo>
                    <a:pt x="8" y="4"/>
                    <a:pt x="8" y="3"/>
                    <a:pt x="8" y="3"/>
                  </a:cubicBezTo>
                  <a:cubicBezTo>
                    <a:pt x="9" y="3"/>
                    <a:pt x="9" y="3"/>
                    <a:pt x="9" y="3"/>
                  </a:cubicBezTo>
                  <a:cubicBezTo>
                    <a:pt x="9" y="3"/>
                    <a:pt x="9" y="2"/>
                    <a:pt x="9" y="2"/>
                  </a:cubicBezTo>
                  <a:cubicBezTo>
                    <a:pt x="9" y="2"/>
                    <a:pt x="9" y="2"/>
                    <a:pt x="8" y="1"/>
                  </a:cubicBezTo>
                  <a:cubicBezTo>
                    <a:pt x="8" y="1"/>
                    <a:pt x="8" y="0"/>
                    <a:pt x="8" y="0"/>
                  </a:cubicBezTo>
                  <a:cubicBezTo>
                    <a:pt x="8" y="0"/>
                    <a:pt x="8" y="0"/>
                    <a:pt x="7" y="0"/>
                  </a:cubicBezTo>
                  <a:cubicBezTo>
                    <a:pt x="7" y="0"/>
                    <a:pt x="7" y="0"/>
                    <a:pt x="7" y="0"/>
                  </a:cubicBezTo>
                  <a:cubicBezTo>
                    <a:pt x="7" y="0"/>
                    <a:pt x="7" y="0"/>
                    <a:pt x="7" y="0"/>
                  </a:cubicBezTo>
                  <a:cubicBezTo>
                    <a:pt x="7" y="0"/>
                    <a:pt x="7" y="0"/>
                    <a:pt x="7" y="0"/>
                  </a:cubicBezTo>
                  <a:cubicBezTo>
                    <a:pt x="6" y="1"/>
                    <a:pt x="6" y="1"/>
                    <a:pt x="6" y="1"/>
                  </a:cubicBezTo>
                  <a:cubicBezTo>
                    <a:pt x="6" y="1"/>
                    <a:pt x="6" y="1"/>
                    <a:pt x="6" y="1"/>
                  </a:cubicBezTo>
                  <a:cubicBezTo>
                    <a:pt x="5" y="1"/>
                    <a:pt x="5" y="2"/>
                    <a:pt x="5" y="2"/>
                  </a:cubicBezTo>
                  <a:cubicBezTo>
                    <a:pt x="5" y="3"/>
                    <a:pt x="5" y="3"/>
                    <a:pt x="6" y="5"/>
                  </a:cubicBezTo>
                  <a:cubicBezTo>
                    <a:pt x="7" y="6"/>
                    <a:pt x="7" y="7"/>
                    <a:pt x="7" y="7"/>
                  </a:cubicBezTo>
                  <a:cubicBezTo>
                    <a:pt x="7" y="9"/>
                    <a:pt x="6" y="10"/>
                    <a:pt x="3" y="10"/>
                  </a:cubicBezTo>
                  <a:cubicBezTo>
                    <a:pt x="2" y="11"/>
                    <a:pt x="2" y="11"/>
                    <a:pt x="2" y="11"/>
                  </a:cubicBezTo>
                  <a:cubicBezTo>
                    <a:pt x="1" y="11"/>
                    <a:pt x="0" y="12"/>
                    <a:pt x="0" y="13"/>
                  </a:cubicBezTo>
                  <a:cubicBezTo>
                    <a:pt x="0" y="13"/>
                    <a:pt x="0" y="13"/>
                    <a:pt x="1" y="13"/>
                  </a:cubicBezTo>
                  <a:cubicBezTo>
                    <a:pt x="2" y="13"/>
                    <a:pt x="2" y="13"/>
                    <a:pt x="2" y="13"/>
                  </a:cubicBezTo>
                  <a:cubicBezTo>
                    <a:pt x="2" y="13"/>
                    <a:pt x="2" y="13"/>
                    <a:pt x="2" y="13"/>
                  </a:cubicBezTo>
                  <a:cubicBezTo>
                    <a:pt x="2" y="13"/>
                    <a:pt x="2" y="13"/>
                    <a:pt x="3" y="12"/>
                  </a:cubicBezTo>
                  <a:cubicBezTo>
                    <a:pt x="3" y="12"/>
                    <a:pt x="3" y="12"/>
                    <a:pt x="4" y="11"/>
                  </a:cubicBezTo>
                  <a:cubicBezTo>
                    <a:pt x="4" y="11"/>
                    <a:pt x="4" y="11"/>
                    <a:pt x="4" y="11"/>
                  </a:cubicBezTo>
                  <a:cubicBezTo>
                    <a:pt x="5" y="11"/>
                    <a:pt x="5" y="11"/>
                    <a:pt x="5" y="11"/>
                  </a:cubicBezTo>
                  <a:cubicBezTo>
                    <a:pt x="5" y="11"/>
                    <a:pt x="5" y="11"/>
                    <a:pt x="5" y="11"/>
                  </a:cubicBezTo>
                  <a:cubicBezTo>
                    <a:pt x="5" y="11"/>
                    <a:pt x="5" y="11"/>
                    <a:pt x="5" y="11"/>
                  </a:cubicBezTo>
                  <a:cubicBezTo>
                    <a:pt x="5" y="11"/>
                    <a:pt x="5" y="11"/>
                    <a:pt x="5" y="12"/>
                  </a:cubicBezTo>
                  <a:cubicBezTo>
                    <a:pt x="4" y="12"/>
                    <a:pt x="4" y="12"/>
                    <a:pt x="4" y="13"/>
                  </a:cubicBezTo>
                  <a:cubicBezTo>
                    <a:pt x="4" y="13"/>
                    <a:pt x="4" y="14"/>
                    <a:pt x="5" y="14"/>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5" name="Freeform 66">
              <a:extLst>
                <a:ext uri="{FF2B5EF4-FFF2-40B4-BE49-F238E27FC236}">
                  <a16:creationId xmlns:a16="http://schemas.microsoft.com/office/drawing/2014/main" id="{E9F78AF8-4D6C-4750-BF8C-D696E0A474D1}"/>
                </a:ext>
              </a:extLst>
            </p:cNvPr>
            <p:cNvSpPr>
              <a:spLocks/>
            </p:cNvSpPr>
            <p:nvPr userDrawn="1"/>
          </p:nvSpPr>
          <p:spPr bwMode="auto">
            <a:xfrm>
              <a:off x="245" y="167"/>
              <a:ext cx="8" cy="4"/>
            </a:xfrm>
            <a:custGeom>
              <a:avLst/>
              <a:gdLst>
                <a:gd name="T0" fmla="*/ 0 w 4"/>
                <a:gd name="T1" fmla="*/ 1 h 2"/>
                <a:gd name="T2" fmla="*/ 1 w 4"/>
                <a:gd name="T3" fmla="*/ 1 h 2"/>
                <a:gd name="T4" fmla="*/ 2 w 4"/>
                <a:gd name="T5" fmla="*/ 2 h 2"/>
                <a:gd name="T6" fmla="*/ 2 w 4"/>
                <a:gd name="T7" fmla="*/ 2 h 2"/>
                <a:gd name="T8" fmla="*/ 3 w 4"/>
                <a:gd name="T9" fmla="*/ 2 h 2"/>
                <a:gd name="T10" fmla="*/ 4 w 4"/>
                <a:gd name="T11" fmla="*/ 2 h 2"/>
                <a:gd name="T12" fmla="*/ 3 w 4"/>
                <a:gd name="T13" fmla="*/ 1 h 2"/>
                <a:gd name="T14" fmla="*/ 3 w 4"/>
                <a:gd name="T15" fmla="*/ 1 h 2"/>
                <a:gd name="T16" fmla="*/ 3 w 4"/>
                <a:gd name="T17" fmla="*/ 1 h 2"/>
                <a:gd name="T18" fmla="*/ 1 w 4"/>
                <a:gd name="T19" fmla="*/ 0 h 2"/>
                <a:gd name="T20" fmla="*/ 0 w 4"/>
                <a:gd name="T21"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2">
                  <a:moveTo>
                    <a:pt x="0" y="1"/>
                  </a:moveTo>
                  <a:cubicBezTo>
                    <a:pt x="1" y="1"/>
                    <a:pt x="1" y="1"/>
                    <a:pt x="1" y="1"/>
                  </a:cubicBezTo>
                  <a:cubicBezTo>
                    <a:pt x="2" y="2"/>
                    <a:pt x="2" y="2"/>
                    <a:pt x="2" y="2"/>
                  </a:cubicBezTo>
                  <a:cubicBezTo>
                    <a:pt x="2" y="2"/>
                    <a:pt x="2" y="2"/>
                    <a:pt x="2" y="2"/>
                  </a:cubicBezTo>
                  <a:cubicBezTo>
                    <a:pt x="3" y="2"/>
                    <a:pt x="3" y="2"/>
                    <a:pt x="3" y="2"/>
                  </a:cubicBezTo>
                  <a:cubicBezTo>
                    <a:pt x="3" y="2"/>
                    <a:pt x="4" y="2"/>
                    <a:pt x="4" y="2"/>
                  </a:cubicBezTo>
                  <a:cubicBezTo>
                    <a:pt x="4" y="1"/>
                    <a:pt x="3" y="1"/>
                    <a:pt x="3" y="1"/>
                  </a:cubicBezTo>
                  <a:cubicBezTo>
                    <a:pt x="3" y="1"/>
                    <a:pt x="3" y="1"/>
                    <a:pt x="3" y="1"/>
                  </a:cubicBezTo>
                  <a:cubicBezTo>
                    <a:pt x="3" y="1"/>
                    <a:pt x="3" y="1"/>
                    <a:pt x="3" y="1"/>
                  </a:cubicBezTo>
                  <a:cubicBezTo>
                    <a:pt x="2" y="0"/>
                    <a:pt x="2" y="0"/>
                    <a:pt x="1" y="0"/>
                  </a:cubicBezTo>
                  <a:cubicBezTo>
                    <a:pt x="1" y="0"/>
                    <a:pt x="1" y="0"/>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6" name="Freeform 67">
              <a:extLst>
                <a:ext uri="{FF2B5EF4-FFF2-40B4-BE49-F238E27FC236}">
                  <a16:creationId xmlns:a16="http://schemas.microsoft.com/office/drawing/2014/main" id="{61AAAFC7-E9A5-4FDB-8CE1-6D7D17E52D3A}"/>
                </a:ext>
              </a:extLst>
            </p:cNvPr>
            <p:cNvSpPr>
              <a:spLocks/>
            </p:cNvSpPr>
            <p:nvPr userDrawn="1"/>
          </p:nvSpPr>
          <p:spPr bwMode="auto">
            <a:xfrm>
              <a:off x="267" y="169"/>
              <a:ext cx="7" cy="2"/>
            </a:xfrm>
            <a:custGeom>
              <a:avLst/>
              <a:gdLst>
                <a:gd name="T0" fmla="*/ 0 w 3"/>
                <a:gd name="T1" fmla="*/ 1 h 1"/>
                <a:gd name="T2" fmla="*/ 1 w 3"/>
                <a:gd name="T3" fmla="*/ 1 h 1"/>
                <a:gd name="T4" fmla="*/ 1 w 3"/>
                <a:gd name="T5" fmla="*/ 1 h 1"/>
                <a:gd name="T6" fmla="*/ 1 w 3"/>
                <a:gd name="T7" fmla="*/ 1 h 1"/>
                <a:gd name="T8" fmla="*/ 1 w 3"/>
                <a:gd name="T9" fmla="*/ 1 h 1"/>
                <a:gd name="T10" fmla="*/ 3 w 3"/>
                <a:gd name="T11" fmla="*/ 0 h 1"/>
                <a:gd name="T12" fmla="*/ 2 w 3"/>
                <a:gd name="T13" fmla="*/ 0 h 1"/>
                <a:gd name="T14" fmla="*/ 0 w 3"/>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1">
                  <a:moveTo>
                    <a:pt x="0" y="1"/>
                  </a:moveTo>
                  <a:cubicBezTo>
                    <a:pt x="1" y="1"/>
                    <a:pt x="1" y="1"/>
                    <a:pt x="1" y="1"/>
                  </a:cubicBezTo>
                  <a:cubicBezTo>
                    <a:pt x="1" y="1"/>
                    <a:pt x="1" y="1"/>
                    <a:pt x="1" y="1"/>
                  </a:cubicBezTo>
                  <a:cubicBezTo>
                    <a:pt x="1" y="1"/>
                    <a:pt x="1" y="1"/>
                    <a:pt x="1" y="1"/>
                  </a:cubicBezTo>
                  <a:cubicBezTo>
                    <a:pt x="1" y="1"/>
                    <a:pt x="1" y="1"/>
                    <a:pt x="1" y="1"/>
                  </a:cubicBezTo>
                  <a:cubicBezTo>
                    <a:pt x="2" y="1"/>
                    <a:pt x="3" y="1"/>
                    <a:pt x="3" y="0"/>
                  </a:cubicBezTo>
                  <a:cubicBezTo>
                    <a:pt x="3" y="0"/>
                    <a:pt x="3" y="0"/>
                    <a:pt x="2" y="0"/>
                  </a:cubicBezTo>
                  <a:cubicBezTo>
                    <a:pt x="1" y="0"/>
                    <a:pt x="1" y="0"/>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 name="Freeform 68">
              <a:extLst>
                <a:ext uri="{FF2B5EF4-FFF2-40B4-BE49-F238E27FC236}">
                  <a16:creationId xmlns:a16="http://schemas.microsoft.com/office/drawing/2014/main" id="{B943A04C-EF2A-46B5-AC93-F0BF29A52F37}"/>
                </a:ext>
              </a:extLst>
            </p:cNvPr>
            <p:cNvSpPr>
              <a:spLocks/>
            </p:cNvSpPr>
            <p:nvPr userDrawn="1"/>
          </p:nvSpPr>
          <p:spPr bwMode="auto">
            <a:xfrm>
              <a:off x="240" y="116"/>
              <a:ext cx="7" cy="6"/>
            </a:xfrm>
            <a:custGeom>
              <a:avLst/>
              <a:gdLst>
                <a:gd name="T0" fmla="*/ 1 w 3"/>
                <a:gd name="T1" fmla="*/ 3 h 3"/>
                <a:gd name="T2" fmla="*/ 1 w 3"/>
                <a:gd name="T3" fmla="*/ 3 h 3"/>
                <a:gd name="T4" fmla="*/ 2 w 3"/>
                <a:gd name="T5" fmla="*/ 2 h 3"/>
                <a:gd name="T6" fmla="*/ 3 w 3"/>
                <a:gd name="T7" fmla="*/ 0 h 3"/>
                <a:gd name="T8" fmla="*/ 2 w 3"/>
                <a:gd name="T9" fmla="*/ 0 h 3"/>
                <a:gd name="T10" fmla="*/ 2 w 3"/>
                <a:gd name="T11" fmla="*/ 0 h 3"/>
                <a:gd name="T12" fmla="*/ 2 w 3"/>
                <a:gd name="T13" fmla="*/ 0 h 3"/>
                <a:gd name="T14" fmla="*/ 1 w 3"/>
                <a:gd name="T15" fmla="*/ 1 h 3"/>
                <a:gd name="T16" fmla="*/ 0 w 3"/>
                <a:gd name="T17" fmla="*/ 2 h 3"/>
                <a:gd name="T18" fmla="*/ 0 w 3"/>
                <a:gd name="T19" fmla="*/ 2 h 3"/>
                <a:gd name="T20" fmla="*/ 0 w 3"/>
                <a:gd name="T21" fmla="*/ 2 h 3"/>
                <a:gd name="T22" fmla="*/ 1 w 3"/>
                <a:gd name="T2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3">
                  <a:moveTo>
                    <a:pt x="1" y="3"/>
                  </a:moveTo>
                  <a:cubicBezTo>
                    <a:pt x="1" y="3"/>
                    <a:pt x="1" y="3"/>
                    <a:pt x="1" y="3"/>
                  </a:cubicBezTo>
                  <a:cubicBezTo>
                    <a:pt x="1" y="3"/>
                    <a:pt x="1" y="3"/>
                    <a:pt x="2" y="2"/>
                  </a:cubicBezTo>
                  <a:cubicBezTo>
                    <a:pt x="2" y="1"/>
                    <a:pt x="3" y="1"/>
                    <a:pt x="3" y="0"/>
                  </a:cubicBezTo>
                  <a:cubicBezTo>
                    <a:pt x="3" y="0"/>
                    <a:pt x="2" y="0"/>
                    <a:pt x="2" y="0"/>
                  </a:cubicBezTo>
                  <a:cubicBezTo>
                    <a:pt x="2" y="0"/>
                    <a:pt x="2" y="0"/>
                    <a:pt x="2" y="0"/>
                  </a:cubicBezTo>
                  <a:cubicBezTo>
                    <a:pt x="2" y="0"/>
                    <a:pt x="2" y="0"/>
                    <a:pt x="2" y="0"/>
                  </a:cubicBezTo>
                  <a:cubicBezTo>
                    <a:pt x="2" y="1"/>
                    <a:pt x="1" y="1"/>
                    <a:pt x="1" y="1"/>
                  </a:cubicBezTo>
                  <a:cubicBezTo>
                    <a:pt x="0" y="1"/>
                    <a:pt x="0" y="1"/>
                    <a:pt x="0" y="2"/>
                  </a:cubicBezTo>
                  <a:cubicBezTo>
                    <a:pt x="0" y="2"/>
                    <a:pt x="0" y="2"/>
                    <a:pt x="0" y="2"/>
                  </a:cubicBezTo>
                  <a:cubicBezTo>
                    <a:pt x="0" y="2"/>
                    <a:pt x="0" y="2"/>
                    <a:pt x="0" y="2"/>
                  </a:cubicBezTo>
                  <a:lnTo>
                    <a:pt x="1" y="3"/>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8" name="Freeform 69">
              <a:extLst>
                <a:ext uri="{FF2B5EF4-FFF2-40B4-BE49-F238E27FC236}">
                  <a16:creationId xmlns:a16="http://schemas.microsoft.com/office/drawing/2014/main" id="{43158969-515C-4D16-BC5D-9DA0B6A3A9CF}"/>
                </a:ext>
              </a:extLst>
            </p:cNvPr>
            <p:cNvSpPr>
              <a:spLocks/>
            </p:cNvSpPr>
            <p:nvPr userDrawn="1"/>
          </p:nvSpPr>
          <p:spPr bwMode="auto">
            <a:xfrm>
              <a:off x="234" y="116"/>
              <a:ext cx="4" cy="6"/>
            </a:xfrm>
            <a:custGeom>
              <a:avLst/>
              <a:gdLst>
                <a:gd name="T0" fmla="*/ 1 w 2"/>
                <a:gd name="T1" fmla="*/ 1 h 3"/>
                <a:gd name="T2" fmla="*/ 2 w 2"/>
                <a:gd name="T3" fmla="*/ 1 h 3"/>
                <a:gd name="T4" fmla="*/ 2 w 2"/>
                <a:gd name="T5" fmla="*/ 2 h 3"/>
                <a:gd name="T6" fmla="*/ 2 w 2"/>
                <a:gd name="T7" fmla="*/ 2 h 3"/>
                <a:gd name="T8" fmla="*/ 2 w 2"/>
                <a:gd name="T9" fmla="*/ 3 h 3"/>
                <a:gd name="T10" fmla="*/ 2 w 2"/>
                <a:gd name="T11" fmla="*/ 3 h 3"/>
                <a:gd name="T12" fmla="*/ 1 w 2"/>
                <a:gd name="T13" fmla="*/ 3 h 3"/>
                <a:gd name="T14" fmla="*/ 0 w 2"/>
                <a:gd name="T15" fmla="*/ 2 h 3"/>
                <a:gd name="T16" fmla="*/ 0 w 2"/>
                <a:gd name="T17" fmla="*/ 0 h 3"/>
                <a:gd name="T18" fmla="*/ 0 w 2"/>
                <a:gd name="T19" fmla="*/ 0 h 3"/>
                <a:gd name="T20" fmla="*/ 0 w 2"/>
                <a:gd name="T21" fmla="*/ 0 h 3"/>
                <a:gd name="T22" fmla="*/ 1 w 2"/>
                <a:gd name="T23" fmla="*/ 0 h 3"/>
                <a:gd name="T24" fmla="*/ 1 w 2"/>
                <a:gd name="T25"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 h="3">
                  <a:moveTo>
                    <a:pt x="1" y="1"/>
                  </a:moveTo>
                  <a:cubicBezTo>
                    <a:pt x="2" y="1"/>
                    <a:pt x="2" y="1"/>
                    <a:pt x="2" y="1"/>
                  </a:cubicBezTo>
                  <a:cubicBezTo>
                    <a:pt x="2" y="1"/>
                    <a:pt x="2" y="1"/>
                    <a:pt x="2" y="2"/>
                  </a:cubicBezTo>
                  <a:cubicBezTo>
                    <a:pt x="2" y="2"/>
                    <a:pt x="2" y="2"/>
                    <a:pt x="2" y="2"/>
                  </a:cubicBezTo>
                  <a:cubicBezTo>
                    <a:pt x="2" y="2"/>
                    <a:pt x="2" y="2"/>
                    <a:pt x="2" y="3"/>
                  </a:cubicBezTo>
                  <a:cubicBezTo>
                    <a:pt x="2" y="3"/>
                    <a:pt x="2" y="3"/>
                    <a:pt x="2" y="3"/>
                  </a:cubicBezTo>
                  <a:cubicBezTo>
                    <a:pt x="1" y="3"/>
                    <a:pt x="1" y="3"/>
                    <a:pt x="1" y="3"/>
                  </a:cubicBezTo>
                  <a:cubicBezTo>
                    <a:pt x="0" y="2"/>
                    <a:pt x="0" y="2"/>
                    <a:pt x="0" y="2"/>
                  </a:cubicBezTo>
                  <a:cubicBezTo>
                    <a:pt x="0" y="2"/>
                    <a:pt x="0" y="1"/>
                    <a:pt x="0" y="0"/>
                  </a:cubicBezTo>
                  <a:cubicBezTo>
                    <a:pt x="0" y="0"/>
                    <a:pt x="0" y="0"/>
                    <a:pt x="0" y="0"/>
                  </a:cubicBezTo>
                  <a:cubicBezTo>
                    <a:pt x="0" y="0"/>
                    <a:pt x="0" y="0"/>
                    <a:pt x="0" y="0"/>
                  </a:cubicBezTo>
                  <a:cubicBezTo>
                    <a:pt x="0" y="0"/>
                    <a:pt x="0" y="0"/>
                    <a:pt x="1" y="0"/>
                  </a:cubicBezTo>
                  <a:lnTo>
                    <a:pt x="1" y="1"/>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9" name="Freeform 70">
              <a:extLst>
                <a:ext uri="{FF2B5EF4-FFF2-40B4-BE49-F238E27FC236}">
                  <a16:creationId xmlns:a16="http://schemas.microsoft.com/office/drawing/2014/main" id="{35BECE22-9441-4F9C-8A4D-F01DB6FCE0F1}"/>
                </a:ext>
              </a:extLst>
            </p:cNvPr>
            <p:cNvSpPr>
              <a:spLocks/>
            </p:cNvSpPr>
            <p:nvPr userDrawn="1"/>
          </p:nvSpPr>
          <p:spPr bwMode="auto">
            <a:xfrm>
              <a:off x="236" y="125"/>
              <a:ext cx="9" cy="10"/>
            </a:xfrm>
            <a:custGeom>
              <a:avLst/>
              <a:gdLst>
                <a:gd name="T0" fmla="*/ 2 w 4"/>
                <a:gd name="T1" fmla="*/ 1 h 5"/>
                <a:gd name="T2" fmla="*/ 2 w 4"/>
                <a:gd name="T3" fmla="*/ 1 h 5"/>
                <a:gd name="T4" fmla="*/ 1 w 4"/>
                <a:gd name="T5" fmla="*/ 1 h 5"/>
                <a:gd name="T6" fmla="*/ 1 w 4"/>
                <a:gd name="T7" fmla="*/ 0 h 5"/>
                <a:gd name="T8" fmla="*/ 0 w 4"/>
                <a:gd name="T9" fmla="*/ 0 h 5"/>
                <a:gd name="T10" fmla="*/ 0 w 4"/>
                <a:gd name="T11" fmla="*/ 1 h 5"/>
                <a:gd name="T12" fmla="*/ 0 w 4"/>
                <a:gd name="T13" fmla="*/ 2 h 5"/>
                <a:gd name="T14" fmla="*/ 1 w 4"/>
                <a:gd name="T15" fmla="*/ 3 h 5"/>
                <a:gd name="T16" fmla="*/ 2 w 4"/>
                <a:gd name="T17" fmla="*/ 5 h 5"/>
                <a:gd name="T18" fmla="*/ 3 w 4"/>
                <a:gd name="T19" fmla="*/ 3 h 5"/>
                <a:gd name="T20" fmla="*/ 4 w 4"/>
                <a:gd name="T21" fmla="*/ 1 h 5"/>
                <a:gd name="T22" fmla="*/ 3 w 4"/>
                <a:gd name="T23" fmla="*/ 0 h 5"/>
                <a:gd name="T24" fmla="*/ 3 w 4"/>
                <a:gd name="T25" fmla="*/ 0 h 5"/>
                <a:gd name="T26" fmla="*/ 3 w 4"/>
                <a:gd name="T27" fmla="*/ 1 h 5"/>
                <a:gd name="T28" fmla="*/ 2 w 4"/>
                <a:gd name="T29"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 h="5">
                  <a:moveTo>
                    <a:pt x="2" y="1"/>
                  </a:moveTo>
                  <a:cubicBezTo>
                    <a:pt x="2" y="1"/>
                    <a:pt x="2" y="1"/>
                    <a:pt x="2" y="1"/>
                  </a:cubicBezTo>
                  <a:cubicBezTo>
                    <a:pt x="1" y="1"/>
                    <a:pt x="1" y="1"/>
                    <a:pt x="1" y="1"/>
                  </a:cubicBezTo>
                  <a:cubicBezTo>
                    <a:pt x="1" y="1"/>
                    <a:pt x="1" y="0"/>
                    <a:pt x="1" y="0"/>
                  </a:cubicBezTo>
                  <a:cubicBezTo>
                    <a:pt x="1" y="0"/>
                    <a:pt x="0" y="0"/>
                    <a:pt x="0" y="0"/>
                  </a:cubicBezTo>
                  <a:cubicBezTo>
                    <a:pt x="0" y="0"/>
                    <a:pt x="0" y="0"/>
                    <a:pt x="0" y="1"/>
                  </a:cubicBezTo>
                  <a:cubicBezTo>
                    <a:pt x="0" y="1"/>
                    <a:pt x="0" y="1"/>
                    <a:pt x="0" y="2"/>
                  </a:cubicBezTo>
                  <a:cubicBezTo>
                    <a:pt x="1" y="3"/>
                    <a:pt x="1" y="3"/>
                    <a:pt x="1" y="3"/>
                  </a:cubicBezTo>
                  <a:cubicBezTo>
                    <a:pt x="1" y="4"/>
                    <a:pt x="1" y="5"/>
                    <a:pt x="2" y="5"/>
                  </a:cubicBezTo>
                  <a:cubicBezTo>
                    <a:pt x="2" y="5"/>
                    <a:pt x="2" y="4"/>
                    <a:pt x="3" y="3"/>
                  </a:cubicBezTo>
                  <a:cubicBezTo>
                    <a:pt x="3" y="2"/>
                    <a:pt x="4" y="1"/>
                    <a:pt x="4" y="1"/>
                  </a:cubicBezTo>
                  <a:cubicBezTo>
                    <a:pt x="4" y="0"/>
                    <a:pt x="4" y="0"/>
                    <a:pt x="3" y="0"/>
                  </a:cubicBezTo>
                  <a:cubicBezTo>
                    <a:pt x="3" y="0"/>
                    <a:pt x="3" y="0"/>
                    <a:pt x="3" y="0"/>
                  </a:cubicBezTo>
                  <a:cubicBezTo>
                    <a:pt x="3" y="1"/>
                    <a:pt x="3" y="1"/>
                    <a:pt x="3" y="1"/>
                  </a:cubicBezTo>
                  <a:lnTo>
                    <a:pt x="2" y="1"/>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0" name="Freeform 71">
              <a:extLst>
                <a:ext uri="{FF2B5EF4-FFF2-40B4-BE49-F238E27FC236}">
                  <a16:creationId xmlns:a16="http://schemas.microsoft.com/office/drawing/2014/main" id="{EDCB2A0E-0FF3-40EF-9449-C66AFE401FDB}"/>
                </a:ext>
              </a:extLst>
            </p:cNvPr>
            <p:cNvSpPr>
              <a:spLocks/>
            </p:cNvSpPr>
            <p:nvPr userDrawn="1"/>
          </p:nvSpPr>
          <p:spPr bwMode="auto">
            <a:xfrm>
              <a:off x="238" y="127"/>
              <a:ext cx="4" cy="6"/>
            </a:xfrm>
            <a:custGeom>
              <a:avLst/>
              <a:gdLst>
                <a:gd name="T0" fmla="*/ 1 w 2"/>
                <a:gd name="T1" fmla="*/ 0 h 3"/>
                <a:gd name="T2" fmla="*/ 0 w 2"/>
                <a:gd name="T3" fmla="*/ 0 h 3"/>
                <a:gd name="T4" fmla="*/ 0 w 2"/>
                <a:gd name="T5" fmla="*/ 1 h 3"/>
                <a:gd name="T6" fmla="*/ 0 w 2"/>
                <a:gd name="T7" fmla="*/ 1 h 3"/>
                <a:gd name="T8" fmla="*/ 0 w 2"/>
                <a:gd name="T9" fmla="*/ 2 h 3"/>
                <a:gd name="T10" fmla="*/ 0 w 2"/>
                <a:gd name="T11" fmla="*/ 2 h 3"/>
                <a:gd name="T12" fmla="*/ 1 w 2"/>
                <a:gd name="T13" fmla="*/ 3 h 3"/>
                <a:gd name="T14" fmla="*/ 1 w 2"/>
                <a:gd name="T15" fmla="*/ 2 h 3"/>
                <a:gd name="T16" fmla="*/ 2 w 2"/>
                <a:gd name="T17" fmla="*/ 1 h 3"/>
                <a:gd name="T18" fmla="*/ 2 w 2"/>
                <a:gd name="T19" fmla="*/ 1 h 3"/>
                <a:gd name="T20" fmla="*/ 2 w 2"/>
                <a:gd name="T21" fmla="*/ 0 h 3"/>
                <a:gd name="T22" fmla="*/ 1 w 2"/>
                <a:gd name="T23" fmla="*/ 0 h 3"/>
                <a:gd name="T24" fmla="*/ 1 w 2"/>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 h="3">
                  <a:moveTo>
                    <a:pt x="1" y="0"/>
                  </a:moveTo>
                  <a:cubicBezTo>
                    <a:pt x="0" y="0"/>
                    <a:pt x="0" y="0"/>
                    <a:pt x="0" y="0"/>
                  </a:cubicBezTo>
                  <a:cubicBezTo>
                    <a:pt x="0" y="0"/>
                    <a:pt x="0" y="1"/>
                    <a:pt x="0" y="1"/>
                  </a:cubicBezTo>
                  <a:cubicBezTo>
                    <a:pt x="0" y="1"/>
                    <a:pt x="0" y="1"/>
                    <a:pt x="0" y="1"/>
                  </a:cubicBezTo>
                  <a:cubicBezTo>
                    <a:pt x="0" y="2"/>
                    <a:pt x="0" y="2"/>
                    <a:pt x="0" y="2"/>
                  </a:cubicBezTo>
                  <a:cubicBezTo>
                    <a:pt x="0" y="2"/>
                    <a:pt x="0" y="2"/>
                    <a:pt x="0" y="2"/>
                  </a:cubicBezTo>
                  <a:cubicBezTo>
                    <a:pt x="0" y="3"/>
                    <a:pt x="1" y="3"/>
                    <a:pt x="1" y="3"/>
                  </a:cubicBezTo>
                  <a:cubicBezTo>
                    <a:pt x="1" y="3"/>
                    <a:pt x="1" y="3"/>
                    <a:pt x="1" y="2"/>
                  </a:cubicBezTo>
                  <a:cubicBezTo>
                    <a:pt x="2" y="1"/>
                    <a:pt x="2" y="1"/>
                    <a:pt x="2" y="1"/>
                  </a:cubicBezTo>
                  <a:cubicBezTo>
                    <a:pt x="2" y="1"/>
                    <a:pt x="2" y="1"/>
                    <a:pt x="2" y="1"/>
                  </a:cubicBezTo>
                  <a:cubicBezTo>
                    <a:pt x="2" y="1"/>
                    <a:pt x="2" y="1"/>
                    <a:pt x="2" y="0"/>
                  </a:cubicBezTo>
                  <a:cubicBezTo>
                    <a:pt x="1" y="0"/>
                    <a:pt x="1" y="0"/>
                    <a:pt x="1" y="0"/>
                  </a:cubicBezTo>
                  <a:cubicBezTo>
                    <a:pt x="1" y="0"/>
                    <a:pt x="1" y="0"/>
                    <a:pt x="1" y="0"/>
                  </a:cubicBez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1" name="Freeform 72">
              <a:extLst>
                <a:ext uri="{FF2B5EF4-FFF2-40B4-BE49-F238E27FC236}">
                  <a16:creationId xmlns:a16="http://schemas.microsoft.com/office/drawing/2014/main" id="{BCF0DA28-4A2B-4D63-83DF-4063B625B21B}"/>
                </a:ext>
              </a:extLst>
            </p:cNvPr>
            <p:cNvSpPr>
              <a:spLocks/>
            </p:cNvSpPr>
            <p:nvPr userDrawn="1"/>
          </p:nvSpPr>
          <p:spPr bwMode="auto">
            <a:xfrm>
              <a:off x="345" y="105"/>
              <a:ext cx="74" cy="77"/>
            </a:xfrm>
            <a:custGeom>
              <a:avLst/>
              <a:gdLst>
                <a:gd name="T0" fmla="*/ 32 w 36"/>
                <a:gd name="T1" fmla="*/ 23 h 36"/>
                <a:gd name="T2" fmla="*/ 35 w 36"/>
                <a:gd name="T3" fmla="*/ 22 h 36"/>
                <a:gd name="T4" fmla="*/ 35 w 36"/>
                <a:gd name="T5" fmla="*/ 27 h 36"/>
                <a:gd name="T6" fmla="*/ 35 w 36"/>
                <a:gd name="T7" fmla="*/ 33 h 36"/>
                <a:gd name="T8" fmla="*/ 35 w 36"/>
                <a:gd name="T9" fmla="*/ 35 h 36"/>
                <a:gd name="T10" fmla="*/ 31 w 36"/>
                <a:gd name="T11" fmla="*/ 35 h 36"/>
                <a:gd name="T12" fmla="*/ 28 w 36"/>
                <a:gd name="T13" fmla="*/ 33 h 36"/>
                <a:gd name="T14" fmla="*/ 26 w 36"/>
                <a:gd name="T15" fmla="*/ 32 h 36"/>
                <a:gd name="T16" fmla="*/ 31 w 36"/>
                <a:gd name="T17" fmla="*/ 28 h 36"/>
                <a:gd name="T18" fmla="*/ 26 w 36"/>
                <a:gd name="T19" fmla="*/ 25 h 36"/>
                <a:gd name="T20" fmla="*/ 27 w 36"/>
                <a:gd name="T21" fmla="*/ 26 h 36"/>
                <a:gd name="T22" fmla="*/ 26 w 36"/>
                <a:gd name="T23" fmla="*/ 29 h 36"/>
                <a:gd name="T24" fmla="*/ 23 w 36"/>
                <a:gd name="T25" fmla="*/ 33 h 36"/>
                <a:gd name="T26" fmla="*/ 21 w 36"/>
                <a:gd name="T27" fmla="*/ 36 h 36"/>
                <a:gd name="T28" fmla="*/ 19 w 36"/>
                <a:gd name="T29" fmla="*/ 35 h 36"/>
                <a:gd name="T30" fmla="*/ 15 w 36"/>
                <a:gd name="T31" fmla="*/ 35 h 36"/>
                <a:gd name="T32" fmla="*/ 15 w 36"/>
                <a:gd name="T33" fmla="*/ 30 h 36"/>
                <a:gd name="T34" fmla="*/ 19 w 36"/>
                <a:gd name="T35" fmla="*/ 29 h 36"/>
                <a:gd name="T36" fmla="*/ 20 w 36"/>
                <a:gd name="T37" fmla="*/ 24 h 36"/>
                <a:gd name="T38" fmla="*/ 19 w 36"/>
                <a:gd name="T39" fmla="*/ 22 h 36"/>
                <a:gd name="T40" fmla="*/ 18 w 36"/>
                <a:gd name="T41" fmla="*/ 23 h 36"/>
                <a:gd name="T42" fmla="*/ 15 w 36"/>
                <a:gd name="T43" fmla="*/ 26 h 36"/>
                <a:gd name="T44" fmla="*/ 13 w 36"/>
                <a:gd name="T45" fmla="*/ 29 h 36"/>
                <a:gd name="T46" fmla="*/ 9 w 36"/>
                <a:gd name="T47" fmla="*/ 35 h 36"/>
                <a:gd name="T48" fmla="*/ 6 w 36"/>
                <a:gd name="T49" fmla="*/ 34 h 36"/>
                <a:gd name="T50" fmla="*/ 2 w 36"/>
                <a:gd name="T51" fmla="*/ 36 h 36"/>
                <a:gd name="T52" fmla="*/ 4 w 36"/>
                <a:gd name="T53" fmla="*/ 31 h 36"/>
                <a:gd name="T54" fmla="*/ 2 w 36"/>
                <a:gd name="T55" fmla="*/ 28 h 36"/>
                <a:gd name="T56" fmla="*/ 7 w 36"/>
                <a:gd name="T57" fmla="*/ 28 h 36"/>
                <a:gd name="T58" fmla="*/ 8 w 36"/>
                <a:gd name="T59" fmla="*/ 23 h 36"/>
                <a:gd name="T60" fmla="*/ 7 w 36"/>
                <a:gd name="T61" fmla="*/ 25 h 36"/>
                <a:gd name="T62" fmla="*/ 2 w 36"/>
                <a:gd name="T63" fmla="*/ 17 h 36"/>
                <a:gd name="T64" fmla="*/ 1 w 36"/>
                <a:gd name="T65" fmla="*/ 11 h 36"/>
                <a:gd name="T66" fmla="*/ 1 w 36"/>
                <a:gd name="T67" fmla="*/ 8 h 36"/>
                <a:gd name="T68" fmla="*/ 2 w 36"/>
                <a:gd name="T69" fmla="*/ 5 h 36"/>
                <a:gd name="T70" fmla="*/ 1 w 36"/>
                <a:gd name="T71" fmla="*/ 2 h 36"/>
                <a:gd name="T72" fmla="*/ 6 w 36"/>
                <a:gd name="T73" fmla="*/ 8 h 36"/>
                <a:gd name="T74" fmla="*/ 6 w 36"/>
                <a:gd name="T75" fmla="*/ 15 h 36"/>
                <a:gd name="T76" fmla="*/ 10 w 36"/>
                <a:gd name="T77" fmla="*/ 14 h 36"/>
                <a:gd name="T78" fmla="*/ 10 w 36"/>
                <a:gd name="T79" fmla="*/ 11 h 36"/>
                <a:gd name="T80" fmla="*/ 9 w 36"/>
                <a:gd name="T81" fmla="*/ 4 h 36"/>
                <a:gd name="T82" fmla="*/ 10 w 36"/>
                <a:gd name="T83" fmla="*/ 2 h 36"/>
                <a:gd name="T84" fmla="*/ 12 w 36"/>
                <a:gd name="T85" fmla="*/ 2 h 36"/>
                <a:gd name="T86" fmla="*/ 13 w 36"/>
                <a:gd name="T87" fmla="*/ 0 h 36"/>
                <a:gd name="T88" fmla="*/ 14 w 36"/>
                <a:gd name="T89" fmla="*/ 1 h 36"/>
                <a:gd name="T90" fmla="*/ 17 w 36"/>
                <a:gd name="T91" fmla="*/ 1 h 36"/>
                <a:gd name="T92" fmla="*/ 18 w 36"/>
                <a:gd name="T93" fmla="*/ 3 h 36"/>
                <a:gd name="T94" fmla="*/ 18 w 36"/>
                <a:gd name="T95" fmla="*/ 9 h 36"/>
                <a:gd name="T96" fmla="*/ 29 w 36"/>
                <a:gd name="T97" fmla="*/ 15 h 36"/>
                <a:gd name="T98" fmla="*/ 20 w 36"/>
                <a:gd name="T99" fmla="*/ 6 h 36"/>
                <a:gd name="T100" fmla="*/ 31 w 36"/>
                <a:gd name="T101" fmla="*/ 2 h 36"/>
                <a:gd name="T102" fmla="*/ 35 w 36"/>
                <a:gd name="T103" fmla="*/ 4 h 36"/>
                <a:gd name="T104" fmla="*/ 24 w 36"/>
                <a:gd name="T105" fmla="*/ 5 h 36"/>
                <a:gd name="T106" fmla="*/ 31 w 36"/>
                <a:gd name="T107" fmla="*/ 1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6" h="36">
                  <a:moveTo>
                    <a:pt x="30" y="19"/>
                  </a:moveTo>
                  <a:cubicBezTo>
                    <a:pt x="30" y="19"/>
                    <a:pt x="30" y="19"/>
                    <a:pt x="30" y="19"/>
                  </a:cubicBezTo>
                  <a:cubicBezTo>
                    <a:pt x="31" y="20"/>
                    <a:pt x="31" y="20"/>
                    <a:pt x="31" y="20"/>
                  </a:cubicBezTo>
                  <a:cubicBezTo>
                    <a:pt x="31" y="22"/>
                    <a:pt x="32" y="23"/>
                    <a:pt x="32" y="23"/>
                  </a:cubicBezTo>
                  <a:cubicBezTo>
                    <a:pt x="33" y="23"/>
                    <a:pt x="33" y="23"/>
                    <a:pt x="34" y="22"/>
                  </a:cubicBezTo>
                  <a:cubicBezTo>
                    <a:pt x="34" y="21"/>
                    <a:pt x="34" y="21"/>
                    <a:pt x="34" y="21"/>
                  </a:cubicBezTo>
                  <a:cubicBezTo>
                    <a:pt x="34" y="21"/>
                    <a:pt x="34" y="21"/>
                    <a:pt x="34" y="21"/>
                  </a:cubicBezTo>
                  <a:cubicBezTo>
                    <a:pt x="35" y="21"/>
                    <a:pt x="35" y="22"/>
                    <a:pt x="35" y="22"/>
                  </a:cubicBezTo>
                  <a:cubicBezTo>
                    <a:pt x="35" y="23"/>
                    <a:pt x="35" y="23"/>
                    <a:pt x="35" y="24"/>
                  </a:cubicBezTo>
                  <a:cubicBezTo>
                    <a:pt x="35" y="25"/>
                    <a:pt x="35" y="25"/>
                    <a:pt x="35" y="26"/>
                  </a:cubicBezTo>
                  <a:cubicBezTo>
                    <a:pt x="35" y="26"/>
                    <a:pt x="35" y="26"/>
                    <a:pt x="35" y="27"/>
                  </a:cubicBezTo>
                  <a:cubicBezTo>
                    <a:pt x="35" y="27"/>
                    <a:pt x="35" y="27"/>
                    <a:pt x="35" y="27"/>
                  </a:cubicBezTo>
                  <a:cubicBezTo>
                    <a:pt x="35" y="28"/>
                    <a:pt x="35" y="28"/>
                    <a:pt x="35" y="28"/>
                  </a:cubicBezTo>
                  <a:cubicBezTo>
                    <a:pt x="35" y="30"/>
                    <a:pt x="35" y="30"/>
                    <a:pt x="35" y="31"/>
                  </a:cubicBezTo>
                  <a:cubicBezTo>
                    <a:pt x="35" y="31"/>
                    <a:pt x="35" y="32"/>
                    <a:pt x="35" y="32"/>
                  </a:cubicBezTo>
                  <a:cubicBezTo>
                    <a:pt x="35" y="32"/>
                    <a:pt x="35" y="33"/>
                    <a:pt x="35" y="33"/>
                  </a:cubicBezTo>
                  <a:cubicBezTo>
                    <a:pt x="35" y="34"/>
                    <a:pt x="35" y="34"/>
                    <a:pt x="35" y="34"/>
                  </a:cubicBezTo>
                  <a:cubicBezTo>
                    <a:pt x="35" y="35"/>
                    <a:pt x="35" y="35"/>
                    <a:pt x="35" y="35"/>
                  </a:cubicBezTo>
                  <a:cubicBezTo>
                    <a:pt x="35" y="35"/>
                    <a:pt x="35" y="35"/>
                    <a:pt x="35" y="35"/>
                  </a:cubicBezTo>
                  <a:cubicBezTo>
                    <a:pt x="35" y="35"/>
                    <a:pt x="35" y="35"/>
                    <a:pt x="35" y="35"/>
                  </a:cubicBezTo>
                  <a:cubicBezTo>
                    <a:pt x="34" y="35"/>
                    <a:pt x="34" y="35"/>
                    <a:pt x="34" y="35"/>
                  </a:cubicBezTo>
                  <a:cubicBezTo>
                    <a:pt x="33" y="35"/>
                    <a:pt x="33" y="35"/>
                    <a:pt x="33" y="35"/>
                  </a:cubicBezTo>
                  <a:cubicBezTo>
                    <a:pt x="33" y="35"/>
                    <a:pt x="33" y="35"/>
                    <a:pt x="32" y="34"/>
                  </a:cubicBezTo>
                  <a:cubicBezTo>
                    <a:pt x="32" y="35"/>
                    <a:pt x="32" y="35"/>
                    <a:pt x="31" y="35"/>
                  </a:cubicBezTo>
                  <a:cubicBezTo>
                    <a:pt x="30" y="35"/>
                    <a:pt x="29" y="35"/>
                    <a:pt x="29" y="36"/>
                  </a:cubicBezTo>
                  <a:cubicBezTo>
                    <a:pt x="29" y="36"/>
                    <a:pt x="29" y="36"/>
                    <a:pt x="29" y="36"/>
                  </a:cubicBezTo>
                  <a:cubicBezTo>
                    <a:pt x="28" y="36"/>
                    <a:pt x="28" y="35"/>
                    <a:pt x="28" y="35"/>
                  </a:cubicBezTo>
                  <a:cubicBezTo>
                    <a:pt x="28" y="34"/>
                    <a:pt x="28" y="33"/>
                    <a:pt x="28" y="33"/>
                  </a:cubicBezTo>
                  <a:cubicBezTo>
                    <a:pt x="28" y="32"/>
                    <a:pt x="27" y="32"/>
                    <a:pt x="27" y="32"/>
                  </a:cubicBezTo>
                  <a:cubicBezTo>
                    <a:pt x="27" y="32"/>
                    <a:pt x="27" y="32"/>
                    <a:pt x="27" y="32"/>
                  </a:cubicBezTo>
                  <a:cubicBezTo>
                    <a:pt x="26" y="32"/>
                    <a:pt x="26" y="32"/>
                    <a:pt x="26" y="32"/>
                  </a:cubicBezTo>
                  <a:cubicBezTo>
                    <a:pt x="26" y="32"/>
                    <a:pt x="26" y="32"/>
                    <a:pt x="26" y="32"/>
                  </a:cubicBezTo>
                  <a:cubicBezTo>
                    <a:pt x="26" y="32"/>
                    <a:pt x="27" y="31"/>
                    <a:pt x="27" y="30"/>
                  </a:cubicBezTo>
                  <a:cubicBezTo>
                    <a:pt x="27" y="30"/>
                    <a:pt x="28" y="29"/>
                    <a:pt x="29" y="29"/>
                  </a:cubicBezTo>
                  <a:cubicBezTo>
                    <a:pt x="30" y="29"/>
                    <a:pt x="30" y="29"/>
                    <a:pt x="30" y="29"/>
                  </a:cubicBezTo>
                  <a:cubicBezTo>
                    <a:pt x="31" y="28"/>
                    <a:pt x="31" y="28"/>
                    <a:pt x="31" y="28"/>
                  </a:cubicBezTo>
                  <a:cubicBezTo>
                    <a:pt x="31" y="27"/>
                    <a:pt x="31" y="27"/>
                    <a:pt x="30" y="27"/>
                  </a:cubicBezTo>
                  <a:cubicBezTo>
                    <a:pt x="28" y="26"/>
                    <a:pt x="28" y="26"/>
                    <a:pt x="28" y="26"/>
                  </a:cubicBezTo>
                  <a:cubicBezTo>
                    <a:pt x="28" y="26"/>
                    <a:pt x="28" y="26"/>
                    <a:pt x="27" y="25"/>
                  </a:cubicBezTo>
                  <a:cubicBezTo>
                    <a:pt x="27" y="25"/>
                    <a:pt x="26" y="25"/>
                    <a:pt x="26" y="25"/>
                  </a:cubicBezTo>
                  <a:cubicBezTo>
                    <a:pt x="26" y="25"/>
                    <a:pt x="26" y="25"/>
                    <a:pt x="26" y="25"/>
                  </a:cubicBezTo>
                  <a:cubicBezTo>
                    <a:pt x="26" y="25"/>
                    <a:pt x="25" y="25"/>
                    <a:pt x="25" y="25"/>
                  </a:cubicBezTo>
                  <a:cubicBezTo>
                    <a:pt x="25" y="26"/>
                    <a:pt x="26" y="26"/>
                    <a:pt x="26" y="26"/>
                  </a:cubicBezTo>
                  <a:cubicBezTo>
                    <a:pt x="27" y="26"/>
                    <a:pt x="27" y="26"/>
                    <a:pt x="27" y="26"/>
                  </a:cubicBezTo>
                  <a:cubicBezTo>
                    <a:pt x="27" y="26"/>
                    <a:pt x="27" y="26"/>
                    <a:pt x="27" y="26"/>
                  </a:cubicBezTo>
                  <a:cubicBezTo>
                    <a:pt x="27" y="26"/>
                    <a:pt x="27" y="26"/>
                    <a:pt x="27" y="27"/>
                  </a:cubicBezTo>
                  <a:cubicBezTo>
                    <a:pt x="27" y="27"/>
                    <a:pt x="27" y="28"/>
                    <a:pt x="27" y="29"/>
                  </a:cubicBezTo>
                  <a:cubicBezTo>
                    <a:pt x="26" y="29"/>
                    <a:pt x="26" y="29"/>
                    <a:pt x="26" y="29"/>
                  </a:cubicBezTo>
                  <a:cubicBezTo>
                    <a:pt x="26" y="30"/>
                    <a:pt x="26" y="30"/>
                    <a:pt x="26" y="30"/>
                  </a:cubicBezTo>
                  <a:cubicBezTo>
                    <a:pt x="26" y="31"/>
                    <a:pt x="25" y="32"/>
                    <a:pt x="24" y="32"/>
                  </a:cubicBezTo>
                  <a:cubicBezTo>
                    <a:pt x="24" y="33"/>
                    <a:pt x="24" y="33"/>
                    <a:pt x="24" y="33"/>
                  </a:cubicBezTo>
                  <a:cubicBezTo>
                    <a:pt x="24" y="33"/>
                    <a:pt x="24" y="33"/>
                    <a:pt x="23" y="33"/>
                  </a:cubicBezTo>
                  <a:cubicBezTo>
                    <a:pt x="23" y="33"/>
                    <a:pt x="23" y="34"/>
                    <a:pt x="23" y="34"/>
                  </a:cubicBezTo>
                  <a:cubicBezTo>
                    <a:pt x="22" y="34"/>
                    <a:pt x="22" y="35"/>
                    <a:pt x="22" y="35"/>
                  </a:cubicBezTo>
                  <a:cubicBezTo>
                    <a:pt x="21" y="35"/>
                    <a:pt x="21" y="35"/>
                    <a:pt x="21" y="35"/>
                  </a:cubicBezTo>
                  <a:cubicBezTo>
                    <a:pt x="21" y="36"/>
                    <a:pt x="21" y="36"/>
                    <a:pt x="21" y="36"/>
                  </a:cubicBezTo>
                  <a:cubicBezTo>
                    <a:pt x="21" y="36"/>
                    <a:pt x="21" y="36"/>
                    <a:pt x="21" y="36"/>
                  </a:cubicBezTo>
                  <a:cubicBezTo>
                    <a:pt x="20" y="36"/>
                    <a:pt x="20" y="36"/>
                    <a:pt x="20" y="35"/>
                  </a:cubicBezTo>
                  <a:cubicBezTo>
                    <a:pt x="20" y="35"/>
                    <a:pt x="20" y="35"/>
                    <a:pt x="19" y="35"/>
                  </a:cubicBezTo>
                  <a:cubicBezTo>
                    <a:pt x="19" y="35"/>
                    <a:pt x="19" y="35"/>
                    <a:pt x="19" y="35"/>
                  </a:cubicBezTo>
                  <a:cubicBezTo>
                    <a:pt x="18" y="35"/>
                    <a:pt x="18" y="35"/>
                    <a:pt x="18" y="35"/>
                  </a:cubicBezTo>
                  <a:cubicBezTo>
                    <a:pt x="17" y="35"/>
                    <a:pt x="17" y="35"/>
                    <a:pt x="17" y="35"/>
                  </a:cubicBezTo>
                  <a:cubicBezTo>
                    <a:pt x="16" y="35"/>
                    <a:pt x="15" y="35"/>
                    <a:pt x="15" y="35"/>
                  </a:cubicBezTo>
                  <a:cubicBezTo>
                    <a:pt x="15" y="35"/>
                    <a:pt x="15" y="35"/>
                    <a:pt x="15" y="35"/>
                  </a:cubicBezTo>
                  <a:cubicBezTo>
                    <a:pt x="15" y="35"/>
                    <a:pt x="14" y="35"/>
                    <a:pt x="14" y="35"/>
                  </a:cubicBezTo>
                  <a:cubicBezTo>
                    <a:pt x="14" y="34"/>
                    <a:pt x="15" y="32"/>
                    <a:pt x="16" y="31"/>
                  </a:cubicBezTo>
                  <a:cubicBezTo>
                    <a:pt x="16" y="30"/>
                    <a:pt x="16" y="30"/>
                    <a:pt x="15" y="30"/>
                  </a:cubicBezTo>
                  <a:cubicBezTo>
                    <a:pt x="15" y="30"/>
                    <a:pt x="15" y="30"/>
                    <a:pt x="15" y="30"/>
                  </a:cubicBezTo>
                  <a:cubicBezTo>
                    <a:pt x="15" y="30"/>
                    <a:pt x="15" y="30"/>
                    <a:pt x="15" y="30"/>
                  </a:cubicBezTo>
                  <a:cubicBezTo>
                    <a:pt x="15" y="29"/>
                    <a:pt x="15" y="29"/>
                    <a:pt x="16" y="29"/>
                  </a:cubicBezTo>
                  <a:cubicBezTo>
                    <a:pt x="17" y="28"/>
                    <a:pt x="17" y="28"/>
                    <a:pt x="17" y="28"/>
                  </a:cubicBezTo>
                  <a:cubicBezTo>
                    <a:pt x="18" y="28"/>
                    <a:pt x="18" y="29"/>
                    <a:pt x="19" y="29"/>
                  </a:cubicBezTo>
                  <a:cubicBezTo>
                    <a:pt x="20" y="30"/>
                    <a:pt x="20" y="30"/>
                    <a:pt x="21" y="30"/>
                  </a:cubicBezTo>
                  <a:cubicBezTo>
                    <a:pt x="21" y="30"/>
                    <a:pt x="22" y="29"/>
                    <a:pt x="22" y="29"/>
                  </a:cubicBezTo>
                  <a:cubicBezTo>
                    <a:pt x="22" y="28"/>
                    <a:pt x="22" y="28"/>
                    <a:pt x="21" y="27"/>
                  </a:cubicBezTo>
                  <a:cubicBezTo>
                    <a:pt x="20" y="26"/>
                    <a:pt x="20" y="25"/>
                    <a:pt x="20" y="24"/>
                  </a:cubicBezTo>
                  <a:cubicBezTo>
                    <a:pt x="20" y="23"/>
                    <a:pt x="20" y="23"/>
                    <a:pt x="21" y="22"/>
                  </a:cubicBezTo>
                  <a:cubicBezTo>
                    <a:pt x="21" y="22"/>
                    <a:pt x="21" y="22"/>
                    <a:pt x="21" y="21"/>
                  </a:cubicBezTo>
                  <a:cubicBezTo>
                    <a:pt x="21" y="21"/>
                    <a:pt x="21" y="21"/>
                    <a:pt x="20" y="21"/>
                  </a:cubicBezTo>
                  <a:cubicBezTo>
                    <a:pt x="20" y="21"/>
                    <a:pt x="19" y="21"/>
                    <a:pt x="19" y="22"/>
                  </a:cubicBezTo>
                  <a:cubicBezTo>
                    <a:pt x="18" y="22"/>
                    <a:pt x="17" y="22"/>
                    <a:pt x="17" y="23"/>
                  </a:cubicBezTo>
                  <a:cubicBezTo>
                    <a:pt x="17" y="23"/>
                    <a:pt x="17" y="23"/>
                    <a:pt x="17" y="23"/>
                  </a:cubicBezTo>
                  <a:cubicBezTo>
                    <a:pt x="18" y="23"/>
                    <a:pt x="18" y="23"/>
                    <a:pt x="18" y="23"/>
                  </a:cubicBezTo>
                  <a:cubicBezTo>
                    <a:pt x="18" y="23"/>
                    <a:pt x="18" y="23"/>
                    <a:pt x="18" y="23"/>
                  </a:cubicBezTo>
                  <a:cubicBezTo>
                    <a:pt x="18" y="23"/>
                    <a:pt x="18" y="24"/>
                    <a:pt x="18" y="24"/>
                  </a:cubicBezTo>
                  <a:cubicBezTo>
                    <a:pt x="18" y="24"/>
                    <a:pt x="17" y="24"/>
                    <a:pt x="17" y="25"/>
                  </a:cubicBezTo>
                  <a:cubicBezTo>
                    <a:pt x="16" y="25"/>
                    <a:pt x="16" y="26"/>
                    <a:pt x="15" y="26"/>
                  </a:cubicBezTo>
                  <a:cubicBezTo>
                    <a:pt x="15" y="26"/>
                    <a:pt x="15" y="26"/>
                    <a:pt x="15" y="26"/>
                  </a:cubicBezTo>
                  <a:cubicBezTo>
                    <a:pt x="15" y="27"/>
                    <a:pt x="15" y="27"/>
                    <a:pt x="15" y="27"/>
                  </a:cubicBezTo>
                  <a:cubicBezTo>
                    <a:pt x="15" y="27"/>
                    <a:pt x="14" y="28"/>
                    <a:pt x="13" y="28"/>
                  </a:cubicBezTo>
                  <a:cubicBezTo>
                    <a:pt x="13" y="29"/>
                    <a:pt x="13" y="29"/>
                    <a:pt x="13" y="29"/>
                  </a:cubicBezTo>
                  <a:cubicBezTo>
                    <a:pt x="13" y="29"/>
                    <a:pt x="13" y="29"/>
                    <a:pt x="13" y="29"/>
                  </a:cubicBezTo>
                  <a:cubicBezTo>
                    <a:pt x="12" y="30"/>
                    <a:pt x="12" y="31"/>
                    <a:pt x="11" y="31"/>
                  </a:cubicBezTo>
                  <a:cubicBezTo>
                    <a:pt x="10" y="32"/>
                    <a:pt x="10" y="32"/>
                    <a:pt x="10" y="32"/>
                  </a:cubicBezTo>
                  <a:cubicBezTo>
                    <a:pt x="10" y="32"/>
                    <a:pt x="10" y="33"/>
                    <a:pt x="9" y="34"/>
                  </a:cubicBezTo>
                  <a:cubicBezTo>
                    <a:pt x="9" y="35"/>
                    <a:pt x="9" y="35"/>
                    <a:pt x="9" y="35"/>
                  </a:cubicBezTo>
                  <a:cubicBezTo>
                    <a:pt x="9" y="35"/>
                    <a:pt x="9" y="35"/>
                    <a:pt x="9" y="35"/>
                  </a:cubicBezTo>
                  <a:cubicBezTo>
                    <a:pt x="8" y="34"/>
                    <a:pt x="7" y="34"/>
                    <a:pt x="7" y="34"/>
                  </a:cubicBezTo>
                  <a:cubicBezTo>
                    <a:pt x="7" y="34"/>
                    <a:pt x="7" y="34"/>
                    <a:pt x="7" y="34"/>
                  </a:cubicBezTo>
                  <a:cubicBezTo>
                    <a:pt x="6" y="34"/>
                    <a:pt x="6" y="34"/>
                    <a:pt x="6" y="34"/>
                  </a:cubicBezTo>
                  <a:cubicBezTo>
                    <a:pt x="4" y="35"/>
                    <a:pt x="4" y="35"/>
                    <a:pt x="4" y="35"/>
                  </a:cubicBezTo>
                  <a:cubicBezTo>
                    <a:pt x="3" y="35"/>
                    <a:pt x="3" y="35"/>
                    <a:pt x="3" y="36"/>
                  </a:cubicBezTo>
                  <a:cubicBezTo>
                    <a:pt x="2" y="36"/>
                    <a:pt x="2" y="36"/>
                    <a:pt x="2" y="36"/>
                  </a:cubicBezTo>
                  <a:cubicBezTo>
                    <a:pt x="2" y="36"/>
                    <a:pt x="2" y="36"/>
                    <a:pt x="2" y="36"/>
                  </a:cubicBezTo>
                  <a:cubicBezTo>
                    <a:pt x="2" y="35"/>
                    <a:pt x="2" y="35"/>
                    <a:pt x="2" y="35"/>
                  </a:cubicBezTo>
                  <a:cubicBezTo>
                    <a:pt x="2" y="35"/>
                    <a:pt x="2" y="35"/>
                    <a:pt x="2" y="34"/>
                  </a:cubicBezTo>
                  <a:cubicBezTo>
                    <a:pt x="2" y="33"/>
                    <a:pt x="3" y="33"/>
                    <a:pt x="3" y="32"/>
                  </a:cubicBezTo>
                  <a:cubicBezTo>
                    <a:pt x="4" y="31"/>
                    <a:pt x="4" y="31"/>
                    <a:pt x="4" y="31"/>
                  </a:cubicBezTo>
                  <a:cubicBezTo>
                    <a:pt x="4" y="31"/>
                    <a:pt x="4" y="31"/>
                    <a:pt x="4" y="30"/>
                  </a:cubicBezTo>
                  <a:cubicBezTo>
                    <a:pt x="4" y="30"/>
                    <a:pt x="3" y="29"/>
                    <a:pt x="2" y="29"/>
                  </a:cubicBezTo>
                  <a:cubicBezTo>
                    <a:pt x="2" y="29"/>
                    <a:pt x="2" y="29"/>
                    <a:pt x="2" y="29"/>
                  </a:cubicBezTo>
                  <a:cubicBezTo>
                    <a:pt x="2" y="28"/>
                    <a:pt x="2" y="28"/>
                    <a:pt x="2" y="28"/>
                  </a:cubicBezTo>
                  <a:cubicBezTo>
                    <a:pt x="3" y="27"/>
                    <a:pt x="4" y="27"/>
                    <a:pt x="4" y="27"/>
                  </a:cubicBezTo>
                  <a:cubicBezTo>
                    <a:pt x="5" y="27"/>
                    <a:pt x="5" y="27"/>
                    <a:pt x="6" y="27"/>
                  </a:cubicBezTo>
                  <a:cubicBezTo>
                    <a:pt x="7" y="28"/>
                    <a:pt x="7" y="28"/>
                    <a:pt x="7" y="28"/>
                  </a:cubicBezTo>
                  <a:cubicBezTo>
                    <a:pt x="7" y="28"/>
                    <a:pt x="7" y="28"/>
                    <a:pt x="7" y="28"/>
                  </a:cubicBezTo>
                  <a:cubicBezTo>
                    <a:pt x="8" y="28"/>
                    <a:pt x="9" y="27"/>
                    <a:pt x="10" y="25"/>
                  </a:cubicBezTo>
                  <a:cubicBezTo>
                    <a:pt x="10" y="25"/>
                    <a:pt x="11" y="24"/>
                    <a:pt x="11" y="24"/>
                  </a:cubicBezTo>
                  <a:cubicBezTo>
                    <a:pt x="11" y="23"/>
                    <a:pt x="10" y="22"/>
                    <a:pt x="9" y="22"/>
                  </a:cubicBezTo>
                  <a:cubicBezTo>
                    <a:pt x="9" y="22"/>
                    <a:pt x="8" y="23"/>
                    <a:pt x="8" y="23"/>
                  </a:cubicBezTo>
                  <a:cubicBezTo>
                    <a:pt x="8" y="23"/>
                    <a:pt x="7" y="24"/>
                    <a:pt x="7" y="24"/>
                  </a:cubicBezTo>
                  <a:cubicBezTo>
                    <a:pt x="7" y="24"/>
                    <a:pt x="7" y="24"/>
                    <a:pt x="7" y="24"/>
                  </a:cubicBezTo>
                  <a:cubicBezTo>
                    <a:pt x="7" y="25"/>
                    <a:pt x="7" y="25"/>
                    <a:pt x="7" y="25"/>
                  </a:cubicBezTo>
                  <a:cubicBezTo>
                    <a:pt x="7" y="25"/>
                    <a:pt x="7" y="25"/>
                    <a:pt x="7" y="25"/>
                  </a:cubicBezTo>
                  <a:cubicBezTo>
                    <a:pt x="7" y="25"/>
                    <a:pt x="7" y="25"/>
                    <a:pt x="6" y="24"/>
                  </a:cubicBezTo>
                  <a:cubicBezTo>
                    <a:pt x="6" y="24"/>
                    <a:pt x="5" y="23"/>
                    <a:pt x="5" y="23"/>
                  </a:cubicBezTo>
                  <a:cubicBezTo>
                    <a:pt x="4" y="22"/>
                    <a:pt x="4" y="21"/>
                    <a:pt x="4" y="20"/>
                  </a:cubicBezTo>
                  <a:cubicBezTo>
                    <a:pt x="3" y="18"/>
                    <a:pt x="2" y="18"/>
                    <a:pt x="2" y="17"/>
                  </a:cubicBezTo>
                  <a:cubicBezTo>
                    <a:pt x="2" y="16"/>
                    <a:pt x="2" y="16"/>
                    <a:pt x="2" y="16"/>
                  </a:cubicBezTo>
                  <a:cubicBezTo>
                    <a:pt x="2" y="15"/>
                    <a:pt x="1" y="15"/>
                    <a:pt x="1" y="14"/>
                  </a:cubicBezTo>
                  <a:cubicBezTo>
                    <a:pt x="1" y="13"/>
                    <a:pt x="1" y="13"/>
                    <a:pt x="2" y="13"/>
                  </a:cubicBezTo>
                  <a:cubicBezTo>
                    <a:pt x="1" y="12"/>
                    <a:pt x="1" y="12"/>
                    <a:pt x="1" y="11"/>
                  </a:cubicBezTo>
                  <a:cubicBezTo>
                    <a:pt x="1" y="11"/>
                    <a:pt x="1" y="11"/>
                    <a:pt x="1" y="11"/>
                  </a:cubicBezTo>
                  <a:cubicBezTo>
                    <a:pt x="1" y="10"/>
                    <a:pt x="0" y="10"/>
                    <a:pt x="0" y="9"/>
                  </a:cubicBezTo>
                  <a:cubicBezTo>
                    <a:pt x="0" y="9"/>
                    <a:pt x="0" y="9"/>
                    <a:pt x="0" y="9"/>
                  </a:cubicBezTo>
                  <a:cubicBezTo>
                    <a:pt x="0" y="8"/>
                    <a:pt x="0" y="8"/>
                    <a:pt x="1" y="8"/>
                  </a:cubicBezTo>
                  <a:cubicBezTo>
                    <a:pt x="1" y="8"/>
                    <a:pt x="1" y="8"/>
                    <a:pt x="1" y="8"/>
                  </a:cubicBezTo>
                  <a:cubicBezTo>
                    <a:pt x="1" y="8"/>
                    <a:pt x="1" y="7"/>
                    <a:pt x="1" y="7"/>
                  </a:cubicBezTo>
                  <a:cubicBezTo>
                    <a:pt x="1" y="7"/>
                    <a:pt x="1" y="7"/>
                    <a:pt x="1" y="6"/>
                  </a:cubicBezTo>
                  <a:cubicBezTo>
                    <a:pt x="2" y="5"/>
                    <a:pt x="2" y="5"/>
                    <a:pt x="2" y="5"/>
                  </a:cubicBezTo>
                  <a:cubicBezTo>
                    <a:pt x="2" y="5"/>
                    <a:pt x="2" y="4"/>
                    <a:pt x="2" y="4"/>
                  </a:cubicBezTo>
                  <a:cubicBezTo>
                    <a:pt x="2" y="4"/>
                    <a:pt x="2" y="3"/>
                    <a:pt x="2" y="3"/>
                  </a:cubicBezTo>
                  <a:cubicBezTo>
                    <a:pt x="1" y="3"/>
                    <a:pt x="1" y="2"/>
                    <a:pt x="1" y="2"/>
                  </a:cubicBezTo>
                  <a:cubicBezTo>
                    <a:pt x="1" y="2"/>
                    <a:pt x="1" y="2"/>
                    <a:pt x="1" y="2"/>
                  </a:cubicBezTo>
                  <a:cubicBezTo>
                    <a:pt x="1" y="2"/>
                    <a:pt x="1" y="1"/>
                    <a:pt x="1" y="1"/>
                  </a:cubicBezTo>
                  <a:cubicBezTo>
                    <a:pt x="1" y="1"/>
                    <a:pt x="1" y="2"/>
                    <a:pt x="2" y="2"/>
                  </a:cubicBezTo>
                  <a:cubicBezTo>
                    <a:pt x="3" y="2"/>
                    <a:pt x="4" y="3"/>
                    <a:pt x="5" y="4"/>
                  </a:cubicBezTo>
                  <a:cubicBezTo>
                    <a:pt x="6" y="5"/>
                    <a:pt x="6" y="6"/>
                    <a:pt x="6" y="8"/>
                  </a:cubicBezTo>
                  <a:cubicBezTo>
                    <a:pt x="7" y="9"/>
                    <a:pt x="8" y="9"/>
                    <a:pt x="8" y="10"/>
                  </a:cubicBezTo>
                  <a:cubicBezTo>
                    <a:pt x="8" y="11"/>
                    <a:pt x="7" y="12"/>
                    <a:pt x="7" y="12"/>
                  </a:cubicBezTo>
                  <a:cubicBezTo>
                    <a:pt x="6" y="13"/>
                    <a:pt x="6" y="13"/>
                    <a:pt x="6" y="13"/>
                  </a:cubicBezTo>
                  <a:cubicBezTo>
                    <a:pt x="6" y="14"/>
                    <a:pt x="6" y="14"/>
                    <a:pt x="6" y="15"/>
                  </a:cubicBezTo>
                  <a:cubicBezTo>
                    <a:pt x="6" y="15"/>
                    <a:pt x="6" y="16"/>
                    <a:pt x="7" y="17"/>
                  </a:cubicBezTo>
                  <a:cubicBezTo>
                    <a:pt x="7" y="18"/>
                    <a:pt x="8" y="18"/>
                    <a:pt x="8" y="18"/>
                  </a:cubicBezTo>
                  <a:cubicBezTo>
                    <a:pt x="9" y="18"/>
                    <a:pt x="10" y="16"/>
                    <a:pt x="10" y="15"/>
                  </a:cubicBezTo>
                  <a:cubicBezTo>
                    <a:pt x="10" y="14"/>
                    <a:pt x="10" y="14"/>
                    <a:pt x="10" y="14"/>
                  </a:cubicBezTo>
                  <a:cubicBezTo>
                    <a:pt x="10" y="13"/>
                    <a:pt x="10" y="13"/>
                    <a:pt x="10" y="13"/>
                  </a:cubicBezTo>
                  <a:cubicBezTo>
                    <a:pt x="10" y="13"/>
                    <a:pt x="10" y="13"/>
                    <a:pt x="10" y="13"/>
                  </a:cubicBezTo>
                  <a:cubicBezTo>
                    <a:pt x="10" y="12"/>
                    <a:pt x="10" y="12"/>
                    <a:pt x="10" y="12"/>
                  </a:cubicBezTo>
                  <a:cubicBezTo>
                    <a:pt x="10" y="11"/>
                    <a:pt x="10" y="11"/>
                    <a:pt x="10" y="11"/>
                  </a:cubicBezTo>
                  <a:cubicBezTo>
                    <a:pt x="10" y="10"/>
                    <a:pt x="10" y="10"/>
                    <a:pt x="10" y="10"/>
                  </a:cubicBezTo>
                  <a:cubicBezTo>
                    <a:pt x="10" y="10"/>
                    <a:pt x="10" y="10"/>
                    <a:pt x="9" y="9"/>
                  </a:cubicBezTo>
                  <a:cubicBezTo>
                    <a:pt x="8" y="7"/>
                    <a:pt x="7" y="6"/>
                    <a:pt x="7" y="5"/>
                  </a:cubicBezTo>
                  <a:cubicBezTo>
                    <a:pt x="7" y="5"/>
                    <a:pt x="8" y="4"/>
                    <a:pt x="9" y="4"/>
                  </a:cubicBezTo>
                  <a:cubicBezTo>
                    <a:pt x="9" y="4"/>
                    <a:pt x="9" y="4"/>
                    <a:pt x="10" y="4"/>
                  </a:cubicBezTo>
                  <a:cubicBezTo>
                    <a:pt x="10" y="3"/>
                    <a:pt x="10" y="3"/>
                    <a:pt x="10" y="3"/>
                  </a:cubicBezTo>
                  <a:cubicBezTo>
                    <a:pt x="10" y="3"/>
                    <a:pt x="10" y="3"/>
                    <a:pt x="10" y="3"/>
                  </a:cubicBezTo>
                  <a:cubicBezTo>
                    <a:pt x="10" y="2"/>
                    <a:pt x="10" y="2"/>
                    <a:pt x="10" y="2"/>
                  </a:cubicBezTo>
                  <a:cubicBezTo>
                    <a:pt x="10" y="1"/>
                    <a:pt x="10" y="1"/>
                    <a:pt x="10" y="1"/>
                  </a:cubicBezTo>
                  <a:cubicBezTo>
                    <a:pt x="11" y="1"/>
                    <a:pt x="11" y="1"/>
                    <a:pt x="11" y="1"/>
                  </a:cubicBezTo>
                  <a:cubicBezTo>
                    <a:pt x="11" y="2"/>
                    <a:pt x="11" y="2"/>
                    <a:pt x="11" y="2"/>
                  </a:cubicBezTo>
                  <a:cubicBezTo>
                    <a:pt x="12" y="2"/>
                    <a:pt x="12" y="2"/>
                    <a:pt x="12" y="2"/>
                  </a:cubicBezTo>
                  <a:cubicBezTo>
                    <a:pt x="12" y="2"/>
                    <a:pt x="12" y="2"/>
                    <a:pt x="12" y="2"/>
                  </a:cubicBezTo>
                  <a:cubicBezTo>
                    <a:pt x="12" y="2"/>
                    <a:pt x="12" y="2"/>
                    <a:pt x="13" y="1"/>
                  </a:cubicBezTo>
                  <a:cubicBezTo>
                    <a:pt x="13" y="1"/>
                    <a:pt x="13" y="1"/>
                    <a:pt x="13" y="1"/>
                  </a:cubicBezTo>
                  <a:cubicBezTo>
                    <a:pt x="13" y="0"/>
                    <a:pt x="13" y="0"/>
                    <a:pt x="13" y="0"/>
                  </a:cubicBezTo>
                  <a:cubicBezTo>
                    <a:pt x="14" y="0"/>
                    <a:pt x="14" y="0"/>
                    <a:pt x="14" y="0"/>
                  </a:cubicBezTo>
                  <a:cubicBezTo>
                    <a:pt x="14" y="0"/>
                    <a:pt x="14" y="0"/>
                    <a:pt x="14" y="0"/>
                  </a:cubicBezTo>
                  <a:cubicBezTo>
                    <a:pt x="14" y="0"/>
                    <a:pt x="14" y="0"/>
                    <a:pt x="14" y="0"/>
                  </a:cubicBezTo>
                  <a:cubicBezTo>
                    <a:pt x="14" y="0"/>
                    <a:pt x="14" y="0"/>
                    <a:pt x="14" y="1"/>
                  </a:cubicBezTo>
                  <a:cubicBezTo>
                    <a:pt x="15" y="1"/>
                    <a:pt x="15" y="1"/>
                    <a:pt x="15" y="1"/>
                  </a:cubicBezTo>
                  <a:cubicBezTo>
                    <a:pt x="15" y="1"/>
                    <a:pt x="16" y="2"/>
                    <a:pt x="16" y="2"/>
                  </a:cubicBezTo>
                  <a:cubicBezTo>
                    <a:pt x="16" y="2"/>
                    <a:pt x="16" y="2"/>
                    <a:pt x="16" y="2"/>
                  </a:cubicBezTo>
                  <a:cubicBezTo>
                    <a:pt x="17" y="1"/>
                    <a:pt x="17" y="1"/>
                    <a:pt x="17" y="1"/>
                  </a:cubicBezTo>
                  <a:cubicBezTo>
                    <a:pt x="17" y="1"/>
                    <a:pt x="17" y="1"/>
                    <a:pt x="17" y="1"/>
                  </a:cubicBezTo>
                  <a:cubicBezTo>
                    <a:pt x="17" y="1"/>
                    <a:pt x="17" y="1"/>
                    <a:pt x="17" y="1"/>
                  </a:cubicBezTo>
                  <a:cubicBezTo>
                    <a:pt x="17" y="2"/>
                    <a:pt x="18" y="2"/>
                    <a:pt x="18" y="2"/>
                  </a:cubicBezTo>
                  <a:cubicBezTo>
                    <a:pt x="18" y="3"/>
                    <a:pt x="18" y="3"/>
                    <a:pt x="18" y="3"/>
                  </a:cubicBezTo>
                  <a:cubicBezTo>
                    <a:pt x="18" y="4"/>
                    <a:pt x="18" y="4"/>
                    <a:pt x="18" y="4"/>
                  </a:cubicBezTo>
                  <a:cubicBezTo>
                    <a:pt x="18" y="4"/>
                    <a:pt x="18" y="4"/>
                    <a:pt x="18" y="4"/>
                  </a:cubicBezTo>
                  <a:cubicBezTo>
                    <a:pt x="19" y="4"/>
                    <a:pt x="20" y="5"/>
                    <a:pt x="20" y="6"/>
                  </a:cubicBezTo>
                  <a:cubicBezTo>
                    <a:pt x="20" y="7"/>
                    <a:pt x="19" y="8"/>
                    <a:pt x="18" y="9"/>
                  </a:cubicBezTo>
                  <a:cubicBezTo>
                    <a:pt x="18" y="10"/>
                    <a:pt x="18" y="10"/>
                    <a:pt x="18" y="10"/>
                  </a:cubicBezTo>
                  <a:cubicBezTo>
                    <a:pt x="18" y="13"/>
                    <a:pt x="20" y="14"/>
                    <a:pt x="23" y="14"/>
                  </a:cubicBezTo>
                  <a:cubicBezTo>
                    <a:pt x="25" y="14"/>
                    <a:pt x="25" y="14"/>
                    <a:pt x="25" y="14"/>
                  </a:cubicBezTo>
                  <a:cubicBezTo>
                    <a:pt x="26" y="14"/>
                    <a:pt x="27" y="15"/>
                    <a:pt x="29" y="15"/>
                  </a:cubicBezTo>
                  <a:cubicBezTo>
                    <a:pt x="30" y="16"/>
                    <a:pt x="31" y="16"/>
                    <a:pt x="31" y="16"/>
                  </a:cubicBezTo>
                  <a:cubicBezTo>
                    <a:pt x="32" y="16"/>
                    <a:pt x="32" y="16"/>
                    <a:pt x="32" y="15"/>
                  </a:cubicBezTo>
                  <a:cubicBezTo>
                    <a:pt x="32" y="15"/>
                    <a:pt x="31" y="14"/>
                    <a:pt x="28" y="14"/>
                  </a:cubicBezTo>
                  <a:cubicBezTo>
                    <a:pt x="23" y="12"/>
                    <a:pt x="20" y="10"/>
                    <a:pt x="20" y="6"/>
                  </a:cubicBezTo>
                  <a:cubicBezTo>
                    <a:pt x="20" y="3"/>
                    <a:pt x="23" y="1"/>
                    <a:pt x="26" y="1"/>
                  </a:cubicBezTo>
                  <a:cubicBezTo>
                    <a:pt x="27" y="1"/>
                    <a:pt x="28" y="1"/>
                    <a:pt x="29" y="1"/>
                  </a:cubicBezTo>
                  <a:cubicBezTo>
                    <a:pt x="31" y="2"/>
                    <a:pt x="31" y="2"/>
                    <a:pt x="31" y="2"/>
                  </a:cubicBezTo>
                  <a:cubicBezTo>
                    <a:pt x="31" y="2"/>
                    <a:pt x="31" y="2"/>
                    <a:pt x="31" y="2"/>
                  </a:cubicBezTo>
                  <a:cubicBezTo>
                    <a:pt x="32" y="2"/>
                    <a:pt x="32" y="2"/>
                    <a:pt x="32" y="1"/>
                  </a:cubicBezTo>
                  <a:cubicBezTo>
                    <a:pt x="32" y="0"/>
                    <a:pt x="32" y="0"/>
                    <a:pt x="32" y="0"/>
                  </a:cubicBezTo>
                  <a:cubicBezTo>
                    <a:pt x="33" y="0"/>
                    <a:pt x="34" y="1"/>
                    <a:pt x="34" y="2"/>
                  </a:cubicBezTo>
                  <a:cubicBezTo>
                    <a:pt x="35" y="2"/>
                    <a:pt x="35" y="3"/>
                    <a:pt x="35" y="4"/>
                  </a:cubicBezTo>
                  <a:cubicBezTo>
                    <a:pt x="35" y="5"/>
                    <a:pt x="35" y="5"/>
                    <a:pt x="34" y="6"/>
                  </a:cubicBezTo>
                  <a:cubicBezTo>
                    <a:pt x="33" y="7"/>
                    <a:pt x="32" y="7"/>
                    <a:pt x="31" y="7"/>
                  </a:cubicBezTo>
                  <a:cubicBezTo>
                    <a:pt x="30" y="7"/>
                    <a:pt x="28" y="7"/>
                    <a:pt x="26" y="5"/>
                  </a:cubicBezTo>
                  <a:cubicBezTo>
                    <a:pt x="25" y="5"/>
                    <a:pt x="25" y="5"/>
                    <a:pt x="24" y="5"/>
                  </a:cubicBezTo>
                  <a:cubicBezTo>
                    <a:pt x="24" y="5"/>
                    <a:pt x="23" y="5"/>
                    <a:pt x="23" y="6"/>
                  </a:cubicBezTo>
                  <a:cubicBezTo>
                    <a:pt x="23" y="6"/>
                    <a:pt x="24" y="7"/>
                    <a:pt x="25" y="7"/>
                  </a:cubicBezTo>
                  <a:cubicBezTo>
                    <a:pt x="26" y="7"/>
                    <a:pt x="27" y="8"/>
                    <a:pt x="27" y="8"/>
                  </a:cubicBezTo>
                  <a:cubicBezTo>
                    <a:pt x="29" y="9"/>
                    <a:pt x="30" y="9"/>
                    <a:pt x="31" y="10"/>
                  </a:cubicBezTo>
                  <a:cubicBezTo>
                    <a:pt x="34" y="11"/>
                    <a:pt x="36" y="13"/>
                    <a:pt x="36" y="15"/>
                  </a:cubicBezTo>
                  <a:cubicBezTo>
                    <a:pt x="36" y="17"/>
                    <a:pt x="34" y="19"/>
                    <a:pt x="32" y="19"/>
                  </a:cubicBezTo>
                  <a:cubicBezTo>
                    <a:pt x="31" y="19"/>
                    <a:pt x="31" y="19"/>
                    <a:pt x="30" y="19"/>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2" name="Freeform 73">
              <a:extLst>
                <a:ext uri="{FF2B5EF4-FFF2-40B4-BE49-F238E27FC236}">
                  <a16:creationId xmlns:a16="http://schemas.microsoft.com/office/drawing/2014/main" id="{604C8D79-ACA7-4D2C-941A-5F590DA3C720}"/>
                </a:ext>
              </a:extLst>
            </p:cNvPr>
            <p:cNvSpPr>
              <a:spLocks/>
            </p:cNvSpPr>
            <p:nvPr userDrawn="1"/>
          </p:nvSpPr>
          <p:spPr bwMode="auto">
            <a:xfrm>
              <a:off x="351" y="108"/>
              <a:ext cx="64" cy="69"/>
            </a:xfrm>
            <a:custGeom>
              <a:avLst/>
              <a:gdLst>
                <a:gd name="T0" fmla="*/ 30 w 31"/>
                <a:gd name="T1" fmla="*/ 30 h 33"/>
                <a:gd name="T2" fmla="*/ 30 w 31"/>
                <a:gd name="T3" fmla="*/ 28 h 33"/>
                <a:gd name="T4" fmla="*/ 30 w 31"/>
                <a:gd name="T5" fmla="*/ 25 h 33"/>
                <a:gd name="T6" fmla="*/ 31 w 31"/>
                <a:gd name="T7" fmla="*/ 25 h 33"/>
                <a:gd name="T8" fmla="*/ 30 w 31"/>
                <a:gd name="T9" fmla="*/ 23 h 33"/>
                <a:gd name="T10" fmla="*/ 24 w 31"/>
                <a:gd name="T11" fmla="*/ 16 h 33"/>
                <a:gd name="T12" fmla="*/ 29 w 31"/>
                <a:gd name="T13" fmla="*/ 17 h 33"/>
                <a:gd name="T14" fmla="*/ 29 w 31"/>
                <a:gd name="T15" fmla="*/ 11 h 33"/>
                <a:gd name="T16" fmla="*/ 25 w 31"/>
                <a:gd name="T17" fmla="*/ 9 h 33"/>
                <a:gd name="T18" fmla="*/ 25 w 31"/>
                <a:gd name="T19" fmla="*/ 10 h 33"/>
                <a:gd name="T20" fmla="*/ 21 w 31"/>
                <a:gd name="T21" fmla="*/ 7 h 33"/>
                <a:gd name="T22" fmla="*/ 21 w 31"/>
                <a:gd name="T23" fmla="*/ 8 h 33"/>
                <a:gd name="T24" fmla="*/ 26 w 31"/>
                <a:gd name="T25" fmla="*/ 4 h 33"/>
                <a:gd name="T26" fmla="*/ 29 w 31"/>
                <a:gd name="T27" fmla="*/ 4 h 33"/>
                <a:gd name="T28" fmla="*/ 24 w 31"/>
                <a:gd name="T29" fmla="*/ 2 h 33"/>
                <a:gd name="T30" fmla="*/ 31 w 31"/>
                <a:gd name="T31" fmla="*/ 1 h 33"/>
                <a:gd name="T32" fmla="*/ 29 w 31"/>
                <a:gd name="T33" fmla="*/ 2 h 33"/>
                <a:gd name="T34" fmla="*/ 25 w 31"/>
                <a:gd name="T35" fmla="*/ 11 h 33"/>
                <a:gd name="T36" fmla="*/ 21 w 31"/>
                <a:gd name="T37" fmla="*/ 14 h 33"/>
                <a:gd name="T38" fmla="*/ 12 w 31"/>
                <a:gd name="T39" fmla="*/ 18 h 33"/>
                <a:gd name="T40" fmla="*/ 8 w 31"/>
                <a:gd name="T41" fmla="*/ 16 h 33"/>
                <a:gd name="T42" fmla="*/ 9 w 31"/>
                <a:gd name="T43" fmla="*/ 14 h 33"/>
                <a:gd name="T44" fmla="*/ 10 w 31"/>
                <a:gd name="T45" fmla="*/ 17 h 33"/>
                <a:gd name="T46" fmla="*/ 13 w 31"/>
                <a:gd name="T47" fmla="*/ 16 h 33"/>
                <a:gd name="T48" fmla="*/ 13 w 31"/>
                <a:gd name="T49" fmla="*/ 14 h 33"/>
                <a:gd name="T50" fmla="*/ 15 w 31"/>
                <a:gd name="T51" fmla="*/ 14 h 33"/>
                <a:gd name="T52" fmla="*/ 13 w 31"/>
                <a:gd name="T53" fmla="*/ 12 h 33"/>
                <a:gd name="T54" fmla="*/ 14 w 31"/>
                <a:gd name="T55" fmla="*/ 6 h 33"/>
                <a:gd name="T56" fmla="*/ 15 w 31"/>
                <a:gd name="T57" fmla="*/ 7 h 33"/>
                <a:gd name="T58" fmla="*/ 14 w 31"/>
                <a:gd name="T59" fmla="*/ 3 h 33"/>
                <a:gd name="T60" fmla="*/ 14 w 31"/>
                <a:gd name="T61" fmla="*/ 1 h 33"/>
                <a:gd name="T62" fmla="*/ 12 w 31"/>
                <a:gd name="T63" fmla="*/ 2 h 33"/>
                <a:gd name="T64" fmla="*/ 10 w 31"/>
                <a:gd name="T65" fmla="*/ 1 h 33"/>
                <a:gd name="T66" fmla="*/ 9 w 31"/>
                <a:gd name="T67" fmla="*/ 3 h 33"/>
                <a:gd name="T68" fmla="*/ 7 w 31"/>
                <a:gd name="T69" fmla="*/ 3 h 33"/>
                <a:gd name="T70" fmla="*/ 5 w 31"/>
                <a:gd name="T71" fmla="*/ 5 h 33"/>
                <a:gd name="T72" fmla="*/ 7 w 31"/>
                <a:gd name="T73" fmla="*/ 6 h 33"/>
                <a:gd name="T74" fmla="*/ 8 w 31"/>
                <a:gd name="T75" fmla="*/ 10 h 33"/>
                <a:gd name="T76" fmla="*/ 8 w 31"/>
                <a:gd name="T77" fmla="*/ 12 h 33"/>
                <a:gd name="T78" fmla="*/ 9 w 31"/>
                <a:gd name="T79" fmla="*/ 22 h 33"/>
                <a:gd name="T80" fmla="*/ 3 w 31"/>
                <a:gd name="T81" fmla="*/ 31 h 33"/>
                <a:gd name="T82" fmla="*/ 5 w 31"/>
                <a:gd name="T83" fmla="*/ 30 h 33"/>
                <a:gd name="T84" fmla="*/ 6 w 31"/>
                <a:gd name="T85" fmla="*/ 31 h 33"/>
                <a:gd name="T86" fmla="*/ 7 w 31"/>
                <a:gd name="T87" fmla="*/ 27 h 33"/>
                <a:gd name="T88" fmla="*/ 9 w 31"/>
                <a:gd name="T89" fmla="*/ 26 h 33"/>
                <a:gd name="T90" fmla="*/ 10 w 31"/>
                <a:gd name="T91" fmla="*/ 26 h 33"/>
                <a:gd name="T92" fmla="*/ 12 w 31"/>
                <a:gd name="T93" fmla="*/ 23 h 33"/>
                <a:gd name="T94" fmla="*/ 13 w 31"/>
                <a:gd name="T95" fmla="*/ 22 h 33"/>
                <a:gd name="T96" fmla="*/ 14 w 31"/>
                <a:gd name="T97" fmla="*/ 19 h 33"/>
                <a:gd name="T98" fmla="*/ 17 w 31"/>
                <a:gd name="T99" fmla="*/ 18 h 33"/>
                <a:gd name="T100" fmla="*/ 19 w 31"/>
                <a:gd name="T101" fmla="*/ 17 h 33"/>
                <a:gd name="T102" fmla="*/ 20 w 31"/>
                <a:gd name="T103" fmla="*/ 18 h 33"/>
                <a:gd name="T104" fmla="*/ 26 w 31"/>
                <a:gd name="T105" fmla="*/ 33 h 33"/>
                <a:gd name="T106" fmla="*/ 28 w 31"/>
                <a:gd name="T107" fmla="*/ 32 h 33"/>
                <a:gd name="T108" fmla="*/ 30 w 31"/>
                <a:gd name="T109" fmla="*/ 3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3">
                  <a:moveTo>
                    <a:pt x="31" y="33"/>
                  </a:moveTo>
                  <a:cubicBezTo>
                    <a:pt x="31" y="32"/>
                    <a:pt x="31" y="32"/>
                    <a:pt x="31" y="32"/>
                  </a:cubicBezTo>
                  <a:cubicBezTo>
                    <a:pt x="31" y="32"/>
                    <a:pt x="31" y="32"/>
                    <a:pt x="31" y="32"/>
                  </a:cubicBezTo>
                  <a:cubicBezTo>
                    <a:pt x="31" y="31"/>
                    <a:pt x="31" y="31"/>
                    <a:pt x="31" y="30"/>
                  </a:cubicBezTo>
                  <a:cubicBezTo>
                    <a:pt x="31" y="30"/>
                    <a:pt x="31" y="30"/>
                    <a:pt x="30" y="30"/>
                  </a:cubicBezTo>
                  <a:cubicBezTo>
                    <a:pt x="30" y="29"/>
                    <a:pt x="30" y="29"/>
                    <a:pt x="30" y="29"/>
                  </a:cubicBezTo>
                  <a:cubicBezTo>
                    <a:pt x="30" y="29"/>
                    <a:pt x="30" y="28"/>
                    <a:pt x="30" y="28"/>
                  </a:cubicBezTo>
                  <a:cubicBezTo>
                    <a:pt x="30" y="28"/>
                    <a:pt x="30" y="28"/>
                    <a:pt x="30" y="28"/>
                  </a:cubicBezTo>
                  <a:cubicBezTo>
                    <a:pt x="30" y="28"/>
                    <a:pt x="30" y="28"/>
                    <a:pt x="30" y="28"/>
                  </a:cubicBezTo>
                  <a:cubicBezTo>
                    <a:pt x="30" y="28"/>
                    <a:pt x="30" y="28"/>
                    <a:pt x="30" y="28"/>
                  </a:cubicBezTo>
                  <a:cubicBezTo>
                    <a:pt x="30" y="28"/>
                    <a:pt x="31" y="28"/>
                    <a:pt x="31" y="28"/>
                  </a:cubicBezTo>
                  <a:cubicBezTo>
                    <a:pt x="31" y="28"/>
                    <a:pt x="31" y="28"/>
                    <a:pt x="31" y="27"/>
                  </a:cubicBezTo>
                  <a:cubicBezTo>
                    <a:pt x="31" y="26"/>
                    <a:pt x="31" y="26"/>
                    <a:pt x="30" y="26"/>
                  </a:cubicBezTo>
                  <a:cubicBezTo>
                    <a:pt x="30" y="25"/>
                    <a:pt x="30" y="25"/>
                    <a:pt x="30" y="25"/>
                  </a:cubicBezTo>
                  <a:cubicBezTo>
                    <a:pt x="30" y="25"/>
                    <a:pt x="30" y="25"/>
                    <a:pt x="30" y="25"/>
                  </a:cubicBezTo>
                  <a:cubicBezTo>
                    <a:pt x="30" y="25"/>
                    <a:pt x="30" y="25"/>
                    <a:pt x="30" y="25"/>
                  </a:cubicBezTo>
                  <a:cubicBezTo>
                    <a:pt x="30" y="25"/>
                    <a:pt x="30" y="25"/>
                    <a:pt x="30" y="25"/>
                  </a:cubicBezTo>
                  <a:cubicBezTo>
                    <a:pt x="31" y="25"/>
                    <a:pt x="31" y="25"/>
                    <a:pt x="31" y="25"/>
                  </a:cubicBezTo>
                  <a:cubicBezTo>
                    <a:pt x="31" y="25"/>
                    <a:pt x="31" y="25"/>
                    <a:pt x="31" y="25"/>
                  </a:cubicBezTo>
                  <a:cubicBezTo>
                    <a:pt x="31" y="25"/>
                    <a:pt x="31" y="25"/>
                    <a:pt x="31" y="25"/>
                  </a:cubicBezTo>
                  <a:cubicBezTo>
                    <a:pt x="31" y="24"/>
                    <a:pt x="31" y="24"/>
                    <a:pt x="31" y="24"/>
                  </a:cubicBezTo>
                  <a:cubicBezTo>
                    <a:pt x="31" y="24"/>
                    <a:pt x="31" y="24"/>
                    <a:pt x="31" y="24"/>
                  </a:cubicBezTo>
                  <a:cubicBezTo>
                    <a:pt x="31" y="23"/>
                    <a:pt x="31" y="23"/>
                    <a:pt x="30" y="23"/>
                  </a:cubicBezTo>
                  <a:cubicBezTo>
                    <a:pt x="30" y="23"/>
                    <a:pt x="30" y="23"/>
                    <a:pt x="30" y="23"/>
                  </a:cubicBezTo>
                  <a:cubicBezTo>
                    <a:pt x="30" y="23"/>
                    <a:pt x="30" y="23"/>
                    <a:pt x="30" y="23"/>
                  </a:cubicBezTo>
                  <a:cubicBezTo>
                    <a:pt x="29" y="23"/>
                    <a:pt x="29" y="23"/>
                    <a:pt x="29" y="23"/>
                  </a:cubicBezTo>
                  <a:cubicBezTo>
                    <a:pt x="28" y="23"/>
                    <a:pt x="27" y="22"/>
                    <a:pt x="27" y="21"/>
                  </a:cubicBezTo>
                  <a:cubicBezTo>
                    <a:pt x="26" y="18"/>
                    <a:pt x="26" y="18"/>
                    <a:pt x="26" y="18"/>
                  </a:cubicBezTo>
                  <a:cubicBezTo>
                    <a:pt x="26" y="18"/>
                    <a:pt x="25" y="17"/>
                    <a:pt x="24" y="16"/>
                  </a:cubicBezTo>
                  <a:cubicBezTo>
                    <a:pt x="24" y="16"/>
                    <a:pt x="24" y="16"/>
                    <a:pt x="24" y="16"/>
                  </a:cubicBezTo>
                  <a:cubicBezTo>
                    <a:pt x="23" y="16"/>
                    <a:pt x="23" y="16"/>
                    <a:pt x="23" y="16"/>
                  </a:cubicBezTo>
                  <a:cubicBezTo>
                    <a:pt x="23" y="16"/>
                    <a:pt x="23" y="16"/>
                    <a:pt x="23" y="16"/>
                  </a:cubicBezTo>
                  <a:cubicBezTo>
                    <a:pt x="23" y="16"/>
                    <a:pt x="23" y="16"/>
                    <a:pt x="23" y="16"/>
                  </a:cubicBezTo>
                  <a:cubicBezTo>
                    <a:pt x="24" y="16"/>
                    <a:pt x="25" y="16"/>
                    <a:pt x="26" y="16"/>
                  </a:cubicBezTo>
                  <a:cubicBezTo>
                    <a:pt x="27" y="17"/>
                    <a:pt x="28" y="17"/>
                    <a:pt x="29" y="17"/>
                  </a:cubicBezTo>
                  <a:cubicBezTo>
                    <a:pt x="30" y="17"/>
                    <a:pt x="31" y="16"/>
                    <a:pt x="31" y="14"/>
                  </a:cubicBezTo>
                  <a:cubicBezTo>
                    <a:pt x="31" y="14"/>
                    <a:pt x="31" y="13"/>
                    <a:pt x="31" y="12"/>
                  </a:cubicBezTo>
                  <a:cubicBezTo>
                    <a:pt x="30" y="11"/>
                    <a:pt x="30" y="11"/>
                    <a:pt x="29" y="10"/>
                  </a:cubicBezTo>
                  <a:cubicBezTo>
                    <a:pt x="29" y="10"/>
                    <a:pt x="29" y="10"/>
                    <a:pt x="29" y="10"/>
                  </a:cubicBezTo>
                  <a:cubicBezTo>
                    <a:pt x="29" y="10"/>
                    <a:pt x="29" y="10"/>
                    <a:pt x="29" y="11"/>
                  </a:cubicBezTo>
                  <a:cubicBezTo>
                    <a:pt x="29" y="11"/>
                    <a:pt x="29" y="11"/>
                    <a:pt x="29" y="11"/>
                  </a:cubicBezTo>
                  <a:cubicBezTo>
                    <a:pt x="29" y="11"/>
                    <a:pt x="29" y="11"/>
                    <a:pt x="29" y="11"/>
                  </a:cubicBezTo>
                  <a:cubicBezTo>
                    <a:pt x="29" y="11"/>
                    <a:pt x="29" y="11"/>
                    <a:pt x="28" y="11"/>
                  </a:cubicBezTo>
                  <a:cubicBezTo>
                    <a:pt x="28" y="11"/>
                    <a:pt x="28" y="11"/>
                    <a:pt x="28" y="11"/>
                  </a:cubicBezTo>
                  <a:cubicBezTo>
                    <a:pt x="27" y="9"/>
                    <a:pt x="26" y="9"/>
                    <a:pt x="25" y="9"/>
                  </a:cubicBezTo>
                  <a:cubicBezTo>
                    <a:pt x="25" y="9"/>
                    <a:pt x="25" y="9"/>
                    <a:pt x="25" y="9"/>
                  </a:cubicBezTo>
                  <a:cubicBezTo>
                    <a:pt x="25" y="9"/>
                    <a:pt x="25" y="9"/>
                    <a:pt x="25" y="9"/>
                  </a:cubicBezTo>
                  <a:cubicBezTo>
                    <a:pt x="25" y="9"/>
                    <a:pt x="25" y="10"/>
                    <a:pt x="25" y="10"/>
                  </a:cubicBezTo>
                  <a:cubicBezTo>
                    <a:pt x="25" y="10"/>
                    <a:pt x="25" y="10"/>
                    <a:pt x="25" y="10"/>
                  </a:cubicBezTo>
                  <a:cubicBezTo>
                    <a:pt x="25" y="10"/>
                    <a:pt x="25" y="10"/>
                    <a:pt x="25" y="10"/>
                  </a:cubicBezTo>
                  <a:cubicBezTo>
                    <a:pt x="25" y="10"/>
                    <a:pt x="25" y="10"/>
                    <a:pt x="25" y="10"/>
                  </a:cubicBezTo>
                  <a:cubicBezTo>
                    <a:pt x="24" y="10"/>
                    <a:pt x="24" y="9"/>
                    <a:pt x="24" y="9"/>
                  </a:cubicBezTo>
                  <a:cubicBezTo>
                    <a:pt x="24" y="9"/>
                    <a:pt x="24" y="9"/>
                    <a:pt x="24" y="9"/>
                  </a:cubicBezTo>
                  <a:cubicBezTo>
                    <a:pt x="23" y="8"/>
                    <a:pt x="23" y="8"/>
                    <a:pt x="22" y="7"/>
                  </a:cubicBezTo>
                  <a:cubicBezTo>
                    <a:pt x="21" y="7"/>
                    <a:pt x="21" y="7"/>
                    <a:pt x="21" y="7"/>
                  </a:cubicBezTo>
                  <a:cubicBezTo>
                    <a:pt x="21" y="7"/>
                    <a:pt x="21" y="7"/>
                    <a:pt x="21" y="7"/>
                  </a:cubicBezTo>
                  <a:cubicBezTo>
                    <a:pt x="21" y="7"/>
                    <a:pt x="21" y="7"/>
                    <a:pt x="21" y="7"/>
                  </a:cubicBezTo>
                  <a:cubicBezTo>
                    <a:pt x="21" y="7"/>
                    <a:pt x="21" y="7"/>
                    <a:pt x="21" y="7"/>
                  </a:cubicBezTo>
                  <a:cubicBezTo>
                    <a:pt x="21" y="8"/>
                    <a:pt x="21" y="8"/>
                    <a:pt x="21" y="8"/>
                  </a:cubicBezTo>
                  <a:cubicBezTo>
                    <a:pt x="21" y="8"/>
                    <a:pt x="21" y="8"/>
                    <a:pt x="21" y="8"/>
                  </a:cubicBezTo>
                  <a:cubicBezTo>
                    <a:pt x="21" y="8"/>
                    <a:pt x="20" y="8"/>
                    <a:pt x="20" y="7"/>
                  </a:cubicBezTo>
                  <a:cubicBezTo>
                    <a:pt x="19" y="6"/>
                    <a:pt x="19" y="6"/>
                    <a:pt x="19" y="5"/>
                  </a:cubicBezTo>
                  <a:cubicBezTo>
                    <a:pt x="19" y="4"/>
                    <a:pt x="20" y="3"/>
                    <a:pt x="22" y="3"/>
                  </a:cubicBezTo>
                  <a:cubicBezTo>
                    <a:pt x="22" y="3"/>
                    <a:pt x="23" y="3"/>
                    <a:pt x="24" y="3"/>
                  </a:cubicBezTo>
                  <a:cubicBezTo>
                    <a:pt x="26" y="4"/>
                    <a:pt x="26" y="4"/>
                    <a:pt x="26" y="4"/>
                  </a:cubicBezTo>
                  <a:cubicBezTo>
                    <a:pt x="27" y="5"/>
                    <a:pt x="27" y="5"/>
                    <a:pt x="28" y="5"/>
                  </a:cubicBezTo>
                  <a:cubicBezTo>
                    <a:pt x="28" y="5"/>
                    <a:pt x="28" y="5"/>
                    <a:pt x="29" y="5"/>
                  </a:cubicBezTo>
                  <a:cubicBezTo>
                    <a:pt x="29" y="5"/>
                    <a:pt x="29" y="5"/>
                    <a:pt x="29" y="5"/>
                  </a:cubicBezTo>
                  <a:cubicBezTo>
                    <a:pt x="29" y="5"/>
                    <a:pt x="29" y="5"/>
                    <a:pt x="29" y="4"/>
                  </a:cubicBezTo>
                  <a:cubicBezTo>
                    <a:pt x="29" y="4"/>
                    <a:pt x="29" y="4"/>
                    <a:pt x="29" y="4"/>
                  </a:cubicBezTo>
                  <a:cubicBezTo>
                    <a:pt x="28" y="4"/>
                    <a:pt x="27" y="4"/>
                    <a:pt x="26" y="3"/>
                  </a:cubicBezTo>
                  <a:cubicBezTo>
                    <a:pt x="25" y="3"/>
                    <a:pt x="25" y="2"/>
                    <a:pt x="25" y="2"/>
                  </a:cubicBezTo>
                  <a:cubicBezTo>
                    <a:pt x="24" y="2"/>
                    <a:pt x="24" y="2"/>
                    <a:pt x="24" y="2"/>
                  </a:cubicBezTo>
                  <a:cubicBezTo>
                    <a:pt x="24" y="2"/>
                    <a:pt x="24" y="2"/>
                    <a:pt x="24" y="2"/>
                  </a:cubicBezTo>
                  <a:cubicBezTo>
                    <a:pt x="24" y="2"/>
                    <a:pt x="24" y="2"/>
                    <a:pt x="24" y="2"/>
                  </a:cubicBezTo>
                  <a:cubicBezTo>
                    <a:pt x="26" y="2"/>
                    <a:pt x="26" y="2"/>
                    <a:pt x="26" y="2"/>
                  </a:cubicBezTo>
                  <a:cubicBezTo>
                    <a:pt x="27" y="3"/>
                    <a:pt x="27" y="3"/>
                    <a:pt x="27" y="3"/>
                  </a:cubicBezTo>
                  <a:cubicBezTo>
                    <a:pt x="28" y="3"/>
                    <a:pt x="29" y="3"/>
                    <a:pt x="30" y="3"/>
                  </a:cubicBezTo>
                  <a:cubicBezTo>
                    <a:pt x="30" y="3"/>
                    <a:pt x="31" y="3"/>
                    <a:pt x="31" y="2"/>
                  </a:cubicBezTo>
                  <a:cubicBezTo>
                    <a:pt x="31" y="2"/>
                    <a:pt x="31" y="2"/>
                    <a:pt x="31" y="1"/>
                  </a:cubicBezTo>
                  <a:cubicBezTo>
                    <a:pt x="30" y="1"/>
                    <a:pt x="30" y="1"/>
                    <a:pt x="30" y="1"/>
                  </a:cubicBezTo>
                  <a:cubicBezTo>
                    <a:pt x="30" y="1"/>
                    <a:pt x="30" y="1"/>
                    <a:pt x="30" y="1"/>
                  </a:cubicBezTo>
                  <a:cubicBezTo>
                    <a:pt x="30" y="1"/>
                    <a:pt x="30" y="1"/>
                    <a:pt x="30" y="1"/>
                  </a:cubicBezTo>
                  <a:cubicBezTo>
                    <a:pt x="30" y="2"/>
                    <a:pt x="30" y="2"/>
                    <a:pt x="30" y="2"/>
                  </a:cubicBezTo>
                  <a:cubicBezTo>
                    <a:pt x="30" y="2"/>
                    <a:pt x="30" y="2"/>
                    <a:pt x="29" y="2"/>
                  </a:cubicBezTo>
                  <a:cubicBezTo>
                    <a:pt x="29" y="2"/>
                    <a:pt x="29" y="2"/>
                    <a:pt x="29" y="2"/>
                  </a:cubicBezTo>
                  <a:cubicBezTo>
                    <a:pt x="26" y="2"/>
                    <a:pt x="26" y="2"/>
                    <a:pt x="26" y="2"/>
                  </a:cubicBezTo>
                  <a:cubicBezTo>
                    <a:pt x="24" y="1"/>
                    <a:pt x="24" y="1"/>
                    <a:pt x="23" y="1"/>
                  </a:cubicBezTo>
                  <a:cubicBezTo>
                    <a:pt x="20" y="1"/>
                    <a:pt x="18" y="3"/>
                    <a:pt x="18" y="5"/>
                  </a:cubicBezTo>
                  <a:cubicBezTo>
                    <a:pt x="18" y="8"/>
                    <a:pt x="20" y="9"/>
                    <a:pt x="25" y="11"/>
                  </a:cubicBezTo>
                  <a:cubicBezTo>
                    <a:pt x="29" y="13"/>
                    <a:pt x="30" y="13"/>
                    <a:pt x="30" y="14"/>
                  </a:cubicBezTo>
                  <a:cubicBezTo>
                    <a:pt x="30" y="15"/>
                    <a:pt x="29" y="16"/>
                    <a:pt x="28" y="16"/>
                  </a:cubicBezTo>
                  <a:cubicBezTo>
                    <a:pt x="28" y="16"/>
                    <a:pt x="28" y="16"/>
                    <a:pt x="28" y="15"/>
                  </a:cubicBezTo>
                  <a:cubicBezTo>
                    <a:pt x="27" y="15"/>
                    <a:pt x="27" y="15"/>
                    <a:pt x="25" y="15"/>
                  </a:cubicBezTo>
                  <a:cubicBezTo>
                    <a:pt x="24" y="15"/>
                    <a:pt x="23" y="14"/>
                    <a:pt x="21" y="14"/>
                  </a:cubicBezTo>
                  <a:cubicBezTo>
                    <a:pt x="18" y="14"/>
                    <a:pt x="16" y="15"/>
                    <a:pt x="14" y="17"/>
                  </a:cubicBezTo>
                  <a:cubicBezTo>
                    <a:pt x="14" y="17"/>
                    <a:pt x="14" y="17"/>
                    <a:pt x="13" y="17"/>
                  </a:cubicBezTo>
                  <a:cubicBezTo>
                    <a:pt x="13" y="17"/>
                    <a:pt x="13" y="17"/>
                    <a:pt x="13" y="17"/>
                  </a:cubicBezTo>
                  <a:cubicBezTo>
                    <a:pt x="12" y="17"/>
                    <a:pt x="12" y="17"/>
                    <a:pt x="12" y="17"/>
                  </a:cubicBezTo>
                  <a:cubicBezTo>
                    <a:pt x="12" y="17"/>
                    <a:pt x="12" y="17"/>
                    <a:pt x="12" y="18"/>
                  </a:cubicBezTo>
                  <a:cubicBezTo>
                    <a:pt x="11" y="19"/>
                    <a:pt x="11" y="19"/>
                    <a:pt x="11" y="19"/>
                  </a:cubicBezTo>
                  <a:cubicBezTo>
                    <a:pt x="11" y="19"/>
                    <a:pt x="11" y="19"/>
                    <a:pt x="11" y="19"/>
                  </a:cubicBezTo>
                  <a:cubicBezTo>
                    <a:pt x="10" y="19"/>
                    <a:pt x="10" y="19"/>
                    <a:pt x="10" y="18"/>
                  </a:cubicBezTo>
                  <a:cubicBezTo>
                    <a:pt x="10" y="17"/>
                    <a:pt x="9" y="17"/>
                    <a:pt x="9" y="17"/>
                  </a:cubicBezTo>
                  <a:cubicBezTo>
                    <a:pt x="8" y="16"/>
                    <a:pt x="8" y="16"/>
                    <a:pt x="8" y="16"/>
                  </a:cubicBezTo>
                  <a:cubicBezTo>
                    <a:pt x="8" y="16"/>
                    <a:pt x="8" y="16"/>
                    <a:pt x="8" y="16"/>
                  </a:cubicBezTo>
                  <a:cubicBezTo>
                    <a:pt x="8" y="16"/>
                    <a:pt x="8" y="16"/>
                    <a:pt x="8" y="15"/>
                  </a:cubicBezTo>
                  <a:cubicBezTo>
                    <a:pt x="8" y="15"/>
                    <a:pt x="8" y="15"/>
                    <a:pt x="9" y="15"/>
                  </a:cubicBezTo>
                  <a:cubicBezTo>
                    <a:pt x="9" y="15"/>
                    <a:pt x="9" y="15"/>
                    <a:pt x="9" y="15"/>
                  </a:cubicBezTo>
                  <a:cubicBezTo>
                    <a:pt x="9" y="14"/>
                    <a:pt x="9" y="14"/>
                    <a:pt x="9" y="14"/>
                  </a:cubicBezTo>
                  <a:cubicBezTo>
                    <a:pt x="9" y="14"/>
                    <a:pt x="9" y="14"/>
                    <a:pt x="9" y="14"/>
                  </a:cubicBezTo>
                  <a:cubicBezTo>
                    <a:pt x="9" y="14"/>
                    <a:pt x="9" y="14"/>
                    <a:pt x="9" y="15"/>
                  </a:cubicBezTo>
                  <a:cubicBezTo>
                    <a:pt x="9" y="15"/>
                    <a:pt x="9" y="16"/>
                    <a:pt x="10" y="16"/>
                  </a:cubicBezTo>
                  <a:cubicBezTo>
                    <a:pt x="10" y="17"/>
                    <a:pt x="10" y="17"/>
                    <a:pt x="10" y="17"/>
                  </a:cubicBezTo>
                  <a:cubicBezTo>
                    <a:pt x="10" y="17"/>
                    <a:pt x="10" y="17"/>
                    <a:pt x="10" y="17"/>
                  </a:cubicBezTo>
                  <a:cubicBezTo>
                    <a:pt x="11" y="17"/>
                    <a:pt x="11" y="16"/>
                    <a:pt x="11" y="15"/>
                  </a:cubicBezTo>
                  <a:cubicBezTo>
                    <a:pt x="11" y="15"/>
                    <a:pt x="11" y="14"/>
                    <a:pt x="12" y="14"/>
                  </a:cubicBezTo>
                  <a:cubicBezTo>
                    <a:pt x="12" y="14"/>
                    <a:pt x="12" y="14"/>
                    <a:pt x="12" y="15"/>
                  </a:cubicBezTo>
                  <a:cubicBezTo>
                    <a:pt x="12" y="15"/>
                    <a:pt x="12" y="15"/>
                    <a:pt x="12" y="16"/>
                  </a:cubicBezTo>
                  <a:cubicBezTo>
                    <a:pt x="13" y="16"/>
                    <a:pt x="13" y="16"/>
                    <a:pt x="13" y="16"/>
                  </a:cubicBezTo>
                  <a:cubicBezTo>
                    <a:pt x="13" y="16"/>
                    <a:pt x="13" y="16"/>
                    <a:pt x="13" y="16"/>
                  </a:cubicBezTo>
                  <a:cubicBezTo>
                    <a:pt x="13" y="16"/>
                    <a:pt x="13" y="16"/>
                    <a:pt x="13" y="15"/>
                  </a:cubicBezTo>
                  <a:cubicBezTo>
                    <a:pt x="13" y="15"/>
                    <a:pt x="13" y="15"/>
                    <a:pt x="13" y="15"/>
                  </a:cubicBezTo>
                  <a:cubicBezTo>
                    <a:pt x="13" y="14"/>
                    <a:pt x="13" y="14"/>
                    <a:pt x="13" y="14"/>
                  </a:cubicBezTo>
                  <a:cubicBezTo>
                    <a:pt x="13" y="14"/>
                    <a:pt x="13" y="14"/>
                    <a:pt x="13" y="14"/>
                  </a:cubicBezTo>
                  <a:cubicBezTo>
                    <a:pt x="13" y="14"/>
                    <a:pt x="13" y="13"/>
                    <a:pt x="13" y="13"/>
                  </a:cubicBezTo>
                  <a:cubicBezTo>
                    <a:pt x="14" y="13"/>
                    <a:pt x="14" y="14"/>
                    <a:pt x="14" y="14"/>
                  </a:cubicBezTo>
                  <a:cubicBezTo>
                    <a:pt x="14" y="14"/>
                    <a:pt x="14" y="14"/>
                    <a:pt x="14" y="14"/>
                  </a:cubicBezTo>
                  <a:cubicBezTo>
                    <a:pt x="14" y="14"/>
                    <a:pt x="15" y="14"/>
                    <a:pt x="15" y="14"/>
                  </a:cubicBezTo>
                  <a:cubicBezTo>
                    <a:pt x="15" y="14"/>
                    <a:pt x="15" y="14"/>
                    <a:pt x="15" y="14"/>
                  </a:cubicBezTo>
                  <a:cubicBezTo>
                    <a:pt x="15" y="14"/>
                    <a:pt x="15" y="14"/>
                    <a:pt x="15" y="13"/>
                  </a:cubicBezTo>
                  <a:cubicBezTo>
                    <a:pt x="15" y="13"/>
                    <a:pt x="15" y="13"/>
                    <a:pt x="15" y="13"/>
                  </a:cubicBezTo>
                  <a:cubicBezTo>
                    <a:pt x="14" y="12"/>
                    <a:pt x="14" y="12"/>
                    <a:pt x="14" y="12"/>
                  </a:cubicBezTo>
                  <a:cubicBezTo>
                    <a:pt x="14" y="12"/>
                    <a:pt x="14" y="12"/>
                    <a:pt x="14" y="12"/>
                  </a:cubicBezTo>
                  <a:cubicBezTo>
                    <a:pt x="13" y="12"/>
                    <a:pt x="13" y="12"/>
                    <a:pt x="13" y="12"/>
                  </a:cubicBezTo>
                  <a:cubicBezTo>
                    <a:pt x="13" y="12"/>
                    <a:pt x="13" y="12"/>
                    <a:pt x="13" y="12"/>
                  </a:cubicBezTo>
                  <a:cubicBezTo>
                    <a:pt x="13" y="12"/>
                    <a:pt x="13" y="12"/>
                    <a:pt x="13" y="12"/>
                  </a:cubicBezTo>
                  <a:cubicBezTo>
                    <a:pt x="13" y="12"/>
                    <a:pt x="13" y="11"/>
                    <a:pt x="13" y="11"/>
                  </a:cubicBezTo>
                  <a:cubicBezTo>
                    <a:pt x="14" y="10"/>
                    <a:pt x="14" y="9"/>
                    <a:pt x="14" y="8"/>
                  </a:cubicBezTo>
                  <a:cubicBezTo>
                    <a:pt x="14" y="6"/>
                    <a:pt x="14" y="6"/>
                    <a:pt x="14" y="6"/>
                  </a:cubicBezTo>
                  <a:cubicBezTo>
                    <a:pt x="14" y="5"/>
                    <a:pt x="14" y="5"/>
                    <a:pt x="14" y="5"/>
                  </a:cubicBezTo>
                  <a:cubicBezTo>
                    <a:pt x="15" y="5"/>
                    <a:pt x="15" y="5"/>
                    <a:pt x="15" y="5"/>
                  </a:cubicBezTo>
                  <a:cubicBezTo>
                    <a:pt x="15" y="6"/>
                    <a:pt x="15" y="6"/>
                    <a:pt x="15" y="6"/>
                  </a:cubicBezTo>
                  <a:cubicBezTo>
                    <a:pt x="15" y="6"/>
                    <a:pt x="15" y="6"/>
                    <a:pt x="15" y="6"/>
                  </a:cubicBezTo>
                  <a:cubicBezTo>
                    <a:pt x="15" y="7"/>
                    <a:pt x="15" y="7"/>
                    <a:pt x="15" y="7"/>
                  </a:cubicBezTo>
                  <a:cubicBezTo>
                    <a:pt x="15" y="7"/>
                    <a:pt x="15" y="7"/>
                    <a:pt x="15" y="7"/>
                  </a:cubicBezTo>
                  <a:cubicBezTo>
                    <a:pt x="16" y="6"/>
                    <a:pt x="16" y="6"/>
                    <a:pt x="16" y="6"/>
                  </a:cubicBezTo>
                  <a:cubicBezTo>
                    <a:pt x="16" y="6"/>
                    <a:pt x="16" y="5"/>
                    <a:pt x="16" y="5"/>
                  </a:cubicBezTo>
                  <a:cubicBezTo>
                    <a:pt x="16" y="4"/>
                    <a:pt x="16" y="4"/>
                    <a:pt x="15" y="4"/>
                  </a:cubicBezTo>
                  <a:cubicBezTo>
                    <a:pt x="14" y="4"/>
                    <a:pt x="14" y="3"/>
                    <a:pt x="14" y="3"/>
                  </a:cubicBezTo>
                  <a:cubicBezTo>
                    <a:pt x="14" y="3"/>
                    <a:pt x="14" y="3"/>
                    <a:pt x="14" y="3"/>
                  </a:cubicBezTo>
                  <a:cubicBezTo>
                    <a:pt x="14" y="3"/>
                    <a:pt x="14" y="3"/>
                    <a:pt x="14" y="3"/>
                  </a:cubicBezTo>
                  <a:cubicBezTo>
                    <a:pt x="14" y="2"/>
                    <a:pt x="14" y="2"/>
                    <a:pt x="14" y="2"/>
                  </a:cubicBezTo>
                  <a:cubicBezTo>
                    <a:pt x="14" y="2"/>
                    <a:pt x="14" y="2"/>
                    <a:pt x="14" y="2"/>
                  </a:cubicBezTo>
                  <a:cubicBezTo>
                    <a:pt x="14" y="1"/>
                    <a:pt x="14" y="1"/>
                    <a:pt x="14" y="1"/>
                  </a:cubicBezTo>
                  <a:cubicBezTo>
                    <a:pt x="14" y="2"/>
                    <a:pt x="14" y="2"/>
                    <a:pt x="14" y="2"/>
                  </a:cubicBezTo>
                  <a:cubicBezTo>
                    <a:pt x="13" y="2"/>
                    <a:pt x="13" y="2"/>
                    <a:pt x="13" y="2"/>
                  </a:cubicBezTo>
                  <a:cubicBezTo>
                    <a:pt x="12" y="3"/>
                    <a:pt x="12" y="3"/>
                    <a:pt x="12" y="3"/>
                  </a:cubicBezTo>
                  <a:cubicBezTo>
                    <a:pt x="12" y="3"/>
                    <a:pt x="12" y="3"/>
                    <a:pt x="12" y="3"/>
                  </a:cubicBezTo>
                  <a:cubicBezTo>
                    <a:pt x="12" y="2"/>
                    <a:pt x="12" y="2"/>
                    <a:pt x="12" y="2"/>
                  </a:cubicBezTo>
                  <a:cubicBezTo>
                    <a:pt x="12" y="2"/>
                    <a:pt x="12" y="2"/>
                    <a:pt x="12" y="2"/>
                  </a:cubicBezTo>
                  <a:cubicBezTo>
                    <a:pt x="12" y="1"/>
                    <a:pt x="12" y="1"/>
                    <a:pt x="11" y="0"/>
                  </a:cubicBezTo>
                  <a:cubicBezTo>
                    <a:pt x="11" y="0"/>
                    <a:pt x="11" y="0"/>
                    <a:pt x="11" y="0"/>
                  </a:cubicBezTo>
                  <a:cubicBezTo>
                    <a:pt x="10" y="1"/>
                    <a:pt x="10" y="1"/>
                    <a:pt x="10" y="1"/>
                  </a:cubicBezTo>
                  <a:cubicBezTo>
                    <a:pt x="10" y="1"/>
                    <a:pt x="10" y="1"/>
                    <a:pt x="10" y="1"/>
                  </a:cubicBezTo>
                  <a:cubicBezTo>
                    <a:pt x="10" y="1"/>
                    <a:pt x="10" y="2"/>
                    <a:pt x="10" y="2"/>
                  </a:cubicBezTo>
                  <a:cubicBezTo>
                    <a:pt x="10" y="2"/>
                    <a:pt x="10" y="2"/>
                    <a:pt x="10" y="2"/>
                  </a:cubicBezTo>
                  <a:cubicBezTo>
                    <a:pt x="10" y="2"/>
                    <a:pt x="10" y="2"/>
                    <a:pt x="10" y="2"/>
                  </a:cubicBezTo>
                  <a:cubicBezTo>
                    <a:pt x="10" y="3"/>
                    <a:pt x="9" y="3"/>
                    <a:pt x="9" y="3"/>
                  </a:cubicBezTo>
                  <a:cubicBezTo>
                    <a:pt x="9" y="3"/>
                    <a:pt x="9" y="3"/>
                    <a:pt x="9" y="3"/>
                  </a:cubicBezTo>
                  <a:cubicBezTo>
                    <a:pt x="9" y="2"/>
                    <a:pt x="9" y="2"/>
                    <a:pt x="9" y="2"/>
                  </a:cubicBezTo>
                  <a:cubicBezTo>
                    <a:pt x="9" y="2"/>
                    <a:pt x="9" y="2"/>
                    <a:pt x="9" y="2"/>
                  </a:cubicBezTo>
                  <a:cubicBezTo>
                    <a:pt x="8" y="2"/>
                    <a:pt x="8" y="2"/>
                    <a:pt x="8" y="2"/>
                  </a:cubicBezTo>
                  <a:cubicBezTo>
                    <a:pt x="8" y="1"/>
                    <a:pt x="8" y="1"/>
                    <a:pt x="8" y="1"/>
                  </a:cubicBezTo>
                  <a:cubicBezTo>
                    <a:pt x="7" y="2"/>
                    <a:pt x="7" y="2"/>
                    <a:pt x="7" y="3"/>
                  </a:cubicBezTo>
                  <a:cubicBezTo>
                    <a:pt x="7" y="3"/>
                    <a:pt x="7" y="3"/>
                    <a:pt x="7" y="3"/>
                  </a:cubicBezTo>
                  <a:cubicBezTo>
                    <a:pt x="7" y="4"/>
                    <a:pt x="7" y="4"/>
                    <a:pt x="7" y="4"/>
                  </a:cubicBezTo>
                  <a:cubicBezTo>
                    <a:pt x="7" y="4"/>
                    <a:pt x="7" y="4"/>
                    <a:pt x="7" y="4"/>
                  </a:cubicBezTo>
                  <a:cubicBezTo>
                    <a:pt x="7" y="4"/>
                    <a:pt x="6" y="4"/>
                    <a:pt x="6" y="4"/>
                  </a:cubicBezTo>
                  <a:cubicBezTo>
                    <a:pt x="6" y="4"/>
                    <a:pt x="5" y="4"/>
                    <a:pt x="5" y="5"/>
                  </a:cubicBezTo>
                  <a:cubicBezTo>
                    <a:pt x="5" y="5"/>
                    <a:pt x="5" y="6"/>
                    <a:pt x="6" y="6"/>
                  </a:cubicBezTo>
                  <a:cubicBezTo>
                    <a:pt x="6" y="7"/>
                    <a:pt x="7" y="7"/>
                    <a:pt x="7" y="7"/>
                  </a:cubicBezTo>
                  <a:cubicBezTo>
                    <a:pt x="7" y="7"/>
                    <a:pt x="7" y="7"/>
                    <a:pt x="7" y="6"/>
                  </a:cubicBezTo>
                  <a:cubicBezTo>
                    <a:pt x="7" y="6"/>
                    <a:pt x="7" y="6"/>
                    <a:pt x="7" y="6"/>
                  </a:cubicBezTo>
                  <a:cubicBezTo>
                    <a:pt x="7" y="6"/>
                    <a:pt x="7" y="6"/>
                    <a:pt x="7" y="6"/>
                  </a:cubicBezTo>
                  <a:cubicBezTo>
                    <a:pt x="7" y="5"/>
                    <a:pt x="7" y="5"/>
                    <a:pt x="7" y="5"/>
                  </a:cubicBezTo>
                  <a:cubicBezTo>
                    <a:pt x="7" y="5"/>
                    <a:pt x="7" y="5"/>
                    <a:pt x="7" y="6"/>
                  </a:cubicBezTo>
                  <a:cubicBezTo>
                    <a:pt x="8" y="7"/>
                    <a:pt x="8" y="7"/>
                    <a:pt x="8" y="7"/>
                  </a:cubicBezTo>
                  <a:cubicBezTo>
                    <a:pt x="8" y="9"/>
                    <a:pt x="8" y="9"/>
                    <a:pt x="8" y="9"/>
                  </a:cubicBezTo>
                  <a:cubicBezTo>
                    <a:pt x="8" y="9"/>
                    <a:pt x="8" y="10"/>
                    <a:pt x="8" y="10"/>
                  </a:cubicBezTo>
                  <a:cubicBezTo>
                    <a:pt x="9" y="11"/>
                    <a:pt x="9" y="11"/>
                    <a:pt x="9" y="11"/>
                  </a:cubicBezTo>
                  <a:cubicBezTo>
                    <a:pt x="9" y="12"/>
                    <a:pt x="9" y="12"/>
                    <a:pt x="9" y="12"/>
                  </a:cubicBezTo>
                  <a:cubicBezTo>
                    <a:pt x="9" y="12"/>
                    <a:pt x="9" y="12"/>
                    <a:pt x="9" y="12"/>
                  </a:cubicBezTo>
                  <a:cubicBezTo>
                    <a:pt x="9" y="12"/>
                    <a:pt x="9" y="12"/>
                    <a:pt x="9" y="12"/>
                  </a:cubicBezTo>
                  <a:cubicBezTo>
                    <a:pt x="9" y="12"/>
                    <a:pt x="9" y="12"/>
                    <a:pt x="8" y="12"/>
                  </a:cubicBezTo>
                  <a:cubicBezTo>
                    <a:pt x="8" y="12"/>
                    <a:pt x="8" y="12"/>
                    <a:pt x="8" y="12"/>
                  </a:cubicBezTo>
                  <a:cubicBezTo>
                    <a:pt x="8" y="12"/>
                    <a:pt x="7" y="12"/>
                    <a:pt x="7" y="15"/>
                  </a:cubicBezTo>
                  <a:cubicBezTo>
                    <a:pt x="7" y="16"/>
                    <a:pt x="8" y="18"/>
                    <a:pt x="8" y="19"/>
                  </a:cubicBezTo>
                  <a:cubicBezTo>
                    <a:pt x="9" y="21"/>
                    <a:pt x="9" y="21"/>
                    <a:pt x="9" y="21"/>
                  </a:cubicBezTo>
                  <a:cubicBezTo>
                    <a:pt x="9" y="21"/>
                    <a:pt x="9" y="21"/>
                    <a:pt x="9" y="22"/>
                  </a:cubicBezTo>
                  <a:cubicBezTo>
                    <a:pt x="9" y="24"/>
                    <a:pt x="6" y="28"/>
                    <a:pt x="2" y="30"/>
                  </a:cubicBezTo>
                  <a:cubicBezTo>
                    <a:pt x="1" y="31"/>
                    <a:pt x="0" y="31"/>
                    <a:pt x="0" y="33"/>
                  </a:cubicBezTo>
                  <a:cubicBezTo>
                    <a:pt x="1" y="33"/>
                    <a:pt x="1" y="33"/>
                    <a:pt x="1" y="33"/>
                  </a:cubicBezTo>
                  <a:cubicBezTo>
                    <a:pt x="2" y="32"/>
                    <a:pt x="3" y="32"/>
                    <a:pt x="3" y="32"/>
                  </a:cubicBezTo>
                  <a:cubicBezTo>
                    <a:pt x="3" y="31"/>
                    <a:pt x="3" y="31"/>
                    <a:pt x="3" y="31"/>
                  </a:cubicBezTo>
                  <a:cubicBezTo>
                    <a:pt x="3" y="31"/>
                    <a:pt x="3" y="31"/>
                    <a:pt x="4" y="31"/>
                  </a:cubicBezTo>
                  <a:cubicBezTo>
                    <a:pt x="4" y="31"/>
                    <a:pt x="4" y="30"/>
                    <a:pt x="4" y="30"/>
                  </a:cubicBezTo>
                  <a:cubicBezTo>
                    <a:pt x="4" y="30"/>
                    <a:pt x="5" y="30"/>
                    <a:pt x="5" y="30"/>
                  </a:cubicBezTo>
                  <a:cubicBezTo>
                    <a:pt x="5" y="30"/>
                    <a:pt x="5" y="30"/>
                    <a:pt x="5" y="30"/>
                  </a:cubicBezTo>
                  <a:cubicBezTo>
                    <a:pt x="5" y="30"/>
                    <a:pt x="5" y="30"/>
                    <a:pt x="5" y="30"/>
                  </a:cubicBezTo>
                  <a:cubicBezTo>
                    <a:pt x="4" y="31"/>
                    <a:pt x="4" y="31"/>
                    <a:pt x="4" y="31"/>
                  </a:cubicBezTo>
                  <a:cubicBezTo>
                    <a:pt x="4" y="31"/>
                    <a:pt x="4" y="31"/>
                    <a:pt x="4" y="31"/>
                  </a:cubicBezTo>
                  <a:cubicBezTo>
                    <a:pt x="4" y="32"/>
                    <a:pt x="5" y="33"/>
                    <a:pt x="6" y="33"/>
                  </a:cubicBezTo>
                  <a:cubicBezTo>
                    <a:pt x="6" y="33"/>
                    <a:pt x="6" y="33"/>
                    <a:pt x="6" y="33"/>
                  </a:cubicBezTo>
                  <a:cubicBezTo>
                    <a:pt x="6" y="32"/>
                    <a:pt x="6" y="32"/>
                    <a:pt x="6" y="31"/>
                  </a:cubicBezTo>
                  <a:cubicBezTo>
                    <a:pt x="7" y="31"/>
                    <a:pt x="7" y="31"/>
                    <a:pt x="7" y="31"/>
                  </a:cubicBezTo>
                  <a:cubicBezTo>
                    <a:pt x="7" y="30"/>
                    <a:pt x="7" y="30"/>
                    <a:pt x="7" y="29"/>
                  </a:cubicBezTo>
                  <a:cubicBezTo>
                    <a:pt x="7" y="28"/>
                    <a:pt x="7" y="28"/>
                    <a:pt x="7" y="28"/>
                  </a:cubicBezTo>
                  <a:cubicBezTo>
                    <a:pt x="7" y="28"/>
                    <a:pt x="7" y="28"/>
                    <a:pt x="7" y="28"/>
                  </a:cubicBezTo>
                  <a:cubicBezTo>
                    <a:pt x="7" y="28"/>
                    <a:pt x="7" y="27"/>
                    <a:pt x="7" y="27"/>
                  </a:cubicBezTo>
                  <a:cubicBezTo>
                    <a:pt x="7" y="27"/>
                    <a:pt x="7" y="27"/>
                    <a:pt x="7" y="28"/>
                  </a:cubicBezTo>
                  <a:cubicBezTo>
                    <a:pt x="7" y="28"/>
                    <a:pt x="7" y="28"/>
                    <a:pt x="7" y="28"/>
                  </a:cubicBezTo>
                  <a:cubicBezTo>
                    <a:pt x="7" y="28"/>
                    <a:pt x="8" y="28"/>
                    <a:pt x="8" y="28"/>
                  </a:cubicBezTo>
                  <a:cubicBezTo>
                    <a:pt x="8" y="28"/>
                    <a:pt x="9" y="28"/>
                    <a:pt x="9" y="27"/>
                  </a:cubicBezTo>
                  <a:cubicBezTo>
                    <a:pt x="9" y="27"/>
                    <a:pt x="9" y="27"/>
                    <a:pt x="9" y="26"/>
                  </a:cubicBezTo>
                  <a:cubicBezTo>
                    <a:pt x="9" y="26"/>
                    <a:pt x="9" y="26"/>
                    <a:pt x="9" y="25"/>
                  </a:cubicBezTo>
                  <a:cubicBezTo>
                    <a:pt x="9" y="25"/>
                    <a:pt x="9" y="25"/>
                    <a:pt x="9" y="25"/>
                  </a:cubicBezTo>
                  <a:cubicBezTo>
                    <a:pt x="9" y="25"/>
                    <a:pt x="9" y="25"/>
                    <a:pt x="9" y="25"/>
                  </a:cubicBezTo>
                  <a:cubicBezTo>
                    <a:pt x="9" y="25"/>
                    <a:pt x="9" y="25"/>
                    <a:pt x="10" y="25"/>
                  </a:cubicBezTo>
                  <a:cubicBezTo>
                    <a:pt x="10" y="26"/>
                    <a:pt x="10" y="26"/>
                    <a:pt x="10" y="26"/>
                  </a:cubicBezTo>
                  <a:cubicBezTo>
                    <a:pt x="10" y="26"/>
                    <a:pt x="10" y="26"/>
                    <a:pt x="10" y="26"/>
                  </a:cubicBezTo>
                  <a:cubicBezTo>
                    <a:pt x="11" y="26"/>
                    <a:pt x="11" y="25"/>
                    <a:pt x="11" y="24"/>
                  </a:cubicBezTo>
                  <a:cubicBezTo>
                    <a:pt x="11" y="23"/>
                    <a:pt x="11" y="23"/>
                    <a:pt x="12" y="23"/>
                  </a:cubicBezTo>
                  <a:cubicBezTo>
                    <a:pt x="12" y="23"/>
                    <a:pt x="12" y="23"/>
                    <a:pt x="12" y="23"/>
                  </a:cubicBezTo>
                  <a:cubicBezTo>
                    <a:pt x="12" y="23"/>
                    <a:pt x="12" y="23"/>
                    <a:pt x="12" y="23"/>
                  </a:cubicBezTo>
                  <a:cubicBezTo>
                    <a:pt x="12" y="24"/>
                    <a:pt x="12" y="24"/>
                    <a:pt x="12" y="24"/>
                  </a:cubicBezTo>
                  <a:cubicBezTo>
                    <a:pt x="12" y="24"/>
                    <a:pt x="12" y="24"/>
                    <a:pt x="13" y="23"/>
                  </a:cubicBezTo>
                  <a:cubicBezTo>
                    <a:pt x="13" y="23"/>
                    <a:pt x="13" y="23"/>
                    <a:pt x="13" y="23"/>
                  </a:cubicBezTo>
                  <a:cubicBezTo>
                    <a:pt x="13" y="23"/>
                    <a:pt x="13" y="23"/>
                    <a:pt x="13" y="23"/>
                  </a:cubicBezTo>
                  <a:cubicBezTo>
                    <a:pt x="13" y="22"/>
                    <a:pt x="13" y="22"/>
                    <a:pt x="13" y="22"/>
                  </a:cubicBezTo>
                  <a:cubicBezTo>
                    <a:pt x="13" y="22"/>
                    <a:pt x="12" y="22"/>
                    <a:pt x="12" y="21"/>
                  </a:cubicBezTo>
                  <a:cubicBezTo>
                    <a:pt x="12" y="21"/>
                    <a:pt x="13" y="20"/>
                    <a:pt x="13" y="19"/>
                  </a:cubicBezTo>
                  <a:cubicBezTo>
                    <a:pt x="14" y="18"/>
                    <a:pt x="14" y="18"/>
                    <a:pt x="14" y="18"/>
                  </a:cubicBezTo>
                  <a:cubicBezTo>
                    <a:pt x="14" y="18"/>
                    <a:pt x="14" y="18"/>
                    <a:pt x="14" y="19"/>
                  </a:cubicBezTo>
                  <a:cubicBezTo>
                    <a:pt x="14" y="19"/>
                    <a:pt x="14" y="19"/>
                    <a:pt x="14" y="19"/>
                  </a:cubicBezTo>
                  <a:cubicBezTo>
                    <a:pt x="14" y="19"/>
                    <a:pt x="14" y="19"/>
                    <a:pt x="14" y="19"/>
                  </a:cubicBezTo>
                  <a:cubicBezTo>
                    <a:pt x="14" y="19"/>
                    <a:pt x="14" y="19"/>
                    <a:pt x="14" y="19"/>
                  </a:cubicBezTo>
                  <a:cubicBezTo>
                    <a:pt x="14" y="19"/>
                    <a:pt x="15" y="19"/>
                    <a:pt x="15" y="19"/>
                  </a:cubicBezTo>
                  <a:cubicBezTo>
                    <a:pt x="15" y="19"/>
                    <a:pt x="15" y="19"/>
                    <a:pt x="16" y="19"/>
                  </a:cubicBezTo>
                  <a:cubicBezTo>
                    <a:pt x="16" y="19"/>
                    <a:pt x="17" y="19"/>
                    <a:pt x="17" y="18"/>
                  </a:cubicBezTo>
                  <a:cubicBezTo>
                    <a:pt x="17" y="18"/>
                    <a:pt x="17" y="18"/>
                    <a:pt x="18" y="18"/>
                  </a:cubicBezTo>
                  <a:cubicBezTo>
                    <a:pt x="18" y="18"/>
                    <a:pt x="18" y="18"/>
                    <a:pt x="18" y="18"/>
                  </a:cubicBezTo>
                  <a:cubicBezTo>
                    <a:pt x="19" y="19"/>
                    <a:pt x="19" y="19"/>
                    <a:pt x="19" y="19"/>
                  </a:cubicBezTo>
                  <a:cubicBezTo>
                    <a:pt x="19" y="19"/>
                    <a:pt x="20" y="18"/>
                    <a:pt x="20" y="18"/>
                  </a:cubicBezTo>
                  <a:cubicBezTo>
                    <a:pt x="20" y="18"/>
                    <a:pt x="20" y="18"/>
                    <a:pt x="19" y="17"/>
                  </a:cubicBezTo>
                  <a:cubicBezTo>
                    <a:pt x="19" y="17"/>
                    <a:pt x="19" y="17"/>
                    <a:pt x="19" y="17"/>
                  </a:cubicBezTo>
                  <a:cubicBezTo>
                    <a:pt x="19" y="17"/>
                    <a:pt x="19" y="17"/>
                    <a:pt x="19" y="17"/>
                  </a:cubicBezTo>
                  <a:cubicBezTo>
                    <a:pt x="19" y="17"/>
                    <a:pt x="19" y="17"/>
                    <a:pt x="19" y="17"/>
                  </a:cubicBezTo>
                  <a:cubicBezTo>
                    <a:pt x="19" y="16"/>
                    <a:pt x="19" y="16"/>
                    <a:pt x="19" y="16"/>
                  </a:cubicBezTo>
                  <a:cubicBezTo>
                    <a:pt x="19" y="16"/>
                    <a:pt x="20" y="17"/>
                    <a:pt x="20" y="18"/>
                  </a:cubicBezTo>
                  <a:cubicBezTo>
                    <a:pt x="23" y="22"/>
                    <a:pt x="24" y="24"/>
                    <a:pt x="26" y="24"/>
                  </a:cubicBezTo>
                  <a:cubicBezTo>
                    <a:pt x="28" y="25"/>
                    <a:pt x="29" y="25"/>
                    <a:pt x="29" y="26"/>
                  </a:cubicBezTo>
                  <a:cubicBezTo>
                    <a:pt x="29" y="27"/>
                    <a:pt x="29" y="28"/>
                    <a:pt x="28" y="29"/>
                  </a:cubicBezTo>
                  <a:cubicBezTo>
                    <a:pt x="27" y="31"/>
                    <a:pt x="26" y="32"/>
                    <a:pt x="26" y="33"/>
                  </a:cubicBezTo>
                  <a:cubicBezTo>
                    <a:pt x="26" y="33"/>
                    <a:pt x="26" y="33"/>
                    <a:pt x="26" y="33"/>
                  </a:cubicBezTo>
                  <a:cubicBezTo>
                    <a:pt x="26" y="33"/>
                    <a:pt x="26" y="33"/>
                    <a:pt x="26" y="33"/>
                  </a:cubicBezTo>
                  <a:cubicBezTo>
                    <a:pt x="27" y="33"/>
                    <a:pt x="27" y="33"/>
                    <a:pt x="27" y="33"/>
                  </a:cubicBezTo>
                  <a:cubicBezTo>
                    <a:pt x="28" y="33"/>
                    <a:pt x="28" y="33"/>
                    <a:pt x="28" y="33"/>
                  </a:cubicBezTo>
                  <a:cubicBezTo>
                    <a:pt x="28" y="33"/>
                    <a:pt x="28" y="32"/>
                    <a:pt x="28" y="32"/>
                  </a:cubicBezTo>
                  <a:cubicBezTo>
                    <a:pt x="28" y="32"/>
                    <a:pt x="28" y="32"/>
                    <a:pt x="28" y="32"/>
                  </a:cubicBezTo>
                  <a:cubicBezTo>
                    <a:pt x="28" y="31"/>
                    <a:pt x="28" y="31"/>
                    <a:pt x="28" y="31"/>
                  </a:cubicBezTo>
                  <a:cubicBezTo>
                    <a:pt x="28" y="31"/>
                    <a:pt x="28" y="31"/>
                    <a:pt x="28" y="31"/>
                  </a:cubicBezTo>
                  <a:cubicBezTo>
                    <a:pt x="28" y="31"/>
                    <a:pt x="28" y="30"/>
                    <a:pt x="29" y="30"/>
                  </a:cubicBezTo>
                  <a:cubicBezTo>
                    <a:pt x="29" y="30"/>
                    <a:pt x="29" y="30"/>
                    <a:pt x="29" y="31"/>
                  </a:cubicBezTo>
                  <a:cubicBezTo>
                    <a:pt x="30" y="32"/>
                    <a:pt x="30" y="32"/>
                    <a:pt x="30" y="32"/>
                  </a:cubicBezTo>
                  <a:cubicBezTo>
                    <a:pt x="30" y="32"/>
                    <a:pt x="30" y="32"/>
                    <a:pt x="31" y="33"/>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3" name="Freeform 74">
              <a:extLst>
                <a:ext uri="{FF2B5EF4-FFF2-40B4-BE49-F238E27FC236}">
                  <a16:creationId xmlns:a16="http://schemas.microsoft.com/office/drawing/2014/main" id="{7B837D45-6FEC-4919-8414-D1F103573AB4}"/>
                </a:ext>
              </a:extLst>
            </p:cNvPr>
            <p:cNvSpPr>
              <a:spLocks/>
            </p:cNvSpPr>
            <p:nvPr userDrawn="1"/>
          </p:nvSpPr>
          <p:spPr bwMode="auto">
            <a:xfrm>
              <a:off x="357" y="125"/>
              <a:ext cx="2" cy="6"/>
            </a:xfrm>
            <a:custGeom>
              <a:avLst/>
              <a:gdLst>
                <a:gd name="T0" fmla="*/ 0 w 1"/>
                <a:gd name="T1" fmla="*/ 1 h 3"/>
                <a:gd name="T2" fmla="*/ 0 w 1"/>
                <a:gd name="T3" fmla="*/ 2 h 3"/>
                <a:gd name="T4" fmla="*/ 0 w 1"/>
                <a:gd name="T5" fmla="*/ 2 h 3"/>
                <a:gd name="T6" fmla="*/ 0 w 1"/>
                <a:gd name="T7" fmla="*/ 3 h 3"/>
                <a:gd name="T8" fmla="*/ 1 w 1"/>
                <a:gd name="T9" fmla="*/ 2 h 3"/>
                <a:gd name="T10" fmla="*/ 1 w 1"/>
                <a:gd name="T11" fmla="*/ 1 h 3"/>
                <a:gd name="T12" fmla="*/ 1 w 1"/>
                <a:gd name="T13" fmla="*/ 0 h 3"/>
                <a:gd name="T14" fmla="*/ 0 w 1"/>
                <a:gd name="T15" fmla="*/ 0 h 3"/>
                <a:gd name="T16" fmla="*/ 0 w 1"/>
                <a:gd name="T1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3">
                  <a:moveTo>
                    <a:pt x="0" y="1"/>
                  </a:moveTo>
                  <a:cubicBezTo>
                    <a:pt x="0" y="2"/>
                    <a:pt x="0" y="2"/>
                    <a:pt x="0" y="2"/>
                  </a:cubicBezTo>
                  <a:cubicBezTo>
                    <a:pt x="0" y="2"/>
                    <a:pt x="0" y="2"/>
                    <a:pt x="0" y="2"/>
                  </a:cubicBezTo>
                  <a:cubicBezTo>
                    <a:pt x="0" y="3"/>
                    <a:pt x="0" y="3"/>
                    <a:pt x="0" y="3"/>
                  </a:cubicBezTo>
                  <a:cubicBezTo>
                    <a:pt x="0" y="3"/>
                    <a:pt x="0" y="3"/>
                    <a:pt x="1" y="2"/>
                  </a:cubicBezTo>
                  <a:cubicBezTo>
                    <a:pt x="1" y="2"/>
                    <a:pt x="1" y="1"/>
                    <a:pt x="1" y="1"/>
                  </a:cubicBezTo>
                  <a:cubicBezTo>
                    <a:pt x="1" y="1"/>
                    <a:pt x="1" y="1"/>
                    <a:pt x="1" y="0"/>
                  </a:cubicBezTo>
                  <a:cubicBezTo>
                    <a:pt x="0" y="0"/>
                    <a:pt x="0" y="0"/>
                    <a:pt x="0" y="0"/>
                  </a:cubicBezTo>
                  <a:cubicBezTo>
                    <a:pt x="0" y="0"/>
                    <a:pt x="0" y="0"/>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4" name="Freeform 75">
              <a:extLst>
                <a:ext uri="{FF2B5EF4-FFF2-40B4-BE49-F238E27FC236}">
                  <a16:creationId xmlns:a16="http://schemas.microsoft.com/office/drawing/2014/main" id="{3769929C-BE96-49AA-8406-E661D5A51317}"/>
                </a:ext>
              </a:extLst>
            </p:cNvPr>
            <p:cNvSpPr>
              <a:spLocks/>
            </p:cNvSpPr>
            <p:nvPr userDrawn="1"/>
          </p:nvSpPr>
          <p:spPr bwMode="auto">
            <a:xfrm>
              <a:off x="347" y="114"/>
              <a:ext cx="18" cy="40"/>
            </a:xfrm>
            <a:custGeom>
              <a:avLst/>
              <a:gdLst>
                <a:gd name="T0" fmla="*/ 2 w 9"/>
                <a:gd name="T1" fmla="*/ 0 h 19"/>
                <a:gd name="T2" fmla="*/ 3 w 9"/>
                <a:gd name="T3" fmla="*/ 0 h 19"/>
                <a:gd name="T4" fmla="*/ 4 w 9"/>
                <a:gd name="T5" fmla="*/ 4 h 19"/>
                <a:gd name="T6" fmla="*/ 4 w 9"/>
                <a:gd name="T7" fmla="*/ 4 h 19"/>
                <a:gd name="T8" fmla="*/ 4 w 9"/>
                <a:gd name="T9" fmla="*/ 6 h 19"/>
                <a:gd name="T10" fmla="*/ 4 w 9"/>
                <a:gd name="T11" fmla="*/ 7 h 19"/>
                <a:gd name="T12" fmla="*/ 7 w 9"/>
                <a:gd name="T13" fmla="*/ 15 h 19"/>
                <a:gd name="T14" fmla="*/ 8 w 9"/>
                <a:gd name="T15" fmla="*/ 14 h 19"/>
                <a:gd name="T16" fmla="*/ 9 w 9"/>
                <a:gd name="T17" fmla="*/ 14 h 19"/>
                <a:gd name="T18" fmla="*/ 9 w 9"/>
                <a:gd name="T19" fmla="*/ 14 h 19"/>
                <a:gd name="T20" fmla="*/ 9 w 9"/>
                <a:gd name="T21" fmla="*/ 15 h 19"/>
                <a:gd name="T22" fmla="*/ 9 w 9"/>
                <a:gd name="T23" fmla="*/ 15 h 19"/>
                <a:gd name="T24" fmla="*/ 9 w 9"/>
                <a:gd name="T25" fmla="*/ 16 h 19"/>
                <a:gd name="T26" fmla="*/ 9 w 9"/>
                <a:gd name="T27" fmla="*/ 17 h 19"/>
                <a:gd name="T28" fmla="*/ 8 w 9"/>
                <a:gd name="T29" fmla="*/ 17 h 19"/>
                <a:gd name="T30" fmla="*/ 7 w 9"/>
                <a:gd name="T31" fmla="*/ 18 h 19"/>
                <a:gd name="T32" fmla="*/ 6 w 9"/>
                <a:gd name="T33" fmla="*/ 18 h 19"/>
                <a:gd name="T34" fmla="*/ 6 w 9"/>
                <a:gd name="T35" fmla="*/ 19 h 19"/>
                <a:gd name="T36" fmla="*/ 6 w 9"/>
                <a:gd name="T37" fmla="*/ 19 h 19"/>
                <a:gd name="T38" fmla="*/ 5 w 9"/>
                <a:gd name="T39" fmla="*/ 18 h 19"/>
                <a:gd name="T40" fmla="*/ 5 w 9"/>
                <a:gd name="T41" fmla="*/ 17 h 19"/>
                <a:gd name="T42" fmla="*/ 5 w 9"/>
                <a:gd name="T43" fmla="*/ 17 h 19"/>
                <a:gd name="T44" fmla="*/ 5 w 9"/>
                <a:gd name="T45" fmla="*/ 17 h 19"/>
                <a:gd name="T46" fmla="*/ 5 w 9"/>
                <a:gd name="T47" fmla="*/ 17 h 19"/>
                <a:gd name="T48" fmla="*/ 6 w 9"/>
                <a:gd name="T49" fmla="*/ 17 h 19"/>
                <a:gd name="T50" fmla="*/ 6 w 9"/>
                <a:gd name="T51" fmla="*/ 17 h 19"/>
                <a:gd name="T52" fmla="*/ 6 w 9"/>
                <a:gd name="T53" fmla="*/ 17 h 19"/>
                <a:gd name="T54" fmla="*/ 6 w 9"/>
                <a:gd name="T55" fmla="*/ 17 h 19"/>
                <a:gd name="T56" fmla="*/ 4 w 9"/>
                <a:gd name="T57" fmla="*/ 16 h 19"/>
                <a:gd name="T58" fmla="*/ 3 w 9"/>
                <a:gd name="T59" fmla="*/ 15 h 19"/>
                <a:gd name="T60" fmla="*/ 3 w 9"/>
                <a:gd name="T61" fmla="*/ 13 h 19"/>
                <a:gd name="T62" fmla="*/ 3 w 9"/>
                <a:gd name="T63" fmla="*/ 13 h 19"/>
                <a:gd name="T64" fmla="*/ 3 w 9"/>
                <a:gd name="T65" fmla="*/ 13 h 19"/>
                <a:gd name="T66" fmla="*/ 4 w 9"/>
                <a:gd name="T67" fmla="*/ 13 h 19"/>
                <a:gd name="T68" fmla="*/ 4 w 9"/>
                <a:gd name="T69" fmla="*/ 13 h 19"/>
                <a:gd name="T70" fmla="*/ 4 w 9"/>
                <a:gd name="T71" fmla="*/ 13 h 19"/>
                <a:gd name="T72" fmla="*/ 4 w 9"/>
                <a:gd name="T73" fmla="*/ 12 h 19"/>
                <a:gd name="T74" fmla="*/ 2 w 9"/>
                <a:gd name="T75" fmla="*/ 10 h 19"/>
                <a:gd name="T76" fmla="*/ 2 w 9"/>
                <a:gd name="T77" fmla="*/ 9 h 19"/>
                <a:gd name="T78" fmla="*/ 2 w 9"/>
                <a:gd name="T79" fmla="*/ 9 h 19"/>
                <a:gd name="T80" fmla="*/ 2 w 9"/>
                <a:gd name="T81" fmla="*/ 9 h 19"/>
                <a:gd name="T82" fmla="*/ 3 w 9"/>
                <a:gd name="T83" fmla="*/ 9 h 19"/>
                <a:gd name="T84" fmla="*/ 2 w 9"/>
                <a:gd name="T85" fmla="*/ 9 h 19"/>
                <a:gd name="T86" fmla="*/ 1 w 9"/>
                <a:gd name="T87" fmla="*/ 7 h 19"/>
                <a:gd name="T88" fmla="*/ 0 w 9"/>
                <a:gd name="T89" fmla="*/ 5 h 19"/>
                <a:gd name="T90" fmla="*/ 1 w 9"/>
                <a:gd name="T91" fmla="*/ 5 h 19"/>
                <a:gd name="T92" fmla="*/ 2 w 9"/>
                <a:gd name="T93" fmla="*/ 6 h 19"/>
                <a:gd name="T94" fmla="*/ 3 w 9"/>
                <a:gd name="T95" fmla="*/ 7 h 19"/>
                <a:gd name="T96" fmla="*/ 3 w 9"/>
                <a:gd name="T97" fmla="*/ 6 h 19"/>
                <a:gd name="T98" fmla="*/ 3 w 9"/>
                <a:gd name="T99" fmla="*/ 5 h 19"/>
                <a:gd name="T100" fmla="*/ 2 w 9"/>
                <a:gd name="T101" fmla="*/ 5 h 19"/>
                <a:gd name="T102" fmla="*/ 2 w 9"/>
                <a:gd name="T103" fmla="*/ 4 h 19"/>
                <a:gd name="T104" fmla="*/ 2 w 9"/>
                <a:gd name="T105" fmla="*/ 4 h 19"/>
                <a:gd name="T106" fmla="*/ 1 w 9"/>
                <a:gd name="T107" fmla="*/ 3 h 19"/>
                <a:gd name="T108" fmla="*/ 1 w 9"/>
                <a:gd name="T109" fmla="*/ 2 h 19"/>
                <a:gd name="T110" fmla="*/ 2 w 9"/>
                <a:gd name="T111" fmla="*/ 1 h 19"/>
                <a:gd name="T112" fmla="*/ 2 w 9"/>
                <a:gd name="T113" fmla="*/ 0 h 19"/>
                <a:gd name="T114" fmla="*/ 2 w 9"/>
                <a:gd name="T115"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 h="19">
                  <a:moveTo>
                    <a:pt x="2" y="0"/>
                  </a:moveTo>
                  <a:cubicBezTo>
                    <a:pt x="3" y="0"/>
                    <a:pt x="3" y="0"/>
                    <a:pt x="3" y="0"/>
                  </a:cubicBezTo>
                  <a:cubicBezTo>
                    <a:pt x="3" y="1"/>
                    <a:pt x="4" y="3"/>
                    <a:pt x="4" y="4"/>
                  </a:cubicBezTo>
                  <a:cubicBezTo>
                    <a:pt x="4" y="4"/>
                    <a:pt x="4" y="4"/>
                    <a:pt x="4" y="4"/>
                  </a:cubicBezTo>
                  <a:cubicBezTo>
                    <a:pt x="4" y="6"/>
                    <a:pt x="4" y="6"/>
                    <a:pt x="4" y="6"/>
                  </a:cubicBezTo>
                  <a:cubicBezTo>
                    <a:pt x="4" y="7"/>
                    <a:pt x="4" y="7"/>
                    <a:pt x="4" y="7"/>
                  </a:cubicBezTo>
                  <a:cubicBezTo>
                    <a:pt x="4" y="12"/>
                    <a:pt x="5" y="15"/>
                    <a:pt x="7" y="15"/>
                  </a:cubicBezTo>
                  <a:cubicBezTo>
                    <a:pt x="7" y="15"/>
                    <a:pt x="8" y="15"/>
                    <a:pt x="8" y="14"/>
                  </a:cubicBezTo>
                  <a:cubicBezTo>
                    <a:pt x="9" y="14"/>
                    <a:pt x="9" y="14"/>
                    <a:pt x="9" y="14"/>
                  </a:cubicBezTo>
                  <a:cubicBezTo>
                    <a:pt x="9" y="14"/>
                    <a:pt x="9" y="14"/>
                    <a:pt x="9" y="14"/>
                  </a:cubicBezTo>
                  <a:cubicBezTo>
                    <a:pt x="9" y="15"/>
                    <a:pt x="9" y="15"/>
                    <a:pt x="9" y="15"/>
                  </a:cubicBezTo>
                  <a:cubicBezTo>
                    <a:pt x="9" y="15"/>
                    <a:pt x="9" y="15"/>
                    <a:pt x="9" y="15"/>
                  </a:cubicBezTo>
                  <a:cubicBezTo>
                    <a:pt x="9" y="16"/>
                    <a:pt x="9" y="16"/>
                    <a:pt x="9" y="16"/>
                  </a:cubicBezTo>
                  <a:cubicBezTo>
                    <a:pt x="9" y="16"/>
                    <a:pt x="9" y="17"/>
                    <a:pt x="9" y="17"/>
                  </a:cubicBezTo>
                  <a:cubicBezTo>
                    <a:pt x="9" y="17"/>
                    <a:pt x="9" y="17"/>
                    <a:pt x="8" y="17"/>
                  </a:cubicBezTo>
                  <a:cubicBezTo>
                    <a:pt x="8" y="17"/>
                    <a:pt x="8" y="17"/>
                    <a:pt x="7" y="18"/>
                  </a:cubicBezTo>
                  <a:cubicBezTo>
                    <a:pt x="7" y="18"/>
                    <a:pt x="7" y="18"/>
                    <a:pt x="6" y="18"/>
                  </a:cubicBezTo>
                  <a:cubicBezTo>
                    <a:pt x="6" y="19"/>
                    <a:pt x="6" y="19"/>
                    <a:pt x="6" y="19"/>
                  </a:cubicBezTo>
                  <a:cubicBezTo>
                    <a:pt x="6" y="19"/>
                    <a:pt x="6" y="19"/>
                    <a:pt x="6" y="19"/>
                  </a:cubicBezTo>
                  <a:cubicBezTo>
                    <a:pt x="6" y="19"/>
                    <a:pt x="5" y="19"/>
                    <a:pt x="5" y="18"/>
                  </a:cubicBezTo>
                  <a:cubicBezTo>
                    <a:pt x="5" y="18"/>
                    <a:pt x="5" y="17"/>
                    <a:pt x="5" y="17"/>
                  </a:cubicBezTo>
                  <a:cubicBezTo>
                    <a:pt x="5" y="17"/>
                    <a:pt x="5" y="17"/>
                    <a:pt x="5" y="17"/>
                  </a:cubicBezTo>
                  <a:cubicBezTo>
                    <a:pt x="5" y="17"/>
                    <a:pt x="5" y="17"/>
                    <a:pt x="5" y="17"/>
                  </a:cubicBezTo>
                  <a:cubicBezTo>
                    <a:pt x="5" y="17"/>
                    <a:pt x="5" y="17"/>
                    <a:pt x="5" y="17"/>
                  </a:cubicBezTo>
                  <a:cubicBezTo>
                    <a:pt x="6" y="17"/>
                    <a:pt x="6" y="17"/>
                    <a:pt x="6" y="17"/>
                  </a:cubicBezTo>
                  <a:cubicBezTo>
                    <a:pt x="6" y="17"/>
                    <a:pt x="6" y="17"/>
                    <a:pt x="6" y="17"/>
                  </a:cubicBezTo>
                  <a:cubicBezTo>
                    <a:pt x="6" y="17"/>
                    <a:pt x="6" y="17"/>
                    <a:pt x="6" y="17"/>
                  </a:cubicBezTo>
                  <a:cubicBezTo>
                    <a:pt x="6" y="17"/>
                    <a:pt x="6" y="17"/>
                    <a:pt x="6" y="17"/>
                  </a:cubicBezTo>
                  <a:cubicBezTo>
                    <a:pt x="4" y="16"/>
                    <a:pt x="4" y="16"/>
                    <a:pt x="4" y="16"/>
                  </a:cubicBezTo>
                  <a:cubicBezTo>
                    <a:pt x="4" y="16"/>
                    <a:pt x="4" y="15"/>
                    <a:pt x="3" y="15"/>
                  </a:cubicBezTo>
                  <a:cubicBezTo>
                    <a:pt x="3" y="14"/>
                    <a:pt x="3" y="14"/>
                    <a:pt x="3" y="13"/>
                  </a:cubicBezTo>
                  <a:cubicBezTo>
                    <a:pt x="3" y="13"/>
                    <a:pt x="3" y="13"/>
                    <a:pt x="3" y="13"/>
                  </a:cubicBezTo>
                  <a:cubicBezTo>
                    <a:pt x="3" y="13"/>
                    <a:pt x="3" y="13"/>
                    <a:pt x="3" y="13"/>
                  </a:cubicBezTo>
                  <a:cubicBezTo>
                    <a:pt x="3" y="13"/>
                    <a:pt x="4" y="13"/>
                    <a:pt x="4" y="13"/>
                  </a:cubicBezTo>
                  <a:cubicBezTo>
                    <a:pt x="4" y="13"/>
                    <a:pt x="4" y="13"/>
                    <a:pt x="4" y="13"/>
                  </a:cubicBezTo>
                  <a:cubicBezTo>
                    <a:pt x="4" y="13"/>
                    <a:pt x="4" y="13"/>
                    <a:pt x="4" y="13"/>
                  </a:cubicBezTo>
                  <a:cubicBezTo>
                    <a:pt x="4" y="13"/>
                    <a:pt x="4" y="13"/>
                    <a:pt x="4" y="12"/>
                  </a:cubicBezTo>
                  <a:cubicBezTo>
                    <a:pt x="2" y="12"/>
                    <a:pt x="2" y="10"/>
                    <a:pt x="2" y="10"/>
                  </a:cubicBezTo>
                  <a:cubicBezTo>
                    <a:pt x="2" y="9"/>
                    <a:pt x="2" y="9"/>
                    <a:pt x="2" y="9"/>
                  </a:cubicBezTo>
                  <a:cubicBezTo>
                    <a:pt x="2" y="9"/>
                    <a:pt x="2" y="9"/>
                    <a:pt x="2" y="9"/>
                  </a:cubicBezTo>
                  <a:cubicBezTo>
                    <a:pt x="2" y="9"/>
                    <a:pt x="2" y="9"/>
                    <a:pt x="2" y="9"/>
                  </a:cubicBezTo>
                  <a:cubicBezTo>
                    <a:pt x="3" y="9"/>
                    <a:pt x="3" y="9"/>
                    <a:pt x="3" y="9"/>
                  </a:cubicBezTo>
                  <a:cubicBezTo>
                    <a:pt x="3" y="9"/>
                    <a:pt x="3" y="9"/>
                    <a:pt x="2" y="9"/>
                  </a:cubicBezTo>
                  <a:cubicBezTo>
                    <a:pt x="2" y="8"/>
                    <a:pt x="1" y="8"/>
                    <a:pt x="1" y="7"/>
                  </a:cubicBezTo>
                  <a:cubicBezTo>
                    <a:pt x="0" y="6"/>
                    <a:pt x="0" y="5"/>
                    <a:pt x="0" y="5"/>
                  </a:cubicBezTo>
                  <a:cubicBezTo>
                    <a:pt x="0" y="5"/>
                    <a:pt x="1" y="5"/>
                    <a:pt x="1" y="5"/>
                  </a:cubicBezTo>
                  <a:cubicBezTo>
                    <a:pt x="1" y="5"/>
                    <a:pt x="2" y="5"/>
                    <a:pt x="2" y="6"/>
                  </a:cubicBezTo>
                  <a:cubicBezTo>
                    <a:pt x="2" y="6"/>
                    <a:pt x="2" y="7"/>
                    <a:pt x="3" y="7"/>
                  </a:cubicBezTo>
                  <a:cubicBezTo>
                    <a:pt x="3" y="7"/>
                    <a:pt x="3" y="7"/>
                    <a:pt x="3" y="6"/>
                  </a:cubicBezTo>
                  <a:cubicBezTo>
                    <a:pt x="3" y="6"/>
                    <a:pt x="3" y="6"/>
                    <a:pt x="3" y="5"/>
                  </a:cubicBezTo>
                  <a:cubicBezTo>
                    <a:pt x="2" y="5"/>
                    <a:pt x="2" y="5"/>
                    <a:pt x="2" y="5"/>
                  </a:cubicBezTo>
                  <a:cubicBezTo>
                    <a:pt x="2" y="4"/>
                    <a:pt x="2" y="4"/>
                    <a:pt x="2" y="4"/>
                  </a:cubicBezTo>
                  <a:cubicBezTo>
                    <a:pt x="2" y="4"/>
                    <a:pt x="2" y="4"/>
                    <a:pt x="2" y="4"/>
                  </a:cubicBezTo>
                  <a:cubicBezTo>
                    <a:pt x="2" y="4"/>
                    <a:pt x="1" y="3"/>
                    <a:pt x="1" y="3"/>
                  </a:cubicBezTo>
                  <a:cubicBezTo>
                    <a:pt x="1" y="3"/>
                    <a:pt x="1" y="2"/>
                    <a:pt x="1" y="2"/>
                  </a:cubicBezTo>
                  <a:cubicBezTo>
                    <a:pt x="1" y="2"/>
                    <a:pt x="2" y="2"/>
                    <a:pt x="2" y="1"/>
                  </a:cubicBezTo>
                  <a:cubicBezTo>
                    <a:pt x="2" y="1"/>
                    <a:pt x="2" y="0"/>
                    <a:pt x="2" y="0"/>
                  </a:cubicBezTo>
                  <a:cubicBezTo>
                    <a:pt x="2" y="0"/>
                    <a:pt x="2" y="0"/>
                    <a:pt x="2" y="0"/>
                  </a:cubicBez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5" name="Freeform 76">
              <a:extLst>
                <a:ext uri="{FF2B5EF4-FFF2-40B4-BE49-F238E27FC236}">
                  <a16:creationId xmlns:a16="http://schemas.microsoft.com/office/drawing/2014/main" id="{6AD37050-AE77-4443-BF19-39C6B1ED695B}"/>
                </a:ext>
              </a:extLst>
            </p:cNvPr>
            <p:cNvSpPr>
              <a:spLocks/>
            </p:cNvSpPr>
            <p:nvPr userDrawn="1"/>
          </p:nvSpPr>
          <p:spPr bwMode="auto">
            <a:xfrm>
              <a:off x="351" y="165"/>
              <a:ext cx="8" cy="4"/>
            </a:xfrm>
            <a:custGeom>
              <a:avLst/>
              <a:gdLst>
                <a:gd name="T0" fmla="*/ 4 w 4"/>
                <a:gd name="T1" fmla="*/ 1 h 2"/>
                <a:gd name="T2" fmla="*/ 3 w 4"/>
                <a:gd name="T3" fmla="*/ 0 h 2"/>
                <a:gd name="T4" fmla="*/ 1 w 4"/>
                <a:gd name="T5" fmla="*/ 0 h 2"/>
                <a:gd name="T6" fmla="*/ 0 w 4"/>
                <a:gd name="T7" fmla="*/ 0 h 2"/>
                <a:gd name="T8" fmla="*/ 0 w 4"/>
                <a:gd name="T9" fmla="*/ 1 h 2"/>
                <a:gd name="T10" fmla="*/ 1 w 4"/>
                <a:gd name="T11" fmla="*/ 1 h 2"/>
                <a:gd name="T12" fmla="*/ 2 w 4"/>
                <a:gd name="T13" fmla="*/ 2 h 2"/>
                <a:gd name="T14" fmla="*/ 2 w 4"/>
                <a:gd name="T15" fmla="*/ 2 h 2"/>
                <a:gd name="T16" fmla="*/ 4 w 4"/>
                <a:gd name="T1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2">
                  <a:moveTo>
                    <a:pt x="4" y="1"/>
                  </a:moveTo>
                  <a:cubicBezTo>
                    <a:pt x="4" y="1"/>
                    <a:pt x="4" y="0"/>
                    <a:pt x="3" y="0"/>
                  </a:cubicBezTo>
                  <a:cubicBezTo>
                    <a:pt x="2" y="0"/>
                    <a:pt x="2" y="0"/>
                    <a:pt x="1" y="0"/>
                  </a:cubicBezTo>
                  <a:cubicBezTo>
                    <a:pt x="1" y="0"/>
                    <a:pt x="0" y="0"/>
                    <a:pt x="0" y="0"/>
                  </a:cubicBezTo>
                  <a:cubicBezTo>
                    <a:pt x="0" y="1"/>
                    <a:pt x="0" y="1"/>
                    <a:pt x="0" y="1"/>
                  </a:cubicBezTo>
                  <a:cubicBezTo>
                    <a:pt x="1" y="1"/>
                    <a:pt x="1" y="1"/>
                    <a:pt x="1" y="1"/>
                  </a:cubicBezTo>
                  <a:cubicBezTo>
                    <a:pt x="2" y="2"/>
                    <a:pt x="2" y="2"/>
                    <a:pt x="2" y="2"/>
                  </a:cubicBezTo>
                  <a:cubicBezTo>
                    <a:pt x="2" y="2"/>
                    <a:pt x="2" y="2"/>
                    <a:pt x="2" y="2"/>
                  </a:cubicBezTo>
                  <a:cubicBezTo>
                    <a:pt x="3" y="2"/>
                    <a:pt x="3" y="2"/>
                    <a:pt x="4"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6" name="Freeform 77">
              <a:extLst>
                <a:ext uri="{FF2B5EF4-FFF2-40B4-BE49-F238E27FC236}">
                  <a16:creationId xmlns:a16="http://schemas.microsoft.com/office/drawing/2014/main" id="{BA812816-3396-4926-B59E-FCD7D36DC0BB}"/>
                </a:ext>
              </a:extLst>
            </p:cNvPr>
            <p:cNvSpPr>
              <a:spLocks/>
            </p:cNvSpPr>
            <p:nvPr userDrawn="1"/>
          </p:nvSpPr>
          <p:spPr bwMode="auto">
            <a:xfrm>
              <a:off x="378" y="150"/>
              <a:ext cx="21" cy="29"/>
            </a:xfrm>
            <a:custGeom>
              <a:avLst/>
              <a:gdLst>
                <a:gd name="T0" fmla="*/ 5 w 10"/>
                <a:gd name="T1" fmla="*/ 14 h 14"/>
                <a:gd name="T2" fmla="*/ 5 w 10"/>
                <a:gd name="T3" fmla="*/ 13 h 14"/>
                <a:gd name="T4" fmla="*/ 7 w 10"/>
                <a:gd name="T5" fmla="*/ 11 h 14"/>
                <a:gd name="T6" fmla="*/ 7 w 10"/>
                <a:gd name="T7" fmla="*/ 11 h 14"/>
                <a:gd name="T8" fmla="*/ 7 w 10"/>
                <a:gd name="T9" fmla="*/ 10 h 14"/>
                <a:gd name="T10" fmla="*/ 7 w 10"/>
                <a:gd name="T11" fmla="*/ 10 h 14"/>
                <a:gd name="T12" fmla="*/ 7 w 10"/>
                <a:gd name="T13" fmla="*/ 10 h 14"/>
                <a:gd name="T14" fmla="*/ 7 w 10"/>
                <a:gd name="T15" fmla="*/ 10 h 14"/>
                <a:gd name="T16" fmla="*/ 8 w 10"/>
                <a:gd name="T17" fmla="*/ 10 h 14"/>
                <a:gd name="T18" fmla="*/ 8 w 10"/>
                <a:gd name="T19" fmla="*/ 10 h 14"/>
                <a:gd name="T20" fmla="*/ 9 w 10"/>
                <a:gd name="T21" fmla="*/ 9 h 14"/>
                <a:gd name="T22" fmla="*/ 9 w 10"/>
                <a:gd name="T23" fmla="*/ 8 h 14"/>
                <a:gd name="T24" fmla="*/ 8 w 10"/>
                <a:gd name="T25" fmla="*/ 8 h 14"/>
                <a:gd name="T26" fmla="*/ 8 w 10"/>
                <a:gd name="T27" fmla="*/ 7 h 14"/>
                <a:gd name="T28" fmla="*/ 9 w 10"/>
                <a:gd name="T29" fmla="*/ 7 h 14"/>
                <a:gd name="T30" fmla="*/ 9 w 10"/>
                <a:gd name="T31" fmla="*/ 7 h 14"/>
                <a:gd name="T32" fmla="*/ 9 w 10"/>
                <a:gd name="T33" fmla="*/ 7 h 14"/>
                <a:gd name="T34" fmla="*/ 9 w 10"/>
                <a:gd name="T35" fmla="*/ 8 h 14"/>
                <a:gd name="T36" fmla="*/ 10 w 10"/>
                <a:gd name="T37" fmla="*/ 7 h 14"/>
                <a:gd name="T38" fmla="*/ 10 w 10"/>
                <a:gd name="T39" fmla="*/ 7 h 14"/>
                <a:gd name="T40" fmla="*/ 10 w 10"/>
                <a:gd name="T41" fmla="*/ 6 h 14"/>
                <a:gd name="T42" fmla="*/ 10 w 10"/>
                <a:gd name="T43" fmla="*/ 6 h 14"/>
                <a:gd name="T44" fmla="*/ 9 w 10"/>
                <a:gd name="T45" fmla="*/ 6 h 14"/>
                <a:gd name="T46" fmla="*/ 8 w 10"/>
                <a:gd name="T47" fmla="*/ 4 h 14"/>
                <a:gd name="T48" fmla="*/ 8 w 10"/>
                <a:gd name="T49" fmla="*/ 3 h 14"/>
                <a:gd name="T50" fmla="*/ 9 w 10"/>
                <a:gd name="T51" fmla="*/ 3 h 14"/>
                <a:gd name="T52" fmla="*/ 9 w 10"/>
                <a:gd name="T53" fmla="*/ 2 h 14"/>
                <a:gd name="T54" fmla="*/ 8 w 10"/>
                <a:gd name="T55" fmla="*/ 1 h 14"/>
                <a:gd name="T56" fmla="*/ 8 w 10"/>
                <a:gd name="T57" fmla="*/ 0 h 14"/>
                <a:gd name="T58" fmla="*/ 7 w 10"/>
                <a:gd name="T59" fmla="*/ 0 h 14"/>
                <a:gd name="T60" fmla="*/ 7 w 10"/>
                <a:gd name="T61" fmla="*/ 0 h 14"/>
                <a:gd name="T62" fmla="*/ 7 w 10"/>
                <a:gd name="T63" fmla="*/ 0 h 14"/>
                <a:gd name="T64" fmla="*/ 6 w 10"/>
                <a:gd name="T65" fmla="*/ 1 h 14"/>
                <a:gd name="T66" fmla="*/ 6 w 10"/>
                <a:gd name="T67" fmla="*/ 1 h 14"/>
                <a:gd name="T68" fmla="*/ 5 w 10"/>
                <a:gd name="T69" fmla="*/ 2 h 14"/>
                <a:gd name="T70" fmla="*/ 6 w 10"/>
                <a:gd name="T71" fmla="*/ 5 h 14"/>
                <a:gd name="T72" fmla="*/ 7 w 10"/>
                <a:gd name="T73" fmla="*/ 7 h 14"/>
                <a:gd name="T74" fmla="*/ 3 w 10"/>
                <a:gd name="T75" fmla="*/ 10 h 14"/>
                <a:gd name="T76" fmla="*/ 0 w 10"/>
                <a:gd name="T77" fmla="*/ 13 h 14"/>
                <a:gd name="T78" fmla="*/ 1 w 10"/>
                <a:gd name="T79" fmla="*/ 13 h 14"/>
                <a:gd name="T80" fmla="*/ 2 w 10"/>
                <a:gd name="T81" fmla="*/ 13 h 14"/>
                <a:gd name="T82" fmla="*/ 2 w 10"/>
                <a:gd name="T83" fmla="*/ 13 h 14"/>
                <a:gd name="T84" fmla="*/ 3 w 10"/>
                <a:gd name="T85" fmla="*/ 12 h 14"/>
                <a:gd name="T86" fmla="*/ 4 w 10"/>
                <a:gd name="T87" fmla="*/ 11 h 14"/>
                <a:gd name="T88" fmla="*/ 4 w 10"/>
                <a:gd name="T89" fmla="*/ 11 h 14"/>
                <a:gd name="T90" fmla="*/ 5 w 10"/>
                <a:gd name="T91" fmla="*/ 11 h 14"/>
                <a:gd name="T92" fmla="*/ 5 w 10"/>
                <a:gd name="T93" fmla="*/ 11 h 14"/>
                <a:gd name="T94" fmla="*/ 5 w 10"/>
                <a:gd name="T95" fmla="*/ 11 h 14"/>
                <a:gd name="T96" fmla="*/ 5 w 10"/>
                <a:gd name="T97" fmla="*/ 12 h 14"/>
                <a:gd name="T98" fmla="*/ 4 w 10"/>
                <a:gd name="T99" fmla="*/ 13 h 14"/>
                <a:gd name="T100" fmla="*/ 5 w 10"/>
                <a:gd name="T101"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 h="14">
                  <a:moveTo>
                    <a:pt x="5" y="14"/>
                  </a:moveTo>
                  <a:cubicBezTo>
                    <a:pt x="5" y="13"/>
                    <a:pt x="5" y="13"/>
                    <a:pt x="5" y="13"/>
                  </a:cubicBezTo>
                  <a:cubicBezTo>
                    <a:pt x="6" y="12"/>
                    <a:pt x="7" y="12"/>
                    <a:pt x="7" y="11"/>
                  </a:cubicBezTo>
                  <a:cubicBezTo>
                    <a:pt x="7" y="11"/>
                    <a:pt x="7" y="11"/>
                    <a:pt x="7" y="11"/>
                  </a:cubicBezTo>
                  <a:cubicBezTo>
                    <a:pt x="7" y="10"/>
                    <a:pt x="7" y="10"/>
                    <a:pt x="7" y="10"/>
                  </a:cubicBezTo>
                  <a:cubicBezTo>
                    <a:pt x="7" y="10"/>
                    <a:pt x="7" y="10"/>
                    <a:pt x="7" y="10"/>
                  </a:cubicBezTo>
                  <a:cubicBezTo>
                    <a:pt x="7" y="10"/>
                    <a:pt x="7" y="10"/>
                    <a:pt x="7" y="10"/>
                  </a:cubicBezTo>
                  <a:cubicBezTo>
                    <a:pt x="7" y="10"/>
                    <a:pt x="7" y="10"/>
                    <a:pt x="7" y="10"/>
                  </a:cubicBezTo>
                  <a:cubicBezTo>
                    <a:pt x="7" y="10"/>
                    <a:pt x="7" y="10"/>
                    <a:pt x="8" y="10"/>
                  </a:cubicBezTo>
                  <a:cubicBezTo>
                    <a:pt x="8" y="10"/>
                    <a:pt x="8" y="10"/>
                    <a:pt x="8" y="10"/>
                  </a:cubicBezTo>
                  <a:cubicBezTo>
                    <a:pt x="9" y="9"/>
                    <a:pt x="9" y="9"/>
                    <a:pt x="9" y="9"/>
                  </a:cubicBezTo>
                  <a:cubicBezTo>
                    <a:pt x="9" y="9"/>
                    <a:pt x="9" y="9"/>
                    <a:pt x="9" y="8"/>
                  </a:cubicBezTo>
                  <a:cubicBezTo>
                    <a:pt x="9" y="8"/>
                    <a:pt x="9" y="8"/>
                    <a:pt x="8" y="8"/>
                  </a:cubicBezTo>
                  <a:cubicBezTo>
                    <a:pt x="8" y="8"/>
                    <a:pt x="8" y="8"/>
                    <a:pt x="8" y="7"/>
                  </a:cubicBezTo>
                  <a:cubicBezTo>
                    <a:pt x="8" y="7"/>
                    <a:pt x="8" y="7"/>
                    <a:pt x="9" y="7"/>
                  </a:cubicBezTo>
                  <a:cubicBezTo>
                    <a:pt x="9" y="7"/>
                    <a:pt x="9" y="7"/>
                    <a:pt x="9" y="7"/>
                  </a:cubicBezTo>
                  <a:cubicBezTo>
                    <a:pt x="9" y="7"/>
                    <a:pt x="9" y="7"/>
                    <a:pt x="9" y="7"/>
                  </a:cubicBezTo>
                  <a:cubicBezTo>
                    <a:pt x="9" y="8"/>
                    <a:pt x="9" y="8"/>
                    <a:pt x="9" y="8"/>
                  </a:cubicBezTo>
                  <a:cubicBezTo>
                    <a:pt x="9" y="8"/>
                    <a:pt x="10" y="7"/>
                    <a:pt x="10" y="7"/>
                  </a:cubicBezTo>
                  <a:cubicBezTo>
                    <a:pt x="10" y="7"/>
                    <a:pt x="10" y="7"/>
                    <a:pt x="10" y="7"/>
                  </a:cubicBezTo>
                  <a:cubicBezTo>
                    <a:pt x="10" y="7"/>
                    <a:pt x="10" y="7"/>
                    <a:pt x="10" y="6"/>
                  </a:cubicBezTo>
                  <a:cubicBezTo>
                    <a:pt x="10" y="6"/>
                    <a:pt x="10" y="6"/>
                    <a:pt x="10" y="6"/>
                  </a:cubicBezTo>
                  <a:cubicBezTo>
                    <a:pt x="9" y="6"/>
                    <a:pt x="9" y="6"/>
                    <a:pt x="9" y="6"/>
                  </a:cubicBezTo>
                  <a:cubicBezTo>
                    <a:pt x="9" y="6"/>
                    <a:pt x="8" y="5"/>
                    <a:pt x="8" y="4"/>
                  </a:cubicBezTo>
                  <a:cubicBezTo>
                    <a:pt x="8" y="4"/>
                    <a:pt x="8" y="4"/>
                    <a:pt x="8" y="3"/>
                  </a:cubicBezTo>
                  <a:cubicBezTo>
                    <a:pt x="9" y="3"/>
                    <a:pt x="9" y="3"/>
                    <a:pt x="9" y="3"/>
                  </a:cubicBezTo>
                  <a:cubicBezTo>
                    <a:pt x="9" y="3"/>
                    <a:pt x="9" y="2"/>
                    <a:pt x="9" y="2"/>
                  </a:cubicBezTo>
                  <a:cubicBezTo>
                    <a:pt x="9" y="2"/>
                    <a:pt x="9" y="2"/>
                    <a:pt x="8" y="1"/>
                  </a:cubicBezTo>
                  <a:cubicBezTo>
                    <a:pt x="8" y="1"/>
                    <a:pt x="8" y="1"/>
                    <a:pt x="8" y="0"/>
                  </a:cubicBezTo>
                  <a:cubicBezTo>
                    <a:pt x="8" y="0"/>
                    <a:pt x="8" y="0"/>
                    <a:pt x="7" y="0"/>
                  </a:cubicBezTo>
                  <a:cubicBezTo>
                    <a:pt x="7" y="0"/>
                    <a:pt x="7" y="0"/>
                    <a:pt x="7" y="0"/>
                  </a:cubicBezTo>
                  <a:cubicBezTo>
                    <a:pt x="7" y="0"/>
                    <a:pt x="7" y="0"/>
                    <a:pt x="7" y="0"/>
                  </a:cubicBezTo>
                  <a:cubicBezTo>
                    <a:pt x="6" y="1"/>
                    <a:pt x="6" y="1"/>
                    <a:pt x="6" y="1"/>
                  </a:cubicBezTo>
                  <a:cubicBezTo>
                    <a:pt x="6" y="1"/>
                    <a:pt x="6" y="1"/>
                    <a:pt x="6" y="1"/>
                  </a:cubicBezTo>
                  <a:cubicBezTo>
                    <a:pt x="5" y="1"/>
                    <a:pt x="5" y="2"/>
                    <a:pt x="5" y="2"/>
                  </a:cubicBezTo>
                  <a:cubicBezTo>
                    <a:pt x="5" y="3"/>
                    <a:pt x="5" y="3"/>
                    <a:pt x="6" y="5"/>
                  </a:cubicBezTo>
                  <a:cubicBezTo>
                    <a:pt x="7" y="6"/>
                    <a:pt x="7" y="7"/>
                    <a:pt x="7" y="7"/>
                  </a:cubicBezTo>
                  <a:cubicBezTo>
                    <a:pt x="7" y="9"/>
                    <a:pt x="6" y="10"/>
                    <a:pt x="3" y="10"/>
                  </a:cubicBezTo>
                  <a:cubicBezTo>
                    <a:pt x="1" y="11"/>
                    <a:pt x="0" y="11"/>
                    <a:pt x="0" y="13"/>
                  </a:cubicBezTo>
                  <a:cubicBezTo>
                    <a:pt x="0" y="13"/>
                    <a:pt x="0" y="13"/>
                    <a:pt x="1" y="13"/>
                  </a:cubicBezTo>
                  <a:cubicBezTo>
                    <a:pt x="2" y="13"/>
                    <a:pt x="2" y="13"/>
                    <a:pt x="2" y="13"/>
                  </a:cubicBezTo>
                  <a:cubicBezTo>
                    <a:pt x="2" y="13"/>
                    <a:pt x="2" y="13"/>
                    <a:pt x="2" y="13"/>
                  </a:cubicBezTo>
                  <a:cubicBezTo>
                    <a:pt x="2" y="13"/>
                    <a:pt x="2" y="13"/>
                    <a:pt x="3" y="12"/>
                  </a:cubicBezTo>
                  <a:cubicBezTo>
                    <a:pt x="3" y="12"/>
                    <a:pt x="3" y="12"/>
                    <a:pt x="4" y="11"/>
                  </a:cubicBezTo>
                  <a:cubicBezTo>
                    <a:pt x="4" y="11"/>
                    <a:pt x="4" y="11"/>
                    <a:pt x="4" y="11"/>
                  </a:cubicBezTo>
                  <a:cubicBezTo>
                    <a:pt x="5" y="11"/>
                    <a:pt x="5" y="11"/>
                    <a:pt x="5" y="11"/>
                  </a:cubicBezTo>
                  <a:cubicBezTo>
                    <a:pt x="5" y="11"/>
                    <a:pt x="5" y="11"/>
                    <a:pt x="5" y="11"/>
                  </a:cubicBezTo>
                  <a:cubicBezTo>
                    <a:pt x="5" y="11"/>
                    <a:pt x="5" y="11"/>
                    <a:pt x="5" y="11"/>
                  </a:cubicBezTo>
                  <a:cubicBezTo>
                    <a:pt x="5" y="11"/>
                    <a:pt x="5" y="11"/>
                    <a:pt x="5" y="12"/>
                  </a:cubicBezTo>
                  <a:cubicBezTo>
                    <a:pt x="4" y="12"/>
                    <a:pt x="4" y="12"/>
                    <a:pt x="4" y="13"/>
                  </a:cubicBezTo>
                  <a:cubicBezTo>
                    <a:pt x="4" y="13"/>
                    <a:pt x="4" y="13"/>
                    <a:pt x="5" y="14"/>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7" name="Freeform 78">
              <a:extLst>
                <a:ext uri="{FF2B5EF4-FFF2-40B4-BE49-F238E27FC236}">
                  <a16:creationId xmlns:a16="http://schemas.microsoft.com/office/drawing/2014/main" id="{AB26C57B-EC1A-46D5-878A-41C0945C537D}"/>
                </a:ext>
              </a:extLst>
            </p:cNvPr>
            <p:cNvSpPr>
              <a:spLocks/>
            </p:cNvSpPr>
            <p:nvPr userDrawn="1"/>
          </p:nvSpPr>
          <p:spPr bwMode="auto">
            <a:xfrm>
              <a:off x="378" y="167"/>
              <a:ext cx="8" cy="4"/>
            </a:xfrm>
            <a:custGeom>
              <a:avLst/>
              <a:gdLst>
                <a:gd name="T0" fmla="*/ 0 w 4"/>
                <a:gd name="T1" fmla="*/ 1 h 2"/>
                <a:gd name="T2" fmla="*/ 1 w 4"/>
                <a:gd name="T3" fmla="*/ 1 h 2"/>
                <a:gd name="T4" fmla="*/ 2 w 4"/>
                <a:gd name="T5" fmla="*/ 2 h 2"/>
                <a:gd name="T6" fmla="*/ 2 w 4"/>
                <a:gd name="T7" fmla="*/ 2 h 2"/>
                <a:gd name="T8" fmla="*/ 3 w 4"/>
                <a:gd name="T9" fmla="*/ 2 h 2"/>
                <a:gd name="T10" fmla="*/ 4 w 4"/>
                <a:gd name="T11" fmla="*/ 1 h 2"/>
                <a:gd name="T12" fmla="*/ 3 w 4"/>
                <a:gd name="T13" fmla="*/ 1 h 2"/>
                <a:gd name="T14" fmla="*/ 3 w 4"/>
                <a:gd name="T15" fmla="*/ 1 h 2"/>
                <a:gd name="T16" fmla="*/ 3 w 4"/>
                <a:gd name="T17" fmla="*/ 1 h 2"/>
                <a:gd name="T18" fmla="*/ 1 w 4"/>
                <a:gd name="T19" fmla="*/ 0 h 2"/>
                <a:gd name="T20" fmla="*/ 0 w 4"/>
                <a:gd name="T21"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2">
                  <a:moveTo>
                    <a:pt x="0" y="1"/>
                  </a:moveTo>
                  <a:cubicBezTo>
                    <a:pt x="1" y="1"/>
                    <a:pt x="1" y="1"/>
                    <a:pt x="1" y="1"/>
                  </a:cubicBezTo>
                  <a:cubicBezTo>
                    <a:pt x="2" y="2"/>
                    <a:pt x="2" y="2"/>
                    <a:pt x="2" y="2"/>
                  </a:cubicBezTo>
                  <a:cubicBezTo>
                    <a:pt x="2" y="2"/>
                    <a:pt x="2" y="2"/>
                    <a:pt x="2" y="2"/>
                  </a:cubicBezTo>
                  <a:cubicBezTo>
                    <a:pt x="3" y="2"/>
                    <a:pt x="3" y="2"/>
                    <a:pt x="3" y="2"/>
                  </a:cubicBezTo>
                  <a:cubicBezTo>
                    <a:pt x="3" y="2"/>
                    <a:pt x="4" y="2"/>
                    <a:pt x="4" y="1"/>
                  </a:cubicBezTo>
                  <a:cubicBezTo>
                    <a:pt x="4" y="1"/>
                    <a:pt x="3" y="1"/>
                    <a:pt x="3" y="1"/>
                  </a:cubicBezTo>
                  <a:cubicBezTo>
                    <a:pt x="3" y="1"/>
                    <a:pt x="3" y="1"/>
                    <a:pt x="3" y="1"/>
                  </a:cubicBezTo>
                  <a:cubicBezTo>
                    <a:pt x="3" y="1"/>
                    <a:pt x="3" y="1"/>
                    <a:pt x="3" y="1"/>
                  </a:cubicBezTo>
                  <a:cubicBezTo>
                    <a:pt x="2" y="0"/>
                    <a:pt x="2" y="0"/>
                    <a:pt x="1" y="0"/>
                  </a:cubicBezTo>
                  <a:cubicBezTo>
                    <a:pt x="1" y="0"/>
                    <a:pt x="1" y="0"/>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8" name="Freeform 79">
              <a:extLst>
                <a:ext uri="{FF2B5EF4-FFF2-40B4-BE49-F238E27FC236}">
                  <a16:creationId xmlns:a16="http://schemas.microsoft.com/office/drawing/2014/main" id="{FC05B603-6921-4B1D-94A1-915EFB4598A9}"/>
                </a:ext>
              </a:extLst>
            </p:cNvPr>
            <p:cNvSpPr>
              <a:spLocks/>
            </p:cNvSpPr>
            <p:nvPr userDrawn="1"/>
          </p:nvSpPr>
          <p:spPr bwMode="auto">
            <a:xfrm>
              <a:off x="401" y="169"/>
              <a:ext cx="6" cy="2"/>
            </a:xfrm>
            <a:custGeom>
              <a:avLst/>
              <a:gdLst>
                <a:gd name="T0" fmla="*/ 0 w 3"/>
                <a:gd name="T1" fmla="*/ 1 h 1"/>
                <a:gd name="T2" fmla="*/ 1 w 3"/>
                <a:gd name="T3" fmla="*/ 1 h 1"/>
                <a:gd name="T4" fmla="*/ 1 w 3"/>
                <a:gd name="T5" fmla="*/ 1 h 1"/>
                <a:gd name="T6" fmla="*/ 1 w 3"/>
                <a:gd name="T7" fmla="*/ 1 h 1"/>
                <a:gd name="T8" fmla="*/ 1 w 3"/>
                <a:gd name="T9" fmla="*/ 1 h 1"/>
                <a:gd name="T10" fmla="*/ 2 w 3"/>
                <a:gd name="T11" fmla="*/ 1 h 1"/>
                <a:gd name="T12" fmla="*/ 3 w 3"/>
                <a:gd name="T13" fmla="*/ 0 h 1"/>
                <a:gd name="T14" fmla="*/ 3 w 3"/>
                <a:gd name="T15" fmla="*/ 0 h 1"/>
                <a:gd name="T16" fmla="*/ 2 w 3"/>
                <a:gd name="T17" fmla="*/ 0 h 1"/>
                <a:gd name="T18" fmla="*/ 0 w 3"/>
                <a:gd name="T1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1">
                  <a:moveTo>
                    <a:pt x="0" y="1"/>
                  </a:moveTo>
                  <a:cubicBezTo>
                    <a:pt x="1" y="1"/>
                    <a:pt x="1" y="1"/>
                    <a:pt x="1" y="1"/>
                  </a:cubicBezTo>
                  <a:cubicBezTo>
                    <a:pt x="1" y="1"/>
                    <a:pt x="1" y="1"/>
                    <a:pt x="1" y="1"/>
                  </a:cubicBezTo>
                  <a:cubicBezTo>
                    <a:pt x="1" y="1"/>
                    <a:pt x="1" y="1"/>
                    <a:pt x="1" y="1"/>
                  </a:cubicBezTo>
                  <a:cubicBezTo>
                    <a:pt x="1" y="1"/>
                    <a:pt x="1" y="1"/>
                    <a:pt x="1" y="1"/>
                  </a:cubicBezTo>
                  <a:cubicBezTo>
                    <a:pt x="2" y="1"/>
                    <a:pt x="2" y="1"/>
                    <a:pt x="2" y="1"/>
                  </a:cubicBezTo>
                  <a:cubicBezTo>
                    <a:pt x="2" y="1"/>
                    <a:pt x="2" y="1"/>
                    <a:pt x="3" y="0"/>
                  </a:cubicBezTo>
                  <a:cubicBezTo>
                    <a:pt x="3" y="0"/>
                    <a:pt x="3" y="0"/>
                    <a:pt x="3" y="0"/>
                  </a:cubicBezTo>
                  <a:cubicBezTo>
                    <a:pt x="3" y="0"/>
                    <a:pt x="3" y="0"/>
                    <a:pt x="2" y="0"/>
                  </a:cubicBezTo>
                  <a:cubicBezTo>
                    <a:pt x="1" y="0"/>
                    <a:pt x="1" y="0"/>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9" name="Freeform 80">
              <a:extLst>
                <a:ext uri="{FF2B5EF4-FFF2-40B4-BE49-F238E27FC236}">
                  <a16:creationId xmlns:a16="http://schemas.microsoft.com/office/drawing/2014/main" id="{DF962E7F-D697-4494-A326-A2FCF42E7442}"/>
                </a:ext>
              </a:extLst>
            </p:cNvPr>
            <p:cNvSpPr>
              <a:spLocks/>
            </p:cNvSpPr>
            <p:nvPr userDrawn="1"/>
          </p:nvSpPr>
          <p:spPr bwMode="auto">
            <a:xfrm>
              <a:off x="374" y="116"/>
              <a:ext cx="6" cy="6"/>
            </a:xfrm>
            <a:custGeom>
              <a:avLst/>
              <a:gdLst>
                <a:gd name="T0" fmla="*/ 1 w 3"/>
                <a:gd name="T1" fmla="*/ 3 h 3"/>
                <a:gd name="T2" fmla="*/ 1 w 3"/>
                <a:gd name="T3" fmla="*/ 3 h 3"/>
                <a:gd name="T4" fmla="*/ 2 w 3"/>
                <a:gd name="T5" fmla="*/ 2 h 3"/>
                <a:gd name="T6" fmla="*/ 3 w 3"/>
                <a:gd name="T7" fmla="*/ 0 h 3"/>
                <a:gd name="T8" fmla="*/ 2 w 3"/>
                <a:gd name="T9" fmla="*/ 0 h 3"/>
                <a:gd name="T10" fmla="*/ 2 w 3"/>
                <a:gd name="T11" fmla="*/ 0 h 3"/>
                <a:gd name="T12" fmla="*/ 2 w 3"/>
                <a:gd name="T13" fmla="*/ 0 h 3"/>
                <a:gd name="T14" fmla="*/ 1 w 3"/>
                <a:gd name="T15" fmla="*/ 1 h 3"/>
                <a:gd name="T16" fmla="*/ 0 w 3"/>
                <a:gd name="T17" fmla="*/ 2 h 3"/>
                <a:gd name="T18" fmla="*/ 0 w 3"/>
                <a:gd name="T19" fmla="*/ 2 h 3"/>
                <a:gd name="T20" fmla="*/ 1 w 3"/>
                <a:gd name="T21" fmla="*/ 2 h 3"/>
                <a:gd name="T22" fmla="*/ 1 w 3"/>
                <a:gd name="T2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3">
                  <a:moveTo>
                    <a:pt x="1" y="3"/>
                  </a:moveTo>
                  <a:cubicBezTo>
                    <a:pt x="1" y="3"/>
                    <a:pt x="1" y="3"/>
                    <a:pt x="1" y="3"/>
                  </a:cubicBezTo>
                  <a:cubicBezTo>
                    <a:pt x="1" y="3"/>
                    <a:pt x="1" y="3"/>
                    <a:pt x="2" y="2"/>
                  </a:cubicBezTo>
                  <a:cubicBezTo>
                    <a:pt x="2" y="1"/>
                    <a:pt x="3" y="1"/>
                    <a:pt x="3" y="0"/>
                  </a:cubicBezTo>
                  <a:cubicBezTo>
                    <a:pt x="3" y="0"/>
                    <a:pt x="2" y="0"/>
                    <a:pt x="2" y="0"/>
                  </a:cubicBezTo>
                  <a:cubicBezTo>
                    <a:pt x="2" y="0"/>
                    <a:pt x="2" y="0"/>
                    <a:pt x="2" y="0"/>
                  </a:cubicBezTo>
                  <a:cubicBezTo>
                    <a:pt x="2" y="0"/>
                    <a:pt x="2" y="0"/>
                    <a:pt x="2" y="0"/>
                  </a:cubicBezTo>
                  <a:cubicBezTo>
                    <a:pt x="2" y="1"/>
                    <a:pt x="1" y="1"/>
                    <a:pt x="1" y="1"/>
                  </a:cubicBezTo>
                  <a:cubicBezTo>
                    <a:pt x="0" y="1"/>
                    <a:pt x="0" y="1"/>
                    <a:pt x="0" y="2"/>
                  </a:cubicBezTo>
                  <a:cubicBezTo>
                    <a:pt x="0" y="2"/>
                    <a:pt x="0" y="2"/>
                    <a:pt x="0" y="2"/>
                  </a:cubicBezTo>
                  <a:cubicBezTo>
                    <a:pt x="1" y="2"/>
                    <a:pt x="1" y="2"/>
                    <a:pt x="1" y="2"/>
                  </a:cubicBezTo>
                  <a:lnTo>
                    <a:pt x="1" y="3"/>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0" name="Freeform 81">
              <a:extLst>
                <a:ext uri="{FF2B5EF4-FFF2-40B4-BE49-F238E27FC236}">
                  <a16:creationId xmlns:a16="http://schemas.microsoft.com/office/drawing/2014/main" id="{491A913C-A719-4339-840F-F023A43BC8BE}"/>
                </a:ext>
              </a:extLst>
            </p:cNvPr>
            <p:cNvSpPr>
              <a:spLocks/>
            </p:cNvSpPr>
            <p:nvPr userDrawn="1"/>
          </p:nvSpPr>
          <p:spPr bwMode="auto">
            <a:xfrm>
              <a:off x="367" y="116"/>
              <a:ext cx="5" cy="6"/>
            </a:xfrm>
            <a:custGeom>
              <a:avLst/>
              <a:gdLst>
                <a:gd name="T0" fmla="*/ 1 w 2"/>
                <a:gd name="T1" fmla="*/ 0 h 3"/>
                <a:gd name="T2" fmla="*/ 0 w 2"/>
                <a:gd name="T3" fmla="*/ 0 h 3"/>
                <a:gd name="T4" fmla="*/ 0 w 2"/>
                <a:gd name="T5" fmla="*/ 0 h 3"/>
                <a:gd name="T6" fmla="*/ 0 w 2"/>
                <a:gd name="T7" fmla="*/ 0 h 3"/>
                <a:gd name="T8" fmla="*/ 0 w 2"/>
                <a:gd name="T9" fmla="*/ 1 h 3"/>
                <a:gd name="T10" fmla="*/ 1 w 2"/>
                <a:gd name="T11" fmla="*/ 2 h 3"/>
                <a:gd name="T12" fmla="*/ 1 w 2"/>
                <a:gd name="T13" fmla="*/ 3 h 3"/>
                <a:gd name="T14" fmla="*/ 2 w 2"/>
                <a:gd name="T15" fmla="*/ 3 h 3"/>
                <a:gd name="T16" fmla="*/ 2 w 2"/>
                <a:gd name="T17" fmla="*/ 3 h 3"/>
                <a:gd name="T18" fmla="*/ 2 w 2"/>
                <a:gd name="T19" fmla="*/ 3 h 3"/>
                <a:gd name="T20" fmla="*/ 2 w 2"/>
                <a:gd name="T21" fmla="*/ 2 h 3"/>
                <a:gd name="T22" fmla="*/ 2 w 2"/>
                <a:gd name="T23" fmla="*/ 2 h 3"/>
                <a:gd name="T24" fmla="*/ 2 w 2"/>
                <a:gd name="T25" fmla="*/ 2 h 3"/>
                <a:gd name="T26" fmla="*/ 2 w 2"/>
                <a:gd name="T27" fmla="*/ 1 h 3"/>
                <a:gd name="T28" fmla="*/ 1 w 2"/>
                <a:gd name="T29" fmla="*/ 1 h 3"/>
                <a:gd name="T30" fmla="*/ 1 w 2"/>
                <a:gd name="T3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 h="3">
                  <a:moveTo>
                    <a:pt x="1" y="0"/>
                  </a:moveTo>
                  <a:cubicBezTo>
                    <a:pt x="0" y="0"/>
                    <a:pt x="0" y="0"/>
                    <a:pt x="0" y="0"/>
                  </a:cubicBezTo>
                  <a:cubicBezTo>
                    <a:pt x="0" y="0"/>
                    <a:pt x="0" y="0"/>
                    <a:pt x="0" y="0"/>
                  </a:cubicBezTo>
                  <a:cubicBezTo>
                    <a:pt x="0" y="0"/>
                    <a:pt x="0" y="0"/>
                    <a:pt x="0" y="0"/>
                  </a:cubicBezTo>
                  <a:cubicBezTo>
                    <a:pt x="0" y="1"/>
                    <a:pt x="0" y="1"/>
                    <a:pt x="0" y="1"/>
                  </a:cubicBezTo>
                  <a:cubicBezTo>
                    <a:pt x="0" y="1"/>
                    <a:pt x="0" y="2"/>
                    <a:pt x="1" y="2"/>
                  </a:cubicBezTo>
                  <a:cubicBezTo>
                    <a:pt x="1" y="3"/>
                    <a:pt x="1" y="3"/>
                    <a:pt x="1" y="3"/>
                  </a:cubicBezTo>
                  <a:cubicBezTo>
                    <a:pt x="1" y="3"/>
                    <a:pt x="2" y="3"/>
                    <a:pt x="2" y="3"/>
                  </a:cubicBezTo>
                  <a:cubicBezTo>
                    <a:pt x="2" y="3"/>
                    <a:pt x="2" y="3"/>
                    <a:pt x="2" y="3"/>
                  </a:cubicBezTo>
                  <a:cubicBezTo>
                    <a:pt x="2" y="3"/>
                    <a:pt x="2" y="3"/>
                    <a:pt x="2" y="3"/>
                  </a:cubicBezTo>
                  <a:cubicBezTo>
                    <a:pt x="2" y="2"/>
                    <a:pt x="2" y="2"/>
                    <a:pt x="2" y="2"/>
                  </a:cubicBezTo>
                  <a:cubicBezTo>
                    <a:pt x="2" y="2"/>
                    <a:pt x="2" y="2"/>
                    <a:pt x="2" y="2"/>
                  </a:cubicBezTo>
                  <a:cubicBezTo>
                    <a:pt x="2" y="2"/>
                    <a:pt x="2" y="2"/>
                    <a:pt x="2" y="2"/>
                  </a:cubicBezTo>
                  <a:cubicBezTo>
                    <a:pt x="2" y="1"/>
                    <a:pt x="2" y="1"/>
                    <a:pt x="2" y="1"/>
                  </a:cubicBezTo>
                  <a:cubicBezTo>
                    <a:pt x="1" y="1"/>
                    <a:pt x="1" y="1"/>
                    <a:pt x="1" y="1"/>
                  </a:cubicBezTo>
                  <a:lnTo>
                    <a:pt x="1" y="0"/>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1" name="Freeform 82">
              <a:extLst>
                <a:ext uri="{FF2B5EF4-FFF2-40B4-BE49-F238E27FC236}">
                  <a16:creationId xmlns:a16="http://schemas.microsoft.com/office/drawing/2014/main" id="{F469A1AC-6248-4D49-817B-CB1836CCFE95}"/>
                </a:ext>
              </a:extLst>
            </p:cNvPr>
            <p:cNvSpPr>
              <a:spLocks/>
            </p:cNvSpPr>
            <p:nvPr userDrawn="1"/>
          </p:nvSpPr>
          <p:spPr bwMode="auto">
            <a:xfrm>
              <a:off x="370" y="125"/>
              <a:ext cx="8" cy="10"/>
            </a:xfrm>
            <a:custGeom>
              <a:avLst/>
              <a:gdLst>
                <a:gd name="T0" fmla="*/ 2 w 4"/>
                <a:gd name="T1" fmla="*/ 1 h 5"/>
                <a:gd name="T2" fmla="*/ 2 w 4"/>
                <a:gd name="T3" fmla="*/ 1 h 5"/>
                <a:gd name="T4" fmla="*/ 1 w 4"/>
                <a:gd name="T5" fmla="*/ 1 h 5"/>
                <a:gd name="T6" fmla="*/ 1 w 4"/>
                <a:gd name="T7" fmla="*/ 0 h 5"/>
                <a:gd name="T8" fmla="*/ 0 w 4"/>
                <a:gd name="T9" fmla="*/ 0 h 5"/>
                <a:gd name="T10" fmla="*/ 0 w 4"/>
                <a:gd name="T11" fmla="*/ 1 h 5"/>
                <a:gd name="T12" fmla="*/ 0 w 4"/>
                <a:gd name="T13" fmla="*/ 2 h 5"/>
                <a:gd name="T14" fmla="*/ 1 w 4"/>
                <a:gd name="T15" fmla="*/ 3 h 5"/>
                <a:gd name="T16" fmla="*/ 2 w 4"/>
                <a:gd name="T17" fmla="*/ 5 h 5"/>
                <a:gd name="T18" fmla="*/ 3 w 4"/>
                <a:gd name="T19" fmla="*/ 3 h 5"/>
                <a:gd name="T20" fmla="*/ 3 w 4"/>
                <a:gd name="T21" fmla="*/ 2 h 5"/>
                <a:gd name="T22" fmla="*/ 4 w 4"/>
                <a:gd name="T23" fmla="*/ 1 h 5"/>
                <a:gd name="T24" fmla="*/ 3 w 4"/>
                <a:gd name="T25" fmla="*/ 0 h 5"/>
                <a:gd name="T26" fmla="*/ 3 w 4"/>
                <a:gd name="T27" fmla="*/ 0 h 5"/>
                <a:gd name="T28" fmla="*/ 3 w 4"/>
                <a:gd name="T29" fmla="*/ 1 h 5"/>
                <a:gd name="T30" fmla="*/ 2 w 4"/>
                <a:gd name="T31"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 h="5">
                  <a:moveTo>
                    <a:pt x="2" y="1"/>
                  </a:moveTo>
                  <a:cubicBezTo>
                    <a:pt x="2" y="1"/>
                    <a:pt x="2" y="1"/>
                    <a:pt x="2" y="1"/>
                  </a:cubicBezTo>
                  <a:cubicBezTo>
                    <a:pt x="1" y="1"/>
                    <a:pt x="1" y="1"/>
                    <a:pt x="1" y="1"/>
                  </a:cubicBezTo>
                  <a:cubicBezTo>
                    <a:pt x="1" y="1"/>
                    <a:pt x="1" y="0"/>
                    <a:pt x="1" y="0"/>
                  </a:cubicBezTo>
                  <a:cubicBezTo>
                    <a:pt x="1" y="0"/>
                    <a:pt x="0" y="0"/>
                    <a:pt x="0" y="0"/>
                  </a:cubicBezTo>
                  <a:cubicBezTo>
                    <a:pt x="0" y="0"/>
                    <a:pt x="0" y="0"/>
                    <a:pt x="0" y="1"/>
                  </a:cubicBezTo>
                  <a:cubicBezTo>
                    <a:pt x="0" y="1"/>
                    <a:pt x="0" y="1"/>
                    <a:pt x="0" y="2"/>
                  </a:cubicBezTo>
                  <a:cubicBezTo>
                    <a:pt x="0" y="2"/>
                    <a:pt x="1" y="3"/>
                    <a:pt x="1" y="3"/>
                  </a:cubicBezTo>
                  <a:cubicBezTo>
                    <a:pt x="1" y="4"/>
                    <a:pt x="1" y="5"/>
                    <a:pt x="2" y="5"/>
                  </a:cubicBezTo>
                  <a:cubicBezTo>
                    <a:pt x="2" y="5"/>
                    <a:pt x="3" y="4"/>
                    <a:pt x="3" y="3"/>
                  </a:cubicBezTo>
                  <a:cubicBezTo>
                    <a:pt x="3" y="2"/>
                    <a:pt x="3" y="2"/>
                    <a:pt x="3" y="2"/>
                  </a:cubicBezTo>
                  <a:cubicBezTo>
                    <a:pt x="4" y="1"/>
                    <a:pt x="4" y="1"/>
                    <a:pt x="4" y="1"/>
                  </a:cubicBezTo>
                  <a:cubicBezTo>
                    <a:pt x="4" y="0"/>
                    <a:pt x="4" y="0"/>
                    <a:pt x="3" y="0"/>
                  </a:cubicBezTo>
                  <a:cubicBezTo>
                    <a:pt x="3" y="0"/>
                    <a:pt x="3" y="0"/>
                    <a:pt x="3" y="0"/>
                  </a:cubicBezTo>
                  <a:cubicBezTo>
                    <a:pt x="3" y="1"/>
                    <a:pt x="3" y="1"/>
                    <a:pt x="3" y="1"/>
                  </a:cubicBezTo>
                  <a:lnTo>
                    <a:pt x="2" y="1"/>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2" name="Freeform 83">
              <a:extLst>
                <a:ext uri="{FF2B5EF4-FFF2-40B4-BE49-F238E27FC236}">
                  <a16:creationId xmlns:a16="http://schemas.microsoft.com/office/drawing/2014/main" id="{DE023DF2-41B3-45BD-8202-6C41AC05D070}"/>
                </a:ext>
              </a:extLst>
            </p:cNvPr>
            <p:cNvSpPr>
              <a:spLocks/>
            </p:cNvSpPr>
            <p:nvPr userDrawn="1"/>
          </p:nvSpPr>
          <p:spPr bwMode="auto">
            <a:xfrm>
              <a:off x="372" y="127"/>
              <a:ext cx="4" cy="6"/>
            </a:xfrm>
            <a:custGeom>
              <a:avLst/>
              <a:gdLst>
                <a:gd name="T0" fmla="*/ 1 w 2"/>
                <a:gd name="T1" fmla="*/ 0 h 3"/>
                <a:gd name="T2" fmla="*/ 0 w 2"/>
                <a:gd name="T3" fmla="*/ 0 h 3"/>
                <a:gd name="T4" fmla="*/ 0 w 2"/>
                <a:gd name="T5" fmla="*/ 1 h 3"/>
                <a:gd name="T6" fmla="*/ 0 w 2"/>
                <a:gd name="T7" fmla="*/ 1 h 3"/>
                <a:gd name="T8" fmla="*/ 0 w 2"/>
                <a:gd name="T9" fmla="*/ 2 h 3"/>
                <a:gd name="T10" fmla="*/ 0 w 2"/>
                <a:gd name="T11" fmla="*/ 2 h 3"/>
                <a:gd name="T12" fmla="*/ 1 w 2"/>
                <a:gd name="T13" fmla="*/ 3 h 3"/>
                <a:gd name="T14" fmla="*/ 1 w 2"/>
                <a:gd name="T15" fmla="*/ 2 h 3"/>
                <a:gd name="T16" fmla="*/ 2 w 2"/>
                <a:gd name="T17" fmla="*/ 1 h 3"/>
                <a:gd name="T18" fmla="*/ 2 w 2"/>
                <a:gd name="T19" fmla="*/ 1 h 3"/>
                <a:gd name="T20" fmla="*/ 2 w 2"/>
                <a:gd name="T21" fmla="*/ 0 h 3"/>
                <a:gd name="T22" fmla="*/ 1 w 2"/>
                <a:gd name="T23" fmla="*/ 0 h 3"/>
                <a:gd name="T24" fmla="*/ 1 w 2"/>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 h="3">
                  <a:moveTo>
                    <a:pt x="1" y="0"/>
                  </a:moveTo>
                  <a:cubicBezTo>
                    <a:pt x="0" y="0"/>
                    <a:pt x="0" y="0"/>
                    <a:pt x="0" y="0"/>
                  </a:cubicBezTo>
                  <a:cubicBezTo>
                    <a:pt x="0" y="0"/>
                    <a:pt x="0" y="1"/>
                    <a:pt x="0" y="1"/>
                  </a:cubicBezTo>
                  <a:cubicBezTo>
                    <a:pt x="0" y="1"/>
                    <a:pt x="0" y="1"/>
                    <a:pt x="0" y="1"/>
                  </a:cubicBezTo>
                  <a:cubicBezTo>
                    <a:pt x="0" y="2"/>
                    <a:pt x="0" y="2"/>
                    <a:pt x="0" y="2"/>
                  </a:cubicBezTo>
                  <a:cubicBezTo>
                    <a:pt x="0" y="2"/>
                    <a:pt x="0" y="2"/>
                    <a:pt x="0" y="2"/>
                  </a:cubicBezTo>
                  <a:cubicBezTo>
                    <a:pt x="0" y="3"/>
                    <a:pt x="1" y="3"/>
                    <a:pt x="1" y="3"/>
                  </a:cubicBezTo>
                  <a:cubicBezTo>
                    <a:pt x="1" y="3"/>
                    <a:pt x="1" y="3"/>
                    <a:pt x="1" y="2"/>
                  </a:cubicBezTo>
                  <a:cubicBezTo>
                    <a:pt x="2" y="1"/>
                    <a:pt x="2" y="1"/>
                    <a:pt x="2" y="1"/>
                  </a:cubicBezTo>
                  <a:cubicBezTo>
                    <a:pt x="2" y="1"/>
                    <a:pt x="2" y="1"/>
                    <a:pt x="2" y="1"/>
                  </a:cubicBezTo>
                  <a:cubicBezTo>
                    <a:pt x="2" y="1"/>
                    <a:pt x="2" y="1"/>
                    <a:pt x="2" y="0"/>
                  </a:cubicBezTo>
                  <a:cubicBezTo>
                    <a:pt x="1" y="0"/>
                    <a:pt x="1" y="0"/>
                    <a:pt x="1" y="0"/>
                  </a:cubicBezTo>
                  <a:cubicBezTo>
                    <a:pt x="1" y="0"/>
                    <a:pt x="1" y="0"/>
                    <a:pt x="1" y="0"/>
                  </a:cubicBez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3" name="Freeform 84">
              <a:extLst>
                <a:ext uri="{FF2B5EF4-FFF2-40B4-BE49-F238E27FC236}">
                  <a16:creationId xmlns:a16="http://schemas.microsoft.com/office/drawing/2014/main" id="{ECBBEEA2-27C9-46CF-B058-62D1E81B641D}"/>
                </a:ext>
              </a:extLst>
            </p:cNvPr>
            <p:cNvSpPr>
              <a:spLocks/>
            </p:cNvSpPr>
            <p:nvPr userDrawn="1"/>
          </p:nvSpPr>
          <p:spPr bwMode="auto">
            <a:xfrm>
              <a:off x="213" y="241"/>
              <a:ext cx="73" cy="89"/>
            </a:xfrm>
            <a:custGeom>
              <a:avLst/>
              <a:gdLst>
                <a:gd name="T0" fmla="*/ 32 w 35"/>
                <a:gd name="T1" fmla="*/ 25 h 42"/>
                <a:gd name="T2" fmla="*/ 34 w 35"/>
                <a:gd name="T3" fmla="*/ 25 h 42"/>
                <a:gd name="T4" fmla="*/ 33 w 35"/>
                <a:gd name="T5" fmla="*/ 30 h 42"/>
                <a:gd name="T6" fmla="*/ 33 w 35"/>
                <a:gd name="T7" fmla="*/ 36 h 42"/>
                <a:gd name="T8" fmla="*/ 33 w 35"/>
                <a:gd name="T9" fmla="*/ 38 h 42"/>
                <a:gd name="T10" fmla="*/ 30 w 35"/>
                <a:gd name="T11" fmla="*/ 41 h 42"/>
                <a:gd name="T12" fmla="*/ 28 w 35"/>
                <a:gd name="T13" fmla="*/ 38 h 42"/>
                <a:gd name="T14" fmla="*/ 26 w 35"/>
                <a:gd name="T15" fmla="*/ 38 h 42"/>
                <a:gd name="T16" fmla="*/ 29 w 35"/>
                <a:gd name="T17" fmla="*/ 30 h 42"/>
                <a:gd name="T18" fmla="*/ 27 w 35"/>
                <a:gd name="T19" fmla="*/ 28 h 42"/>
                <a:gd name="T20" fmla="*/ 24 w 35"/>
                <a:gd name="T21" fmla="*/ 33 h 42"/>
                <a:gd name="T22" fmla="*/ 22 w 35"/>
                <a:gd name="T23" fmla="*/ 37 h 42"/>
                <a:gd name="T24" fmla="*/ 18 w 35"/>
                <a:gd name="T25" fmla="*/ 35 h 42"/>
                <a:gd name="T26" fmla="*/ 18 w 35"/>
                <a:gd name="T27" fmla="*/ 31 h 42"/>
                <a:gd name="T28" fmla="*/ 17 w 35"/>
                <a:gd name="T29" fmla="*/ 29 h 42"/>
                <a:gd name="T30" fmla="*/ 22 w 35"/>
                <a:gd name="T31" fmla="*/ 28 h 42"/>
                <a:gd name="T32" fmla="*/ 21 w 35"/>
                <a:gd name="T33" fmla="*/ 20 h 42"/>
                <a:gd name="T34" fmla="*/ 20 w 35"/>
                <a:gd name="T35" fmla="*/ 22 h 42"/>
                <a:gd name="T36" fmla="*/ 14 w 35"/>
                <a:gd name="T37" fmla="*/ 31 h 42"/>
                <a:gd name="T38" fmla="*/ 12 w 35"/>
                <a:gd name="T39" fmla="*/ 29 h 42"/>
                <a:gd name="T40" fmla="*/ 9 w 35"/>
                <a:gd name="T41" fmla="*/ 29 h 42"/>
                <a:gd name="T42" fmla="*/ 9 w 35"/>
                <a:gd name="T43" fmla="*/ 25 h 42"/>
                <a:gd name="T44" fmla="*/ 9 w 35"/>
                <a:gd name="T45" fmla="*/ 23 h 42"/>
                <a:gd name="T46" fmla="*/ 14 w 35"/>
                <a:gd name="T47" fmla="*/ 23 h 42"/>
                <a:gd name="T48" fmla="*/ 8 w 35"/>
                <a:gd name="T49" fmla="*/ 21 h 42"/>
                <a:gd name="T50" fmla="*/ 5 w 35"/>
                <a:gd name="T51" fmla="*/ 20 h 42"/>
                <a:gd name="T52" fmla="*/ 3 w 35"/>
                <a:gd name="T53" fmla="*/ 16 h 42"/>
                <a:gd name="T54" fmla="*/ 1 w 35"/>
                <a:gd name="T55" fmla="*/ 9 h 42"/>
                <a:gd name="T56" fmla="*/ 1 w 35"/>
                <a:gd name="T57" fmla="*/ 7 h 42"/>
                <a:gd name="T58" fmla="*/ 2 w 35"/>
                <a:gd name="T59" fmla="*/ 4 h 42"/>
                <a:gd name="T60" fmla="*/ 2 w 35"/>
                <a:gd name="T61" fmla="*/ 2 h 42"/>
                <a:gd name="T62" fmla="*/ 6 w 35"/>
                <a:gd name="T63" fmla="*/ 7 h 42"/>
                <a:gd name="T64" fmla="*/ 7 w 35"/>
                <a:gd name="T65" fmla="*/ 10 h 42"/>
                <a:gd name="T66" fmla="*/ 8 w 35"/>
                <a:gd name="T67" fmla="*/ 16 h 42"/>
                <a:gd name="T68" fmla="*/ 9 w 35"/>
                <a:gd name="T69" fmla="*/ 9 h 42"/>
                <a:gd name="T70" fmla="*/ 9 w 35"/>
                <a:gd name="T71" fmla="*/ 4 h 42"/>
                <a:gd name="T72" fmla="*/ 10 w 35"/>
                <a:gd name="T73" fmla="*/ 2 h 42"/>
                <a:gd name="T74" fmla="*/ 13 w 35"/>
                <a:gd name="T75" fmla="*/ 0 h 42"/>
                <a:gd name="T76" fmla="*/ 15 w 35"/>
                <a:gd name="T77" fmla="*/ 2 h 42"/>
                <a:gd name="T78" fmla="*/ 17 w 35"/>
                <a:gd name="T79" fmla="*/ 1 h 42"/>
                <a:gd name="T80" fmla="*/ 17 w 35"/>
                <a:gd name="T81" fmla="*/ 9 h 42"/>
                <a:gd name="T82" fmla="*/ 30 w 35"/>
                <a:gd name="T83" fmla="*/ 16 h 42"/>
                <a:gd name="T84" fmla="*/ 24 w 35"/>
                <a:gd name="T85" fmla="*/ 1 h 42"/>
                <a:gd name="T86" fmla="*/ 32 w 35"/>
                <a:gd name="T87" fmla="*/ 2 h 42"/>
                <a:gd name="T88" fmla="*/ 32 w 35"/>
                <a:gd name="T89" fmla="*/ 8 h 42"/>
                <a:gd name="T90" fmla="*/ 23 w 35"/>
                <a:gd name="T91" fmla="*/ 6 h 42"/>
                <a:gd name="T92" fmla="*/ 26 w 35"/>
                <a:gd name="T93" fmla="*/ 10 h 42"/>
                <a:gd name="T94" fmla="*/ 31 w 35"/>
                <a:gd name="T95" fmla="*/ 1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 h="42">
                  <a:moveTo>
                    <a:pt x="30" y="20"/>
                  </a:moveTo>
                  <a:cubicBezTo>
                    <a:pt x="30" y="20"/>
                    <a:pt x="30" y="21"/>
                    <a:pt x="30" y="21"/>
                  </a:cubicBezTo>
                  <a:cubicBezTo>
                    <a:pt x="30" y="23"/>
                    <a:pt x="30" y="23"/>
                    <a:pt x="30" y="23"/>
                  </a:cubicBezTo>
                  <a:cubicBezTo>
                    <a:pt x="31" y="24"/>
                    <a:pt x="31" y="25"/>
                    <a:pt x="32" y="25"/>
                  </a:cubicBezTo>
                  <a:cubicBezTo>
                    <a:pt x="32" y="25"/>
                    <a:pt x="33" y="25"/>
                    <a:pt x="33" y="24"/>
                  </a:cubicBezTo>
                  <a:cubicBezTo>
                    <a:pt x="33" y="24"/>
                    <a:pt x="33" y="24"/>
                    <a:pt x="33" y="24"/>
                  </a:cubicBezTo>
                  <a:cubicBezTo>
                    <a:pt x="33" y="24"/>
                    <a:pt x="33" y="24"/>
                    <a:pt x="33" y="24"/>
                  </a:cubicBezTo>
                  <a:cubicBezTo>
                    <a:pt x="33" y="24"/>
                    <a:pt x="34" y="24"/>
                    <a:pt x="34" y="25"/>
                  </a:cubicBezTo>
                  <a:cubicBezTo>
                    <a:pt x="34" y="25"/>
                    <a:pt x="34" y="25"/>
                    <a:pt x="34" y="25"/>
                  </a:cubicBezTo>
                  <a:cubicBezTo>
                    <a:pt x="34" y="25"/>
                    <a:pt x="34" y="26"/>
                    <a:pt x="34" y="27"/>
                  </a:cubicBezTo>
                  <a:cubicBezTo>
                    <a:pt x="34" y="27"/>
                    <a:pt x="34" y="28"/>
                    <a:pt x="34" y="28"/>
                  </a:cubicBezTo>
                  <a:cubicBezTo>
                    <a:pt x="34" y="29"/>
                    <a:pt x="34" y="29"/>
                    <a:pt x="33" y="30"/>
                  </a:cubicBezTo>
                  <a:cubicBezTo>
                    <a:pt x="34" y="30"/>
                    <a:pt x="34" y="31"/>
                    <a:pt x="34" y="32"/>
                  </a:cubicBezTo>
                  <a:cubicBezTo>
                    <a:pt x="34" y="33"/>
                    <a:pt x="34" y="33"/>
                    <a:pt x="33" y="33"/>
                  </a:cubicBezTo>
                  <a:cubicBezTo>
                    <a:pt x="34" y="34"/>
                    <a:pt x="34" y="34"/>
                    <a:pt x="34" y="35"/>
                  </a:cubicBezTo>
                  <a:cubicBezTo>
                    <a:pt x="34" y="35"/>
                    <a:pt x="34" y="35"/>
                    <a:pt x="33" y="36"/>
                  </a:cubicBezTo>
                  <a:cubicBezTo>
                    <a:pt x="33" y="37"/>
                    <a:pt x="33" y="37"/>
                    <a:pt x="33" y="38"/>
                  </a:cubicBezTo>
                  <a:cubicBezTo>
                    <a:pt x="33" y="38"/>
                    <a:pt x="33" y="38"/>
                    <a:pt x="33" y="38"/>
                  </a:cubicBezTo>
                  <a:cubicBezTo>
                    <a:pt x="33" y="38"/>
                    <a:pt x="33" y="38"/>
                    <a:pt x="33" y="38"/>
                  </a:cubicBezTo>
                  <a:cubicBezTo>
                    <a:pt x="33" y="38"/>
                    <a:pt x="33" y="38"/>
                    <a:pt x="33" y="38"/>
                  </a:cubicBezTo>
                  <a:cubicBezTo>
                    <a:pt x="33" y="37"/>
                    <a:pt x="32" y="37"/>
                    <a:pt x="32" y="37"/>
                  </a:cubicBezTo>
                  <a:cubicBezTo>
                    <a:pt x="32" y="37"/>
                    <a:pt x="32" y="37"/>
                    <a:pt x="32" y="38"/>
                  </a:cubicBezTo>
                  <a:cubicBezTo>
                    <a:pt x="31" y="39"/>
                    <a:pt x="31" y="39"/>
                    <a:pt x="31" y="40"/>
                  </a:cubicBezTo>
                  <a:cubicBezTo>
                    <a:pt x="30" y="40"/>
                    <a:pt x="30" y="40"/>
                    <a:pt x="30" y="41"/>
                  </a:cubicBezTo>
                  <a:cubicBezTo>
                    <a:pt x="30" y="41"/>
                    <a:pt x="30" y="41"/>
                    <a:pt x="30" y="41"/>
                  </a:cubicBezTo>
                  <a:cubicBezTo>
                    <a:pt x="30" y="42"/>
                    <a:pt x="30" y="42"/>
                    <a:pt x="30" y="42"/>
                  </a:cubicBezTo>
                  <a:cubicBezTo>
                    <a:pt x="30" y="42"/>
                    <a:pt x="30" y="42"/>
                    <a:pt x="30" y="42"/>
                  </a:cubicBezTo>
                  <a:cubicBezTo>
                    <a:pt x="29" y="42"/>
                    <a:pt x="28" y="40"/>
                    <a:pt x="28" y="38"/>
                  </a:cubicBezTo>
                  <a:cubicBezTo>
                    <a:pt x="28" y="37"/>
                    <a:pt x="27" y="37"/>
                    <a:pt x="27" y="37"/>
                  </a:cubicBezTo>
                  <a:cubicBezTo>
                    <a:pt x="27" y="37"/>
                    <a:pt x="26" y="37"/>
                    <a:pt x="26" y="38"/>
                  </a:cubicBezTo>
                  <a:cubicBezTo>
                    <a:pt x="26" y="38"/>
                    <a:pt x="26" y="38"/>
                    <a:pt x="26" y="38"/>
                  </a:cubicBezTo>
                  <a:cubicBezTo>
                    <a:pt x="26" y="38"/>
                    <a:pt x="26" y="38"/>
                    <a:pt x="26" y="38"/>
                  </a:cubicBezTo>
                  <a:cubicBezTo>
                    <a:pt x="26" y="38"/>
                    <a:pt x="25" y="38"/>
                    <a:pt x="25" y="37"/>
                  </a:cubicBezTo>
                  <a:cubicBezTo>
                    <a:pt x="25" y="37"/>
                    <a:pt x="25" y="36"/>
                    <a:pt x="25" y="35"/>
                  </a:cubicBezTo>
                  <a:cubicBezTo>
                    <a:pt x="25" y="34"/>
                    <a:pt x="26" y="34"/>
                    <a:pt x="28" y="32"/>
                  </a:cubicBezTo>
                  <a:cubicBezTo>
                    <a:pt x="29" y="32"/>
                    <a:pt x="29" y="31"/>
                    <a:pt x="29" y="30"/>
                  </a:cubicBezTo>
                  <a:cubicBezTo>
                    <a:pt x="29" y="29"/>
                    <a:pt x="29" y="28"/>
                    <a:pt x="28" y="27"/>
                  </a:cubicBezTo>
                  <a:cubicBezTo>
                    <a:pt x="27" y="27"/>
                    <a:pt x="27" y="26"/>
                    <a:pt x="27" y="26"/>
                  </a:cubicBezTo>
                  <a:cubicBezTo>
                    <a:pt x="26" y="26"/>
                    <a:pt x="26" y="27"/>
                    <a:pt x="26" y="27"/>
                  </a:cubicBezTo>
                  <a:cubicBezTo>
                    <a:pt x="26" y="27"/>
                    <a:pt x="26" y="27"/>
                    <a:pt x="27" y="28"/>
                  </a:cubicBezTo>
                  <a:cubicBezTo>
                    <a:pt x="27" y="28"/>
                    <a:pt x="27" y="28"/>
                    <a:pt x="27" y="28"/>
                  </a:cubicBezTo>
                  <a:cubicBezTo>
                    <a:pt x="27" y="28"/>
                    <a:pt x="27" y="29"/>
                    <a:pt x="27" y="29"/>
                  </a:cubicBezTo>
                  <a:cubicBezTo>
                    <a:pt x="26" y="30"/>
                    <a:pt x="26" y="30"/>
                    <a:pt x="26" y="31"/>
                  </a:cubicBezTo>
                  <a:cubicBezTo>
                    <a:pt x="26" y="32"/>
                    <a:pt x="25" y="32"/>
                    <a:pt x="24" y="33"/>
                  </a:cubicBezTo>
                  <a:cubicBezTo>
                    <a:pt x="24" y="33"/>
                    <a:pt x="24" y="34"/>
                    <a:pt x="23" y="34"/>
                  </a:cubicBezTo>
                  <a:cubicBezTo>
                    <a:pt x="23" y="35"/>
                    <a:pt x="23" y="35"/>
                    <a:pt x="23" y="35"/>
                  </a:cubicBezTo>
                  <a:cubicBezTo>
                    <a:pt x="22" y="35"/>
                    <a:pt x="22" y="36"/>
                    <a:pt x="22" y="36"/>
                  </a:cubicBezTo>
                  <a:cubicBezTo>
                    <a:pt x="22" y="37"/>
                    <a:pt x="22" y="37"/>
                    <a:pt x="22" y="37"/>
                  </a:cubicBezTo>
                  <a:cubicBezTo>
                    <a:pt x="22" y="37"/>
                    <a:pt x="21" y="36"/>
                    <a:pt x="20" y="36"/>
                  </a:cubicBezTo>
                  <a:cubicBezTo>
                    <a:pt x="20" y="35"/>
                    <a:pt x="20" y="35"/>
                    <a:pt x="20" y="34"/>
                  </a:cubicBezTo>
                  <a:cubicBezTo>
                    <a:pt x="20" y="35"/>
                    <a:pt x="20" y="35"/>
                    <a:pt x="19" y="35"/>
                  </a:cubicBezTo>
                  <a:cubicBezTo>
                    <a:pt x="18" y="35"/>
                    <a:pt x="18" y="35"/>
                    <a:pt x="18" y="35"/>
                  </a:cubicBezTo>
                  <a:cubicBezTo>
                    <a:pt x="17" y="35"/>
                    <a:pt x="17" y="35"/>
                    <a:pt x="17" y="35"/>
                  </a:cubicBezTo>
                  <a:cubicBezTo>
                    <a:pt x="17" y="35"/>
                    <a:pt x="17" y="35"/>
                    <a:pt x="17" y="35"/>
                  </a:cubicBezTo>
                  <a:cubicBezTo>
                    <a:pt x="17" y="34"/>
                    <a:pt x="17" y="34"/>
                    <a:pt x="17" y="34"/>
                  </a:cubicBezTo>
                  <a:cubicBezTo>
                    <a:pt x="17" y="33"/>
                    <a:pt x="17" y="32"/>
                    <a:pt x="18" y="31"/>
                  </a:cubicBezTo>
                  <a:cubicBezTo>
                    <a:pt x="17" y="31"/>
                    <a:pt x="17" y="30"/>
                    <a:pt x="16" y="30"/>
                  </a:cubicBezTo>
                  <a:cubicBezTo>
                    <a:pt x="16" y="30"/>
                    <a:pt x="16" y="30"/>
                    <a:pt x="16" y="30"/>
                  </a:cubicBezTo>
                  <a:cubicBezTo>
                    <a:pt x="16" y="30"/>
                    <a:pt x="16" y="30"/>
                    <a:pt x="16" y="30"/>
                  </a:cubicBezTo>
                  <a:cubicBezTo>
                    <a:pt x="17" y="29"/>
                    <a:pt x="17" y="29"/>
                    <a:pt x="17" y="29"/>
                  </a:cubicBezTo>
                  <a:cubicBezTo>
                    <a:pt x="17" y="29"/>
                    <a:pt x="18" y="28"/>
                    <a:pt x="19" y="28"/>
                  </a:cubicBezTo>
                  <a:cubicBezTo>
                    <a:pt x="19" y="28"/>
                    <a:pt x="20" y="28"/>
                    <a:pt x="21" y="29"/>
                  </a:cubicBezTo>
                  <a:cubicBezTo>
                    <a:pt x="21" y="29"/>
                    <a:pt x="21" y="29"/>
                    <a:pt x="22" y="29"/>
                  </a:cubicBezTo>
                  <a:cubicBezTo>
                    <a:pt x="22" y="29"/>
                    <a:pt x="22" y="29"/>
                    <a:pt x="22" y="28"/>
                  </a:cubicBezTo>
                  <a:cubicBezTo>
                    <a:pt x="22" y="28"/>
                    <a:pt x="22" y="27"/>
                    <a:pt x="21" y="25"/>
                  </a:cubicBezTo>
                  <a:cubicBezTo>
                    <a:pt x="21" y="24"/>
                    <a:pt x="21" y="23"/>
                    <a:pt x="21" y="23"/>
                  </a:cubicBezTo>
                  <a:cubicBezTo>
                    <a:pt x="21" y="22"/>
                    <a:pt x="21" y="20"/>
                    <a:pt x="22" y="20"/>
                  </a:cubicBezTo>
                  <a:cubicBezTo>
                    <a:pt x="22" y="20"/>
                    <a:pt x="21" y="20"/>
                    <a:pt x="21" y="20"/>
                  </a:cubicBezTo>
                  <a:cubicBezTo>
                    <a:pt x="21" y="20"/>
                    <a:pt x="20" y="20"/>
                    <a:pt x="20" y="20"/>
                  </a:cubicBezTo>
                  <a:cubicBezTo>
                    <a:pt x="20" y="20"/>
                    <a:pt x="19" y="21"/>
                    <a:pt x="19" y="21"/>
                  </a:cubicBezTo>
                  <a:cubicBezTo>
                    <a:pt x="19" y="21"/>
                    <a:pt x="19" y="21"/>
                    <a:pt x="20" y="21"/>
                  </a:cubicBezTo>
                  <a:cubicBezTo>
                    <a:pt x="20" y="21"/>
                    <a:pt x="20" y="21"/>
                    <a:pt x="20" y="22"/>
                  </a:cubicBezTo>
                  <a:cubicBezTo>
                    <a:pt x="20" y="23"/>
                    <a:pt x="19" y="24"/>
                    <a:pt x="18" y="24"/>
                  </a:cubicBezTo>
                  <a:cubicBezTo>
                    <a:pt x="18" y="26"/>
                    <a:pt x="17" y="26"/>
                    <a:pt x="16" y="27"/>
                  </a:cubicBezTo>
                  <a:cubicBezTo>
                    <a:pt x="16" y="27"/>
                    <a:pt x="16" y="28"/>
                    <a:pt x="16" y="28"/>
                  </a:cubicBezTo>
                  <a:cubicBezTo>
                    <a:pt x="15" y="30"/>
                    <a:pt x="14" y="30"/>
                    <a:pt x="14" y="31"/>
                  </a:cubicBezTo>
                  <a:cubicBezTo>
                    <a:pt x="14" y="31"/>
                    <a:pt x="14" y="31"/>
                    <a:pt x="14" y="31"/>
                  </a:cubicBezTo>
                  <a:cubicBezTo>
                    <a:pt x="14" y="31"/>
                    <a:pt x="14" y="31"/>
                    <a:pt x="13" y="31"/>
                  </a:cubicBezTo>
                  <a:cubicBezTo>
                    <a:pt x="13" y="30"/>
                    <a:pt x="13" y="30"/>
                    <a:pt x="13" y="30"/>
                  </a:cubicBezTo>
                  <a:cubicBezTo>
                    <a:pt x="13" y="30"/>
                    <a:pt x="12" y="30"/>
                    <a:pt x="12" y="29"/>
                  </a:cubicBezTo>
                  <a:cubicBezTo>
                    <a:pt x="12" y="29"/>
                    <a:pt x="12" y="29"/>
                    <a:pt x="12" y="29"/>
                  </a:cubicBezTo>
                  <a:cubicBezTo>
                    <a:pt x="11" y="29"/>
                    <a:pt x="11" y="29"/>
                    <a:pt x="11" y="29"/>
                  </a:cubicBezTo>
                  <a:cubicBezTo>
                    <a:pt x="11" y="29"/>
                    <a:pt x="11" y="29"/>
                    <a:pt x="11" y="29"/>
                  </a:cubicBezTo>
                  <a:cubicBezTo>
                    <a:pt x="10" y="29"/>
                    <a:pt x="9" y="29"/>
                    <a:pt x="9" y="29"/>
                  </a:cubicBezTo>
                  <a:cubicBezTo>
                    <a:pt x="9" y="30"/>
                    <a:pt x="9" y="30"/>
                    <a:pt x="9" y="30"/>
                  </a:cubicBezTo>
                  <a:cubicBezTo>
                    <a:pt x="8" y="30"/>
                    <a:pt x="8" y="29"/>
                    <a:pt x="8" y="29"/>
                  </a:cubicBezTo>
                  <a:cubicBezTo>
                    <a:pt x="8" y="27"/>
                    <a:pt x="9" y="26"/>
                    <a:pt x="9" y="25"/>
                  </a:cubicBezTo>
                  <a:cubicBezTo>
                    <a:pt x="9" y="25"/>
                    <a:pt x="9" y="25"/>
                    <a:pt x="9" y="25"/>
                  </a:cubicBezTo>
                  <a:cubicBezTo>
                    <a:pt x="9" y="24"/>
                    <a:pt x="9" y="24"/>
                    <a:pt x="9" y="24"/>
                  </a:cubicBezTo>
                  <a:cubicBezTo>
                    <a:pt x="8" y="24"/>
                    <a:pt x="8" y="24"/>
                    <a:pt x="8" y="24"/>
                  </a:cubicBezTo>
                  <a:cubicBezTo>
                    <a:pt x="8" y="24"/>
                    <a:pt x="8" y="24"/>
                    <a:pt x="8" y="24"/>
                  </a:cubicBezTo>
                  <a:cubicBezTo>
                    <a:pt x="8" y="24"/>
                    <a:pt x="8" y="23"/>
                    <a:pt x="9" y="23"/>
                  </a:cubicBezTo>
                  <a:cubicBezTo>
                    <a:pt x="10" y="22"/>
                    <a:pt x="10" y="22"/>
                    <a:pt x="11" y="22"/>
                  </a:cubicBezTo>
                  <a:cubicBezTo>
                    <a:pt x="11" y="22"/>
                    <a:pt x="12" y="22"/>
                    <a:pt x="12" y="23"/>
                  </a:cubicBezTo>
                  <a:cubicBezTo>
                    <a:pt x="13" y="23"/>
                    <a:pt x="13" y="24"/>
                    <a:pt x="13" y="24"/>
                  </a:cubicBezTo>
                  <a:cubicBezTo>
                    <a:pt x="13" y="24"/>
                    <a:pt x="14" y="23"/>
                    <a:pt x="14" y="23"/>
                  </a:cubicBezTo>
                  <a:cubicBezTo>
                    <a:pt x="14" y="23"/>
                    <a:pt x="14" y="23"/>
                    <a:pt x="14" y="23"/>
                  </a:cubicBezTo>
                  <a:cubicBezTo>
                    <a:pt x="14" y="22"/>
                    <a:pt x="13" y="21"/>
                    <a:pt x="12" y="20"/>
                  </a:cubicBezTo>
                  <a:cubicBezTo>
                    <a:pt x="12" y="20"/>
                    <a:pt x="11" y="20"/>
                    <a:pt x="10" y="20"/>
                  </a:cubicBezTo>
                  <a:cubicBezTo>
                    <a:pt x="9" y="20"/>
                    <a:pt x="8" y="20"/>
                    <a:pt x="8" y="21"/>
                  </a:cubicBezTo>
                  <a:cubicBezTo>
                    <a:pt x="8" y="22"/>
                    <a:pt x="8" y="22"/>
                    <a:pt x="8" y="22"/>
                  </a:cubicBezTo>
                  <a:cubicBezTo>
                    <a:pt x="8" y="22"/>
                    <a:pt x="8" y="22"/>
                    <a:pt x="7" y="22"/>
                  </a:cubicBezTo>
                  <a:cubicBezTo>
                    <a:pt x="7" y="22"/>
                    <a:pt x="7" y="22"/>
                    <a:pt x="6" y="21"/>
                  </a:cubicBezTo>
                  <a:cubicBezTo>
                    <a:pt x="5" y="20"/>
                    <a:pt x="5" y="20"/>
                    <a:pt x="5" y="20"/>
                  </a:cubicBezTo>
                  <a:cubicBezTo>
                    <a:pt x="5" y="20"/>
                    <a:pt x="5" y="19"/>
                    <a:pt x="5" y="19"/>
                  </a:cubicBezTo>
                  <a:cubicBezTo>
                    <a:pt x="5" y="19"/>
                    <a:pt x="5" y="19"/>
                    <a:pt x="5" y="19"/>
                  </a:cubicBezTo>
                  <a:cubicBezTo>
                    <a:pt x="5" y="19"/>
                    <a:pt x="5" y="19"/>
                    <a:pt x="4" y="18"/>
                  </a:cubicBezTo>
                  <a:cubicBezTo>
                    <a:pt x="4" y="18"/>
                    <a:pt x="3" y="17"/>
                    <a:pt x="3" y="16"/>
                  </a:cubicBezTo>
                  <a:cubicBezTo>
                    <a:pt x="3" y="15"/>
                    <a:pt x="3" y="15"/>
                    <a:pt x="3" y="15"/>
                  </a:cubicBezTo>
                  <a:cubicBezTo>
                    <a:pt x="2" y="14"/>
                    <a:pt x="1" y="13"/>
                    <a:pt x="1" y="12"/>
                  </a:cubicBezTo>
                  <a:cubicBezTo>
                    <a:pt x="1" y="12"/>
                    <a:pt x="1" y="11"/>
                    <a:pt x="2" y="11"/>
                  </a:cubicBezTo>
                  <a:cubicBezTo>
                    <a:pt x="1" y="11"/>
                    <a:pt x="1" y="11"/>
                    <a:pt x="1" y="9"/>
                  </a:cubicBezTo>
                  <a:cubicBezTo>
                    <a:pt x="0" y="8"/>
                    <a:pt x="0" y="8"/>
                    <a:pt x="0" y="8"/>
                  </a:cubicBezTo>
                  <a:cubicBezTo>
                    <a:pt x="0" y="7"/>
                    <a:pt x="0" y="7"/>
                    <a:pt x="0" y="7"/>
                  </a:cubicBezTo>
                  <a:cubicBezTo>
                    <a:pt x="0" y="7"/>
                    <a:pt x="0" y="7"/>
                    <a:pt x="0" y="7"/>
                  </a:cubicBezTo>
                  <a:cubicBezTo>
                    <a:pt x="1" y="7"/>
                    <a:pt x="1" y="7"/>
                    <a:pt x="1" y="7"/>
                  </a:cubicBezTo>
                  <a:cubicBezTo>
                    <a:pt x="2" y="7"/>
                    <a:pt x="2" y="7"/>
                    <a:pt x="2" y="7"/>
                  </a:cubicBezTo>
                  <a:cubicBezTo>
                    <a:pt x="2" y="6"/>
                    <a:pt x="2" y="6"/>
                    <a:pt x="2" y="6"/>
                  </a:cubicBezTo>
                  <a:cubicBezTo>
                    <a:pt x="2" y="5"/>
                    <a:pt x="2" y="5"/>
                    <a:pt x="2" y="4"/>
                  </a:cubicBezTo>
                  <a:cubicBezTo>
                    <a:pt x="2" y="4"/>
                    <a:pt x="2" y="4"/>
                    <a:pt x="2" y="4"/>
                  </a:cubicBezTo>
                  <a:cubicBezTo>
                    <a:pt x="2" y="4"/>
                    <a:pt x="2" y="3"/>
                    <a:pt x="2" y="3"/>
                  </a:cubicBezTo>
                  <a:cubicBezTo>
                    <a:pt x="2" y="3"/>
                    <a:pt x="2" y="3"/>
                    <a:pt x="2" y="3"/>
                  </a:cubicBezTo>
                  <a:cubicBezTo>
                    <a:pt x="2" y="2"/>
                    <a:pt x="2" y="2"/>
                    <a:pt x="2" y="2"/>
                  </a:cubicBezTo>
                  <a:cubicBezTo>
                    <a:pt x="2" y="2"/>
                    <a:pt x="2" y="2"/>
                    <a:pt x="2" y="2"/>
                  </a:cubicBezTo>
                  <a:cubicBezTo>
                    <a:pt x="2" y="2"/>
                    <a:pt x="2" y="2"/>
                    <a:pt x="2" y="2"/>
                  </a:cubicBezTo>
                  <a:cubicBezTo>
                    <a:pt x="3" y="2"/>
                    <a:pt x="4" y="3"/>
                    <a:pt x="4" y="3"/>
                  </a:cubicBezTo>
                  <a:cubicBezTo>
                    <a:pt x="5" y="4"/>
                    <a:pt x="6" y="5"/>
                    <a:pt x="6" y="6"/>
                  </a:cubicBezTo>
                  <a:cubicBezTo>
                    <a:pt x="6" y="7"/>
                    <a:pt x="6" y="7"/>
                    <a:pt x="6" y="7"/>
                  </a:cubicBezTo>
                  <a:cubicBezTo>
                    <a:pt x="6" y="7"/>
                    <a:pt x="6" y="7"/>
                    <a:pt x="6" y="7"/>
                  </a:cubicBezTo>
                  <a:cubicBezTo>
                    <a:pt x="6" y="7"/>
                    <a:pt x="6" y="7"/>
                    <a:pt x="6" y="8"/>
                  </a:cubicBezTo>
                  <a:cubicBezTo>
                    <a:pt x="7" y="8"/>
                    <a:pt x="7" y="8"/>
                    <a:pt x="7" y="8"/>
                  </a:cubicBezTo>
                  <a:cubicBezTo>
                    <a:pt x="7" y="9"/>
                    <a:pt x="7" y="9"/>
                    <a:pt x="7" y="10"/>
                  </a:cubicBezTo>
                  <a:cubicBezTo>
                    <a:pt x="7" y="10"/>
                    <a:pt x="7" y="10"/>
                    <a:pt x="7" y="11"/>
                  </a:cubicBezTo>
                  <a:cubicBezTo>
                    <a:pt x="6" y="11"/>
                    <a:pt x="6" y="12"/>
                    <a:pt x="6" y="12"/>
                  </a:cubicBezTo>
                  <a:cubicBezTo>
                    <a:pt x="6" y="13"/>
                    <a:pt x="6" y="14"/>
                    <a:pt x="7" y="14"/>
                  </a:cubicBezTo>
                  <a:cubicBezTo>
                    <a:pt x="7" y="15"/>
                    <a:pt x="7" y="16"/>
                    <a:pt x="8" y="16"/>
                  </a:cubicBezTo>
                  <a:cubicBezTo>
                    <a:pt x="9" y="16"/>
                    <a:pt x="9" y="15"/>
                    <a:pt x="9" y="13"/>
                  </a:cubicBezTo>
                  <a:cubicBezTo>
                    <a:pt x="9" y="12"/>
                    <a:pt x="9" y="11"/>
                    <a:pt x="9" y="10"/>
                  </a:cubicBezTo>
                  <a:cubicBezTo>
                    <a:pt x="9" y="10"/>
                    <a:pt x="9" y="10"/>
                    <a:pt x="9" y="10"/>
                  </a:cubicBezTo>
                  <a:cubicBezTo>
                    <a:pt x="9" y="10"/>
                    <a:pt x="9" y="10"/>
                    <a:pt x="9" y="9"/>
                  </a:cubicBezTo>
                  <a:cubicBezTo>
                    <a:pt x="8" y="8"/>
                    <a:pt x="8" y="8"/>
                    <a:pt x="8" y="8"/>
                  </a:cubicBezTo>
                  <a:cubicBezTo>
                    <a:pt x="7" y="7"/>
                    <a:pt x="7" y="6"/>
                    <a:pt x="7" y="6"/>
                  </a:cubicBezTo>
                  <a:cubicBezTo>
                    <a:pt x="7" y="5"/>
                    <a:pt x="7" y="4"/>
                    <a:pt x="8" y="4"/>
                  </a:cubicBezTo>
                  <a:cubicBezTo>
                    <a:pt x="9" y="4"/>
                    <a:pt x="9" y="4"/>
                    <a:pt x="9" y="4"/>
                  </a:cubicBezTo>
                  <a:cubicBezTo>
                    <a:pt x="9" y="4"/>
                    <a:pt x="9" y="4"/>
                    <a:pt x="9" y="4"/>
                  </a:cubicBezTo>
                  <a:cubicBezTo>
                    <a:pt x="9" y="4"/>
                    <a:pt x="9" y="3"/>
                    <a:pt x="9" y="3"/>
                  </a:cubicBezTo>
                  <a:cubicBezTo>
                    <a:pt x="9" y="2"/>
                    <a:pt x="9" y="2"/>
                    <a:pt x="10" y="2"/>
                  </a:cubicBezTo>
                  <a:cubicBezTo>
                    <a:pt x="10" y="2"/>
                    <a:pt x="10" y="2"/>
                    <a:pt x="10" y="2"/>
                  </a:cubicBezTo>
                  <a:cubicBezTo>
                    <a:pt x="10" y="2"/>
                    <a:pt x="10" y="2"/>
                    <a:pt x="10" y="2"/>
                  </a:cubicBezTo>
                  <a:cubicBezTo>
                    <a:pt x="11" y="2"/>
                    <a:pt x="11" y="2"/>
                    <a:pt x="11" y="2"/>
                  </a:cubicBezTo>
                  <a:cubicBezTo>
                    <a:pt x="11" y="2"/>
                    <a:pt x="11" y="1"/>
                    <a:pt x="12" y="1"/>
                  </a:cubicBezTo>
                  <a:cubicBezTo>
                    <a:pt x="12" y="0"/>
                    <a:pt x="13" y="0"/>
                    <a:pt x="13" y="0"/>
                  </a:cubicBezTo>
                  <a:cubicBezTo>
                    <a:pt x="13" y="0"/>
                    <a:pt x="13" y="0"/>
                    <a:pt x="13" y="0"/>
                  </a:cubicBezTo>
                  <a:cubicBezTo>
                    <a:pt x="14" y="1"/>
                    <a:pt x="14" y="1"/>
                    <a:pt x="14" y="1"/>
                  </a:cubicBezTo>
                  <a:cubicBezTo>
                    <a:pt x="14" y="1"/>
                    <a:pt x="14" y="1"/>
                    <a:pt x="14" y="2"/>
                  </a:cubicBezTo>
                  <a:cubicBezTo>
                    <a:pt x="15" y="2"/>
                    <a:pt x="15" y="2"/>
                    <a:pt x="15" y="2"/>
                  </a:cubicBezTo>
                  <a:cubicBezTo>
                    <a:pt x="15" y="2"/>
                    <a:pt x="15" y="2"/>
                    <a:pt x="15" y="2"/>
                  </a:cubicBezTo>
                  <a:cubicBezTo>
                    <a:pt x="15" y="2"/>
                    <a:pt x="15" y="2"/>
                    <a:pt x="16" y="2"/>
                  </a:cubicBezTo>
                  <a:cubicBezTo>
                    <a:pt x="16" y="1"/>
                    <a:pt x="16" y="1"/>
                    <a:pt x="16" y="1"/>
                  </a:cubicBezTo>
                  <a:cubicBezTo>
                    <a:pt x="16" y="1"/>
                    <a:pt x="16" y="1"/>
                    <a:pt x="17" y="1"/>
                  </a:cubicBezTo>
                  <a:cubicBezTo>
                    <a:pt x="17" y="1"/>
                    <a:pt x="17" y="1"/>
                    <a:pt x="17" y="2"/>
                  </a:cubicBezTo>
                  <a:cubicBezTo>
                    <a:pt x="17" y="3"/>
                    <a:pt x="17" y="3"/>
                    <a:pt x="17" y="4"/>
                  </a:cubicBezTo>
                  <a:cubicBezTo>
                    <a:pt x="18" y="4"/>
                    <a:pt x="19" y="5"/>
                    <a:pt x="19" y="6"/>
                  </a:cubicBezTo>
                  <a:cubicBezTo>
                    <a:pt x="19" y="7"/>
                    <a:pt x="18" y="8"/>
                    <a:pt x="17" y="9"/>
                  </a:cubicBezTo>
                  <a:cubicBezTo>
                    <a:pt x="17" y="10"/>
                    <a:pt x="17" y="10"/>
                    <a:pt x="17" y="10"/>
                  </a:cubicBezTo>
                  <a:cubicBezTo>
                    <a:pt x="17" y="13"/>
                    <a:pt x="18" y="14"/>
                    <a:pt x="22" y="15"/>
                  </a:cubicBezTo>
                  <a:cubicBezTo>
                    <a:pt x="24" y="15"/>
                    <a:pt x="25" y="15"/>
                    <a:pt x="27" y="16"/>
                  </a:cubicBezTo>
                  <a:cubicBezTo>
                    <a:pt x="29" y="16"/>
                    <a:pt x="30" y="16"/>
                    <a:pt x="30" y="16"/>
                  </a:cubicBezTo>
                  <a:cubicBezTo>
                    <a:pt x="31" y="16"/>
                    <a:pt x="31" y="16"/>
                    <a:pt x="31" y="16"/>
                  </a:cubicBezTo>
                  <a:cubicBezTo>
                    <a:pt x="31" y="15"/>
                    <a:pt x="31" y="15"/>
                    <a:pt x="28" y="14"/>
                  </a:cubicBezTo>
                  <a:cubicBezTo>
                    <a:pt x="22" y="13"/>
                    <a:pt x="19" y="11"/>
                    <a:pt x="19" y="7"/>
                  </a:cubicBezTo>
                  <a:cubicBezTo>
                    <a:pt x="19" y="4"/>
                    <a:pt x="21" y="1"/>
                    <a:pt x="24" y="1"/>
                  </a:cubicBezTo>
                  <a:cubicBezTo>
                    <a:pt x="26" y="1"/>
                    <a:pt x="27" y="2"/>
                    <a:pt x="29" y="3"/>
                  </a:cubicBezTo>
                  <a:cubicBezTo>
                    <a:pt x="31" y="4"/>
                    <a:pt x="31" y="4"/>
                    <a:pt x="31" y="4"/>
                  </a:cubicBezTo>
                  <a:cubicBezTo>
                    <a:pt x="32" y="4"/>
                    <a:pt x="32" y="4"/>
                    <a:pt x="32" y="3"/>
                  </a:cubicBezTo>
                  <a:cubicBezTo>
                    <a:pt x="32" y="3"/>
                    <a:pt x="32" y="2"/>
                    <a:pt x="32" y="2"/>
                  </a:cubicBezTo>
                  <a:cubicBezTo>
                    <a:pt x="33" y="2"/>
                    <a:pt x="33" y="3"/>
                    <a:pt x="33" y="3"/>
                  </a:cubicBezTo>
                  <a:cubicBezTo>
                    <a:pt x="34" y="4"/>
                    <a:pt x="34" y="4"/>
                    <a:pt x="34" y="5"/>
                  </a:cubicBezTo>
                  <a:cubicBezTo>
                    <a:pt x="34" y="6"/>
                    <a:pt x="34" y="7"/>
                    <a:pt x="32" y="7"/>
                  </a:cubicBezTo>
                  <a:cubicBezTo>
                    <a:pt x="32" y="8"/>
                    <a:pt x="32" y="8"/>
                    <a:pt x="32" y="8"/>
                  </a:cubicBezTo>
                  <a:cubicBezTo>
                    <a:pt x="31" y="9"/>
                    <a:pt x="31" y="9"/>
                    <a:pt x="30" y="9"/>
                  </a:cubicBezTo>
                  <a:cubicBezTo>
                    <a:pt x="29" y="9"/>
                    <a:pt x="27" y="8"/>
                    <a:pt x="26" y="8"/>
                  </a:cubicBezTo>
                  <a:cubicBezTo>
                    <a:pt x="25" y="7"/>
                    <a:pt x="25" y="7"/>
                    <a:pt x="25" y="7"/>
                  </a:cubicBezTo>
                  <a:cubicBezTo>
                    <a:pt x="24" y="6"/>
                    <a:pt x="24" y="6"/>
                    <a:pt x="23" y="6"/>
                  </a:cubicBezTo>
                  <a:cubicBezTo>
                    <a:pt x="22" y="6"/>
                    <a:pt x="22" y="6"/>
                    <a:pt x="22" y="7"/>
                  </a:cubicBezTo>
                  <a:cubicBezTo>
                    <a:pt x="22" y="8"/>
                    <a:pt x="22" y="8"/>
                    <a:pt x="23" y="9"/>
                  </a:cubicBezTo>
                  <a:cubicBezTo>
                    <a:pt x="25" y="9"/>
                    <a:pt x="25" y="9"/>
                    <a:pt x="25" y="9"/>
                  </a:cubicBezTo>
                  <a:cubicBezTo>
                    <a:pt x="25" y="9"/>
                    <a:pt x="26" y="9"/>
                    <a:pt x="26" y="10"/>
                  </a:cubicBezTo>
                  <a:cubicBezTo>
                    <a:pt x="27" y="10"/>
                    <a:pt x="27" y="10"/>
                    <a:pt x="27" y="10"/>
                  </a:cubicBezTo>
                  <a:cubicBezTo>
                    <a:pt x="28" y="10"/>
                    <a:pt x="29" y="10"/>
                    <a:pt x="30" y="10"/>
                  </a:cubicBezTo>
                  <a:cubicBezTo>
                    <a:pt x="30" y="10"/>
                    <a:pt x="30" y="10"/>
                    <a:pt x="30" y="11"/>
                  </a:cubicBezTo>
                  <a:cubicBezTo>
                    <a:pt x="31" y="11"/>
                    <a:pt x="31" y="11"/>
                    <a:pt x="31" y="11"/>
                  </a:cubicBezTo>
                  <a:cubicBezTo>
                    <a:pt x="33" y="11"/>
                    <a:pt x="35" y="13"/>
                    <a:pt x="35" y="16"/>
                  </a:cubicBezTo>
                  <a:cubicBezTo>
                    <a:pt x="35" y="18"/>
                    <a:pt x="33" y="20"/>
                    <a:pt x="31" y="20"/>
                  </a:cubicBezTo>
                  <a:lnTo>
                    <a:pt x="30" y="20"/>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4" name="Freeform 85">
              <a:extLst>
                <a:ext uri="{FF2B5EF4-FFF2-40B4-BE49-F238E27FC236}">
                  <a16:creationId xmlns:a16="http://schemas.microsoft.com/office/drawing/2014/main" id="{C12CFBE4-70A2-4AA8-9C09-0663C925A9F4}"/>
                </a:ext>
              </a:extLst>
            </p:cNvPr>
            <p:cNvSpPr>
              <a:spLocks/>
            </p:cNvSpPr>
            <p:nvPr userDrawn="1"/>
          </p:nvSpPr>
          <p:spPr bwMode="auto">
            <a:xfrm>
              <a:off x="230" y="243"/>
              <a:ext cx="54" cy="82"/>
            </a:xfrm>
            <a:custGeom>
              <a:avLst/>
              <a:gdLst>
                <a:gd name="T0" fmla="*/ 23 w 26"/>
                <a:gd name="T1" fmla="*/ 35 h 39"/>
                <a:gd name="T2" fmla="*/ 24 w 26"/>
                <a:gd name="T3" fmla="*/ 35 h 39"/>
                <a:gd name="T4" fmla="*/ 23 w 26"/>
                <a:gd name="T5" fmla="*/ 31 h 39"/>
                <a:gd name="T6" fmla="*/ 23 w 26"/>
                <a:gd name="T7" fmla="*/ 28 h 39"/>
                <a:gd name="T8" fmla="*/ 25 w 26"/>
                <a:gd name="T9" fmla="*/ 27 h 39"/>
                <a:gd name="T10" fmla="*/ 21 w 26"/>
                <a:gd name="T11" fmla="*/ 21 h 39"/>
                <a:gd name="T12" fmla="*/ 23 w 26"/>
                <a:gd name="T13" fmla="*/ 17 h 39"/>
                <a:gd name="T14" fmla="*/ 23 w 26"/>
                <a:gd name="T15" fmla="*/ 11 h 39"/>
                <a:gd name="T16" fmla="*/ 23 w 26"/>
                <a:gd name="T17" fmla="*/ 12 h 39"/>
                <a:gd name="T18" fmla="*/ 20 w 26"/>
                <a:gd name="T19" fmla="*/ 11 h 39"/>
                <a:gd name="T20" fmla="*/ 16 w 26"/>
                <a:gd name="T21" fmla="*/ 9 h 39"/>
                <a:gd name="T22" fmla="*/ 16 w 26"/>
                <a:gd name="T23" fmla="*/ 10 h 39"/>
                <a:gd name="T24" fmla="*/ 19 w 26"/>
                <a:gd name="T25" fmla="*/ 6 h 39"/>
                <a:gd name="T26" fmla="*/ 21 w 26"/>
                <a:gd name="T27" fmla="*/ 5 h 39"/>
                <a:gd name="T28" fmla="*/ 17 w 26"/>
                <a:gd name="T29" fmla="*/ 3 h 39"/>
                <a:gd name="T30" fmla="*/ 25 w 26"/>
                <a:gd name="T31" fmla="*/ 3 h 39"/>
                <a:gd name="T32" fmla="*/ 24 w 26"/>
                <a:gd name="T33" fmla="*/ 4 h 39"/>
                <a:gd name="T34" fmla="*/ 12 w 26"/>
                <a:gd name="T35" fmla="*/ 6 h 39"/>
                <a:gd name="T36" fmla="*/ 18 w 26"/>
                <a:gd name="T37" fmla="*/ 15 h 39"/>
                <a:gd name="T38" fmla="*/ 7 w 26"/>
                <a:gd name="T39" fmla="*/ 17 h 39"/>
                <a:gd name="T40" fmla="*/ 3 w 26"/>
                <a:gd name="T41" fmla="*/ 14 h 39"/>
                <a:gd name="T42" fmla="*/ 5 w 26"/>
                <a:gd name="T43" fmla="*/ 15 h 39"/>
                <a:gd name="T44" fmla="*/ 7 w 26"/>
                <a:gd name="T45" fmla="*/ 16 h 39"/>
                <a:gd name="T46" fmla="*/ 8 w 26"/>
                <a:gd name="T47" fmla="*/ 14 h 39"/>
                <a:gd name="T48" fmla="*/ 9 w 26"/>
                <a:gd name="T49" fmla="*/ 14 h 39"/>
                <a:gd name="T50" fmla="*/ 7 w 26"/>
                <a:gd name="T51" fmla="*/ 12 h 39"/>
                <a:gd name="T52" fmla="*/ 8 w 26"/>
                <a:gd name="T53" fmla="*/ 10 h 39"/>
                <a:gd name="T54" fmla="*/ 9 w 26"/>
                <a:gd name="T55" fmla="*/ 6 h 39"/>
                <a:gd name="T56" fmla="*/ 10 w 26"/>
                <a:gd name="T57" fmla="*/ 6 h 39"/>
                <a:gd name="T58" fmla="*/ 8 w 26"/>
                <a:gd name="T59" fmla="*/ 3 h 39"/>
                <a:gd name="T60" fmla="*/ 8 w 26"/>
                <a:gd name="T61" fmla="*/ 1 h 39"/>
                <a:gd name="T62" fmla="*/ 6 w 26"/>
                <a:gd name="T63" fmla="*/ 2 h 39"/>
                <a:gd name="T64" fmla="*/ 4 w 26"/>
                <a:gd name="T65" fmla="*/ 1 h 39"/>
                <a:gd name="T66" fmla="*/ 2 w 26"/>
                <a:gd name="T67" fmla="*/ 2 h 39"/>
                <a:gd name="T68" fmla="*/ 2 w 26"/>
                <a:gd name="T69" fmla="*/ 4 h 39"/>
                <a:gd name="T70" fmla="*/ 0 w 26"/>
                <a:gd name="T71" fmla="*/ 5 h 39"/>
                <a:gd name="T72" fmla="*/ 1 w 26"/>
                <a:gd name="T73" fmla="*/ 6 h 39"/>
                <a:gd name="T74" fmla="*/ 4 w 26"/>
                <a:gd name="T75" fmla="*/ 11 h 39"/>
                <a:gd name="T76" fmla="*/ 2 w 26"/>
                <a:gd name="T77" fmla="*/ 13 h 39"/>
                <a:gd name="T78" fmla="*/ 3 w 26"/>
                <a:gd name="T79" fmla="*/ 25 h 39"/>
                <a:gd name="T80" fmla="*/ 4 w 26"/>
                <a:gd name="T81" fmla="*/ 26 h 39"/>
                <a:gd name="T82" fmla="*/ 5 w 26"/>
                <a:gd name="T83" fmla="*/ 25 h 39"/>
                <a:gd name="T84" fmla="*/ 6 w 26"/>
                <a:gd name="T85" fmla="*/ 28 h 39"/>
                <a:gd name="T86" fmla="*/ 7 w 26"/>
                <a:gd name="T87" fmla="*/ 24 h 39"/>
                <a:gd name="T88" fmla="*/ 9 w 26"/>
                <a:gd name="T89" fmla="*/ 23 h 39"/>
                <a:gd name="T90" fmla="*/ 9 w 26"/>
                <a:gd name="T91" fmla="*/ 22 h 39"/>
                <a:gd name="T92" fmla="*/ 10 w 26"/>
                <a:gd name="T93" fmla="*/ 21 h 39"/>
                <a:gd name="T94" fmla="*/ 10 w 26"/>
                <a:gd name="T95" fmla="*/ 17 h 39"/>
                <a:gd name="T96" fmla="*/ 11 w 26"/>
                <a:gd name="T97" fmla="*/ 18 h 39"/>
                <a:gd name="T98" fmla="*/ 15 w 26"/>
                <a:gd name="T99" fmla="*/ 18 h 39"/>
                <a:gd name="T100" fmla="*/ 20 w 26"/>
                <a:gd name="T101" fmla="*/ 25 h 39"/>
                <a:gd name="T102" fmla="*/ 21 w 26"/>
                <a:gd name="T103" fmla="*/ 3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6" h="39">
                  <a:moveTo>
                    <a:pt x="21" y="39"/>
                  </a:moveTo>
                  <a:cubicBezTo>
                    <a:pt x="22" y="38"/>
                    <a:pt x="22" y="38"/>
                    <a:pt x="22" y="38"/>
                  </a:cubicBezTo>
                  <a:cubicBezTo>
                    <a:pt x="22" y="38"/>
                    <a:pt x="22" y="38"/>
                    <a:pt x="22" y="38"/>
                  </a:cubicBezTo>
                  <a:cubicBezTo>
                    <a:pt x="22" y="38"/>
                    <a:pt x="23" y="37"/>
                    <a:pt x="23" y="36"/>
                  </a:cubicBezTo>
                  <a:cubicBezTo>
                    <a:pt x="23" y="36"/>
                    <a:pt x="23" y="35"/>
                    <a:pt x="23" y="35"/>
                  </a:cubicBezTo>
                  <a:cubicBezTo>
                    <a:pt x="22" y="35"/>
                    <a:pt x="22" y="35"/>
                    <a:pt x="22" y="34"/>
                  </a:cubicBezTo>
                  <a:cubicBezTo>
                    <a:pt x="22" y="34"/>
                    <a:pt x="23" y="34"/>
                    <a:pt x="23" y="34"/>
                  </a:cubicBezTo>
                  <a:cubicBezTo>
                    <a:pt x="23" y="34"/>
                    <a:pt x="23" y="34"/>
                    <a:pt x="23" y="34"/>
                  </a:cubicBezTo>
                  <a:cubicBezTo>
                    <a:pt x="23" y="35"/>
                    <a:pt x="23" y="35"/>
                    <a:pt x="23" y="35"/>
                  </a:cubicBezTo>
                  <a:cubicBezTo>
                    <a:pt x="24" y="35"/>
                    <a:pt x="24" y="35"/>
                    <a:pt x="24" y="35"/>
                  </a:cubicBezTo>
                  <a:cubicBezTo>
                    <a:pt x="24" y="35"/>
                    <a:pt x="24" y="35"/>
                    <a:pt x="24" y="35"/>
                  </a:cubicBezTo>
                  <a:cubicBezTo>
                    <a:pt x="24" y="34"/>
                    <a:pt x="24" y="34"/>
                    <a:pt x="24" y="34"/>
                  </a:cubicBezTo>
                  <a:cubicBezTo>
                    <a:pt x="24" y="33"/>
                    <a:pt x="24" y="33"/>
                    <a:pt x="24" y="32"/>
                  </a:cubicBezTo>
                  <a:cubicBezTo>
                    <a:pt x="23" y="32"/>
                    <a:pt x="23" y="31"/>
                    <a:pt x="23" y="31"/>
                  </a:cubicBezTo>
                  <a:cubicBezTo>
                    <a:pt x="23" y="31"/>
                    <a:pt x="23" y="31"/>
                    <a:pt x="23" y="31"/>
                  </a:cubicBezTo>
                  <a:cubicBezTo>
                    <a:pt x="23" y="31"/>
                    <a:pt x="23" y="31"/>
                    <a:pt x="24" y="31"/>
                  </a:cubicBezTo>
                  <a:cubicBezTo>
                    <a:pt x="24" y="31"/>
                    <a:pt x="24" y="31"/>
                    <a:pt x="24" y="31"/>
                  </a:cubicBezTo>
                  <a:cubicBezTo>
                    <a:pt x="24" y="31"/>
                    <a:pt x="24" y="31"/>
                    <a:pt x="24" y="31"/>
                  </a:cubicBezTo>
                  <a:cubicBezTo>
                    <a:pt x="24" y="30"/>
                    <a:pt x="24" y="29"/>
                    <a:pt x="24" y="29"/>
                  </a:cubicBezTo>
                  <a:cubicBezTo>
                    <a:pt x="24" y="28"/>
                    <a:pt x="23" y="28"/>
                    <a:pt x="23" y="28"/>
                  </a:cubicBezTo>
                  <a:cubicBezTo>
                    <a:pt x="23" y="28"/>
                    <a:pt x="23" y="28"/>
                    <a:pt x="23" y="28"/>
                  </a:cubicBezTo>
                  <a:cubicBezTo>
                    <a:pt x="23" y="28"/>
                    <a:pt x="23" y="28"/>
                    <a:pt x="24" y="28"/>
                  </a:cubicBezTo>
                  <a:cubicBezTo>
                    <a:pt x="24" y="28"/>
                    <a:pt x="24" y="28"/>
                    <a:pt x="24" y="28"/>
                  </a:cubicBezTo>
                  <a:cubicBezTo>
                    <a:pt x="24" y="28"/>
                    <a:pt x="24" y="28"/>
                    <a:pt x="24" y="28"/>
                  </a:cubicBezTo>
                  <a:cubicBezTo>
                    <a:pt x="25" y="28"/>
                    <a:pt x="25" y="28"/>
                    <a:pt x="25" y="27"/>
                  </a:cubicBezTo>
                  <a:cubicBezTo>
                    <a:pt x="25" y="26"/>
                    <a:pt x="25" y="26"/>
                    <a:pt x="25" y="26"/>
                  </a:cubicBezTo>
                  <a:cubicBezTo>
                    <a:pt x="25" y="26"/>
                    <a:pt x="25" y="26"/>
                    <a:pt x="25" y="26"/>
                  </a:cubicBezTo>
                  <a:cubicBezTo>
                    <a:pt x="25" y="25"/>
                    <a:pt x="24" y="25"/>
                    <a:pt x="24" y="25"/>
                  </a:cubicBezTo>
                  <a:cubicBezTo>
                    <a:pt x="24" y="25"/>
                    <a:pt x="24" y="25"/>
                    <a:pt x="24" y="25"/>
                  </a:cubicBezTo>
                  <a:cubicBezTo>
                    <a:pt x="22" y="25"/>
                    <a:pt x="21" y="24"/>
                    <a:pt x="21" y="21"/>
                  </a:cubicBezTo>
                  <a:cubicBezTo>
                    <a:pt x="21" y="19"/>
                    <a:pt x="20" y="17"/>
                    <a:pt x="19" y="17"/>
                  </a:cubicBezTo>
                  <a:cubicBezTo>
                    <a:pt x="18" y="17"/>
                    <a:pt x="18" y="17"/>
                    <a:pt x="18" y="16"/>
                  </a:cubicBezTo>
                  <a:cubicBezTo>
                    <a:pt x="18" y="16"/>
                    <a:pt x="18" y="16"/>
                    <a:pt x="19" y="16"/>
                  </a:cubicBezTo>
                  <a:cubicBezTo>
                    <a:pt x="19" y="16"/>
                    <a:pt x="19" y="16"/>
                    <a:pt x="19" y="16"/>
                  </a:cubicBezTo>
                  <a:cubicBezTo>
                    <a:pt x="21" y="17"/>
                    <a:pt x="22" y="17"/>
                    <a:pt x="23" y="17"/>
                  </a:cubicBezTo>
                  <a:cubicBezTo>
                    <a:pt x="24" y="17"/>
                    <a:pt x="26" y="16"/>
                    <a:pt x="26" y="15"/>
                  </a:cubicBezTo>
                  <a:cubicBezTo>
                    <a:pt x="26" y="13"/>
                    <a:pt x="25" y="12"/>
                    <a:pt x="24" y="11"/>
                  </a:cubicBezTo>
                  <a:cubicBezTo>
                    <a:pt x="24" y="11"/>
                    <a:pt x="24" y="11"/>
                    <a:pt x="23" y="11"/>
                  </a:cubicBezTo>
                  <a:cubicBezTo>
                    <a:pt x="23" y="11"/>
                    <a:pt x="23" y="11"/>
                    <a:pt x="23" y="11"/>
                  </a:cubicBezTo>
                  <a:cubicBezTo>
                    <a:pt x="23" y="11"/>
                    <a:pt x="23" y="11"/>
                    <a:pt x="23" y="11"/>
                  </a:cubicBezTo>
                  <a:cubicBezTo>
                    <a:pt x="23" y="11"/>
                    <a:pt x="23" y="11"/>
                    <a:pt x="23" y="11"/>
                  </a:cubicBezTo>
                  <a:cubicBezTo>
                    <a:pt x="23" y="12"/>
                    <a:pt x="23" y="12"/>
                    <a:pt x="23" y="12"/>
                  </a:cubicBezTo>
                  <a:cubicBezTo>
                    <a:pt x="23" y="12"/>
                    <a:pt x="23" y="12"/>
                    <a:pt x="23" y="12"/>
                  </a:cubicBezTo>
                  <a:cubicBezTo>
                    <a:pt x="23" y="12"/>
                    <a:pt x="23" y="12"/>
                    <a:pt x="23" y="12"/>
                  </a:cubicBezTo>
                  <a:cubicBezTo>
                    <a:pt x="23" y="12"/>
                    <a:pt x="23" y="12"/>
                    <a:pt x="23" y="12"/>
                  </a:cubicBezTo>
                  <a:cubicBezTo>
                    <a:pt x="22" y="11"/>
                    <a:pt x="22" y="11"/>
                    <a:pt x="22" y="11"/>
                  </a:cubicBezTo>
                  <a:cubicBezTo>
                    <a:pt x="22" y="10"/>
                    <a:pt x="21" y="9"/>
                    <a:pt x="20" y="9"/>
                  </a:cubicBezTo>
                  <a:cubicBezTo>
                    <a:pt x="20" y="9"/>
                    <a:pt x="19" y="10"/>
                    <a:pt x="19" y="10"/>
                  </a:cubicBezTo>
                  <a:cubicBezTo>
                    <a:pt x="19" y="10"/>
                    <a:pt x="19" y="10"/>
                    <a:pt x="20" y="10"/>
                  </a:cubicBezTo>
                  <a:cubicBezTo>
                    <a:pt x="20" y="10"/>
                    <a:pt x="20" y="11"/>
                    <a:pt x="20" y="11"/>
                  </a:cubicBezTo>
                  <a:cubicBezTo>
                    <a:pt x="20" y="11"/>
                    <a:pt x="20" y="11"/>
                    <a:pt x="20" y="11"/>
                  </a:cubicBezTo>
                  <a:cubicBezTo>
                    <a:pt x="20" y="11"/>
                    <a:pt x="20" y="11"/>
                    <a:pt x="20" y="11"/>
                  </a:cubicBezTo>
                  <a:cubicBezTo>
                    <a:pt x="20" y="11"/>
                    <a:pt x="20" y="11"/>
                    <a:pt x="20" y="11"/>
                  </a:cubicBezTo>
                  <a:cubicBezTo>
                    <a:pt x="20" y="11"/>
                    <a:pt x="19" y="11"/>
                    <a:pt x="19" y="10"/>
                  </a:cubicBezTo>
                  <a:cubicBezTo>
                    <a:pt x="18" y="9"/>
                    <a:pt x="17" y="9"/>
                    <a:pt x="16" y="9"/>
                  </a:cubicBezTo>
                  <a:cubicBezTo>
                    <a:pt x="16" y="9"/>
                    <a:pt x="16" y="9"/>
                    <a:pt x="16" y="9"/>
                  </a:cubicBezTo>
                  <a:cubicBezTo>
                    <a:pt x="16" y="9"/>
                    <a:pt x="16" y="9"/>
                    <a:pt x="16" y="9"/>
                  </a:cubicBezTo>
                  <a:cubicBezTo>
                    <a:pt x="16" y="9"/>
                    <a:pt x="16" y="9"/>
                    <a:pt x="16" y="9"/>
                  </a:cubicBezTo>
                  <a:cubicBezTo>
                    <a:pt x="16" y="10"/>
                    <a:pt x="16" y="10"/>
                    <a:pt x="16" y="10"/>
                  </a:cubicBezTo>
                  <a:cubicBezTo>
                    <a:pt x="16" y="10"/>
                    <a:pt x="16" y="10"/>
                    <a:pt x="16" y="10"/>
                  </a:cubicBezTo>
                  <a:cubicBezTo>
                    <a:pt x="16" y="10"/>
                    <a:pt x="16" y="10"/>
                    <a:pt x="15" y="9"/>
                  </a:cubicBezTo>
                  <a:cubicBezTo>
                    <a:pt x="14" y="8"/>
                    <a:pt x="13" y="7"/>
                    <a:pt x="13" y="6"/>
                  </a:cubicBezTo>
                  <a:cubicBezTo>
                    <a:pt x="13" y="5"/>
                    <a:pt x="14" y="4"/>
                    <a:pt x="15" y="4"/>
                  </a:cubicBezTo>
                  <a:cubicBezTo>
                    <a:pt x="16" y="4"/>
                    <a:pt x="17" y="4"/>
                    <a:pt x="17" y="4"/>
                  </a:cubicBezTo>
                  <a:cubicBezTo>
                    <a:pt x="19" y="6"/>
                    <a:pt x="19" y="6"/>
                    <a:pt x="19" y="6"/>
                  </a:cubicBezTo>
                  <a:cubicBezTo>
                    <a:pt x="20" y="6"/>
                    <a:pt x="21" y="7"/>
                    <a:pt x="22" y="7"/>
                  </a:cubicBezTo>
                  <a:cubicBezTo>
                    <a:pt x="22" y="7"/>
                    <a:pt x="22" y="7"/>
                    <a:pt x="22" y="6"/>
                  </a:cubicBezTo>
                  <a:cubicBezTo>
                    <a:pt x="23" y="6"/>
                    <a:pt x="23" y="6"/>
                    <a:pt x="23" y="6"/>
                  </a:cubicBezTo>
                  <a:cubicBezTo>
                    <a:pt x="23" y="6"/>
                    <a:pt x="23" y="6"/>
                    <a:pt x="22" y="6"/>
                  </a:cubicBezTo>
                  <a:cubicBezTo>
                    <a:pt x="22" y="6"/>
                    <a:pt x="21" y="6"/>
                    <a:pt x="21" y="5"/>
                  </a:cubicBezTo>
                  <a:cubicBezTo>
                    <a:pt x="19" y="4"/>
                    <a:pt x="19" y="4"/>
                    <a:pt x="19" y="4"/>
                  </a:cubicBezTo>
                  <a:cubicBezTo>
                    <a:pt x="19" y="4"/>
                    <a:pt x="18" y="3"/>
                    <a:pt x="18" y="3"/>
                  </a:cubicBezTo>
                  <a:cubicBezTo>
                    <a:pt x="17" y="3"/>
                    <a:pt x="17" y="3"/>
                    <a:pt x="17" y="3"/>
                  </a:cubicBezTo>
                  <a:cubicBezTo>
                    <a:pt x="17" y="3"/>
                    <a:pt x="17" y="2"/>
                    <a:pt x="17" y="2"/>
                  </a:cubicBezTo>
                  <a:cubicBezTo>
                    <a:pt x="17" y="2"/>
                    <a:pt x="17" y="2"/>
                    <a:pt x="17" y="3"/>
                  </a:cubicBezTo>
                  <a:cubicBezTo>
                    <a:pt x="18" y="3"/>
                    <a:pt x="18" y="3"/>
                    <a:pt x="18" y="3"/>
                  </a:cubicBezTo>
                  <a:cubicBezTo>
                    <a:pt x="18" y="3"/>
                    <a:pt x="19" y="3"/>
                    <a:pt x="20" y="4"/>
                  </a:cubicBezTo>
                  <a:cubicBezTo>
                    <a:pt x="21" y="5"/>
                    <a:pt x="22" y="5"/>
                    <a:pt x="23" y="5"/>
                  </a:cubicBezTo>
                  <a:cubicBezTo>
                    <a:pt x="24" y="5"/>
                    <a:pt x="25" y="5"/>
                    <a:pt x="25" y="4"/>
                  </a:cubicBezTo>
                  <a:cubicBezTo>
                    <a:pt x="25" y="3"/>
                    <a:pt x="25" y="3"/>
                    <a:pt x="25" y="3"/>
                  </a:cubicBezTo>
                  <a:cubicBezTo>
                    <a:pt x="25" y="3"/>
                    <a:pt x="25" y="3"/>
                    <a:pt x="25" y="3"/>
                  </a:cubicBezTo>
                  <a:cubicBezTo>
                    <a:pt x="25" y="3"/>
                    <a:pt x="25" y="3"/>
                    <a:pt x="25" y="3"/>
                  </a:cubicBezTo>
                  <a:cubicBezTo>
                    <a:pt x="25" y="3"/>
                    <a:pt x="25" y="3"/>
                    <a:pt x="25" y="3"/>
                  </a:cubicBezTo>
                  <a:cubicBezTo>
                    <a:pt x="25" y="3"/>
                    <a:pt x="25" y="3"/>
                    <a:pt x="25" y="3"/>
                  </a:cubicBezTo>
                  <a:cubicBezTo>
                    <a:pt x="25" y="3"/>
                    <a:pt x="24" y="4"/>
                    <a:pt x="24" y="4"/>
                  </a:cubicBezTo>
                  <a:cubicBezTo>
                    <a:pt x="24" y="4"/>
                    <a:pt x="24" y="4"/>
                    <a:pt x="24" y="4"/>
                  </a:cubicBezTo>
                  <a:cubicBezTo>
                    <a:pt x="24" y="4"/>
                    <a:pt x="24" y="4"/>
                    <a:pt x="24" y="4"/>
                  </a:cubicBezTo>
                  <a:cubicBezTo>
                    <a:pt x="23" y="4"/>
                    <a:pt x="22" y="4"/>
                    <a:pt x="21" y="3"/>
                  </a:cubicBezTo>
                  <a:cubicBezTo>
                    <a:pt x="19" y="2"/>
                    <a:pt x="18" y="1"/>
                    <a:pt x="17" y="1"/>
                  </a:cubicBezTo>
                  <a:cubicBezTo>
                    <a:pt x="14" y="1"/>
                    <a:pt x="12" y="3"/>
                    <a:pt x="12" y="6"/>
                  </a:cubicBezTo>
                  <a:cubicBezTo>
                    <a:pt x="12" y="9"/>
                    <a:pt x="14" y="11"/>
                    <a:pt x="21" y="12"/>
                  </a:cubicBezTo>
                  <a:cubicBezTo>
                    <a:pt x="23" y="13"/>
                    <a:pt x="24" y="14"/>
                    <a:pt x="24" y="15"/>
                  </a:cubicBezTo>
                  <a:cubicBezTo>
                    <a:pt x="24" y="16"/>
                    <a:pt x="24" y="16"/>
                    <a:pt x="22" y="16"/>
                  </a:cubicBezTo>
                  <a:cubicBezTo>
                    <a:pt x="22" y="16"/>
                    <a:pt x="22" y="16"/>
                    <a:pt x="21" y="16"/>
                  </a:cubicBezTo>
                  <a:cubicBezTo>
                    <a:pt x="21" y="16"/>
                    <a:pt x="20" y="16"/>
                    <a:pt x="18" y="15"/>
                  </a:cubicBezTo>
                  <a:cubicBezTo>
                    <a:pt x="16" y="15"/>
                    <a:pt x="15" y="15"/>
                    <a:pt x="13" y="15"/>
                  </a:cubicBezTo>
                  <a:cubicBezTo>
                    <a:pt x="11" y="15"/>
                    <a:pt x="9" y="15"/>
                    <a:pt x="8" y="17"/>
                  </a:cubicBezTo>
                  <a:cubicBezTo>
                    <a:pt x="8" y="17"/>
                    <a:pt x="7" y="17"/>
                    <a:pt x="7" y="17"/>
                  </a:cubicBezTo>
                  <a:cubicBezTo>
                    <a:pt x="7" y="17"/>
                    <a:pt x="7" y="17"/>
                    <a:pt x="7" y="17"/>
                  </a:cubicBezTo>
                  <a:cubicBezTo>
                    <a:pt x="7" y="17"/>
                    <a:pt x="7" y="17"/>
                    <a:pt x="7" y="17"/>
                  </a:cubicBezTo>
                  <a:cubicBezTo>
                    <a:pt x="6" y="17"/>
                    <a:pt x="6" y="16"/>
                    <a:pt x="5" y="16"/>
                  </a:cubicBezTo>
                  <a:cubicBezTo>
                    <a:pt x="5" y="16"/>
                    <a:pt x="5" y="16"/>
                    <a:pt x="5" y="17"/>
                  </a:cubicBezTo>
                  <a:cubicBezTo>
                    <a:pt x="4" y="17"/>
                    <a:pt x="4" y="17"/>
                    <a:pt x="4" y="17"/>
                  </a:cubicBezTo>
                  <a:cubicBezTo>
                    <a:pt x="4" y="17"/>
                    <a:pt x="4" y="16"/>
                    <a:pt x="3" y="16"/>
                  </a:cubicBezTo>
                  <a:cubicBezTo>
                    <a:pt x="3" y="15"/>
                    <a:pt x="3" y="14"/>
                    <a:pt x="3" y="14"/>
                  </a:cubicBezTo>
                  <a:cubicBezTo>
                    <a:pt x="3" y="13"/>
                    <a:pt x="3" y="13"/>
                    <a:pt x="3" y="13"/>
                  </a:cubicBezTo>
                  <a:cubicBezTo>
                    <a:pt x="3" y="13"/>
                    <a:pt x="3" y="13"/>
                    <a:pt x="3" y="13"/>
                  </a:cubicBezTo>
                  <a:cubicBezTo>
                    <a:pt x="4" y="14"/>
                    <a:pt x="4" y="14"/>
                    <a:pt x="4" y="14"/>
                  </a:cubicBezTo>
                  <a:cubicBezTo>
                    <a:pt x="4" y="15"/>
                    <a:pt x="4" y="15"/>
                    <a:pt x="4" y="15"/>
                  </a:cubicBezTo>
                  <a:cubicBezTo>
                    <a:pt x="4" y="15"/>
                    <a:pt x="5" y="15"/>
                    <a:pt x="5" y="15"/>
                  </a:cubicBezTo>
                  <a:cubicBezTo>
                    <a:pt x="5" y="15"/>
                    <a:pt x="5" y="15"/>
                    <a:pt x="5" y="14"/>
                  </a:cubicBezTo>
                  <a:cubicBezTo>
                    <a:pt x="5" y="14"/>
                    <a:pt x="5" y="14"/>
                    <a:pt x="6" y="14"/>
                  </a:cubicBezTo>
                  <a:cubicBezTo>
                    <a:pt x="6" y="14"/>
                    <a:pt x="6" y="14"/>
                    <a:pt x="6" y="14"/>
                  </a:cubicBezTo>
                  <a:cubicBezTo>
                    <a:pt x="6" y="15"/>
                    <a:pt x="6" y="15"/>
                    <a:pt x="6" y="15"/>
                  </a:cubicBezTo>
                  <a:cubicBezTo>
                    <a:pt x="6" y="15"/>
                    <a:pt x="7" y="15"/>
                    <a:pt x="7" y="16"/>
                  </a:cubicBezTo>
                  <a:cubicBezTo>
                    <a:pt x="7" y="16"/>
                    <a:pt x="7" y="16"/>
                    <a:pt x="7" y="16"/>
                  </a:cubicBezTo>
                  <a:cubicBezTo>
                    <a:pt x="7" y="16"/>
                    <a:pt x="8" y="15"/>
                    <a:pt x="8" y="15"/>
                  </a:cubicBezTo>
                  <a:cubicBezTo>
                    <a:pt x="8" y="15"/>
                    <a:pt x="8" y="15"/>
                    <a:pt x="8" y="15"/>
                  </a:cubicBezTo>
                  <a:cubicBezTo>
                    <a:pt x="8" y="14"/>
                    <a:pt x="8" y="14"/>
                    <a:pt x="8" y="14"/>
                  </a:cubicBezTo>
                  <a:cubicBezTo>
                    <a:pt x="8" y="14"/>
                    <a:pt x="8" y="14"/>
                    <a:pt x="8" y="14"/>
                  </a:cubicBezTo>
                  <a:cubicBezTo>
                    <a:pt x="8" y="14"/>
                    <a:pt x="8" y="14"/>
                    <a:pt x="8" y="14"/>
                  </a:cubicBezTo>
                  <a:cubicBezTo>
                    <a:pt x="8" y="14"/>
                    <a:pt x="8" y="14"/>
                    <a:pt x="9" y="14"/>
                  </a:cubicBezTo>
                  <a:cubicBezTo>
                    <a:pt x="9" y="14"/>
                    <a:pt x="9" y="14"/>
                    <a:pt x="9" y="14"/>
                  </a:cubicBezTo>
                  <a:cubicBezTo>
                    <a:pt x="9" y="14"/>
                    <a:pt x="9" y="14"/>
                    <a:pt x="9" y="14"/>
                  </a:cubicBezTo>
                  <a:cubicBezTo>
                    <a:pt x="9" y="14"/>
                    <a:pt x="9" y="14"/>
                    <a:pt x="9" y="14"/>
                  </a:cubicBezTo>
                  <a:cubicBezTo>
                    <a:pt x="9" y="14"/>
                    <a:pt x="9" y="14"/>
                    <a:pt x="9" y="13"/>
                  </a:cubicBezTo>
                  <a:cubicBezTo>
                    <a:pt x="9" y="13"/>
                    <a:pt x="9" y="13"/>
                    <a:pt x="8" y="12"/>
                  </a:cubicBezTo>
                  <a:cubicBezTo>
                    <a:pt x="8" y="12"/>
                    <a:pt x="8" y="12"/>
                    <a:pt x="8" y="12"/>
                  </a:cubicBezTo>
                  <a:cubicBezTo>
                    <a:pt x="8" y="12"/>
                    <a:pt x="8" y="12"/>
                    <a:pt x="8" y="12"/>
                  </a:cubicBezTo>
                  <a:cubicBezTo>
                    <a:pt x="7" y="12"/>
                    <a:pt x="7" y="12"/>
                    <a:pt x="7" y="12"/>
                  </a:cubicBezTo>
                  <a:cubicBezTo>
                    <a:pt x="7" y="12"/>
                    <a:pt x="7" y="12"/>
                    <a:pt x="7" y="12"/>
                  </a:cubicBezTo>
                  <a:cubicBezTo>
                    <a:pt x="7" y="12"/>
                    <a:pt x="7" y="12"/>
                    <a:pt x="7" y="12"/>
                  </a:cubicBezTo>
                  <a:cubicBezTo>
                    <a:pt x="7" y="12"/>
                    <a:pt x="7" y="12"/>
                    <a:pt x="7" y="12"/>
                  </a:cubicBezTo>
                  <a:cubicBezTo>
                    <a:pt x="7" y="12"/>
                    <a:pt x="7" y="11"/>
                    <a:pt x="7" y="11"/>
                  </a:cubicBezTo>
                  <a:cubicBezTo>
                    <a:pt x="8" y="11"/>
                    <a:pt x="8" y="10"/>
                    <a:pt x="8" y="10"/>
                  </a:cubicBezTo>
                  <a:cubicBezTo>
                    <a:pt x="8" y="9"/>
                    <a:pt x="8" y="9"/>
                    <a:pt x="8" y="9"/>
                  </a:cubicBezTo>
                  <a:cubicBezTo>
                    <a:pt x="8" y="8"/>
                    <a:pt x="8" y="8"/>
                    <a:pt x="8" y="8"/>
                  </a:cubicBezTo>
                  <a:cubicBezTo>
                    <a:pt x="8" y="7"/>
                    <a:pt x="8" y="6"/>
                    <a:pt x="9" y="5"/>
                  </a:cubicBezTo>
                  <a:cubicBezTo>
                    <a:pt x="9" y="5"/>
                    <a:pt x="9" y="5"/>
                    <a:pt x="9" y="5"/>
                  </a:cubicBezTo>
                  <a:cubicBezTo>
                    <a:pt x="9" y="5"/>
                    <a:pt x="9" y="5"/>
                    <a:pt x="9" y="6"/>
                  </a:cubicBezTo>
                  <a:cubicBezTo>
                    <a:pt x="9" y="6"/>
                    <a:pt x="9" y="6"/>
                    <a:pt x="9" y="6"/>
                  </a:cubicBezTo>
                  <a:cubicBezTo>
                    <a:pt x="9" y="6"/>
                    <a:pt x="9" y="6"/>
                    <a:pt x="9" y="6"/>
                  </a:cubicBezTo>
                  <a:cubicBezTo>
                    <a:pt x="9" y="7"/>
                    <a:pt x="9" y="7"/>
                    <a:pt x="9" y="7"/>
                  </a:cubicBezTo>
                  <a:cubicBezTo>
                    <a:pt x="9" y="7"/>
                    <a:pt x="9" y="7"/>
                    <a:pt x="10" y="6"/>
                  </a:cubicBezTo>
                  <a:cubicBezTo>
                    <a:pt x="10" y="6"/>
                    <a:pt x="10" y="6"/>
                    <a:pt x="10" y="6"/>
                  </a:cubicBezTo>
                  <a:cubicBezTo>
                    <a:pt x="10" y="5"/>
                    <a:pt x="10" y="5"/>
                    <a:pt x="10" y="5"/>
                  </a:cubicBezTo>
                  <a:cubicBezTo>
                    <a:pt x="10" y="4"/>
                    <a:pt x="10" y="4"/>
                    <a:pt x="9" y="4"/>
                  </a:cubicBezTo>
                  <a:cubicBezTo>
                    <a:pt x="9" y="4"/>
                    <a:pt x="9" y="4"/>
                    <a:pt x="9" y="4"/>
                  </a:cubicBezTo>
                  <a:cubicBezTo>
                    <a:pt x="9" y="4"/>
                    <a:pt x="9" y="4"/>
                    <a:pt x="9" y="4"/>
                  </a:cubicBezTo>
                  <a:cubicBezTo>
                    <a:pt x="8" y="4"/>
                    <a:pt x="8" y="4"/>
                    <a:pt x="8" y="3"/>
                  </a:cubicBezTo>
                  <a:cubicBezTo>
                    <a:pt x="8" y="3"/>
                    <a:pt x="8" y="3"/>
                    <a:pt x="8" y="3"/>
                  </a:cubicBezTo>
                  <a:cubicBezTo>
                    <a:pt x="8" y="2"/>
                    <a:pt x="8" y="2"/>
                    <a:pt x="8" y="2"/>
                  </a:cubicBezTo>
                  <a:cubicBezTo>
                    <a:pt x="8" y="2"/>
                    <a:pt x="8" y="2"/>
                    <a:pt x="8" y="2"/>
                  </a:cubicBezTo>
                  <a:cubicBezTo>
                    <a:pt x="8" y="1"/>
                    <a:pt x="8" y="1"/>
                    <a:pt x="8" y="1"/>
                  </a:cubicBezTo>
                  <a:cubicBezTo>
                    <a:pt x="8" y="1"/>
                    <a:pt x="8" y="1"/>
                    <a:pt x="8" y="1"/>
                  </a:cubicBezTo>
                  <a:cubicBezTo>
                    <a:pt x="7" y="2"/>
                    <a:pt x="7" y="2"/>
                    <a:pt x="7" y="2"/>
                  </a:cubicBezTo>
                  <a:cubicBezTo>
                    <a:pt x="7" y="2"/>
                    <a:pt x="7" y="2"/>
                    <a:pt x="7" y="2"/>
                  </a:cubicBezTo>
                  <a:cubicBezTo>
                    <a:pt x="6" y="2"/>
                    <a:pt x="6" y="2"/>
                    <a:pt x="6" y="2"/>
                  </a:cubicBezTo>
                  <a:cubicBezTo>
                    <a:pt x="6" y="3"/>
                    <a:pt x="6" y="3"/>
                    <a:pt x="6" y="3"/>
                  </a:cubicBezTo>
                  <a:cubicBezTo>
                    <a:pt x="6" y="3"/>
                    <a:pt x="6" y="2"/>
                    <a:pt x="6" y="2"/>
                  </a:cubicBezTo>
                  <a:cubicBezTo>
                    <a:pt x="6" y="2"/>
                    <a:pt x="6" y="2"/>
                    <a:pt x="6" y="2"/>
                  </a:cubicBezTo>
                  <a:cubicBezTo>
                    <a:pt x="6" y="1"/>
                    <a:pt x="6" y="1"/>
                    <a:pt x="5" y="0"/>
                  </a:cubicBezTo>
                  <a:cubicBezTo>
                    <a:pt x="5" y="0"/>
                    <a:pt x="5" y="0"/>
                    <a:pt x="5" y="0"/>
                  </a:cubicBezTo>
                  <a:cubicBezTo>
                    <a:pt x="5" y="0"/>
                    <a:pt x="5" y="0"/>
                    <a:pt x="5" y="0"/>
                  </a:cubicBezTo>
                  <a:cubicBezTo>
                    <a:pt x="4" y="1"/>
                    <a:pt x="4" y="1"/>
                    <a:pt x="4" y="1"/>
                  </a:cubicBezTo>
                  <a:cubicBezTo>
                    <a:pt x="4" y="2"/>
                    <a:pt x="4" y="2"/>
                    <a:pt x="4" y="2"/>
                  </a:cubicBezTo>
                  <a:cubicBezTo>
                    <a:pt x="4" y="2"/>
                    <a:pt x="4" y="2"/>
                    <a:pt x="4" y="2"/>
                  </a:cubicBezTo>
                  <a:cubicBezTo>
                    <a:pt x="4" y="3"/>
                    <a:pt x="4" y="3"/>
                    <a:pt x="4" y="3"/>
                  </a:cubicBezTo>
                  <a:cubicBezTo>
                    <a:pt x="4" y="3"/>
                    <a:pt x="3" y="3"/>
                    <a:pt x="3" y="3"/>
                  </a:cubicBezTo>
                  <a:cubicBezTo>
                    <a:pt x="3" y="2"/>
                    <a:pt x="3" y="2"/>
                    <a:pt x="2" y="2"/>
                  </a:cubicBezTo>
                  <a:cubicBezTo>
                    <a:pt x="2" y="2"/>
                    <a:pt x="2" y="2"/>
                    <a:pt x="2" y="2"/>
                  </a:cubicBezTo>
                  <a:cubicBezTo>
                    <a:pt x="2" y="2"/>
                    <a:pt x="2" y="2"/>
                    <a:pt x="2" y="2"/>
                  </a:cubicBezTo>
                  <a:cubicBezTo>
                    <a:pt x="2" y="3"/>
                    <a:pt x="2" y="3"/>
                    <a:pt x="2" y="3"/>
                  </a:cubicBezTo>
                  <a:cubicBezTo>
                    <a:pt x="2" y="3"/>
                    <a:pt x="2" y="3"/>
                    <a:pt x="2" y="3"/>
                  </a:cubicBezTo>
                  <a:cubicBezTo>
                    <a:pt x="2" y="4"/>
                    <a:pt x="2" y="4"/>
                    <a:pt x="2" y="4"/>
                  </a:cubicBezTo>
                  <a:cubicBezTo>
                    <a:pt x="2" y="4"/>
                    <a:pt x="1" y="4"/>
                    <a:pt x="1" y="4"/>
                  </a:cubicBezTo>
                  <a:cubicBezTo>
                    <a:pt x="1" y="4"/>
                    <a:pt x="1" y="4"/>
                    <a:pt x="1" y="4"/>
                  </a:cubicBezTo>
                  <a:cubicBezTo>
                    <a:pt x="1" y="4"/>
                    <a:pt x="1" y="4"/>
                    <a:pt x="1" y="4"/>
                  </a:cubicBezTo>
                  <a:cubicBezTo>
                    <a:pt x="1" y="4"/>
                    <a:pt x="1" y="4"/>
                    <a:pt x="1" y="4"/>
                  </a:cubicBezTo>
                  <a:cubicBezTo>
                    <a:pt x="0" y="4"/>
                    <a:pt x="0" y="4"/>
                    <a:pt x="0" y="5"/>
                  </a:cubicBezTo>
                  <a:cubicBezTo>
                    <a:pt x="0" y="5"/>
                    <a:pt x="0" y="5"/>
                    <a:pt x="0" y="6"/>
                  </a:cubicBezTo>
                  <a:cubicBezTo>
                    <a:pt x="1" y="7"/>
                    <a:pt x="1" y="7"/>
                    <a:pt x="1" y="7"/>
                  </a:cubicBezTo>
                  <a:cubicBezTo>
                    <a:pt x="1" y="7"/>
                    <a:pt x="1" y="7"/>
                    <a:pt x="1" y="7"/>
                  </a:cubicBezTo>
                  <a:cubicBezTo>
                    <a:pt x="1" y="6"/>
                    <a:pt x="1" y="6"/>
                    <a:pt x="1" y="6"/>
                  </a:cubicBezTo>
                  <a:cubicBezTo>
                    <a:pt x="1" y="6"/>
                    <a:pt x="1" y="6"/>
                    <a:pt x="1" y="6"/>
                  </a:cubicBezTo>
                  <a:cubicBezTo>
                    <a:pt x="1" y="5"/>
                    <a:pt x="1" y="5"/>
                    <a:pt x="1" y="5"/>
                  </a:cubicBezTo>
                  <a:cubicBezTo>
                    <a:pt x="2" y="5"/>
                    <a:pt x="2" y="6"/>
                    <a:pt x="2" y="7"/>
                  </a:cubicBezTo>
                  <a:cubicBezTo>
                    <a:pt x="2" y="9"/>
                    <a:pt x="2" y="9"/>
                    <a:pt x="2" y="9"/>
                  </a:cubicBezTo>
                  <a:cubicBezTo>
                    <a:pt x="2" y="9"/>
                    <a:pt x="2" y="10"/>
                    <a:pt x="3" y="10"/>
                  </a:cubicBezTo>
                  <a:cubicBezTo>
                    <a:pt x="3" y="11"/>
                    <a:pt x="3" y="11"/>
                    <a:pt x="4" y="11"/>
                  </a:cubicBezTo>
                  <a:cubicBezTo>
                    <a:pt x="4" y="12"/>
                    <a:pt x="4" y="12"/>
                    <a:pt x="4" y="12"/>
                  </a:cubicBezTo>
                  <a:cubicBezTo>
                    <a:pt x="4" y="12"/>
                    <a:pt x="4" y="12"/>
                    <a:pt x="4" y="12"/>
                  </a:cubicBezTo>
                  <a:cubicBezTo>
                    <a:pt x="4" y="12"/>
                    <a:pt x="4" y="12"/>
                    <a:pt x="3" y="12"/>
                  </a:cubicBezTo>
                  <a:cubicBezTo>
                    <a:pt x="3" y="12"/>
                    <a:pt x="3" y="12"/>
                    <a:pt x="3" y="12"/>
                  </a:cubicBezTo>
                  <a:cubicBezTo>
                    <a:pt x="2" y="12"/>
                    <a:pt x="2" y="12"/>
                    <a:pt x="2" y="13"/>
                  </a:cubicBezTo>
                  <a:cubicBezTo>
                    <a:pt x="2" y="15"/>
                    <a:pt x="3" y="17"/>
                    <a:pt x="4" y="18"/>
                  </a:cubicBezTo>
                  <a:cubicBezTo>
                    <a:pt x="6" y="19"/>
                    <a:pt x="6" y="19"/>
                    <a:pt x="6" y="19"/>
                  </a:cubicBezTo>
                  <a:cubicBezTo>
                    <a:pt x="6" y="20"/>
                    <a:pt x="7" y="21"/>
                    <a:pt x="7" y="21"/>
                  </a:cubicBezTo>
                  <a:cubicBezTo>
                    <a:pt x="7" y="22"/>
                    <a:pt x="6" y="23"/>
                    <a:pt x="4" y="24"/>
                  </a:cubicBezTo>
                  <a:cubicBezTo>
                    <a:pt x="3" y="25"/>
                    <a:pt x="3" y="25"/>
                    <a:pt x="3" y="25"/>
                  </a:cubicBezTo>
                  <a:cubicBezTo>
                    <a:pt x="2" y="25"/>
                    <a:pt x="2" y="25"/>
                    <a:pt x="1" y="27"/>
                  </a:cubicBezTo>
                  <a:cubicBezTo>
                    <a:pt x="2" y="27"/>
                    <a:pt x="2" y="27"/>
                    <a:pt x="2" y="27"/>
                  </a:cubicBezTo>
                  <a:cubicBezTo>
                    <a:pt x="2" y="27"/>
                    <a:pt x="2" y="27"/>
                    <a:pt x="2" y="27"/>
                  </a:cubicBezTo>
                  <a:cubicBezTo>
                    <a:pt x="3" y="27"/>
                    <a:pt x="3" y="27"/>
                    <a:pt x="3" y="27"/>
                  </a:cubicBezTo>
                  <a:cubicBezTo>
                    <a:pt x="3" y="27"/>
                    <a:pt x="4" y="27"/>
                    <a:pt x="4" y="26"/>
                  </a:cubicBezTo>
                  <a:cubicBezTo>
                    <a:pt x="4" y="26"/>
                    <a:pt x="4" y="26"/>
                    <a:pt x="4" y="26"/>
                  </a:cubicBezTo>
                  <a:cubicBezTo>
                    <a:pt x="4" y="26"/>
                    <a:pt x="4" y="26"/>
                    <a:pt x="4" y="26"/>
                  </a:cubicBezTo>
                  <a:cubicBezTo>
                    <a:pt x="4" y="25"/>
                    <a:pt x="5" y="25"/>
                    <a:pt x="5" y="25"/>
                  </a:cubicBezTo>
                  <a:cubicBezTo>
                    <a:pt x="5" y="25"/>
                    <a:pt x="5" y="25"/>
                    <a:pt x="5" y="25"/>
                  </a:cubicBezTo>
                  <a:cubicBezTo>
                    <a:pt x="5" y="25"/>
                    <a:pt x="5" y="25"/>
                    <a:pt x="5" y="25"/>
                  </a:cubicBezTo>
                  <a:cubicBezTo>
                    <a:pt x="5" y="25"/>
                    <a:pt x="5" y="25"/>
                    <a:pt x="5" y="25"/>
                  </a:cubicBezTo>
                  <a:cubicBezTo>
                    <a:pt x="5" y="25"/>
                    <a:pt x="5" y="25"/>
                    <a:pt x="5" y="26"/>
                  </a:cubicBezTo>
                  <a:cubicBezTo>
                    <a:pt x="5" y="26"/>
                    <a:pt x="5" y="26"/>
                    <a:pt x="5" y="27"/>
                  </a:cubicBezTo>
                  <a:cubicBezTo>
                    <a:pt x="5" y="28"/>
                    <a:pt x="5" y="28"/>
                    <a:pt x="6" y="29"/>
                  </a:cubicBezTo>
                  <a:cubicBezTo>
                    <a:pt x="6" y="28"/>
                    <a:pt x="6" y="28"/>
                    <a:pt x="6" y="28"/>
                  </a:cubicBezTo>
                  <a:cubicBezTo>
                    <a:pt x="6" y="28"/>
                    <a:pt x="6" y="28"/>
                    <a:pt x="6" y="27"/>
                  </a:cubicBezTo>
                  <a:cubicBezTo>
                    <a:pt x="7" y="27"/>
                    <a:pt x="7" y="26"/>
                    <a:pt x="7" y="25"/>
                  </a:cubicBezTo>
                  <a:cubicBezTo>
                    <a:pt x="7" y="25"/>
                    <a:pt x="7" y="25"/>
                    <a:pt x="7" y="25"/>
                  </a:cubicBezTo>
                  <a:cubicBezTo>
                    <a:pt x="7" y="24"/>
                    <a:pt x="7" y="24"/>
                    <a:pt x="7" y="24"/>
                  </a:cubicBezTo>
                  <a:cubicBezTo>
                    <a:pt x="7" y="24"/>
                    <a:pt x="7" y="24"/>
                    <a:pt x="7" y="24"/>
                  </a:cubicBezTo>
                  <a:cubicBezTo>
                    <a:pt x="7" y="24"/>
                    <a:pt x="7" y="24"/>
                    <a:pt x="7" y="24"/>
                  </a:cubicBezTo>
                  <a:cubicBezTo>
                    <a:pt x="8" y="24"/>
                    <a:pt x="8" y="24"/>
                    <a:pt x="8" y="24"/>
                  </a:cubicBezTo>
                  <a:cubicBezTo>
                    <a:pt x="8" y="24"/>
                    <a:pt x="8" y="24"/>
                    <a:pt x="8" y="24"/>
                  </a:cubicBezTo>
                  <a:cubicBezTo>
                    <a:pt x="8" y="24"/>
                    <a:pt x="8" y="24"/>
                    <a:pt x="9" y="24"/>
                  </a:cubicBezTo>
                  <a:cubicBezTo>
                    <a:pt x="9" y="23"/>
                    <a:pt x="9" y="23"/>
                    <a:pt x="9" y="23"/>
                  </a:cubicBezTo>
                  <a:cubicBezTo>
                    <a:pt x="9" y="23"/>
                    <a:pt x="9" y="23"/>
                    <a:pt x="9" y="23"/>
                  </a:cubicBezTo>
                  <a:cubicBezTo>
                    <a:pt x="9" y="22"/>
                    <a:pt x="9" y="22"/>
                    <a:pt x="9" y="22"/>
                  </a:cubicBezTo>
                  <a:cubicBezTo>
                    <a:pt x="9" y="22"/>
                    <a:pt x="9" y="22"/>
                    <a:pt x="9" y="22"/>
                  </a:cubicBezTo>
                  <a:cubicBezTo>
                    <a:pt x="9" y="22"/>
                    <a:pt x="9" y="22"/>
                    <a:pt x="9" y="22"/>
                  </a:cubicBezTo>
                  <a:cubicBezTo>
                    <a:pt x="9" y="22"/>
                    <a:pt x="9" y="22"/>
                    <a:pt x="9" y="22"/>
                  </a:cubicBezTo>
                  <a:cubicBezTo>
                    <a:pt x="9" y="22"/>
                    <a:pt x="9" y="22"/>
                    <a:pt x="9" y="22"/>
                  </a:cubicBezTo>
                  <a:cubicBezTo>
                    <a:pt x="9" y="22"/>
                    <a:pt x="10" y="22"/>
                    <a:pt x="10" y="22"/>
                  </a:cubicBezTo>
                  <a:cubicBezTo>
                    <a:pt x="10" y="22"/>
                    <a:pt x="10" y="22"/>
                    <a:pt x="10" y="22"/>
                  </a:cubicBezTo>
                  <a:cubicBezTo>
                    <a:pt x="10" y="21"/>
                    <a:pt x="11" y="21"/>
                    <a:pt x="11" y="21"/>
                  </a:cubicBezTo>
                  <a:cubicBezTo>
                    <a:pt x="11" y="21"/>
                    <a:pt x="11" y="21"/>
                    <a:pt x="10" y="21"/>
                  </a:cubicBezTo>
                  <a:cubicBezTo>
                    <a:pt x="10" y="20"/>
                    <a:pt x="9" y="19"/>
                    <a:pt x="9" y="19"/>
                  </a:cubicBezTo>
                  <a:cubicBezTo>
                    <a:pt x="9" y="19"/>
                    <a:pt x="9" y="18"/>
                    <a:pt x="9" y="18"/>
                  </a:cubicBezTo>
                  <a:cubicBezTo>
                    <a:pt x="10" y="17"/>
                    <a:pt x="10" y="17"/>
                    <a:pt x="10" y="17"/>
                  </a:cubicBezTo>
                  <a:cubicBezTo>
                    <a:pt x="10" y="17"/>
                    <a:pt x="10" y="17"/>
                    <a:pt x="10" y="17"/>
                  </a:cubicBezTo>
                  <a:cubicBezTo>
                    <a:pt x="10" y="17"/>
                    <a:pt x="10" y="17"/>
                    <a:pt x="10" y="17"/>
                  </a:cubicBezTo>
                  <a:cubicBezTo>
                    <a:pt x="10" y="17"/>
                    <a:pt x="10" y="17"/>
                    <a:pt x="10" y="17"/>
                  </a:cubicBezTo>
                  <a:cubicBezTo>
                    <a:pt x="10" y="17"/>
                    <a:pt x="10" y="17"/>
                    <a:pt x="10" y="17"/>
                  </a:cubicBezTo>
                  <a:cubicBezTo>
                    <a:pt x="10" y="17"/>
                    <a:pt x="10" y="18"/>
                    <a:pt x="10" y="18"/>
                  </a:cubicBezTo>
                  <a:cubicBezTo>
                    <a:pt x="10" y="18"/>
                    <a:pt x="10" y="18"/>
                    <a:pt x="10" y="18"/>
                  </a:cubicBezTo>
                  <a:cubicBezTo>
                    <a:pt x="11" y="18"/>
                    <a:pt x="11" y="18"/>
                    <a:pt x="11" y="18"/>
                  </a:cubicBezTo>
                  <a:cubicBezTo>
                    <a:pt x="12" y="18"/>
                    <a:pt x="13" y="17"/>
                    <a:pt x="13" y="17"/>
                  </a:cubicBezTo>
                  <a:cubicBezTo>
                    <a:pt x="14" y="17"/>
                    <a:pt x="14" y="18"/>
                    <a:pt x="15" y="18"/>
                  </a:cubicBezTo>
                  <a:cubicBezTo>
                    <a:pt x="15" y="18"/>
                    <a:pt x="15" y="18"/>
                    <a:pt x="15" y="18"/>
                  </a:cubicBezTo>
                  <a:cubicBezTo>
                    <a:pt x="15" y="18"/>
                    <a:pt x="15" y="18"/>
                    <a:pt x="15" y="18"/>
                  </a:cubicBezTo>
                  <a:cubicBezTo>
                    <a:pt x="15" y="18"/>
                    <a:pt x="15" y="18"/>
                    <a:pt x="15" y="18"/>
                  </a:cubicBezTo>
                  <a:cubicBezTo>
                    <a:pt x="15" y="18"/>
                    <a:pt x="15" y="17"/>
                    <a:pt x="15" y="17"/>
                  </a:cubicBezTo>
                  <a:cubicBezTo>
                    <a:pt x="15" y="17"/>
                    <a:pt x="15" y="17"/>
                    <a:pt x="15" y="17"/>
                  </a:cubicBezTo>
                  <a:cubicBezTo>
                    <a:pt x="15" y="17"/>
                    <a:pt x="15" y="17"/>
                    <a:pt x="15" y="17"/>
                  </a:cubicBezTo>
                  <a:cubicBezTo>
                    <a:pt x="15" y="17"/>
                    <a:pt x="16" y="18"/>
                    <a:pt x="17" y="21"/>
                  </a:cubicBezTo>
                  <a:cubicBezTo>
                    <a:pt x="18" y="23"/>
                    <a:pt x="18" y="23"/>
                    <a:pt x="20" y="25"/>
                  </a:cubicBezTo>
                  <a:cubicBezTo>
                    <a:pt x="22" y="25"/>
                    <a:pt x="22" y="26"/>
                    <a:pt x="22" y="28"/>
                  </a:cubicBezTo>
                  <a:cubicBezTo>
                    <a:pt x="22" y="30"/>
                    <a:pt x="22" y="32"/>
                    <a:pt x="21" y="34"/>
                  </a:cubicBezTo>
                  <a:cubicBezTo>
                    <a:pt x="21" y="35"/>
                    <a:pt x="21" y="35"/>
                    <a:pt x="21" y="36"/>
                  </a:cubicBezTo>
                  <a:cubicBezTo>
                    <a:pt x="21" y="36"/>
                    <a:pt x="21" y="37"/>
                    <a:pt x="21" y="38"/>
                  </a:cubicBezTo>
                  <a:cubicBezTo>
                    <a:pt x="21" y="38"/>
                    <a:pt x="21" y="38"/>
                    <a:pt x="21" y="38"/>
                  </a:cubicBezTo>
                  <a:cubicBezTo>
                    <a:pt x="21" y="38"/>
                    <a:pt x="21" y="39"/>
                    <a:pt x="21" y="39"/>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5" name="Freeform 86">
              <a:extLst>
                <a:ext uri="{FF2B5EF4-FFF2-40B4-BE49-F238E27FC236}">
                  <a16:creationId xmlns:a16="http://schemas.microsoft.com/office/drawing/2014/main" id="{E8DDA895-C5B9-4805-90B9-29EA7D156BBB}"/>
                </a:ext>
              </a:extLst>
            </p:cNvPr>
            <p:cNvSpPr>
              <a:spLocks/>
            </p:cNvSpPr>
            <p:nvPr userDrawn="1"/>
          </p:nvSpPr>
          <p:spPr bwMode="auto">
            <a:xfrm>
              <a:off x="251" y="285"/>
              <a:ext cx="16" cy="30"/>
            </a:xfrm>
            <a:custGeom>
              <a:avLst/>
              <a:gdLst>
                <a:gd name="T0" fmla="*/ 3 w 8"/>
                <a:gd name="T1" fmla="*/ 14 h 14"/>
                <a:gd name="T2" fmla="*/ 4 w 8"/>
                <a:gd name="T3" fmla="*/ 13 h 14"/>
                <a:gd name="T4" fmla="*/ 5 w 8"/>
                <a:gd name="T5" fmla="*/ 11 h 14"/>
                <a:gd name="T6" fmla="*/ 5 w 8"/>
                <a:gd name="T7" fmla="*/ 11 h 14"/>
                <a:gd name="T8" fmla="*/ 5 w 8"/>
                <a:gd name="T9" fmla="*/ 10 h 14"/>
                <a:gd name="T10" fmla="*/ 5 w 8"/>
                <a:gd name="T11" fmla="*/ 10 h 14"/>
                <a:gd name="T12" fmla="*/ 5 w 8"/>
                <a:gd name="T13" fmla="*/ 10 h 14"/>
                <a:gd name="T14" fmla="*/ 6 w 8"/>
                <a:gd name="T15" fmla="*/ 10 h 14"/>
                <a:gd name="T16" fmla="*/ 6 w 8"/>
                <a:gd name="T17" fmla="*/ 10 h 14"/>
                <a:gd name="T18" fmla="*/ 7 w 8"/>
                <a:gd name="T19" fmla="*/ 9 h 14"/>
                <a:gd name="T20" fmla="*/ 6 w 8"/>
                <a:gd name="T21" fmla="*/ 9 h 14"/>
                <a:gd name="T22" fmla="*/ 6 w 8"/>
                <a:gd name="T23" fmla="*/ 8 h 14"/>
                <a:gd name="T24" fmla="*/ 7 w 8"/>
                <a:gd name="T25" fmla="*/ 8 h 14"/>
                <a:gd name="T26" fmla="*/ 7 w 8"/>
                <a:gd name="T27" fmla="*/ 8 h 14"/>
                <a:gd name="T28" fmla="*/ 7 w 8"/>
                <a:gd name="T29" fmla="*/ 8 h 14"/>
                <a:gd name="T30" fmla="*/ 8 w 8"/>
                <a:gd name="T31" fmla="*/ 8 h 14"/>
                <a:gd name="T32" fmla="*/ 8 w 8"/>
                <a:gd name="T33" fmla="*/ 8 h 14"/>
                <a:gd name="T34" fmla="*/ 8 w 8"/>
                <a:gd name="T35" fmla="*/ 8 h 14"/>
                <a:gd name="T36" fmla="*/ 8 w 8"/>
                <a:gd name="T37" fmla="*/ 7 h 14"/>
                <a:gd name="T38" fmla="*/ 8 w 8"/>
                <a:gd name="T39" fmla="*/ 7 h 14"/>
                <a:gd name="T40" fmla="*/ 7 w 8"/>
                <a:gd name="T41" fmla="*/ 5 h 14"/>
                <a:gd name="T42" fmla="*/ 7 w 8"/>
                <a:gd name="T43" fmla="*/ 3 h 14"/>
                <a:gd name="T44" fmla="*/ 6 w 8"/>
                <a:gd name="T45" fmla="*/ 1 h 14"/>
                <a:gd name="T46" fmla="*/ 6 w 8"/>
                <a:gd name="T47" fmla="*/ 0 h 14"/>
                <a:gd name="T48" fmla="*/ 5 w 8"/>
                <a:gd name="T49" fmla="*/ 0 h 14"/>
                <a:gd name="T50" fmla="*/ 4 w 8"/>
                <a:gd name="T51" fmla="*/ 1 h 14"/>
                <a:gd name="T52" fmla="*/ 4 w 8"/>
                <a:gd name="T53" fmla="*/ 4 h 14"/>
                <a:gd name="T54" fmla="*/ 5 w 8"/>
                <a:gd name="T55" fmla="*/ 7 h 14"/>
                <a:gd name="T56" fmla="*/ 3 w 8"/>
                <a:gd name="T57" fmla="*/ 10 h 14"/>
                <a:gd name="T58" fmla="*/ 0 w 8"/>
                <a:gd name="T59" fmla="*/ 13 h 14"/>
                <a:gd name="T60" fmla="*/ 0 w 8"/>
                <a:gd name="T61" fmla="*/ 13 h 14"/>
                <a:gd name="T62" fmla="*/ 1 w 8"/>
                <a:gd name="T63" fmla="*/ 13 h 14"/>
                <a:gd name="T64" fmla="*/ 1 w 8"/>
                <a:gd name="T65" fmla="*/ 13 h 14"/>
                <a:gd name="T66" fmla="*/ 2 w 8"/>
                <a:gd name="T67" fmla="*/ 12 h 14"/>
                <a:gd name="T68" fmla="*/ 2 w 8"/>
                <a:gd name="T69" fmla="*/ 11 h 14"/>
                <a:gd name="T70" fmla="*/ 2 w 8"/>
                <a:gd name="T71" fmla="*/ 11 h 14"/>
                <a:gd name="T72" fmla="*/ 3 w 8"/>
                <a:gd name="T73" fmla="*/ 11 h 14"/>
                <a:gd name="T74" fmla="*/ 3 w 8"/>
                <a:gd name="T75" fmla="*/ 11 h 14"/>
                <a:gd name="T76" fmla="*/ 3 w 8"/>
                <a:gd name="T77" fmla="*/ 11 h 14"/>
                <a:gd name="T78" fmla="*/ 3 w 8"/>
                <a:gd name="T79" fmla="*/ 12 h 14"/>
                <a:gd name="T80" fmla="*/ 3 w 8"/>
                <a:gd name="T81" fmla="*/ 12 h 14"/>
                <a:gd name="T82" fmla="*/ 3 w 8"/>
                <a:gd name="T83"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 h="14">
                  <a:moveTo>
                    <a:pt x="3" y="14"/>
                  </a:moveTo>
                  <a:cubicBezTo>
                    <a:pt x="4" y="14"/>
                    <a:pt x="4" y="13"/>
                    <a:pt x="4" y="13"/>
                  </a:cubicBezTo>
                  <a:cubicBezTo>
                    <a:pt x="5" y="12"/>
                    <a:pt x="5" y="12"/>
                    <a:pt x="5" y="11"/>
                  </a:cubicBezTo>
                  <a:cubicBezTo>
                    <a:pt x="5" y="11"/>
                    <a:pt x="5" y="11"/>
                    <a:pt x="5" y="11"/>
                  </a:cubicBezTo>
                  <a:cubicBezTo>
                    <a:pt x="5" y="10"/>
                    <a:pt x="5" y="10"/>
                    <a:pt x="5" y="10"/>
                  </a:cubicBezTo>
                  <a:cubicBezTo>
                    <a:pt x="5" y="10"/>
                    <a:pt x="5" y="10"/>
                    <a:pt x="5" y="10"/>
                  </a:cubicBezTo>
                  <a:cubicBezTo>
                    <a:pt x="5" y="10"/>
                    <a:pt x="5" y="10"/>
                    <a:pt x="5" y="10"/>
                  </a:cubicBezTo>
                  <a:cubicBezTo>
                    <a:pt x="6" y="10"/>
                    <a:pt x="6" y="10"/>
                    <a:pt x="6" y="10"/>
                  </a:cubicBezTo>
                  <a:cubicBezTo>
                    <a:pt x="6" y="10"/>
                    <a:pt x="6" y="10"/>
                    <a:pt x="6" y="10"/>
                  </a:cubicBezTo>
                  <a:cubicBezTo>
                    <a:pt x="6" y="10"/>
                    <a:pt x="7" y="9"/>
                    <a:pt x="7" y="9"/>
                  </a:cubicBezTo>
                  <a:cubicBezTo>
                    <a:pt x="6" y="9"/>
                    <a:pt x="6" y="9"/>
                    <a:pt x="6" y="9"/>
                  </a:cubicBezTo>
                  <a:cubicBezTo>
                    <a:pt x="6" y="8"/>
                    <a:pt x="6" y="8"/>
                    <a:pt x="6" y="8"/>
                  </a:cubicBezTo>
                  <a:cubicBezTo>
                    <a:pt x="6" y="8"/>
                    <a:pt x="7" y="8"/>
                    <a:pt x="7" y="8"/>
                  </a:cubicBezTo>
                  <a:cubicBezTo>
                    <a:pt x="7" y="8"/>
                    <a:pt x="7" y="8"/>
                    <a:pt x="7" y="8"/>
                  </a:cubicBezTo>
                  <a:cubicBezTo>
                    <a:pt x="7" y="8"/>
                    <a:pt x="7" y="8"/>
                    <a:pt x="7" y="8"/>
                  </a:cubicBezTo>
                  <a:cubicBezTo>
                    <a:pt x="7" y="8"/>
                    <a:pt x="7" y="8"/>
                    <a:pt x="8" y="8"/>
                  </a:cubicBezTo>
                  <a:cubicBezTo>
                    <a:pt x="8" y="8"/>
                    <a:pt x="8" y="8"/>
                    <a:pt x="8" y="8"/>
                  </a:cubicBezTo>
                  <a:cubicBezTo>
                    <a:pt x="8" y="8"/>
                    <a:pt x="8" y="8"/>
                    <a:pt x="8" y="8"/>
                  </a:cubicBezTo>
                  <a:cubicBezTo>
                    <a:pt x="8" y="7"/>
                    <a:pt x="8" y="7"/>
                    <a:pt x="8" y="7"/>
                  </a:cubicBezTo>
                  <a:cubicBezTo>
                    <a:pt x="8" y="7"/>
                    <a:pt x="8" y="7"/>
                    <a:pt x="8" y="7"/>
                  </a:cubicBezTo>
                  <a:cubicBezTo>
                    <a:pt x="7" y="7"/>
                    <a:pt x="7" y="6"/>
                    <a:pt x="7" y="5"/>
                  </a:cubicBezTo>
                  <a:cubicBezTo>
                    <a:pt x="7" y="4"/>
                    <a:pt x="7" y="3"/>
                    <a:pt x="7" y="3"/>
                  </a:cubicBezTo>
                  <a:cubicBezTo>
                    <a:pt x="7" y="3"/>
                    <a:pt x="6" y="2"/>
                    <a:pt x="6" y="1"/>
                  </a:cubicBezTo>
                  <a:cubicBezTo>
                    <a:pt x="6" y="1"/>
                    <a:pt x="6" y="0"/>
                    <a:pt x="6" y="0"/>
                  </a:cubicBezTo>
                  <a:cubicBezTo>
                    <a:pt x="6" y="0"/>
                    <a:pt x="6" y="0"/>
                    <a:pt x="5" y="0"/>
                  </a:cubicBezTo>
                  <a:cubicBezTo>
                    <a:pt x="4" y="0"/>
                    <a:pt x="4" y="0"/>
                    <a:pt x="4" y="1"/>
                  </a:cubicBezTo>
                  <a:cubicBezTo>
                    <a:pt x="4" y="2"/>
                    <a:pt x="4" y="3"/>
                    <a:pt x="4" y="4"/>
                  </a:cubicBezTo>
                  <a:cubicBezTo>
                    <a:pt x="5" y="6"/>
                    <a:pt x="5" y="6"/>
                    <a:pt x="5" y="7"/>
                  </a:cubicBezTo>
                  <a:cubicBezTo>
                    <a:pt x="5" y="8"/>
                    <a:pt x="5" y="9"/>
                    <a:pt x="3" y="10"/>
                  </a:cubicBezTo>
                  <a:cubicBezTo>
                    <a:pt x="1" y="10"/>
                    <a:pt x="0" y="11"/>
                    <a:pt x="0" y="13"/>
                  </a:cubicBezTo>
                  <a:cubicBezTo>
                    <a:pt x="0" y="13"/>
                    <a:pt x="0" y="13"/>
                    <a:pt x="0" y="13"/>
                  </a:cubicBezTo>
                  <a:cubicBezTo>
                    <a:pt x="0" y="13"/>
                    <a:pt x="0" y="13"/>
                    <a:pt x="1" y="13"/>
                  </a:cubicBezTo>
                  <a:cubicBezTo>
                    <a:pt x="1" y="13"/>
                    <a:pt x="1" y="13"/>
                    <a:pt x="1" y="13"/>
                  </a:cubicBezTo>
                  <a:cubicBezTo>
                    <a:pt x="2" y="12"/>
                    <a:pt x="2" y="12"/>
                    <a:pt x="2" y="12"/>
                  </a:cubicBezTo>
                  <a:cubicBezTo>
                    <a:pt x="2" y="11"/>
                    <a:pt x="2" y="11"/>
                    <a:pt x="2" y="11"/>
                  </a:cubicBezTo>
                  <a:cubicBezTo>
                    <a:pt x="2" y="11"/>
                    <a:pt x="2" y="11"/>
                    <a:pt x="2" y="11"/>
                  </a:cubicBezTo>
                  <a:cubicBezTo>
                    <a:pt x="3" y="11"/>
                    <a:pt x="3" y="11"/>
                    <a:pt x="3" y="11"/>
                  </a:cubicBezTo>
                  <a:cubicBezTo>
                    <a:pt x="3" y="11"/>
                    <a:pt x="3" y="11"/>
                    <a:pt x="3" y="11"/>
                  </a:cubicBezTo>
                  <a:cubicBezTo>
                    <a:pt x="3" y="11"/>
                    <a:pt x="3" y="11"/>
                    <a:pt x="3" y="11"/>
                  </a:cubicBezTo>
                  <a:cubicBezTo>
                    <a:pt x="3" y="12"/>
                    <a:pt x="3" y="12"/>
                    <a:pt x="3" y="12"/>
                  </a:cubicBezTo>
                  <a:cubicBezTo>
                    <a:pt x="3" y="12"/>
                    <a:pt x="3" y="12"/>
                    <a:pt x="3" y="12"/>
                  </a:cubicBezTo>
                  <a:cubicBezTo>
                    <a:pt x="3" y="13"/>
                    <a:pt x="3" y="14"/>
                    <a:pt x="3" y="14"/>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6" name="Freeform 87">
              <a:extLst>
                <a:ext uri="{FF2B5EF4-FFF2-40B4-BE49-F238E27FC236}">
                  <a16:creationId xmlns:a16="http://schemas.microsoft.com/office/drawing/2014/main" id="{F8657E25-B2D5-49F5-977A-94AA9460416B}"/>
                </a:ext>
              </a:extLst>
            </p:cNvPr>
            <p:cNvSpPr>
              <a:spLocks/>
            </p:cNvSpPr>
            <p:nvPr userDrawn="1"/>
          </p:nvSpPr>
          <p:spPr bwMode="auto">
            <a:xfrm>
              <a:off x="215" y="247"/>
              <a:ext cx="19" cy="36"/>
            </a:xfrm>
            <a:custGeom>
              <a:avLst/>
              <a:gdLst>
                <a:gd name="T0" fmla="*/ 2 w 9"/>
                <a:gd name="T1" fmla="*/ 0 h 17"/>
                <a:gd name="T2" fmla="*/ 2 w 9"/>
                <a:gd name="T3" fmla="*/ 1 h 17"/>
                <a:gd name="T4" fmla="*/ 2 w 9"/>
                <a:gd name="T5" fmla="*/ 2 h 17"/>
                <a:gd name="T6" fmla="*/ 2 w 9"/>
                <a:gd name="T7" fmla="*/ 2 h 17"/>
                <a:gd name="T8" fmla="*/ 2 w 9"/>
                <a:gd name="T9" fmla="*/ 4 h 17"/>
                <a:gd name="T10" fmla="*/ 2 w 9"/>
                <a:gd name="T11" fmla="*/ 5 h 17"/>
                <a:gd name="T12" fmla="*/ 2 w 9"/>
                <a:gd name="T13" fmla="*/ 5 h 17"/>
                <a:gd name="T14" fmla="*/ 2 w 9"/>
                <a:gd name="T15" fmla="*/ 5 h 17"/>
                <a:gd name="T16" fmla="*/ 2 w 9"/>
                <a:gd name="T17" fmla="*/ 5 h 17"/>
                <a:gd name="T18" fmla="*/ 1 w 9"/>
                <a:gd name="T19" fmla="*/ 5 h 17"/>
                <a:gd name="T20" fmla="*/ 0 w 9"/>
                <a:gd name="T21" fmla="*/ 5 h 17"/>
                <a:gd name="T22" fmla="*/ 0 w 9"/>
                <a:gd name="T23" fmla="*/ 5 h 17"/>
                <a:gd name="T24" fmla="*/ 1 w 9"/>
                <a:gd name="T25" fmla="*/ 6 h 17"/>
                <a:gd name="T26" fmla="*/ 1 w 9"/>
                <a:gd name="T27" fmla="*/ 7 h 17"/>
                <a:gd name="T28" fmla="*/ 2 w 9"/>
                <a:gd name="T29" fmla="*/ 8 h 17"/>
                <a:gd name="T30" fmla="*/ 2 w 9"/>
                <a:gd name="T31" fmla="*/ 8 h 17"/>
                <a:gd name="T32" fmla="*/ 3 w 9"/>
                <a:gd name="T33" fmla="*/ 8 h 17"/>
                <a:gd name="T34" fmla="*/ 2 w 9"/>
                <a:gd name="T35" fmla="*/ 8 h 17"/>
                <a:gd name="T36" fmla="*/ 2 w 9"/>
                <a:gd name="T37" fmla="*/ 8 h 17"/>
                <a:gd name="T38" fmla="*/ 2 w 9"/>
                <a:gd name="T39" fmla="*/ 9 h 17"/>
                <a:gd name="T40" fmla="*/ 2 w 9"/>
                <a:gd name="T41" fmla="*/ 10 h 17"/>
                <a:gd name="T42" fmla="*/ 2 w 9"/>
                <a:gd name="T43" fmla="*/ 11 h 17"/>
                <a:gd name="T44" fmla="*/ 3 w 9"/>
                <a:gd name="T45" fmla="*/ 11 h 17"/>
                <a:gd name="T46" fmla="*/ 3 w 9"/>
                <a:gd name="T47" fmla="*/ 12 h 17"/>
                <a:gd name="T48" fmla="*/ 4 w 9"/>
                <a:gd name="T49" fmla="*/ 12 h 17"/>
                <a:gd name="T50" fmla="*/ 4 w 9"/>
                <a:gd name="T51" fmla="*/ 12 h 17"/>
                <a:gd name="T52" fmla="*/ 3 w 9"/>
                <a:gd name="T53" fmla="*/ 12 h 17"/>
                <a:gd name="T54" fmla="*/ 3 w 9"/>
                <a:gd name="T55" fmla="*/ 13 h 17"/>
                <a:gd name="T56" fmla="*/ 4 w 9"/>
                <a:gd name="T57" fmla="*/ 14 h 17"/>
                <a:gd name="T58" fmla="*/ 5 w 9"/>
                <a:gd name="T59" fmla="*/ 15 h 17"/>
                <a:gd name="T60" fmla="*/ 6 w 9"/>
                <a:gd name="T61" fmla="*/ 15 h 17"/>
                <a:gd name="T62" fmla="*/ 6 w 9"/>
                <a:gd name="T63" fmla="*/ 15 h 17"/>
                <a:gd name="T64" fmla="*/ 6 w 9"/>
                <a:gd name="T65" fmla="*/ 15 h 17"/>
                <a:gd name="T66" fmla="*/ 5 w 9"/>
                <a:gd name="T67" fmla="*/ 16 h 17"/>
                <a:gd name="T68" fmla="*/ 5 w 9"/>
                <a:gd name="T69" fmla="*/ 16 h 17"/>
                <a:gd name="T70" fmla="*/ 6 w 9"/>
                <a:gd name="T71" fmla="*/ 17 h 17"/>
                <a:gd name="T72" fmla="*/ 6 w 9"/>
                <a:gd name="T73" fmla="*/ 17 h 17"/>
                <a:gd name="T74" fmla="*/ 7 w 9"/>
                <a:gd name="T75" fmla="*/ 17 h 17"/>
                <a:gd name="T76" fmla="*/ 8 w 9"/>
                <a:gd name="T77" fmla="*/ 16 h 17"/>
                <a:gd name="T78" fmla="*/ 9 w 9"/>
                <a:gd name="T79" fmla="*/ 15 h 17"/>
                <a:gd name="T80" fmla="*/ 9 w 9"/>
                <a:gd name="T81" fmla="*/ 15 h 17"/>
                <a:gd name="T82" fmla="*/ 9 w 9"/>
                <a:gd name="T83" fmla="*/ 13 h 17"/>
                <a:gd name="T84" fmla="*/ 8 w 9"/>
                <a:gd name="T85" fmla="*/ 13 h 17"/>
                <a:gd name="T86" fmla="*/ 8 w 9"/>
                <a:gd name="T87" fmla="*/ 13 h 17"/>
                <a:gd name="T88" fmla="*/ 7 w 9"/>
                <a:gd name="T89" fmla="*/ 14 h 17"/>
                <a:gd name="T90" fmla="*/ 4 w 9"/>
                <a:gd name="T91" fmla="*/ 9 h 17"/>
                <a:gd name="T92" fmla="*/ 3 w 9"/>
                <a:gd name="T93" fmla="*/ 7 h 17"/>
                <a:gd name="T94" fmla="*/ 4 w 9"/>
                <a:gd name="T95" fmla="*/ 5 h 17"/>
                <a:gd name="T96" fmla="*/ 4 w 9"/>
                <a:gd name="T97" fmla="*/ 4 h 17"/>
                <a:gd name="T98" fmla="*/ 4 w 9"/>
                <a:gd name="T99" fmla="*/ 3 h 17"/>
                <a:gd name="T100" fmla="*/ 2 w 9"/>
                <a:gd name="T10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 h="17">
                  <a:moveTo>
                    <a:pt x="2" y="0"/>
                  </a:moveTo>
                  <a:cubicBezTo>
                    <a:pt x="2" y="1"/>
                    <a:pt x="2" y="1"/>
                    <a:pt x="2" y="1"/>
                  </a:cubicBezTo>
                  <a:cubicBezTo>
                    <a:pt x="2" y="1"/>
                    <a:pt x="2" y="1"/>
                    <a:pt x="2" y="2"/>
                  </a:cubicBezTo>
                  <a:cubicBezTo>
                    <a:pt x="2" y="2"/>
                    <a:pt x="2" y="2"/>
                    <a:pt x="2" y="2"/>
                  </a:cubicBezTo>
                  <a:cubicBezTo>
                    <a:pt x="2" y="3"/>
                    <a:pt x="2" y="4"/>
                    <a:pt x="2" y="4"/>
                  </a:cubicBezTo>
                  <a:cubicBezTo>
                    <a:pt x="2" y="5"/>
                    <a:pt x="2" y="5"/>
                    <a:pt x="2" y="5"/>
                  </a:cubicBezTo>
                  <a:cubicBezTo>
                    <a:pt x="2" y="5"/>
                    <a:pt x="2" y="5"/>
                    <a:pt x="2" y="5"/>
                  </a:cubicBezTo>
                  <a:cubicBezTo>
                    <a:pt x="2" y="5"/>
                    <a:pt x="2" y="5"/>
                    <a:pt x="2" y="5"/>
                  </a:cubicBezTo>
                  <a:cubicBezTo>
                    <a:pt x="2" y="5"/>
                    <a:pt x="2" y="5"/>
                    <a:pt x="2" y="5"/>
                  </a:cubicBezTo>
                  <a:cubicBezTo>
                    <a:pt x="2" y="5"/>
                    <a:pt x="1" y="5"/>
                    <a:pt x="1" y="5"/>
                  </a:cubicBezTo>
                  <a:cubicBezTo>
                    <a:pt x="0" y="5"/>
                    <a:pt x="0" y="5"/>
                    <a:pt x="0" y="5"/>
                  </a:cubicBezTo>
                  <a:cubicBezTo>
                    <a:pt x="0" y="5"/>
                    <a:pt x="0" y="5"/>
                    <a:pt x="0" y="5"/>
                  </a:cubicBezTo>
                  <a:cubicBezTo>
                    <a:pt x="1" y="6"/>
                    <a:pt x="1" y="6"/>
                    <a:pt x="1" y="6"/>
                  </a:cubicBezTo>
                  <a:cubicBezTo>
                    <a:pt x="1" y="7"/>
                    <a:pt x="1" y="7"/>
                    <a:pt x="1" y="7"/>
                  </a:cubicBezTo>
                  <a:cubicBezTo>
                    <a:pt x="2" y="8"/>
                    <a:pt x="2" y="8"/>
                    <a:pt x="2" y="8"/>
                  </a:cubicBezTo>
                  <a:cubicBezTo>
                    <a:pt x="2" y="8"/>
                    <a:pt x="2" y="8"/>
                    <a:pt x="2" y="8"/>
                  </a:cubicBezTo>
                  <a:cubicBezTo>
                    <a:pt x="2" y="8"/>
                    <a:pt x="3" y="8"/>
                    <a:pt x="3" y="8"/>
                  </a:cubicBezTo>
                  <a:cubicBezTo>
                    <a:pt x="3" y="8"/>
                    <a:pt x="2" y="8"/>
                    <a:pt x="2" y="8"/>
                  </a:cubicBezTo>
                  <a:cubicBezTo>
                    <a:pt x="2" y="8"/>
                    <a:pt x="2" y="8"/>
                    <a:pt x="2" y="8"/>
                  </a:cubicBezTo>
                  <a:cubicBezTo>
                    <a:pt x="2" y="8"/>
                    <a:pt x="2" y="9"/>
                    <a:pt x="2" y="9"/>
                  </a:cubicBezTo>
                  <a:cubicBezTo>
                    <a:pt x="2" y="9"/>
                    <a:pt x="2" y="9"/>
                    <a:pt x="2" y="10"/>
                  </a:cubicBezTo>
                  <a:cubicBezTo>
                    <a:pt x="2" y="11"/>
                    <a:pt x="2" y="11"/>
                    <a:pt x="2" y="11"/>
                  </a:cubicBezTo>
                  <a:cubicBezTo>
                    <a:pt x="3" y="11"/>
                    <a:pt x="3" y="11"/>
                    <a:pt x="3" y="11"/>
                  </a:cubicBezTo>
                  <a:cubicBezTo>
                    <a:pt x="3" y="12"/>
                    <a:pt x="3" y="12"/>
                    <a:pt x="3" y="12"/>
                  </a:cubicBezTo>
                  <a:cubicBezTo>
                    <a:pt x="4" y="12"/>
                    <a:pt x="4" y="12"/>
                    <a:pt x="4" y="12"/>
                  </a:cubicBezTo>
                  <a:cubicBezTo>
                    <a:pt x="4" y="12"/>
                    <a:pt x="4" y="12"/>
                    <a:pt x="4" y="12"/>
                  </a:cubicBezTo>
                  <a:cubicBezTo>
                    <a:pt x="3" y="12"/>
                    <a:pt x="3" y="12"/>
                    <a:pt x="3" y="12"/>
                  </a:cubicBezTo>
                  <a:cubicBezTo>
                    <a:pt x="3" y="12"/>
                    <a:pt x="3" y="12"/>
                    <a:pt x="3" y="13"/>
                  </a:cubicBezTo>
                  <a:cubicBezTo>
                    <a:pt x="3" y="13"/>
                    <a:pt x="3" y="13"/>
                    <a:pt x="4" y="14"/>
                  </a:cubicBezTo>
                  <a:cubicBezTo>
                    <a:pt x="4" y="15"/>
                    <a:pt x="5" y="15"/>
                    <a:pt x="5" y="15"/>
                  </a:cubicBezTo>
                  <a:cubicBezTo>
                    <a:pt x="6" y="15"/>
                    <a:pt x="6" y="15"/>
                    <a:pt x="6" y="15"/>
                  </a:cubicBezTo>
                  <a:cubicBezTo>
                    <a:pt x="6" y="15"/>
                    <a:pt x="6" y="15"/>
                    <a:pt x="6" y="15"/>
                  </a:cubicBezTo>
                  <a:cubicBezTo>
                    <a:pt x="6" y="15"/>
                    <a:pt x="6" y="15"/>
                    <a:pt x="6" y="15"/>
                  </a:cubicBezTo>
                  <a:cubicBezTo>
                    <a:pt x="5" y="16"/>
                    <a:pt x="5" y="16"/>
                    <a:pt x="5" y="16"/>
                  </a:cubicBezTo>
                  <a:cubicBezTo>
                    <a:pt x="5" y="16"/>
                    <a:pt x="5" y="16"/>
                    <a:pt x="5" y="16"/>
                  </a:cubicBezTo>
                  <a:cubicBezTo>
                    <a:pt x="6" y="17"/>
                    <a:pt x="6" y="17"/>
                    <a:pt x="6" y="17"/>
                  </a:cubicBezTo>
                  <a:cubicBezTo>
                    <a:pt x="6" y="17"/>
                    <a:pt x="6" y="17"/>
                    <a:pt x="6" y="17"/>
                  </a:cubicBezTo>
                  <a:cubicBezTo>
                    <a:pt x="6" y="17"/>
                    <a:pt x="7" y="17"/>
                    <a:pt x="7" y="17"/>
                  </a:cubicBezTo>
                  <a:cubicBezTo>
                    <a:pt x="7" y="16"/>
                    <a:pt x="7" y="16"/>
                    <a:pt x="8" y="16"/>
                  </a:cubicBezTo>
                  <a:cubicBezTo>
                    <a:pt x="9" y="16"/>
                    <a:pt x="9" y="16"/>
                    <a:pt x="9" y="15"/>
                  </a:cubicBezTo>
                  <a:cubicBezTo>
                    <a:pt x="9" y="15"/>
                    <a:pt x="9" y="15"/>
                    <a:pt x="9" y="15"/>
                  </a:cubicBezTo>
                  <a:cubicBezTo>
                    <a:pt x="9" y="14"/>
                    <a:pt x="9" y="14"/>
                    <a:pt x="9" y="13"/>
                  </a:cubicBezTo>
                  <a:cubicBezTo>
                    <a:pt x="9" y="13"/>
                    <a:pt x="9" y="13"/>
                    <a:pt x="8" y="13"/>
                  </a:cubicBezTo>
                  <a:cubicBezTo>
                    <a:pt x="8" y="13"/>
                    <a:pt x="8" y="13"/>
                    <a:pt x="8" y="13"/>
                  </a:cubicBezTo>
                  <a:cubicBezTo>
                    <a:pt x="8" y="13"/>
                    <a:pt x="7" y="14"/>
                    <a:pt x="7" y="14"/>
                  </a:cubicBezTo>
                  <a:cubicBezTo>
                    <a:pt x="6" y="14"/>
                    <a:pt x="4" y="12"/>
                    <a:pt x="4" y="9"/>
                  </a:cubicBezTo>
                  <a:cubicBezTo>
                    <a:pt x="3" y="9"/>
                    <a:pt x="3" y="8"/>
                    <a:pt x="3" y="7"/>
                  </a:cubicBezTo>
                  <a:cubicBezTo>
                    <a:pt x="3" y="7"/>
                    <a:pt x="3" y="6"/>
                    <a:pt x="4" y="5"/>
                  </a:cubicBezTo>
                  <a:cubicBezTo>
                    <a:pt x="4" y="4"/>
                    <a:pt x="4" y="4"/>
                    <a:pt x="4" y="4"/>
                  </a:cubicBezTo>
                  <a:cubicBezTo>
                    <a:pt x="4" y="3"/>
                    <a:pt x="4" y="3"/>
                    <a:pt x="4" y="3"/>
                  </a:cubicBezTo>
                  <a:cubicBezTo>
                    <a:pt x="4" y="2"/>
                    <a:pt x="3" y="1"/>
                    <a:pt x="2" y="0"/>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7" name="Freeform 88">
              <a:extLst>
                <a:ext uri="{FF2B5EF4-FFF2-40B4-BE49-F238E27FC236}">
                  <a16:creationId xmlns:a16="http://schemas.microsoft.com/office/drawing/2014/main" id="{05B2003A-9788-4399-BFFC-CEA2CBD446AE}"/>
                </a:ext>
              </a:extLst>
            </p:cNvPr>
            <p:cNvSpPr>
              <a:spLocks/>
            </p:cNvSpPr>
            <p:nvPr userDrawn="1"/>
          </p:nvSpPr>
          <p:spPr bwMode="auto">
            <a:xfrm>
              <a:off x="224" y="258"/>
              <a:ext cx="2" cy="6"/>
            </a:xfrm>
            <a:custGeom>
              <a:avLst/>
              <a:gdLst>
                <a:gd name="T0" fmla="*/ 0 w 1"/>
                <a:gd name="T1" fmla="*/ 0 h 3"/>
                <a:gd name="T2" fmla="*/ 0 w 1"/>
                <a:gd name="T3" fmla="*/ 2 h 3"/>
                <a:gd name="T4" fmla="*/ 0 w 1"/>
                <a:gd name="T5" fmla="*/ 3 h 3"/>
                <a:gd name="T6" fmla="*/ 0 w 1"/>
                <a:gd name="T7" fmla="*/ 3 h 3"/>
                <a:gd name="T8" fmla="*/ 1 w 1"/>
                <a:gd name="T9" fmla="*/ 2 h 3"/>
                <a:gd name="T10" fmla="*/ 1 w 1"/>
                <a:gd name="T11" fmla="*/ 2 h 3"/>
                <a:gd name="T12" fmla="*/ 1 w 1"/>
                <a:gd name="T13" fmla="*/ 1 h 3"/>
                <a:gd name="T14" fmla="*/ 0 w 1"/>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3">
                  <a:moveTo>
                    <a:pt x="0" y="0"/>
                  </a:moveTo>
                  <a:cubicBezTo>
                    <a:pt x="0" y="1"/>
                    <a:pt x="0" y="2"/>
                    <a:pt x="0" y="2"/>
                  </a:cubicBezTo>
                  <a:cubicBezTo>
                    <a:pt x="0" y="3"/>
                    <a:pt x="0" y="3"/>
                    <a:pt x="0" y="3"/>
                  </a:cubicBezTo>
                  <a:cubicBezTo>
                    <a:pt x="0" y="3"/>
                    <a:pt x="0" y="3"/>
                    <a:pt x="0" y="3"/>
                  </a:cubicBezTo>
                  <a:cubicBezTo>
                    <a:pt x="1" y="2"/>
                    <a:pt x="1" y="2"/>
                    <a:pt x="1" y="2"/>
                  </a:cubicBezTo>
                  <a:cubicBezTo>
                    <a:pt x="1" y="2"/>
                    <a:pt x="1" y="2"/>
                    <a:pt x="1" y="2"/>
                  </a:cubicBezTo>
                  <a:cubicBezTo>
                    <a:pt x="1" y="2"/>
                    <a:pt x="1" y="1"/>
                    <a:pt x="1" y="1"/>
                  </a:cubicBezTo>
                  <a:cubicBezTo>
                    <a:pt x="1" y="1"/>
                    <a:pt x="1" y="0"/>
                    <a:pt x="0" y="0"/>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8" name="Freeform 89">
              <a:extLst>
                <a:ext uri="{FF2B5EF4-FFF2-40B4-BE49-F238E27FC236}">
                  <a16:creationId xmlns:a16="http://schemas.microsoft.com/office/drawing/2014/main" id="{B4A7D046-9B72-4E59-97DD-520A1B9CFE63}"/>
                </a:ext>
              </a:extLst>
            </p:cNvPr>
            <p:cNvSpPr>
              <a:spLocks/>
            </p:cNvSpPr>
            <p:nvPr userDrawn="1"/>
          </p:nvSpPr>
          <p:spPr bwMode="auto">
            <a:xfrm>
              <a:off x="232" y="289"/>
              <a:ext cx="6" cy="5"/>
            </a:xfrm>
            <a:custGeom>
              <a:avLst/>
              <a:gdLst>
                <a:gd name="T0" fmla="*/ 0 w 3"/>
                <a:gd name="T1" fmla="*/ 1 h 2"/>
                <a:gd name="T2" fmla="*/ 0 w 3"/>
                <a:gd name="T3" fmla="*/ 1 h 2"/>
                <a:gd name="T4" fmla="*/ 1 w 3"/>
                <a:gd name="T5" fmla="*/ 1 h 2"/>
                <a:gd name="T6" fmla="*/ 2 w 3"/>
                <a:gd name="T7" fmla="*/ 2 h 2"/>
                <a:gd name="T8" fmla="*/ 3 w 3"/>
                <a:gd name="T9" fmla="*/ 1 h 2"/>
                <a:gd name="T10" fmla="*/ 3 w 3"/>
                <a:gd name="T11" fmla="*/ 1 h 2"/>
                <a:gd name="T12" fmla="*/ 3 w 3"/>
                <a:gd name="T13" fmla="*/ 1 h 2"/>
                <a:gd name="T14" fmla="*/ 3 w 3"/>
                <a:gd name="T15" fmla="*/ 0 h 2"/>
                <a:gd name="T16" fmla="*/ 2 w 3"/>
                <a:gd name="T17" fmla="*/ 0 h 2"/>
                <a:gd name="T18" fmla="*/ 0 w 3"/>
                <a:gd name="T1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2">
                  <a:moveTo>
                    <a:pt x="0" y="1"/>
                  </a:moveTo>
                  <a:cubicBezTo>
                    <a:pt x="0" y="1"/>
                    <a:pt x="0" y="1"/>
                    <a:pt x="0" y="1"/>
                  </a:cubicBezTo>
                  <a:cubicBezTo>
                    <a:pt x="1" y="1"/>
                    <a:pt x="1" y="1"/>
                    <a:pt x="1" y="1"/>
                  </a:cubicBezTo>
                  <a:cubicBezTo>
                    <a:pt x="1" y="2"/>
                    <a:pt x="1" y="2"/>
                    <a:pt x="2" y="2"/>
                  </a:cubicBezTo>
                  <a:cubicBezTo>
                    <a:pt x="2" y="2"/>
                    <a:pt x="3" y="2"/>
                    <a:pt x="3" y="1"/>
                  </a:cubicBezTo>
                  <a:cubicBezTo>
                    <a:pt x="3" y="1"/>
                    <a:pt x="3" y="1"/>
                    <a:pt x="3" y="1"/>
                  </a:cubicBezTo>
                  <a:cubicBezTo>
                    <a:pt x="3" y="1"/>
                    <a:pt x="3" y="1"/>
                    <a:pt x="3" y="1"/>
                  </a:cubicBezTo>
                  <a:cubicBezTo>
                    <a:pt x="3" y="0"/>
                    <a:pt x="3" y="0"/>
                    <a:pt x="3" y="0"/>
                  </a:cubicBezTo>
                  <a:cubicBezTo>
                    <a:pt x="2" y="0"/>
                    <a:pt x="2" y="0"/>
                    <a:pt x="2" y="0"/>
                  </a:cubicBezTo>
                  <a:cubicBezTo>
                    <a:pt x="1" y="0"/>
                    <a:pt x="1" y="0"/>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9" name="Freeform 90">
              <a:extLst>
                <a:ext uri="{FF2B5EF4-FFF2-40B4-BE49-F238E27FC236}">
                  <a16:creationId xmlns:a16="http://schemas.microsoft.com/office/drawing/2014/main" id="{D6BC1E5E-7C48-4FC0-BCCE-9290A9FCB08A}"/>
                </a:ext>
              </a:extLst>
            </p:cNvPr>
            <p:cNvSpPr>
              <a:spLocks/>
            </p:cNvSpPr>
            <p:nvPr userDrawn="1"/>
          </p:nvSpPr>
          <p:spPr bwMode="auto">
            <a:xfrm>
              <a:off x="249" y="302"/>
              <a:ext cx="8" cy="4"/>
            </a:xfrm>
            <a:custGeom>
              <a:avLst/>
              <a:gdLst>
                <a:gd name="T0" fmla="*/ 0 w 4"/>
                <a:gd name="T1" fmla="*/ 1 h 2"/>
                <a:gd name="T2" fmla="*/ 1 w 4"/>
                <a:gd name="T3" fmla="*/ 1 h 2"/>
                <a:gd name="T4" fmla="*/ 1 w 4"/>
                <a:gd name="T5" fmla="*/ 1 h 2"/>
                <a:gd name="T6" fmla="*/ 2 w 4"/>
                <a:gd name="T7" fmla="*/ 2 h 2"/>
                <a:gd name="T8" fmla="*/ 2 w 4"/>
                <a:gd name="T9" fmla="*/ 1 h 2"/>
                <a:gd name="T10" fmla="*/ 3 w 4"/>
                <a:gd name="T11" fmla="*/ 1 h 2"/>
                <a:gd name="T12" fmla="*/ 4 w 4"/>
                <a:gd name="T13" fmla="*/ 1 h 2"/>
                <a:gd name="T14" fmla="*/ 4 w 4"/>
                <a:gd name="T15" fmla="*/ 1 h 2"/>
                <a:gd name="T16" fmla="*/ 4 w 4"/>
                <a:gd name="T17" fmla="*/ 1 h 2"/>
                <a:gd name="T18" fmla="*/ 3 w 4"/>
                <a:gd name="T19" fmla="*/ 0 h 2"/>
                <a:gd name="T20" fmla="*/ 2 w 4"/>
                <a:gd name="T21" fmla="*/ 0 h 2"/>
                <a:gd name="T22" fmla="*/ 0 w 4"/>
                <a:gd name="T2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2">
                  <a:moveTo>
                    <a:pt x="0" y="1"/>
                  </a:moveTo>
                  <a:cubicBezTo>
                    <a:pt x="1" y="1"/>
                    <a:pt x="1" y="1"/>
                    <a:pt x="1" y="1"/>
                  </a:cubicBezTo>
                  <a:cubicBezTo>
                    <a:pt x="1" y="1"/>
                    <a:pt x="1" y="1"/>
                    <a:pt x="1" y="1"/>
                  </a:cubicBezTo>
                  <a:cubicBezTo>
                    <a:pt x="2" y="2"/>
                    <a:pt x="2" y="2"/>
                    <a:pt x="2" y="2"/>
                  </a:cubicBezTo>
                  <a:cubicBezTo>
                    <a:pt x="2" y="2"/>
                    <a:pt x="2" y="2"/>
                    <a:pt x="2" y="1"/>
                  </a:cubicBezTo>
                  <a:cubicBezTo>
                    <a:pt x="3" y="1"/>
                    <a:pt x="3" y="1"/>
                    <a:pt x="3" y="1"/>
                  </a:cubicBezTo>
                  <a:cubicBezTo>
                    <a:pt x="4" y="1"/>
                    <a:pt x="4" y="1"/>
                    <a:pt x="4" y="1"/>
                  </a:cubicBezTo>
                  <a:cubicBezTo>
                    <a:pt x="4" y="1"/>
                    <a:pt x="4" y="1"/>
                    <a:pt x="4" y="1"/>
                  </a:cubicBezTo>
                  <a:cubicBezTo>
                    <a:pt x="4" y="1"/>
                    <a:pt x="4" y="1"/>
                    <a:pt x="4" y="1"/>
                  </a:cubicBezTo>
                  <a:cubicBezTo>
                    <a:pt x="4" y="0"/>
                    <a:pt x="3" y="0"/>
                    <a:pt x="3" y="0"/>
                  </a:cubicBezTo>
                  <a:cubicBezTo>
                    <a:pt x="2" y="0"/>
                    <a:pt x="2" y="0"/>
                    <a:pt x="2" y="0"/>
                  </a:cubicBezTo>
                  <a:cubicBezTo>
                    <a:pt x="1" y="0"/>
                    <a:pt x="1" y="0"/>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0" name="Freeform 91">
              <a:extLst>
                <a:ext uri="{FF2B5EF4-FFF2-40B4-BE49-F238E27FC236}">
                  <a16:creationId xmlns:a16="http://schemas.microsoft.com/office/drawing/2014/main" id="{44E1DD09-BCB2-4595-BBEF-10BA88A34262}"/>
                </a:ext>
              </a:extLst>
            </p:cNvPr>
            <p:cNvSpPr>
              <a:spLocks/>
            </p:cNvSpPr>
            <p:nvPr userDrawn="1"/>
          </p:nvSpPr>
          <p:spPr bwMode="auto">
            <a:xfrm>
              <a:off x="267" y="311"/>
              <a:ext cx="7" cy="8"/>
            </a:xfrm>
            <a:custGeom>
              <a:avLst/>
              <a:gdLst>
                <a:gd name="T0" fmla="*/ 0 w 3"/>
                <a:gd name="T1" fmla="*/ 4 h 4"/>
                <a:gd name="T2" fmla="*/ 1 w 3"/>
                <a:gd name="T3" fmla="*/ 3 h 4"/>
                <a:gd name="T4" fmla="*/ 3 w 3"/>
                <a:gd name="T5" fmla="*/ 0 h 4"/>
                <a:gd name="T6" fmla="*/ 3 w 3"/>
                <a:gd name="T7" fmla="*/ 0 h 4"/>
                <a:gd name="T8" fmla="*/ 2 w 3"/>
                <a:gd name="T9" fmla="*/ 0 h 4"/>
                <a:gd name="T10" fmla="*/ 2 w 3"/>
                <a:gd name="T11" fmla="*/ 1 h 4"/>
                <a:gd name="T12" fmla="*/ 1 w 3"/>
                <a:gd name="T13" fmla="*/ 1 h 4"/>
                <a:gd name="T14" fmla="*/ 0 w 3"/>
                <a:gd name="T15" fmla="*/ 3 h 4"/>
                <a:gd name="T16" fmla="*/ 0 w 3"/>
                <a:gd name="T1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4">
                  <a:moveTo>
                    <a:pt x="0" y="4"/>
                  </a:moveTo>
                  <a:cubicBezTo>
                    <a:pt x="0" y="3"/>
                    <a:pt x="0" y="3"/>
                    <a:pt x="1" y="3"/>
                  </a:cubicBezTo>
                  <a:cubicBezTo>
                    <a:pt x="2" y="3"/>
                    <a:pt x="3" y="1"/>
                    <a:pt x="3" y="0"/>
                  </a:cubicBezTo>
                  <a:cubicBezTo>
                    <a:pt x="3" y="0"/>
                    <a:pt x="3" y="0"/>
                    <a:pt x="3" y="0"/>
                  </a:cubicBezTo>
                  <a:cubicBezTo>
                    <a:pt x="3" y="0"/>
                    <a:pt x="3" y="0"/>
                    <a:pt x="2" y="0"/>
                  </a:cubicBezTo>
                  <a:cubicBezTo>
                    <a:pt x="2" y="0"/>
                    <a:pt x="2" y="0"/>
                    <a:pt x="2" y="1"/>
                  </a:cubicBezTo>
                  <a:cubicBezTo>
                    <a:pt x="1" y="1"/>
                    <a:pt x="1" y="1"/>
                    <a:pt x="1" y="1"/>
                  </a:cubicBezTo>
                  <a:cubicBezTo>
                    <a:pt x="0" y="1"/>
                    <a:pt x="0" y="2"/>
                    <a:pt x="0" y="3"/>
                  </a:cubicBezTo>
                  <a:cubicBezTo>
                    <a:pt x="0" y="3"/>
                    <a:pt x="0" y="3"/>
                    <a:pt x="0" y="4"/>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1" name="Freeform 92">
              <a:extLst>
                <a:ext uri="{FF2B5EF4-FFF2-40B4-BE49-F238E27FC236}">
                  <a16:creationId xmlns:a16="http://schemas.microsoft.com/office/drawing/2014/main" id="{58564472-816D-4F37-95AC-BA466C902B51}"/>
                </a:ext>
              </a:extLst>
            </p:cNvPr>
            <p:cNvSpPr>
              <a:spLocks/>
            </p:cNvSpPr>
            <p:nvPr userDrawn="1"/>
          </p:nvSpPr>
          <p:spPr bwMode="auto">
            <a:xfrm>
              <a:off x="234" y="251"/>
              <a:ext cx="6" cy="7"/>
            </a:xfrm>
            <a:custGeom>
              <a:avLst/>
              <a:gdLst>
                <a:gd name="T0" fmla="*/ 1 w 3"/>
                <a:gd name="T1" fmla="*/ 2 h 3"/>
                <a:gd name="T2" fmla="*/ 1 w 3"/>
                <a:gd name="T3" fmla="*/ 2 h 3"/>
                <a:gd name="T4" fmla="*/ 2 w 3"/>
                <a:gd name="T5" fmla="*/ 3 h 3"/>
                <a:gd name="T6" fmla="*/ 2 w 3"/>
                <a:gd name="T7" fmla="*/ 3 h 3"/>
                <a:gd name="T8" fmla="*/ 3 w 3"/>
                <a:gd name="T9" fmla="*/ 2 h 3"/>
                <a:gd name="T10" fmla="*/ 3 w 3"/>
                <a:gd name="T11" fmla="*/ 2 h 3"/>
                <a:gd name="T12" fmla="*/ 1 w 3"/>
                <a:gd name="T13" fmla="*/ 1 h 3"/>
                <a:gd name="T14" fmla="*/ 1 w 3"/>
                <a:gd name="T15" fmla="*/ 0 h 3"/>
                <a:gd name="T16" fmla="*/ 1 w 3"/>
                <a:gd name="T17" fmla="*/ 0 h 3"/>
                <a:gd name="T18" fmla="*/ 0 w 3"/>
                <a:gd name="T19" fmla="*/ 0 h 3"/>
                <a:gd name="T20" fmla="*/ 0 w 3"/>
                <a:gd name="T21" fmla="*/ 1 h 3"/>
                <a:gd name="T22" fmla="*/ 1 w 3"/>
                <a:gd name="T23" fmla="*/ 1 h 3"/>
                <a:gd name="T24" fmla="*/ 1 w 3"/>
                <a:gd name="T25"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3">
                  <a:moveTo>
                    <a:pt x="1" y="2"/>
                  </a:moveTo>
                  <a:cubicBezTo>
                    <a:pt x="1" y="2"/>
                    <a:pt x="1" y="2"/>
                    <a:pt x="1" y="2"/>
                  </a:cubicBezTo>
                  <a:cubicBezTo>
                    <a:pt x="1" y="2"/>
                    <a:pt x="2" y="3"/>
                    <a:pt x="2" y="3"/>
                  </a:cubicBezTo>
                  <a:cubicBezTo>
                    <a:pt x="2" y="3"/>
                    <a:pt x="2" y="3"/>
                    <a:pt x="2" y="3"/>
                  </a:cubicBezTo>
                  <a:cubicBezTo>
                    <a:pt x="3" y="2"/>
                    <a:pt x="3" y="2"/>
                    <a:pt x="3" y="2"/>
                  </a:cubicBezTo>
                  <a:cubicBezTo>
                    <a:pt x="3" y="2"/>
                    <a:pt x="3" y="2"/>
                    <a:pt x="3" y="2"/>
                  </a:cubicBezTo>
                  <a:cubicBezTo>
                    <a:pt x="3" y="1"/>
                    <a:pt x="2" y="1"/>
                    <a:pt x="1" y="1"/>
                  </a:cubicBezTo>
                  <a:cubicBezTo>
                    <a:pt x="1" y="1"/>
                    <a:pt x="1" y="1"/>
                    <a:pt x="1" y="0"/>
                  </a:cubicBezTo>
                  <a:cubicBezTo>
                    <a:pt x="1" y="0"/>
                    <a:pt x="1" y="0"/>
                    <a:pt x="1" y="0"/>
                  </a:cubicBezTo>
                  <a:cubicBezTo>
                    <a:pt x="0" y="0"/>
                    <a:pt x="0" y="0"/>
                    <a:pt x="0" y="0"/>
                  </a:cubicBezTo>
                  <a:cubicBezTo>
                    <a:pt x="0" y="1"/>
                    <a:pt x="0" y="1"/>
                    <a:pt x="0" y="1"/>
                  </a:cubicBezTo>
                  <a:cubicBezTo>
                    <a:pt x="1" y="1"/>
                    <a:pt x="1" y="1"/>
                    <a:pt x="1" y="1"/>
                  </a:cubicBezTo>
                  <a:lnTo>
                    <a:pt x="1" y="2"/>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2" name="Freeform 93">
              <a:extLst>
                <a:ext uri="{FF2B5EF4-FFF2-40B4-BE49-F238E27FC236}">
                  <a16:creationId xmlns:a16="http://schemas.microsoft.com/office/drawing/2014/main" id="{164ABE6A-60C7-40D7-88C9-C61629130D68}"/>
                </a:ext>
              </a:extLst>
            </p:cNvPr>
            <p:cNvSpPr>
              <a:spLocks/>
            </p:cNvSpPr>
            <p:nvPr userDrawn="1"/>
          </p:nvSpPr>
          <p:spPr bwMode="auto">
            <a:xfrm>
              <a:off x="242" y="251"/>
              <a:ext cx="5" cy="7"/>
            </a:xfrm>
            <a:custGeom>
              <a:avLst/>
              <a:gdLst>
                <a:gd name="T0" fmla="*/ 1 w 2"/>
                <a:gd name="T1" fmla="*/ 2 h 3"/>
                <a:gd name="T2" fmla="*/ 0 w 2"/>
                <a:gd name="T3" fmla="*/ 3 h 3"/>
                <a:gd name="T4" fmla="*/ 0 w 2"/>
                <a:gd name="T5" fmla="*/ 3 h 3"/>
                <a:gd name="T6" fmla="*/ 0 w 2"/>
                <a:gd name="T7" fmla="*/ 3 h 3"/>
                <a:gd name="T8" fmla="*/ 0 w 2"/>
                <a:gd name="T9" fmla="*/ 2 h 3"/>
                <a:gd name="T10" fmla="*/ 0 w 2"/>
                <a:gd name="T11" fmla="*/ 1 h 3"/>
                <a:gd name="T12" fmla="*/ 0 w 2"/>
                <a:gd name="T13" fmla="*/ 1 h 3"/>
                <a:gd name="T14" fmla="*/ 1 w 2"/>
                <a:gd name="T15" fmla="*/ 1 h 3"/>
                <a:gd name="T16" fmla="*/ 2 w 2"/>
                <a:gd name="T17" fmla="*/ 0 h 3"/>
                <a:gd name="T18" fmla="*/ 2 w 2"/>
                <a:gd name="T19" fmla="*/ 0 h 3"/>
                <a:gd name="T20" fmla="*/ 2 w 2"/>
                <a:gd name="T21" fmla="*/ 0 h 3"/>
                <a:gd name="T22" fmla="*/ 2 w 2"/>
                <a:gd name="T23" fmla="*/ 0 h 3"/>
                <a:gd name="T24" fmla="*/ 1 w 2"/>
                <a:gd name="T25" fmla="*/ 1 h 3"/>
                <a:gd name="T26" fmla="*/ 1 w 2"/>
                <a:gd name="T2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 h="3">
                  <a:moveTo>
                    <a:pt x="1" y="2"/>
                  </a:moveTo>
                  <a:cubicBezTo>
                    <a:pt x="0" y="3"/>
                    <a:pt x="0" y="3"/>
                    <a:pt x="0" y="3"/>
                  </a:cubicBezTo>
                  <a:cubicBezTo>
                    <a:pt x="0" y="3"/>
                    <a:pt x="0" y="3"/>
                    <a:pt x="0" y="3"/>
                  </a:cubicBezTo>
                  <a:cubicBezTo>
                    <a:pt x="0" y="3"/>
                    <a:pt x="0" y="3"/>
                    <a:pt x="0" y="3"/>
                  </a:cubicBezTo>
                  <a:cubicBezTo>
                    <a:pt x="0" y="3"/>
                    <a:pt x="0" y="2"/>
                    <a:pt x="0" y="2"/>
                  </a:cubicBezTo>
                  <a:cubicBezTo>
                    <a:pt x="0" y="1"/>
                    <a:pt x="0" y="1"/>
                    <a:pt x="0" y="1"/>
                  </a:cubicBezTo>
                  <a:cubicBezTo>
                    <a:pt x="0" y="1"/>
                    <a:pt x="0" y="1"/>
                    <a:pt x="0" y="1"/>
                  </a:cubicBezTo>
                  <a:cubicBezTo>
                    <a:pt x="1" y="1"/>
                    <a:pt x="1" y="1"/>
                    <a:pt x="1" y="1"/>
                  </a:cubicBezTo>
                  <a:cubicBezTo>
                    <a:pt x="1" y="0"/>
                    <a:pt x="1" y="0"/>
                    <a:pt x="2" y="0"/>
                  </a:cubicBezTo>
                  <a:cubicBezTo>
                    <a:pt x="2" y="0"/>
                    <a:pt x="2" y="0"/>
                    <a:pt x="2" y="0"/>
                  </a:cubicBezTo>
                  <a:cubicBezTo>
                    <a:pt x="2" y="0"/>
                    <a:pt x="2" y="0"/>
                    <a:pt x="2" y="0"/>
                  </a:cubicBezTo>
                  <a:cubicBezTo>
                    <a:pt x="2" y="0"/>
                    <a:pt x="2" y="0"/>
                    <a:pt x="2" y="0"/>
                  </a:cubicBezTo>
                  <a:cubicBezTo>
                    <a:pt x="1" y="1"/>
                    <a:pt x="1" y="1"/>
                    <a:pt x="1" y="1"/>
                  </a:cubicBezTo>
                  <a:lnTo>
                    <a:pt x="1" y="2"/>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 name="Freeform 94">
              <a:extLst>
                <a:ext uri="{FF2B5EF4-FFF2-40B4-BE49-F238E27FC236}">
                  <a16:creationId xmlns:a16="http://schemas.microsoft.com/office/drawing/2014/main" id="{5FBE2E6F-E070-4457-B53B-06C9458D4C30}"/>
                </a:ext>
              </a:extLst>
            </p:cNvPr>
            <p:cNvSpPr>
              <a:spLocks/>
            </p:cNvSpPr>
            <p:nvPr userDrawn="1"/>
          </p:nvSpPr>
          <p:spPr bwMode="auto">
            <a:xfrm>
              <a:off x="236" y="260"/>
              <a:ext cx="9" cy="6"/>
            </a:xfrm>
            <a:custGeom>
              <a:avLst/>
              <a:gdLst>
                <a:gd name="T0" fmla="*/ 3 w 4"/>
                <a:gd name="T1" fmla="*/ 0 h 3"/>
                <a:gd name="T2" fmla="*/ 3 w 4"/>
                <a:gd name="T3" fmla="*/ 0 h 3"/>
                <a:gd name="T4" fmla="*/ 4 w 4"/>
                <a:gd name="T5" fmla="*/ 0 h 3"/>
                <a:gd name="T6" fmla="*/ 4 w 4"/>
                <a:gd name="T7" fmla="*/ 0 h 3"/>
                <a:gd name="T8" fmla="*/ 3 w 4"/>
                <a:gd name="T9" fmla="*/ 2 h 3"/>
                <a:gd name="T10" fmla="*/ 2 w 4"/>
                <a:gd name="T11" fmla="*/ 3 h 3"/>
                <a:gd name="T12" fmla="*/ 0 w 4"/>
                <a:gd name="T13" fmla="*/ 1 h 3"/>
                <a:gd name="T14" fmla="*/ 0 w 4"/>
                <a:gd name="T15" fmla="*/ 0 h 3"/>
                <a:gd name="T16" fmla="*/ 1 w 4"/>
                <a:gd name="T17" fmla="*/ 0 h 3"/>
                <a:gd name="T18" fmla="*/ 1 w 4"/>
                <a:gd name="T19" fmla="*/ 0 h 3"/>
                <a:gd name="T20" fmla="*/ 1 w 4"/>
                <a:gd name="T21" fmla="*/ 0 h 3"/>
                <a:gd name="T22" fmla="*/ 2 w 4"/>
                <a:gd name="T23" fmla="*/ 0 h 3"/>
                <a:gd name="T24" fmla="*/ 3 w 4"/>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3">
                  <a:moveTo>
                    <a:pt x="3" y="0"/>
                  </a:moveTo>
                  <a:cubicBezTo>
                    <a:pt x="3" y="0"/>
                    <a:pt x="3" y="0"/>
                    <a:pt x="3" y="0"/>
                  </a:cubicBezTo>
                  <a:cubicBezTo>
                    <a:pt x="3" y="0"/>
                    <a:pt x="4" y="0"/>
                    <a:pt x="4" y="0"/>
                  </a:cubicBezTo>
                  <a:cubicBezTo>
                    <a:pt x="4" y="0"/>
                    <a:pt x="4" y="0"/>
                    <a:pt x="4" y="0"/>
                  </a:cubicBezTo>
                  <a:cubicBezTo>
                    <a:pt x="4" y="1"/>
                    <a:pt x="4" y="1"/>
                    <a:pt x="3" y="2"/>
                  </a:cubicBezTo>
                  <a:cubicBezTo>
                    <a:pt x="3" y="3"/>
                    <a:pt x="3" y="3"/>
                    <a:pt x="2" y="3"/>
                  </a:cubicBezTo>
                  <a:cubicBezTo>
                    <a:pt x="2" y="3"/>
                    <a:pt x="1" y="3"/>
                    <a:pt x="0" y="1"/>
                  </a:cubicBezTo>
                  <a:cubicBezTo>
                    <a:pt x="0" y="1"/>
                    <a:pt x="0" y="1"/>
                    <a:pt x="0" y="0"/>
                  </a:cubicBezTo>
                  <a:cubicBezTo>
                    <a:pt x="0" y="0"/>
                    <a:pt x="0" y="0"/>
                    <a:pt x="1" y="0"/>
                  </a:cubicBezTo>
                  <a:cubicBezTo>
                    <a:pt x="1" y="0"/>
                    <a:pt x="1" y="0"/>
                    <a:pt x="1" y="0"/>
                  </a:cubicBezTo>
                  <a:cubicBezTo>
                    <a:pt x="1" y="0"/>
                    <a:pt x="1" y="0"/>
                    <a:pt x="1" y="0"/>
                  </a:cubicBezTo>
                  <a:cubicBezTo>
                    <a:pt x="2" y="0"/>
                    <a:pt x="2" y="0"/>
                    <a:pt x="2" y="0"/>
                  </a:cubicBezTo>
                  <a:cubicBezTo>
                    <a:pt x="2" y="0"/>
                    <a:pt x="3" y="0"/>
                    <a:pt x="3" y="0"/>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4" name="Freeform 95">
              <a:extLst>
                <a:ext uri="{FF2B5EF4-FFF2-40B4-BE49-F238E27FC236}">
                  <a16:creationId xmlns:a16="http://schemas.microsoft.com/office/drawing/2014/main" id="{E744A7A6-BEBD-41F1-B523-CB7C7649657D}"/>
                </a:ext>
              </a:extLst>
            </p:cNvPr>
            <p:cNvSpPr>
              <a:spLocks/>
            </p:cNvSpPr>
            <p:nvPr userDrawn="1"/>
          </p:nvSpPr>
          <p:spPr bwMode="auto">
            <a:xfrm>
              <a:off x="238" y="262"/>
              <a:ext cx="4" cy="4"/>
            </a:xfrm>
            <a:custGeom>
              <a:avLst/>
              <a:gdLst>
                <a:gd name="T0" fmla="*/ 1 w 2"/>
                <a:gd name="T1" fmla="*/ 0 h 2"/>
                <a:gd name="T2" fmla="*/ 1 w 2"/>
                <a:gd name="T3" fmla="*/ 0 h 2"/>
                <a:gd name="T4" fmla="*/ 1 w 2"/>
                <a:gd name="T5" fmla="*/ 0 h 2"/>
                <a:gd name="T6" fmla="*/ 0 w 2"/>
                <a:gd name="T7" fmla="*/ 0 h 2"/>
                <a:gd name="T8" fmla="*/ 1 w 2"/>
                <a:gd name="T9" fmla="*/ 2 h 2"/>
                <a:gd name="T10" fmla="*/ 1 w 2"/>
                <a:gd name="T11" fmla="*/ 2 h 2"/>
                <a:gd name="T12" fmla="*/ 2 w 2"/>
                <a:gd name="T13" fmla="*/ 1 h 2"/>
                <a:gd name="T14" fmla="*/ 2 w 2"/>
                <a:gd name="T15" fmla="*/ 0 h 2"/>
                <a:gd name="T16" fmla="*/ 2 w 2"/>
                <a:gd name="T17" fmla="*/ 0 h 2"/>
                <a:gd name="T18" fmla="*/ 2 w 2"/>
                <a:gd name="T19" fmla="*/ 0 h 2"/>
                <a:gd name="T20" fmla="*/ 1 w 2"/>
                <a:gd name="T21"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2">
                  <a:moveTo>
                    <a:pt x="1" y="0"/>
                  </a:moveTo>
                  <a:cubicBezTo>
                    <a:pt x="1" y="0"/>
                    <a:pt x="1" y="0"/>
                    <a:pt x="1" y="0"/>
                  </a:cubicBezTo>
                  <a:cubicBezTo>
                    <a:pt x="1" y="0"/>
                    <a:pt x="1" y="0"/>
                    <a:pt x="1" y="0"/>
                  </a:cubicBezTo>
                  <a:cubicBezTo>
                    <a:pt x="0" y="0"/>
                    <a:pt x="0" y="0"/>
                    <a:pt x="0" y="0"/>
                  </a:cubicBezTo>
                  <a:cubicBezTo>
                    <a:pt x="0" y="1"/>
                    <a:pt x="1" y="1"/>
                    <a:pt x="1" y="2"/>
                  </a:cubicBezTo>
                  <a:cubicBezTo>
                    <a:pt x="1" y="2"/>
                    <a:pt x="1" y="2"/>
                    <a:pt x="1" y="2"/>
                  </a:cubicBezTo>
                  <a:cubicBezTo>
                    <a:pt x="1" y="2"/>
                    <a:pt x="2" y="2"/>
                    <a:pt x="2" y="1"/>
                  </a:cubicBezTo>
                  <a:cubicBezTo>
                    <a:pt x="2" y="0"/>
                    <a:pt x="2" y="0"/>
                    <a:pt x="2" y="0"/>
                  </a:cubicBezTo>
                  <a:cubicBezTo>
                    <a:pt x="2" y="0"/>
                    <a:pt x="2" y="0"/>
                    <a:pt x="2" y="0"/>
                  </a:cubicBezTo>
                  <a:cubicBezTo>
                    <a:pt x="2" y="0"/>
                    <a:pt x="2" y="0"/>
                    <a:pt x="2" y="0"/>
                  </a:cubicBezTo>
                  <a:cubicBezTo>
                    <a:pt x="1" y="0"/>
                    <a:pt x="1" y="0"/>
                    <a:pt x="1" y="0"/>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5" name="Freeform 96">
              <a:extLst>
                <a:ext uri="{FF2B5EF4-FFF2-40B4-BE49-F238E27FC236}">
                  <a16:creationId xmlns:a16="http://schemas.microsoft.com/office/drawing/2014/main" id="{C346ABED-EA03-4CD8-8E83-15B520967177}"/>
                </a:ext>
              </a:extLst>
            </p:cNvPr>
            <p:cNvSpPr>
              <a:spLocks/>
            </p:cNvSpPr>
            <p:nvPr userDrawn="1"/>
          </p:nvSpPr>
          <p:spPr bwMode="auto">
            <a:xfrm>
              <a:off x="345" y="241"/>
              <a:ext cx="70" cy="86"/>
            </a:xfrm>
            <a:custGeom>
              <a:avLst/>
              <a:gdLst>
                <a:gd name="T0" fmla="*/ 30 w 34"/>
                <a:gd name="T1" fmla="*/ 20 h 41"/>
                <a:gd name="T2" fmla="*/ 30 w 34"/>
                <a:gd name="T3" fmla="*/ 22 h 41"/>
                <a:gd name="T4" fmla="*/ 29 w 34"/>
                <a:gd name="T5" fmla="*/ 24 h 41"/>
                <a:gd name="T6" fmla="*/ 28 w 34"/>
                <a:gd name="T7" fmla="*/ 26 h 41"/>
                <a:gd name="T8" fmla="*/ 25 w 34"/>
                <a:gd name="T9" fmla="*/ 30 h 41"/>
                <a:gd name="T10" fmla="*/ 23 w 34"/>
                <a:gd name="T11" fmla="*/ 30 h 41"/>
                <a:gd name="T12" fmla="*/ 22 w 34"/>
                <a:gd name="T13" fmla="*/ 30 h 41"/>
                <a:gd name="T14" fmla="*/ 20 w 34"/>
                <a:gd name="T15" fmla="*/ 27 h 41"/>
                <a:gd name="T16" fmla="*/ 20 w 34"/>
                <a:gd name="T17" fmla="*/ 25 h 41"/>
                <a:gd name="T18" fmla="*/ 25 w 34"/>
                <a:gd name="T19" fmla="*/ 23 h 41"/>
                <a:gd name="T20" fmla="*/ 21 w 34"/>
                <a:gd name="T21" fmla="*/ 20 h 41"/>
                <a:gd name="T22" fmla="*/ 20 w 34"/>
                <a:gd name="T23" fmla="*/ 24 h 41"/>
                <a:gd name="T24" fmla="*/ 19 w 34"/>
                <a:gd name="T25" fmla="*/ 30 h 41"/>
                <a:gd name="T26" fmla="*/ 19 w 34"/>
                <a:gd name="T27" fmla="*/ 31 h 41"/>
                <a:gd name="T28" fmla="*/ 13 w 34"/>
                <a:gd name="T29" fmla="*/ 36 h 41"/>
                <a:gd name="T30" fmla="*/ 11 w 34"/>
                <a:gd name="T31" fmla="*/ 39 h 41"/>
                <a:gd name="T32" fmla="*/ 8 w 34"/>
                <a:gd name="T33" fmla="*/ 39 h 41"/>
                <a:gd name="T34" fmla="*/ 5 w 34"/>
                <a:gd name="T35" fmla="*/ 41 h 41"/>
                <a:gd name="T36" fmla="*/ 6 w 34"/>
                <a:gd name="T37" fmla="*/ 35 h 41"/>
                <a:gd name="T38" fmla="*/ 11 w 34"/>
                <a:gd name="T39" fmla="*/ 32 h 41"/>
                <a:gd name="T40" fmla="*/ 13 w 34"/>
                <a:gd name="T41" fmla="*/ 26 h 41"/>
                <a:gd name="T42" fmla="*/ 16 w 34"/>
                <a:gd name="T43" fmla="*/ 21 h 41"/>
                <a:gd name="T44" fmla="*/ 14 w 34"/>
                <a:gd name="T45" fmla="*/ 22 h 41"/>
                <a:gd name="T46" fmla="*/ 13 w 34"/>
                <a:gd name="T47" fmla="*/ 24 h 41"/>
                <a:gd name="T48" fmla="*/ 7 w 34"/>
                <a:gd name="T49" fmla="*/ 31 h 41"/>
                <a:gd name="T50" fmla="*/ 5 w 34"/>
                <a:gd name="T51" fmla="*/ 31 h 41"/>
                <a:gd name="T52" fmla="*/ 3 w 34"/>
                <a:gd name="T53" fmla="*/ 30 h 41"/>
                <a:gd name="T54" fmla="*/ 1 w 34"/>
                <a:gd name="T55" fmla="*/ 30 h 41"/>
                <a:gd name="T56" fmla="*/ 2 w 34"/>
                <a:gd name="T57" fmla="*/ 26 h 41"/>
                <a:gd name="T58" fmla="*/ 1 w 34"/>
                <a:gd name="T59" fmla="*/ 25 h 41"/>
                <a:gd name="T60" fmla="*/ 6 w 34"/>
                <a:gd name="T61" fmla="*/ 25 h 41"/>
                <a:gd name="T62" fmla="*/ 6 w 34"/>
                <a:gd name="T63" fmla="*/ 20 h 41"/>
                <a:gd name="T64" fmla="*/ 4 w 34"/>
                <a:gd name="T65" fmla="*/ 22 h 41"/>
                <a:gd name="T66" fmla="*/ 2 w 34"/>
                <a:gd name="T67" fmla="*/ 17 h 41"/>
                <a:gd name="T68" fmla="*/ 1 w 34"/>
                <a:gd name="T69" fmla="*/ 12 h 41"/>
                <a:gd name="T70" fmla="*/ 0 w 34"/>
                <a:gd name="T71" fmla="*/ 7 h 41"/>
                <a:gd name="T72" fmla="*/ 1 w 34"/>
                <a:gd name="T73" fmla="*/ 6 h 41"/>
                <a:gd name="T74" fmla="*/ 1 w 34"/>
                <a:gd name="T75" fmla="*/ 2 h 41"/>
                <a:gd name="T76" fmla="*/ 6 w 34"/>
                <a:gd name="T77" fmla="*/ 6 h 41"/>
                <a:gd name="T78" fmla="*/ 5 w 34"/>
                <a:gd name="T79" fmla="*/ 13 h 41"/>
                <a:gd name="T80" fmla="*/ 9 w 34"/>
                <a:gd name="T81" fmla="*/ 11 h 41"/>
                <a:gd name="T82" fmla="*/ 8 w 34"/>
                <a:gd name="T83" fmla="*/ 4 h 41"/>
                <a:gd name="T84" fmla="*/ 10 w 34"/>
                <a:gd name="T85" fmla="*/ 1 h 41"/>
                <a:gd name="T86" fmla="*/ 12 w 34"/>
                <a:gd name="T87" fmla="*/ 0 h 41"/>
                <a:gd name="T88" fmla="*/ 14 w 34"/>
                <a:gd name="T89" fmla="*/ 1 h 41"/>
                <a:gd name="T90" fmla="*/ 16 w 34"/>
                <a:gd name="T91" fmla="*/ 2 h 41"/>
                <a:gd name="T92" fmla="*/ 17 w 34"/>
                <a:gd name="T93" fmla="*/ 3 h 41"/>
                <a:gd name="T94" fmla="*/ 19 w 34"/>
                <a:gd name="T95" fmla="*/ 6 h 41"/>
                <a:gd name="T96" fmla="*/ 24 w 34"/>
                <a:gd name="T97" fmla="*/ 15 h 41"/>
                <a:gd name="T98" fmla="*/ 27 w 34"/>
                <a:gd name="T99" fmla="*/ 14 h 41"/>
                <a:gd name="T100" fmla="*/ 29 w 34"/>
                <a:gd name="T101" fmla="*/ 3 h 41"/>
                <a:gd name="T102" fmla="*/ 34 w 34"/>
                <a:gd name="T103" fmla="*/ 3 h 41"/>
                <a:gd name="T104" fmla="*/ 25 w 34"/>
                <a:gd name="T105" fmla="*/ 7 h 41"/>
                <a:gd name="T106" fmla="*/ 25 w 34"/>
                <a:gd name="T107" fmla="*/ 9 h 41"/>
                <a:gd name="T108" fmla="*/ 29 w 34"/>
                <a:gd name="T109" fmla="*/ 1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4" h="41">
                  <a:moveTo>
                    <a:pt x="27" y="19"/>
                  </a:moveTo>
                  <a:cubicBezTo>
                    <a:pt x="27" y="20"/>
                    <a:pt x="28" y="20"/>
                    <a:pt x="29" y="20"/>
                  </a:cubicBezTo>
                  <a:cubicBezTo>
                    <a:pt x="29" y="20"/>
                    <a:pt x="29" y="20"/>
                    <a:pt x="30" y="20"/>
                  </a:cubicBezTo>
                  <a:cubicBezTo>
                    <a:pt x="30" y="20"/>
                    <a:pt x="30" y="20"/>
                    <a:pt x="30" y="20"/>
                  </a:cubicBezTo>
                  <a:cubicBezTo>
                    <a:pt x="30" y="20"/>
                    <a:pt x="30" y="20"/>
                    <a:pt x="30" y="20"/>
                  </a:cubicBezTo>
                  <a:cubicBezTo>
                    <a:pt x="30" y="20"/>
                    <a:pt x="30" y="21"/>
                    <a:pt x="30" y="21"/>
                  </a:cubicBezTo>
                  <a:cubicBezTo>
                    <a:pt x="30" y="21"/>
                    <a:pt x="30" y="21"/>
                    <a:pt x="30" y="22"/>
                  </a:cubicBezTo>
                  <a:cubicBezTo>
                    <a:pt x="30" y="22"/>
                    <a:pt x="30" y="22"/>
                    <a:pt x="30" y="22"/>
                  </a:cubicBezTo>
                  <a:cubicBezTo>
                    <a:pt x="30" y="23"/>
                    <a:pt x="30" y="23"/>
                    <a:pt x="30" y="23"/>
                  </a:cubicBezTo>
                  <a:cubicBezTo>
                    <a:pt x="29" y="23"/>
                    <a:pt x="29" y="23"/>
                    <a:pt x="29" y="23"/>
                  </a:cubicBezTo>
                  <a:cubicBezTo>
                    <a:pt x="29" y="23"/>
                    <a:pt x="29" y="23"/>
                    <a:pt x="29" y="23"/>
                  </a:cubicBezTo>
                  <a:cubicBezTo>
                    <a:pt x="29" y="24"/>
                    <a:pt x="29" y="24"/>
                    <a:pt x="29" y="24"/>
                  </a:cubicBezTo>
                  <a:cubicBezTo>
                    <a:pt x="29" y="24"/>
                    <a:pt x="29" y="24"/>
                    <a:pt x="29" y="24"/>
                  </a:cubicBezTo>
                  <a:cubicBezTo>
                    <a:pt x="29" y="25"/>
                    <a:pt x="29" y="25"/>
                    <a:pt x="28" y="26"/>
                  </a:cubicBezTo>
                  <a:cubicBezTo>
                    <a:pt x="28" y="26"/>
                    <a:pt x="28" y="26"/>
                    <a:pt x="28" y="26"/>
                  </a:cubicBezTo>
                  <a:cubicBezTo>
                    <a:pt x="28" y="26"/>
                    <a:pt x="28" y="26"/>
                    <a:pt x="28" y="26"/>
                  </a:cubicBezTo>
                  <a:cubicBezTo>
                    <a:pt x="28" y="27"/>
                    <a:pt x="27" y="27"/>
                    <a:pt x="27" y="27"/>
                  </a:cubicBezTo>
                  <a:cubicBezTo>
                    <a:pt x="27" y="28"/>
                    <a:pt x="27" y="28"/>
                    <a:pt x="27" y="28"/>
                  </a:cubicBezTo>
                  <a:cubicBezTo>
                    <a:pt x="26" y="29"/>
                    <a:pt x="26" y="29"/>
                    <a:pt x="26" y="30"/>
                  </a:cubicBezTo>
                  <a:cubicBezTo>
                    <a:pt x="26" y="30"/>
                    <a:pt x="26" y="30"/>
                    <a:pt x="25" y="30"/>
                  </a:cubicBezTo>
                  <a:cubicBezTo>
                    <a:pt x="25" y="30"/>
                    <a:pt x="25" y="30"/>
                    <a:pt x="25" y="29"/>
                  </a:cubicBezTo>
                  <a:cubicBezTo>
                    <a:pt x="25" y="29"/>
                    <a:pt x="24" y="29"/>
                    <a:pt x="24" y="29"/>
                  </a:cubicBezTo>
                  <a:cubicBezTo>
                    <a:pt x="24" y="30"/>
                    <a:pt x="24" y="30"/>
                    <a:pt x="24" y="30"/>
                  </a:cubicBezTo>
                  <a:cubicBezTo>
                    <a:pt x="23" y="30"/>
                    <a:pt x="23" y="30"/>
                    <a:pt x="23" y="30"/>
                  </a:cubicBezTo>
                  <a:cubicBezTo>
                    <a:pt x="23" y="30"/>
                    <a:pt x="23" y="31"/>
                    <a:pt x="23" y="31"/>
                  </a:cubicBezTo>
                  <a:cubicBezTo>
                    <a:pt x="22" y="31"/>
                    <a:pt x="22" y="31"/>
                    <a:pt x="22" y="31"/>
                  </a:cubicBezTo>
                  <a:cubicBezTo>
                    <a:pt x="22" y="31"/>
                    <a:pt x="22" y="31"/>
                    <a:pt x="22" y="31"/>
                  </a:cubicBezTo>
                  <a:cubicBezTo>
                    <a:pt x="22" y="31"/>
                    <a:pt x="22" y="31"/>
                    <a:pt x="22" y="30"/>
                  </a:cubicBezTo>
                  <a:cubicBezTo>
                    <a:pt x="21" y="29"/>
                    <a:pt x="21" y="29"/>
                    <a:pt x="21" y="29"/>
                  </a:cubicBezTo>
                  <a:cubicBezTo>
                    <a:pt x="21" y="29"/>
                    <a:pt x="21" y="28"/>
                    <a:pt x="21" y="28"/>
                  </a:cubicBezTo>
                  <a:cubicBezTo>
                    <a:pt x="21" y="27"/>
                    <a:pt x="21" y="27"/>
                    <a:pt x="21" y="27"/>
                  </a:cubicBezTo>
                  <a:cubicBezTo>
                    <a:pt x="21" y="27"/>
                    <a:pt x="21" y="27"/>
                    <a:pt x="20" y="27"/>
                  </a:cubicBezTo>
                  <a:cubicBezTo>
                    <a:pt x="20" y="27"/>
                    <a:pt x="20" y="27"/>
                    <a:pt x="20" y="27"/>
                  </a:cubicBezTo>
                  <a:cubicBezTo>
                    <a:pt x="20" y="27"/>
                    <a:pt x="20" y="27"/>
                    <a:pt x="20" y="27"/>
                  </a:cubicBezTo>
                  <a:cubicBezTo>
                    <a:pt x="20" y="27"/>
                    <a:pt x="20" y="27"/>
                    <a:pt x="20" y="26"/>
                  </a:cubicBezTo>
                  <a:cubicBezTo>
                    <a:pt x="20" y="25"/>
                    <a:pt x="20" y="25"/>
                    <a:pt x="20" y="25"/>
                  </a:cubicBezTo>
                  <a:cubicBezTo>
                    <a:pt x="21" y="24"/>
                    <a:pt x="22" y="23"/>
                    <a:pt x="23" y="23"/>
                  </a:cubicBezTo>
                  <a:cubicBezTo>
                    <a:pt x="23" y="23"/>
                    <a:pt x="23" y="24"/>
                    <a:pt x="24" y="24"/>
                  </a:cubicBezTo>
                  <a:cubicBezTo>
                    <a:pt x="24" y="24"/>
                    <a:pt x="24" y="24"/>
                    <a:pt x="24" y="24"/>
                  </a:cubicBezTo>
                  <a:cubicBezTo>
                    <a:pt x="25" y="24"/>
                    <a:pt x="25" y="23"/>
                    <a:pt x="25" y="23"/>
                  </a:cubicBezTo>
                  <a:cubicBezTo>
                    <a:pt x="25" y="23"/>
                    <a:pt x="25" y="23"/>
                    <a:pt x="25" y="23"/>
                  </a:cubicBezTo>
                  <a:cubicBezTo>
                    <a:pt x="24" y="23"/>
                    <a:pt x="24" y="22"/>
                    <a:pt x="23" y="22"/>
                  </a:cubicBezTo>
                  <a:cubicBezTo>
                    <a:pt x="23" y="22"/>
                    <a:pt x="22" y="22"/>
                    <a:pt x="22" y="21"/>
                  </a:cubicBezTo>
                  <a:cubicBezTo>
                    <a:pt x="21" y="21"/>
                    <a:pt x="21" y="20"/>
                    <a:pt x="21" y="20"/>
                  </a:cubicBezTo>
                  <a:cubicBezTo>
                    <a:pt x="21" y="20"/>
                    <a:pt x="21" y="21"/>
                    <a:pt x="21" y="21"/>
                  </a:cubicBezTo>
                  <a:cubicBezTo>
                    <a:pt x="21" y="21"/>
                    <a:pt x="21" y="21"/>
                    <a:pt x="21" y="21"/>
                  </a:cubicBezTo>
                  <a:cubicBezTo>
                    <a:pt x="21" y="21"/>
                    <a:pt x="21" y="21"/>
                    <a:pt x="21" y="21"/>
                  </a:cubicBezTo>
                  <a:cubicBezTo>
                    <a:pt x="21" y="22"/>
                    <a:pt x="21" y="23"/>
                    <a:pt x="20" y="24"/>
                  </a:cubicBezTo>
                  <a:cubicBezTo>
                    <a:pt x="19" y="26"/>
                    <a:pt x="19" y="26"/>
                    <a:pt x="19" y="26"/>
                  </a:cubicBezTo>
                  <a:cubicBezTo>
                    <a:pt x="18" y="27"/>
                    <a:pt x="18" y="28"/>
                    <a:pt x="18" y="28"/>
                  </a:cubicBezTo>
                  <a:cubicBezTo>
                    <a:pt x="18" y="29"/>
                    <a:pt x="19" y="30"/>
                    <a:pt x="19" y="30"/>
                  </a:cubicBezTo>
                  <a:cubicBezTo>
                    <a:pt x="19" y="30"/>
                    <a:pt x="19" y="30"/>
                    <a:pt x="19" y="30"/>
                  </a:cubicBezTo>
                  <a:cubicBezTo>
                    <a:pt x="20" y="30"/>
                    <a:pt x="20" y="30"/>
                    <a:pt x="20" y="30"/>
                  </a:cubicBezTo>
                  <a:cubicBezTo>
                    <a:pt x="20" y="30"/>
                    <a:pt x="20" y="30"/>
                    <a:pt x="20" y="30"/>
                  </a:cubicBezTo>
                  <a:cubicBezTo>
                    <a:pt x="20" y="30"/>
                    <a:pt x="20" y="30"/>
                    <a:pt x="20" y="30"/>
                  </a:cubicBezTo>
                  <a:cubicBezTo>
                    <a:pt x="19" y="31"/>
                    <a:pt x="19" y="31"/>
                    <a:pt x="19" y="31"/>
                  </a:cubicBezTo>
                  <a:cubicBezTo>
                    <a:pt x="18" y="32"/>
                    <a:pt x="18" y="32"/>
                    <a:pt x="17" y="33"/>
                  </a:cubicBezTo>
                  <a:cubicBezTo>
                    <a:pt x="17" y="34"/>
                    <a:pt x="16" y="34"/>
                    <a:pt x="15" y="34"/>
                  </a:cubicBezTo>
                  <a:cubicBezTo>
                    <a:pt x="15" y="35"/>
                    <a:pt x="15" y="35"/>
                    <a:pt x="15" y="35"/>
                  </a:cubicBezTo>
                  <a:cubicBezTo>
                    <a:pt x="14" y="35"/>
                    <a:pt x="13" y="36"/>
                    <a:pt x="13" y="36"/>
                  </a:cubicBezTo>
                  <a:cubicBezTo>
                    <a:pt x="13" y="36"/>
                    <a:pt x="13" y="36"/>
                    <a:pt x="13" y="36"/>
                  </a:cubicBezTo>
                  <a:cubicBezTo>
                    <a:pt x="13" y="37"/>
                    <a:pt x="12" y="37"/>
                    <a:pt x="12" y="38"/>
                  </a:cubicBezTo>
                  <a:cubicBezTo>
                    <a:pt x="11" y="38"/>
                    <a:pt x="11" y="38"/>
                    <a:pt x="11" y="38"/>
                  </a:cubicBezTo>
                  <a:cubicBezTo>
                    <a:pt x="11" y="38"/>
                    <a:pt x="11" y="39"/>
                    <a:pt x="11" y="39"/>
                  </a:cubicBezTo>
                  <a:cubicBezTo>
                    <a:pt x="10" y="39"/>
                    <a:pt x="10" y="39"/>
                    <a:pt x="10" y="39"/>
                  </a:cubicBezTo>
                  <a:cubicBezTo>
                    <a:pt x="10" y="39"/>
                    <a:pt x="9" y="39"/>
                    <a:pt x="9" y="38"/>
                  </a:cubicBezTo>
                  <a:cubicBezTo>
                    <a:pt x="9" y="38"/>
                    <a:pt x="9" y="38"/>
                    <a:pt x="9" y="38"/>
                  </a:cubicBezTo>
                  <a:cubicBezTo>
                    <a:pt x="9" y="39"/>
                    <a:pt x="8" y="39"/>
                    <a:pt x="8" y="39"/>
                  </a:cubicBezTo>
                  <a:cubicBezTo>
                    <a:pt x="8" y="39"/>
                    <a:pt x="8" y="39"/>
                    <a:pt x="7" y="39"/>
                  </a:cubicBezTo>
                  <a:cubicBezTo>
                    <a:pt x="6" y="39"/>
                    <a:pt x="6" y="40"/>
                    <a:pt x="5" y="40"/>
                  </a:cubicBezTo>
                  <a:cubicBezTo>
                    <a:pt x="5" y="41"/>
                    <a:pt x="5" y="41"/>
                    <a:pt x="5" y="41"/>
                  </a:cubicBezTo>
                  <a:cubicBezTo>
                    <a:pt x="5" y="41"/>
                    <a:pt x="5" y="41"/>
                    <a:pt x="5" y="41"/>
                  </a:cubicBezTo>
                  <a:cubicBezTo>
                    <a:pt x="5" y="41"/>
                    <a:pt x="5" y="40"/>
                    <a:pt x="4" y="40"/>
                  </a:cubicBezTo>
                  <a:cubicBezTo>
                    <a:pt x="4" y="39"/>
                    <a:pt x="4" y="39"/>
                    <a:pt x="4" y="38"/>
                  </a:cubicBezTo>
                  <a:cubicBezTo>
                    <a:pt x="4" y="37"/>
                    <a:pt x="5" y="36"/>
                    <a:pt x="6" y="35"/>
                  </a:cubicBezTo>
                  <a:cubicBezTo>
                    <a:pt x="6" y="35"/>
                    <a:pt x="6" y="35"/>
                    <a:pt x="6" y="35"/>
                  </a:cubicBezTo>
                  <a:cubicBezTo>
                    <a:pt x="6" y="33"/>
                    <a:pt x="7" y="31"/>
                    <a:pt x="9" y="31"/>
                  </a:cubicBezTo>
                  <a:cubicBezTo>
                    <a:pt x="10" y="31"/>
                    <a:pt x="10" y="31"/>
                    <a:pt x="10" y="31"/>
                  </a:cubicBezTo>
                  <a:cubicBezTo>
                    <a:pt x="11" y="32"/>
                    <a:pt x="11" y="32"/>
                    <a:pt x="11" y="32"/>
                  </a:cubicBezTo>
                  <a:cubicBezTo>
                    <a:pt x="11" y="32"/>
                    <a:pt x="11" y="32"/>
                    <a:pt x="11" y="32"/>
                  </a:cubicBezTo>
                  <a:cubicBezTo>
                    <a:pt x="12" y="32"/>
                    <a:pt x="12" y="31"/>
                    <a:pt x="13" y="31"/>
                  </a:cubicBezTo>
                  <a:cubicBezTo>
                    <a:pt x="14" y="30"/>
                    <a:pt x="14" y="30"/>
                    <a:pt x="14" y="29"/>
                  </a:cubicBezTo>
                  <a:cubicBezTo>
                    <a:pt x="14" y="29"/>
                    <a:pt x="14" y="28"/>
                    <a:pt x="14" y="28"/>
                  </a:cubicBezTo>
                  <a:cubicBezTo>
                    <a:pt x="13" y="27"/>
                    <a:pt x="13" y="26"/>
                    <a:pt x="13" y="26"/>
                  </a:cubicBezTo>
                  <a:cubicBezTo>
                    <a:pt x="13" y="25"/>
                    <a:pt x="14" y="23"/>
                    <a:pt x="16" y="22"/>
                  </a:cubicBezTo>
                  <a:cubicBezTo>
                    <a:pt x="16" y="22"/>
                    <a:pt x="16" y="21"/>
                    <a:pt x="16" y="21"/>
                  </a:cubicBezTo>
                  <a:cubicBezTo>
                    <a:pt x="16" y="21"/>
                    <a:pt x="16" y="21"/>
                    <a:pt x="16" y="21"/>
                  </a:cubicBezTo>
                  <a:cubicBezTo>
                    <a:pt x="16" y="21"/>
                    <a:pt x="16" y="21"/>
                    <a:pt x="16" y="21"/>
                  </a:cubicBezTo>
                  <a:cubicBezTo>
                    <a:pt x="16" y="21"/>
                    <a:pt x="15" y="21"/>
                    <a:pt x="15" y="22"/>
                  </a:cubicBezTo>
                  <a:cubicBezTo>
                    <a:pt x="14" y="22"/>
                    <a:pt x="14" y="22"/>
                    <a:pt x="14" y="22"/>
                  </a:cubicBezTo>
                  <a:cubicBezTo>
                    <a:pt x="14" y="22"/>
                    <a:pt x="14" y="22"/>
                    <a:pt x="14" y="22"/>
                  </a:cubicBezTo>
                  <a:cubicBezTo>
                    <a:pt x="14" y="22"/>
                    <a:pt x="14" y="22"/>
                    <a:pt x="14" y="22"/>
                  </a:cubicBezTo>
                  <a:cubicBezTo>
                    <a:pt x="14" y="23"/>
                    <a:pt x="14" y="23"/>
                    <a:pt x="14" y="23"/>
                  </a:cubicBezTo>
                  <a:cubicBezTo>
                    <a:pt x="14" y="23"/>
                    <a:pt x="14" y="23"/>
                    <a:pt x="14" y="23"/>
                  </a:cubicBezTo>
                  <a:cubicBezTo>
                    <a:pt x="14" y="23"/>
                    <a:pt x="14" y="23"/>
                    <a:pt x="14" y="23"/>
                  </a:cubicBezTo>
                  <a:cubicBezTo>
                    <a:pt x="13" y="24"/>
                    <a:pt x="13" y="24"/>
                    <a:pt x="13" y="24"/>
                  </a:cubicBezTo>
                  <a:cubicBezTo>
                    <a:pt x="13" y="25"/>
                    <a:pt x="12" y="25"/>
                    <a:pt x="12" y="26"/>
                  </a:cubicBezTo>
                  <a:cubicBezTo>
                    <a:pt x="11" y="27"/>
                    <a:pt x="11" y="27"/>
                    <a:pt x="10" y="27"/>
                  </a:cubicBezTo>
                  <a:cubicBezTo>
                    <a:pt x="9" y="29"/>
                    <a:pt x="9" y="29"/>
                    <a:pt x="8" y="29"/>
                  </a:cubicBezTo>
                  <a:cubicBezTo>
                    <a:pt x="7" y="30"/>
                    <a:pt x="7" y="30"/>
                    <a:pt x="7" y="31"/>
                  </a:cubicBezTo>
                  <a:cubicBezTo>
                    <a:pt x="6" y="31"/>
                    <a:pt x="6" y="31"/>
                    <a:pt x="6" y="31"/>
                  </a:cubicBezTo>
                  <a:cubicBezTo>
                    <a:pt x="6" y="32"/>
                    <a:pt x="6" y="32"/>
                    <a:pt x="6" y="32"/>
                  </a:cubicBezTo>
                  <a:cubicBezTo>
                    <a:pt x="6" y="32"/>
                    <a:pt x="5" y="32"/>
                    <a:pt x="5" y="31"/>
                  </a:cubicBezTo>
                  <a:cubicBezTo>
                    <a:pt x="5" y="31"/>
                    <a:pt x="5" y="31"/>
                    <a:pt x="5" y="31"/>
                  </a:cubicBezTo>
                  <a:cubicBezTo>
                    <a:pt x="4" y="30"/>
                    <a:pt x="4" y="30"/>
                    <a:pt x="4" y="30"/>
                  </a:cubicBezTo>
                  <a:cubicBezTo>
                    <a:pt x="4" y="30"/>
                    <a:pt x="4" y="30"/>
                    <a:pt x="4" y="30"/>
                  </a:cubicBezTo>
                  <a:cubicBezTo>
                    <a:pt x="4" y="30"/>
                    <a:pt x="4" y="30"/>
                    <a:pt x="4" y="30"/>
                  </a:cubicBezTo>
                  <a:cubicBezTo>
                    <a:pt x="3" y="30"/>
                    <a:pt x="3" y="30"/>
                    <a:pt x="3" y="30"/>
                  </a:cubicBezTo>
                  <a:cubicBezTo>
                    <a:pt x="3" y="30"/>
                    <a:pt x="2" y="31"/>
                    <a:pt x="2" y="31"/>
                  </a:cubicBezTo>
                  <a:cubicBezTo>
                    <a:pt x="1" y="32"/>
                    <a:pt x="1" y="32"/>
                    <a:pt x="1" y="32"/>
                  </a:cubicBezTo>
                  <a:cubicBezTo>
                    <a:pt x="1" y="32"/>
                    <a:pt x="1" y="32"/>
                    <a:pt x="1" y="32"/>
                  </a:cubicBezTo>
                  <a:cubicBezTo>
                    <a:pt x="1" y="32"/>
                    <a:pt x="1" y="31"/>
                    <a:pt x="1" y="30"/>
                  </a:cubicBezTo>
                  <a:cubicBezTo>
                    <a:pt x="1" y="29"/>
                    <a:pt x="1" y="28"/>
                    <a:pt x="1" y="28"/>
                  </a:cubicBezTo>
                  <a:cubicBezTo>
                    <a:pt x="2" y="27"/>
                    <a:pt x="2" y="27"/>
                    <a:pt x="2" y="27"/>
                  </a:cubicBezTo>
                  <a:cubicBezTo>
                    <a:pt x="2" y="26"/>
                    <a:pt x="2" y="26"/>
                    <a:pt x="2" y="26"/>
                  </a:cubicBezTo>
                  <a:cubicBezTo>
                    <a:pt x="2" y="26"/>
                    <a:pt x="2" y="26"/>
                    <a:pt x="2" y="26"/>
                  </a:cubicBezTo>
                  <a:cubicBezTo>
                    <a:pt x="2" y="25"/>
                    <a:pt x="2" y="25"/>
                    <a:pt x="1" y="25"/>
                  </a:cubicBezTo>
                  <a:cubicBezTo>
                    <a:pt x="1" y="25"/>
                    <a:pt x="1" y="25"/>
                    <a:pt x="1" y="25"/>
                  </a:cubicBezTo>
                  <a:cubicBezTo>
                    <a:pt x="1" y="25"/>
                    <a:pt x="1" y="25"/>
                    <a:pt x="1" y="25"/>
                  </a:cubicBezTo>
                  <a:cubicBezTo>
                    <a:pt x="1" y="25"/>
                    <a:pt x="1" y="25"/>
                    <a:pt x="1" y="25"/>
                  </a:cubicBezTo>
                  <a:cubicBezTo>
                    <a:pt x="1" y="24"/>
                    <a:pt x="1" y="24"/>
                    <a:pt x="2" y="24"/>
                  </a:cubicBezTo>
                  <a:cubicBezTo>
                    <a:pt x="2" y="23"/>
                    <a:pt x="3" y="23"/>
                    <a:pt x="4" y="23"/>
                  </a:cubicBezTo>
                  <a:cubicBezTo>
                    <a:pt x="4" y="23"/>
                    <a:pt x="5" y="23"/>
                    <a:pt x="5" y="24"/>
                  </a:cubicBezTo>
                  <a:cubicBezTo>
                    <a:pt x="6" y="25"/>
                    <a:pt x="6" y="25"/>
                    <a:pt x="6" y="25"/>
                  </a:cubicBezTo>
                  <a:cubicBezTo>
                    <a:pt x="6" y="25"/>
                    <a:pt x="7" y="25"/>
                    <a:pt x="7" y="25"/>
                  </a:cubicBezTo>
                  <a:cubicBezTo>
                    <a:pt x="7" y="25"/>
                    <a:pt x="8" y="24"/>
                    <a:pt x="8" y="24"/>
                  </a:cubicBezTo>
                  <a:cubicBezTo>
                    <a:pt x="8" y="23"/>
                    <a:pt x="8" y="23"/>
                    <a:pt x="8" y="22"/>
                  </a:cubicBezTo>
                  <a:cubicBezTo>
                    <a:pt x="8" y="21"/>
                    <a:pt x="7" y="20"/>
                    <a:pt x="6" y="20"/>
                  </a:cubicBezTo>
                  <a:cubicBezTo>
                    <a:pt x="6" y="20"/>
                    <a:pt x="5" y="20"/>
                    <a:pt x="4" y="21"/>
                  </a:cubicBezTo>
                  <a:cubicBezTo>
                    <a:pt x="4" y="21"/>
                    <a:pt x="4" y="21"/>
                    <a:pt x="4" y="21"/>
                  </a:cubicBezTo>
                  <a:cubicBezTo>
                    <a:pt x="4" y="22"/>
                    <a:pt x="4" y="22"/>
                    <a:pt x="4" y="22"/>
                  </a:cubicBezTo>
                  <a:cubicBezTo>
                    <a:pt x="4" y="22"/>
                    <a:pt x="4" y="22"/>
                    <a:pt x="4" y="22"/>
                  </a:cubicBezTo>
                  <a:cubicBezTo>
                    <a:pt x="3" y="22"/>
                    <a:pt x="3" y="21"/>
                    <a:pt x="3" y="21"/>
                  </a:cubicBezTo>
                  <a:cubicBezTo>
                    <a:pt x="2" y="20"/>
                    <a:pt x="2" y="20"/>
                    <a:pt x="2" y="20"/>
                  </a:cubicBezTo>
                  <a:cubicBezTo>
                    <a:pt x="2" y="19"/>
                    <a:pt x="2" y="18"/>
                    <a:pt x="2" y="18"/>
                  </a:cubicBezTo>
                  <a:cubicBezTo>
                    <a:pt x="2" y="17"/>
                    <a:pt x="2" y="17"/>
                    <a:pt x="2" y="17"/>
                  </a:cubicBezTo>
                  <a:cubicBezTo>
                    <a:pt x="1" y="16"/>
                    <a:pt x="1" y="16"/>
                    <a:pt x="1" y="15"/>
                  </a:cubicBezTo>
                  <a:cubicBezTo>
                    <a:pt x="1" y="14"/>
                    <a:pt x="1" y="14"/>
                    <a:pt x="2" y="14"/>
                  </a:cubicBezTo>
                  <a:cubicBezTo>
                    <a:pt x="1" y="13"/>
                    <a:pt x="1" y="13"/>
                    <a:pt x="1" y="12"/>
                  </a:cubicBezTo>
                  <a:cubicBezTo>
                    <a:pt x="1" y="12"/>
                    <a:pt x="1" y="12"/>
                    <a:pt x="1" y="12"/>
                  </a:cubicBezTo>
                  <a:cubicBezTo>
                    <a:pt x="1" y="11"/>
                    <a:pt x="1" y="11"/>
                    <a:pt x="1" y="11"/>
                  </a:cubicBezTo>
                  <a:cubicBezTo>
                    <a:pt x="1" y="11"/>
                    <a:pt x="1" y="11"/>
                    <a:pt x="1" y="11"/>
                  </a:cubicBezTo>
                  <a:cubicBezTo>
                    <a:pt x="1" y="10"/>
                    <a:pt x="1" y="10"/>
                    <a:pt x="1" y="8"/>
                  </a:cubicBezTo>
                  <a:cubicBezTo>
                    <a:pt x="0" y="8"/>
                    <a:pt x="0" y="7"/>
                    <a:pt x="0" y="7"/>
                  </a:cubicBezTo>
                  <a:cubicBezTo>
                    <a:pt x="0" y="7"/>
                    <a:pt x="0" y="7"/>
                    <a:pt x="0" y="7"/>
                  </a:cubicBezTo>
                  <a:cubicBezTo>
                    <a:pt x="0" y="7"/>
                    <a:pt x="1" y="6"/>
                    <a:pt x="1" y="6"/>
                  </a:cubicBezTo>
                  <a:cubicBezTo>
                    <a:pt x="2" y="6"/>
                    <a:pt x="2" y="6"/>
                    <a:pt x="2" y="6"/>
                  </a:cubicBezTo>
                  <a:cubicBezTo>
                    <a:pt x="1" y="6"/>
                    <a:pt x="1" y="6"/>
                    <a:pt x="1" y="6"/>
                  </a:cubicBezTo>
                  <a:cubicBezTo>
                    <a:pt x="1" y="5"/>
                    <a:pt x="2" y="5"/>
                    <a:pt x="2" y="4"/>
                  </a:cubicBezTo>
                  <a:cubicBezTo>
                    <a:pt x="2" y="4"/>
                    <a:pt x="2" y="4"/>
                    <a:pt x="2" y="4"/>
                  </a:cubicBezTo>
                  <a:cubicBezTo>
                    <a:pt x="2" y="3"/>
                    <a:pt x="2" y="3"/>
                    <a:pt x="2" y="3"/>
                  </a:cubicBezTo>
                  <a:cubicBezTo>
                    <a:pt x="1" y="2"/>
                    <a:pt x="1" y="2"/>
                    <a:pt x="1" y="2"/>
                  </a:cubicBezTo>
                  <a:cubicBezTo>
                    <a:pt x="1" y="2"/>
                    <a:pt x="1" y="2"/>
                    <a:pt x="1" y="1"/>
                  </a:cubicBezTo>
                  <a:cubicBezTo>
                    <a:pt x="1" y="1"/>
                    <a:pt x="1" y="1"/>
                    <a:pt x="2" y="1"/>
                  </a:cubicBezTo>
                  <a:cubicBezTo>
                    <a:pt x="2" y="1"/>
                    <a:pt x="4" y="2"/>
                    <a:pt x="5" y="3"/>
                  </a:cubicBezTo>
                  <a:cubicBezTo>
                    <a:pt x="6" y="4"/>
                    <a:pt x="6" y="5"/>
                    <a:pt x="6" y="6"/>
                  </a:cubicBezTo>
                  <a:cubicBezTo>
                    <a:pt x="6" y="7"/>
                    <a:pt x="6" y="7"/>
                    <a:pt x="6" y="7"/>
                  </a:cubicBezTo>
                  <a:cubicBezTo>
                    <a:pt x="7" y="8"/>
                    <a:pt x="7" y="8"/>
                    <a:pt x="7" y="9"/>
                  </a:cubicBezTo>
                  <a:cubicBezTo>
                    <a:pt x="7" y="10"/>
                    <a:pt x="7" y="10"/>
                    <a:pt x="6" y="11"/>
                  </a:cubicBezTo>
                  <a:cubicBezTo>
                    <a:pt x="6" y="12"/>
                    <a:pt x="5" y="12"/>
                    <a:pt x="5" y="13"/>
                  </a:cubicBezTo>
                  <a:cubicBezTo>
                    <a:pt x="5" y="15"/>
                    <a:pt x="6" y="16"/>
                    <a:pt x="7" y="16"/>
                  </a:cubicBezTo>
                  <a:cubicBezTo>
                    <a:pt x="8" y="16"/>
                    <a:pt x="8" y="15"/>
                    <a:pt x="9" y="14"/>
                  </a:cubicBezTo>
                  <a:cubicBezTo>
                    <a:pt x="9" y="12"/>
                    <a:pt x="9" y="12"/>
                    <a:pt x="9" y="12"/>
                  </a:cubicBezTo>
                  <a:cubicBezTo>
                    <a:pt x="9" y="12"/>
                    <a:pt x="9" y="12"/>
                    <a:pt x="9" y="11"/>
                  </a:cubicBezTo>
                  <a:cubicBezTo>
                    <a:pt x="9" y="11"/>
                    <a:pt x="9" y="10"/>
                    <a:pt x="9" y="10"/>
                  </a:cubicBezTo>
                  <a:cubicBezTo>
                    <a:pt x="9" y="10"/>
                    <a:pt x="9" y="9"/>
                    <a:pt x="8" y="8"/>
                  </a:cubicBezTo>
                  <a:cubicBezTo>
                    <a:pt x="7" y="7"/>
                    <a:pt x="6" y="6"/>
                    <a:pt x="6" y="5"/>
                  </a:cubicBezTo>
                  <a:cubicBezTo>
                    <a:pt x="6" y="4"/>
                    <a:pt x="7" y="4"/>
                    <a:pt x="8" y="4"/>
                  </a:cubicBezTo>
                  <a:cubicBezTo>
                    <a:pt x="8" y="4"/>
                    <a:pt x="9" y="4"/>
                    <a:pt x="9" y="4"/>
                  </a:cubicBezTo>
                  <a:cubicBezTo>
                    <a:pt x="9" y="3"/>
                    <a:pt x="9" y="3"/>
                    <a:pt x="9" y="2"/>
                  </a:cubicBezTo>
                  <a:cubicBezTo>
                    <a:pt x="9" y="2"/>
                    <a:pt x="10" y="1"/>
                    <a:pt x="10" y="1"/>
                  </a:cubicBezTo>
                  <a:cubicBezTo>
                    <a:pt x="10" y="1"/>
                    <a:pt x="10" y="1"/>
                    <a:pt x="10" y="1"/>
                  </a:cubicBezTo>
                  <a:cubicBezTo>
                    <a:pt x="10" y="1"/>
                    <a:pt x="10" y="2"/>
                    <a:pt x="11" y="2"/>
                  </a:cubicBezTo>
                  <a:cubicBezTo>
                    <a:pt x="11" y="2"/>
                    <a:pt x="11" y="2"/>
                    <a:pt x="11" y="2"/>
                  </a:cubicBezTo>
                  <a:cubicBezTo>
                    <a:pt x="11" y="2"/>
                    <a:pt x="11" y="2"/>
                    <a:pt x="11" y="2"/>
                  </a:cubicBezTo>
                  <a:cubicBezTo>
                    <a:pt x="11" y="1"/>
                    <a:pt x="12" y="1"/>
                    <a:pt x="12" y="0"/>
                  </a:cubicBezTo>
                  <a:cubicBezTo>
                    <a:pt x="13" y="0"/>
                    <a:pt x="13" y="0"/>
                    <a:pt x="13" y="0"/>
                  </a:cubicBezTo>
                  <a:cubicBezTo>
                    <a:pt x="13" y="0"/>
                    <a:pt x="13" y="0"/>
                    <a:pt x="13" y="0"/>
                  </a:cubicBezTo>
                  <a:cubicBezTo>
                    <a:pt x="14" y="1"/>
                    <a:pt x="14" y="1"/>
                    <a:pt x="14" y="1"/>
                  </a:cubicBezTo>
                  <a:cubicBezTo>
                    <a:pt x="14" y="1"/>
                    <a:pt x="14" y="1"/>
                    <a:pt x="14" y="1"/>
                  </a:cubicBezTo>
                  <a:cubicBezTo>
                    <a:pt x="14" y="1"/>
                    <a:pt x="15" y="2"/>
                    <a:pt x="15" y="2"/>
                  </a:cubicBezTo>
                  <a:cubicBezTo>
                    <a:pt x="15" y="2"/>
                    <a:pt x="15" y="2"/>
                    <a:pt x="15" y="2"/>
                  </a:cubicBezTo>
                  <a:cubicBezTo>
                    <a:pt x="16" y="2"/>
                    <a:pt x="16" y="2"/>
                    <a:pt x="16" y="2"/>
                  </a:cubicBezTo>
                  <a:cubicBezTo>
                    <a:pt x="16" y="2"/>
                    <a:pt x="16" y="2"/>
                    <a:pt x="16" y="2"/>
                  </a:cubicBezTo>
                  <a:cubicBezTo>
                    <a:pt x="16" y="1"/>
                    <a:pt x="16" y="1"/>
                    <a:pt x="16" y="1"/>
                  </a:cubicBezTo>
                  <a:cubicBezTo>
                    <a:pt x="16" y="1"/>
                    <a:pt x="16" y="1"/>
                    <a:pt x="16" y="2"/>
                  </a:cubicBezTo>
                  <a:cubicBezTo>
                    <a:pt x="17" y="2"/>
                    <a:pt x="17" y="2"/>
                    <a:pt x="17" y="2"/>
                  </a:cubicBezTo>
                  <a:cubicBezTo>
                    <a:pt x="17" y="3"/>
                    <a:pt x="17" y="3"/>
                    <a:pt x="17" y="3"/>
                  </a:cubicBezTo>
                  <a:cubicBezTo>
                    <a:pt x="17" y="4"/>
                    <a:pt x="17" y="4"/>
                    <a:pt x="17" y="4"/>
                  </a:cubicBezTo>
                  <a:cubicBezTo>
                    <a:pt x="17" y="4"/>
                    <a:pt x="17" y="4"/>
                    <a:pt x="17" y="4"/>
                  </a:cubicBezTo>
                  <a:cubicBezTo>
                    <a:pt x="17" y="4"/>
                    <a:pt x="17" y="4"/>
                    <a:pt x="17" y="4"/>
                  </a:cubicBezTo>
                  <a:cubicBezTo>
                    <a:pt x="18" y="4"/>
                    <a:pt x="19" y="5"/>
                    <a:pt x="19" y="6"/>
                  </a:cubicBezTo>
                  <a:cubicBezTo>
                    <a:pt x="19" y="7"/>
                    <a:pt x="18" y="9"/>
                    <a:pt x="16" y="10"/>
                  </a:cubicBezTo>
                  <a:cubicBezTo>
                    <a:pt x="16" y="10"/>
                    <a:pt x="16" y="10"/>
                    <a:pt x="16" y="11"/>
                  </a:cubicBezTo>
                  <a:cubicBezTo>
                    <a:pt x="16" y="13"/>
                    <a:pt x="17" y="14"/>
                    <a:pt x="21" y="15"/>
                  </a:cubicBezTo>
                  <a:cubicBezTo>
                    <a:pt x="22" y="15"/>
                    <a:pt x="23" y="15"/>
                    <a:pt x="24" y="15"/>
                  </a:cubicBezTo>
                  <a:cubicBezTo>
                    <a:pt x="24" y="15"/>
                    <a:pt x="25" y="16"/>
                    <a:pt x="27" y="16"/>
                  </a:cubicBezTo>
                  <a:cubicBezTo>
                    <a:pt x="28" y="16"/>
                    <a:pt x="28" y="17"/>
                    <a:pt x="29" y="17"/>
                  </a:cubicBezTo>
                  <a:cubicBezTo>
                    <a:pt x="29" y="17"/>
                    <a:pt x="29" y="16"/>
                    <a:pt x="29" y="16"/>
                  </a:cubicBezTo>
                  <a:cubicBezTo>
                    <a:pt x="29" y="16"/>
                    <a:pt x="29" y="15"/>
                    <a:pt x="27" y="14"/>
                  </a:cubicBezTo>
                  <a:cubicBezTo>
                    <a:pt x="24" y="13"/>
                    <a:pt x="24" y="13"/>
                    <a:pt x="24" y="13"/>
                  </a:cubicBezTo>
                  <a:cubicBezTo>
                    <a:pt x="21" y="12"/>
                    <a:pt x="19" y="10"/>
                    <a:pt x="19" y="7"/>
                  </a:cubicBezTo>
                  <a:cubicBezTo>
                    <a:pt x="19" y="4"/>
                    <a:pt x="22" y="2"/>
                    <a:pt x="25" y="2"/>
                  </a:cubicBezTo>
                  <a:cubicBezTo>
                    <a:pt x="26" y="2"/>
                    <a:pt x="27" y="2"/>
                    <a:pt x="29" y="3"/>
                  </a:cubicBezTo>
                  <a:cubicBezTo>
                    <a:pt x="31" y="4"/>
                    <a:pt x="31" y="4"/>
                    <a:pt x="31" y="4"/>
                  </a:cubicBezTo>
                  <a:cubicBezTo>
                    <a:pt x="32" y="4"/>
                    <a:pt x="32" y="3"/>
                    <a:pt x="32" y="3"/>
                  </a:cubicBezTo>
                  <a:cubicBezTo>
                    <a:pt x="32" y="2"/>
                    <a:pt x="32" y="2"/>
                    <a:pt x="33" y="2"/>
                  </a:cubicBezTo>
                  <a:cubicBezTo>
                    <a:pt x="33" y="2"/>
                    <a:pt x="33" y="2"/>
                    <a:pt x="34" y="3"/>
                  </a:cubicBezTo>
                  <a:cubicBezTo>
                    <a:pt x="34" y="4"/>
                    <a:pt x="34" y="4"/>
                    <a:pt x="34" y="5"/>
                  </a:cubicBezTo>
                  <a:cubicBezTo>
                    <a:pt x="34" y="6"/>
                    <a:pt x="34" y="7"/>
                    <a:pt x="33" y="7"/>
                  </a:cubicBezTo>
                  <a:cubicBezTo>
                    <a:pt x="32" y="8"/>
                    <a:pt x="31" y="8"/>
                    <a:pt x="30" y="8"/>
                  </a:cubicBezTo>
                  <a:cubicBezTo>
                    <a:pt x="28" y="8"/>
                    <a:pt x="28" y="8"/>
                    <a:pt x="25" y="7"/>
                  </a:cubicBezTo>
                  <a:cubicBezTo>
                    <a:pt x="25" y="6"/>
                    <a:pt x="24" y="6"/>
                    <a:pt x="24" y="6"/>
                  </a:cubicBezTo>
                  <a:cubicBezTo>
                    <a:pt x="23" y="6"/>
                    <a:pt x="22" y="6"/>
                    <a:pt x="22" y="7"/>
                  </a:cubicBezTo>
                  <a:cubicBezTo>
                    <a:pt x="22" y="8"/>
                    <a:pt x="23" y="8"/>
                    <a:pt x="24" y="8"/>
                  </a:cubicBezTo>
                  <a:cubicBezTo>
                    <a:pt x="25" y="9"/>
                    <a:pt x="25" y="9"/>
                    <a:pt x="25" y="9"/>
                  </a:cubicBezTo>
                  <a:cubicBezTo>
                    <a:pt x="25" y="9"/>
                    <a:pt x="25" y="9"/>
                    <a:pt x="26" y="9"/>
                  </a:cubicBezTo>
                  <a:cubicBezTo>
                    <a:pt x="27" y="9"/>
                    <a:pt x="28" y="10"/>
                    <a:pt x="29" y="11"/>
                  </a:cubicBezTo>
                  <a:cubicBezTo>
                    <a:pt x="31" y="11"/>
                    <a:pt x="33" y="13"/>
                    <a:pt x="33" y="15"/>
                  </a:cubicBezTo>
                  <a:cubicBezTo>
                    <a:pt x="33" y="18"/>
                    <a:pt x="31" y="19"/>
                    <a:pt x="29" y="19"/>
                  </a:cubicBezTo>
                  <a:cubicBezTo>
                    <a:pt x="29" y="19"/>
                    <a:pt x="28" y="19"/>
                    <a:pt x="27" y="19"/>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6" name="Freeform 97">
              <a:extLst>
                <a:ext uri="{FF2B5EF4-FFF2-40B4-BE49-F238E27FC236}">
                  <a16:creationId xmlns:a16="http://schemas.microsoft.com/office/drawing/2014/main" id="{23CDF3CF-DC09-45DA-8833-F89AE80CDEF5}"/>
                </a:ext>
              </a:extLst>
            </p:cNvPr>
            <p:cNvSpPr>
              <a:spLocks/>
            </p:cNvSpPr>
            <p:nvPr userDrawn="1"/>
          </p:nvSpPr>
          <p:spPr bwMode="auto">
            <a:xfrm>
              <a:off x="349" y="243"/>
              <a:ext cx="64" cy="63"/>
            </a:xfrm>
            <a:custGeom>
              <a:avLst/>
              <a:gdLst>
                <a:gd name="T0" fmla="*/ 25 w 31"/>
                <a:gd name="T1" fmla="*/ 24 h 30"/>
                <a:gd name="T2" fmla="*/ 25 w 31"/>
                <a:gd name="T3" fmla="*/ 23 h 30"/>
                <a:gd name="T4" fmla="*/ 25 w 31"/>
                <a:gd name="T5" fmla="*/ 22 h 30"/>
                <a:gd name="T6" fmla="*/ 27 w 31"/>
                <a:gd name="T7" fmla="*/ 21 h 30"/>
                <a:gd name="T8" fmla="*/ 24 w 31"/>
                <a:gd name="T9" fmla="*/ 19 h 30"/>
                <a:gd name="T10" fmla="*/ 22 w 31"/>
                <a:gd name="T11" fmla="*/ 16 h 30"/>
                <a:gd name="T12" fmla="*/ 28 w 31"/>
                <a:gd name="T13" fmla="*/ 11 h 30"/>
                <a:gd name="T14" fmla="*/ 27 w 31"/>
                <a:gd name="T15" fmla="*/ 11 h 30"/>
                <a:gd name="T16" fmla="*/ 25 w 31"/>
                <a:gd name="T17" fmla="*/ 10 h 30"/>
                <a:gd name="T18" fmla="*/ 22 w 31"/>
                <a:gd name="T19" fmla="*/ 8 h 30"/>
                <a:gd name="T20" fmla="*/ 21 w 31"/>
                <a:gd name="T21" fmla="*/ 9 h 30"/>
                <a:gd name="T22" fmla="*/ 24 w 31"/>
                <a:gd name="T23" fmla="*/ 4 h 30"/>
                <a:gd name="T24" fmla="*/ 30 w 31"/>
                <a:gd name="T25" fmla="*/ 6 h 30"/>
                <a:gd name="T26" fmla="*/ 24 w 31"/>
                <a:gd name="T27" fmla="*/ 3 h 30"/>
                <a:gd name="T28" fmla="*/ 27 w 31"/>
                <a:gd name="T29" fmla="*/ 4 h 30"/>
                <a:gd name="T30" fmla="*/ 31 w 31"/>
                <a:gd name="T31" fmla="*/ 2 h 30"/>
                <a:gd name="T32" fmla="*/ 27 w 31"/>
                <a:gd name="T33" fmla="*/ 3 h 30"/>
                <a:gd name="T34" fmla="*/ 28 w 31"/>
                <a:gd name="T35" fmla="*/ 15 h 30"/>
                <a:gd name="T36" fmla="*/ 12 w 31"/>
                <a:gd name="T37" fmla="*/ 17 h 30"/>
                <a:gd name="T38" fmla="*/ 9 w 31"/>
                <a:gd name="T39" fmla="*/ 18 h 30"/>
                <a:gd name="T40" fmla="*/ 8 w 31"/>
                <a:gd name="T41" fmla="*/ 14 h 30"/>
                <a:gd name="T42" fmla="*/ 9 w 31"/>
                <a:gd name="T43" fmla="*/ 14 h 30"/>
                <a:gd name="T44" fmla="*/ 11 w 31"/>
                <a:gd name="T45" fmla="*/ 15 h 30"/>
                <a:gd name="T46" fmla="*/ 13 w 31"/>
                <a:gd name="T47" fmla="*/ 14 h 30"/>
                <a:gd name="T48" fmla="*/ 14 w 31"/>
                <a:gd name="T49" fmla="*/ 14 h 30"/>
                <a:gd name="T50" fmla="*/ 13 w 31"/>
                <a:gd name="T51" fmla="*/ 12 h 30"/>
                <a:gd name="T52" fmla="*/ 14 w 31"/>
                <a:gd name="T53" fmla="*/ 8 h 30"/>
                <a:gd name="T54" fmla="*/ 14 w 31"/>
                <a:gd name="T55" fmla="*/ 7 h 30"/>
                <a:gd name="T56" fmla="*/ 16 w 31"/>
                <a:gd name="T57" fmla="*/ 5 h 30"/>
                <a:gd name="T58" fmla="*/ 14 w 31"/>
                <a:gd name="T59" fmla="*/ 4 h 30"/>
                <a:gd name="T60" fmla="*/ 14 w 31"/>
                <a:gd name="T61" fmla="*/ 2 h 30"/>
                <a:gd name="T62" fmla="*/ 12 w 31"/>
                <a:gd name="T63" fmla="*/ 3 h 30"/>
                <a:gd name="T64" fmla="*/ 10 w 31"/>
                <a:gd name="T65" fmla="*/ 3 h 30"/>
                <a:gd name="T66" fmla="*/ 8 w 31"/>
                <a:gd name="T67" fmla="*/ 2 h 30"/>
                <a:gd name="T68" fmla="*/ 7 w 31"/>
                <a:gd name="T69" fmla="*/ 4 h 30"/>
                <a:gd name="T70" fmla="*/ 7 w 31"/>
                <a:gd name="T71" fmla="*/ 7 h 30"/>
                <a:gd name="T72" fmla="*/ 7 w 31"/>
                <a:gd name="T73" fmla="*/ 5 h 30"/>
                <a:gd name="T74" fmla="*/ 9 w 31"/>
                <a:gd name="T75" fmla="*/ 12 h 30"/>
                <a:gd name="T76" fmla="*/ 7 w 31"/>
                <a:gd name="T77" fmla="*/ 19 h 30"/>
                <a:gd name="T78" fmla="*/ 1 w 31"/>
                <a:gd name="T79" fmla="*/ 28 h 30"/>
                <a:gd name="T80" fmla="*/ 3 w 31"/>
                <a:gd name="T81" fmla="*/ 27 h 30"/>
                <a:gd name="T82" fmla="*/ 4 w 31"/>
                <a:gd name="T83" fmla="*/ 29 h 30"/>
                <a:gd name="T84" fmla="*/ 6 w 31"/>
                <a:gd name="T85" fmla="*/ 27 h 30"/>
                <a:gd name="T86" fmla="*/ 7 w 31"/>
                <a:gd name="T87" fmla="*/ 25 h 30"/>
                <a:gd name="T88" fmla="*/ 8 w 31"/>
                <a:gd name="T89" fmla="*/ 25 h 30"/>
                <a:gd name="T90" fmla="*/ 9 w 31"/>
                <a:gd name="T91" fmla="*/ 22 h 30"/>
                <a:gd name="T92" fmla="*/ 11 w 31"/>
                <a:gd name="T93" fmla="*/ 22 h 30"/>
                <a:gd name="T94" fmla="*/ 11 w 31"/>
                <a:gd name="T95" fmla="*/ 19 h 30"/>
                <a:gd name="T96" fmla="*/ 11 w 31"/>
                <a:gd name="T97" fmla="*/ 19 h 30"/>
                <a:gd name="T98" fmla="*/ 14 w 31"/>
                <a:gd name="T99" fmla="*/ 19 h 30"/>
                <a:gd name="T100" fmla="*/ 19 w 31"/>
                <a:gd name="T101" fmla="*/ 18 h 30"/>
                <a:gd name="T102" fmla="*/ 19 w 31"/>
                <a:gd name="T103" fmla="*/ 18 h 30"/>
                <a:gd name="T104" fmla="*/ 21 w 31"/>
                <a:gd name="T105" fmla="*/ 25 h 30"/>
                <a:gd name="T106" fmla="*/ 22 w 31"/>
                <a:gd name="T107" fmla="*/ 27 h 30"/>
                <a:gd name="T108" fmla="*/ 23 w 31"/>
                <a:gd name="T109" fmla="*/ 2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23" y="27"/>
                  </a:moveTo>
                  <a:cubicBezTo>
                    <a:pt x="24" y="27"/>
                    <a:pt x="24" y="27"/>
                    <a:pt x="24" y="27"/>
                  </a:cubicBezTo>
                  <a:cubicBezTo>
                    <a:pt x="24" y="27"/>
                    <a:pt x="24" y="27"/>
                    <a:pt x="24" y="27"/>
                  </a:cubicBezTo>
                  <a:cubicBezTo>
                    <a:pt x="24" y="27"/>
                    <a:pt x="24" y="26"/>
                    <a:pt x="24" y="26"/>
                  </a:cubicBezTo>
                  <a:cubicBezTo>
                    <a:pt x="24" y="26"/>
                    <a:pt x="25" y="25"/>
                    <a:pt x="25" y="24"/>
                  </a:cubicBezTo>
                  <a:cubicBezTo>
                    <a:pt x="25" y="24"/>
                    <a:pt x="25" y="24"/>
                    <a:pt x="24" y="24"/>
                  </a:cubicBezTo>
                  <a:cubicBezTo>
                    <a:pt x="24" y="24"/>
                    <a:pt x="24" y="23"/>
                    <a:pt x="24" y="23"/>
                  </a:cubicBezTo>
                  <a:cubicBezTo>
                    <a:pt x="24" y="23"/>
                    <a:pt x="24" y="23"/>
                    <a:pt x="24" y="23"/>
                  </a:cubicBezTo>
                  <a:cubicBezTo>
                    <a:pt x="24" y="23"/>
                    <a:pt x="24" y="23"/>
                    <a:pt x="25" y="23"/>
                  </a:cubicBezTo>
                  <a:cubicBezTo>
                    <a:pt x="25" y="23"/>
                    <a:pt x="25" y="23"/>
                    <a:pt x="25" y="23"/>
                  </a:cubicBezTo>
                  <a:cubicBezTo>
                    <a:pt x="25" y="23"/>
                    <a:pt x="25" y="23"/>
                    <a:pt x="25" y="23"/>
                  </a:cubicBezTo>
                  <a:cubicBezTo>
                    <a:pt x="25" y="24"/>
                    <a:pt x="25" y="24"/>
                    <a:pt x="25" y="24"/>
                  </a:cubicBezTo>
                  <a:cubicBezTo>
                    <a:pt x="25" y="24"/>
                    <a:pt x="26" y="23"/>
                    <a:pt x="26" y="23"/>
                  </a:cubicBezTo>
                  <a:cubicBezTo>
                    <a:pt x="26" y="23"/>
                    <a:pt x="26" y="23"/>
                    <a:pt x="26" y="23"/>
                  </a:cubicBezTo>
                  <a:cubicBezTo>
                    <a:pt x="26" y="22"/>
                    <a:pt x="26" y="22"/>
                    <a:pt x="25" y="22"/>
                  </a:cubicBezTo>
                  <a:cubicBezTo>
                    <a:pt x="25" y="22"/>
                    <a:pt x="25" y="21"/>
                    <a:pt x="25" y="21"/>
                  </a:cubicBezTo>
                  <a:cubicBezTo>
                    <a:pt x="25" y="21"/>
                    <a:pt x="25" y="21"/>
                    <a:pt x="25" y="21"/>
                  </a:cubicBezTo>
                  <a:cubicBezTo>
                    <a:pt x="26" y="21"/>
                    <a:pt x="26" y="21"/>
                    <a:pt x="26" y="21"/>
                  </a:cubicBezTo>
                  <a:cubicBezTo>
                    <a:pt x="26" y="21"/>
                    <a:pt x="26" y="22"/>
                    <a:pt x="26" y="22"/>
                  </a:cubicBezTo>
                  <a:cubicBezTo>
                    <a:pt x="26" y="22"/>
                    <a:pt x="27" y="21"/>
                    <a:pt x="27" y="21"/>
                  </a:cubicBezTo>
                  <a:cubicBezTo>
                    <a:pt x="27" y="20"/>
                    <a:pt x="27" y="20"/>
                    <a:pt x="27" y="20"/>
                  </a:cubicBezTo>
                  <a:cubicBezTo>
                    <a:pt x="27" y="20"/>
                    <a:pt x="27" y="20"/>
                    <a:pt x="27" y="20"/>
                  </a:cubicBezTo>
                  <a:cubicBezTo>
                    <a:pt x="27" y="20"/>
                    <a:pt x="27" y="20"/>
                    <a:pt x="27" y="20"/>
                  </a:cubicBezTo>
                  <a:cubicBezTo>
                    <a:pt x="26" y="20"/>
                    <a:pt x="26" y="20"/>
                    <a:pt x="26" y="20"/>
                  </a:cubicBezTo>
                  <a:cubicBezTo>
                    <a:pt x="26" y="20"/>
                    <a:pt x="25" y="20"/>
                    <a:pt x="24" y="19"/>
                  </a:cubicBezTo>
                  <a:cubicBezTo>
                    <a:pt x="23" y="18"/>
                    <a:pt x="23" y="18"/>
                    <a:pt x="23" y="18"/>
                  </a:cubicBezTo>
                  <a:cubicBezTo>
                    <a:pt x="23" y="18"/>
                    <a:pt x="22" y="17"/>
                    <a:pt x="22" y="17"/>
                  </a:cubicBezTo>
                  <a:cubicBezTo>
                    <a:pt x="22" y="16"/>
                    <a:pt x="22" y="16"/>
                    <a:pt x="22" y="16"/>
                  </a:cubicBezTo>
                  <a:cubicBezTo>
                    <a:pt x="22" y="16"/>
                    <a:pt x="21" y="16"/>
                    <a:pt x="21" y="16"/>
                  </a:cubicBezTo>
                  <a:cubicBezTo>
                    <a:pt x="21" y="16"/>
                    <a:pt x="22" y="16"/>
                    <a:pt x="22" y="16"/>
                  </a:cubicBezTo>
                  <a:cubicBezTo>
                    <a:pt x="22" y="16"/>
                    <a:pt x="23" y="16"/>
                    <a:pt x="24" y="17"/>
                  </a:cubicBezTo>
                  <a:cubicBezTo>
                    <a:pt x="25" y="17"/>
                    <a:pt x="26" y="17"/>
                    <a:pt x="27" y="17"/>
                  </a:cubicBezTo>
                  <a:cubicBezTo>
                    <a:pt x="29" y="17"/>
                    <a:pt x="30" y="16"/>
                    <a:pt x="30" y="14"/>
                  </a:cubicBezTo>
                  <a:cubicBezTo>
                    <a:pt x="30" y="13"/>
                    <a:pt x="30" y="13"/>
                    <a:pt x="29" y="12"/>
                  </a:cubicBezTo>
                  <a:cubicBezTo>
                    <a:pt x="29" y="11"/>
                    <a:pt x="28" y="11"/>
                    <a:pt x="28" y="11"/>
                  </a:cubicBezTo>
                  <a:cubicBezTo>
                    <a:pt x="28" y="11"/>
                    <a:pt x="28" y="11"/>
                    <a:pt x="28" y="11"/>
                  </a:cubicBezTo>
                  <a:cubicBezTo>
                    <a:pt x="28" y="11"/>
                    <a:pt x="28" y="12"/>
                    <a:pt x="28" y="12"/>
                  </a:cubicBezTo>
                  <a:cubicBezTo>
                    <a:pt x="28" y="12"/>
                    <a:pt x="28" y="12"/>
                    <a:pt x="28" y="12"/>
                  </a:cubicBezTo>
                  <a:cubicBezTo>
                    <a:pt x="28" y="12"/>
                    <a:pt x="28" y="12"/>
                    <a:pt x="28" y="12"/>
                  </a:cubicBezTo>
                  <a:cubicBezTo>
                    <a:pt x="28" y="12"/>
                    <a:pt x="27" y="12"/>
                    <a:pt x="27" y="11"/>
                  </a:cubicBezTo>
                  <a:cubicBezTo>
                    <a:pt x="27" y="11"/>
                    <a:pt x="27" y="10"/>
                    <a:pt x="26" y="10"/>
                  </a:cubicBezTo>
                  <a:cubicBezTo>
                    <a:pt x="25" y="9"/>
                    <a:pt x="25" y="9"/>
                    <a:pt x="24" y="9"/>
                  </a:cubicBezTo>
                  <a:cubicBezTo>
                    <a:pt x="24" y="9"/>
                    <a:pt x="24" y="9"/>
                    <a:pt x="24" y="9"/>
                  </a:cubicBezTo>
                  <a:cubicBezTo>
                    <a:pt x="24" y="9"/>
                    <a:pt x="24" y="10"/>
                    <a:pt x="24" y="10"/>
                  </a:cubicBezTo>
                  <a:cubicBezTo>
                    <a:pt x="25" y="10"/>
                    <a:pt x="25" y="10"/>
                    <a:pt x="25" y="10"/>
                  </a:cubicBezTo>
                  <a:cubicBezTo>
                    <a:pt x="25" y="10"/>
                    <a:pt x="25" y="10"/>
                    <a:pt x="25" y="10"/>
                  </a:cubicBezTo>
                  <a:cubicBezTo>
                    <a:pt x="25" y="11"/>
                    <a:pt x="25" y="11"/>
                    <a:pt x="25" y="11"/>
                  </a:cubicBezTo>
                  <a:cubicBezTo>
                    <a:pt x="24" y="11"/>
                    <a:pt x="24" y="11"/>
                    <a:pt x="24" y="10"/>
                  </a:cubicBezTo>
                  <a:cubicBezTo>
                    <a:pt x="24" y="9"/>
                    <a:pt x="23" y="9"/>
                    <a:pt x="22" y="9"/>
                  </a:cubicBezTo>
                  <a:cubicBezTo>
                    <a:pt x="22" y="9"/>
                    <a:pt x="22" y="8"/>
                    <a:pt x="22" y="8"/>
                  </a:cubicBezTo>
                  <a:cubicBezTo>
                    <a:pt x="22" y="8"/>
                    <a:pt x="22" y="8"/>
                    <a:pt x="22" y="8"/>
                  </a:cubicBezTo>
                  <a:cubicBezTo>
                    <a:pt x="22" y="8"/>
                    <a:pt x="21" y="9"/>
                    <a:pt x="21" y="9"/>
                  </a:cubicBezTo>
                  <a:cubicBezTo>
                    <a:pt x="21" y="9"/>
                    <a:pt x="21" y="9"/>
                    <a:pt x="22" y="9"/>
                  </a:cubicBezTo>
                  <a:cubicBezTo>
                    <a:pt x="22" y="9"/>
                    <a:pt x="22" y="9"/>
                    <a:pt x="22" y="9"/>
                  </a:cubicBezTo>
                  <a:cubicBezTo>
                    <a:pt x="22" y="9"/>
                    <a:pt x="22" y="9"/>
                    <a:pt x="21" y="9"/>
                  </a:cubicBezTo>
                  <a:cubicBezTo>
                    <a:pt x="21" y="9"/>
                    <a:pt x="21" y="9"/>
                    <a:pt x="20" y="8"/>
                  </a:cubicBezTo>
                  <a:cubicBezTo>
                    <a:pt x="20" y="8"/>
                    <a:pt x="19" y="7"/>
                    <a:pt x="19" y="6"/>
                  </a:cubicBezTo>
                  <a:cubicBezTo>
                    <a:pt x="19" y="5"/>
                    <a:pt x="20" y="4"/>
                    <a:pt x="22" y="4"/>
                  </a:cubicBezTo>
                  <a:cubicBezTo>
                    <a:pt x="22" y="4"/>
                    <a:pt x="23" y="4"/>
                    <a:pt x="23" y="4"/>
                  </a:cubicBezTo>
                  <a:cubicBezTo>
                    <a:pt x="24" y="4"/>
                    <a:pt x="24" y="4"/>
                    <a:pt x="24" y="4"/>
                  </a:cubicBezTo>
                  <a:cubicBezTo>
                    <a:pt x="25" y="5"/>
                    <a:pt x="25" y="5"/>
                    <a:pt x="25" y="5"/>
                  </a:cubicBezTo>
                  <a:cubicBezTo>
                    <a:pt x="26" y="6"/>
                    <a:pt x="27" y="6"/>
                    <a:pt x="28" y="6"/>
                  </a:cubicBezTo>
                  <a:cubicBezTo>
                    <a:pt x="28" y="6"/>
                    <a:pt x="28" y="6"/>
                    <a:pt x="29" y="6"/>
                  </a:cubicBezTo>
                  <a:cubicBezTo>
                    <a:pt x="29" y="6"/>
                    <a:pt x="30" y="6"/>
                    <a:pt x="30" y="6"/>
                  </a:cubicBezTo>
                  <a:cubicBezTo>
                    <a:pt x="30" y="6"/>
                    <a:pt x="30" y="6"/>
                    <a:pt x="30" y="6"/>
                  </a:cubicBezTo>
                  <a:cubicBezTo>
                    <a:pt x="29" y="6"/>
                    <a:pt x="29" y="6"/>
                    <a:pt x="29" y="6"/>
                  </a:cubicBezTo>
                  <a:cubicBezTo>
                    <a:pt x="29" y="6"/>
                    <a:pt x="29" y="6"/>
                    <a:pt x="29" y="6"/>
                  </a:cubicBezTo>
                  <a:cubicBezTo>
                    <a:pt x="28" y="6"/>
                    <a:pt x="27" y="5"/>
                    <a:pt x="27" y="5"/>
                  </a:cubicBezTo>
                  <a:cubicBezTo>
                    <a:pt x="25" y="4"/>
                    <a:pt x="25" y="4"/>
                    <a:pt x="25" y="4"/>
                  </a:cubicBezTo>
                  <a:cubicBezTo>
                    <a:pt x="24" y="3"/>
                    <a:pt x="24" y="3"/>
                    <a:pt x="24" y="3"/>
                  </a:cubicBezTo>
                  <a:cubicBezTo>
                    <a:pt x="23" y="3"/>
                    <a:pt x="23" y="3"/>
                    <a:pt x="23" y="3"/>
                  </a:cubicBezTo>
                  <a:cubicBezTo>
                    <a:pt x="23" y="3"/>
                    <a:pt x="23" y="3"/>
                    <a:pt x="24" y="3"/>
                  </a:cubicBezTo>
                  <a:cubicBezTo>
                    <a:pt x="24" y="3"/>
                    <a:pt x="24" y="3"/>
                    <a:pt x="24" y="3"/>
                  </a:cubicBezTo>
                  <a:cubicBezTo>
                    <a:pt x="25" y="3"/>
                    <a:pt x="25" y="3"/>
                    <a:pt x="25" y="3"/>
                  </a:cubicBezTo>
                  <a:cubicBezTo>
                    <a:pt x="26" y="3"/>
                    <a:pt x="26" y="3"/>
                    <a:pt x="27" y="4"/>
                  </a:cubicBezTo>
                  <a:cubicBezTo>
                    <a:pt x="28" y="5"/>
                    <a:pt x="29" y="5"/>
                    <a:pt x="30" y="5"/>
                  </a:cubicBezTo>
                  <a:cubicBezTo>
                    <a:pt x="31" y="5"/>
                    <a:pt x="31" y="4"/>
                    <a:pt x="31" y="4"/>
                  </a:cubicBezTo>
                  <a:cubicBezTo>
                    <a:pt x="31" y="3"/>
                    <a:pt x="31" y="3"/>
                    <a:pt x="31" y="3"/>
                  </a:cubicBezTo>
                  <a:cubicBezTo>
                    <a:pt x="31" y="3"/>
                    <a:pt x="31" y="2"/>
                    <a:pt x="31" y="2"/>
                  </a:cubicBezTo>
                  <a:cubicBezTo>
                    <a:pt x="31" y="2"/>
                    <a:pt x="31" y="2"/>
                    <a:pt x="31" y="2"/>
                  </a:cubicBezTo>
                  <a:cubicBezTo>
                    <a:pt x="31" y="2"/>
                    <a:pt x="31" y="2"/>
                    <a:pt x="31" y="2"/>
                  </a:cubicBezTo>
                  <a:cubicBezTo>
                    <a:pt x="31" y="3"/>
                    <a:pt x="31" y="3"/>
                    <a:pt x="31" y="3"/>
                  </a:cubicBezTo>
                  <a:cubicBezTo>
                    <a:pt x="31" y="3"/>
                    <a:pt x="31" y="3"/>
                    <a:pt x="31" y="3"/>
                  </a:cubicBezTo>
                  <a:cubicBezTo>
                    <a:pt x="31" y="3"/>
                    <a:pt x="30" y="4"/>
                    <a:pt x="30" y="4"/>
                  </a:cubicBezTo>
                  <a:cubicBezTo>
                    <a:pt x="29" y="4"/>
                    <a:pt x="28" y="3"/>
                    <a:pt x="27" y="3"/>
                  </a:cubicBezTo>
                  <a:cubicBezTo>
                    <a:pt x="25" y="2"/>
                    <a:pt x="24" y="2"/>
                    <a:pt x="23" y="2"/>
                  </a:cubicBezTo>
                  <a:cubicBezTo>
                    <a:pt x="20" y="2"/>
                    <a:pt x="18" y="4"/>
                    <a:pt x="18" y="6"/>
                  </a:cubicBezTo>
                  <a:cubicBezTo>
                    <a:pt x="18" y="8"/>
                    <a:pt x="19" y="10"/>
                    <a:pt x="22" y="11"/>
                  </a:cubicBezTo>
                  <a:cubicBezTo>
                    <a:pt x="25" y="12"/>
                    <a:pt x="25" y="12"/>
                    <a:pt x="25" y="12"/>
                  </a:cubicBezTo>
                  <a:cubicBezTo>
                    <a:pt x="28" y="13"/>
                    <a:pt x="28" y="14"/>
                    <a:pt x="28" y="15"/>
                  </a:cubicBezTo>
                  <a:cubicBezTo>
                    <a:pt x="28" y="16"/>
                    <a:pt x="28" y="16"/>
                    <a:pt x="27" y="16"/>
                  </a:cubicBezTo>
                  <a:cubicBezTo>
                    <a:pt x="26" y="16"/>
                    <a:pt x="26" y="16"/>
                    <a:pt x="24" y="16"/>
                  </a:cubicBezTo>
                  <a:cubicBezTo>
                    <a:pt x="22" y="15"/>
                    <a:pt x="20" y="15"/>
                    <a:pt x="18" y="15"/>
                  </a:cubicBezTo>
                  <a:cubicBezTo>
                    <a:pt x="16" y="15"/>
                    <a:pt x="14" y="15"/>
                    <a:pt x="13" y="17"/>
                  </a:cubicBezTo>
                  <a:cubicBezTo>
                    <a:pt x="12" y="17"/>
                    <a:pt x="12" y="17"/>
                    <a:pt x="12" y="17"/>
                  </a:cubicBezTo>
                  <a:cubicBezTo>
                    <a:pt x="12" y="17"/>
                    <a:pt x="12" y="17"/>
                    <a:pt x="12" y="17"/>
                  </a:cubicBezTo>
                  <a:cubicBezTo>
                    <a:pt x="11" y="17"/>
                    <a:pt x="11" y="17"/>
                    <a:pt x="11" y="17"/>
                  </a:cubicBezTo>
                  <a:cubicBezTo>
                    <a:pt x="11" y="17"/>
                    <a:pt x="10" y="17"/>
                    <a:pt x="10" y="17"/>
                  </a:cubicBezTo>
                  <a:cubicBezTo>
                    <a:pt x="10" y="18"/>
                    <a:pt x="10" y="18"/>
                    <a:pt x="10" y="18"/>
                  </a:cubicBezTo>
                  <a:cubicBezTo>
                    <a:pt x="10" y="18"/>
                    <a:pt x="9" y="18"/>
                    <a:pt x="9" y="18"/>
                  </a:cubicBezTo>
                  <a:cubicBezTo>
                    <a:pt x="9" y="18"/>
                    <a:pt x="9" y="17"/>
                    <a:pt x="8" y="17"/>
                  </a:cubicBezTo>
                  <a:cubicBezTo>
                    <a:pt x="8" y="17"/>
                    <a:pt x="8" y="16"/>
                    <a:pt x="8" y="16"/>
                  </a:cubicBezTo>
                  <a:cubicBezTo>
                    <a:pt x="8" y="16"/>
                    <a:pt x="8" y="15"/>
                    <a:pt x="8" y="15"/>
                  </a:cubicBezTo>
                  <a:cubicBezTo>
                    <a:pt x="8" y="14"/>
                    <a:pt x="8" y="14"/>
                    <a:pt x="8" y="14"/>
                  </a:cubicBezTo>
                  <a:cubicBezTo>
                    <a:pt x="8" y="14"/>
                    <a:pt x="8" y="14"/>
                    <a:pt x="8" y="14"/>
                  </a:cubicBezTo>
                  <a:cubicBezTo>
                    <a:pt x="8" y="13"/>
                    <a:pt x="8" y="13"/>
                    <a:pt x="8" y="13"/>
                  </a:cubicBezTo>
                  <a:cubicBezTo>
                    <a:pt x="8" y="13"/>
                    <a:pt x="8" y="13"/>
                    <a:pt x="8" y="13"/>
                  </a:cubicBezTo>
                  <a:cubicBezTo>
                    <a:pt x="9" y="13"/>
                    <a:pt x="9" y="13"/>
                    <a:pt x="9" y="13"/>
                  </a:cubicBezTo>
                  <a:cubicBezTo>
                    <a:pt x="9" y="14"/>
                    <a:pt x="9" y="14"/>
                    <a:pt x="9" y="14"/>
                  </a:cubicBezTo>
                  <a:cubicBezTo>
                    <a:pt x="9" y="14"/>
                    <a:pt x="9" y="14"/>
                    <a:pt x="9" y="14"/>
                  </a:cubicBezTo>
                  <a:cubicBezTo>
                    <a:pt x="9" y="15"/>
                    <a:pt x="9" y="16"/>
                    <a:pt x="9" y="16"/>
                  </a:cubicBezTo>
                  <a:cubicBezTo>
                    <a:pt x="10" y="16"/>
                    <a:pt x="10" y="15"/>
                    <a:pt x="10" y="14"/>
                  </a:cubicBezTo>
                  <a:cubicBezTo>
                    <a:pt x="10" y="14"/>
                    <a:pt x="10" y="14"/>
                    <a:pt x="11" y="14"/>
                  </a:cubicBezTo>
                  <a:cubicBezTo>
                    <a:pt x="11" y="14"/>
                    <a:pt x="11" y="14"/>
                    <a:pt x="11" y="14"/>
                  </a:cubicBezTo>
                  <a:cubicBezTo>
                    <a:pt x="11" y="15"/>
                    <a:pt x="11" y="15"/>
                    <a:pt x="11" y="15"/>
                  </a:cubicBezTo>
                  <a:cubicBezTo>
                    <a:pt x="12" y="16"/>
                    <a:pt x="12" y="16"/>
                    <a:pt x="12" y="16"/>
                  </a:cubicBezTo>
                  <a:cubicBezTo>
                    <a:pt x="12" y="16"/>
                    <a:pt x="12" y="15"/>
                    <a:pt x="12" y="14"/>
                  </a:cubicBezTo>
                  <a:cubicBezTo>
                    <a:pt x="12" y="14"/>
                    <a:pt x="13" y="14"/>
                    <a:pt x="13" y="14"/>
                  </a:cubicBezTo>
                  <a:cubicBezTo>
                    <a:pt x="13" y="14"/>
                    <a:pt x="13" y="14"/>
                    <a:pt x="13" y="14"/>
                  </a:cubicBezTo>
                  <a:cubicBezTo>
                    <a:pt x="13" y="14"/>
                    <a:pt x="13" y="14"/>
                    <a:pt x="13" y="14"/>
                  </a:cubicBezTo>
                  <a:cubicBezTo>
                    <a:pt x="13" y="14"/>
                    <a:pt x="13" y="14"/>
                    <a:pt x="13" y="14"/>
                  </a:cubicBezTo>
                  <a:cubicBezTo>
                    <a:pt x="14" y="14"/>
                    <a:pt x="14" y="15"/>
                    <a:pt x="14" y="15"/>
                  </a:cubicBezTo>
                  <a:cubicBezTo>
                    <a:pt x="14" y="15"/>
                    <a:pt x="14" y="14"/>
                    <a:pt x="14" y="14"/>
                  </a:cubicBezTo>
                  <a:cubicBezTo>
                    <a:pt x="14" y="14"/>
                    <a:pt x="14" y="14"/>
                    <a:pt x="14" y="14"/>
                  </a:cubicBezTo>
                  <a:cubicBezTo>
                    <a:pt x="14" y="14"/>
                    <a:pt x="14" y="14"/>
                    <a:pt x="14" y="14"/>
                  </a:cubicBezTo>
                  <a:cubicBezTo>
                    <a:pt x="14" y="14"/>
                    <a:pt x="14" y="13"/>
                    <a:pt x="14" y="13"/>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2"/>
                    <a:pt x="12" y="12"/>
                  </a:cubicBezTo>
                  <a:cubicBezTo>
                    <a:pt x="12" y="12"/>
                    <a:pt x="12" y="12"/>
                    <a:pt x="12" y="12"/>
                  </a:cubicBezTo>
                  <a:cubicBezTo>
                    <a:pt x="12" y="12"/>
                    <a:pt x="12" y="12"/>
                    <a:pt x="12" y="12"/>
                  </a:cubicBezTo>
                  <a:cubicBezTo>
                    <a:pt x="12" y="12"/>
                    <a:pt x="12" y="11"/>
                    <a:pt x="12" y="11"/>
                  </a:cubicBezTo>
                  <a:cubicBezTo>
                    <a:pt x="13" y="11"/>
                    <a:pt x="13" y="9"/>
                    <a:pt x="14" y="8"/>
                  </a:cubicBezTo>
                  <a:cubicBezTo>
                    <a:pt x="14" y="7"/>
                    <a:pt x="14" y="6"/>
                    <a:pt x="14" y="6"/>
                  </a:cubicBezTo>
                  <a:cubicBezTo>
                    <a:pt x="14" y="6"/>
                    <a:pt x="14" y="6"/>
                    <a:pt x="14" y="6"/>
                  </a:cubicBezTo>
                  <a:cubicBezTo>
                    <a:pt x="15" y="6"/>
                    <a:pt x="15" y="6"/>
                    <a:pt x="15" y="6"/>
                  </a:cubicBezTo>
                  <a:cubicBezTo>
                    <a:pt x="15" y="6"/>
                    <a:pt x="15" y="6"/>
                    <a:pt x="15" y="6"/>
                  </a:cubicBezTo>
                  <a:cubicBezTo>
                    <a:pt x="15" y="7"/>
                    <a:pt x="14" y="7"/>
                    <a:pt x="14" y="7"/>
                  </a:cubicBezTo>
                  <a:cubicBezTo>
                    <a:pt x="14" y="7"/>
                    <a:pt x="14" y="7"/>
                    <a:pt x="14" y="7"/>
                  </a:cubicBezTo>
                  <a:cubicBezTo>
                    <a:pt x="15" y="7"/>
                    <a:pt x="15" y="7"/>
                    <a:pt x="15" y="7"/>
                  </a:cubicBezTo>
                  <a:cubicBezTo>
                    <a:pt x="15" y="7"/>
                    <a:pt x="15" y="7"/>
                    <a:pt x="15" y="7"/>
                  </a:cubicBezTo>
                  <a:cubicBezTo>
                    <a:pt x="15" y="7"/>
                    <a:pt x="15" y="7"/>
                    <a:pt x="15" y="7"/>
                  </a:cubicBezTo>
                  <a:cubicBezTo>
                    <a:pt x="16" y="6"/>
                    <a:pt x="16" y="6"/>
                    <a:pt x="16" y="5"/>
                  </a:cubicBezTo>
                  <a:cubicBezTo>
                    <a:pt x="16" y="5"/>
                    <a:pt x="16" y="5"/>
                    <a:pt x="16" y="4"/>
                  </a:cubicBezTo>
                  <a:cubicBezTo>
                    <a:pt x="15" y="4"/>
                    <a:pt x="15" y="4"/>
                    <a:pt x="15" y="4"/>
                  </a:cubicBezTo>
                  <a:cubicBezTo>
                    <a:pt x="15" y="4"/>
                    <a:pt x="15" y="4"/>
                    <a:pt x="15" y="4"/>
                  </a:cubicBezTo>
                  <a:cubicBezTo>
                    <a:pt x="15" y="4"/>
                    <a:pt x="15" y="4"/>
                    <a:pt x="15" y="4"/>
                  </a:cubicBezTo>
                  <a:cubicBezTo>
                    <a:pt x="14" y="4"/>
                    <a:pt x="14" y="4"/>
                    <a:pt x="14" y="4"/>
                  </a:cubicBezTo>
                  <a:cubicBezTo>
                    <a:pt x="14" y="4"/>
                    <a:pt x="14" y="4"/>
                    <a:pt x="14" y="4"/>
                  </a:cubicBezTo>
                  <a:cubicBezTo>
                    <a:pt x="14" y="3"/>
                    <a:pt x="14" y="3"/>
                    <a:pt x="14" y="3"/>
                  </a:cubicBezTo>
                  <a:cubicBezTo>
                    <a:pt x="14" y="2"/>
                    <a:pt x="14" y="2"/>
                    <a:pt x="14" y="2"/>
                  </a:cubicBezTo>
                  <a:cubicBezTo>
                    <a:pt x="14" y="2"/>
                    <a:pt x="14" y="2"/>
                    <a:pt x="14" y="2"/>
                  </a:cubicBezTo>
                  <a:cubicBezTo>
                    <a:pt x="14" y="2"/>
                    <a:pt x="14" y="2"/>
                    <a:pt x="14" y="2"/>
                  </a:cubicBezTo>
                  <a:cubicBezTo>
                    <a:pt x="14" y="2"/>
                    <a:pt x="14" y="2"/>
                    <a:pt x="14" y="2"/>
                  </a:cubicBezTo>
                  <a:cubicBezTo>
                    <a:pt x="13" y="2"/>
                    <a:pt x="13" y="2"/>
                    <a:pt x="13" y="2"/>
                  </a:cubicBezTo>
                  <a:cubicBezTo>
                    <a:pt x="13" y="2"/>
                    <a:pt x="13" y="2"/>
                    <a:pt x="13" y="2"/>
                  </a:cubicBezTo>
                  <a:cubicBezTo>
                    <a:pt x="12" y="3"/>
                    <a:pt x="12" y="3"/>
                    <a:pt x="12" y="3"/>
                  </a:cubicBezTo>
                  <a:cubicBezTo>
                    <a:pt x="12" y="3"/>
                    <a:pt x="12" y="3"/>
                    <a:pt x="12" y="3"/>
                  </a:cubicBezTo>
                  <a:cubicBezTo>
                    <a:pt x="12" y="3"/>
                    <a:pt x="12" y="3"/>
                    <a:pt x="12" y="3"/>
                  </a:cubicBezTo>
                  <a:cubicBezTo>
                    <a:pt x="12" y="2"/>
                    <a:pt x="12" y="2"/>
                    <a:pt x="12" y="2"/>
                  </a:cubicBezTo>
                  <a:cubicBezTo>
                    <a:pt x="12" y="1"/>
                    <a:pt x="11" y="1"/>
                    <a:pt x="11" y="0"/>
                  </a:cubicBezTo>
                  <a:cubicBezTo>
                    <a:pt x="10" y="1"/>
                    <a:pt x="10" y="1"/>
                    <a:pt x="10" y="2"/>
                  </a:cubicBezTo>
                  <a:cubicBezTo>
                    <a:pt x="10" y="3"/>
                    <a:pt x="10" y="3"/>
                    <a:pt x="10" y="3"/>
                  </a:cubicBezTo>
                  <a:cubicBezTo>
                    <a:pt x="10" y="3"/>
                    <a:pt x="10" y="3"/>
                    <a:pt x="10" y="3"/>
                  </a:cubicBezTo>
                  <a:cubicBezTo>
                    <a:pt x="10" y="3"/>
                    <a:pt x="10" y="3"/>
                    <a:pt x="10" y="3"/>
                  </a:cubicBezTo>
                  <a:cubicBezTo>
                    <a:pt x="10" y="3"/>
                    <a:pt x="9" y="3"/>
                    <a:pt x="9" y="3"/>
                  </a:cubicBezTo>
                  <a:cubicBezTo>
                    <a:pt x="9" y="2"/>
                    <a:pt x="9" y="2"/>
                    <a:pt x="9" y="2"/>
                  </a:cubicBezTo>
                  <a:cubicBezTo>
                    <a:pt x="9" y="2"/>
                    <a:pt x="9" y="2"/>
                    <a:pt x="8" y="2"/>
                  </a:cubicBezTo>
                  <a:cubicBezTo>
                    <a:pt x="8" y="2"/>
                    <a:pt x="8" y="2"/>
                    <a:pt x="8" y="1"/>
                  </a:cubicBezTo>
                  <a:cubicBezTo>
                    <a:pt x="8" y="2"/>
                    <a:pt x="8" y="2"/>
                    <a:pt x="8" y="2"/>
                  </a:cubicBezTo>
                  <a:cubicBezTo>
                    <a:pt x="8" y="2"/>
                    <a:pt x="8" y="3"/>
                    <a:pt x="8" y="3"/>
                  </a:cubicBezTo>
                  <a:cubicBezTo>
                    <a:pt x="8" y="4"/>
                    <a:pt x="7" y="4"/>
                    <a:pt x="7" y="4"/>
                  </a:cubicBezTo>
                  <a:cubicBezTo>
                    <a:pt x="7" y="4"/>
                    <a:pt x="7" y="4"/>
                    <a:pt x="7" y="4"/>
                  </a:cubicBezTo>
                  <a:cubicBezTo>
                    <a:pt x="7" y="4"/>
                    <a:pt x="7" y="4"/>
                    <a:pt x="6" y="4"/>
                  </a:cubicBezTo>
                  <a:cubicBezTo>
                    <a:pt x="6" y="4"/>
                    <a:pt x="5" y="4"/>
                    <a:pt x="5" y="5"/>
                  </a:cubicBezTo>
                  <a:cubicBezTo>
                    <a:pt x="5" y="5"/>
                    <a:pt x="5" y="5"/>
                    <a:pt x="6" y="6"/>
                  </a:cubicBezTo>
                  <a:cubicBezTo>
                    <a:pt x="6" y="6"/>
                    <a:pt x="7" y="7"/>
                    <a:pt x="7" y="7"/>
                  </a:cubicBezTo>
                  <a:cubicBezTo>
                    <a:pt x="7" y="7"/>
                    <a:pt x="7" y="7"/>
                    <a:pt x="7" y="7"/>
                  </a:cubicBezTo>
                  <a:cubicBezTo>
                    <a:pt x="7" y="7"/>
                    <a:pt x="7" y="7"/>
                    <a:pt x="7" y="7"/>
                  </a:cubicBezTo>
                  <a:cubicBezTo>
                    <a:pt x="7" y="6"/>
                    <a:pt x="7" y="6"/>
                    <a:pt x="7" y="6"/>
                  </a:cubicBezTo>
                  <a:cubicBezTo>
                    <a:pt x="7" y="6"/>
                    <a:pt x="7" y="6"/>
                    <a:pt x="7" y="6"/>
                  </a:cubicBezTo>
                  <a:cubicBezTo>
                    <a:pt x="7" y="5"/>
                    <a:pt x="7" y="5"/>
                    <a:pt x="7" y="5"/>
                  </a:cubicBezTo>
                  <a:cubicBezTo>
                    <a:pt x="7" y="5"/>
                    <a:pt x="7" y="5"/>
                    <a:pt x="7" y="5"/>
                  </a:cubicBezTo>
                  <a:cubicBezTo>
                    <a:pt x="7" y="5"/>
                    <a:pt x="7" y="6"/>
                    <a:pt x="8" y="8"/>
                  </a:cubicBezTo>
                  <a:cubicBezTo>
                    <a:pt x="8" y="10"/>
                    <a:pt x="8" y="11"/>
                    <a:pt x="9" y="11"/>
                  </a:cubicBezTo>
                  <a:cubicBezTo>
                    <a:pt x="9" y="12"/>
                    <a:pt x="9" y="12"/>
                    <a:pt x="9" y="12"/>
                  </a:cubicBezTo>
                  <a:cubicBezTo>
                    <a:pt x="9" y="12"/>
                    <a:pt x="9" y="12"/>
                    <a:pt x="9" y="12"/>
                  </a:cubicBezTo>
                  <a:cubicBezTo>
                    <a:pt x="9" y="12"/>
                    <a:pt x="9" y="12"/>
                    <a:pt x="9" y="12"/>
                  </a:cubicBezTo>
                  <a:cubicBezTo>
                    <a:pt x="9" y="12"/>
                    <a:pt x="8" y="12"/>
                    <a:pt x="8" y="12"/>
                  </a:cubicBezTo>
                  <a:cubicBezTo>
                    <a:pt x="8" y="12"/>
                    <a:pt x="8" y="12"/>
                    <a:pt x="8" y="12"/>
                  </a:cubicBezTo>
                  <a:cubicBezTo>
                    <a:pt x="7" y="14"/>
                    <a:pt x="7" y="14"/>
                    <a:pt x="7" y="14"/>
                  </a:cubicBezTo>
                  <a:cubicBezTo>
                    <a:pt x="7" y="17"/>
                    <a:pt x="7" y="17"/>
                    <a:pt x="7" y="17"/>
                  </a:cubicBezTo>
                  <a:cubicBezTo>
                    <a:pt x="7" y="18"/>
                    <a:pt x="7" y="18"/>
                    <a:pt x="7" y="19"/>
                  </a:cubicBezTo>
                  <a:cubicBezTo>
                    <a:pt x="7" y="20"/>
                    <a:pt x="7" y="20"/>
                    <a:pt x="7" y="21"/>
                  </a:cubicBezTo>
                  <a:cubicBezTo>
                    <a:pt x="7" y="23"/>
                    <a:pt x="6" y="24"/>
                    <a:pt x="4" y="25"/>
                  </a:cubicBezTo>
                  <a:cubicBezTo>
                    <a:pt x="2" y="26"/>
                    <a:pt x="2" y="26"/>
                    <a:pt x="2" y="26"/>
                  </a:cubicBezTo>
                  <a:cubicBezTo>
                    <a:pt x="0" y="26"/>
                    <a:pt x="0" y="27"/>
                    <a:pt x="0" y="29"/>
                  </a:cubicBezTo>
                  <a:cubicBezTo>
                    <a:pt x="0" y="28"/>
                    <a:pt x="0" y="28"/>
                    <a:pt x="1" y="28"/>
                  </a:cubicBezTo>
                  <a:cubicBezTo>
                    <a:pt x="1" y="28"/>
                    <a:pt x="1" y="28"/>
                    <a:pt x="1" y="28"/>
                  </a:cubicBezTo>
                  <a:cubicBezTo>
                    <a:pt x="2" y="28"/>
                    <a:pt x="2" y="28"/>
                    <a:pt x="2" y="28"/>
                  </a:cubicBezTo>
                  <a:cubicBezTo>
                    <a:pt x="2" y="28"/>
                    <a:pt x="2" y="28"/>
                    <a:pt x="2" y="28"/>
                  </a:cubicBezTo>
                  <a:cubicBezTo>
                    <a:pt x="3" y="27"/>
                    <a:pt x="3" y="27"/>
                    <a:pt x="3" y="27"/>
                  </a:cubicBezTo>
                  <a:cubicBezTo>
                    <a:pt x="3" y="27"/>
                    <a:pt x="3" y="27"/>
                    <a:pt x="3" y="27"/>
                  </a:cubicBezTo>
                  <a:cubicBezTo>
                    <a:pt x="3" y="27"/>
                    <a:pt x="3" y="27"/>
                    <a:pt x="3" y="27"/>
                  </a:cubicBezTo>
                  <a:cubicBezTo>
                    <a:pt x="3" y="27"/>
                    <a:pt x="3" y="27"/>
                    <a:pt x="3" y="27"/>
                  </a:cubicBezTo>
                  <a:cubicBezTo>
                    <a:pt x="3" y="28"/>
                    <a:pt x="3" y="28"/>
                    <a:pt x="3" y="28"/>
                  </a:cubicBezTo>
                  <a:cubicBezTo>
                    <a:pt x="3" y="29"/>
                    <a:pt x="3" y="29"/>
                    <a:pt x="4" y="30"/>
                  </a:cubicBezTo>
                  <a:cubicBezTo>
                    <a:pt x="4" y="29"/>
                    <a:pt x="4" y="29"/>
                    <a:pt x="4" y="29"/>
                  </a:cubicBezTo>
                  <a:cubicBezTo>
                    <a:pt x="4" y="29"/>
                    <a:pt x="4" y="29"/>
                    <a:pt x="4" y="28"/>
                  </a:cubicBezTo>
                  <a:cubicBezTo>
                    <a:pt x="5" y="28"/>
                    <a:pt x="5" y="27"/>
                    <a:pt x="5" y="27"/>
                  </a:cubicBezTo>
                  <a:cubicBezTo>
                    <a:pt x="5" y="26"/>
                    <a:pt x="5" y="26"/>
                    <a:pt x="5" y="26"/>
                  </a:cubicBezTo>
                  <a:cubicBezTo>
                    <a:pt x="5" y="26"/>
                    <a:pt x="5" y="26"/>
                    <a:pt x="5" y="27"/>
                  </a:cubicBezTo>
                  <a:cubicBezTo>
                    <a:pt x="5" y="27"/>
                    <a:pt x="5" y="27"/>
                    <a:pt x="6" y="27"/>
                  </a:cubicBezTo>
                  <a:cubicBezTo>
                    <a:pt x="6" y="27"/>
                    <a:pt x="6" y="27"/>
                    <a:pt x="6" y="27"/>
                  </a:cubicBezTo>
                  <a:cubicBezTo>
                    <a:pt x="6" y="27"/>
                    <a:pt x="6" y="27"/>
                    <a:pt x="6" y="27"/>
                  </a:cubicBezTo>
                  <a:cubicBezTo>
                    <a:pt x="6" y="27"/>
                    <a:pt x="6" y="26"/>
                    <a:pt x="7" y="26"/>
                  </a:cubicBezTo>
                  <a:cubicBezTo>
                    <a:pt x="7" y="26"/>
                    <a:pt x="7" y="26"/>
                    <a:pt x="7" y="26"/>
                  </a:cubicBezTo>
                  <a:cubicBezTo>
                    <a:pt x="7" y="25"/>
                    <a:pt x="7" y="25"/>
                    <a:pt x="7" y="25"/>
                  </a:cubicBezTo>
                  <a:cubicBezTo>
                    <a:pt x="7" y="25"/>
                    <a:pt x="7" y="25"/>
                    <a:pt x="7" y="25"/>
                  </a:cubicBezTo>
                  <a:cubicBezTo>
                    <a:pt x="7" y="24"/>
                    <a:pt x="7" y="24"/>
                    <a:pt x="7" y="24"/>
                  </a:cubicBezTo>
                  <a:cubicBezTo>
                    <a:pt x="7" y="24"/>
                    <a:pt x="7" y="25"/>
                    <a:pt x="8" y="25"/>
                  </a:cubicBezTo>
                  <a:cubicBezTo>
                    <a:pt x="8" y="25"/>
                    <a:pt x="8" y="25"/>
                    <a:pt x="8" y="25"/>
                  </a:cubicBezTo>
                  <a:cubicBezTo>
                    <a:pt x="8" y="25"/>
                    <a:pt x="8" y="25"/>
                    <a:pt x="8" y="25"/>
                  </a:cubicBezTo>
                  <a:cubicBezTo>
                    <a:pt x="8" y="25"/>
                    <a:pt x="8" y="25"/>
                    <a:pt x="8" y="25"/>
                  </a:cubicBezTo>
                  <a:cubicBezTo>
                    <a:pt x="8" y="24"/>
                    <a:pt x="9" y="24"/>
                    <a:pt x="9" y="23"/>
                  </a:cubicBezTo>
                  <a:cubicBezTo>
                    <a:pt x="9" y="23"/>
                    <a:pt x="9" y="23"/>
                    <a:pt x="9" y="23"/>
                  </a:cubicBezTo>
                  <a:cubicBezTo>
                    <a:pt x="9" y="22"/>
                    <a:pt x="9" y="22"/>
                    <a:pt x="9" y="22"/>
                  </a:cubicBezTo>
                  <a:cubicBezTo>
                    <a:pt x="9" y="22"/>
                    <a:pt x="9" y="22"/>
                    <a:pt x="9" y="22"/>
                  </a:cubicBezTo>
                  <a:cubicBezTo>
                    <a:pt x="9" y="22"/>
                    <a:pt x="9" y="22"/>
                    <a:pt x="9" y="22"/>
                  </a:cubicBezTo>
                  <a:cubicBezTo>
                    <a:pt x="9" y="22"/>
                    <a:pt x="9" y="22"/>
                    <a:pt x="9" y="23"/>
                  </a:cubicBezTo>
                  <a:cubicBezTo>
                    <a:pt x="9" y="23"/>
                    <a:pt x="10" y="23"/>
                    <a:pt x="10" y="23"/>
                  </a:cubicBezTo>
                  <a:cubicBezTo>
                    <a:pt x="10" y="23"/>
                    <a:pt x="10" y="23"/>
                    <a:pt x="10" y="23"/>
                  </a:cubicBezTo>
                  <a:cubicBezTo>
                    <a:pt x="11" y="22"/>
                    <a:pt x="11" y="22"/>
                    <a:pt x="11" y="22"/>
                  </a:cubicBezTo>
                  <a:cubicBezTo>
                    <a:pt x="11" y="22"/>
                    <a:pt x="11" y="22"/>
                    <a:pt x="11" y="22"/>
                  </a:cubicBezTo>
                  <a:cubicBezTo>
                    <a:pt x="11" y="22"/>
                    <a:pt x="11" y="22"/>
                    <a:pt x="11" y="21"/>
                  </a:cubicBezTo>
                  <a:cubicBezTo>
                    <a:pt x="10" y="21"/>
                    <a:pt x="10" y="21"/>
                    <a:pt x="10" y="21"/>
                  </a:cubicBezTo>
                  <a:cubicBezTo>
                    <a:pt x="10" y="21"/>
                    <a:pt x="10" y="21"/>
                    <a:pt x="10" y="21"/>
                  </a:cubicBezTo>
                  <a:cubicBezTo>
                    <a:pt x="10" y="20"/>
                    <a:pt x="10" y="20"/>
                    <a:pt x="11" y="19"/>
                  </a:cubicBezTo>
                  <a:cubicBezTo>
                    <a:pt x="11" y="19"/>
                    <a:pt x="11" y="18"/>
                    <a:pt x="11" y="18"/>
                  </a:cubicBezTo>
                  <a:cubicBezTo>
                    <a:pt x="11" y="18"/>
                    <a:pt x="11" y="18"/>
                    <a:pt x="11" y="18"/>
                  </a:cubicBezTo>
                  <a:cubicBezTo>
                    <a:pt x="11" y="18"/>
                    <a:pt x="11" y="18"/>
                    <a:pt x="11" y="18"/>
                  </a:cubicBezTo>
                  <a:cubicBezTo>
                    <a:pt x="11" y="19"/>
                    <a:pt x="11" y="19"/>
                    <a:pt x="11" y="19"/>
                  </a:cubicBezTo>
                  <a:cubicBezTo>
                    <a:pt x="11" y="19"/>
                    <a:pt x="11" y="19"/>
                    <a:pt x="11" y="19"/>
                  </a:cubicBezTo>
                  <a:cubicBezTo>
                    <a:pt x="11" y="19"/>
                    <a:pt x="11" y="19"/>
                    <a:pt x="11" y="19"/>
                  </a:cubicBezTo>
                  <a:cubicBezTo>
                    <a:pt x="11" y="19"/>
                    <a:pt x="12" y="19"/>
                    <a:pt x="12" y="19"/>
                  </a:cubicBezTo>
                  <a:cubicBezTo>
                    <a:pt x="12" y="19"/>
                    <a:pt x="12" y="19"/>
                    <a:pt x="12" y="19"/>
                  </a:cubicBezTo>
                  <a:cubicBezTo>
                    <a:pt x="13" y="19"/>
                    <a:pt x="13" y="19"/>
                    <a:pt x="13" y="19"/>
                  </a:cubicBezTo>
                  <a:cubicBezTo>
                    <a:pt x="13" y="19"/>
                    <a:pt x="13" y="19"/>
                    <a:pt x="14" y="19"/>
                  </a:cubicBezTo>
                  <a:cubicBezTo>
                    <a:pt x="15" y="18"/>
                    <a:pt x="15" y="18"/>
                    <a:pt x="16" y="18"/>
                  </a:cubicBezTo>
                  <a:cubicBezTo>
                    <a:pt x="17" y="18"/>
                    <a:pt x="17" y="18"/>
                    <a:pt x="18" y="18"/>
                  </a:cubicBezTo>
                  <a:cubicBezTo>
                    <a:pt x="18" y="18"/>
                    <a:pt x="18" y="18"/>
                    <a:pt x="18" y="18"/>
                  </a:cubicBezTo>
                  <a:cubicBezTo>
                    <a:pt x="18" y="18"/>
                    <a:pt x="18" y="18"/>
                    <a:pt x="18" y="18"/>
                  </a:cubicBezTo>
                  <a:cubicBezTo>
                    <a:pt x="19" y="18"/>
                    <a:pt x="19" y="18"/>
                    <a:pt x="19" y="18"/>
                  </a:cubicBezTo>
                  <a:cubicBezTo>
                    <a:pt x="19" y="18"/>
                    <a:pt x="18" y="17"/>
                    <a:pt x="18" y="17"/>
                  </a:cubicBezTo>
                  <a:cubicBezTo>
                    <a:pt x="18" y="17"/>
                    <a:pt x="18" y="17"/>
                    <a:pt x="18" y="17"/>
                  </a:cubicBezTo>
                  <a:cubicBezTo>
                    <a:pt x="18" y="17"/>
                    <a:pt x="18" y="17"/>
                    <a:pt x="18" y="17"/>
                  </a:cubicBezTo>
                  <a:cubicBezTo>
                    <a:pt x="18" y="17"/>
                    <a:pt x="19" y="17"/>
                    <a:pt x="19" y="17"/>
                  </a:cubicBezTo>
                  <a:cubicBezTo>
                    <a:pt x="19" y="17"/>
                    <a:pt x="19" y="17"/>
                    <a:pt x="19" y="18"/>
                  </a:cubicBezTo>
                  <a:cubicBezTo>
                    <a:pt x="20" y="19"/>
                    <a:pt x="21" y="20"/>
                    <a:pt x="22" y="20"/>
                  </a:cubicBezTo>
                  <a:cubicBezTo>
                    <a:pt x="23" y="21"/>
                    <a:pt x="23" y="21"/>
                    <a:pt x="23" y="21"/>
                  </a:cubicBezTo>
                  <a:cubicBezTo>
                    <a:pt x="24" y="21"/>
                    <a:pt x="24" y="21"/>
                    <a:pt x="24" y="22"/>
                  </a:cubicBezTo>
                  <a:cubicBezTo>
                    <a:pt x="24" y="23"/>
                    <a:pt x="23" y="24"/>
                    <a:pt x="22" y="24"/>
                  </a:cubicBezTo>
                  <a:cubicBezTo>
                    <a:pt x="21" y="25"/>
                    <a:pt x="21" y="25"/>
                    <a:pt x="21" y="25"/>
                  </a:cubicBezTo>
                  <a:cubicBezTo>
                    <a:pt x="21" y="25"/>
                    <a:pt x="20" y="26"/>
                    <a:pt x="20" y="27"/>
                  </a:cubicBezTo>
                  <a:cubicBezTo>
                    <a:pt x="20" y="27"/>
                    <a:pt x="20" y="28"/>
                    <a:pt x="20" y="28"/>
                  </a:cubicBezTo>
                  <a:cubicBezTo>
                    <a:pt x="21" y="28"/>
                    <a:pt x="21" y="28"/>
                    <a:pt x="21" y="28"/>
                  </a:cubicBezTo>
                  <a:cubicBezTo>
                    <a:pt x="21" y="28"/>
                    <a:pt x="21" y="28"/>
                    <a:pt x="21" y="28"/>
                  </a:cubicBezTo>
                  <a:cubicBezTo>
                    <a:pt x="22" y="27"/>
                    <a:pt x="22" y="27"/>
                    <a:pt x="22" y="27"/>
                  </a:cubicBezTo>
                  <a:cubicBezTo>
                    <a:pt x="22" y="27"/>
                    <a:pt x="22" y="27"/>
                    <a:pt x="22" y="27"/>
                  </a:cubicBezTo>
                  <a:cubicBezTo>
                    <a:pt x="22" y="26"/>
                    <a:pt x="22" y="26"/>
                    <a:pt x="22" y="26"/>
                  </a:cubicBezTo>
                  <a:cubicBezTo>
                    <a:pt x="23" y="26"/>
                    <a:pt x="23" y="25"/>
                    <a:pt x="23" y="25"/>
                  </a:cubicBezTo>
                  <a:cubicBezTo>
                    <a:pt x="23" y="25"/>
                    <a:pt x="23" y="25"/>
                    <a:pt x="23" y="26"/>
                  </a:cubicBezTo>
                  <a:cubicBezTo>
                    <a:pt x="23" y="26"/>
                    <a:pt x="23" y="26"/>
                    <a:pt x="23" y="26"/>
                  </a:cubicBezTo>
                  <a:cubicBezTo>
                    <a:pt x="23" y="26"/>
                    <a:pt x="23" y="26"/>
                    <a:pt x="23" y="26"/>
                  </a:cubicBezTo>
                  <a:cubicBezTo>
                    <a:pt x="23" y="27"/>
                    <a:pt x="23" y="27"/>
                    <a:pt x="23" y="27"/>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7" name="Freeform 98">
              <a:extLst>
                <a:ext uri="{FF2B5EF4-FFF2-40B4-BE49-F238E27FC236}">
                  <a16:creationId xmlns:a16="http://schemas.microsoft.com/office/drawing/2014/main" id="{C580C596-2720-4776-95D2-441B2E2A31BF}"/>
                </a:ext>
              </a:extLst>
            </p:cNvPr>
            <p:cNvSpPr>
              <a:spLocks/>
            </p:cNvSpPr>
            <p:nvPr userDrawn="1"/>
          </p:nvSpPr>
          <p:spPr bwMode="auto">
            <a:xfrm>
              <a:off x="355" y="283"/>
              <a:ext cx="31" cy="40"/>
            </a:xfrm>
            <a:custGeom>
              <a:avLst/>
              <a:gdLst>
                <a:gd name="T0" fmla="*/ 0 w 15"/>
                <a:gd name="T1" fmla="*/ 18 h 19"/>
                <a:gd name="T2" fmla="*/ 3 w 15"/>
                <a:gd name="T3" fmla="*/ 15 h 19"/>
                <a:gd name="T4" fmla="*/ 10 w 15"/>
                <a:gd name="T5" fmla="*/ 9 h 19"/>
                <a:gd name="T6" fmla="*/ 10 w 15"/>
                <a:gd name="T7" fmla="*/ 7 h 19"/>
                <a:gd name="T8" fmla="*/ 10 w 15"/>
                <a:gd name="T9" fmla="*/ 5 h 19"/>
                <a:gd name="T10" fmla="*/ 11 w 15"/>
                <a:gd name="T11" fmla="*/ 3 h 19"/>
                <a:gd name="T12" fmla="*/ 12 w 15"/>
                <a:gd name="T13" fmla="*/ 2 h 19"/>
                <a:gd name="T14" fmla="*/ 12 w 15"/>
                <a:gd name="T15" fmla="*/ 1 h 19"/>
                <a:gd name="T16" fmla="*/ 12 w 15"/>
                <a:gd name="T17" fmla="*/ 1 h 19"/>
                <a:gd name="T18" fmla="*/ 12 w 15"/>
                <a:gd name="T19" fmla="*/ 1 h 19"/>
                <a:gd name="T20" fmla="*/ 13 w 15"/>
                <a:gd name="T21" fmla="*/ 0 h 19"/>
                <a:gd name="T22" fmla="*/ 13 w 15"/>
                <a:gd name="T23" fmla="*/ 0 h 19"/>
                <a:gd name="T24" fmla="*/ 13 w 15"/>
                <a:gd name="T25" fmla="*/ 0 h 19"/>
                <a:gd name="T26" fmla="*/ 14 w 15"/>
                <a:gd name="T27" fmla="*/ 0 h 19"/>
                <a:gd name="T28" fmla="*/ 14 w 15"/>
                <a:gd name="T29" fmla="*/ 0 h 19"/>
                <a:gd name="T30" fmla="*/ 14 w 15"/>
                <a:gd name="T31" fmla="*/ 1 h 19"/>
                <a:gd name="T32" fmla="*/ 14 w 15"/>
                <a:gd name="T33" fmla="*/ 1 h 19"/>
                <a:gd name="T34" fmla="*/ 14 w 15"/>
                <a:gd name="T35" fmla="*/ 1 h 19"/>
                <a:gd name="T36" fmla="*/ 15 w 15"/>
                <a:gd name="T37" fmla="*/ 1 h 19"/>
                <a:gd name="T38" fmla="*/ 15 w 15"/>
                <a:gd name="T39" fmla="*/ 1 h 19"/>
                <a:gd name="T40" fmla="*/ 14 w 15"/>
                <a:gd name="T41" fmla="*/ 4 h 19"/>
                <a:gd name="T42" fmla="*/ 12 w 15"/>
                <a:gd name="T43" fmla="*/ 8 h 19"/>
                <a:gd name="T44" fmla="*/ 13 w 15"/>
                <a:gd name="T45" fmla="*/ 10 h 19"/>
                <a:gd name="T46" fmla="*/ 13 w 15"/>
                <a:gd name="T47" fmla="*/ 10 h 19"/>
                <a:gd name="T48" fmla="*/ 13 w 15"/>
                <a:gd name="T49" fmla="*/ 11 h 19"/>
                <a:gd name="T50" fmla="*/ 13 w 15"/>
                <a:gd name="T51" fmla="*/ 11 h 19"/>
                <a:gd name="T52" fmla="*/ 12 w 15"/>
                <a:gd name="T53" fmla="*/ 11 h 19"/>
                <a:gd name="T54" fmla="*/ 12 w 15"/>
                <a:gd name="T55" fmla="*/ 11 h 19"/>
                <a:gd name="T56" fmla="*/ 11 w 15"/>
                <a:gd name="T57" fmla="*/ 11 h 19"/>
                <a:gd name="T58" fmla="*/ 11 w 15"/>
                <a:gd name="T59" fmla="*/ 11 h 19"/>
                <a:gd name="T60" fmla="*/ 11 w 15"/>
                <a:gd name="T61" fmla="*/ 11 h 19"/>
                <a:gd name="T62" fmla="*/ 11 w 15"/>
                <a:gd name="T63" fmla="*/ 11 h 19"/>
                <a:gd name="T64" fmla="*/ 11 w 15"/>
                <a:gd name="T65" fmla="*/ 12 h 19"/>
                <a:gd name="T66" fmla="*/ 11 w 15"/>
                <a:gd name="T67" fmla="*/ 12 h 19"/>
                <a:gd name="T68" fmla="*/ 10 w 15"/>
                <a:gd name="T69" fmla="*/ 13 h 19"/>
                <a:gd name="T70" fmla="*/ 10 w 15"/>
                <a:gd name="T71" fmla="*/ 13 h 19"/>
                <a:gd name="T72" fmla="*/ 10 w 15"/>
                <a:gd name="T73" fmla="*/ 13 h 19"/>
                <a:gd name="T74" fmla="*/ 10 w 15"/>
                <a:gd name="T75" fmla="*/ 12 h 19"/>
                <a:gd name="T76" fmla="*/ 9 w 15"/>
                <a:gd name="T77" fmla="*/ 12 h 19"/>
                <a:gd name="T78" fmla="*/ 9 w 15"/>
                <a:gd name="T79" fmla="*/ 12 h 19"/>
                <a:gd name="T80" fmla="*/ 9 w 15"/>
                <a:gd name="T81" fmla="*/ 14 h 19"/>
                <a:gd name="T82" fmla="*/ 8 w 15"/>
                <a:gd name="T83" fmla="*/ 14 h 19"/>
                <a:gd name="T84" fmla="*/ 8 w 15"/>
                <a:gd name="T85" fmla="*/ 15 h 19"/>
                <a:gd name="T86" fmla="*/ 8 w 15"/>
                <a:gd name="T87" fmla="*/ 14 h 19"/>
                <a:gd name="T88" fmla="*/ 7 w 15"/>
                <a:gd name="T89" fmla="*/ 14 h 19"/>
                <a:gd name="T90" fmla="*/ 7 w 15"/>
                <a:gd name="T91" fmla="*/ 14 h 19"/>
                <a:gd name="T92" fmla="*/ 7 w 15"/>
                <a:gd name="T93" fmla="*/ 15 h 19"/>
                <a:gd name="T94" fmla="*/ 6 w 15"/>
                <a:gd name="T95" fmla="*/ 17 h 19"/>
                <a:gd name="T96" fmla="*/ 5 w 15"/>
                <a:gd name="T97" fmla="*/ 18 h 19"/>
                <a:gd name="T98" fmla="*/ 5 w 15"/>
                <a:gd name="T99" fmla="*/ 16 h 19"/>
                <a:gd name="T100" fmla="*/ 5 w 15"/>
                <a:gd name="T101" fmla="*/ 16 h 19"/>
                <a:gd name="T102" fmla="*/ 5 w 15"/>
                <a:gd name="T103" fmla="*/ 15 h 19"/>
                <a:gd name="T104" fmla="*/ 5 w 15"/>
                <a:gd name="T105" fmla="*/ 15 h 19"/>
                <a:gd name="T106" fmla="*/ 5 w 15"/>
                <a:gd name="T107" fmla="*/ 15 h 19"/>
                <a:gd name="T108" fmla="*/ 4 w 15"/>
                <a:gd name="T109" fmla="*/ 16 h 19"/>
                <a:gd name="T110" fmla="*/ 3 w 15"/>
                <a:gd name="T111" fmla="*/ 17 h 19"/>
                <a:gd name="T112" fmla="*/ 2 w 15"/>
                <a:gd name="T113" fmla="*/ 18 h 19"/>
                <a:gd name="T114" fmla="*/ 0 w 15"/>
                <a:gd name="T115" fmla="*/ 19 h 19"/>
                <a:gd name="T116" fmla="*/ 0 w 15"/>
                <a:gd name="T117"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 h="19">
                  <a:moveTo>
                    <a:pt x="0" y="18"/>
                  </a:moveTo>
                  <a:cubicBezTo>
                    <a:pt x="0" y="17"/>
                    <a:pt x="1" y="16"/>
                    <a:pt x="3" y="15"/>
                  </a:cubicBezTo>
                  <a:cubicBezTo>
                    <a:pt x="8" y="12"/>
                    <a:pt x="10" y="10"/>
                    <a:pt x="10" y="9"/>
                  </a:cubicBezTo>
                  <a:cubicBezTo>
                    <a:pt x="10" y="8"/>
                    <a:pt x="10" y="8"/>
                    <a:pt x="10" y="7"/>
                  </a:cubicBezTo>
                  <a:cubicBezTo>
                    <a:pt x="10" y="6"/>
                    <a:pt x="10" y="6"/>
                    <a:pt x="10" y="5"/>
                  </a:cubicBezTo>
                  <a:cubicBezTo>
                    <a:pt x="10" y="4"/>
                    <a:pt x="10" y="3"/>
                    <a:pt x="11" y="3"/>
                  </a:cubicBezTo>
                  <a:cubicBezTo>
                    <a:pt x="12" y="2"/>
                    <a:pt x="12" y="2"/>
                    <a:pt x="12" y="2"/>
                  </a:cubicBezTo>
                  <a:cubicBezTo>
                    <a:pt x="12" y="2"/>
                    <a:pt x="12" y="1"/>
                    <a:pt x="12" y="1"/>
                  </a:cubicBezTo>
                  <a:cubicBezTo>
                    <a:pt x="12" y="1"/>
                    <a:pt x="12" y="1"/>
                    <a:pt x="12" y="1"/>
                  </a:cubicBezTo>
                  <a:cubicBezTo>
                    <a:pt x="12" y="1"/>
                    <a:pt x="12" y="1"/>
                    <a:pt x="12" y="1"/>
                  </a:cubicBezTo>
                  <a:cubicBezTo>
                    <a:pt x="12" y="0"/>
                    <a:pt x="12" y="0"/>
                    <a:pt x="13" y="0"/>
                  </a:cubicBezTo>
                  <a:cubicBezTo>
                    <a:pt x="13" y="0"/>
                    <a:pt x="13" y="0"/>
                    <a:pt x="13" y="0"/>
                  </a:cubicBezTo>
                  <a:cubicBezTo>
                    <a:pt x="13" y="0"/>
                    <a:pt x="13" y="0"/>
                    <a:pt x="13" y="0"/>
                  </a:cubicBezTo>
                  <a:cubicBezTo>
                    <a:pt x="13" y="0"/>
                    <a:pt x="13" y="0"/>
                    <a:pt x="14" y="0"/>
                  </a:cubicBezTo>
                  <a:cubicBezTo>
                    <a:pt x="14" y="0"/>
                    <a:pt x="14" y="0"/>
                    <a:pt x="14" y="0"/>
                  </a:cubicBezTo>
                  <a:cubicBezTo>
                    <a:pt x="14" y="1"/>
                    <a:pt x="14" y="1"/>
                    <a:pt x="14" y="1"/>
                  </a:cubicBezTo>
                  <a:cubicBezTo>
                    <a:pt x="14" y="1"/>
                    <a:pt x="14" y="1"/>
                    <a:pt x="14" y="1"/>
                  </a:cubicBezTo>
                  <a:cubicBezTo>
                    <a:pt x="14" y="1"/>
                    <a:pt x="14" y="1"/>
                    <a:pt x="14" y="1"/>
                  </a:cubicBezTo>
                  <a:cubicBezTo>
                    <a:pt x="15" y="1"/>
                    <a:pt x="15" y="1"/>
                    <a:pt x="15" y="1"/>
                  </a:cubicBezTo>
                  <a:cubicBezTo>
                    <a:pt x="15" y="1"/>
                    <a:pt x="15" y="1"/>
                    <a:pt x="15" y="1"/>
                  </a:cubicBezTo>
                  <a:cubicBezTo>
                    <a:pt x="15" y="2"/>
                    <a:pt x="15" y="3"/>
                    <a:pt x="14" y="4"/>
                  </a:cubicBezTo>
                  <a:cubicBezTo>
                    <a:pt x="13" y="5"/>
                    <a:pt x="12" y="6"/>
                    <a:pt x="12" y="8"/>
                  </a:cubicBezTo>
                  <a:cubicBezTo>
                    <a:pt x="12" y="8"/>
                    <a:pt x="12" y="9"/>
                    <a:pt x="13" y="10"/>
                  </a:cubicBezTo>
                  <a:cubicBezTo>
                    <a:pt x="13" y="10"/>
                    <a:pt x="13" y="10"/>
                    <a:pt x="13" y="10"/>
                  </a:cubicBezTo>
                  <a:cubicBezTo>
                    <a:pt x="13" y="10"/>
                    <a:pt x="13" y="10"/>
                    <a:pt x="13" y="11"/>
                  </a:cubicBezTo>
                  <a:cubicBezTo>
                    <a:pt x="13" y="11"/>
                    <a:pt x="13" y="11"/>
                    <a:pt x="13" y="11"/>
                  </a:cubicBezTo>
                  <a:cubicBezTo>
                    <a:pt x="12" y="11"/>
                    <a:pt x="12" y="11"/>
                    <a:pt x="12" y="11"/>
                  </a:cubicBezTo>
                  <a:cubicBezTo>
                    <a:pt x="12" y="11"/>
                    <a:pt x="12" y="11"/>
                    <a:pt x="12" y="11"/>
                  </a:cubicBezTo>
                  <a:cubicBezTo>
                    <a:pt x="11" y="11"/>
                    <a:pt x="11" y="11"/>
                    <a:pt x="11" y="11"/>
                  </a:cubicBezTo>
                  <a:cubicBezTo>
                    <a:pt x="11" y="11"/>
                    <a:pt x="11" y="11"/>
                    <a:pt x="11" y="11"/>
                  </a:cubicBezTo>
                  <a:cubicBezTo>
                    <a:pt x="11" y="11"/>
                    <a:pt x="11" y="11"/>
                    <a:pt x="11" y="11"/>
                  </a:cubicBezTo>
                  <a:cubicBezTo>
                    <a:pt x="11" y="11"/>
                    <a:pt x="11" y="11"/>
                    <a:pt x="11" y="11"/>
                  </a:cubicBezTo>
                  <a:cubicBezTo>
                    <a:pt x="11" y="12"/>
                    <a:pt x="11" y="12"/>
                    <a:pt x="11" y="12"/>
                  </a:cubicBezTo>
                  <a:cubicBezTo>
                    <a:pt x="11" y="12"/>
                    <a:pt x="11" y="12"/>
                    <a:pt x="11" y="12"/>
                  </a:cubicBezTo>
                  <a:cubicBezTo>
                    <a:pt x="11" y="13"/>
                    <a:pt x="10" y="13"/>
                    <a:pt x="10" y="13"/>
                  </a:cubicBezTo>
                  <a:cubicBezTo>
                    <a:pt x="10" y="13"/>
                    <a:pt x="10" y="13"/>
                    <a:pt x="10" y="13"/>
                  </a:cubicBezTo>
                  <a:cubicBezTo>
                    <a:pt x="10" y="13"/>
                    <a:pt x="10" y="13"/>
                    <a:pt x="10" y="13"/>
                  </a:cubicBezTo>
                  <a:cubicBezTo>
                    <a:pt x="10" y="12"/>
                    <a:pt x="10" y="12"/>
                    <a:pt x="10" y="12"/>
                  </a:cubicBezTo>
                  <a:cubicBezTo>
                    <a:pt x="10" y="12"/>
                    <a:pt x="9" y="12"/>
                    <a:pt x="9" y="12"/>
                  </a:cubicBezTo>
                  <a:cubicBezTo>
                    <a:pt x="9" y="12"/>
                    <a:pt x="9" y="12"/>
                    <a:pt x="9" y="12"/>
                  </a:cubicBezTo>
                  <a:cubicBezTo>
                    <a:pt x="9" y="13"/>
                    <a:pt x="9" y="14"/>
                    <a:pt x="9" y="14"/>
                  </a:cubicBezTo>
                  <a:cubicBezTo>
                    <a:pt x="8" y="14"/>
                    <a:pt x="8" y="14"/>
                    <a:pt x="8" y="14"/>
                  </a:cubicBezTo>
                  <a:cubicBezTo>
                    <a:pt x="8" y="14"/>
                    <a:pt x="8" y="15"/>
                    <a:pt x="8" y="15"/>
                  </a:cubicBezTo>
                  <a:cubicBezTo>
                    <a:pt x="8" y="15"/>
                    <a:pt x="8" y="14"/>
                    <a:pt x="8" y="14"/>
                  </a:cubicBezTo>
                  <a:cubicBezTo>
                    <a:pt x="7" y="14"/>
                    <a:pt x="7" y="14"/>
                    <a:pt x="7" y="14"/>
                  </a:cubicBezTo>
                  <a:cubicBezTo>
                    <a:pt x="7" y="14"/>
                    <a:pt x="7" y="14"/>
                    <a:pt x="7" y="14"/>
                  </a:cubicBezTo>
                  <a:cubicBezTo>
                    <a:pt x="7" y="14"/>
                    <a:pt x="7" y="14"/>
                    <a:pt x="7" y="15"/>
                  </a:cubicBezTo>
                  <a:cubicBezTo>
                    <a:pt x="7" y="16"/>
                    <a:pt x="7" y="16"/>
                    <a:pt x="6" y="17"/>
                  </a:cubicBezTo>
                  <a:cubicBezTo>
                    <a:pt x="5" y="17"/>
                    <a:pt x="5" y="17"/>
                    <a:pt x="5" y="18"/>
                  </a:cubicBezTo>
                  <a:cubicBezTo>
                    <a:pt x="5" y="17"/>
                    <a:pt x="5" y="17"/>
                    <a:pt x="5" y="16"/>
                  </a:cubicBezTo>
                  <a:cubicBezTo>
                    <a:pt x="5" y="16"/>
                    <a:pt x="5" y="16"/>
                    <a:pt x="5" y="16"/>
                  </a:cubicBezTo>
                  <a:cubicBezTo>
                    <a:pt x="5" y="16"/>
                    <a:pt x="5" y="15"/>
                    <a:pt x="5" y="15"/>
                  </a:cubicBezTo>
                  <a:cubicBezTo>
                    <a:pt x="5" y="15"/>
                    <a:pt x="5" y="15"/>
                    <a:pt x="5" y="15"/>
                  </a:cubicBezTo>
                  <a:cubicBezTo>
                    <a:pt x="5" y="15"/>
                    <a:pt x="5" y="15"/>
                    <a:pt x="5" y="15"/>
                  </a:cubicBezTo>
                  <a:cubicBezTo>
                    <a:pt x="5" y="15"/>
                    <a:pt x="4" y="15"/>
                    <a:pt x="4" y="16"/>
                  </a:cubicBezTo>
                  <a:cubicBezTo>
                    <a:pt x="4" y="16"/>
                    <a:pt x="4" y="16"/>
                    <a:pt x="3" y="17"/>
                  </a:cubicBezTo>
                  <a:cubicBezTo>
                    <a:pt x="3" y="18"/>
                    <a:pt x="3" y="18"/>
                    <a:pt x="2" y="18"/>
                  </a:cubicBezTo>
                  <a:cubicBezTo>
                    <a:pt x="1" y="18"/>
                    <a:pt x="1" y="18"/>
                    <a:pt x="0" y="19"/>
                  </a:cubicBezTo>
                  <a:lnTo>
                    <a:pt x="0" y="18"/>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8" name="Freeform 99">
              <a:extLst>
                <a:ext uri="{FF2B5EF4-FFF2-40B4-BE49-F238E27FC236}">
                  <a16:creationId xmlns:a16="http://schemas.microsoft.com/office/drawing/2014/main" id="{B0BE7562-886D-42DB-9423-1CE17920B495}"/>
                </a:ext>
              </a:extLst>
            </p:cNvPr>
            <p:cNvSpPr>
              <a:spLocks/>
            </p:cNvSpPr>
            <p:nvPr userDrawn="1"/>
          </p:nvSpPr>
          <p:spPr bwMode="auto">
            <a:xfrm>
              <a:off x="347" y="247"/>
              <a:ext cx="14" cy="36"/>
            </a:xfrm>
            <a:custGeom>
              <a:avLst/>
              <a:gdLst>
                <a:gd name="T0" fmla="*/ 2 w 7"/>
                <a:gd name="T1" fmla="*/ 0 h 17"/>
                <a:gd name="T2" fmla="*/ 2 w 7"/>
                <a:gd name="T3" fmla="*/ 0 h 17"/>
                <a:gd name="T4" fmla="*/ 2 w 7"/>
                <a:gd name="T5" fmla="*/ 1 h 17"/>
                <a:gd name="T6" fmla="*/ 2 w 7"/>
                <a:gd name="T7" fmla="*/ 1 h 17"/>
                <a:gd name="T8" fmla="*/ 2 w 7"/>
                <a:gd name="T9" fmla="*/ 2 h 17"/>
                <a:gd name="T10" fmla="*/ 2 w 7"/>
                <a:gd name="T11" fmla="*/ 4 h 17"/>
                <a:gd name="T12" fmla="*/ 2 w 7"/>
                <a:gd name="T13" fmla="*/ 5 h 17"/>
                <a:gd name="T14" fmla="*/ 2 w 7"/>
                <a:gd name="T15" fmla="*/ 5 h 17"/>
                <a:gd name="T16" fmla="*/ 2 w 7"/>
                <a:gd name="T17" fmla="*/ 5 h 17"/>
                <a:gd name="T18" fmla="*/ 2 w 7"/>
                <a:gd name="T19" fmla="*/ 5 h 17"/>
                <a:gd name="T20" fmla="*/ 1 w 7"/>
                <a:gd name="T21" fmla="*/ 4 h 17"/>
                <a:gd name="T22" fmla="*/ 0 w 7"/>
                <a:gd name="T23" fmla="*/ 4 h 17"/>
                <a:gd name="T24" fmla="*/ 1 w 7"/>
                <a:gd name="T25" fmla="*/ 5 h 17"/>
                <a:gd name="T26" fmla="*/ 2 w 7"/>
                <a:gd name="T27" fmla="*/ 7 h 17"/>
                <a:gd name="T28" fmla="*/ 2 w 7"/>
                <a:gd name="T29" fmla="*/ 8 h 17"/>
                <a:gd name="T30" fmla="*/ 2 w 7"/>
                <a:gd name="T31" fmla="*/ 8 h 17"/>
                <a:gd name="T32" fmla="*/ 2 w 7"/>
                <a:gd name="T33" fmla="*/ 8 h 17"/>
                <a:gd name="T34" fmla="*/ 2 w 7"/>
                <a:gd name="T35" fmla="*/ 8 h 17"/>
                <a:gd name="T36" fmla="*/ 1 w 7"/>
                <a:gd name="T37" fmla="*/ 9 h 17"/>
                <a:gd name="T38" fmla="*/ 2 w 7"/>
                <a:gd name="T39" fmla="*/ 10 h 17"/>
                <a:gd name="T40" fmla="*/ 2 w 7"/>
                <a:gd name="T41" fmla="*/ 10 h 17"/>
                <a:gd name="T42" fmla="*/ 2 w 7"/>
                <a:gd name="T43" fmla="*/ 11 h 17"/>
                <a:gd name="T44" fmla="*/ 2 w 7"/>
                <a:gd name="T45" fmla="*/ 11 h 17"/>
                <a:gd name="T46" fmla="*/ 2 w 7"/>
                <a:gd name="T47" fmla="*/ 11 h 17"/>
                <a:gd name="T48" fmla="*/ 2 w 7"/>
                <a:gd name="T49" fmla="*/ 11 h 17"/>
                <a:gd name="T50" fmla="*/ 2 w 7"/>
                <a:gd name="T51" fmla="*/ 11 h 17"/>
                <a:gd name="T52" fmla="*/ 1 w 7"/>
                <a:gd name="T53" fmla="*/ 11 h 17"/>
                <a:gd name="T54" fmla="*/ 1 w 7"/>
                <a:gd name="T55" fmla="*/ 12 h 17"/>
                <a:gd name="T56" fmla="*/ 2 w 7"/>
                <a:gd name="T57" fmla="*/ 13 h 17"/>
                <a:gd name="T58" fmla="*/ 2 w 7"/>
                <a:gd name="T59" fmla="*/ 13 h 17"/>
                <a:gd name="T60" fmla="*/ 2 w 7"/>
                <a:gd name="T61" fmla="*/ 14 h 17"/>
                <a:gd name="T62" fmla="*/ 3 w 7"/>
                <a:gd name="T63" fmla="*/ 14 h 17"/>
                <a:gd name="T64" fmla="*/ 3 w 7"/>
                <a:gd name="T65" fmla="*/ 14 h 17"/>
                <a:gd name="T66" fmla="*/ 3 w 7"/>
                <a:gd name="T67" fmla="*/ 15 h 17"/>
                <a:gd name="T68" fmla="*/ 3 w 7"/>
                <a:gd name="T69" fmla="*/ 15 h 17"/>
                <a:gd name="T70" fmla="*/ 2 w 7"/>
                <a:gd name="T71" fmla="*/ 15 h 17"/>
                <a:gd name="T72" fmla="*/ 2 w 7"/>
                <a:gd name="T73" fmla="*/ 15 h 17"/>
                <a:gd name="T74" fmla="*/ 2 w 7"/>
                <a:gd name="T75" fmla="*/ 15 h 17"/>
                <a:gd name="T76" fmla="*/ 2 w 7"/>
                <a:gd name="T77" fmla="*/ 16 h 17"/>
                <a:gd name="T78" fmla="*/ 3 w 7"/>
                <a:gd name="T79" fmla="*/ 17 h 17"/>
                <a:gd name="T80" fmla="*/ 3 w 7"/>
                <a:gd name="T81" fmla="*/ 17 h 17"/>
                <a:gd name="T82" fmla="*/ 5 w 7"/>
                <a:gd name="T83" fmla="*/ 16 h 17"/>
                <a:gd name="T84" fmla="*/ 7 w 7"/>
                <a:gd name="T85" fmla="*/ 16 h 17"/>
                <a:gd name="T86" fmla="*/ 7 w 7"/>
                <a:gd name="T87" fmla="*/ 16 h 17"/>
                <a:gd name="T88" fmla="*/ 7 w 7"/>
                <a:gd name="T89" fmla="*/ 16 h 17"/>
                <a:gd name="T90" fmla="*/ 7 w 7"/>
                <a:gd name="T91" fmla="*/ 15 h 17"/>
                <a:gd name="T92" fmla="*/ 7 w 7"/>
                <a:gd name="T93" fmla="*/ 14 h 17"/>
                <a:gd name="T94" fmla="*/ 7 w 7"/>
                <a:gd name="T95" fmla="*/ 13 h 17"/>
                <a:gd name="T96" fmla="*/ 7 w 7"/>
                <a:gd name="T97" fmla="*/ 13 h 17"/>
                <a:gd name="T98" fmla="*/ 7 w 7"/>
                <a:gd name="T99" fmla="*/ 13 h 17"/>
                <a:gd name="T100" fmla="*/ 6 w 7"/>
                <a:gd name="T101" fmla="*/ 14 h 17"/>
                <a:gd name="T102" fmla="*/ 3 w 7"/>
                <a:gd name="T103" fmla="*/ 9 h 17"/>
                <a:gd name="T104" fmla="*/ 4 w 7"/>
                <a:gd name="T105" fmla="*/ 4 h 17"/>
                <a:gd name="T106" fmla="*/ 4 w 7"/>
                <a:gd name="T107" fmla="*/ 3 h 17"/>
                <a:gd name="T108" fmla="*/ 2 w 7"/>
                <a:gd name="T10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 h="17">
                  <a:moveTo>
                    <a:pt x="2" y="0"/>
                  </a:moveTo>
                  <a:cubicBezTo>
                    <a:pt x="2" y="0"/>
                    <a:pt x="2" y="0"/>
                    <a:pt x="2" y="0"/>
                  </a:cubicBezTo>
                  <a:cubicBezTo>
                    <a:pt x="2" y="1"/>
                    <a:pt x="2" y="1"/>
                    <a:pt x="2" y="1"/>
                  </a:cubicBezTo>
                  <a:cubicBezTo>
                    <a:pt x="2" y="1"/>
                    <a:pt x="2" y="1"/>
                    <a:pt x="2" y="1"/>
                  </a:cubicBezTo>
                  <a:cubicBezTo>
                    <a:pt x="2" y="2"/>
                    <a:pt x="2" y="2"/>
                    <a:pt x="2" y="2"/>
                  </a:cubicBezTo>
                  <a:cubicBezTo>
                    <a:pt x="2" y="3"/>
                    <a:pt x="2" y="3"/>
                    <a:pt x="2" y="4"/>
                  </a:cubicBezTo>
                  <a:cubicBezTo>
                    <a:pt x="2" y="4"/>
                    <a:pt x="2" y="5"/>
                    <a:pt x="2" y="5"/>
                  </a:cubicBezTo>
                  <a:cubicBezTo>
                    <a:pt x="2" y="5"/>
                    <a:pt x="2" y="5"/>
                    <a:pt x="2" y="5"/>
                  </a:cubicBezTo>
                  <a:cubicBezTo>
                    <a:pt x="2" y="5"/>
                    <a:pt x="2" y="5"/>
                    <a:pt x="2" y="5"/>
                  </a:cubicBezTo>
                  <a:cubicBezTo>
                    <a:pt x="2" y="5"/>
                    <a:pt x="2" y="5"/>
                    <a:pt x="2" y="5"/>
                  </a:cubicBezTo>
                  <a:cubicBezTo>
                    <a:pt x="2" y="4"/>
                    <a:pt x="1" y="4"/>
                    <a:pt x="1" y="4"/>
                  </a:cubicBezTo>
                  <a:cubicBezTo>
                    <a:pt x="0" y="4"/>
                    <a:pt x="0" y="4"/>
                    <a:pt x="0" y="4"/>
                  </a:cubicBezTo>
                  <a:cubicBezTo>
                    <a:pt x="1" y="5"/>
                    <a:pt x="1" y="5"/>
                    <a:pt x="1" y="5"/>
                  </a:cubicBezTo>
                  <a:cubicBezTo>
                    <a:pt x="1" y="7"/>
                    <a:pt x="1" y="7"/>
                    <a:pt x="2" y="7"/>
                  </a:cubicBezTo>
                  <a:cubicBezTo>
                    <a:pt x="2" y="8"/>
                    <a:pt x="2" y="8"/>
                    <a:pt x="2" y="8"/>
                  </a:cubicBezTo>
                  <a:cubicBezTo>
                    <a:pt x="2" y="8"/>
                    <a:pt x="2" y="8"/>
                    <a:pt x="2" y="8"/>
                  </a:cubicBezTo>
                  <a:cubicBezTo>
                    <a:pt x="2" y="8"/>
                    <a:pt x="2" y="8"/>
                    <a:pt x="2" y="8"/>
                  </a:cubicBezTo>
                  <a:cubicBezTo>
                    <a:pt x="2" y="8"/>
                    <a:pt x="2" y="8"/>
                    <a:pt x="2" y="8"/>
                  </a:cubicBezTo>
                  <a:cubicBezTo>
                    <a:pt x="2" y="8"/>
                    <a:pt x="1" y="9"/>
                    <a:pt x="1" y="9"/>
                  </a:cubicBezTo>
                  <a:cubicBezTo>
                    <a:pt x="1" y="9"/>
                    <a:pt x="1" y="10"/>
                    <a:pt x="2" y="10"/>
                  </a:cubicBezTo>
                  <a:cubicBezTo>
                    <a:pt x="2" y="10"/>
                    <a:pt x="2" y="10"/>
                    <a:pt x="2" y="10"/>
                  </a:cubicBezTo>
                  <a:cubicBezTo>
                    <a:pt x="2" y="11"/>
                    <a:pt x="2" y="11"/>
                    <a:pt x="2" y="11"/>
                  </a:cubicBezTo>
                  <a:cubicBezTo>
                    <a:pt x="2" y="11"/>
                    <a:pt x="2" y="11"/>
                    <a:pt x="2" y="11"/>
                  </a:cubicBezTo>
                  <a:cubicBezTo>
                    <a:pt x="2" y="11"/>
                    <a:pt x="2" y="11"/>
                    <a:pt x="2" y="11"/>
                  </a:cubicBezTo>
                  <a:cubicBezTo>
                    <a:pt x="2" y="11"/>
                    <a:pt x="2" y="11"/>
                    <a:pt x="2" y="11"/>
                  </a:cubicBezTo>
                  <a:cubicBezTo>
                    <a:pt x="2" y="11"/>
                    <a:pt x="2" y="11"/>
                    <a:pt x="2" y="11"/>
                  </a:cubicBezTo>
                  <a:cubicBezTo>
                    <a:pt x="1" y="11"/>
                    <a:pt x="1" y="11"/>
                    <a:pt x="1" y="11"/>
                  </a:cubicBezTo>
                  <a:cubicBezTo>
                    <a:pt x="1" y="12"/>
                    <a:pt x="1" y="12"/>
                    <a:pt x="1" y="12"/>
                  </a:cubicBezTo>
                  <a:cubicBezTo>
                    <a:pt x="2" y="13"/>
                    <a:pt x="2" y="13"/>
                    <a:pt x="2" y="13"/>
                  </a:cubicBezTo>
                  <a:cubicBezTo>
                    <a:pt x="2" y="13"/>
                    <a:pt x="2" y="13"/>
                    <a:pt x="2" y="13"/>
                  </a:cubicBezTo>
                  <a:cubicBezTo>
                    <a:pt x="2" y="14"/>
                    <a:pt x="2" y="14"/>
                    <a:pt x="2" y="14"/>
                  </a:cubicBezTo>
                  <a:cubicBezTo>
                    <a:pt x="3" y="14"/>
                    <a:pt x="3" y="14"/>
                    <a:pt x="3" y="14"/>
                  </a:cubicBezTo>
                  <a:cubicBezTo>
                    <a:pt x="3" y="14"/>
                    <a:pt x="3" y="14"/>
                    <a:pt x="3" y="14"/>
                  </a:cubicBezTo>
                  <a:cubicBezTo>
                    <a:pt x="3" y="15"/>
                    <a:pt x="3" y="15"/>
                    <a:pt x="3" y="15"/>
                  </a:cubicBezTo>
                  <a:cubicBezTo>
                    <a:pt x="3" y="15"/>
                    <a:pt x="3" y="15"/>
                    <a:pt x="3" y="15"/>
                  </a:cubicBezTo>
                  <a:cubicBezTo>
                    <a:pt x="2" y="15"/>
                    <a:pt x="2" y="15"/>
                    <a:pt x="2" y="15"/>
                  </a:cubicBezTo>
                  <a:cubicBezTo>
                    <a:pt x="2" y="15"/>
                    <a:pt x="2" y="15"/>
                    <a:pt x="2" y="15"/>
                  </a:cubicBezTo>
                  <a:cubicBezTo>
                    <a:pt x="2" y="15"/>
                    <a:pt x="2" y="15"/>
                    <a:pt x="2" y="15"/>
                  </a:cubicBezTo>
                  <a:cubicBezTo>
                    <a:pt x="2" y="16"/>
                    <a:pt x="2" y="16"/>
                    <a:pt x="2" y="16"/>
                  </a:cubicBezTo>
                  <a:cubicBezTo>
                    <a:pt x="2" y="17"/>
                    <a:pt x="3" y="17"/>
                    <a:pt x="3" y="17"/>
                  </a:cubicBezTo>
                  <a:cubicBezTo>
                    <a:pt x="3" y="17"/>
                    <a:pt x="3" y="17"/>
                    <a:pt x="3" y="17"/>
                  </a:cubicBezTo>
                  <a:cubicBezTo>
                    <a:pt x="3" y="16"/>
                    <a:pt x="4" y="16"/>
                    <a:pt x="5" y="16"/>
                  </a:cubicBezTo>
                  <a:cubicBezTo>
                    <a:pt x="6" y="16"/>
                    <a:pt x="6" y="16"/>
                    <a:pt x="7" y="16"/>
                  </a:cubicBezTo>
                  <a:cubicBezTo>
                    <a:pt x="7" y="16"/>
                    <a:pt x="7" y="16"/>
                    <a:pt x="7" y="16"/>
                  </a:cubicBezTo>
                  <a:cubicBezTo>
                    <a:pt x="7" y="16"/>
                    <a:pt x="7" y="16"/>
                    <a:pt x="7" y="16"/>
                  </a:cubicBezTo>
                  <a:cubicBezTo>
                    <a:pt x="7" y="15"/>
                    <a:pt x="7" y="15"/>
                    <a:pt x="7" y="15"/>
                  </a:cubicBezTo>
                  <a:cubicBezTo>
                    <a:pt x="7" y="14"/>
                    <a:pt x="7" y="14"/>
                    <a:pt x="7" y="14"/>
                  </a:cubicBezTo>
                  <a:cubicBezTo>
                    <a:pt x="7" y="13"/>
                    <a:pt x="7" y="13"/>
                    <a:pt x="7" y="13"/>
                  </a:cubicBezTo>
                  <a:cubicBezTo>
                    <a:pt x="7" y="13"/>
                    <a:pt x="7" y="13"/>
                    <a:pt x="7" y="13"/>
                  </a:cubicBezTo>
                  <a:cubicBezTo>
                    <a:pt x="7" y="13"/>
                    <a:pt x="7" y="13"/>
                    <a:pt x="7" y="13"/>
                  </a:cubicBezTo>
                  <a:cubicBezTo>
                    <a:pt x="7" y="14"/>
                    <a:pt x="6" y="14"/>
                    <a:pt x="6" y="14"/>
                  </a:cubicBezTo>
                  <a:cubicBezTo>
                    <a:pt x="4" y="14"/>
                    <a:pt x="3" y="12"/>
                    <a:pt x="3" y="9"/>
                  </a:cubicBezTo>
                  <a:cubicBezTo>
                    <a:pt x="3" y="8"/>
                    <a:pt x="3" y="6"/>
                    <a:pt x="4" y="4"/>
                  </a:cubicBezTo>
                  <a:cubicBezTo>
                    <a:pt x="4" y="3"/>
                    <a:pt x="4" y="3"/>
                    <a:pt x="4" y="3"/>
                  </a:cubicBezTo>
                  <a:cubicBezTo>
                    <a:pt x="4" y="2"/>
                    <a:pt x="3" y="1"/>
                    <a:pt x="2" y="0"/>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9" name="Freeform 100">
              <a:extLst>
                <a:ext uri="{FF2B5EF4-FFF2-40B4-BE49-F238E27FC236}">
                  <a16:creationId xmlns:a16="http://schemas.microsoft.com/office/drawing/2014/main" id="{8BA8CE21-E201-46B0-99C9-9C7E5CB555F7}"/>
                </a:ext>
              </a:extLst>
            </p:cNvPr>
            <p:cNvSpPr>
              <a:spLocks/>
            </p:cNvSpPr>
            <p:nvPr userDrawn="1"/>
          </p:nvSpPr>
          <p:spPr bwMode="auto">
            <a:xfrm>
              <a:off x="355" y="258"/>
              <a:ext cx="2" cy="6"/>
            </a:xfrm>
            <a:custGeom>
              <a:avLst/>
              <a:gdLst>
                <a:gd name="T0" fmla="*/ 0 w 1"/>
                <a:gd name="T1" fmla="*/ 3 h 3"/>
                <a:gd name="T2" fmla="*/ 1 w 1"/>
                <a:gd name="T3" fmla="*/ 2 h 3"/>
                <a:gd name="T4" fmla="*/ 1 w 1"/>
                <a:gd name="T5" fmla="*/ 2 h 3"/>
                <a:gd name="T6" fmla="*/ 1 w 1"/>
                <a:gd name="T7" fmla="*/ 1 h 3"/>
                <a:gd name="T8" fmla="*/ 1 w 1"/>
                <a:gd name="T9" fmla="*/ 0 h 3"/>
                <a:gd name="T10" fmla="*/ 1 w 1"/>
                <a:gd name="T11" fmla="*/ 0 h 3"/>
                <a:gd name="T12" fmla="*/ 0 w 1"/>
                <a:gd name="T13" fmla="*/ 1 h 3"/>
                <a:gd name="T14" fmla="*/ 0 w 1"/>
                <a:gd name="T15" fmla="*/ 1 h 3"/>
                <a:gd name="T16" fmla="*/ 0 w 1"/>
                <a:gd name="T17" fmla="*/ 2 h 3"/>
                <a:gd name="T18" fmla="*/ 0 w 1"/>
                <a:gd name="T19" fmla="*/ 2 h 3"/>
                <a:gd name="T20" fmla="*/ 0 w 1"/>
                <a:gd name="T2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 h="3">
                  <a:moveTo>
                    <a:pt x="0" y="3"/>
                  </a:moveTo>
                  <a:cubicBezTo>
                    <a:pt x="1" y="2"/>
                    <a:pt x="1" y="2"/>
                    <a:pt x="1" y="2"/>
                  </a:cubicBezTo>
                  <a:cubicBezTo>
                    <a:pt x="1" y="2"/>
                    <a:pt x="1" y="2"/>
                    <a:pt x="1" y="2"/>
                  </a:cubicBezTo>
                  <a:cubicBezTo>
                    <a:pt x="1" y="2"/>
                    <a:pt x="1" y="1"/>
                    <a:pt x="1" y="1"/>
                  </a:cubicBezTo>
                  <a:cubicBezTo>
                    <a:pt x="1" y="1"/>
                    <a:pt x="1" y="1"/>
                    <a:pt x="1" y="0"/>
                  </a:cubicBezTo>
                  <a:cubicBezTo>
                    <a:pt x="1" y="0"/>
                    <a:pt x="1" y="0"/>
                    <a:pt x="1" y="0"/>
                  </a:cubicBezTo>
                  <a:cubicBezTo>
                    <a:pt x="1" y="0"/>
                    <a:pt x="0" y="0"/>
                    <a:pt x="0" y="1"/>
                  </a:cubicBezTo>
                  <a:cubicBezTo>
                    <a:pt x="0" y="1"/>
                    <a:pt x="0" y="1"/>
                    <a:pt x="0" y="1"/>
                  </a:cubicBezTo>
                  <a:cubicBezTo>
                    <a:pt x="0" y="2"/>
                    <a:pt x="0" y="2"/>
                    <a:pt x="0" y="2"/>
                  </a:cubicBezTo>
                  <a:cubicBezTo>
                    <a:pt x="0" y="2"/>
                    <a:pt x="0" y="2"/>
                    <a:pt x="0" y="2"/>
                  </a:cubicBezTo>
                  <a:lnTo>
                    <a:pt x="0" y="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0" name="Freeform 101">
              <a:extLst>
                <a:ext uri="{FF2B5EF4-FFF2-40B4-BE49-F238E27FC236}">
                  <a16:creationId xmlns:a16="http://schemas.microsoft.com/office/drawing/2014/main" id="{197D64E6-699A-464A-9EDE-6B1F175D7C79}"/>
                </a:ext>
              </a:extLst>
            </p:cNvPr>
            <p:cNvSpPr>
              <a:spLocks/>
            </p:cNvSpPr>
            <p:nvPr userDrawn="1"/>
          </p:nvSpPr>
          <p:spPr bwMode="auto">
            <a:xfrm>
              <a:off x="349" y="291"/>
              <a:ext cx="8" cy="5"/>
            </a:xfrm>
            <a:custGeom>
              <a:avLst/>
              <a:gdLst>
                <a:gd name="T0" fmla="*/ 0 w 4"/>
                <a:gd name="T1" fmla="*/ 1 h 2"/>
                <a:gd name="T2" fmla="*/ 1 w 4"/>
                <a:gd name="T3" fmla="*/ 1 h 2"/>
                <a:gd name="T4" fmla="*/ 2 w 4"/>
                <a:gd name="T5" fmla="*/ 2 h 2"/>
                <a:gd name="T6" fmla="*/ 3 w 4"/>
                <a:gd name="T7" fmla="*/ 2 h 2"/>
                <a:gd name="T8" fmla="*/ 3 w 4"/>
                <a:gd name="T9" fmla="*/ 2 h 2"/>
                <a:gd name="T10" fmla="*/ 4 w 4"/>
                <a:gd name="T11" fmla="*/ 2 h 2"/>
                <a:gd name="T12" fmla="*/ 4 w 4"/>
                <a:gd name="T13" fmla="*/ 1 h 2"/>
                <a:gd name="T14" fmla="*/ 3 w 4"/>
                <a:gd name="T15" fmla="*/ 1 h 2"/>
                <a:gd name="T16" fmla="*/ 2 w 4"/>
                <a:gd name="T17" fmla="*/ 0 h 2"/>
                <a:gd name="T18" fmla="*/ 2 w 4"/>
                <a:gd name="T19" fmla="*/ 0 h 2"/>
                <a:gd name="T20" fmla="*/ 0 w 4"/>
                <a:gd name="T21"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2">
                  <a:moveTo>
                    <a:pt x="0" y="1"/>
                  </a:moveTo>
                  <a:cubicBezTo>
                    <a:pt x="1" y="1"/>
                    <a:pt x="1" y="1"/>
                    <a:pt x="1" y="1"/>
                  </a:cubicBezTo>
                  <a:cubicBezTo>
                    <a:pt x="1" y="2"/>
                    <a:pt x="2" y="2"/>
                    <a:pt x="2" y="2"/>
                  </a:cubicBezTo>
                  <a:cubicBezTo>
                    <a:pt x="3" y="2"/>
                    <a:pt x="3" y="2"/>
                    <a:pt x="3" y="2"/>
                  </a:cubicBezTo>
                  <a:cubicBezTo>
                    <a:pt x="3" y="2"/>
                    <a:pt x="3" y="2"/>
                    <a:pt x="3" y="2"/>
                  </a:cubicBezTo>
                  <a:cubicBezTo>
                    <a:pt x="4" y="2"/>
                    <a:pt x="4" y="2"/>
                    <a:pt x="4" y="2"/>
                  </a:cubicBezTo>
                  <a:cubicBezTo>
                    <a:pt x="4" y="2"/>
                    <a:pt x="4" y="1"/>
                    <a:pt x="4" y="1"/>
                  </a:cubicBezTo>
                  <a:cubicBezTo>
                    <a:pt x="4" y="1"/>
                    <a:pt x="4" y="1"/>
                    <a:pt x="3" y="1"/>
                  </a:cubicBezTo>
                  <a:cubicBezTo>
                    <a:pt x="3" y="1"/>
                    <a:pt x="3" y="1"/>
                    <a:pt x="2" y="0"/>
                  </a:cubicBezTo>
                  <a:cubicBezTo>
                    <a:pt x="2" y="0"/>
                    <a:pt x="2" y="0"/>
                    <a:pt x="2" y="0"/>
                  </a:cubicBezTo>
                  <a:cubicBezTo>
                    <a:pt x="1" y="0"/>
                    <a:pt x="1" y="0"/>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1" name="Freeform 102">
              <a:extLst>
                <a:ext uri="{FF2B5EF4-FFF2-40B4-BE49-F238E27FC236}">
                  <a16:creationId xmlns:a16="http://schemas.microsoft.com/office/drawing/2014/main" id="{FFDCB4DF-6892-45B7-8072-FDB5F6CACFDF}"/>
                </a:ext>
              </a:extLst>
            </p:cNvPr>
            <p:cNvSpPr>
              <a:spLocks/>
            </p:cNvSpPr>
            <p:nvPr userDrawn="1"/>
          </p:nvSpPr>
          <p:spPr bwMode="auto">
            <a:xfrm>
              <a:off x="359" y="308"/>
              <a:ext cx="6" cy="7"/>
            </a:xfrm>
            <a:custGeom>
              <a:avLst/>
              <a:gdLst>
                <a:gd name="T0" fmla="*/ 0 w 3"/>
                <a:gd name="T1" fmla="*/ 2 h 3"/>
                <a:gd name="T2" fmla="*/ 2 w 3"/>
                <a:gd name="T3" fmla="*/ 0 h 3"/>
                <a:gd name="T4" fmla="*/ 3 w 3"/>
                <a:gd name="T5" fmla="*/ 1 h 3"/>
                <a:gd name="T6" fmla="*/ 2 w 3"/>
                <a:gd name="T7" fmla="*/ 1 h 3"/>
                <a:gd name="T8" fmla="*/ 1 w 3"/>
                <a:gd name="T9" fmla="*/ 2 h 3"/>
                <a:gd name="T10" fmla="*/ 0 w 3"/>
                <a:gd name="T11" fmla="*/ 3 h 3"/>
                <a:gd name="T12" fmla="*/ 0 w 3"/>
                <a:gd name="T13" fmla="*/ 2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0" y="2"/>
                  </a:moveTo>
                  <a:cubicBezTo>
                    <a:pt x="0" y="1"/>
                    <a:pt x="1" y="0"/>
                    <a:pt x="2" y="0"/>
                  </a:cubicBezTo>
                  <a:cubicBezTo>
                    <a:pt x="3" y="0"/>
                    <a:pt x="3" y="0"/>
                    <a:pt x="3" y="1"/>
                  </a:cubicBezTo>
                  <a:cubicBezTo>
                    <a:pt x="3" y="1"/>
                    <a:pt x="3" y="1"/>
                    <a:pt x="2" y="1"/>
                  </a:cubicBezTo>
                  <a:cubicBezTo>
                    <a:pt x="2" y="1"/>
                    <a:pt x="2" y="2"/>
                    <a:pt x="1" y="2"/>
                  </a:cubicBezTo>
                  <a:cubicBezTo>
                    <a:pt x="1" y="2"/>
                    <a:pt x="0" y="2"/>
                    <a:pt x="0" y="3"/>
                  </a:cubicBezTo>
                  <a:lnTo>
                    <a:pt x="0" y="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2" name="Freeform 103">
              <a:extLst>
                <a:ext uri="{FF2B5EF4-FFF2-40B4-BE49-F238E27FC236}">
                  <a16:creationId xmlns:a16="http://schemas.microsoft.com/office/drawing/2014/main" id="{7251C93A-FAD9-488A-A2E9-F4867EE027EB}"/>
                </a:ext>
              </a:extLst>
            </p:cNvPr>
            <p:cNvSpPr>
              <a:spLocks/>
            </p:cNvSpPr>
            <p:nvPr userDrawn="1"/>
          </p:nvSpPr>
          <p:spPr bwMode="auto">
            <a:xfrm>
              <a:off x="388" y="291"/>
              <a:ext cx="7" cy="5"/>
            </a:xfrm>
            <a:custGeom>
              <a:avLst/>
              <a:gdLst>
                <a:gd name="T0" fmla="*/ 0 w 3"/>
                <a:gd name="T1" fmla="*/ 2 h 2"/>
                <a:gd name="T2" fmla="*/ 1 w 3"/>
                <a:gd name="T3" fmla="*/ 2 h 2"/>
                <a:gd name="T4" fmla="*/ 1 w 3"/>
                <a:gd name="T5" fmla="*/ 2 h 2"/>
                <a:gd name="T6" fmla="*/ 2 w 3"/>
                <a:gd name="T7" fmla="*/ 1 h 2"/>
                <a:gd name="T8" fmla="*/ 2 w 3"/>
                <a:gd name="T9" fmla="*/ 1 h 2"/>
                <a:gd name="T10" fmla="*/ 3 w 3"/>
                <a:gd name="T11" fmla="*/ 0 h 2"/>
                <a:gd name="T12" fmla="*/ 2 w 3"/>
                <a:gd name="T13" fmla="*/ 0 h 2"/>
                <a:gd name="T14" fmla="*/ 0 w 3"/>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
                  <a:moveTo>
                    <a:pt x="0" y="2"/>
                  </a:moveTo>
                  <a:cubicBezTo>
                    <a:pt x="0" y="2"/>
                    <a:pt x="0" y="2"/>
                    <a:pt x="1" y="2"/>
                  </a:cubicBezTo>
                  <a:cubicBezTo>
                    <a:pt x="1" y="2"/>
                    <a:pt x="1" y="2"/>
                    <a:pt x="1" y="2"/>
                  </a:cubicBezTo>
                  <a:cubicBezTo>
                    <a:pt x="1" y="2"/>
                    <a:pt x="2" y="2"/>
                    <a:pt x="2" y="1"/>
                  </a:cubicBezTo>
                  <a:cubicBezTo>
                    <a:pt x="2" y="1"/>
                    <a:pt x="2" y="1"/>
                    <a:pt x="2" y="1"/>
                  </a:cubicBezTo>
                  <a:cubicBezTo>
                    <a:pt x="3" y="1"/>
                    <a:pt x="3" y="1"/>
                    <a:pt x="3" y="0"/>
                  </a:cubicBezTo>
                  <a:cubicBezTo>
                    <a:pt x="3" y="0"/>
                    <a:pt x="3" y="0"/>
                    <a:pt x="2" y="0"/>
                  </a:cubicBezTo>
                  <a:cubicBezTo>
                    <a:pt x="1" y="0"/>
                    <a:pt x="0" y="1"/>
                    <a:pt x="0" y="2"/>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3" name="Freeform 104">
              <a:extLst>
                <a:ext uri="{FF2B5EF4-FFF2-40B4-BE49-F238E27FC236}">
                  <a16:creationId xmlns:a16="http://schemas.microsoft.com/office/drawing/2014/main" id="{33772A02-2A49-4ECC-86F2-139131E0D095}"/>
                </a:ext>
              </a:extLst>
            </p:cNvPr>
            <p:cNvSpPr>
              <a:spLocks/>
            </p:cNvSpPr>
            <p:nvPr userDrawn="1"/>
          </p:nvSpPr>
          <p:spPr bwMode="auto">
            <a:xfrm>
              <a:off x="365" y="251"/>
              <a:ext cx="5" cy="7"/>
            </a:xfrm>
            <a:custGeom>
              <a:avLst/>
              <a:gdLst>
                <a:gd name="T0" fmla="*/ 0 w 2"/>
                <a:gd name="T1" fmla="*/ 0 h 3"/>
                <a:gd name="T2" fmla="*/ 1 w 2"/>
                <a:gd name="T3" fmla="*/ 0 h 3"/>
                <a:gd name="T4" fmla="*/ 2 w 2"/>
                <a:gd name="T5" fmla="*/ 1 h 3"/>
                <a:gd name="T6" fmla="*/ 2 w 2"/>
                <a:gd name="T7" fmla="*/ 1 h 3"/>
                <a:gd name="T8" fmla="*/ 2 w 2"/>
                <a:gd name="T9" fmla="*/ 2 h 3"/>
                <a:gd name="T10" fmla="*/ 2 w 2"/>
                <a:gd name="T11" fmla="*/ 2 h 3"/>
                <a:gd name="T12" fmla="*/ 2 w 2"/>
                <a:gd name="T13" fmla="*/ 3 h 3"/>
                <a:gd name="T14" fmla="*/ 1 w 2"/>
                <a:gd name="T15" fmla="*/ 2 h 3"/>
                <a:gd name="T16" fmla="*/ 0 w 2"/>
                <a:gd name="T17" fmla="*/ 0 h 3"/>
                <a:gd name="T18" fmla="*/ 0 w 2"/>
                <a:gd name="T19" fmla="*/ 0 h 3"/>
                <a:gd name="T20" fmla="*/ 0 w 2"/>
                <a:gd name="T2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3">
                  <a:moveTo>
                    <a:pt x="0" y="0"/>
                  </a:moveTo>
                  <a:cubicBezTo>
                    <a:pt x="1" y="0"/>
                    <a:pt x="1" y="0"/>
                    <a:pt x="1" y="0"/>
                  </a:cubicBezTo>
                  <a:cubicBezTo>
                    <a:pt x="1" y="1"/>
                    <a:pt x="1" y="1"/>
                    <a:pt x="2" y="1"/>
                  </a:cubicBezTo>
                  <a:cubicBezTo>
                    <a:pt x="2" y="1"/>
                    <a:pt x="2" y="1"/>
                    <a:pt x="2" y="1"/>
                  </a:cubicBezTo>
                  <a:cubicBezTo>
                    <a:pt x="2" y="1"/>
                    <a:pt x="2" y="2"/>
                    <a:pt x="2" y="2"/>
                  </a:cubicBezTo>
                  <a:cubicBezTo>
                    <a:pt x="2" y="2"/>
                    <a:pt x="2" y="2"/>
                    <a:pt x="2" y="2"/>
                  </a:cubicBezTo>
                  <a:cubicBezTo>
                    <a:pt x="2" y="3"/>
                    <a:pt x="2" y="3"/>
                    <a:pt x="2" y="3"/>
                  </a:cubicBezTo>
                  <a:cubicBezTo>
                    <a:pt x="1" y="3"/>
                    <a:pt x="1" y="2"/>
                    <a:pt x="1" y="2"/>
                  </a:cubicBezTo>
                  <a:cubicBezTo>
                    <a:pt x="1" y="1"/>
                    <a:pt x="0" y="1"/>
                    <a:pt x="0" y="0"/>
                  </a:cubicBezTo>
                  <a:cubicBezTo>
                    <a:pt x="0" y="0"/>
                    <a:pt x="0" y="0"/>
                    <a:pt x="0" y="0"/>
                  </a:cubicBezTo>
                  <a:cubicBezTo>
                    <a:pt x="0" y="0"/>
                    <a:pt x="0" y="0"/>
                    <a:pt x="0" y="0"/>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4" name="Freeform 105">
              <a:extLst>
                <a:ext uri="{FF2B5EF4-FFF2-40B4-BE49-F238E27FC236}">
                  <a16:creationId xmlns:a16="http://schemas.microsoft.com/office/drawing/2014/main" id="{FF7A79F0-0860-46B1-A897-50858140C5FD}"/>
                </a:ext>
              </a:extLst>
            </p:cNvPr>
            <p:cNvSpPr>
              <a:spLocks/>
            </p:cNvSpPr>
            <p:nvPr userDrawn="1"/>
          </p:nvSpPr>
          <p:spPr bwMode="auto">
            <a:xfrm>
              <a:off x="372" y="251"/>
              <a:ext cx="4" cy="7"/>
            </a:xfrm>
            <a:custGeom>
              <a:avLst/>
              <a:gdLst>
                <a:gd name="T0" fmla="*/ 2 w 2"/>
                <a:gd name="T1" fmla="*/ 1 h 3"/>
                <a:gd name="T2" fmla="*/ 1 w 2"/>
                <a:gd name="T3" fmla="*/ 2 h 3"/>
                <a:gd name="T4" fmla="*/ 1 w 2"/>
                <a:gd name="T5" fmla="*/ 3 h 3"/>
                <a:gd name="T6" fmla="*/ 1 w 2"/>
                <a:gd name="T7" fmla="*/ 3 h 3"/>
                <a:gd name="T8" fmla="*/ 1 w 2"/>
                <a:gd name="T9" fmla="*/ 3 h 3"/>
                <a:gd name="T10" fmla="*/ 0 w 2"/>
                <a:gd name="T11" fmla="*/ 3 h 3"/>
                <a:gd name="T12" fmla="*/ 0 w 2"/>
                <a:gd name="T13" fmla="*/ 2 h 3"/>
                <a:gd name="T14" fmla="*/ 0 w 2"/>
                <a:gd name="T15" fmla="*/ 1 h 3"/>
                <a:gd name="T16" fmla="*/ 0 w 2"/>
                <a:gd name="T17" fmla="*/ 1 h 3"/>
                <a:gd name="T18" fmla="*/ 1 w 2"/>
                <a:gd name="T19" fmla="*/ 1 h 3"/>
                <a:gd name="T20" fmla="*/ 1 w 2"/>
                <a:gd name="T21" fmla="*/ 1 h 3"/>
                <a:gd name="T22" fmla="*/ 2 w 2"/>
                <a:gd name="T23" fmla="*/ 0 h 3"/>
                <a:gd name="T24" fmla="*/ 2 w 2"/>
                <a:gd name="T25" fmla="*/ 0 h 3"/>
                <a:gd name="T26" fmla="*/ 2 w 2"/>
                <a:gd name="T27" fmla="*/ 0 h 3"/>
                <a:gd name="T28" fmla="*/ 2 w 2"/>
                <a:gd name="T29"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 h="3">
                  <a:moveTo>
                    <a:pt x="2" y="1"/>
                  </a:moveTo>
                  <a:cubicBezTo>
                    <a:pt x="1" y="2"/>
                    <a:pt x="1" y="2"/>
                    <a:pt x="1" y="2"/>
                  </a:cubicBezTo>
                  <a:cubicBezTo>
                    <a:pt x="1" y="2"/>
                    <a:pt x="1" y="3"/>
                    <a:pt x="1" y="3"/>
                  </a:cubicBezTo>
                  <a:cubicBezTo>
                    <a:pt x="1" y="3"/>
                    <a:pt x="1" y="3"/>
                    <a:pt x="1" y="3"/>
                  </a:cubicBezTo>
                  <a:cubicBezTo>
                    <a:pt x="1" y="3"/>
                    <a:pt x="1" y="3"/>
                    <a:pt x="1" y="3"/>
                  </a:cubicBezTo>
                  <a:cubicBezTo>
                    <a:pt x="0" y="3"/>
                    <a:pt x="0" y="3"/>
                    <a:pt x="0" y="3"/>
                  </a:cubicBezTo>
                  <a:cubicBezTo>
                    <a:pt x="0" y="2"/>
                    <a:pt x="0" y="2"/>
                    <a:pt x="0" y="2"/>
                  </a:cubicBezTo>
                  <a:cubicBezTo>
                    <a:pt x="0" y="1"/>
                    <a:pt x="0" y="1"/>
                    <a:pt x="0" y="1"/>
                  </a:cubicBezTo>
                  <a:cubicBezTo>
                    <a:pt x="0" y="1"/>
                    <a:pt x="0" y="1"/>
                    <a:pt x="0" y="1"/>
                  </a:cubicBezTo>
                  <a:cubicBezTo>
                    <a:pt x="0" y="1"/>
                    <a:pt x="0" y="1"/>
                    <a:pt x="1" y="1"/>
                  </a:cubicBezTo>
                  <a:cubicBezTo>
                    <a:pt x="1" y="1"/>
                    <a:pt x="1" y="1"/>
                    <a:pt x="1" y="1"/>
                  </a:cubicBezTo>
                  <a:cubicBezTo>
                    <a:pt x="2" y="0"/>
                    <a:pt x="2" y="0"/>
                    <a:pt x="2" y="0"/>
                  </a:cubicBezTo>
                  <a:cubicBezTo>
                    <a:pt x="2" y="0"/>
                    <a:pt x="2" y="0"/>
                    <a:pt x="2" y="0"/>
                  </a:cubicBezTo>
                  <a:cubicBezTo>
                    <a:pt x="2" y="0"/>
                    <a:pt x="2" y="0"/>
                    <a:pt x="2" y="0"/>
                  </a:cubicBezTo>
                  <a:cubicBezTo>
                    <a:pt x="2" y="1"/>
                    <a:pt x="2" y="1"/>
                    <a:pt x="2" y="1"/>
                  </a:cubicBez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5" name="Freeform 106">
              <a:extLst>
                <a:ext uri="{FF2B5EF4-FFF2-40B4-BE49-F238E27FC236}">
                  <a16:creationId xmlns:a16="http://schemas.microsoft.com/office/drawing/2014/main" id="{2D6A6B62-B66D-47F5-9AB2-96874CC93E8E}"/>
                </a:ext>
              </a:extLst>
            </p:cNvPr>
            <p:cNvSpPr>
              <a:spLocks/>
            </p:cNvSpPr>
            <p:nvPr userDrawn="1"/>
          </p:nvSpPr>
          <p:spPr bwMode="auto">
            <a:xfrm>
              <a:off x="367" y="260"/>
              <a:ext cx="9" cy="6"/>
            </a:xfrm>
            <a:custGeom>
              <a:avLst/>
              <a:gdLst>
                <a:gd name="T0" fmla="*/ 1 w 4"/>
                <a:gd name="T1" fmla="*/ 0 h 3"/>
                <a:gd name="T2" fmla="*/ 1 w 4"/>
                <a:gd name="T3" fmla="*/ 0 h 3"/>
                <a:gd name="T4" fmla="*/ 2 w 4"/>
                <a:gd name="T5" fmla="*/ 0 h 3"/>
                <a:gd name="T6" fmla="*/ 2 w 4"/>
                <a:gd name="T7" fmla="*/ 0 h 3"/>
                <a:gd name="T8" fmla="*/ 3 w 4"/>
                <a:gd name="T9" fmla="*/ 0 h 3"/>
                <a:gd name="T10" fmla="*/ 3 w 4"/>
                <a:gd name="T11" fmla="*/ 0 h 3"/>
                <a:gd name="T12" fmla="*/ 4 w 4"/>
                <a:gd name="T13" fmla="*/ 0 h 3"/>
                <a:gd name="T14" fmla="*/ 3 w 4"/>
                <a:gd name="T15" fmla="*/ 2 h 3"/>
                <a:gd name="T16" fmla="*/ 2 w 4"/>
                <a:gd name="T17" fmla="*/ 3 h 3"/>
                <a:gd name="T18" fmla="*/ 2 w 4"/>
                <a:gd name="T19" fmla="*/ 3 h 3"/>
                <a:gd name="T20" fmla="*/ 0 w 4"/>
                <a:gd name="T21" fmla="*/ 2 h 3"/>
                <a:gd name="T22" fmla="*/ 0 w 4"/>
                <a:gd name="T23" fmla="*/ 0 h 3"/>
                <a:gd name="T24" fmla="*/ 0 w 4"/>
                <a:gd name="T25" fmla="*/ 0 h 3"/>
                <a:gd name="T26" fmla="*/ 1 w 4"/>
                <a:gd name="T2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3">
                  <a:moveTo>
                    <a:pt x="1" y="0"/>
                  </a:moveTo>
                  <a:cubicBezTo>
                    <a:pt x="1" y="0"/>
                    <a:pt x="1" y="0"/>
                    <a:pt x="1" y="0"/>
                  </a:cubicBezTo>
                  <a:cubicBezTo>
                    <a:pt x="1" y="0"/>
                    <a:pt x="1" y="0"/>
                    <a:pt x="2" y="0"/>
                  </a:cubicBezTo>
                  <a:cubicBezTo>
                    <a:pt x="2" y="0"/>
                    <a:pt x="2" y="0"/>
                    <a:pt x="2" y="0"/>
                  </a:cubicBezTo>
                  <a:cubicBezTo>
                    <a:pt x="3" y="0"/>
                    <a:pt x="3" y="0"/>
                    <a:pt x="3" y="0"/>
                  </a:cubicBezTo>
                  <a:cubicBezTo>
                    <a:pt x="3" y="0"/>
                    <a:pt x="3" y="0"/>
                    <a:pt x="3" y="0"/>
                  </a:cubicBezTo>
                  <a:cubicBezTo>
                    <a:pt x="3" y="0"/>
                    <a:pt x="4" y="0"/>
                    <a:pt x="4" y="0"/>
                  </a:cubicBezTo>
                  <a:cubicBezTo>
                    <a:pt x="4" y="1"/>
                    <a:pt x="3" y="1"/>
                    <a:pt x="3" y="2"/>
                  </a:cubicBezTo>
                  <a:cubicBezTo>
                    <a:pt x="2" y="3"/>
                    <a:pt x="2" y="3"/>
                    <a:pt x="2" y="3"/>
                  </a:cubicBezTo>
                  <a:cubicBezTo>
                    <a:pt x="2" y="3"/>
                    <a:pt x="2" y="3"/>
                    <a:pt x="2" y="3"/>
                  </a:cubicBezTo>
                  <a:cubicBezTo>
                    <a:pt x="1" y="3"/>
                    <a:pt x="1" y="3"/>
                    <a:pt x="0" y="2"/>
                  </a:cubicBezTo>
                  <a:cubicBezTo>
                    <a:pt x="0" y="1"/>
                    <a:pt x="0" y="1"/>
                    <a:pt x="0" y="0"/>
                  </a:cubicBezTo>
                  <a:cubicBezTo>
                    <a:pt x="0" y="0"/>
                    <a:pt x="0" y="0"/>
                    <a:pt x="0" y="0"/>
                  </a:cubicBezTo>
                  <a:cubicBezTo>
                    <a:pt x="0" y="0"/>
                    <a:pt x="0" y="0"/>
                    <a:pt x="1" y="0"/>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6" name="Freeform 107">
              <a:extLst>
                <a:ext uri="{FF2B5EF4-FFF2-40B4-BE49-F238E27FC236}">
                  <a16:creationId xmlns:a16="http://schemas.microsoft.com/office/drawing/2014/main" id="{39F2AE8D-68C4-4A70-8C21-DAE27C08F3D3}"/>
                </a:ext>
              </a:extLst>
            </p:cNvPr>
            <p:cNvSpPr>
              <a:spLocks/>
            </p:cNvSpPr>
            <p:nvPr userDrawn="1"/>
          </p:nvSpPr>
          <p:spPr bwMode="auto">
            <a:xfrm>
              <a:off x="370" y="262"/>
              <a:ext cx="2" cy="4"/>
            </a:xfrm>
            <a:custGeom>
              <a:avLst/>
              <a:gdLst>
                <a:gd name="T0" fmla="*/ 0 w 1"/>
                <a:gd name="T1" fmla="*/ 0 h 2"/>
                <a:gd name="T2" fmla="*/ 0 w 1"/>
                <a:gd name="T3" fmla="*/ 1 h 2"/>
                <a:gd name="T4" fmla="*/ 1 w 1"/>
                <a:gd name="T5" fmla="*/ 2 h 2"/>
                <a:gd name="T6" fmla="*/ 1 w 1"/>
                <a:gd name="T7" fmla="*/ 1 h 2"/>
                <a:gd name="T8" fmla="*/ 1 w 1"/>
                <a:gd name="T9" fmla="*/ 0 h 2"/>
                <a:gd name="T10" fmla="*/ 1 w 1"/>
                <a:gd name="T11" fmla="*/ 0 h 2"/>
                <a:gd name="T12" fmla="*/ 1 w 1"/>
                <a:gd name="T13" fmla="*/ 0 h 2"/>
                <a:gd name="T14" fmla="*/ 0 w 1"/>
                <a:gd name="T15" fmla="*/ 0 h 2"/>
                <a:gd name="T16" fmla="*/ 0 w 1"/>
                <a:gd name="T17" fmla="*/ 0 h 2"/>
                <a:gd name="T18" fmla="*/ 0 w 1"/>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2">
                  <a:moveTo>
                    <a:pt x="0" y="0"/>
                  </a:moveTo>
                  <a:cubicBezTo>
                    <a:pt x="0" y="1"/>
                    <a:pt x="0" y="1"/>
                    <a:pt x="0" y="1"/>
                  </a:cubicBezTo>
                  <a:cubicBezTo>
                    <a:pt x="0" y="1"/>
                    <a:pt x="0" y="2"/>
                    <a:pt x="1" y="2"/>
                  </a:cubicBezTo>
                  <a:cubicBezTo>
                    <a:pt x="1" y="2"/>
                    <a:pt x="1" y="1"/>
                    <a:pt x="1" y="1"/>
                  </a:cubicBezTo>
                  <a:cubicBezTo>
                    <a:pt x="1" y="0"/>
                    <a:pt x="1" y="0"/>
                    <a:pt x="1" y="0"/>
                  </a:cubicBezTo>
                  <a:cubicBezTo>
                    <a:pt x="1" y="0"/>
                    <a:pt x="1" y="0"/>
                    <a:pt x="1" y="0"/>
                  </a:cubicBezTo>
                  <a:cubicBezTo>
                    <a:pt x="1" y="0"/>
                    <a:pt x="1" y="0"/>
                    <a:pt x="1" y="0"/>
                  </a:cubicBezTo>
                  <a:cubicBezTo>
                    <a:pt x="0" y="0"/>
                    <a:pt x="0" y="0"/>
                    <a:pt x="0" y="0"/>
                  </a:cubicBezTo>
                  <a:cubicBezTo>
                    <a:pt x="0" y="0"/>
                    <a:pt x="0" y="0"/>
                    <a:pt x="0" y="0"/>
                  </a:cubicBezTo>
                  <a:cubicBezTo>
                    <a:pt x="0" y="0"/>
                    <a:pt x="0" y="0"/>
                    <a:pt x="0" y="0"/>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7" name="Freeform 108">
              <a:extLst>
                <a:ext uri="{FF2B5EF4-FFF2-40B4-BE49-F238E27FC236}">
                  <a16:creationId xmlns:a16="http://schemas.microsoft.com/office/drawing/2014/main" id="{48E7E4C6-4794-48ED-8EA0-35228E023C57}"/>
                </a:ext>
              </a:extLst>
            </p:cNvPr>
            <p:cNvSpPr>
              <a:spLocks/>
            </p:cNvSpPr>
            <p:nvPr userDrawn="1"/>
          </p:nvSpPr>
          <p:spPr bwMode="auto">
            <a:xfrm>
              <a:off x="288" y="190"/>
              <a:ext cx="52" cy="55"/>
            </a:xfrm>
            <a:custGeom>
              <a:avLst/>
              <a:gdLst>
                <a:gd name="T0" fmla="*/ 0 w 25"/>
                <a:gd name="T1" fmla="*/ 19 h 26"/>
                <a:gd name="T2" fmla="*/ 4 w 25"/>
                <a:gd name="T3" fmla="*/ 19 h 26"/>
                <a:gd name="T4" fmla="*/ 4 w 25"/>
                <a:gd name="T5" fmla="*/ 26 h 26"/>
                <a:gd name="T6" fmla="*/ 8 w 25"/>
                <a:gd name="T7" fmla="*/ 26 h 26"/>
                <a:gd name="T8" fmla="*/ 8 w 25"/>
                <a:gd name="T9" fmla="*/ 19 h 26"/>
                <a:gd name="T10" fmla="*/ 18 w 25"/>
                <a:gd name="T11" fmla="*/ 19 h 26"/>
                <a:gd name="T12" fmla="*/ 18 w 25"/>
                <a:gd name="T13" fmla="*/ 26 h 26"/>
                <a:gd name="T14" fmla="*/ 22 w 25"/>
                <a:gd name="T15" fmla="*/ 26 h 26"/>
                <a:gd name="T16" fmla="*/ 22 w 25"/>
                <a:gd name="T17" fmla="*/ 19 h 26"/>
                <a:gd name="T18" fmla="*/ 25 w 25"/>
                <a:gd name="T19" fmla="*/ 19 h 26"/>
                <a:gd name="T20" fmla="*/ 25 w 25"/>
                <a:gd name="T21" fmla="*/ 1 h 26"/>
                <a:gd name="T22" fmla="*/ 21 w 25"/>
                <a:gd name="T23" fmla="*/ 1 h 26"/>
                <a:gd name="T24" fmla="*/ 21 w 25"/>
                <a:gd name="T25" fmla="*/ 1 h 26"/>
                <a:gd name="T26" fmla="*/ 19 w 25"/>
                <a:gd name="T27" fmla="*/ 0 h 26"/>
                <a:gd name="T28" fmla="*/ 17 w 25"/>
                <a:gd name="T29" fmla="*/ 1 h 26"/>
                <a:gd name="T30" fmla="*/ 15 w 25"/>
                <a:gd name="T31" fmla="*/ 1 h 26"/>
                <a:gd name="T32" fmla="*/ 13 w 25"/>
                <a:gd name="T33" fmla="*/ 0 h 26"/>
                <a:gd name="T34" fmla="*/ 11 w 25"/>
                <a:gd name="T35" fmla="*/ 1 h 26"/>
                <a:gd name="T36" fmla="*/ 8 w 25"/>
                <a:gd name="T37" fmla="*/ 1 h 26"/>
                <a:gd name="T38" fmla="*/ 6 w 25"/>
                <a:gd name="T39" fmla="*/ 0 h 26"/>
                <a:gd name="T40" fmla="*/ 4 w 25"/>
                <a:gd name="T41" fmla="*/ 1 h 26"/>
                <a:gd name="T42" fmla="*/ 0 w 25"/>
                <a:gd name="T43" fmla="*/ 1 h 26"/>
                <a:gd name="T44" fmla="*/ 0 w 25"/>
                <a:gd name="T45" fmla="*/ 19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 h="26">
                  <a:moveTo>
                    <a:pt x="0" y="19"/>
                  </a:moveTo>
                  <a:cubicBezTo>
                    <a:pt x="4" y="19"/>
                    <a:pt x="4" y="19"/>
                    <a:pt x="4" y="19"/>
                  </a:cubicBezTo>
                  <a:cubicBezTo>
                    <a:pt x="4" y="26"/>
                    <a:pt x="4" y="26"/>
                    <a:pt x="4" y="26"/>
                  </a:cubicBezTo>
                  <a:cubicBezTo>
                    <a:pt x="8" y="26"/>
                    <a:pt x="8" y="26"/>
                    <a:pt x="8" y="26"/>
                  </a:cubicBezTo>
                  <a:cubicBezTo>
                    <a:pt x="8" y="19"/>
                    <a:pt x="8" y="19"/>
                    <a:pt x="8" y="19"/>
                  </a:cubicBezTo>
                  <a:cubicBezTo>
                    <a:pt x="18" y="19"/>
                    <a:pt x="18" y="19"/>
                    <a:pt x="18" y="19"/>
                  </a:cubicBezTo>
                  <a:cubicBezTo>
                    <a:pt x="18" y="26"/>
                    <a:pt x="18" y="26"/>
                    <a:pt x="18" y="26"/>
                  </a:cubicBezTo>
                  <a:cubicBezTo>
                    <a:pt x="22" y="26"/>
                    <a:pt x="22" y="26"/>
                    <a:pt x="22" y="26"/>
                  </a:cubicBezTo>
                  <a:cubicBezTo>
                    <a:pt x="22" y="19"/>
                    <a:pt x="22" y="19"/>
                    <a:pt x="22" y="19"/>
                  </a:cubicBezTo>
                  <a:cubicBezTo>
                    <a:pt x="25" y="19"/>
                    <a:pt x="25" y="19"/>
                    <a:pt x="25" y="19"/>
                  </a:cubicBezTo>
                  <a:cubicBezTo>
                    <a:pt x="25" y="1"/>
                    <a:pt x="25" y="1"/>
                    <a:pt x="25" y="1"/>
                  </a:cubicBezTo>
                  <a:cubicBezTo>
                    <a:pt x="21" y="1"/>
                    <a:pt x="21" y="1"/>
                    <a:pt x="21" y="1"/>
                  </a:cubicBezTo>
                  <a:cubicBezTo>
                    <a:pt x="21" y="1"/>
                    <a:pt x="21" y="1"/>
                    <a:pt x="21" y="1"/>
                  </a:cubicBezTo>
                  <a:cubicBezTo>
                    <a:pt x="21" y="0"/>
                    <a:pt x="20" y="0"/>
                    <a:pt x="19" y="0"/>
                  </a:cubicBezTo>
                  <a:cubicBezTo>
                    <a:pt x="18" y="0"/>
                    <a:pt x="18" y="0"/>
                    <a:pt x="17" y="1"/>
                  </a:cubicBezTo>
                  <a:cubicBezTo>
                    <a:pt x="15" y="1"/>
                    <a:pt x="15" y="1"/>
                    <a:pt x="15" y="1"/>
                  </a:cubicBezTo>
                  <a:cubicBezTo>
                    <a:pt x="14" y="1"/>
                    <a:pt x="14" y="0"/>
                    <a:pt x="13" y="0"/>
                  </a:cubicBezTo>
                  <a:cubicBezTo>
                    <a:pt x="12" y="0"/>
                    <a:pt x="11" y="0"/>
                    <a:pt x="11" y="1"/>
                  </a:cubicBezTo>
                  <a:cubicBezTo>
                    <a:pt x="8" y="1"/>
                    <a:pt x="8" y="1"/>
                    <a:pt x="8" y="1"/>
                  </a:cubicBezTo>
                  <a:cubicBezTo>
                    <a:pt x="7" y="0"/>
                    <a:pt x="7" y="0"/>
                    <a:pt x="6" y="0"/>
                  </a:cubicBezTo>
                  <a:cubicBezTo>
                    <a:pt x="5" y="0"/>
                    <a:pt x="4" y="0"/>
                    <a:pt x="4" y="1"/>
                  </a:cubicBezTo>
                  <a:cubicBezTo>
                    <a:pt x="0" y="1"/>
                    <a:pt x="0" y="1"/>
                    <a:pt x="0" y="1"/>
                  </a:cubicBezTo>
                  <a:lnTo>
                    <a:pt x="0" y="19"/>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8" name="Rectangle 109">
              <a:extLst>
                <a:ext uri="{FF2B5EF4-FFF2-40B4-BE49-F238E27FC236}">
                  <a16:creationId xmlns:a16="http://schemas.microsoft.com/office/drawing/2014/main" id="{E117E800-EF00-4DE7-BDD7-1C402B12777D}"/>
                </a:ext>
              </a:extLst>
            </p:cNvPr>
            <p:cNvSpPr>
              <a:spLocks noChangeArrowheads="1"/>
            </p:cNvSpPr>
            <p:nvPr userDrawn="1"/>
          </p:nvSpPr>
          <p:spPr bwMode="auto">
            <a:xfrm>
              <a:off x="292" y="196"/>
              <a:ext cx="46" cy="32"/>
            </a:xfrm>
            <a:prstGeom prst="rect">
              <a:avLst/>
            </a:prstGeom>
            <a:solidFill>
              <a:srgbClr val="E633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9" name="Oval 110">
              <a:extLst>
                <a:ext uri="{FF2B5EF4-FFF2-40B4-BE49-F238E27FC236}">
                  <a16:creationId xmlns:a16="http://schemas.microsoft.com/office/drawing/2014/main" id="{1F840D84-1A0B-4E17-8D4E-B014AF71AC91}"/>
                </a:ext>
              </a:extLst>
            </p:cNvPr>
            <p:cNvSpPr>
              <a:spLocks noChangeArrowheads="1"/>
            </p:cNvSpPr>
            <p:nvPr userDrawn="1"/>
          </p:nvSpPr>
          <p:spPr bwMode="auto">
            <a:xfrm>
              <a:off x="295" y="203"/>
              <a:ext cx="4" cy="4"/>
            </a:xfrm>
            <a:prstGeom prst="ellipse">
              <a:avLst/>
            </a:pr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0" name="Freeform 111">
              <a:extLst>
                <a:ext uri="{FF2B5EF4-FFF2-40B4-BE49-F238E27FC236}">
                  <a16:creationId xmlns:a16="http://schemas.microsoft.com/office/drawing/2014/main" id="{21199E70-F3C8-4E20-A327-28B137A4C4DC}"/>
                </a:ext>
              </a:extLst>
            </p:cNvPr>
            <p:cNvSpPr>
              <a:spLocks noEditPoints="1"/>
            </p:cNvSpPr>
            <p:nvPr userDrawn="1"/>
          </p:nvSpPr>
          <p:spPr bwMode="auto">
            <a:xfrm>
              <a:off x="295" y="203"/>
              <a:ext cx="4" cy="4"/>
            </a:xfrm>
            <a:custGeom>
              <a:avLst/>
              <a:gdLst>
                <a:gd name="T0" fmla="*/ 1 w 2"/>
                <a:gd name="T1" fmla="*/ 0 h 2"/>
                <a:gd name="T2" fmla="*/ 0 w 2"/>
                <a:gd name="T3" fmla="*/ 1 h 2"/>
                <a:gd name="T4" fmla="*/ 1 w 2"/>
                <a:gd name="T5" fmla="*/ 2 h 2"/>
                <a:gd name="T6" fmla="*/ 2 w 2"/>
                <a:gd name="T7" fmla="*/ 1 h 2"/>
                <a:gd name="T8" fmla="*/ 1 w 2"/>
                <a:gd name="T9" fmla="*/ 0 h 2"/>
                <a:gd name="T10" fmla="*/ 1 w 2"/>
                <a:gd name="T11" fmla="*/ 2 h 2"/>
                <a:gd name="T12" fmla="*/ 0 w 2"/>
                <a:gd name="T13" fmla="*/ 1 h 2"/>
                <a:gd name="T14" fmla="*/ 1 w 2"/>
                <a:gd name="T15" fmla="*/ 0 h 2"/>
                <a:gd name="T16" fmla="*/ 2 w 2"/>
                <a:gd name="T17" fmla="*/ 1 h 2"/>
                <a:gd name="T18" fmla="*/ 1 w 2"/>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1" y="0"/>
                  </a:moveTo>
                  <a:cubicBezTo>
                    <a:pt x="1" y="0"/>
                    <a:pt x="0" y="1"/>
                    <a:pt x="0" y="1"/>
                  </a:cubicBezTo>
                  <a:cubicBezTo>
                    <a:pt x="0" y="2"/>
                    <a:pt x="1" y="2"/>
                    <a:pt x="1" y="2"/>
                  </a:cubicBezTo>
                  <a:cubicBezTo>
                    <a:pt x="2" y="2"/>
                    <a:pt x="2" y="2"/>
                    <a:pt x="2" y="1"/>
                  </a:cubicBezTo>
                  <a:cubicBezTo>
                    <a:pt x="2" y="1"/>
                    <a:pt x="2" y="0"/>
                    <a:pt x="1" y="0"/>
                  </a:cubicBezTo>
                  <a:moveTo>
                    <a:pt x="1" y="2"/>
                  </a:moveTo>
                  <a:cubicBezTo>
                    <a:pt x="0" y="2"/>
                    <a:pt x="0" y="2"/>
                    <a:pt x="0" y="1"/>
                  </a:cubicBezTo>
                  <a:cubicBezTo>
                    <a:pt x="0" y="1"/>
                    <a:pt x="0" y="0"/>
                    <a:pt x="1" y="0"/>
                  </a:cubicBezTo>
                  <a:cubicBezTo>
                    <a:pt x="2" y="0"/>
                    <a:pt x="2" y="1"/>
                    <a:pt x="2" y="1"/>
                  </a:cubicBezTo>
                  <a:cubicBezTo>
                    <a:pt x="2" y="2"/>
                    <a:pt x="2" y="2"/>
                    <a:pt x="1" y="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1" name="Oval 112">
              <a:extLst>
                <a:ext uri="{FF2B5EF4-FFF2-40B4-BE49-F238E27FC236}">
                  <a16:creationId xmlns:a16="http://schemas.microsoft.com/office/drawing/2014/main" id="{AFF22259-C8E5-4341-9A13-DFA2740614CA}"/>
                </a:ext>
              </a:extLst>
            </p:cNvPr>
            <p:cNvSpPr>
              <a:spLocks noChangeArrowheads="1"/>
            </p:cNvSpPr>
            <p:nvPr userDrawn="1"/>
          </p:nvSpPr>
          <p:spPr bwMode="auto">
            <a:xfrm>
              <a:off x="330" y="203"/>
              <a:ext cx="4" cy="4"/>
            </a:xfrm>
            <a:prstGeom prst="ellipse">
              <a:avLst/>
            </a:pr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2" name="Freeform 113">
              <a:extLst>
                <a:ext uri="{FF2B5EF4-FFF2-40B4-BE49-F238E27FC236}">
                  <a16:creationId xmlns:a16="http://schemas.microsoft.com/office/drawing/2014/main" id="{1D62884A-AEE2-4824-831E-AD85D54354EE}"/>
                </a:ext>
              </a:extLst>
            </p:cNvPr>
            <p:cNvSpPr>
              <a:spLocks noEditPoints="1"/>
            </p:cNvSpPr>
            <p:nvPr userDrawn="1"/>
          </p:nvSpPr>
          <p:spPr bwMode="auto">
            <a:xfrm>
              <a:off x="330" y="203"/>
              <a:ext cx="4" cy="4"/>
            </a:xfrm>
            <a:custGeom>
              <a:avLst/>
              <a:gdLst>
                <a:gd name="T0" fmla="*/ 1 w 2"/>
                <a:gd name="T1" fmla="*/ 0 h 2"/>
                <a:gd name="T2" fmla="*/ 0 w 2"/>
                <a:gd name="T3" fmla="*/ 1 h 2"/>
                <a:gd name="T4" fmla="*/ 1 w 2"/>
                <a:gd name="T5" fmla="*/ 2 h 2"/>
                <a:gd name="T6" fmla="*/ 2 w 2"/>
                <a:gd name="T7" fmla="*/ 1 h 2"/>
                <a:gd name="T8" fmla="*/ 1 w 2"/>
                <a:gd name="T9" fmla="*/ 0 h 2"/>
                <a:gd name="T10" fmla="*/ 1 w 2"/>
                <a:gd name="T11" fmla="*/ 2 h 2"/>
                <a:gd name="T12" fmla="*/ 0 w 2"/>
                <a:gd name="T13" fmla="*/ 1 h 2"/>
                <a:gd name="T14" fmla="*/ 1 w 2"/>
                <a:gd name="T15" fmla="*/ 0 h 2"/>
                <a:gd name="T16" fmla="*/ 2 w 2"/>
                <a:gd name="T17" fmla="*/ 1 h 2"/>
                <a:gd name="T18" fmla="*/ 1 w 2"/>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1" y="0"/>
                  </a:moveTo>
                  <a:cubicBezTo>
                    <a:pt x="1" y="0"/>
                    <a:pt x="0" y="1"/>
                    <a:pt x="0" y="1"/>
                  </a:cubicBezTo>
                  <a:cubicBezTo>
                    <a:pt x="0" y="2"/>
                    <a:pt x="1" y="2"/>
                    <a:pt x="1" y="2"/>
                  </a:cubicBezTo>
                  <a:cubicBezTo>
                    <a:pt x="2" y="2"/>
                    <a:pt x="2" y="2"/>
                    <a:pt x="2" y="1"/>
                  </a:cubicBezTo>
                  <a:cubicBezTo>
                    <a:pt x="2" y="1"/>
                    <a:pt x="2" y="0"/>
                    <a:pt x="1" y="0"/>
                  </a:cubicBezTo>
                  <a:moveTo>
                    <a:pt x="1" y="2"/>
                  </a:moveTo>
                  <a:cubicBezTo>
                    <a:pt x="1" y="2"/>
                    <a:pt x="0" y="2"/>
                    <a:pt x="0" y="1"/>
                  </a:cubicBezTo>
                  <a:cubicBezTo>
                    <a:pt x="0" y="1"/>
                    <a:pt x="1" y="0"/>
                    <a:pt x="1" y="0"/>
                  </a:cubicBezTo>
                  <a:cubicBezTo>
                    <a:pt x="2" y="0"/>
                    <a:pt x="2" y="1"/>
                    <a:pt x="2" y="1"/>
                  </a:cubicBezTo>
                  <a:cubicBezTo>
                    <a:pt x="2" y="2"/>
                    <a:pt x="2" y="2"/>
                    <a:pt x="1" y="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3" name="Oval 114">
              <a:extLst>
                <a:ext uri="{FF2B5EF4-FFF2-40B4-BE49-F238E27FC236}">
                  <a16:creationId xmlns:a16="http://schemas.microsoft.com/office/drawing/2014/main" id="{DC44585C-841F-42C5-8759-5397ED7C768D}"/>
                </a:ext>
              </a:extLst>
            </p:cNvPr>
            <p:cNvSpPr>
              <a:spLocks noChangeArrowheads="1"/>
            </p:cNvSpPr>
            <p:nvPr userDrawn="1"/>
          </p:nvSpPr>
          <p:spPr bwMode="auto">
            <a:xfrm>
              <a:off x="295" y="220"/>
              <a:ext cx="4" cy="4"/>
            </a:xfrm>
            <a:prstGeom prst="ellipse">
              <a:avLst/>
            </a:pr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4" name="Freeform 115">
              <a:extLst>
                <a:ext uri="{FF2B5EF4-FFF2-40B4-BE49-F238E27FC236}">
                  <a16:creationId xmlns:a16="http://schemas.microsoft.com/office/drawing/2014/main" id="{DA9F6A29-D5EE-40D8-BDBD-D26575CBD191}"/>
                </a:ext>
              </a:extLst>
            </p:cNvPr>
            <p:cNvSpPr>
              <a:spLocks noEditPoints="1"/>
            </p:cNvSpPr>
            <p:nvPr userDrawn="1"/>
          </p:nvSpPr>
          <p:spPr bwMode="auto">
            <a:xfrm>
              <a:off x="295" y="220"/>
              <a:ext cx="4" cy="4"/>
            </a:xfrm>
            <a:custGeom>
              <a:avLst/>
              <a:gdLst>
                <a:gd name="T0" fmla="*/ 1 w 2"/>
                <a:gd name="T1" fmla="*/ 0 h 2"/>
                <a:gd name="T2" fmla="*/ 0 w 2"/>
                <a:gd name="T3" fmla="*/ 1 h 2"/>
                <a:gd name="T4" fmla="*/ 1 w 2"/>
                <a:gd name="T5" fmla="*/ 2 h 2"/>
                <a:gd name="T6" fmla="*/ 2 w 2"/>
                <a:gd name="T7" fmla="*/ 1 h 2"/>
                <a:gd name="T8" fmla="*/ 1 w 2"/>
                <a:gd name="T9" fmla="*/ 0 h 2"/>
                <a:gd name="T10" fmla="*/ 1 w 2"/>
                <a:gd name="T11" fmla="*/ 2 h 2"/>
                <a:gd name="T12" fmla="*/ 0 w 2"/>
                <a:gd name="T13" fmla="*/ 1 h 2"/>
                <a:gd name="T14" fmla="*/ 1 w 2"/>
                <a:gd name="T15" fmla="*/ 0 h 2"/>
                <a:gd name="T16" fmla="*/ 2 w 2"/>
                <a:gd name="T17" fmla="*/ 1 h 2"/>
                <a:gd name="T18" fmla="*/ 1 w 2"/>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1" y="0"/>
                  </a:moveTo>
                  <a:cubicBezTo>
                    <a:pt x="1" y="0"/>
                    <a:pt x="0" y="1"/>
                    <a:pt x="0" y="1"/>
                  </a:cubicBezTo>
                  <a:cubicBezTo>
                    <a:pt x="0" y="2"/>
                    <a:pt x="1" y="2"/>
                    <a:pt x="1" y="2"/>
                  </a:cubicBezTo>
                  <a:cubicBezTo>
                    <a:pt x="2" y="2"/>
                    <a:pt x="2" y="2"/>
                    <a:pt x="2" y="1"/>
                  </a:cubicBezTo>
                  <a:cubicBezTo>
                    <a:pt x="2" y="1"/>
                    <a:pt x="2" y="0"/>
                    <a:pt x="1" y="0"/>
                  </a:cubicBezTo>
                  <a:moveTo>
                    <a:pt x="1" y="2"/>
                  </a:moveTo>
                  <a:cubicBezTo>
                    <a:pt x="0" y="2"/>
                    <a:pt x="0" y="2"/>
                    <a:pt x="0" y="1"/>
                  </a:cubicBezTo>
                  <a:cubicBezTo>
                    <a:pt x="0" y="1"/>
                    <a:pt x="0" y="0"/>
                    <a:pt x="1" y="0"/>
                  </a:cubicBezTo>
                  <a:cubicBezTo>
                    <a:pt x="2" y="0"/>
                    <a:pt x="2" y="1"/>
                    <a:pt x="2" y="1"/>
                  </a:cubicBezTo>
                  <a:cubicBezTo>
                    <a:pt x="2" y="2"/>
                    <a:pt x="2" y="2"/>
                    <a:pt x="1" y="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5" name="Oval 116">
              <a:extLst>
                <a:ext uri="{FF2B5EF4-FFF2-40B4-BE49-F238E27FC236}">
                  <a16:creationId xmlns:a16="http://schemas.microsoft.com/office/drawing/2014/main" id="{E078CAFA-9162-4CE2-97CF-F02001D1D9C6}"/>
                </a:ext>
              </a:extLst>
            </p:cNvPr>
            <p:cNvSpPr>
              <a:spLocks noChangeArrowheads="1"/>
            </p:cNvSpPr>
            <p:nvPr userDrawn="1"/>
          </p:nvSpPr>
          <p:spPr bwMode="auto">
            <a:xfrm>
              <a:off x="330" y="220"/>
              <a:ext cx="4" cy="4"/>
            </a:xfrm>
            <a:prstGeom prst="ellipse">
              <a:avLst/>
            </a:pr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6" name="Freeform 117">
              <a:extLst>
                <a:ext uri="{FF2B5EF4-FFF2-40B4-BE49-F238E27FC236}">
                  <a16:creationId xmlns:a16="http://schemas.microsoft.com/office/drawing/2014/main" id="{A1E49A4B-8DE2-4D2C-A4D5-C43BC965D4F3}"/>
                </a:ext>
              </a:extLst>
            </p:cNvPr>
            <p:cNvSpPr>
              <a:spLocks noEditPoints="1"/>
            </p:cNvSpPr>
            <p:nvPr userDrawn="1"/>
          </p:nvSpPr>
          <p:spPr bwMode="auto">
            <a:xfrm>
              <a:off x="330" y="220"/>
              <a:ext cx="4" cy="4"/>
            </a:xfrm>
            <a:custGeom>
              <a:avLst/>
              <a:gdLst>
                <a:gd name="T0" fmla="*/ 1 w 2"/>
                <a:gd name="T1" fmla="*/ 0 h 2"/>
                <a:gd name="T2" fmla="*/ 0 w 2"/>
                <a:gd name="T3" fmla="*/ 1 h 2"/>
                <a:gd name="T4" fmla="*/ 1 w 2"/>
                <a:gd name="T5" fmla="*/ 2 h 2"/>
                <a:gd name="T6" fmla="*/ 2 w 2"/>
                <a:gd name="T7" fmla="*/ 1 h 2"/>
                <a:gd name="T8" fmla="*/ 1 w 2"/>
                <a:gd name="T9" fmla="*/ 0 h 2"/>
                <a:gd name="T10" fmla="*/ 1 w 2"/>
                <a:gd name="T11" fmla="*/ 2 h 2"/>
                <a:gd name="T12" fmla="*/ 0 w 2"/>
                <a:gd name="T13" fmla="*/ 1 h 2"/>
                <a:gd name="T14" fmla="*/ 1 w 2"/>
                <a:gd name="T15" fmla="*/ 0 h 2"/>
                <a:gd name="T16" fmla="*/ 2 w 2"/>
                <a:gd name="T17" fmla="*/ 1 h 2"/>
                <a:gd name="T18" fmla="*/ 1 w 2"/>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1" y="0"/>
                  </a:moveTo>
                  <a:cubicBezTo>
                    <a:pt x="1" y="0"/>
                    <a:pt x="0" y="1"/>
                    <a:pt x="0" y="1"/>
                  </a:cubicBezTo>
                  <a:cubicBezTo>
                    <a:pt x="0" y="2"/>
                    <a:pt x="1" y="2"/>
                    <a:pt x="1" y="2"/>
                  </a:cubicBezTo>
                  <a:cubicBezTo>
                    <a:pt x="2" y="2"/>
                    <a:pt x="2" y="2"/>
                    <a:pt x="2" y="1"/>
                  </a:cubicBezTo>
                  <a:cubicBezTo>
                    <a:pt x="2" y="1"/>
                    <a:pt x="2" y="0"/>
                    <a:pt x="1" y="0"/>
                  </a:cubicBezTo>
                  <a:moveTo>
                    <a:pt x="1" y="2"/>
                  </a:moveTo>
                  <a:cubicBezTo>
                    <a:pt x="1" y="2"/>
                    <a:pt x="0" y="2"/>
                    <a:pt x="0" y="1"/>
                  </a:cubicBezTo>
                  <a:cubicBezTo>
                    <a:pt x="0" y="1"/>
                    <a:pt x="1" y="0"/>
                    <a:pt x="1" y="0"/>
                  </a:cubicBezTo>
                  <a:cubicBezTo>
                    <a:pt x="2" y="0"/>
                    <a:pt x="2" y="1"/>
                    <a:pt x="2" y="1"/>
                  </a:cubicBezTo>
                  <a:cubicBezTo>
                    <a:pt x="2" y="2"/>
                    <a:pt x="2" y="2"/>
                    <a:pt x="1" y="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7" name="Freeform 118">
              <a:extLst>
                <a:ext uri="{FF2B5EF4-FFF2-40B4-BE49-F238E27FC236}">
                  <a16:creationId xmlns:a16="http://schemas.microsoft.com/office/drawing/2014/main" id="{4C71EFB4-CC84-4B97-9F9A-AFD282367C86}"/>
                </a:ext>
              </a:extLst>
            </p:cNvPr>
            <p:cNvSpPr>
              <a:spLocks/>
            </p:cNvSpPr>
            <p:nvPr userDrawn="1"/>
          </p:nvSpPr>
          <p:spPr bwMode="auto">
            <a:xfrm>
              <a:off x="303" y="209"/>
              <a:ext cx="23" cy="11"/>
            </a:xfrm>
            <a:custGeom>
              <a:avLst/>
              <a:gdLst>
                <a:gd name="T0" fmla="*/ 0 w 11"/>
                <a:gd name="T1" fmla="*/ 2 h 5"/>
                <a:gd name="T2" fmla="*/ 6 w 11"/>
                <a:gd name="T3" fmla="*/ 5 h 5"/>
                <a:gd name="T4" fmla="*/ 11 w 11"/>
                <a:gd name="T5" fmla="*/ 2 h 5"/>
                <a:gd name="T6" fmla="*/ 6 w 11"/>
                <a:gd name="T7" fmla="*/ 0 h 5"/>
                <a:gd name="T8" fmla="*/ 0 w 11"/>
                <a:gd name="T9" fmla="*/ 2 h 5"/>
              </a:gdLst>
              <a:ahLst/>
              <a:cxnLst>
                <a:cxn ang="0">
                  <a:pos x="T0" y="T1"/>
                </a:cxn>
                <a:cxn ang="0">
                  <a:pos x="T2" y="T3"/>
                </a:cxn>
                <a:cxn ang="0">
                  <a:pos x="T4" y="T5"/>
                </a:cxn>
                <a:cxn ang="0">
                  <a:pos x="T6" y="T7"/>
                </a:cxn>
                <a:cxn ang="0">
                  <a:pos x="T8" y="T9"/>
                </a:cxn>
              </a:cxnLst>
              <a:rect l="0" t="0" r="r" b="b"/>
              <a:pathLst>
                <a:path w="11" h="5">
                  <a:moveTo>
                    <a:pt x="0" y="2"/>
                  </a:moveTo>
                  <a:cubicBezTo>
                    <a:pt x="2" y="4"/>
                    <a:pt x="4" y="5"/>
                    <a:pt x="6" y="5"/>
                  </a:cubicBezTo>
                  <a:cubicBezTo>
                    <a:pt x="8" y="5"/>
                    <a:pt x="9" y="4"/>
                    <a:pt x="11" y="2"/>
                  </a:cubicBezTo>
                  <a:cubicBezTo>
                    <a:pt x="9" y="0"/>
                    <a:pt x="8" y="0"/>
                    <a:pt x="6" y="0"/>
                  </a:cubicBezTo>
                  <a:cubicBezTo>
                    <a:pt x="4" y="0"/>
                    <a:pt x="2" y="1"/>
                    <a:pt x="0" y="2"/>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8" name="Freeform 119">
              <a:extLst>
                <a:ext uri="{FF2B5EF4-FFF2-40B4-BE49-F238E27FC236}">
                  <a16:creationId xmlns:a16="http://schemas.microsoft.com/office/drawing/2014/main" id="{4BE570BD-5AD2-4210-B91F-5940506C31CB}"/>
                </a:ext>
              </a:extLst>
            </p:cNvPr>
            <p:cNvSpPr>
              <a:spLocks/>
            </p:cNvSpPr>
            <p:nvPr userDrawn="1"/>
          </p:nvSpPr>
          <p:spPr bwMode="auto">
            <a:xfrm>
              <a:off x="305" y="211"/>
              <a:ext cx="19" cy="7"/>
            </a:xfrm>
            <a:custGeom>
              <a:avLst/>
              <a:gdLst>
                <a:gd name="T0" fmla="*/ 0 w 9"/>
                <a:gd name="T1" fmla="*/ 1 h 3"/>
                <a:gd name="T2" fmla="*/ 5 w 9"/>
                <a:gd name="T3" fmla="*/ 0 h 3"/>
                <a:gd name="T4" fmla="*/ 9 w 9"/>
                <a:gd name="T5" fmla="*/ 1 h 3"/>
                <a:gd name="T6" fmla="*/ 5 w 9"/>
                <a:gd name="T7" fmla="*/ 3 h 3"/>
                <a:gd name="T8" fmla="*/ 0 w 9"/>
                <a:gd name="T9" fmla="*/ 1 h 3"/>
              </a:gdLst>
              <a:ahLst/>
              <a:cxnLst>
                <a:cxn ang="0">
                  <a:pos x="T0" y="T1"/>
                </a:cxn>
                <a:cxn ang="0">
                  <a:pos x="T2" y="T3"/>
                </a:cxn>
                <a:cxn ang="0">
                  <a:pos x="T4" y="T5"/>
                </a:cxn>
                <a:cxn ang="0">
                  <a:pos x="T6" y="T7"/>
                </a:cxn>
                <a:cxn ang="0">
                  <a:pos x="T8" y="T9"/>
                </a:cxn>
              </a:cxnLst>
              <a:rect l="0" t="0" r="r" b="b"/>
              <a:pathLst>
                <a:path w="9" h="3">
                  <a:moveTo>
                    <a:pt x="0" y="1"/>
                  </a:moveTo>
                  <a:cubicBezTo>
                    <a:pt x="2" y="0"/>
                    <a:pt x="3" y="0"/>
                    <a:pt x="5" y="0"/>
                  </a:cubicBezTo>
                  <a:cubicBezTo>
                    <a:pt x="6" y="0"/>
                    <a:pt x="7" y="0"/>
                    <a:pt x="9" y="1"/>
                  </a:cubicBezTo>
                  <a:cubicBezTo>
                    <a:pt x="7" y="2"/>
                    <a:pt x="6" y="3"/>
                    <a:pt x="5" y="3"/>
                  </a:cubicBezTo>
                  <a:cubicBezTo>
                    <a:pt x="3" y="3"/>
                    <a:pt x="2" y="2"/>
                    <a:pt x="0" y="1"/>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9" name="Freeform 120">
              <a:extLst>
                <a:ext uri="{FF2B5EF4-FFF2-40B4-BE49-F238E27FC236}">
                  <a16:creationId xmlns:a16="http://schemas.microsoft.com/office/drawing/2014/main" id="{9756F422-3A56-425F-A947-0DF575CE516E}"/>
                </a:ext>
              </a:extLst>
            </p:cNvPr>
            <p:cNvSpPr>
              <a:spLocks/>
            </p:cNvSpPr>
            <p:nvPr userDrawn="1"/>
          </p:nvSpPr>
          <p:spPr bwMode="auto">
            <a:xfrm>
              <a:off x="309" y="211"/>
              <a:ext cx="11" cy="4"/>
            </a:xfrm>
            <a:custGeom>
              <a:avLst/>
              <a:gdLst>
                <a:gd name="T0" fmla="*/ 0 w 5"/>
                <a:gd name="T1" fmla="*/ 1 h 2"/>
                <a:gd name="T2" fmla="*/ 3 w 5"/>
                <a:gd name="T3" fmla="*/ 2 h 2"/>
                <a:gd name="T4" fmla="*/ 5 w 5"/>
                <a:gd name="T5" fmla="*/ 1 h 2"/>
                <a:gd name="T6" fmla="*/ 3 w 5"/>
                <a:gd name="T7" fmla="*/ 0 h 2"/>
                <a:gd name="T8" fmla="*/ 0 w 5"/>
                <a:gd name="T9" fmla="*/ 1 h 2"/>
              </a:gdLst>
              <a:ahLst/>
              <a:cxnLst>
                <a:cxn ang="0">
                  <a:pos x="T0" y="T1"/>
                </a:cxn>
                <a:cxn ang="0">
                  <a:pos x="T2" y="T3"/>
                </a:cxn>
                <a:cxn ang="0">
                  <a:pos x="T4" y="T5"/>
                </a:cxn>
                <a:cxn ang="0">
                  <a:pos x="T6" y="T7"/>
                </a:cxn>
                <a:cxn ang="0">
                  <a:pos x="T8" y="T9"/>
                </a:cxn>
              </a:cxnLst>
              <a:rect l="0" t="0" r="r" b="b"/>
              <a:pathLst>
                <a:path w="5" h="2">
                  <a:moveTo>
                    <a:pt x="0" y="1"/>
                  </a:moveTo>
                  <a:cubicBezTo>
                    <a:pt x="1" y="1"/>
                    <a:pt x="2" y="2"/>
                    <a:pt x="3" y="2"/>
                  </a:cubicBezTo>
                  <a:cubicBezTo>
                    <a:pt x="3" y="2"/>
                    <a:pt x="4" y="1"/>
                    <a:pt x="5" y="1"/>
                  </a:cubicBezTo>
                  <a:cubicBezTo>
                    <a:pt x="4" y="0"/>
                    <a:pt x="3" y="0"/>
                    <a:pt x="3" y="0"/>
                  </a:cubicBezTo>
                  <a:cubicBezTo>
                    <a:pt x="2" y="0"/>
                    <a:pt x="1" y="0"/>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0" name="Rectangle 121">
              <a:extLst>
                <a:ext uri="{FF2B5EF4-FFF2-40B4-BE49-F238E27FC236}">
                  <a16:creationId xmlns:a16="http://schemas.microsoft.com/office/drawing/2014/main" id="{7CEFCD09-E4D5-4344-B10B-D4BF8FF693B1}"/>
                </a:ext>
              </a:extLst>
            </p:cNvPr>
            <p:cNvSpPr>
              <a:spLocks noChangeArrowheads="1"/>
            </p:cNvSpPr>
            <p:nvPr userDrawn="1"/>
          </p:nvSpPr>
          <p:spPr bwMode="auto">
            <a:xfrm>
              <a:off x="292" y="196"/>
              <a:ext cx="46" cy="2"/>
            </a:xfrm>
            <a:prstGeom prst="rect">
              <a:avLst/>
            </a:prstGeom>
            <a:solidFill>
              <a:srgbClr val="13110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1" name="Freeform 122">
              <a:extLst>
                <a:ext uri="{FF2B5EF4-FFF2-40B4-BE49-F238E27FC236}">
                  <a16:creationId xmlns:a16="http://schemas.microsoft.com/office/drawing/2014/main" id="{10BED231-D616-442D-85EF-D3486A2DBD0E}"/>
                </a:ext>
              </a:extLst>
            </p:cNvPr>
            <p:cNvSpPr>
              <a:spLocks noEditPoints="1"/>
            </p:cNvSpPr>
            <p:nvPr userDrawn="1"/>
          </p:nvSpPr>
          <p:spPr bwMode="auto">
            <a:xfrm>
              <a:off x="292" y="196"/>
              <a:ext cx="46" cy="2"/>
            </a:xfrm>
            <a:custGeom>
              <a:avLst/>
              <a:gdLst>
                <a:gd name="T0" fmla="*/ 0 w 46"/>
                <a:gd name="T1" fmla="*/ 2 h 2"/>
                <a:gd name="T2" fmla="*/ 46 w 46"/>
                <a:gd name="T3" fmla="*/ 2 h 2"/>
                <a:gd name="T4" fmla="*/ 46 w 46"/>
                <a:gd name="T5" fmla="*/ 2 h 2"/>
                <a:gd name="T6" fmla="*/ 0 w 46"/>
                <a:gd name="T7" fmla="*/ 2 h 2"/>
                <a:gd name="T8" fmla="*/ 0 w 46"/>
                <a:gd name="T9" fmla="*/ 2 h 2"/>
                <a:gd name="T10" fmla="*/ 0 w 46"/>
                <a:gd name="T11" fmla="*/ 2 h 2"/>
                <a:gd name="T12" fmla="*/ 46 w 46"/>
                <a:gd name="T13" fmla="*/ 2 h 2"/>
                <a:gd name="T14" fmla="*/ 46 w 46"/>
                <a:gd name="T15" fmla="*/ 0 h 2"/>
                <a:gd name="T16" fmla="*/ 0 w 46"/>
                <a:gd name="T17" fmla="*/ 0 h 2"/>
                <a:gd name="T18" fmla="*/ 0 w 46"/>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2">
                  <a:moveTo>
                    <a:pt x="0" y="2"/>
                  </a:moveTo>
                  <a:lnTo>
                    <a:pt x="46" y="2"/>
                  </a:lnTo>
                  <a:lnTo>
                    <a:pt x="46" y="2"/>
                  </a:lnTo>
                  <a:lnTo>
                    <a:pt x="0" y="2"/>
                  </a:lnTo>
                  <a:lnTo>
                    <a:pt x="0" y="2"/>
                  </a:lnTo>
                  <a:close/>
                  <a:moveTo>
                    <a:pt x="0" y="2"/>
                  </a:moveTo>
                  <a:lnTo>
                    <a:pt x="46" y="2"/>
                  </a:lnTo>
                  <a:lnTo>
                    <a:pt x="46" y="0"/>
                  </a:lnTo>
                  <a:lnTo>
                    <a:pt x="0" y="0"/>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2" name="Freeform 123">
              <a:extLst>
                <a:ext uri="{FF2B5EF4-FFF2-40B4-BE49-F238E27FC236}">
                  <a16:creationId xmlns:a16="http://schemas.microsoft.com/office/drawing/2014/main" id="{CD1D0748-CADD-485F-A3F7-FB3485431214}"/>
                </a:ext>
              </a:extLst>
            </p:cNvPr>
            <p:cNvSpPr>
              <a:spLocks/>
            </p:cNvSpPr>
            <p:nvPr userDrawn="1"/>
          </p:nvSpPr>
          <p:spPr bwMode="auto">
            <a:xfrm>
              <a:off x="299" y="192"/>
              <a:ext cx="4" cy="11"/>
            </a:xfrm>
            <a:custGeom>
              <a:avLst/>
              <a:gdLst>
                <a:gd name="T0" fmla="*/ 0 w 2"/>
                <a:gd name="T1" fmla="*/ 2 h 5"/>
                <a:gd name="T2" fmla="*/ 0 w 2"/>
                <a:gd name="T3" fmla="*/ 3 h 5"/>
                <a:gd name="T4" fmla="*/ 0 w 2"/>
                <a:gd name="T5" fmla="*/ 4 h 5"/>
                <a:gd name="T6" fmla="*/ 1 w 2"/>
                <a:gd name="T7" fmla="*/ 5 h 5"/>
                <a:gd name="T8" fmla="*/ 2 w 2"/>
                <a:gd name="T9" fmla="*/ 4 h 5"/>
                <a:gd name="T10" fmla="*/ 2 w 2"/>
                <a:gd name="T11" fmla="*/ 3 h 5"/>
                <a:gd name="T12" fmla="*/ 2 w 2"/>
                <a:gd name="T13" fmla="*/ 2 h 5"/>
                <a:gd name="T14" fmla="*/ 1 w 2"/>
                <a:gd name="T15" fmla="*/ 0 h 5"/>
                <a:gd name="T16" fmla="*/ 1 w 2"/>
                <a:gd name="T17" fmla="*/ 0 h 5"/>
                <a:gd name="T18" fmla="*/ 0 w 2"/>
                <a:gd name="T19" fmla="*/ 0 h 5"/>
                <a:gd name="T20" fmla="*/ 0 w 2"/>
                <a:gd name="T21" fmla="*/ 1 h 5"/>
                <a:gd name="T22" fmla="*/ 0 w 2"/>
                <a:gd name="T23"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 h="5">
                  <a:moveTo>
                    <a:pt x="0" y="2"/>
                  </a:moveTo>
                  <a:cubicBezTo>
                    <a:pt x="0" y="3"/>
                    <a:pt x="0" y="3"/>
                    <a:pt x="0" y="3"/>
                  </a:cubicBezTo>
                  <a:cubicBezTo>
                    <a:pt x="0" y="4"/>
                    <a:pt x="0" y="4"/>
                    <a:pt x="0" y="4"/>
                  </a:cubicBezTo>
                  <a:cubicBezTo>
                    <a:pt x="0" y="4"/>
                    <a:pt x="0" y="5"/>
                    <a:pt x="1" y="5"/>
                  </a:cubicBezTo>
                  <a:cubicBezTo>
                    <a:pt x="2" y="5"/>
                    <a:pt x="2" y="4"/>
                    <a:pt x="2" y="4"/>
                  </a:cubicBezTo>
                  <a:cubicBezTo>
                    <a:pt x="2" y="3"/>
                    <a:pt x="2" y="3"/>
                    <a:pt x="2" y="3"/>
                  </a:cubicBezTo>
                  <a:cubicBezTo>
                    <a:pt x="2" y="2"/>
                    <a:pt x="2" y="2"/>
                    <a:pt x="2" y="2"/>
                  </a:cubicBezTo>
                  <a:cubicBezTo>
                    <a:pt x="2" y="1"/>
                    <a:pt x="2" y="0"/>
                    <a:pt x="1" y="0"/>
                  </a:cubicBezTo>
                  <a:cubicBezTo>
                    <a:pt x="1" y="0"/>
                    <a:pt x="1" y="0"/>
                    <a:pt x="1" y="0"/>
                  </a:cubicBezTo>
                  <a:cubicBezTo>
                    <a:pt x="0" y="0"/>
                    <a:pt x="0" y="0"/>
                    <a:pt x="0" y="0"/>
                  </a:cubicBezTo>
                  <a:cubicBezTo>
                    <a:pt x="0" y="1"/>
                    <a:pt x="0" y="1"/>
                    <a:pt x="0" y="1"/>
                  </a:cubicBezTo>
                  <a:cubicBezTo>
                    <a:pt x="0" y="1"/>
                    <a:pt x="0" y="1"/>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3" name="Freeform 124">
              <a:extLst>
                <a:ext uri="{FF2B5EF4-FFF2-40B4-BE49-F238E27FC236}">
                  <a16:creationId xmlns:a16="http://schemas.microsoft.com/office/drawing/2014/main" id="{0B8717C2-14CE-4995-9722-6748EFC682EC}"/>
                </a:ext>
              </a:extLst>
            </p:cNvPr>
            <p:cNvSpPr>
              <a:spLocks/>
            </p:cNvSpPr>
            <p:nvPr userDrawn="1"/>
          </p:nvSpPr>
          <p:spPr bwMode="auto">
            <a:xfrm>
              <a:off x="313" y="192"/>
              <a:ext cx="4" cy="11"/>
            </a:xfrm>
            <a:custGeom>
              <a:avLst/>
              <a:gdLst>
                <a:gd name="T0" fmla="*/ 0 w 2"/>
                <a:gd name="T1" fmla="*/ 3 h 5"/>
                <a:gd name="T2" fmla="*/ 0 w 2"/>
                <a:gd name="T3" fmla="*/ 4 h 5"/>
                <a:gd name="T4" fmla="*/ 1 w 2"/>
                <a:gd name="T5" fmla="*/ 5 h 5"/>
                <a:gd name="T6" fmla="*/ 2 w 2"/>
                <a:gd name="T7" fmla="*/ 4 h 5"/>
                <a:gd name="T8" fmla="*/ 2 w 2"/>
                <a:gd name="T9" fmla="*/ 3 h 5"/>
                <a:gd name="T10" fmla="*/ 2 w 2"/>
                <a:gd name="T11" fmla="*/ 2 h 5"/>
                <a:gd name="T12" fmla="*/ 1 w 2"/>
                <a:gd name="T13" fmla="*/ 0 h 5"/>
                <a:gd name="T14" fmla="*/ 0 w 2"/>
                <a:gd name="T15" fmla="*/ 2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5">
                  <a:moveTo>
                    <a:pt x="0" y="3"/>
                  </a:moveTo>
                  <a:cubicBezTo>
                    <a:pt x="0" y="4"/>
                    <a:pt x="0" y="4"/>
                    <a:pt x="0" y="4"/>
                  </a:cubicBezTo>
                  <a:cubicBezTo>
                    <a:pt x="0" y="4"/>
                    <a:pt x="0" y="5"/>
                    <a:pt x="1" y="5"/>
                  </a:cubicBezTo>
                  <a:cubicBezTo>
                    <a:pt x="1" y="5"/>
                    <a:pt x="2" y="4"/>
                    <a:pt x="2" y="4"/>
                  </a:cubicBezTo>
                  <a:cubicBezTo>
                    <a:pt x="2" y="3"/>
                    <a:pt x="2" y="3"/>
                    <a:pt x="2" y="3"/>
                  </a:cubicBezTo>
                  <a:cubicBezTo>
                    <a:pt x="2" y="2"/>
                    <a:pt x="2" y="2"/>
                    <a:pt x="2" y="2"/>
                  </a:cubicBezTo>
                  <a:cubicBezTo>
                    <a:pt x="2" y="1"/>
                    <a:pt x="1" y="0"/>
                    <a:pt x="1" y="0"/>
                  </a:cubicBezTo>
                  <a:cubicBezTo>
                    <a:pt x="0" y="0"/>
                    <a:pt x="0" y="1"/>
                    <a:pt x="0" y="2"/>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4" name="Freeform 125">
              <a:extLst>
                <a:ext uri="{FF2B5EF4-FFF2-40B4-BE49-F238E27FC236}">
                  <a16:creationId xmlns:a16="http://schemas.microsoft.com/office/drawing/2014/main" id="{EF5A9EE1-151F-4BD7-AE0B-9496987B45BC}"/>
                </a:ext>
              </a:extLst>
            </p:cNvPr>
            <p:cNvSpPr>
              <a:spLocks/>
            </p:cNvSpPr>
            <p:nvPr userDrawn="1"/>
          </p:nvSpPr>
          <p:spPr bwMode="auto">
            <a:xfrm>
              <a:off x="326" y="192"/>
              <a:ext cx="4" cy="11"/>
            </a:xfrm>
            <a:custGeom>
              <a:avLst/>
              <a:gdLst>
                <a:gd name="T0" fmla="*/ 0 w 2"/>
                <a:gd name="T1" fmla="*/ 2 h 5"/>
                <a:gd name="T2" fmla="*/ 0 w 2"/>
                <a:gd name="T3" fmla="*/ 3 h 5"/>
                <a:gd name="T4" fmla="*/ 0 w 2"/>
                <a:gd name="T5" fmla="*/ 4 h 5"/>
                <a:gd name="T6" fmla="*/ 1 w 2"/>
                <a:gd name="T7" fmla="*/ 5 h 5"/>
                <a:gd name="T8" fmla="*/ 2 w 2"/>
                <a:gd name="T9" fmla="*/ 4 h 5"/>
                <a:gd name="T10" fmla="*/ 2 w 2"/>
                <a:gd name="T11" fmla="*/ 3 h 5"/>
                <a:gd name="T12" fmla="*/ 2 w 2"/>
                <a:gd name="T13" fmla="*/ 2 h 5"/>
                <a:gd name="T14" fmla="*/ 1 w 2"/>
                <a:gd name="T15" fmla="*/ 0 h 5"/>
                <a:gd name="T16" fmla="*/ 1 w 2"/>
                <a:gd name="T17" fmla="*/ 0 h 5"/>
                <a:gd name="T18" fmla="*/ 1 w 2"/>
                <a:gd name="T19" fmla="*/ 0 h 5"/>
                <a:gd name="T20" fmla="*/ 0 w 2"/>
                <a:gd name="T21" fmla="*/ 1 h 5"/>
                <a:gd name="T22" fmla="*/ 0 w 2"/>
                <a:gd name="T23"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 h="5">
                  <a:moveTo>
                    <a:pt x="0" y="2"/>
                  </a:moveTo>
                  <a:cubicBezTo>
                    <a:pt x="0" y="3"/>
                    <a:pt x="0" y="3"/>
                    <a:pt x="0" y="3"/>
                  </a:cubicBezTo>
                  <a:cubicBezTo>
                    <a:pt x="0" y="4"/>
                    <a:pt x="0" y="4"/>
                    <a:pt x="0" y="4"/>
                  </a:cubicBezTo>
                  <a:cubicBezTo>
                    <a:pt x="0" y="4"/>
                    <a:pt x="1" y="5"/>
                    <a:pt x="1" y="5"/>
                  </a:cubicBezTo>
                  <a:cubicBezTo>
                    <a:pt x="2" y="5"/>
                    <a:pt x="2" y="4"/>
                    <a:pt x="2" y="4"/>
                  </a:cubicBezTo>
                  <a:cubicBezTo>
                    <a:pt x="2" y="3"/>
                    <a:pt x="2" y="3"/>
                    <a:pt x="2" y="3"/>
                  </a:cubicBezTo>
                  <a:cubicBezTo>
                    <a:pt x="2" y="2"/>
                    <a:pt x="2" y="2"/>
                    <a:pt x="2" y="2"/>
                  </a:cubicBezTo>
                  <a:cubicBezTo>
                    <a:pt x="2" y="1"/>
                    <a:pt x="2" y="0"/>
                    <a:pt x="1" y="0"/>
                  </a:cubicBezTo>
                  <a:cubicBezTo>
                    <a:pt x="1" y="0"/>
                    <a:pt x="1" y="0"/>
                    <a:pt x="1" y="0"/>
                  </a:cubicBezTo>
                  <a:cubicBezTo>
                    <a:pt x="1" y="0"/>
                    <a:pt x="1" y="0"/>
                    <a:pt x="1" y="0"/>
                  </a:cubicBezTo>
                  <a:cubicBezTo>
                    <a:pt x="1" y="1"/>
                    <a:pt x="0" y="1"/>
                    <a:pt x="0" y="1"/>
                  </a:cubicBezTo>
                  <a:cubicBezTo>
                    <a:pt x="0" y="1"/>
                    <a:pt x="0" y="1"/>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5" name="Rectangle 126">
              <a:extLst>
                <a:ext uri="{FF2B5EF4-FFF2-40B4-BE49-F238E27FC236}">
                  <a16:creationId xmlns:a16="http://schemas.microsoft.com/office/drawing/2014/main" id="{84A86AC1-5639-40DA-95CE-FA395866CD9F}"/>
                </a:ext>
              </a:extLst>
            </p:cNvPr>
            <p:cNvSpPr>
              <a:spLocks noChangeArrowheads="1"/>
            </p:cNvSpPr>
            <p:nvPr userDrawn="1"/>
          </p:nvSpPr>
          <p:spPr bwMode="auto">
            <a:xfrm>
              <a:off x="297" y="234"/>
              <a:ext cx="6" cy="5"/>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6" name="Rectangle 127">
              <a:extLst>
                <a:ext uri="{FF2B5EF4-FFF2-40B4-BE49-F238E27FC236}">
                  <a16:creationId xmlns:a16="http://schemas.microsoft.com/office/drawing/2014/main" id="{A9C4B3E4-3155-4C1F-B9B6-72DC358629C8}"/>
                </a:ext>
              </a:extLst>
            </p:cNvPr>
            <p:cNvSpPr>
              <a:spLocks noChangeArrowheads="1"/>
            </p:cNvSpPr>
            <p:nvPr userDrawn="1"/>
          </p:nvSpPr>
          <p:spPr bwMode="auto">
            <a:xfrm>
              <a:off x="297" y="241"/>
              <a:ext cx="6" cy="2"/>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7" name="Rectangle 128">
              <a:extLst>
                <a:ext uri="{FF2B5EF4-FFF2-40B4-BE49-F238E27FC236}">
                  <a16:creationId xmlns:a16="http://schemas.microsoft.com/office/drawing/2014/main" id="{12970D0F-44F3-401E-95D2-E99F4F09F215}"/>
                </a:ext>
              </a:extLst>
            </p:cNvPr>
            <p:cNvSpPr>
              <a:spLocks noChangeArrowheads="1"/>
            </p:cNvSpPr>
            <p:nvPr userDrawn="1"/>
          </p:nvSpPr>
          <p:spPr bwMode="auto">
            <a:xfrm>
              <a:off x="326" y="234"/>
              <a:ext cx="4" cy="5"/>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8" name="Rectangle 129">
              <a:extLst>
                <a:ext uri="{FF2B5EF4-FFF2-40B4-BE49-F238E27FC236}">
                  <a16:creationId xmlns:a16="http://schemas.microsoft.com/office/drawing/2014/main" id="{D3B8C858-BD17-4CD9-ABDD-0306479B5606}"/>
                </a:ext>
              </a:extLst>
            </p:cNvPr>
            <p:cNvSpPr>
              <a:spLocks noChangeArrowheads="1"/>
            </p:cNvSpPr>
            <p:nvPr userDrawn="1"/>
          </p:nvSpPr>
          <p:spPr bwMode="auto">
            <a:xfrm>
              <a:off x="326" y="241"/>
              <a:ext cx="4" cy="2"/>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729897162"/>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65" r:id="rId3"/>
    <p:sldLayoutId id="2147483766" r:id="rId4"/>
  </p:sldLayoutIdLst>
  <p:hf sldNum="0" hdr="0" dt="0"/>
  <p:txStyles>
    <p:titleStyle>
      <a:lvl1pPr algn="l" defTabSz="914400" rtl="0" eaLnBrk="1" latinLnBrk="0" hangingPunct="1">
        <a:lnSpc>
          <a:spcPct val="90000"/>
        </a:lnSpc>
        <a:spcBef>
          <a:spcPct val="0"/>
        </a:spcBef>
        <a:spcAft>
          <a:spcPts val="600"/>
        </a:spcAft>
        <a:buNone/>
        <a:defRPr sz="30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spcAft>
          <a:spcPts val="600"/>
        </a:spcAft>
        <a:buFont typeface="Arial" panose="020B0604020202020204" pitchFamily="34" charset="0"/>
        <a:buNone/>
        <a:defRPr sz="1600" kern="1200">
          <a:solidFill>
            <a:schemeClr val="tx1"/>
          </a:solidFill>
          <a:latin typeface="+mn-lt"/>
          <a:ea typeface="+mn-ea"/>
          <a:cs typeface="+mn-cs"/>
        </a:defRPr>
      </a:lvl1pPr>
      <a:lvl2pPr marL="171450" indent="-133350" algn="l" defTabSz="914400" rtl="0" eaLnBrk="1" latinLnBrk="0" hangingPunct="1">
        <a:lnSpc>
          <a:spcPct val="90000"/>
        </a:lnSpc>
        <a:spcBef>
          <a:spcPts val="500"/>
        </a:spcBef>
        <a:spcAft>
          <a:spcPts val="600"/>
        </a:spcAft>
        <a:buFont typeface="Arial" panose="020B0604020202020204" pitchFamily="34" charset="0"/>
        <a:buChar char="•"/>
        <a:defRPr sz="1600" kern="1200">
          <a:solidFill>
            <a:schemeClr val="tx1"/>
          </a:solidFill>
          <a:latin typeface="+mn-lt"/>
          <a:ea typeface="+mn-ea"/>
          <a:cs typeface="+mn-cs"/>
        </a:defRPr>
      </a:lvl2pPr>
      <a:lvl3pPr marL="323850" indent="-107950" algn="l" defTabSz="914400" rtl="0" eaLnBrk="1" latinLnBrk="0" hangingPunct="1">
        <a:lnSpc>
          <a:spcPct val="90000"/>
        </a:lnSpc>
        <a:spcBef>
          <a:spcPts val="500"/>
        </a:spcBef>
        <a:spcAft>
          <a:spcPts val="600"/>
        </a:spcAft>
        <a:buFont typeface="Arial" panose="020B0604020202020204" pitchFamily="34" charset="0"/>
        <a:buChar char="•"/>
        <a:defRPr sz="1200" kern="1200">
          <a:solidFill>
            <a:schemeClr val="tx1"/>
          </a:solidFill>
          <a:latin typeface="+mn-lt"/>
          <a:ea typeface="+mn-ea"/>
          <a:cs typeface="+mn-cs"/>
        </a:defRPr>
      </a:lvl3pPr>
      <a:lvl4pPr marL="457200" indent="-107950" algn="l" defTabSz="914400" rtl="0" eaLnBrk="1" latinLnBrk="0" hangingPunct="1">
        <a:lnSpc>
          <a:spcPct val="90000"/>
        </a:lnSpc>
        <a:spcBef>
          <a:spcPts val="500"/>
        </a:spcBef>
        <a:spcAft>
          <a:spcPts val="600"/>
        </a:spcAft>
        <a:buFont typeface="Arial" panose="020B0604020202020204" pitchFamily="34" charset="0"/>
        <a:buChar char="•"/>
        <a:tabLst/>
        <a:defRPr sz="800" kern="1200">
          <a:solidFill>
            <a:schemeClr val="tx1"/>
          </a:solidFill>
          <a:latin typeface="+mn-lt"/>
          <a:ea typeface="+mn-ea"/>
          <a:cs typeface="+mn-cs"/>
        </a:defRPr>
      </a:lvl4pPr>
      <a:lvl5pPr marL="558800" indent="-95250" algn="l" defTabSz="914400" rtl="0" eaLnBrk="1" latinLnBrk="0" hangingPunct="1">
        <a:lnSpc>
          <a:spcPct val="90000"/>
        </a:lnSpc>
        <a:spcBef>
          <a:spcPts val="500"/>
        </a:spcBef>
        <a:spcAft>
          <a:spcPts val="600"/>
        </a:spcAft>
        <a:buFont typeface="Arial" panose="020B0604020202020204" pitchFamily="34" charset="0"/>
        <a:buChar char="•"/>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84">
          <p15:clr>
            <a:srgbClr val="F26B43"/>
          </p15:clr>
        </p15:guide>
        <p15:guide id="2" pos="135">
          <p15:clr>
            <a:srgbClr val="F26B43"/>
          </p15:clr>
        </p15:guide>
        <p15:guide id="3" orient="horz" pos="993">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431D72-9204-4172-9926-43DAE937D9F1}"/>
              </a:ext>
            </a:extLst>
          </p:cNvPr>
          <p:cNvSpPr>
            <a:spLocks noGrp="1"/>
          </p:cNvSpPr>
          <p:nvPr>
            <p:ph type="title"/>
          </p:nvPr>
        </p:nvSpPr>
        <p:spPr>
          <a:xfrm>
            <a:off x="216218" y="1089501"/>
            <a:ext cx="11747182" cy="1157994"/>
          </a:xfrm>
          <a:prstGeom prst="rect">
            <a:avLst/>
          </a:prstGeom>
        </p:spPr>
        <p:txBody>
          <a:bodyPr vert="horz" lIns="91440" tIns="45720" rIns="91440" bIns="45720" rtlCol="0" anchor="t">
            <a:no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84B6D5BA-A683-48E5-B5B3-9955B4A1AEC0}"/>
              </a:ext>
            </a:extLst>
          </p:cNvPr>
          <p:cNvSpPr>
            <a:spLocks noGrp="1"/>
          </p:cNvSpPr>
          <p:nvPr>
            <p:ph type="body" idx="1"/>
          </p:nvPr>
        </p:nvSpPr>
        <p:spPr>
          <a:xfrm>
            <a:off x="216218" y="2675729"/>
            <a:ext cx="11747182" cy="3801271"/>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5839CF70-8687-41F4-A016-68F378509776}"/>
              </a:ext>
            </a:extLst>
          </p:cNvPr>
          <p:cNvSpPr>
            <a:spLocks noGrp="1"/>
          </p:cNvSpPr>
          <p:nvPr>
            <p:ph type="dt" sz="half" idx="2"/>
          </p:nvPr>
        </p:nvSpPr>
        <p:spPr>
          <a:xfrm>
            <a:off x="9210675" y="6484937"/>
            <a:ext cx="2743200" cy="365125"/>
          </a:xfrm>
          <a:prstGeom prst="rect">
            <a:avLst/>
          </a:prstGeom>
        </p:spPr>
        <p:txBody>
          <a:bodyPr vert="horz" lIns="91440" tIns="45720" rIns="91440" bIns="45720" rtlCol="0" anchor="b">
            <a:noAutofit/>
          </a:bodyPr>
          <a:lstStyle>
            <a:lvl1pPr algn="r">
              <a:defRPr sz="1000">
                <a:solidFill>
                  <a:schemeClr val="tx1"/>
                </a:solidFill>
              </a:defRPr>
            </a:lvl1pPr>
          </a:lstStyle>
          <a:p>
            <a:endParaRPr lang="en-GB" dirty="0"/>
          </a:p>
        </p:txBody>
      </p:sp>
      <p:sp>
        <p:nvSpPr>
          <p:cNvPr id="5" name="Footer Placeholder 4">
            <a:extLst>
              <a:ext uri="{FF2B5EF4-FFF2-40B4-BE49-F238E27FC236}">
                <a16:creationId xmlns:a16="http://schemas.microsoft.com/office/drawing/2014/main" id="{8C75FDEB-DFC1-4DB8-BE5F-BEC3D9273C48}"/>
              </a:ext>
            </a:extLst>
          </p:cNvPr>
          <p:cNvSpPr>
            <a:spLocks noGrp="1"/>
          </p:cNvSpPr>
          <p:nvPr>
            <p:ph type="ftr" sz="quarter" idx="3"/>
          </p:nvPr>
        </p:nvSpPr>
        <p:spPr>
          <a:xfrm>
            <a:off x="214312" y="6484937"/>
            <a:ext cx="6167437" cy="365125"/>
          </a:xfrm>
          <a:prstGeom prst="rect">
            <a:avLst/>
          </a:prstGeom>
        </p:spPr>
        <p:txBody>
          <a:bodyPr vert="horz" lIns="91440" tIns="45720" rIns="91440" bIns="45720" rtlCol="0" anchor="b">
            <a:noAutofit/>
          </a:bodyPr>
          <a:lstStyle>
            <a:lvl1pPr algn="l">
              <a:defRPr sz="1000">
                <a:solidFill>
                  <a:schemeClr val="tx1"/>
                </a:solidFill>
              </a:defRPr>
            </a:lvl1pPr>
          </a:lstStyle>
          <a:p>
            <a:endParaRPr lang="en-GB" dirty="0"/>
          </a:p>
        </p:txBody>
      </p:sp>
      <p:sp>
        <p:nvSpPr>
          <p:cNvPr id="149" name="Rectangle 148">
            <a:extLst>
              <a:ext uri="{FF2B5EF4-FFF2-40B4-BE49-F238E27FC236}">
                <a16:creationId xmlns:a16="http://schemas.microsoft.com/office/drawing/2014/main" id="{31268000-7ADB-4398-AAFF-DC240E515540}"/>
              </a:ext>
            </a:extLst>
          </p:cNvPr>
          <p:cNvSpPr/>
          <p:nvPr userDrawn="1"/>
        </p:nvSpPr>
        <p:spPr>
          <a:xfrm>
            <a:off x="0" y="-57150"/>
            <a:ext cx="12192000" cy="863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lnSpc>
                <a:spcPct val="90000"/>
              </a:lnSpc>
              <a:spcAft>
                <a:spcPts val="450"/>
              </a:spcAft>
            </a:pPr>
            <a:endParaRPr lang="en-GB" sz="1200" dirty="0"/>
          </a:p>
        </p:txBody>
      </p:sp>
      <p:sp>
        <p:nvSpPr>
          <p:cNvPr id="150" name="Rectangle 149">
            <a:extLst>
              <a:ext uri="{FF2B5EF4-FFF2-40B4-BE49-F238E27FC236}">
                <a16:creationId xmlns:a16="http://schemas.microsoft.com/office/drawing/2014/main" id="{31268000-7ADB-4398-AAFF-DC240E515540}"/>
              </a:ext>
            </a:extLst>
          </p:cNvPr>
          <p:cNvSpPr/>
          <p:nvPr userDrawn="1"/>
        </p:nvSpPr>
        <p:spPr>
          <a:xfrm>
            <a:off x="0" y="-57150"/>
            <a:ext cx="12192000" cy="863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lnSpc>
                <a:spcPct val="90000"/>
              </a:lnSpc>
              <a:spcAft>
                <a:spcPts val="450"/>
              </a:spcAft>
            </a:pPr>
            <a:endParaRPr lang="en-GB" sz="1200" noProof="0" dirty="0"/>
          </a:p>
        </p:txBody>
      </p:sp>
      <p:grpSp>
        <p:nvGrpSpPr>
          <p:cNvPr id="151" name="Group 4">
            <a:extLst>
              <a:ext uri="{FF2B5EF4-FFF2-40B4-BE49-F238E27FC236}">
                <a16:creationId xmlns:a16="http://schemas.microsoft.com/office/drawing/2014/main" id="{C83E5AB7-5300-4543-946A-BDD4DFF01708}"/>
              </a:ext>
            </a:extLst>
          </p:cNvPr>
          <p:cNvGrpSpPr>
            <a:grpSpLocks noChangeAspect="1"/>
          </p:cNvGrpSpPr>
          <p:nvPr userDrawn="1"/>
        </p:nvGrpSpPr>
        <p:grpSpPr bwMode="auto">
          <a:xfrm>
            <a:off x="207889" y="183760"/>
            <a:ext cx="2564499" cy="445380"/>
            <a:chOff x="203" y="97"/>
            <a:chExt cx="1618" cy="281"/>
          </a:xfrm>
        </p:grpSpPr>
        <p:sp>
          <p:nvSpPr>
            <p:cNvPr id="152" name="Freeform 5">
              <a:extLst>
                <a:ext uri="{FF2B5EF4-FFF2-40B4-BE49-F238E27FC236}">
                  <a16:creationId xmlns:a16="http://schemas.microsoft.com/office/drawing/2014/main" id="{A3635BC2-6AF4-4402-89FF-82BB900390A2}"/>
                </a:ext>
              </a:extLst>
            </p:cNvPr>
            <p:cNvSpPr>
              <a:spLocks noEditPoints="1"/>
            </p:cNvSpPr>
            <p:nvPr userDrawn="1"/>
          </p:nvSpPr>
          <p:spPr bwMode="auto">
            <a:xfrm>
              <a:off x="1132" y="105"/>
              <a:ext cx="89" cy="98"/>
            </a:xfrm>
            <a:custGeom>
              <a:avLst/>
              <a:gdLst>
                <a:gd name="T0" fmla="*/ 16 w 43"/>
                <a:gd name="T1" fmla="*/ 27 h 46"/>
                <a:gd name="T2" fmla="*/ 19 w 43"/>
                <a:gd name="T3" fmla="*/ 18 h 46"/>
                <a:gd name="T4" fmla="*/ 21 w 43"/>
                <a:gd name="T5" fmla="*/ 11 h 46"/>
                <a:gd name="T6" fmla="*/ 21 w 43"/>
                <a:gd name="T7" fmla="*/ 11 h 46"/>
                <a:gd name="T8" fmla="*/ 24 w 43"/>
                <a:gd name="T9" fmla="*/ 18 h 46"/>
                <a:gd name="T10" fmla="*/ 27 w 43"/>
                <a:gd name="T11" fmla="*/ 27 h 46"/>
                <a:gd name="T12" fmla="*/ 16 w 43"/>
                <a:gd name="T13" fmla="*/ 27 h 46"/>
                <a:gd name="T14" fmla="*/ 25 w 43"/>
                <a:gd name="T15" fmla="*/ 0 h 46"/>
                <a:gd name="T16" fmla="*/ 18 w 43"/>
                <a:gd name="T17" fmla="*/ 0 h 46"/>
                <a:gd name="T18" fmla="*/ 0 w 43"/>
                <a:gd name="T19" fmla="*/ 46 h 46"/>
                <a:gd name="T20" fmla="*/ 9 w 43"/>
                <a:gd name="T21" fmla="*/ 46 h 46"/>
                <a:gd name="T22" fmla="*/ 13 w 43"/>
                <a:gd name="T23" fmla="*/ 34 h 46"/>
                <a:gd name="T24" fmla="*/ 30 w 43"/>
                <a:gd name="T25" fmla="*/ 34 h 46"/>
                <a:gd name="T26" fmla="*/ 34 w 43"/>
                <a:gd name="T27" fmla="*/ 46 h 46"/>
                <a:gd name="T28" fmla="*/ 43 w 43"/>
                <a:gd name="T29" fmla="*/ 46 h 46"/>
                <a:gd name="T30" fmla="*/ 25 w 43"/>
                <a:gd name="T3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3" h="46">
                  <a:moveTo>
                    <a:pt x="16" y="27"/>
                  </a:moveTo>
                  <a:cubicBezTo>
                    <a:pt x="19" y="18"/>
                    <a:pt x="19" y="18"/>
                    <a:pt x="19" y="18"/>
                  </a:cubicBezTo>
                  <a:cubicBezTo>
                    <a:pt x="20" y="15"/>
                    <a:pt x="21" y="13"/>
                    <a:pt x="21" y="11"/>
                  </a:cubicBezTo>
                  <a:cubicBezTo>
                    <a:pt x="21" y="11"/>
                    <a:pt x="21" y="11"/>
                    <a:pt x="21" y="11"/>
                  </a:cubicBezTo>
                  <a:cubicBezTo>
                    <a:pt x="22" y="13"/>
                    <a:pt x="23" y="15"/>
                    <a:pt x="24" y="18"/>
                  </a:cubicBezTo>
                  <a:cubicBezTo>
                    <a:pt x="27" y="27"/>
                    <a:pt x="27" y="27"/>
                    <a:pt x="27" y="27"/>
                  </a:cubicBezTo>
                  <a:lnTo>
                    <a:pt x="16" y="27"/>
                  </a:lnTo>
                  <a:close/>
                  <a:moveTo>
                    <a:pt x="25" y="0"/>
                  </a:moveTo>
                  <a:cubicBezTo>
                    <a:pt x="18" y="0"/>
                    <a:pt x="18" y="0"/>
                    <a:pt x="18" y="0"/>
                  </a:cubicBezTo>
                  <a:cubicBezTo>
                    <a:pt x="0" y="46"/>
                    <a:pt x="0" y="46"/>
                    <a:pt x="0" y="46"/>
                  </a:cubicBezTo>
                  <a:cubicBezTo>
                    <a:pt x="9" y="46"/>
                    <a:pt x="9" y="46"/>
                    <a:pt x="9" y="46"/>
                  </a:cubicBezTo>
                  <a:cubicBezTo>
                    <a:pt x="13" y="34"/>
                    <a:pt x="13" y="34"/>
                    <a:pt x="13" y="34"/>
                  </a:cubicBezTo>
                  <a:cubicBezTo>
                    <a:pt x="30" y="34"/>
                    <a:pt x="30" y="34"/>
                    <a:pt x="30" y="34"/>
                  </a:cubicBezTo>
                  <a:cubicBezTo>
                    <a:pt x="34" y="46"/>
                    <a:pt x="34" y="46"/>
                    <a:pt x="34" y="46"/>
                  </a:cubicBezTo>
                  <a:cubicBezTo>
                    <a:pt x="43" y="46"/>
                    <a:pt x="43" y="46"/>
                    <a:pt x="43" y="46"/>
                  </a:cubicBezTo>
                  <a:lnTo>
                    <a:pt x="25" y="0"/>
                  </a:ln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53" name="Freeform 6">
              <a:extLst>
                <a:ext uri="{FF2B5EF4-FFF2-40B4-BE49-F238E27FC236}">
                  <a16:creationId xmlns:a16="http://schemas.microsoft.com/office/drawing/2014/main" id="{7956F030-9818-42E4-B6F5-FD3B82100516}"/>
                </a:ext>
              </a:extLst>
            </p:cNvPr>
            <p:cNvSpPr>
              <a:spLocks noEditPoints="1"/>
            </p:cNvSpPr>
            <p:nvPr userDrawn="1"/>
          </p:nvSpPr>
          <p:spPr bwMode="auto">
            <a:xfrm>
              <a:off x="1336" y="131"/>
              <a:ext cx="60" cy="72"/>
            </a:xfrm>
            <a:custGeom>
              <a:avLst/>
              <a:gdLst>
                <a:gd name="T0" fmla="*/ 8 w 29"/>
                <a:gd name="T1" fmla="*/ 14 h 34"/>
                <a:gd name="T2" fmla="*/ 14 w 29"/>
                <a:gd name="T3" fmla="*/ 6 h 34"/>
                <a:gd name="T4" fmla="*/ 20 w 29"/>
                <a:gd name="T5" fmla="*/ 14 h 34"/>
                <a:gd name="T6" fmla="*/ 8 w 29"/>
                <a:gd name="T7" fmla="*/ 14 h 34"/>
                <a:gd name="T8" fmla="*/ 14 w 29"/>
                <a:gd name="T9" fmla="*/ 0 h 34"/>
                <a:gd name="T10" fmla="*/ 0 w 29"/>
                <a:gd name="T11" fmla="*/ 17 h 34"/>
                <a:gd name="T12" fmla="*/ 16 w 29"/>
                <a:gd name="T13" fmla="*/ 34 h 34"/>
                <a:gd name="T14" fmla="*/ 28 w 29"/>
                <a:gd name="T15" fmla="*/ 31 h 34"/>
                <a:gd name="T16" fmla="*/ 25 w 29"/>
                <a:gd name="T17" fmla="*/ 26 h 34"/>
                <a:gd name="T18" fmla="*/ 17 w 29"/>
                <a:gd name="T19" fmla="*/ 28 h 34"/>
                <a:gd name="T20" fmla="*/ 8 w 29"/>
                <a:gd name="T21" fmla="*/ 20 h 34"/>
                <a:gd name="T22" fmla="*/ 29 w 29"/>
                <a:gd name="T23" fmla="*/ 20 h 34"/>
                <a:gd name="T24" fmla="*/ 29 w 29"/>
                <a:gd name="T25" fmla="*/ 18 h 34"/>
                <a:gd name="T26" fmla="*/ 14 w 29"/>
                <a:gd name="T2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34">
                  <a:moveTo>
                    <a:pt x="8" y="14"/>
                  </a:moveTo>
                  <a:cubicBezTo>
                    <a:pt x="8" y="10"/>
                    <a:pt x="10" y="6"/>
                    <a:pt x="14" y="6"/>
                  </a:cubicBezTo>
                  <a:cubicBezTo>
                    <a:pt x="19" y="6"/>
                    <a:pt x="20" y="10"/>
                    <a:pt x="20" y="14"/>
                  </a:cubicBezTo>
                  <a:lnTo>
                    <a:pt x="8" y="14"/>
                  </a:lnTo>
                  <a:close/>
                  <a:moveTo>
                    <a:pt x="14" y="0"/>
                  </a:moveTo>
                  <a:cubicBezTo>
                    <a:pt x="5" y="0"/>
                    <a:pt x="0" y="8"/>
                    <a:pt x="0" y="17"/>
                  </a:cubicBezTo>
                  <a:cubicBezTo>
                    <a:pt x="0" y="26"/>
                    <a:pt x="4" y="34"/>
                    <a:pt x="16" y="34"/>
                  </a:cubicBezTo>
                  <a:cubicBezTo>
                    <a:pt x="20" y="34"/>
                    <a:pt x="24" y="33"/>
                    <a:pt x="28" y="31"/>
                  </a:cubicBezTo>
                  <a:cubicBezTo>
                    <a:pt x="25" y="26"/>
                    <a:pt x="25" y="26"/>
                    <a:pt x="25" y="26"/>
                  </a:cubicBezTo>
                  <a:cubicBezTo>
                    <a:pt x="23" y="27"/>
                    <a:pt x="20" y="28"/>
                    <a:pt x="17" y="28"/>
                  </a:cubicBezTo>
                  <a:cubicBezTo>
                    <a:pt x="12" y="28"/>
                    <a:pt x="8" y="25"/>
                    <a:pt x="8" y="20"/>
                  </a:cubicBezTo>
                  <a:cubicBezTo>
                    <a:pt x="29" y="20"/>
                    <a:pt x="29" y="20"/>
                    <a:pt x="29" y="20"/>
                  </a:cubicBezTo>
                  <a:cubicBezTo>
                    <a:pt x="29" y="18"/>
                    <a:pt x="29" y="18"/>
                    <a:pt x="29" y="18"/>
                  </a:cubicBezTo>
                  <a:cubicBezTo>
                    <a:pt x="29" y="7"/>
                    <a:pt x="23" y="0"/>
                    <a:pt x="14"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54" name="Freeform 7">
              <a:extLst>
                <a:ext uri="{FF2B5EF4-FFF2-40B4-BE49-F238E27FC236}">
                  <a16:creationId xmlns:a16="http://schemas.microsoft.com/office/drawing/2014/main" id="{68443F56-752E-4A66-993C-EF1BC98C319C}"/>
                </a:ext>
              </a:extLst>
            </p:cNvPr>
            <p:cNvSpPr>
              <a:spLocks noEditPoints="1"/>
            </p:cNvSpPr>
            <p:nvPr userDrawn="1"/>
          </p:nvSpPr>
          <p:spPr bwMode="auto">
            <a:xfrm>
              <a:off x="1631" y="131"/>
              <a:ext cx="61" cy="72"/>
            </a:xfrm>
            <a:custGeom>
              <a:avLst/>
              <a:gdLst>
                <a:gd name="T0" fmla="*/ 8 w 29"/>
                <a:gd name="T1" fmla="*/ 14 h 34"/>
                <a:gd name="T2" fmla="*/ 15 w 29"/>
                <a:gd name="T3" fmla="*/ 6 h 34"/>
                <a:gd name="T4" fmla="*/ 21 w 29"/>
                <a:gd name="T5" fmla="*/ 14 h 34"/>
                <a:gd name="T6" fmla="*/ 8 w 29"/>
                <a:gd name="T7" fmla="*/ 14 h 34"/>
                <a:gd name="T8" fmla="*/ 15 w 29"/>
                <a:gd name="T9" fmla="*/ 0 h 34"/>
                <a:gd name="T10" fmla="*/ 0 w 29"/>
                <a:gd name="T11" fmla="*/ 17 h 34"/>
                <a:gd name="T12" fmla="*/ 17 w 29"/>
                <a:gd name="T13" fmla="*/ 34 h 34"/>
                <a:gd name="T14" fmla="*/ 28 w 29"/>
                <a:gd name="T15" fmla="*/ 31 h 34"/>
                <a:gd name="T16" fmla="*/ 26 w 29"/>
                <a:gd name="T17" fmla="*/ 26 h 34"/>
                <a:gd name="T18" fmla="*/ 18 w 29"/>
                <a:gd name="T19" fmla="*/ 28 h 34"/>
                <a:gd name="T20" fmla="*/ 9 w 29"/>
                <a:gd name="T21" fmla="*/ 20 h 34"/>
                <a:gd name="T22" fmla="*/ 29 w 29"/>
                <a:gd name="T23" fmla="*/ 20 h 34"/>
                <a:gd name="T24" fmla="*/ 29 w 29"/>
                <a:gd name="T25" fmla="*/ 18 h 34"/>
                <a:gd name="T26" fmla="*/ 15 w 29"/>
                <a:gd name="T2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34">
                  <a:moveTo>
                    <a:pt x="8" y="14"/>
                  </a:moveTo>
                  <a:cubicBezTo>
                    <a:pt x="9" y="10"/>
                    <a:pt x="11" y="6"/>
                    <a:pt x="15" y="6"/>
                  </a:cubicBezTo>
                  <a:cubicBezTo>
                    <a:pt x="19" y="6"/>
                    <a:pt x="21" y="10"/>
                    <a:pt x="21" y="14"/>
                  </a:cubicBezTo>
                  <a:lnTo>
                    <a:pt x="8" y="14"/>
                  </a:lnTo>
                  <a:close/>
                  <a:moveTo>
                    <a:pt x="15" y="0"/>
                  </a:moveTo>
                  <a:cubicBezTo>
                    <a:pt x="6" y="0"/>
                    <a:pt x="0" y="8"/>
                    <a:pt x="0" y="17"/>
                  </a:cubicBezTo>
                  <a:cubicBezTo>
                    <a:pt x="0" y="26"/>
                    <a:pt x="5" y="34"/>
                    <a:pt x="17" y="34"/>
                  </a:cubicBezTo>
                  <a:cubicBezTo>
                    <a:pt x="21" y="34"/>
                    <a:pt x="25" y="33"/>
                    <a:pt x="28" y="31"/>
                  </a:cubicBezTo>
                  <a:cubicBezTo>
                    <a:pt x="26" y="26"/>
                    <a:pt x="26" y="26"/>
                    <a:pt x="26" y="26"/>
                  </a:cubicBezTo>
                  <a:cubicBezTo>
                    <a:pt x="24" y="27"/>
                    <a:pt x="21" y="28"/>
                    <a:pt x="18" y="28"/>
                  </a:cubicBezTo>
                  <a:cubicBezTo>
                    <a:pt x="12" y="28"/>
                    <a:pt x="9" y="25"/>
                    <a:pt x="9" y="20"/>
                  </a:cubicBezTo>
                  <a:cubicBezTo>
                    <a:pt x="29" y="20"/>
                    <a:pt x="29" y="20"/>
                    <a:pt x="29" y="20"/>
                  </a:cubicBezTo>
                  <a:cubicBezTo>
                    <a:pt x="29" y="18"/>
                    <a:pt x="29" y="18"/>
                    <a:pt x="29" y="18"/>
                  </a:cubicBezTo>
                  <a:cubicBezTo>
                    <a:pt x="29" y="7"/>
                    <a:pt x="24" y="0"/>
                    <a:pt x="15"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55" name="Freeform 8">
              <a:extLst>
                <a:ext uri="{FF2B5EF4-FFF2-40B4-BE49-F238E27FC236}">
                  <a16:creationId xmlns:a16="http://schemas.microsoft.com/office/drawing/2014/main" id="{BA75187C-0643-43AC-91DA-597E8428A32F}"/>
                </a:ext>
              </a:extLst>
            </p:cNvPr>
            <p:cNvSpPr>
              <a:spLocks/>
            </p:cNvSpPr>
            <p:nvPr userDrawn="1"/>
          </p:nvSpPr>
          <p:spPr bwMode="auto">
            <a:xfrm>
              <a:off x="1771" y="112"/>
              <a:ext cx="50" cy="91"/>
            </a:xfrm>
            <a:custGeom>
              <a:avLst/>
              <a:gdLst>
                <a:gd name="T0" fmla="*/ 14 w 24"/>
                <a:gd name="T1" fmla="*/ 0 h 43"/>
                <a:gd name="T2" fmla="*/ 6 w 24"/>
                <a:gd name="T3" fmla="*/ 2 h 43"/>
                <a:gd name="T4" fmla="*/ 6 w 24"/>
                <a:gd name="T5" fmla="*/ 10 h 43"/>
                <a:gd name="T6" fmla="*/ 0 w 24"/>
                <a:gd name="T7" fmla="*/ 10 h 43"/>
                <a:gd name="T8" fmla="*/ 0 w 24"/>
                <a:gd name="T9" fmla="*/ 16 h 43"/>
                <a:gd name="T10" fmla="*/ 6 w 24"/>
                <a:gd name="T11" fmla="*/ 16 h 43"/>
                <a:gd name="T12" fmla="*/ 6 w 24"/>
                <a:gd name="T13" fmla="*/ 35 h 43"/>
                <a:gd name="T14" fmla="*/ 15 w 24"/>
                <a:gd name="T15" fmla="*/ 43 h 43"/>
                <a:gd name="T16" fmla="*/ 24 w 24"/>
                <a:gd name="T17" fmla="*/ 41 h 43"/>
                <a:gd name="T18" fmla="*/ 22 w 24"/>
                <a:gd name="T19" fmla="*/ 35 h 43"/>
                <a:gd name="T20" fmla="*/ 17 w 24"/>
                <a:gd name="T21" fmla="*/ 37 h 43"/>
                <a:gd name="T22" fmla="*/ 14 w 24"/>
                <a:gd name="T23" fmla="*/ 33 h 43"/>
                <a:gd name="T24" fmla="*/ 14 w 24"/>
                <a:gd name="T25" fmla="*/ 16 h 43"/>
                <a:gd name="T26" fmla="*/ 14 w 24"/>
                <a:gd name="T27" fmla="*/ 16 h 43"/>
                <a:gd name="T28" fmla="*/ 14 w 24"/>
                <a:gd name="T29" fmla="*/ 16 h 43"/>
                <a:gd name="T30" fmla="*/ 17 w 24"/>
                <a:gd name="T31" fmla="*/ 16 h 43"/>
                <a:gd name="T32" fmla="*/ 22 w 24"/>
                <a:gd name="T33" fmla="*/ 13 h 43"/>
                <a:gd name="T34" fmla="*/ 24 w 24"/>
                <a:gd name="T35" fmla="*/ 10 h 43"/>
                <a:gd name="T36" fmla="*/ 24 w 24"/>
                <a:gd name="T37" fmla="*/ 10 h 43"/>
                <a:gd name="T38" fmla="*/ 24 w 24"/>
                <a:gd name="T39" fmla="*/ 10 h 43"/>
                <a:gd name="T40" fmla="*/ 14 w 24"/>
                <a:gd name="T41" fmla="*/ 10 h 43"/>
                <a:gd name="T42" fmla="*/ 14 w 24"/>
                <a:gd name="T43" fmla="*/ 10 h 43"/>
                <a:gd name="T44" fmla="*/ 14 w 24"/>
                <a:gd name="T45" fmla="*/ 10 h 43"/>
                <a:gd name="T46" fmla="*/ 14 w 24"/>
                <a:gd name="T4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 h="43">
                  <a:moveTo>
                    <a:pt x="14" y="0"/>
                  </a:moveTo>
                  <a:cubicBezTo>
                    <a:pt x="6" y="2"/>
                    <a:pt x="6" y="2"/>
                    <a:pt x="6" y="2"/>
                  </a:cubicBezTo>
                  <a:cubicBezTo>
                    <a:pt x="6" y="10"/>
                    <a:pt x="6" y="10"/>
                    <a:pt x="6" y="10"/>
                  </a:cubicBezTo>
                  <a:cubicBezTo>
                    <a:pt x="0" y="10"/>
                    <a:pt x="0" y="10"/>
                    <a:pt x="0" y="10"/>
                  </a:cubicBezTo>
                  <a:cubicBezTo>
                    <a:pt x="0" y="16"/>
                    <a:pt x="0" y="16"/>
                    <a:pt x="0" y="16"/>
                  </a:cubicBezTo>
                  <a:cubicBezTo>
                    <a:pt x="6" y="16"/>
                    <a:pt x="6" y="16"/>
                    <a:pt x="6" y="16"/>
                  </a:cubicBezTo>
                  <a:cubicBezTo>
                    <a:pt x="6" y="35"/>
                    <a:pt x="6" y="35"/>
                    <a:pt x="6" y="35"/>
                  </a:cubicBezTo>
                  <a:cubicBezTo>
                    <a:pt x="6" y="40"/>
                    <a:pt x="9" y="43"/>
                    <a:pt x="15" y="43"/>
                  </a:cubicBezTo>
                  <a:cubicBezTo>
                    <a:pt x="18" y="43"/>
                    <a:pt x="22" y="42"/>
                    <a:pt x="24" y="41"/>
                  </a:cubicBezTo>
                  <a:cubicBezTo>
                    <a:pt x="22" y="35"/>
                    <a:pt x="22" y="35"/>
                    <a:pt x="22" y="35"/>
                  </a:cubicBezTo>
                  <a:cubicBezTo>
                    <a:pt x="21" y="36"/>
                    <a:pt x="19" y="37"/>
                    <a:pt x="17" y="37"/>
                  </a:cubicBezTo>
                  <a:cubicBezTo>
                    <a:pt x="15" y="37"/>
                    <a:pt x="14" y="36"/>
                    <a:pt x="14" y="33"/>
                  </a:cubicBezTo>
                  <a:cubicBezTo>
                    <a:pt x="14" y="16"/>
                    <a:pt x="14" y="16"/>
                    <a:pt x="14" y="16"/>
                  </a:cubicBezTo>
                  <a:cubicBezTo>
                    <a:pt x="14" y="16"/>
                    <a:pt x="14" y="16"/>
                    <a:pt x="14" y="16"/>
                  </a:cubicBezTo>
                  <a:cubicBezTo>
                    <a:pt x="14" y="16"/>
                    <a:pt x="14" y="16"/>
                    <a:pt x="14" y="16"/>
                  </a:cubicBezTo>
                  <a:cubicBezTo>
                    <a:pt x="17" y="16"/>
                    <a:pt x="17" y="16"/>
                    <a:pt x="17" y="16"/>
                  </a:cubicBezTo>
                  <a:cubicBezTo>
                    <a:pt x="20" y="16"/>
                    <a:pt x="22" y="14"/>
                    <a:pt x="22" y="13"/>
                  </a:cubicBezTo>
                  <a:cubicBezTo>
                    <a:pt x="24" y="10"/>
                    <a:pt x="24" y="10"/>
                    <a:pt x="24" y="10"/>
                  </a:cubicBezTo>
                  <a:cubicBezTo>
                    <a:pt x="24" y="10"/>
                    <a:pt x="24" y="10"/>
                    <a:pt x="24" y="10"/>
                  </a:cubicBezTo>
                  <a:cubicBezTo>
                    <a:pt x="24" y="10"/>
                    <a:pt x="24" y="10"/>
                    <a:pt x="24" y="10"/>
                  </a:cubicBezTo>
                  <a:cubicBezTo>
                    <a:pt x="14" y="10"/>
                    <a:pt x="14" y="10"/>
                    <a:pt x="14" y="10"/>
                  </a:cubicBezTo>
                  <a:cubicBezTo>
                    <a:pt x="14" y="10"/>
                    <a:pt x="14" y="10"/>
                    <a:pt x="14" y="10"/>
                  </a:cubicBezTo>
                  <a:cubicBezTo>
                    <a:pt x="14" y="10"/>
                    <a:pt x="14" y="10"/>
                    <a:pt x="14" y="10"/>
                  </a:cubicBezTo>
                  <a:lnTo>
                    <a:pt x="14" y="0"/>
                  </a:ln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56" name="Freeform 9">
              <a:extLst>
                <a:ext uri="{FF2B5EF4-FFF2-40B4-BE49-F238E27FC236}">
                  <a16:creationId xmlns:a16="http://schemas.microsoft.com/office/drawing/2014/main" id="{5819D60C-6F16-452F-82F4-BDF32D26E0CA}"/>
                </a:ext>
              </a:extLst>
            </p:cNvPr>
            <p:cNvSpPr>
              <a:spLocks/>
            </p:cNvSpPr>
            <p:nvPr userDrawn="1"/>
          </p:nvSpPr>
          <p:spPr bwMode="auto">
            <a:xfrm>
              <a:off x="1275" y="131"/>
              <a:ext cx="52" cy="72"/>
            </a:xfrm>
            <a:custGeom>
              <a:avLst/>
              <a:gdLst>
                <a:gd name="T0" fmla="*/ 14 w 25"/>
                <a:gd name="T1" fmla="*/ 0 h 34"/>
                <a:gd name="T2" fmla="*/ 2 w 25"/>
                <a:gd name="T3" fmla="*/ 10 h 34"/>
                <a:gd name="T4" fmla="*/ 17 w 25"/>
                <a:gd name="T5" fmla="*/ 24 h 34"/>
                <a:gd name="T6" fmla="*/ 11 w 25"/>
                <a:gd name="T7" fmla="*/ 28 h 34"/>
                <a:gd name="T8" fmla="*/ 2 w 25"/>
                <a:gd name="T9" fmla="*/ 25 h 34"/>
                <a:gd name="T10" fmla="*/ 2 w 25"/>
                <a:gd name="T11" fmla="*/ 26 h 34"/>
                <a:gd name="T12" fmla="*/ 0 w 25"/>
                <a:gd name="T13" fmla="*/ 32 h 34"/>
                <a:gd name="T14" fmla="*/ 12 w 25"/>
                <a:gd name="T15" fmla="*/ 34 h 34"/>
                <a:gd name="T16" fmla="*/ 25 w 25"/>
                <a:gd name="T17" fmla="*/ 24 h 34"/>
                <a:gd name="T18" fmla="*/ 10 w 25"/>
                <a:gd name="T19" fmla="*/ 10 h 34"/>
                <a:gd name="T20" fmla="*/ 14 w 25"/>
                <a:gd name="T21" fmla="*/ 7 h 34"/>
                <a:gd name="T22" fmla="*/ 22 w 25"/>
                <a:gd name="T23" fmla="*/ 8 h 34"/>
                <a:gd name="T24" fmla="*/ 24 w 25"/>
                <a:gd name="T25" fmla="*/ 2 h 34"/>
                <a:gd name="T26" fmla="*/ 24 w 25"/>
                <a:gd name="T27" fmla="*/ 2 h 34"/>
                <a:gd name="T28" fmla="*/ 14 w 25"/>
                <a:gd name="T2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34">
                  <a:moveTo>
                    <a:pt x="14" y="0"/>
                  </a:moveTo>
                  <a:cubicBezTo>
                    <a:pt x="6" y="0"/>
                    <a:pt x="2" y="4"/>
                    <a:pt x="2" y="10"/>
                  </a:cubicBezTo>
                  <a:cubicBezTo>
                    <a:pt x="2" y="21"/>
                    <a:pt x="17" y="19"/>
                    <a:pt x="17" y="24"/>
                  </a:cubicBezTo>
                  <a:cubicBezTo>
                    <a:pt x="17" y="27"/>
                    <a:pt x="15" y="28"/>
                    <a:pt x="11" y="28"/>
                  </a:cubicBezTo>
                  <a:cubicBezTo>
                    <a:pt x="8" y="28"/>
                    <a:pt x="5" y="27"/>
                    <a:pt x="2" y="25"/>
                  </a:cubicBezTo>
                  <a:cubicBezTo>
                    <a:pt x="2" y="26"/>
                    <a:pt x="2" y="26"/>
                    <a:pt x="2" y="26"/>
                  </a:cubicBezTo>
                  <a:cubicBezTo>
                    <a:pt x="0" y="32"/>
                    <a:pt x="0" y="32"/>
                    <a:pt x="0" y="32"/>
                  </a:cubicBezTo>
                  <a:cubicBezTo>
                    <a:pt x="3" y="33"/>
                    <a:pt x="7" y="34"/>
                    <a:pt x="12" y="34"/>
                  </a:cubicBezTo>
                  <a:cubicBezTo>
                    <a:pt x="19" y="34"/>
                    <a:pt x="25" y="31"/>
                    <a:pt x="25" y="24"/>
                  </a:cubicBezTo>
                  <a:cubicBezTo>
                    <a:pt x="25" y="13"/>
                    <a:pt x="10" y="15"/>
                    <a:pt x="10" y="10"/>
                  </a:cubicBezTo>
                  <a:cubicBezTo>
                    <a:pt x="10" y="7"/>
                    <a:pt x="12" y="7"/>
                    <a:pt x="14" y="7"/>
                  </a:cubicBezTo>
                  <a:cubicBezTo>
                    <a:pt x="17" y="7"/>
                    <a:pt x="20" y="7"/>
                    <a:pt x="22" y="8"/>
                  </a:cubicBezTo>
                  <a:cubicBezTo>
                    <a:pt x="24" y="2"/>
                    <a:pt x="24" y="2"/>
                    <a:pt x="24" y="2"/>
                  </a:cubicBezTo>
                  <a:cubicBezTo>
                    <a:pt x="24" y="2"/>
                    <a:pt x="24" y="2"/>
                    <a:pt x="24" y="2"/>
                  </a:cubicBezTo>
                  <a:cubicBezTo>
                    <a:pt x="21" y="1"/>
                    <a:pt x="18" y="0"/>
                    <a:pt x="14"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57" name="Freeform 10">
              <a:extLst>
                <a:ext uri="{FF2B5EF4-FFF2-40B4-BE49-F238E27FC236}">
                  <a16:creationId xmlns:a16="http://schemas.microsoft.com/office/drawing/2014/main" id="{A8A42091-51D8-46B6-AAE4-410043E23D91}"/>
                </a:ext>
              </a:extLst>
            </p:cNvPr>
            <p:cNvSpPr>
              <a:spLocks/>
            </p:cNvSpPr>
            <p:nvPr userDrawn="1"/>
          </p:nvSpPr>
          <p:spPr bwMode="auto">
            <a:xfrm>
              <a:off x="1402" y="131"/>
              <a:ext cx="50" cy="72"/>
            </a:xfrm>
            <a:custGeom>
              <a:avLst/>
              <a:gdLst>
                <a:gd name="T0" fmla="*/ 13 w 24"/>
                <a:gd name="T1" fmla="*/ 0 h 34"/>
                <a:gd name="T2" fmla="*/ 1 w 24"/>
                <a:gd name="T3" fmla="*/ 10 h 34"/>
                <a:gd name="T4" fmla="*/ 16 w 24"/>
                <a:gd name="T5" fmla="*/ 24 h 34"/>
                <a:gd name="T6" fmla="*/ 10 w 24"/>
                <a:gd name="T7" fmla="*/ 28 h 34"/>
                <a:gd name="T8" fmla="*/ 2 w 24"/>
                <a:gd name="T9" fmla="*/ 25 h 34"/>
                <a:gd name="T10" fmla="*/ 0 w 24"/>
                <a:gd name="T11" fmla="*/ 32 h 34"/>
                <a:gd name="T12" fmla="*/ 11 w 24"/>
                <a:gd name="T13" fmla="*/ 34 h 34"/>
                <a:gd name="T14" fmla="*/ 24 w 24"/>
                <a:gd name="T15" fmla="*/ 24 h 34"/>
                <a:gd name="T16" fmla="*/ 9 w 24"/>
                <a:gd name="T17" fmla="*/ 10 h 34"/>
                <a:gd name="T18" fmla="*/ 13 w 24"/>
                <a:gd name="T19" fmla="*/ 7 h 34"/>
                <a:gd name="T20" fmla="*/ 21 w 24"/>
                <a:gd name="T21" fmla="*/ 8 h 34"/>
                <a:gd name="T22" fmla="*/ 23 w 24"/>
                <a:gd name="T23" fmla="*/ 2 h 34"/>
                <a:gd name="T24" fmla="*/ 23 w 24"/>
                <a:gd name="T25" fmla="*/ 2 h 34"/>
                <a:gd name="T26" fmla="*/ 13 w 24"/>
                <a:gd name="T2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4">
                  <a:moveTo>
                    <a:pt x="13" y="0"/>
                  </a:moveTo>
                  <a:cubicBezTo>
                    <a:pt x="5" y="0"/>
                    <a:pt x="1" y="4"/>
                    <a:pt x="1" y="10"/>
                  </a:cubicBezTo>
                  <a:cubicBezTo>
                    <a:pt x="1" y="21"/>
                    <a:pt x="16" y="19"/>
                    <a:pt x="16" y="24"/>
                  </a:cubicBezTo>
                  <a:cubicBezTo>
                    <a:pt x="16" y="27"/>
                    <a:pt x="14" y="28"/>
                    <a:pt x="10" y="28"/>
                  </a:cubicBezTo>
                  <a:cubicBezTo>
                    <a:pt x="7" y="28"/>
                    <a:pt x="4" y="27"/>
                    <a:pt x="2" y="25"/>
                  </a:cubicBezTo>
                  <a:cubicBezTo>
                    <a:pt x="0" y="32"/>
                    <a:pt x="0" y="32"/>
                    <a:pt x="0" y="32"/>
                  </a:cubicBezTo>
                  <a:cubicBezTo>
                    <a:pt x="3" y="33"/>
                    <a:pt x="6" y="34"/>
                    <a:pt x="11" y="34"/>
                  </a:cubicBezTo>
                  <a:cubicBezTo>
                    <a:pt x="18" y="34"/>
                    <a:pt x="24" y="31"/>
                    <a:pt x="24" y="24"/>
                  </a:cubicBezTo>
                  <a:cubicBezTo>
                    <a:pt x="24" y="13"/>
                    <a:pt x="9" y="15"/>
                    <a:pt x="9" y="10"/>
                  </a:cubicBezTo>
                  <a:cubicBezTo>
                    <a:pt x="9" y="7"/>
                    <a:pt x="11" y="7"/>
                    <a:pt x="13" y="7"/>
                  </a:cubicBezTo>
                  <a:cubicBezTo>
                    <a:pt x="16" y="7"/>
                    <a:pt x="19" y="7"/>
                    <a:pt x="21" y="8"/>
                  </a:cubicBezTo>
                  <a:cubicBezTo>
                    <a:pt x="23" y="2"/>
                    <a:pt x="23" y="2"/>
                    <a:pt x="23" y="2"/>
                  </a:cubicBezTo>
                  <a:cubicBezTo>
                    <a:pt x="23" y="2"/>
                    <a:pt x="23" y="2"/>
                    <a:pt x="23" y="2"/>
                  </a:cubicBezTo>
                  <a:cubicBezTo>
                    <a:pt x="20" y="1"/>
                    <a:pt x="17" y="0"/>
                    <a:pt x="13"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58" name="Freeform 11">
              <a:extLst>
                <a:ext uri="{FF2B5EF4-FFF2-40B4-BE49-F238E27FC236}">
                  <a16:creationId xmlns:a16="http://schemas.microsoft.com/office/drawing/2014/main" id="{A661E14E-EA49-455D-BB72-A057E5045648}"/>
                </a:ext>
              </a:extLst>
            </p:cNvPr>
            <p:cNvSpPr>
              <a:spLocks/>
            </p:cNvSpPr>
            <p:nvPr userDrawn="1"/>
          </p:nvSpPr>
          <p:spPr bwMode="auto">
            <a:xfrm>
              <a:off x="1459" y="131"/>
              <a:ext cx="50" cy="72"/>
            </a:xfrm>
            <a:custGeom>
              <a:avLst/>
              <a:gdLst>
                <a:gd name="T0" fmla="*/ 13 w 24"/>
                <a:gd name="T1" fmla="*/ 0 h 34"/>
                <a:gd name="T2" fmla="*/ 1 w 24"/>
                <a:gd name="T3" fmla="*/ 10 h 34"/>
                <a:gd name="T4" fmla="*/ 16 w 24"/>
                <a:gd name="T5" fmla="*/ 24 h 34"/>
                <a:gd name="T6" fmla="*/ 11 w 24"/>
                <a:gd name="T7" fmla="*/ 28 h 34"/>
                <a:gd name="T8" fmla="*/ 2 w 24"/>
                <a:gd name="T9" fmla="*/ 25 h 34"/>
                <a:gd name="T10" fmla="*/ 0 w 24"/>
                <a:gd name="T11" fmla="*/ 32 h 34"/>
                <a:gd name="T12" fmla="*/ 11 w 24"/>
                <a:gd name="T13" fmla="*/ 34 h 34"/>
                <a:gd name="T14" fmla="*/ 24 w 24"/>
                <a:gd name="T15" fmla="*/ 24 h 34"/>
                <a:gd name="T16" fmla="*/ 9 w 24"/>
                <a:gd name="T17" fmla="*/ 10 h 34"/>
                <a:gd name="T18" fmla="*/ 14 w 24"/>
                <a:gd name="T19" fmla="*/ 7 h 34"/>
                <a:gd name="T20" fmla="*/ 21 w 24"/>
                <a:gd name="T21" fmla="*/ 8 h 34"/>
                <a:gd name="T22" fmla="*/ 23 w 24"/>
                <a:gd name="T23" fmla="*/ 2 h 34"/>
                <a:gd name="T24" fmla="*/ 23 w 24"/>
                <a:gd name="T25" fmla="*/ 2 h 34"/>
                <a:gd name="T26" fmla="*/ 13 w 24"/>
                <a:gd name="T2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4">
                  <a:moveTo>
                    <a:pt x="13" y="0"/>
                  </a:moveTo>
                  <a:cubicBezTo>
                    <a:pt x="6" y="0"/>
                    <a:pt x="1" y="4"/>
                    <a:pt x="1" y="10"/>
                  </a:cubicBezTo>
                  <a:cubicBezTo>
                    <a:pt x="1" y="21"/>
                    <a:pt x="16" y="19"/>
                    <a:pt x="16" y="24"/>
                  </a:cubicBezTo>
                  <a:cubicBezTo>
                    <a:pt x="16" y="27"/>
                    <a:pt x="14" y="28"/>
                    <a:pt x="11" y="28"/>
                  </a:cubicBezTo>
                  <a:cubicBezTo>
                    <a:pt x="7" y="28"/>
                    <a:pt x="4" y="27"/>
                    <a:pt x="2" y="25"/>
                  </a:cubicBezTo>
                  <a:cubicBezTo>
                    <a:pt x="0" y="32"/>
                    <a:pt x="0" y="32"/>
                    <a:pt x="0" y="32"/>
                  </a:cubicBezTo>
                  <a:cubicBezTo>
                    <a:pt x="3" y="33"/>
                    <a:pt x="7" y="34"/>
                    <a:pt x="11" y="34"/>
                  </a:cubicBezTo>
                  <a:cubicBezTo>
                    <a:pt x="18" y="34"/>
                    <a:pt x="24" y="31"/>
                    <a:pt x="24" y="24"/>
                  </a:cubicBezTo>
                  <a:cubicBezTo>
                    <a:pt x="24" y="13"/>
                    <a:pt x="9" y="15"/>
                    <a:pt x="9" y="10"/>
                  </a:cubicBezTo>
                  <a:cubicBezTo>
                    <a:pt x="9" y="7"/>
                    <a:pt x="11" y="7"/>
                    <a:pt x="14" y="7"/>
                  </a:cubicBezTo>
                  <a:cubicBezTo>
                    <a:pt x="17" y="7"/>
                    <a:pt x="19" y="7"/>
                    <a:pt x="21" y="8"/>
                  </a:cubicBezTo>
                  <a:cubicBezTo>
                    <a:pt x="23" y="2"/>
                    <a:pt x="23" y="2"/>
                    <a:pt x="23" y="2"/>
                  </a:cubicBezTo>
                  <a:cubicBezTo>
                    <a:pt x="23" y="2"/>
                    <a:pt x="23" y="2"/>
                    <a:pt x="23" y="2"/>
                  </a:cubicBezTo>
                  <a:cubicBezTo>
                    <a:pt x="20" y="1"/>
                    <a:pt x="17" y="0"/>
                    <a:pt x="13"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59" name="Freeform 12">
              <a:extLst>
                <a:ext uri="{FF2B5EF4-FFF2-40B4-BE49-F238E27FC236}">
                  <a16:creationId xmlns:a16="http://schemas.microsoft.com/office/drawing/2014/main" id="{3DBAE5A0-6110-4A00-B23F-6D459CC9F6D4}"/>
                </a:ext>
              </a:extLst>
            </p:cNvPr>
            <p:cNvSpPr>
              <a:spLocks/>
            </p:cNvSpPr>
            <p:nvPr userDrawn="1"/>
          </p:nvSpPr>
          <p:spPr bwMode="auto">
            <a:xfrm>
              <a:off x="1221" y="131"/>
              <a:ext cx="50" cy="72"/>
            </a:xfrm>
            <a:custGeom>
              <a:avLst/>
              <a:gdLst>
                <a:gd name="T0" fmla="*/ 13 w 24"/>
                <a:gd name="T1" fmla="*/ 0 h 34"/>
                <a:gd name="T2" fmla="*/ 0 w 24"/>
                <a:gd name="T3" fmla="*/ 10 h 34"/>
                <a:gd name="T4" fmla="*/ 16 w 24"/>
                <a:gd name="T5" fmla="*/ 24 h 34"/>
                <a:gd name="T6" fmla="*/ 10 w 24"/>
                <a:gd name="T7" fmla="*/ 28 h 34"/>
                <a:gd name="T8" fmla="*/ 1 w 24"/>
                <a:gd name="T9" fmla="*/ 25 h 34"/>
                <a:gd name="T10" fmla="*/ 1 w 24"/>
                <a:gd name="T11" fmla="*/ 25 h 34"/>
                <a:gd name="T12" fmla="*/ 4 w 24"/>
                <a:gd name="T13" fmla="*/ 34 h 34"/>
                <a:gd name="T14" fmla="*/ 11 w 24"/>
                <a:gd name="T15" fmla="*/ 34 h 34"/>
                <a:gd name="T16" fmla="*/ 24 w 24"/>
                <a:gd name="T17" fmla="*/ 24 h 34"/>
                <a:gd name="T18" fmla="*/ 9 w 24"/>
                <a:gd name="T19" fmla="*/ 10 h 34"/>
                <a:gd name="T20" fmla="*/ 13 w 24"/>
                <a:gd name="T21" fmla="*/ 7 h 34"/>
                <a:gd name="T22" fmla="*/ 21 w 24"/>
                <a:gd name="T23" fmla="*/ 8 h 34"/>
                <a:gd name="T24" fmla="*/ 22 w 24"/>
                <a:gd name="T25" fmla="*/ 2 h 34"/>
                <a:gd name="T26" fmla="*/ 22 w 24"/>
                <a:gd name="T27" fmla="*/ 2 h 34"/>
                <a:gd name="T28" fmla="*/ 13 w 24"/>
                <a:gd name="T2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34">
                  <a:moveTo>
                    <a:pt x="13" y="0"/>
                  </a:moveTo>
                  <a:cubicBezTo>
                    <a:pt x="5" y="0"/>
                    <a:pt x="0" y="4"/>
                    <a:pt x="0" y="10"/>
                  </a:cubicBezTo>
                  <a:cubicBezTo>
                    <a:pt x="0" y="21"/>
                    <a:pt x="16" y="19"/>
                    <a:pt x="16" y="24"/>
                  </a:cubicBezTo>
                  <a:cubicBezTo>
                    <a:pt x="16" y="27"/>
                    <a:pt x="13" y="28"/>
                    <a:pt x="10" y="28"/>
                  </a:cubicBezTo>
                  <a:cubicBezTo>
                    <a:pt x="7" y="28"/>
                    <a:pt x="4" y="27"/>
                    <a:pt x="1" y="25"/>
                  </a:cubicBezTo>
                  <a:cubicBezTo>
                    <a:pt x="1" y="25"/>
                    <a:pt x="1" y="25"/>
                    <a:pt x="1" y="25"/>
                  </a:cubicBezTo>
                  <a:cubicBezTo>
                    <a:pt x="4" y="34"/>
                    <a:pt x="4" y="34"/>
                    <a:pt x="4" y="34"/>
                  </a:cubicBezTo>
                  <a:cubicBezTo>
                    <a:pt x="6" y="34"/>
                    <a:pt x="8" y="34"/>
                    <a:pt x="11" y="34"/>
                  </a:cubicBezTo>
                  <a:cubicBezTo>
                    <a:pt x="18" y="34"/>
                    <a:pt x="24" y="31"/>
                    <a:pt x="24" y="24"/>
                  </a:cubicBezTo>
                  <a:cubicBezTo>
                    <a:pt x="24" y="13"/>
                    <a:pt x="9" y="15"/>
                    <a:pt x="9" y="10"/>
                  </a:cubicBezTo>
                  <a:cubicBezTo>
                    <a:pt x="9" y="7"/>
                    <a:pt x="10" y="7"/>
                    <a:pt x="13" y="7"/>
                  </a:cubicBezTo>
                  <a:cubicBezTo>
                    <a:pt x="16" y="7"/>
                    <a:pt x="18" y="7"/>
                    <a:pt x="21" y="8"/>
                  </a:cubicBezTo>
                  <a:cubicBezTo>
                    <a:pt x="22" y="2"/>
                    <a:pt x="22" y="2"/>
                    <a:pt x="22" y="2"/>
                  </a:cubicBezTo>
                  <a:cubicBezTo>
                    <a:pt x="22" y="2"/>
                    <a:pt x="22" y="2"/>
                    <a:pt x="22" y="2"/>
                  </a:cubicBezTo>
                  <a:cubicBezTo>
                    <a:pt x="20" y="1"/>
                    <a:pt x="16" y="0"/>
                    <a:pt x="13"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60" name="Freeform 13">
              <a:extLst>
                <a:ext uri="{FF2B5EF4-FFF2-40B4-BE49-F238E27FC236}">
                  <a16:creationId xmlns:a16="http://schemas.microsoft.com/office/drawing/2014/main" id="{3131102C-C202-4262-B254-F027C9756257}"/>
                </a:ext>
              </a:extLst>
            </p:cNvPr>
            <p:cNvSpPr>
              <a:spLocks/>
            </p:cNvSpPr>
            <p:nvPr userDrawn="1"/>
          </p:nvSpPr>
          <p:spPr bwMode="auto">
            <a:xfrm>
              <a:off x="1519" y="131"/>
              <a:ext cx="104" cy="72"/>
            </a:xfrm>
            <a:custGeom>
              <a:avLst/>
              <a:gdLst>
                <a:gd name="T0" fmla="*/ 0 w 50"/>
                <a:gd name="T1" fmla="*/ 0 h 34"/>
                <a:gd name="T2" fmla="*/ 0 w 50"/>
                <a:gd name="T3" fmla="*/ 0 h 34"/>
                <a:gd name="T4" fmla="*/ 0 w 50"/>
                <a:gd name="T5" fmla="*/ 18 h 34"/>
                <a:gd name="T6" fmla="*/ 0 w 50"/>
                <a:gd name="T7" fmla="*/ 34 h 34"/>
                <a:gd name="T8" fmla="*/ 8 w 50"/>
                <a:gd name="T9" fmla="*/ 34 h 34"/>
                <a:gd name="T10" fmla="*/ 8 w 50"/>
                <a:gd name="T11" fmla="*/ 11 h 34"/>
                <a:gd name="T12" fmla="*/ 16 w 50"/>
                <a:gd name="T13" fmla="*/ 7 h 34"/>
                <a:gd name="T14" fmla="*/ 21 w 50"/>
                <a:gd name="T15" fmla="*/ 14 h 34"/>
                <a:gd name="T16" fmla="*/ 21 w 50"/>
                <a:gd name="T17" fmla="*/ 34 h 34"/>
                <a:gd name="T18" fmla="*/ 29 w 50"/>
                <a:gd name="T19" fmla="*/ 34 h 34"/>
                <a:gd name="T20" fmla="*/ 29 w 50"/>
                <a:gd name="T21" fmla="*/ 12 h 34"/>
                <a:gd name="T22" fmla="*/ 29 w 50"/>
                <a:gd name="T23" fmla="*/ 11 h 34"/>
                <a:gd name="T24" fmla="*/ 37 w 50"/>
                <a:gd name="T25" fmla="*/ 7 h 34"/>
                <a:gd name="T26" fmla="*/ 42 w 50"/>
                <a:gd name="T27" fmla="*/ 14 h 34"/>
                <a:gd name="T28" fmla="*/ 42 w 50"/>
                <a:gd name="T29" fmla="*/ 34 h 34"/>
                <a:gd name="T30" fmla="*/ 50 w 50"/>
                <a:gd name="T31" fmla="*/ 34 h 34"/>
                <a:gd name="T32" fmla="*/ 50 w 50"/>
                <a:gd name="T33" fmla="*/ 12 h 34"/>
                <a:gd name="T34" fmla="*/ 39 w 50"/>
                <a:gd name="T35" fmla="*/ 0 h 34"/>
                <a:gd name="T36" fmla="*/ 27 w 50"/>
                <a:gd name="T37" fmla="*/ 5 h 34"/>
                <a:gd name="T38" fmla="*/ 18 w 50"/>
                <a:gd name="T39" fmla="*/ 0 h 34"/>
                <a:gd name="T40" fmla="*/ 7 w 50"/>
                <a:gd name="T41" fmla="*/ 5 h 34"/>
                <a:gd name="T42" fmla="*/ 7 w 50"/>
                <a:gd name="T43" fmla="*/ 5 h 34"/>
                <a:gd name="T44" fmla="*/ 4 w 50"/>
                <a:gd name="T45" fmla="*/ 2 h 34"/>
                <a:gd name="T46" fmla="*/ 0 w 50"/>
                <a:gd name="T4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0" h="34">
                  <a:moveTo>
                    <a:pt x="0" y="0"/>
                  </a:moveTo>
                  <a:cubicBezTo>
                    <a:pt x="0" y="0"/>
                    <a:pt x="0" y="0"/>
                    <a:pt x="0" y="0"/>
                  </a:cubicBezTo>
                  <a:cubicBezTo>
                    <a:pt x="0" y="18"/>
                    <a:pt x="0" y="18"/>
                    <a:pt x="0" y="18"/>
                  </a:cubicBezTo>
                  <a:cubicBezTo>
                    <a:pt x="0" y="34"/>
                    <a:pt x="0" y="34"/>
                    <a:pt x="0" y="34"/>
                  </a:cubicBezTo>
                  <a:cubicBezTo>
                    <a:pt x="8" y="34"/>
                    <a:pt x="8" y="34"/>
                    <a:pt x="8" y="34"/>
                  </a:cubicBezTo>
                  <a:cubicBezTo>
                    <a:pt x="8" y="11"/>
                    <a:pt x="8" y="11"/>
                    <a:pt x="8" y="11"/>
                  </a:cubicBezTo>
                  <a:cubicBezTo>
                    <a:pt x="10" y="9"/>
                    <a:pt x="13" y="7"/>
                    <a:pt x="16" y="7"/>
                  </a:cubicBezTo>
                  <a:cubicBezTo>
                    <a:pt x="20" y="7"/>
                    <a:pt x="21" y="10"/>
                    <a:pt x="21" y="14"/>
                  </a:cubicBezTo>
                  <a:cubicBezTo>
                    <a:pt x="21" y="34"/>
                    <a:pt x="21" y="34"/>
                    <a:pt x="21" y="34"/>
                  </a:cubicBezTo>
                  <a:cubicBezTo>
                    <a:pt x="29" y="34"/>
                    <a:pt x="29" y="34"/>
                    <a:pt x="29" y="34"/>
                  </a:cubicBezTo>
                  <a:cubicBezTo>
                    <a:pt x="29" y="12"/>
                    <a:pt x="29" y="12"/>
                    <a:pt x="29" y="12"/>
                  </a:cubicBezTo>
                  <a:cubicBezTo>
                    <a:pt x="29" y="11"/>
                    <a:pt x="29" y="11"/>
                    <a:pt x="29" y="11"/>
                  </a:cubicBezTo>
                  <a:cubicBezTo>
                    <a:pt x="31" y="9"/>
                    <a:pt x="34" y="7"/>
                    <a:pt x="37" y="7"/>
                  </a:cubicBezTo>
                  <a:cubicBezTo>
                    <a:pt x="41" y="7"/>
                    <a:pt x="42" y="10"/>
                    <a:pt x="42" y="14"/>
                  </a:cubicBezTo>
                  <a:cubicBezTo>
                    <a:pt x="42" y="34"/>
                    <a:pt x="42" y="34"/>
                    <a:pt x="42" y="34"/>
                  </a:cubicBezTo>
                  <a:cubicBezTo>
                    <a:pt x="50" y="34"/>
                    <a:pt x="50" y="34"/>
                    <a:pt x="50" y="34"/>
                  </a:cubicBezTo>
                  <a:cubicBezTo>
                    <a:pt x="50" y="12"/>
                    <a:pt x="50" y="12"/>
                    <a:pt x="50" y="12"/>
                  </a:cubicBezTo>
                  <a:cubicBezTo>
                    <a:pt x="50" y="3"/>
                    <a:pt x="45" y="0"/>
                    <a:pt x="39" y="0"/>
                  </a:cubicBezTo>
                  <a:cubicBezTo>
                    <a:pt x="35" y="0"/>
                    <a:pt x="31" y="2"/>
                    <a:pt x="27" y="5"/>
                  </a:cubicBezTo>
                  <a:cubicBezTo>
                    <a:pt x="26" y="2"/>
                    <a:pt x="22" y="0"/>
                    <a:pt x="18" y="0"/>
                  </a:cubicBezTo>
                  <a:cubicBezTo>
                    <a:pt x="14" y="0"/>
                    <a:pt x="11" y="2"/>
                    <a:pt x="7" y="5"/>
                  </a:cubicBezTo>
                  <a:cubicBezTo>
                    <a:pt x="7" y="5"/>
                    <a:pt x="7" y="5"/>
                    <a:pt x="7" y="5"/>
                  </a:cubicBezTo>
                  <a:cubicBezTo>
                    <a:pt x="6" y="3"/>
                    <a:pt x="5" y="2"/>
                    <a:pt x="4" y="2"/>
                  </a:cubicBezTo>
                  <a:cubicBezTo>
                    <a:pt x="0" y="0"/>
                    <a:pt x="0" y="0"/>
                    <a:pt x="0" y="0"/>
                  </a:cubicBez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61" name="Freeform 14">
              <a:extLst>
                <a:ext uri="{FF2B5EF4-FFF2-40B4-BE49-F238E27FC236}">
                  <a16:creationId xmlns:a16="http://schemas.microsoft.com/office/drawing/2014/main" id="{12501C91-AF2B-448E-8B62-2F9E7BDB44C5}"/>
                </a:ext>
              </a:extLst>
            </p:cNvPr>
            <p:cNvSpPr>
              <a:spLocks/>
            </p:cNvSpPr>
            <p:nvPr userDrawn="1"/>
          </p:nvSpPr>
          <p:spPr bwMode="auto">
            <a:xfrm>
              <a:off x="1702" y="131"/>
              <a:ext cx="63" cy="72"/>
            </a:xfrm>
            <a:custGeom>
              <a:avLst/>
              <a:gdLst>
                <a:gd name="T0" fmla="*/ 0 w 30"/>
                <a:gd name="T1" fmla="*/ 0 h 34"/>
                <a:gd name="T2" fmla="*/ 0 w 30"/>
                <a:gd name="T3" fmla="*/ 0 h 34"/>
                <a:gd name="T4" fmla="*/ 0 w 30"/>
                <a:gd name="T5" fmla="*/ 18 h 34"/>
                <a:gd name="T6" fmla="*/ 0 w 30"/>
                <a:gd name="T7" fmla="*/ 34 h 34"/>
                <a:gd name="T8" fmla="*/ 8 w 30"/>
                <a:gd name="T9" fmla="*/ 34 h 34"/>
                <a:gd name="T10" fmla="*/ 8 w 30"/>
                <a:gd name="T11" fmla="*/ 11 h 34"/>
                <a:gd name="T12" fmla="*/ 16 w 30"/>
                <a:gd name="T13" fmla="*/ 7 h 34"/>
                <a:gd name="T14" fmla="*/ 21 w 30"/>
                <a:gd name="T15" fmla="*/ 15 h 34"/>
                <a:gd name="T16" fmla="*/ 21 w 30"/>
                <a:gd name="T17" fmla="*/ 34 h 34"/>
                <a:gd name="T18" fmla="*/ 30 w 30"/>
                <a:gd name="T19" fmla="*/ 34 h 34"/>
                <a:gd name="T20" fmla="*/ 30 w 30"/>
                <a:gd name="T21" fmla="*/ 12 h 34"/>
                <a:gd name="T22" fmla="*/ 19 w 30"/>
                <a:gd name="T23" fmla="*/ 0 h 34"/>
                <a:gd name="T24" fmla="*/ 8 w 30"/>
                <a:gd name="T25" fmla="*/ 5 h 34"/>
                <a:gd name="T26" fmla="*/ 7 w 30"/>
                <a:gd name="T27" fmla="*/ 5 h 34"/>
                <a:gd name="T28" fmla="*/ 4 w 30"/>
                <a:gd name="T29" fmla="*/ 2 h 34"/>
                <a:gd name="T30" fmla="*/ 0 w 30"/>
                <a:gd name="T3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34">
                  <a:moveTo>
                    <a:pt x="0" y="0"/>
                  </a:moveTo>
                  <a:cubicBezTo>
                    <a:pt x="0" y="0"/>
                    <a:pt x="0" y="0"/>
                    <a:pt x="0" y="0"/>
                  </a:cubicBezTo>
                  <a:cubicBezTo>
                    <a:pt x="0" y="18"/>
                    <a:pt x="0" y="18"/>
                    <a:pt x="0" y="18"/>
                  </a:cubicBezTo>
                  <a:cubicBezTo>
                    <a:pt x="0" y="34"/>
                    <a:pt x="0" y="34"/>
                    <a:pt x="0" y="34"/>
                  </a:cubicBezTo>
                  <a:cubicBezTo>
                    <a:pt x="8" y="34"/>
                    <a:pt x="8" y="34"/>
                    <a:pt x="8" y="34"/>
                  </a:cubicBezTo>
                  <a:cubicBezTo>
                    <a:pt x="8" y="11"/>
                    <a:pt x="8" y="11"/>
                    <a:pt x="8" y="11"/>
                  </a:cubicBezTo>
                  <a:cubicBezTo>
                    <a:pt x="11" y="9"/>
                    <a:pt x="14" y="7"/>
                    <a:pt x="16" y="7"/>
                  </a:cubicBezTo>
                  <a:cubicBezTo>
                    <a:pt x="20" y="7"/>
                    <a:pt x="21" y="11"/>
                    <a:pt x="21" y="15"/>
                  </a:cubicBezTo>
                  <a:cubicBezTo>
                    <a:pt x="21" y="34"/>
                    <a:pt x="21" y="34"/>
                    <a:pt x="21" y="34"/>
                  </a:cubicBezTo>
                  <a:cubicBezTo>
                    <a:pt x="30" y="34"/>
                    <a:pt x="30" y="34"/>
                    <a:pt x="30" y="34"/>
                  </a:cubicBezTo>
                  <a:cubicBezTo>
                    <a:pt x="30" y="12"/>
                    <a:pt x="30" y="12"/>
                    <a:pt x="30" y="12"/>
                  </a:cubicBezTo>
                  <a:cubicBezTo>
                    <a:pt x="30" y="3"/>
                    <a:pt x="24" y="0"/>
                    <a:pt x="19" y="0"/>
                  </a:cubicBezTo>
                  <a:cubicBezTo>
                    <a:pt x="15" y="0"/>
                    <a:pt x="11" y="2"/>
                    <a:pt x="8" y="5"/>
                  </a:cubicBezTo>
                  <a:cubicBezTo>
                    <a:pt x="7" y="5"/>
                    <a:pt x="7" y="5"/>
                    <a:pt x="7" y="5"/>
                  </a:cubicBezTo>
                  <a:cubicBezTo>
                    <a:pt x="7" y="3"/>
                    <a:pt x="5" y="2"/>
                    <a:pt x="4" y="2"/>
                  </a:cubicBezTo>
                  <a:cubicBezTo>
                    <a:pt x="0" y="0"/>
                    <a:pt x="0" y="0"/>
                    <a:pt x="0" y="0"/>
                  </a:cubicBez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62" name="Freeform 15">
              <a:extLst>
                <a:ext uri="{FF2B5EF4-FFF2-40B4-BE49-F238E27FC236}">
                  <a16:creationId xmlns:a16="http://schemas.microsoft.com/office/drawing/2014/main" id="{A41B4100-EF33-43C0-B3C2-C57E8485A3BB}"/>
                </a:ext>
              </a:extLst>
            </p:cNvPr>
            <p:cNvSpPr>
              <a:spLocks/>
            </p:cNvSpPr>
            <p:nvPr userDrawn="1"/>
          </p:nvSpPr>
          <p:spPr bwMode="auto">
            <a:xfrm>
              <a:off x="469" y="103"/>
              <a:ext cx="78" cy="100"/>
            </a:xfrm>
            <a:custGeom>
              <a:avLst/>
              <a:gdLst>
                <a:gd name="T0" fmla="*/ 24 w 37"/>
                <a:gd name="T1" fmla="*/ 0 h 47"/>
                <a:gd name="T2" fmla="*/ 0 w 37"/>
                <a:gd name="T3" fmla="*/ 24 h 47"/>
                <a:gd name="T4" fmla="*/ 23 w 37"/>
                <a:gd name="T5" fmla="*/ 47 h 47"/>
                <a:gd name="T6" fmla="*/ 37 w 37"/>
                <a:gd name="T7" fmla="*/ 44 h 47"/>
                <a:gd name="T8" fmla="*/ 35 w 37"/>
                <a:gd name="T9" fmla="*/ 37 h 47"/>
                <a:gd name="T10" fmla="*/ 24 w 37"/>
                <a:gd name="T11" fmla="*/ 40 h 47"/>
                <a:gd name="T12" fmla="*/ 9 w 37"/>
                <a:gd name="T13" fmla="*/ 24 h 47"/>
                <a:gd name="T14" fmla="*/ 24 w 37"/>
                <a:gd name="T15" fmla="*/ 7 h 47"/>
                <a:gd name="T16" fmla="*/ 36 w 37"/>
                <a:gd name="T17" fmla="*/ 10 h 47"/>
                <a:gd name="T18" fmla="*/ 36 w 37"/>
                <a:gd name="T19" fmla="*/ 3 h 47"/>
                <a:gd name="T20" fmla="*/ 24 w 37"/>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47">
                  <a:moveTo>
                    <a:pt x="24" y="0"/>
                  </a:moveTo>
                  <a:cubicBezTo>
                    <a:pt x="9" y="0"/>
                    <a:pt x="0" y="11"/>
                    <a:pt x="0" y="24"/>
                  </a:cubicBezTo>
                  <a:cubicBezTo>
                    <a:pt x="0" y="37"/>
                    <a:pt x="8" y="47"/>
                    <a:pt x="23" y="47"/>
                  </a:cubicBezTo>
                  <a:cubicBezTo>
                    <a:pt x="27" y="47"/>
                    <a:pt x="32" y="46"/>
                    <a:pt x="37" y="44"/>
                  </a:cubicBezTo>
                  <a:cubicBezTo>
                    <a:pt x="36" y="42"/>
                    <a:pt x="35" y="39"/>
                    <a:pt x="35" y="37"/>
                  </a:cubicBezTo>
                  <a:cubicBezTo>
                    <a:pt x="32" y="39"/>
                    <a:pt x="28" y="40"/>
                    <a:pt x="24" y="40"/>
                  </a:cubicBezTo>
                  <a:cubicBezTo>
                    <a:pt x="15" y="40"/>
                    <a:pt x="9" y="33"/>
                    <a:pt x="9" y="24"/>
                  </a:cubicBezTo>
                  <a:cubicBezTo>
                    <a:pt x="9" y="15"/>
                    <a:pt x="14" y="7"/>
                    <a:pt x="24" y="7"/>
                  </a:cubicBezTo>
                  <a:cubicBezTo>
                    <a:pt x="29" y="7"/>
                    <a:pt x="32" y="8"/>
                    <a:pt x="36" y="10"/>
                  </a:cubicBezTo>
                  <a:cubicBezTo>
                    <a:pt x="36" y="3"/>
                    <a:pt x="36" y="3"/>
                    <a:pt x="36" y="3"/>
                  </a:cubicBezTo>
                  <a:cubicBezTo>
                    <a:pt x="33" y="1"/>
                    <a:pt x="29" y="0"/>
                    <a:pt x="24"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63" name="Freeform 16">
              <a:extLst>
                <a:ext uri="{FF2B5EF4-FFF2-40B4-BE49-F238E27FC236}">
                  <a16:creationId xmlns:a16="http://schemas.microsoft.com/office/drawing/2014/main" id="{F6D9AD44-28CF-4DF7-BC27-079B5AA90B78}"/>
                </a:ext>
              </a:extLst>
            </p:cNvPr>
            <p:cNvSpPr>
              <a:spLocks noEditPoints="1"/>
            </p:cNvSpPr>
            <p:nvPr userDrawn="1"/>
          </p:nvSpPr>
          <p:spPr bwMode="auto">
            <a:xfrm>
              <a:off x="736" y="97"/>
              <a:ext cx="62" cy="106"/>
            </a:xfrm>
            <a:custGeom>
              <a:avLst/>
              <a:gdLst>
                <a:gd name="T0" fmla="*/ 12 w 30"/>
                <a:gd name="T1" fmla="*/ 43 h 50"/>
                <a:gd name="T2" fmla="*/ 8 w 30"/>
                <a:gd name="T3" fmla="*/ 42 h 50"/>
                <a:gd name="T4" fmla="*/ 8 w 30"/>
                <a:gd name="T5" fmla="*/ 23 h 50"/>
                <a:gd name="T6" fmla="*/ 13 w 30"/>
                <a:gd name="T7" fmla="*/ 22 h 50"/>
                <a:gd name="T8" fmla="*/ 22 w 30"/>
                <a:gd name="T9" fmla="*/ 32 h 50"/>
                <a:gd name="T10" fmla="*/ 12 w 30"/>
                <a:gd name="T11" fmla="*/ 43 h 50"/>
                <a:gd name="T12" fmla="*/ 8 w 30"/>
                <a:gd name="T13" fmla="*/ 0 h 50"/>
                <a:gd name="T14" fmla="*/ 0 w 30"/>
                <a:gd name="T15" fmla="*/ 0 h 50"/>
                <a:gd name="T16" fmla="*/ 0 w 30"/>
                <a:gd name="T17" fmla="*/ 47 h 50"/>
                <a:gd name="T18" fmla="*/ 11 w 30"/>
                <a:gd name="T19" fmla="*/ 50 h 50"/>
                <a:gd name="T20" fmla="*/ 30 w 30"/>
                <a:gd name="T21" fmla="*/ 32 h 50"/>
                <a:gd name="T22" fmla="*/ 15 w 30"/>
                <a:gd name="T23" fmla="*/ 15 h 50"/>
                <a:gd name="T24" fmla="*/ 8 w 30"/>
                <a:gd name="T25" fmla="*/ 16 h 50"/>
                <a:gd name="T26" fmla="*/ 8 w 30"/>
                <a:gd name="T2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50">
                  <a:moveTo>
                    <a:pt x="12" y="43"/>
                  </a:moveTo>
                  <a:cubicBezTo>
                    <a:pt x="11" y="43"/>
                    <a:pt x="10" y="43"/>
                    <a:pt x="8" y="42"/>
                  </a:cubicBezTo>
                  <a:cubicBezTo>
                    <a:pt x="8" y="23"/>
                    <a:pt x="8" y="23"/>
                    <a:pt x="8" y="23"/>
                  </a:cubicBezTo>
                  <a:cubicBezTo>
                    <a:pt x="9" y="23"/>
                    <a:pt x="11" y="22"/>
                    <a:pt x="13" y="22"/>
                  </a:cubicBezTo>
                  <a:cubicBezTo>
                    <a:pt x="19" y="22"/>
                    <a:pt x="22" y="26"/>
                    <a:pt x="22" y="32"/>
                  </a:cubicBezTo>
                  <a:cubicBezTo>
                    <a:pt x="22" y="38"/>
                    <a:pt x="18" y="43"/>
                    <a:pt x="12" y="43"/>
                  </a:cubicBezTo>
                  <a:moveTo>
                    <a:pt x="8" y="0"/>
                  </a:moveTo>
                  <a:cubicBezTo>
                    <a:pt x="0" y="0"/>
                    <a:pt x="0" y="0"/>
                    <a:pt x="0" y="0"/>
                  </a:cubicBezTo>
                  <a:cubicBezTo>
                    <a:pt x="0" y="47"/>
                    <a:pt x="0" y="47"/>
                    <a:pt x="0" y="47"/>
                  </a:cubicBezTo>
                  <a:cubicBezTo>
                    <a:pt x="3" y="49"/>
                    <a:pt x="7" y="50"/>
                    <a:pt x="11" y="50"/>
                  </a:cubicBezTo>
                  <a:cubicBezTo>
                    <a:pt x="22" y="50"/>
                    <a:pt x="30" y="43"/>
                    <a:pt x="30" y="32"/>
                  </a:cubicBezTo>
                  <a:cubicBezTo>
                    <a:pt x="30" y="21"/>
                    <a:pt x="23" y="15"/>
                    <a:pt x="15" y="15"/>
                  </a:cubicBezTo>
                  <a:cubicBezTo>
                    <a:pt x="12" y="15"/>
                    <a:pt x="10" y="16"/>
                    <a:pt x="8" y="16"/>
                  </a:cubicBezTo>
                  <a:lnTo>
                    <a:pt x="8" y="0"/>
                  </a:ln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64" name="Freeform 17">
              <a:extLst>
                <a:ext uri="{FF2B5EF4-FFF2-40B4-BE49-F238E27FC236}">
                  <a16:creationId xmlns:a16="http://schemas.microsoft.com/office/drawing/2014/main" id="{2ABF3DA3-AACD-42A1-99A9-EEA74121ECB6}"/>
                </a:ext>
              </a:extLst>
            </p:cNvPr>
            <p:cNvSpPr>
              <a:spLocks noEditPoints="1"/>
            </p:cNvSpPr>
            <p:nvPr userDrawn="1"/>
          </p:nvSpPr>
          <p:spPr bwMode="auto">
            <a:xfrm>
              <a:off x="890" y="97"/>
              <a:ext cx="65" cy="106"/>
            </a:xfrm>
            <a:custGeom>
              <a:avLst/>
              <a:gdLst>
                <a:gd name="T0" fmla="*/ 18 w 31"/>
                <a:gd name="T1" fmla="*/ 43 h 50"/>
                <a:gd name="T2" fmla="*/ 8 w 31"/>
                <a:gd name="T3" fmla="*/ 33 h 50"/>
                <a:gd name="T4" fmla="*/ 18 w 31"/>
                <a:gd name="T5" fmla="*/ 23 h 50"/>
                <a:gd name="T6" fmla="*/ 22 w 31"/>
                <a:gd name="T7" fmla="*/ 23 h 50"/>
                <a:gd name="T8" fmla="*/ 22 w 31"/>
                <a:gd name="T9" fmla="*/ 43 h 50"/>
                <a:gd name="T10" fmla="*/ 18 w 31"/>
                <a:gd name="T11" fmla="*/ 43 h 50"/>
                <a:gd name="T12" fmla="*/ 31 w 31"/>
                <a:gd name="T13" fmla="*/ 0 h 50"/>
                <a:gd name="T14" fmla="*/ 22 w 31"/>
                <a:gd name="T15" fmla="*/ 0 h 50"/>
                <a:gd name="T16" fmla="*/ 22 w 31"/>
                <a:gd name="T17" fmla="*/ 16 h 50"/>
                <a:gd name="T18" fmla="*/ 18 w 31"/>
                <a:gd name="T19" fmla="*/ 16 h 50"/>
                <a:gd name="T20" fmla="*/ 0 w 31"/>
                <a:gd name="T21" fmla="*/ 33 h 50"/>
                <a:gd name="T22" fmla="*/ 19 w 31"/>
                <a:gd name="T23" fmla="*/ 50 h 50"/>
                <a:gd name="T24" fmla="*/ 31 w 31"/>
                <a:gd name="T25" fmla="*/ 48 h 50"/>
                <a:gd name="T26" fmla="*/ 31 w 31"/>
                <a:gd name="T2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50">
                  <a:moveTo>
                    <a:pt x="18" y="43"/>
                  </a:moveTo>
                  <a:cubicBezTo>
                    <a:pt x="13" y="43"/>
                    <a:pt x="8" y="40"/>
                    <a:pt x="8" y="33"/>
                  </a:cubicBezTo>
                  <a:cubicBezTo>
                    <a:pt x="8" y="26"/>
                    <a:pt x="13" y="23"/>
                    <a:pt x="18" y="23"/>
                  </a:cubicBezTo>
                  <a:cubicBezTo>
                    <a:pt x="20" y="23"/>
                    <a:pt x="21" y="23"/>
                    <a:pt x="22" y="23"/>
                  </a:cubicBezTo>
                  <a:cubicBezTo>
                    <a:pt x="22" y="43"/>
                    <a:pt x="22" y="43"/>
                    <a:pt x="22" y="43"/>
                  </a:cubicBezTo>
                  <a:cubicBezTo>
                    <a:pt x="21" y="43"/>
                    <a:pt x="20" y="43"/>
                    <a:pt x="18" y="43"/>
                  </a:cubicBezTo>
                  <a:moveTo>
                    <a:pt x="31" y="0"/>
                  </a:moveTo>
                  <a:cubicBezTo>
                    <a:pt x="22" y="0"/>
                    <a:pt x="22" y="0"/>
                    <a:pt x="22" y="0"/>
                  </a:cubicBezTo>
                  <a:cubicBezTo>
                    <a:pt x="22" y="16"/>
                    <a:pt x="22" y="16"/>
                    <a:pt x="22" y="16"/>
                  </a:cubicBezTo>
                  <a:cubicBezTo>
                    <a:pt x="21" y="16"/>
                    <a:pt x="19" y="16"/>
                    <a:pt x="18" y="16"/>
                  </a:cubicBezTo>
                  <a:cubicBezTo>
                    <a:pt x="8" y="16"/>
                    <a:pt x="0" y="23"/>
                    <a:pt x="0" y="33"/>
                  </a:cubicBezTo>
                  <a:cubicBezTo>
                    <a:pt x="0" y="44"/>
                    <a:pt x="8" y="50"/>
                    <a:pt x="19" y="50"/>
                  </a:cubicBezTo>
                  <a:cubicBezTo>
                    <a:pt x="23" y="50"/>
                    <a:pt x="27" y="49"/>
                    <a:pt x="31" y="48"/>
                  </a:cubicBezTo>
                  <a:lnTo>
                    <a:pt x="31" y="0"/>
                  </a:ln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65" name="Freeform 18">
              <a:extLst>
                <a:ext uri="{FF2B5EF4-FFF2-40B4-BE49-F238E27FC236}">
                  <a16:creationId xmlns:a16="http://schemas.microsoft.com/office/drawing/2014/main" id="{AC31376F-FDFE-4F1F-8BC0-E26BC0539898}"/>
                </a:ext>
              </a:extLst>
            </p:cNvPr>
            <p:cNvSpPr>
              <a:spLocks noEditPoints="1"/>
            </p:cNvSpPr>
            <p:nvPr userDrawn="1"/>
          </p:nvSpPr>
          <p:spPr bwMode="auto">
            <a:xfrm>
              <a:off x="1030" y="131"/>
              <a:ext cx="62" cy="72"/>
            </a:xfrm>
            <a:custGeom>
              <a:avLst/>
              <a:gdLst>
                <a:gd name="T0" fmla="*/ 9 w 30"/>
                <a:gd name="T1" fmla="*/ 13 h 34"/>
                <a:gd name="T2" fmla="*/ 15 w 30"/>
                <a:gd name="T3" fmla="*/ 6 h 34"/>
                <a:gd name="T4" fmla="*/ 21 w 30"/>
                <a:gd name="T5" fmla="*/ 13 h 34"/>
                <a:gd name="T6" fmla="*/ 9 w 30"/>
                <a:gd name="T7" fmla="*/ 13 h 34"/>
                <a:gd name="T8" fmla="*/ 15 w 30"/>
                <a:gd name="T9" fmla="*/ 0 h 34"/>
                <a:gd name="T10" fmla="*/ 0 w 30"/>
                <a:gd name="T11" fmla="*/ 17 h 34"/>
                <a:gd name="T12" fmla="*/ 17 w 30"/>
                <a:gd name="T13" fmla="*/ 34 h 34"/>
                <a:gd name="T14" fmla="*/ 29 w 30"/>
                <a:gd name="T15" fmla="*/ 31 h 34"/>
                <a:gd name="T16" fmla="*/ 26 w 30"/>
                <a:gd name="T17" fmla="*/ 25 h 34"/>
                <a:gd name="T18" fmla="*/ 18 w 30"/>
                <a:gd name="T19" fmla="*/ 28 h 34"/>
                <a:gd name="T20" fmla="*/ 9 w 30"/>
                <a:gd name="T21" fmla="*/ 19 h 34"/>
                <a:gd name="T22" fmla="*/ 30 w 30"/>
                <a:gd name="T23" fmla="*/ 19 h 34"/>
                <a:gd name="T24" fmla="*/ 30 w 30"/>
                <a:gd name="T25" fmla="*/ 17 h 34"/>
                <a:gd name="T26" fmla="*/ 15 w 30"/>
                <a:gd name="T2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34">
                  <a:moveTo>
                    <a:pt x="9" y="13"/>
                  </a:moveTo>
                  <a:cubicBezTo>
                    <a:pt x="9" y="10"/>
                    <a:pt x="11" y="6"/>
                    <a:pt x="15" y="6"/>
                  </a:cubicBezTo>
                  <a:cubicBezTo>
                    <a:pt x="19" y="6"/>
                    <a:pt x="21" y="10"/>
                    <a:pt x="21" y="13"/>
                  </a:cubicBezTo>
                  <a:lnTo>
                    <a:pt x="9" y="13"/>
                  </a:lnTo>
                  <a:close/>
                  <a:moveTo>
                    <a:pt x="15" y="0"/>
                  </a:moveTo>
                  <a:cubicBezTo>
                    <a:pt x="6" y="0"/>
                    <a:pt x="0" y="7"/>
                    <a:pt x="0" y="17"/>
                  </a:cubicBezTo>
                  <a:cubicBezTo>
                    <a:pt x="0" y="26"/>
                    <a:pt x="5" y="34"/>
                    <a:pt x="17" y="34"/>
                  </a:cubicBezTo>
                  <a:cubicBezTo>
                    <a:pt x="21" y="34"/>
                    <a:pt x="25" y="33"/>
                    <a:pt x="29" y="31"/>
                  </a:cubicBezTo>
                  <a:cubicBezTo>
                    <a:pt x="26" y="25"/>
                    <a:pt x="26" y="25"/>
                    <a:pt x="26" y="25"/>
                  </a:cubicBezTo>
                  <a:cubicBezTo>
                    <a:pt x="24" y="27"/>
                    <a:pt x="21" y="28"/>
                    <a:pt x="18" y="28"/>
                  </a:cubicBezTo>
                  <a:cubicBezTo>
                    <a:pt x="13" y="28"/>
                    <a:pt x="9" y="24"/>
                    <a:pt x="9" y="19"/>
                  </a:cubicBezTo>
                  <a:cubicBezTo>
                    <a:pt x="30" y="19"/>
                    <a:pt x="30" y="19"/>
                    <a:pt x="30" y="19"/>
                  </a:cubicBezTo>
                  <a:cubicBezTo>
                    <a:pt x="30" y="17"/>
                    <a:pt x="30" y="17"/>
                    <a:pt x="30" y="17"/>
                  </a:cubicBezTo>
                  <a:cubicBezTo>
                    <a:pt x="30" y="6"/>
                    <a:pt x="24" y="0"/>
                    <a:pt x="15"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66" name="Freeform 19">
              <a:extLst>
                <a:ext uri="{FF2B5EF4-FFF2-40B4-BE49-F238E27FC236}">
                  <a16:creationId xmlns:a16="http://schemas.microsoft.com/office/drawing/2014/main" id="{877E3D53-88B7-41EC-B60D-B92658F270E7}"/>
                </a:ext>
              </a:extLst>
            </p:cNvPr>
            <p:cNvSpPr>
              <a:spLocks noEditPoints="1"/>
            </p:cNvSpPr>
            <p:nvPr userDrawn="1"/>
          </p:nvSpPr>
          <p:spPr bwMode="auto">
            <a:xfrm>
              <a:off x="549" y="131"/>
              <a:ext cx="58" cy="72"/>
            </a:xfrm>
            <a:custGeom>
              <a:avLst/>
              <a:gdLst>
                <a:gd name="T0" fmla="*/ 13 w 28"/>
                <a:gd name="T1" fmla="*/ 28 h 34"/>
                <a:gd name="T2" fmla="*/ 9 w 28"/>
                <a:gd name="T3" fmla="*/ 23 h 34"/>
                <a:gd name="T4" fmla="*/ 11 w 28"/>
                <a:gd name="T5" fmla="*/ 19 h 34"/>
                <a:gd name="T6" fmla="*/ 15 w 28"/>
                <a:gd name="T7" fmla="*/ 18 h 34"/>
                <a:gd name="T8" fmla="*/ 20 w 28"/>
                <a:gd name="T9" fmla="*/ 18 h 34"/>
                <a:gd name="T10" fmla="*/ 20 w 28"/>
                <a:gd name="T11" fmla="*/ 25 h 34"/>
                <a:gd name="T12" fmla="*/ 20 w 28"/>
                <a:gd name="T13" fmla="*/ 25 h 34"/>
                <a:gd name="T14" fmla="*/ 13 w 28"/>
                <a:gd name="T15" fmla="*/ 28 h 34"/>
                <a:gd name="T16" fmla="*/ 15 w 28"/>
                <a:gd name="T17" fmla="*/ 0 h 34"/>
                <a:gd name="T18" fmla="*/ 2 w 28"/>
                <a:gd name="T19" fmla="*/ 3 h 34"/>
                <a:gd name="T20" fmla="*/ 5 w 28"/>
                <a:gd name="T21" fmla="*/ 8 h 34"/>
                <a:gd name="T22" fmla="*/ 14 w 28"/>
                <a:gd name="T23" fmla="*/ 6 h 34"/>
                <a:gd name="T24" fmla="*/ 20 w 28"/>
                <a:gd name="T25" fmla="*/ 12 h 34"/>
                <a:gd name="T26" fmla="*/ 20 w 28"/>
                <a:gd name="T27" fmla="*/ 13 h 34"/>
                <a:gd name="T28" fmla="*/ 14 w 28"/>
                <a:gd name="T29" fmla="*/ 13 h 34"/>
                <a:gd name="T30" fmla="*/ 6 w 28"/>
                <a:gd name="T31" fmla="*/ 15 h 34"/>
                <a:gd name="T32" fmla="*/ 0 w 28"/>
                <a:gd name="T33" fmla="*/ 24 h 34"/>
                <a:gd name="T34" fmla="*/ 11 w 28"/>
                <a:gd name="T35" fmla="*/ 34 h 34"/>
                <a:gd name="T36" fmla="*/ 21 w 28"/>
                <a:gd name="T37" fmla="*/ 30 h 34"/>
                <a:gd name="T38" fmla="*/ 21 w 28"/>
                <a:gd name="T39" fmla="*/ 30 h 34"/>
                <a:gd name="T40" fmla="*/ 23 w 28"/>
                <a:gd name="T41" fmla="*/ 32 h 34"/>
                <a:gd name="T42" fmla="*/ 28 w 28"/>
                <a:gd name="T43" fmla="*/ 34 h 34"/>
                <a:gd name="T44" fmla="*/ 28 w 28"/>
                <a:gd name="T45" fmla="*/ 34 h 34"/>
                <a:gd name="T46" fmla="*/ 28 w 28"/>
                <a:gd name="T47" fmla="*/ 34 h 34"/>
                <a:gd name="T48" fmla="*/ 28 w 28"/>
                <a:gd name="T49" fmla="*/ 15 h 34"/>
                <a:gd name="T50" fmla="*/ 28 w 28"/>
                <a:gd name="T51" fmla="*/ 15 h 34"/>
                <a:gd name="T52" fmla="*/ 28 w 28"/>
                <a:gd name="T53" fmla="*/ 12 h 34"/>
                <a:gd name="T54" fmla="*/ 15 w 28"/>
                <a:gd name="T55"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8" h="34">
                  <a:moveTo>
                    <a:pt x="13" y="28"/>
                  </a:moveTo>
                  <a:cubicBezTo>
                    <a:pt x="10" y="28"/>
                    <a:pt x="9" y="26"/>
                    <a:pt x="9" y="23"/>
                  </a:cubicBezTo>
                  <a:cubicBezTo>
                    <a:pt x="9" y="21"/>
                    <a:pt x="9" y="20"/>
                    <a:pt x="11" y="19"/>
                  </a:cubicBezTo>
                  <a:cubicBezTo>
                    <a:pt x="12" y="19"/>
                    <a:pt x="13" y="18"/>
                    <a:pt x="15" y="18"/>
                  </a:cubicBezTo>
                  <a:cubicBezTo>
                    <a:pt x="20" y="18"/>
                    <a:pt x="20" y="18"/>
                    <a:pt x="20" y="18"/>
                  </a:cubicBezTo>
                  <a:cubicBezTo>
                    <a:pt x="20" y="25"/>
                    <a:pt x="20" y="25"/>
                    <a:pt x="20" y="25"/>
                  </a:cubicBezTo>
                  <a:cubicBezTo>
                    <a:pt x="20" y="25"/>
                    <a:pt x="20" y="25"/>
                    <a:pt x="20" y="25"/>
                  </a:cubicBezTo>
                  <a:cubicBezTo>
                    <a:pt x="18" y="26"/>
                    <a:pt x="16" y="28"/>
                    <a:pt x="13" y="28"/>
                  </a:cubicBezTo>
                  <a:moveTo>
                    <a:pt x="15" y="0"/>
                  </a:moveTo>
                  <a:cubicBezTo>
                    <a:pt x="10" y="0"/>
                    <a:pt x="6" y="1"/>
                    <a:pt x="2" y="3"/>
                  </a:cubicBezTo>
                  <a:cubicBezTo>
                    <a:pt x="5" y="8"/>
                    <a:pt x="5" y="8"/>
                    <a:pt x="5" y="8"/>
                  </a:cubicBezTo>
                  <a:cubicBezTo>
                    <a:pt x="7" y="7"/>
                    <a:pt x="10" y="6"/>
                    <a:pt x="14" y="6"/>
                  </a:cubicBezTo>
                  <a:cubicBezTo>
                    <a:pt x="17" y="6"/>
                    <a:pt x="20" y="8"/>
                    <a:pt x="20" y="12"/>
                  </a:cubicBezTo>
                  <a:cubicBezTo>
                    <a:pt x="20" y="13"/>
                    <a:pt x="20" y="13"/>
                    <a:pt x="20" y="13"/>
                  </a:cubicBezTo>
                  <a:cubicBezTo>
                    <a:pt x="14" y="13"/>
                    <a:pt x="14" y="13"/>
                    <a:pt x="14" y="13"/>
                  </a:cubicBezTo>
                  <a:cubicBezTo>
                    <a:pt x="11" y="13"/>
                    <a:pt x="8" y="13"/>
                    <a:pt x="6" y="15"/>
                  </a:cubicBezTo>
                  <a:cubicBezTo>
                    <a:pt x="2" y="16"/>
                    <a:pt x="0" y="19"/>
                    <a:pt x="0" y="24"/>
                  </a:cubicBezTo>
                  <a:cubicBezTo>
                    <a:pt x="0" y="30"/>
                    <a:pt x="5" y="34"/>
                    <a:pt x="11" y="34"/>
                  </a:cubicBezTo>
                  <a:cubicBezTo>
                    <a:pt x="15" y="34"/>
                    <a:pt x="18" y="32"/>
                    <a:pt x="21" y="30"/>
                  </a:cubicBezTo>
                  <a:cubicBezTo>
                    <a:pt x="21" y="30"/>
                    <a:pt x="21" y="30"/>
                    <a:pt x="21" y="30"/>
                  </a:cubicBezTo>
                  <a:cubicBezTo>
                    <a:pt x="22" y="31"/>
                    <a:pt x="23" y="32"/>
                    <a:pt x="23" y="32"/>
                  </a:cubicBezTo>
                  <a:cubicBezTo>
                    <a:pt x="28" y="34"/>
                    <a:pt x="28" y="34"/>
                    <a:pt x="28" y="34"/>
                  </a:cubicBezTo>
                  <a:cubicBezTo>
                    <a:pt x="28" y="34"/>
                    <a:pt x="28" y="34"/>
                    <a:pt x="28" y="34"/>
                  </a:cubicBezTo>
                  <a:cubicBezTo>
                    <a:pt x="28" y="34"/>
                    <a:pt x="28" y="34"/>
                    <a:pt x="28" y="34"/>
                  </a:cubicBezTo>
                  <a:cubicBezTo>
                    <a:pt x="28" y="15"/>
                    <a:pt x="28" y="15"/>
                    <a:pt x="28" y="15"/>
                  </a:cubicBezTo>
                  <a:cubicBezTo>
                    <a:pt x="28" y="15"/>
                    <a:pt x="28" y="15"/>
                    <a:pt x="28" y="15"/>
                  </a:cubicBezTo>
                  <a:cubicBezTo>
                    <a:pt x="28" y="12"/>
                    <a:pt x="28" y="12"/>
                    <a:pt x="28" y="12"/>
                  </a:cubicBezTo>
                  <a:cubicBezTo>
                    <a:pt x="28" y="4"/>
                    <a:pt x="24" y="0"/>
                    <a:pt x="15"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67" name="Freeform 20">
              <a:extLst>
                <a:ext uri="{FF2B5EF4-FFF2-40B4-BE49-F238E27FC236}">
                  <a16:creationId xmlns:a16="http://schemas.microsoft.com/office/drawing/2014/main" id="{CBAC89E3-D1E9-442D-B7C8-5FEAD1C16B08}"/>
                </a:ext>
              </a:extLst>
            </p:cNvPr>
            <p:cNvSpPr>
              <a:spLocks/>
            </p:cNvSpPr>
            <p:nvPr userDrawn="1"/>
          </p:nvSpPr>
          <p:spPr bwMode="auto">
            <a:xfrm>
              <a:off x="619" y="129"/>
              <a:ext cx="105" cy="72"/>
            </a:xfrm>
            <a:custGeom>
              <a:avLst/>
              <a:gdLst>
                <a:gd name="T0" fmla="*/ 0 w 50"/>
                <a:gd name="T1" fmla="*/ 0 h 34"/>
                <a:gd name="T2" fmla="*/ 0 w 50"/>
                <a:gd name="T3" fmla="*/ 0 h 34"/>
                <a:gd name="T4" fmla="*/ 0 w 50"/>
                <a:gd name="T5" fmla="*/ 5 h 34"/>
                <a:gd name="T6" fmla="*/ 0 w 50"/>
                <a:gd name="T7" fmla="*/ 34 h 34"/>
                <a:gd name="T8" fmla="*/ 8 w 50"/>
                <a:gd name="T9" fmla="*/ 34 h 34"/>
                <a:gd name="T10" fmla="*/ 8 w 50"/>
                <a:gd name="T11" fmla="*/ 19 h 34"/>
                <a:gd name="T12" fmla="*/ 8 w 50"/>
                <a:gd name="T13" fmla="*/ 11 h 34"/>
                <a:gd name="T14" fmla="*/ 16 w 50"/>
                <a:gd name="T15" fmla="*/ 8 h 34"/>
                <a:gd name="T16" fmla="*/ 21 w 50"/>
                <a:gd name="T17" fmla="*/ 15 h 34"/>
                <a:gd name="T18" fmla="*/ 21 w 50"/>
                <a:gd name="T19" fmla="*/ 34 h 34"/>
                <a:gd name="T20" fmla="*/ 29 w 50"/>
                <a:gd name="T21" fmla="*/ 34 h 34"/>
                <a:gd name="T22" fmla="*/ 29 w 50"/>
                <a:gd name="T23" fmla="*/ 12 h 34"/>
                <a:gd name="T24" fmla="*/ 29 w 50"/>
                <a:gd name="T25" fmla="*/ 11 h 34"/>
                <a:gd name="T26" fmla="*/ 37 w 50"/>
                <a:gd name="T27" fmla="*/ 8 h 34"/>
                <a:gd name="T28" fmla="*/ 42 w 50"/>
                <a:gd name="T29" fmla="*/ 15 h 34"/>
                <a:gd name="T30" fmla="*/ 42 w 50"/>
                <a:gd name="T31" fmla="*/ 34 h 34"/>
                <a:gd name="T32" fmla="*/ 50 w 50"/>
                <a:gd name="T33" fmla="*/ 34 h 34"/>
                <a:gd name="T34" fmla="*/ 50 w 50"/>
                <a:gd name="T35" fmla="*/ 12 h 34"/>
                <a:gd name="T36" fmla="*/ 39 w 50"/>
                <a:gd name="T37" fmla="*/ 1 h 34"/>
                <a:gd name="T38" fmla="*/ 28 w 50"/>
                <a:gd name="T39" fmla="*/ 6 h 34"/>
                <a:gd name="T40" fmla="*/ 19 w 50"/>
                <a:gd name="T41" fmla="*/ 1 h 34"/>
                <a:gd name="T42" fmla="*/ 8 w 50"/>
                <a:gd name="T43" fmla="*/ 5 h 34"/>
                <a:gd name="T44" fmla="*/ 8 w 50"/>
                <a:gd name="T45" fmla="*/ 5 h 34"/>
                <a:gd name="T46" fmla="*/ 5 w 50"/>
                <a:gd name="T47" fmla="*/ 2 h 34"/>
                <a:gd name="T48" fmla="*/ 0 w 50"/>
                <a:gd name="T4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 h="34">
                  <a:moveTo>
                    <a:pt x="0" y="0"/>
                  </a:moveTo>
                  <a:cubicBezTo>
                    <a:pt x="0" y="0"/>
                    <a:pt x="0" y="0"/>
                    <a:pt x="0" y="0"/>
                  </a:cubicBezTo>
                  <a:cubicBezTo>
                    <a:pt x="0" y="5"/>
                    <a:pt x="0" y="5"/>
                    <a:pt x="0" y="5"/>
                  </a:cubicBezTo>
                  <a:cubicBezTo>
                    <a:pt x="0" y="34"/>
                    <a:pt x="0" y="34"/>
                    <a:pt x="0" y="34"/>
                  </a:cubicBezTo>
                  <a:cubicBezTo>
                    <a:pt x="8" y="34"/>
                    <a:pt x="8" y="34"/>
                    <a:pt x="8" y="34"/>
                  </a:cubicBezTo>
                  <a:cubicBezTo>
                    <a:pt x="8" y="19"/>
                    <a:pt x="8" y="19"/>
                    <a:pt x="8" y="19"/>
                  </a:cubicBezTo>
                  <a:cubicBezTo>
                    <a:pt x="8" y="11"/>
                    <a:pt x="8" y="11"/>
                    <a:pt x="8" y="11"/>
                  </a:cubicBezTo>
                  <a:cubicBezTo>
                    <a:pt x="11" y="9"/>
                    <a:pt x="14" y="8"/>
                    <a:pt x="16" y="8"/>
                  </a:cubicBezTo>
                  <a:cubicBezTo>
                    <a:pt x="20" y="8"/>
                    <a:pt x="21" y="11"/>
                    <a:pt x="21" y="15"/>
                  </a:cubicBezTo>
                  <a:cubicBezTo>
                    <a:pt x="21" y="34"/>
                    <a:pt x="21" y="34"/>
                    <a:pt x="21" y="34"/>
                  </a:cubicBezTo>
                  <a:cubicBezTo>
                    <a:pt x="29" y="34"/>
                    <a:pt x="29" y="34"/>
                    <a:pt x="29" y="34"/>
                  </a:cubicBezTo>
                  <a:cubicBezTo>
                    <a:pt x="29" y="12"/>
                    <a:pt x="29" y="12"/>
                    <a:pt x="29" y="12"/>
                  </a:cubicBezTo>
                  <a:cubicBezTo>
                    <a:pt x="29" y="11"/>
                    <a:pt x="29" y="11"/>
                    <a:pt x="29" y="11"/>
                  </a:cubicBezTo>
                  <a:cubicBezTo>
                    <a:pt x="32" y="9"/>
                    <a:pt x="34" y="8"/>
                    <a:pt x="37" y="8"/>
                  </a:cubicBezTo>
                  <a:cubicBezTo>
                    <a:pt x="41" y="8"/>
                    <a:pt x="42" y="11"/>
                    <a:pt x="42" y="15"/>
                  </a:cubicBezTo>
                  <a:cubicBezTo>
                    <a:pt x="42" y="34"/>
                    <a:pt x="42" y="34"/>
                    <a:pt x="42" y="34"/>
                  </a:cubicBezTo>
                  <a:cubicBezTo>
                    <a:pt x="50" y="34"/>
                    <a:pt x="50" y="34"/>
                    <a:pt x="50" y="34"/>
                  </a:cubicBezTo>
                  <a:cubicBezTo>
                    <a:pt x="50" y="12"/>
                    <a:pt x="50" y="12"/>
                    <a:pt x="50" y="12"/>
                  </a:cubicBezTo>
                  <a:cubicBezTo>
                    <a:pt x="50" y="4"/>
                    <a:pt x="45" y="1"/>
                    <a:pt x="39" y="1"/>
                  </a:cubicBezTo>
                  <a:cubicBezTo>
                    <a:pt x="36" y="1"/>
                    <a:pt x="31" y="2"/>
                    <a:pt x="28" y="6"/>
                  </a:cubicBezTo>
                  <a:cubicBezTo>
                    <a:pt x="26" y="2"/>
                    <a:pt x="23" y="1"/>
                    <a:pt x="19" y="1"/>
                  </a:cubicBezTo>
                  <a:cubicBezTo>
                    <a:pt x="15" y="1"/>
                    <a:pt x="11" y="3"/>
                    <a:pt x="8" y="5"/>
                  </a:cubicBezTo>
                  <a:cubicBezTo>
                    <a:pt x="8" y="5"/>
                    <a:pt x="8" y="5"/>
                    <a:pt x="8" y="5"/>
                  </a:cubicBezTo>
                  <a:cubicBezTo>
                    <a:pt x="7" y="3"/>
                    <a:pt x="5" y="3"/>
                    <a:pt x="5" y="2"/>
                  </a:cubicBezTo>
                  <a:cubicBezTo>
                    <a:pt x="0" y="0"/>
                    <a:pt x="0" y="0"/>
                    <a:pt x="0" y="0"/>
                  </a:cubicBez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68" name="Freeform 21">
              <a:extLst>
                <a:ext uri="{FF2B5EF4-FFF2-40B4-BE49-F238E27FC236}">
                  <a16:creationId xmlns:a16="http://schemas.microsoft.com/office/drawing/2014/main" id="{08879CA9-B4BD-48C5-A573-98C37F04E6BB}"/>
                </a:ext>
              </a:extLst>
            </p:cNvPr>
            <p:cNvSpPr>
              <a:spLocks/>
            </p:cNvSpPr>
            <p:nvPr userDrawn="1"/>
          </p:nvSpPr>
          <p:spPr bwMode="auto">
            <a:xfrm>
              <a:off x="809" y="131"/>
              <a:ext cx="44" cy="70"/>
            </a:xfrm>
            <a:custGeom>
              <a:avLst/>
              <a:gdLst>
                <a:gd name="T0" fmla="*/ 17 w 21"/>
                <a:gd name="T1" fmla="*/ 0 h 33"/>
                <a:gd name="T2" fmla="*/ 8 w 21"/>
                <a:gd name="T3" fmla="*/ 4 h 33"/>
                <a:gd name="T4" fmla="*/ 7 w 21"/>
                <a:gd name="T5" fmla="*/ 1 h 33"/>
                <a:gd name="T6" fmla="*/ 0 w 21"/>
                <a:gd name="T7" fmla="*/ 1 h 33"/>
                <a:gd name="T8" fmla="*/ 0 w 21"/>
                <a:gd name="T9" fmla="*/ 33 h 33"/>
                <a:gd name="T10" fmla="*/ 8 w 21"/>
                <a:gd name="T11" fmla="*/ 33 h 33"/>
                <a:gd name="T12" fmla="*/ 8 w 21"/>
                <a:gd name="T13" fmla="*/ 10 h 33"/>
                <a:gd name="T14" fmla="*/ 15 w 21"/>
                <a:gd name="T15" fmla="*/ 6 h 33"/>
                <a:gd name="T16" fmla="*/ 21 w 21"/>
                <a:gd name="T17" fmla="*/ 8 h 33"/>
                <a:gd name="T18" fmla="*/ 21 w 21"/>
                <a:gd name="T19" fmla="*/ 1 h 33"/>
                <a:gd name="T20" fmla="*/ 17 w 21"/>
                <a:gd name="T2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33">
                  <a:moveTo>
                    <a:pt x="17" y="0"/>
                  </a:moveTo>
                  <a:cubicBezTo>
                    <a:pt x="13" y="0"/>
                    <a:pt x="10" y="2"/>
                    <a:pt x="8" y="4"/>
                  </a:cubicBezTo>
                  <a:cubicBezTo>
                    <a:pt x="7" y="1"/>
                    <a:pt x="7" y="1"/>
                    <a:pt x="7" y="1"/>
                  </a:cubicBezTo>
                  <a:cubicBezTo>
                    <a:pt x="0" y="1"/>
                    <a:pt x="0" y="1"/>
                    <a:pt x="0" y="1"/>
                  </a:cubicBezTo>
                  <a:cubicBezTo>
                    <a:pt x="0" y="33"/>
                    <a:pt x="0" y="33"/>
                    <a:pt x="0" y="33"/>
                  </a:cubicBezTo>
                  <a:cubicBezTo>
                    <a:pt x="8" y="33"/>
                    <a:pt x="8" y="33"/>
                    <a:pt x="8" y="33"/>
                  </a:cubicBezTo>
                  <a:cubicBezTo>
                    <a:pt x="8" y="10"/>
                    <a:pt x="8" y="10"/>
                    <a:pt x="8" y="10"/>
                  </a:cubicBezTo>
                  <a:cubicBezTo>
                    <a:pt x="11" y="7"/>
                    <a:pt x="13" y="6"/>
                    <a:pt x="15" y="6"/>
                  </a:cubicBezTo>
                  <a:cubicBezTo>
                    <a:pt x="18" y="6"/>
                    <a:pt x="21" y="8"/>
                    <a:pt x="21" y="8"/>
                  </a:cubicBezTo>
                  <a:cubicBezTo>
                    <a:pt x="21" y="1"/>
                    <a:pt x="21" y="1"/>
                    <a:pt x="21" y="1"/>
                  </a:cubicBezTo>
                  <a:cubicBezTo>
                    <a:pt x="19" y="0"/>
                    <a:pt x="18" y="0"/>
                    <a:pt x="17"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69" name="Freeform 22">
              <a:extLst>
                <a:ext uri="{FF2B5EF4-FFF2-40B4-BE49-F238E27FC236}">
                  <a16:creationId xmlns:a16="http://schemas.microsoft.com/office/drawing/2014/main" id="{2D5D62E5-8638-4F58-A0DF-3198FCA49E27}"/>
                </a:ext>
              </a:extLst>
            </p:cNvPr>
            <p:cNvSpPr>
              <a:spLocks noEditPoints="1"/>
            </p:cNvSpPr>
            <p:nvPr userDrawn="1"/>
          </p:nvSpPr>
          <p:spPr bwMode="auto">
            <a:xfrm>
              <a:off x="861" y="99"/>
              <a:ext cx="21" cy="102"/>
            </a:xfrm>
            <a:custGeom>
              <a:avLst/>
              <a:gdLst>
                <a:gd name="T0" fmla="*/ 9 w 10"/>
                <a:gd name="T1" fmla="*/ 16 h 48"/>
                <a:gd name="T2" fmla="*/ 0 w 10"/>
                <a:gd name="T3" fmla="*/ 16 h 48"/>
                <a:gd name="T4" fmla="*/ 0 w 10"/>
                <a:gd name="T5" fmla="*/ 48 h 48"/>
                <a:gd name="T6" fmla="*/ 9 w 10"/>
                <a:gd name="T7" fmla="*/ 48 h 48"/>
                <a:gd name="T8" fmla="*/ 9 w 10"/>
                <a:gd name="T9" fmla="*/ 16 h 48"/>
                <a:gd name="T10" fmla="*/ 5 w 10"/>
                <a:gd name="T11" fmla="*/ 0 h 48"/>
                <a:gd name="T12" fmla="*/ 0 w 10"/>
                <a:gd name="T13" fmla="*/ 5 h 48"/>
                <a:gd name="T14" fmla="*/ 5 w 10"/>
                <a:gd name="T15" fmla="*/ 10 h 48"/>
                <a:gd name="T16" fmla="*/ 10 w 10"/>
                <a:gd name="T17" fmla="*/ 5 h 48"/>
                <a:gd name="T18" fmla="*/ 5 w 10"/>
                <a:gd name="T1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48">
                  <a:moveTo>
                    <a:pt x="9" y="16"/>
                  </a:moveTo>
                  <a:cubicBezTo>
                    <a:pt x="0" y="16"/>
                    <a:pt x="0" y="16"/>
                    <a:pt x="0" y="16"/>
                  </a:cubicBezTo>
                  <a:cubicBezTo>
                    <a:pt x="0" y="48"/>
                    <a:pt x="0" y="48"/>
                    <a:pt x="0" y="48"/>
                  </a:cubicBezTo>
                  <a:cubicBezTo>
                    <a:pt x="9" y="48"/>
                    <a:pt x="9" y="48"/>
                    <a:pt x="9" y="48"/>
                  </a:cubicBezTo>
                  <a:lnTo>
                    <a:pt x="9" y="16"/>
                  </a:lnTo>
                  <a:close/>
                  <a:moveTo>
                    <a:pt x="5" y="0"/>
                  </a:moveTo>
                  <a:cubicBezTo>
                    <a:pt x="2" y="0"/>
                    <a:pt x="0" y="3"/>
                    <a:pt x="0" y="5"/>
                  </a:cubicBezTo>
                  <a:cubicBezTo>
                    <a:pt x="0" y="8"/>
                    <a:pt x="2" y="10"/>
                    <a:pt x="5" y="10"/>
                  </a:cubicBezTo>
                  <a:cubicBezTo>
                    <a:pt x="7" y="10"/>
                    <a:pt x="10" y="8"/>
                    <a:pt x="10" y="5"/>
                  </a:cubicBezTo>
                  <a:cubicBezTo>
                    <a:pt x="10" y="3"/>
                    <a:pt x="7" y="0"/>
                    <a:pt x="5" y="0"/>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70" name="Freeform 23">
              <a:extLst>
                <a:ext uri="{FF2B5EF4-FFF2-40B4-BE49-F238E27FC236}">
                  <a16:creationId xmlns:a16="http://schemas.microsoft.com/office/drawing/2014/main" id="{AAD1AB4C-4396-4D3C-8514-D78749313C72}"/>
                </a:ext>
              </a:extLst>
            </p:cNvPr>
            <p:cNvSpPr>
              <a:spLocks noEditPoints="1"/>
            </p:cNvSpPr>
            <p:nvPr userDrawn="1"/>
          </p:nvSpPr>
          <p:spPr bwMode="auto">
            <a:xfrm>
              <a:off x="961" y="129"/>
              <a:ext cx="69" cy="103"/>
            </a:xfrm>
            <a:custGeom>
              <a:avLst/>
              <a:gdLst>
                <a:gd name="T0" fmla="*/ 16 w 33"/>
                <a:gd name="T1" fmla="*/ 44 h 49"/>
                <a:gd name="T2" fmla="*/ 7 w 33"/>
                <a:gd name="T3" fmla="*/ 38 h 49"/>
                <a:gd name="T4" fmla="*/ 10 w 33"/>
                <a:gd name="T5" fmla="*/ 34 h 49"/>
                <a:gd name="T6" fmla="*/ 24 w 33"/>
                <a:gd name="T7" fmla="*/ 40 h 49"/>
                <a:gd name="T8" fmla="*/ 16 w 33"/>
                <a:gd name="T9" fmla="*/ 44 h 49"/>
                <a:gd name="T10" fmla="*/ 16 w 33"/>
                <a:gd name="T11" fmla="*/ 18 h 49"/>
                <a:gd name="T12" fmla="*/ 10 w 33"/>
                <a:gd name="T13" fmla="*/ 12 h 49"/>
                <a:gd name="T14" fmla="*/ 16 w 33"/>
                <a:gd name="T15" fmla="*/ 6 h 49"/>
                <a:gd name="T16" fmla="*/ 21 w 33"/>
                <a:gd name="T17" fmla="*/ 12 h 49"/>
                <a:gd name="T18" fmla="*/ 16 w 33"/>
                <a:gd name="T19" fmla="*/ 18 h 49"/>
                <a:gd name="T20" fmla="*/ 33 w 33"/>
                <a:gd name="T21" fmla="*/ 0 h 49"/>
                <a:gd name="T22" fmla="*/ 27 w 33"/>
                <a:gd name="T23" fmla="*/ 0 h 49"/>
                <a:gd name="T24" fmla="*/ 21 w 33"/>
                <a:gd name="T25" fmla="*/ 0 h 49"/>
                <a:gd name="T26" fmla="*/ 20 w 33"/>
                <a:gd name="T27" fmla="*/ 0 h 49"/>
                <a:gd name="T28" fmla="*/ 20 w 33"/>
                <a:gd name="T29" fmla="*/ 0 h 49"/>
                <a:gd name="T30" fmla="*/ 15 w 33"/>
                <a:gd name="T31" fmla="*/ 0 h 49"/>
                <a:gd name="T32" fmla="*/ 2 w 33"/>
                <a:gd name="T33" fmla="*/ 12 h 49"/>
                <a:gd name="T34" fmla="*/ 7 w 33"/>
                <a:gd name="T35" fmla="*/ 22 h 49"/>
                <a:gd name="T36" fmla="*/ 4 w 33"/>
                <a:gd name="T37" fmla="*/ 28 h 49"/>
                <a:gd name="T38" fmla="*/ 6 w 33"/>
                <a:gd name="T39" fmla="*/ 32 h 49"/>
                <a:gd name="T40" fmla="*/ 0 w 33"/>
                <a:gd name="T41" fmla="*/ 40 h 49"/>
                <a:gd name="T42" fmla="*/ 15 w 33"/>
                <a:gd name="T43" fmla="*/ 49 h 49"/>
                <a:gd name="T44" fmla="*/ 32 w 33"/>
                <a:gd name="T45" fmla="*/ 39 h 49"/>
                <a:gd name="T46" fmla="*/ 11 w 33"/>
                <a:gd name="T47" fmla="*/ 26 h 49"/>
                <a:gd name="T48" fmla="*/ 12 w 33"/>
                <a:gd name="T49" fmla="*/ 24 h 49"/>
                <a:gd name="T50" fmla="*/ 16 w 33"/>
                <a:gd name="T51" fmla="*/ 24 h 49"/>
                <a:gd name="T52" fmla="*/ 29 w 33"/>
                <a:gd name="T53" fmla="*/ 12 h 49"/>
                <a:gd name="T54" fmla="*/ 27 w 33"/>
                <a:gd name="T55" fmla="*/ 5 h 49"/>
                <a:gd name="T56" fmla="*/ 27 w 33"/>
                <a:gd name="T57" fmla="*/ 5 h 49"/>
                <a:gd name="T58" fmla="*/ 28 w 33"/>
                <a:gd name="T59" fmla="*/ 5 h 49"/>
                <a:gd name="T60" fmla="*/ 28 w 33"/>
                <a:gd name="T61" fmla="*/ 5 h 49"/>
                <a:gd name="T62" fmla="*/ 32 w 33"/>
                <a:gd name="T63" fmla="*/ 3 h 49"/>
                <a:gd name="T64" fmla="*/ 33 w 33"/>
                <a:gd name="T65" fmla="*/ 0 h 49"/>
                <a:gd name="T66" fmla="*/ 33 w 33"/>
                <a:gd name="T67"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49">
                  <a:moveTo>
                    <a:pt x="16" y="44"/>
                  </a:moveTo>
                  <a:cubicBezTo>
                    <a:pt x="11" y="44"/>
                    <a:pt x="7" y="42"/>
                    <a:pt x="7" y="38"/>
                  </a:cubicBezTo>
                  <a:cubicBezTo>
                    <a:pt x="7" y="36"/>
                    <a:pt x="9" y="35"/>
                    <a:pt x="10" y="34"/>
                  </a:cubicBezTo>
                  <a:cubicBezTo>
                    <a:pt x="14" y="36"/>
                    <a:pt x="24" y="35"/>
                    <a:pt x="24" y="40"/>
                  </a:cubicBezTo>
                  <a:cubicBezTo>
                    <a:pt x="24" y="42"/>
                    <a:pt x="21" y="44"/>
                    <a:pt x="16" y="44"/>
                  </a:cubicBezTo>
                  <a:moveTo>
                    <a:pt x="16" y="18"/>
                  </a:moveTo>
                  <a:cubicBezTo>
                    <a:pt x="12" y="18"/>
                    <a:pt x="10" y="15"/>
                    <a:pt x="10" y="12"/>
                  </a:cubicBezTo>
                  <a:cubicBezTo>
                    <a:pt x="10" y="8"/>
                    <a:pt x="12" y="6"/>
                    <a:pt x="16" y="6"/>
                  </a:cubicBezTo>
                  <a:cubicBezTo>
                    <a:pt x="19" y="6"/>
                    <a:pt x="21" y="9"/>
                    <a:pt x="21" y="12"/>
                  </a:cubicBezTo>
                  <a:cubicBezTo>
                    <a:pt x="21" y="16"/>
                    <a:pt x="19" y="18"/>
                    <a:pt x="16" y="18"/>
                  </a:cubicBezTo>
                  <a:moveTo>
                    <a:pt x="33" y="0"/>
                  </a:moveTo>
                  <a:cubicBezTo>
                    <a:pt x="27" y="0"/>
                    <a:pt x="27" y="0"/>
                    <a:pt x="27" y="0"/>
                  </a:cubicBezTo>
                  <a:cubicBezTo>
                    <a:pt x="21" y="0"/>
                    <a:pt x="21" y="0"/>
                    <a:pt x="21" y="0"/>
                  </a:cubicBezTo>
                  <a:cubicBezTo>
                    <a:pt x="20" y="0"/>
                    <a:pt x="20" y="0"/>
                    <a:pt x="20" y="0"/>
                  </a:cubicBezTo>
                  <a:cubicBezTo>
                    <a:pt x="20" y="0"/>
                    <a:pt x="20" y="0"/>
                    <a:pt x="20" y="0"/>
                  </a:cubicBezTo>
                  <a:cubicBezTo>
                    <a:pt x="15" y="0"/>
                    <a:pt x="15" y="0"/>
                    <a:pt x="15" y="0"/>
                  </a:cubicBezTo>
                  <a:cubicBezTo>
                    <a:pt x="6" y="0"/>
                    <a:pt x="2" y="6"/>
                    <a:pt x="2" y="12"/>
                  </a:cubicBezTo>
                  <a:cubicBezTo>
                    <a:pt x="2" y="16"/>
                    <a:pt x="4" y="20"/>
                    <a:pt x="7" y="22"/>
                  </a:cubicBezTo>
                  <a:cubicBezTo>
                    <a:pt x="5" y="24"/>
                    <a:pt x="4" y="26"/>
                    <a:pt x="4" y="28"/>
                  </a:cubicBezTo>
                  <a:cubicBezTo>
                    <a:pt x="4" y="30"/>
                    <a:pt x="4" y="31"/>
                    <a:pt x="6" y="32"/>
                  </a:cubicBezTo>
                  <a:cubicBezTo>
                    <a:pt x="2" y="33"/>
                    <a:pt x="0" y="36"/>
                    <a:pt x="0" y="40"/>
                  </a:cubicBezTo>
                  <a:cubicBezTo>
                    <a:pt x="0" y="46"/>
                    <a:pt x="5" y="49"/>
                    <a:pt x="15" y="49"/>
                  </a:cubicBezTo>
                  <a:cubicBezTo>
                    <a:pt x="26" y="49"/>
                    <a:pt x="32" y="45"/>
                    <a:pt x="32" y="39"/>
                  </a:cubicBezTo>
                  <a:cubicBezTo>
                    <a:pt x="32" y="26"/>
                    <a:pt x="11" y="32"/>
                    <a:pt x="11" y="26"/>
                  </a:cubicBezTo>
                  <a:cubicBezTo>
                    <a:pt x="11" y="25"/>
                    <a:pt x="11" y="25"/>
                    <a:pt x="12" y="24"/>
                  </a:cubicBezTo>
                  <a:cubicBezTo>
                    <a:pt x="13" y="24"/>
                    <a:pt x="14" y="24"/>
                    <a:pt x="16" y="24"/>
                  </a:cubicBezTo>
                  <a:cubicBezTo>
                    <a:pt x="24" y="24"/>
                    <a:pt x="29" y="19"/>
                    <a:pt x="29" y="12"/>
                  </a:cubicBezTo>
                  <a:cubicBezTo>
                    <a:pt x="29" y="10"/>
                    <a:pt x="28" y="7"/>
                    <a:pt x="27" y="5"/>
                  </a:cubicBezTo>
                  <a:cubicBezTo>
                    <a:pt x="27" y="5"/>
                    <a:pt x="27" y="5"/>
                    <a:pt x="27" y="5"/>
                  </a:cubicBezTo>
                  <a:cubicBezTo>
                    <a:pt x="28" y="5"/>
                    <a:pt x="28" y="5"/>
                    <a:pt x="28" y="5"/>
                  </a:cubicBezTo>
                  <a:cubicBezTo>
                    <a:pt x="28" y="5"/>
                    <a:pt x="28" y="5"/>
                    <a:pt x="28" y="5"/>
                  </a:cubicBezTo>
                  <a:cubicBezTo>
                    <a:pt x="31" y="5"/>
                    <a:pt x="31" y="3"/>
                    <a:pt x="32" y="3"/>
                  </a:cubicBezTo>
                  <a:cubicBezTo>
                    <a:pt x="33" y="0"/>
                    <a:pt x="33" y="0"/>
                    <a:pt x="33" y="0"/>
                  </a:cubicBezTo>
                  <a:cubicBezTo>
                    <a:pt x="33" y="0"/>
                    <a:pt x="33" y="0"/>
                    <a:pt x="33" y="0"/>
                  </a:cubicBez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71" name="Freeform 24">
              <a:extLst>
                <a:ext uri="{FF2B5EF4-FFF2-40B4-BE49-F238E27FC236}">
                  <a16:creationId xmlns:a16="http://schemas.microsoft.com/office/drawing/2014/main" id="{CC652DB5-3640-4751-A1ED-6E55A986BDCC}"/>
                </a:ext>
              </a:extLst>
            </p:cNvPr>
            <p:cNvSpPr>
              <a:spLocks/>
            </p:cNvSpPr>
            <p:nvPr userDrawn="1"/>
          </p:nvSpPr>
          <p:spPr bwMode="auto">
            <a:xfrm>
              <a:off x="474" y="247"/>
              <a:ext cx="48" cy="97"/>
            </a:xfrm>
            <a:custGeom>
              <a:avLst/>
              <a:gdLst>
                <a:gd name="T0" fmla="*/ 0 w 48"/>
                <a:gd name="T1" fmla="*/ 0 h 97"/>
                <a:gd name="T2" fmla="*/ 48 w 48"/>
                <a:gd name="T3" fmla="*/ 0 h 97"/>
                <a:gd name="T4" fmla="*/ 43 w 48"/>
                <a:gd name="T5" fmla="*/ 13 h 97"/>
                <a:gd name="T6" fmla="*/ 12 w 48"/>
                <a:gd name="T7" fmla="*/ 13 h 97"/>
                <a:gd name="T8" fmla="*/ 12 w 48"/>
                <a:gd name="T9" fmla="*/ 42 h 97"/>
                <a:gd name="T10" fmla="*/ 43 w 48"/>
                <a:gd name="T11" fmla="*/ 42 h 97"/>
                <a:gd name="T12" fmla="*/ 43 w 48"/>
                <a:gd name="T13" fmla="*/ 53 h 97"/>
                <a:gd name="T14" fmla="*/ 12 w 48"/>
                <a:gd name="T15" fmla="*/ 53 h 97"/>
                <a:gd name="T16" fmla="*/ 12 w 48"/>
                <a:gd name="T17" fmla="*/ 87 h 97"/>
                <a:gd name="T18" fmla="*/ 48 w 48"/>
                <a:gd name="T19" fmla="*/ 87 h 97"/>
                <a:gd name="T20" fmla="*/ 48 w 48"/>
                <a:gd name="T21" fmla="*/ 97 h 97"/>
                <a:gd name="T22" fmla="*/ 0 w 48"/>
                <a:gd name="T23" fmla="*/ 97 h 97"/>
                <a:gd name="T24" fmla="*/ 0 w 48"/>
                <a:gd name="T25"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 h="97">
                  <a:moveTo>
                    <a:pt x="0" y="0"/>
                  </a:moveTo>
                  <a:lnTo>
                    <a:pt x="48" y="0"/>
                  </a:lnTo>
                  <a:lnTo>
                    <a:pt x="43" y="13"/>
                  </a:lnTo>
                  <a:lnTo>
                    <a:pt x="12" y="13"/>
                  </a:lnTo>
                  <a:lnTo>
                    <a:pt x="12" y="42"/>
                  </a:lnTo>
                  <a:lnTo>
                    <a:pt x="43" y="42"/>
                  </a:lnTo>
                  <a:lnTo>
                    <a:pt x="43" y="53"/>
                  </a:lnTo>
                  <a:lnTo>
                    <a:pt x="12" y="53"/>
                  </a:lnTo>
                  <a:lnTo>
                    <a:pt x="12" y="87"/>
                  </a:lnTo>
                  <a:lnTo>
                    <a:pt x="48" y="87"/>
                  </a:lnTo>
                  <a:lnTo>
                    <a:pt x="48" y="97"/>
                  </a:lnTo>
                  <a:lnTo>
                    <a:pt x="0" y="97"/>
                  </a:lnTo>
                  <a:lnTo>
                    <a:pt x="0" y="0"/>
                  </a:ln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72" name="Freeform 25">
              <a:extLst>
                <a:ext uri="{FF2B5EF4-FFF2-40B4-BE49-F238E27FC236}">
                  <a16:creationId xmlns:a16="http://schemas.microsoft.com/office/drawing/2014/main" id="{89737C04-9386-41D5-B691-5C6FDDB6C186}"/>
                </a:ext>
              </a:extLst>
            </p:cNvPr>
            <p:cNvSpPr>
              <a:spLocks/>
            </p:cNvSpPr>
            <p:nvPr userDrawn="1"/>
          </p:nvSpPr>
          <p:spPr bwMode="auto">
            <a:xfrm>
              <a:off x="536" y="272"/>
              <a:ext cx="56" cy="72"/>
            </a:xfrm>
            <a:custGeom>
              <a:avLst/>
              <a:gdLst>
                <a:gd name="T0" fmla="*/ 0 w 27"/>
                <a:gd name="T1" fmla="*/ 1 h 34"/>
                <a:gd name="T2" fmla="*/ 5 w 27"/>
                <a:gd name="T3" fmla="*/ 1 h 34"/>
                <a:gd name="T4" fmla="*/ 6 w 27"/>
                <a:gd name="T5" fmla="*/ 5 h 34"/>
                <a:gd name="T6" fmla="*/ 17 w 27"/>
                <a:gd name="T7" fmla="*/ 0 h 34"/>
                <a:gd name="T8" fmla="*/ 27 w 27"/>
                <a:gd name="T9" fmla="*/ 12 h 34"/>
                <a:gd name="T10" fmla="*/ 27 w 27"/>
                <a:gd name="T11" fmla="*/ 34 h 34"/>
                <a:gd name="T12" fmla="*/ 21 w 27"/>
                <a:gd name="T13" fmla="*/ 34 h 34"/>
                <a:gd name="T14" fmla="*/ 21 w 27"/>
                <a:gd name="T15" fmla="*/ 14 h 34"/>
                <a:gd name="T16" fmla="*/ 16 w 27"/>
                <a:gd name="T17" fmla="*/ 6 h 34"/>
                <a:gd name="T18" fmla="*/ 6 w 27"/>
                <a:gd name="T19" fmla="*/ 10 h 34"/>
                <a:gd name="T20" fmla="*/ 6 w 27"/>
                <a:gd name="T21" fmla="*/ 34 h 34"/>
                <a:gd name="T22" fmla="*/ 0 w 27"/>
                <a:gd name="T23" fmla="*/ 34 h 34"/>
                <a:gd name="T24" fmla="*/ 0 w 27"/>
                <a:gd name="T25"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34">
                  <a:moveTo>
                    <a:pt x="0" y="1"/>
                  </a:moveTo>
                  <a:cubicBezTo>
                    <a:pt x="5" y="1"/>
                    <a:pt x="5" y="1"/>
                    <a:pt x="5" y="1"/>
                  </a:cubicBezTo>
                  <a:cubicBezTo>
                    <a:pt x="6" y="5"/>
                    <a:pt x="6" y="5"/>
                    <a:pt x="6" y="5"/>
                  </a:cubicBezTo>
                  <a:cubicBezTo>
                    <a:pt x="9" y="2"/>
                    <a:pt x="13" y="0"/>
                    <a:pt x="17" y="0"/>
                  </a:cubicBezTo>
                  <a:cubicBezTo>
                    <a:pt x="22" y="0"/>
                    <a:pt x="27" y="4"/>
                    <a:pt x="27" y="12"/>
                  </a:cubicBezTo>
                  <a:cubicBezTo>
                    <a:pt x="27" y="34"/>
                    <a:pt x="27" y="34"/>
                    <a:pt x="27" y="34"/>
                  </a:cubicBezTo>
                  <a:cubicBezTo>
                    <a:pt x="21" y="34"/>
                    <a:pt x="21" y="34"/>
                    <a:pt x="21" y="34"/>
                  </a:cubicBezTo>
                  <a:cubicBezTo>
                    <a:pt x="21" y="14"/>
                    <a:pt x="21" y="14"/>
                    <a:pt x="21" y="14"/>
                  </a:cubicBezTo>
                  <a:cubicBezTo>
                    <a:pt x="21" y="9"/>
                    <a:pt x="20" y="6"/>
                    <a:pt x="16" y="6"/>
                  </a:cubicBezTo>
                  <a:cubicBezTo>
                    <a:pt x="12" y="6"/>
                    <a:pt x="9" y="8"/>
                    <a:pt x="6" y="10"/>
                  </a:cubicBezTo>
                  <a:cubicBezTo>
                    <a:pt x="6" y="34"/>
                    <a:pt x="6" y="34"/>
                    <a:pt x="6" y="34"/>
                  </a:cubicBezTo>
                  <a:cubicBezTo>
                    <a:pt x="0" y="34"/>
                    <a:pt x="0" y="34"/>
                    <a:pt x="0" y="34"/>
                  </a:cubicBezTo>
                  <a:lnTo>
                    <a:pt x="0" y="1"/>
                  </a:ln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73" name="Freeform 26">
              <a:extLst>
                <a:ext uri="{FF2B5EF4-FFF2-40B4-BE49-F238E27FC236}">
                  <a16:creationId xmlns:a16="http://schemas.microsoft.com/office/drawing/2014/main" id="{5DDAAD25-155A-40EC-A1D1-19B754D6C362}"/>
                </a:ext>
              </a:extLst>
            </p:cNvPr>
            <p:cNvSpPr>
              <a:spLocks noEditPoints="1"/>
            </p:cNvSpPr>
            <p:nvPr userDrawn="1"/>
          </p:nvSpPr>
          <p:spPr bwMode="auto">
            <a:xfrm>
              <a:off x="601" y="270"/>
              <a:ext cx="64" cy="108"/>
            </a:xfrm>
            <a:custGeom>
              <a:avLst/>
              <a:gdLst>
                <a:gd name="T0" fmla="*/ 22 w 31"/>
                <a:gd name="T1" fmla="*/ 13 h 51"/>
                <a:gd name="T2" fmla="*/ 15 w 31"/>
                <a:gd name="T3" fmla="*/ 6 h 51"/>
                <a:gd name="T4" fmla="*/ 8 w 31"/>
                <a:gd name="T5" fmla="*/ 13 h 51"/>
                <a:gd name="T6" fmla="*/ 15 w 31"/>
                <a:gd name="T7" fmla="*/ 21 h 51"/>
                <a:gd name="T8" fmla="*/ 22 w 31"/>
                <a:gd name="T9" fmla="*/ 13 h 51"/>
                <a:gd name="T10" fmla="*/ 25 w 31"/>
                <a:gd name="T11" fmla="*/ 41 h 51"/>
                <a:gd name="T12" fmla="*/ 10 w 31"/>
                <a:gd name="T13" fmla="*/ 35 h 51"/>
                <a:gd name="T14" fmla="*/ 6 w 31"/>
                <a:gd name="T15" fmla="*/ 41 h 51"/>
                <a:gd name="T16" fmla="*/ 15 w 31"/>
                <a:gd name="T17" fmla="*/ 47 h 51"/>
                <a:gd name="T18" fmla="*/ 25 w 31"/>
                <a:gd name="T19" fmla="*/ 41 h 51"/>
                <a:gd name="T20" fmla="*/ 0 w 31"/>
                <a:gd name="T21" fmla="*/ 42 h 51"/>
                <a:gd name="T22" fmla="*/ 6 w 31"/>
                <a:gd name="T23" fmla="*/ 34 h 51"/>
                <a:gd name="T24" fmla="*/ 4 w 31"/>
                <a:gd name="T25" fmla="*/ 30 h 51"/>
                <a:gd name="T26" fmla="*/ 8 w 31"/>
                <a:gd name="T27" fmla="*/ 23 h 51"/>
                <a:gd name="T28" fmla="*/ 2 w 31"/>
                <a:gd name="T29" fmla="*/ 13 h 51"/>
                <a:gd name="T30" fmla="*/ 15 w 31"/>
                <a:gd name="T31" fmla="*/ 2 h 51"/>
                <a:gd name="T32" fmla="*/ 21 w 31"/>
                <a:gd name="T33" fmla="*/ 3 h 51"/>
                <a:gd name="T34" fmla="*/ 22 w 31"/>
                <a:gd name="T35" fmla="*/ 3 h 51"/>
                <a:gd name="T36" fmla="*/ 29 w 31"/>
                <a:gd name="T37" fmla="*/ 0 h 51"/>
                <a:gd name="T38" fmla="*/ 31 w 31"/>
                <a:gd name="T39" fmla="*/ 0 h 51"/>
                <a:gd name="T40" fmla="*/ 30 w 31"/>
                <a:gd name="T41" fmla="*/ 5 h 51"/>
                <a:gd name="T42" fmla="*/ 28 w 31"/>
                <a:gd name="T43" fmla="*/ 5 h 51"/>
                <a:gd name="T44" fmla="*/ 25 w 31"/>
                <a:gd name="T45" fmla="*/ 5 h 51"/>
                <a:gd name="T46" fmla="*/ 28 w 31"/>
                <a:gd name="T47" fmla="*/ 14 h 51"/>
                <a:gd name="T48" fmla="*/ 15 w 31"/>
                <a:gd name="T49" fmla="*/ 25 h 51"/>
                <a:gd name="T50" fmla="*/ 11 w 31"/>
                <a:gd name="T51" fmla="*/ 25 h 51"/>
                <a:gd name="T52" fmla="*/ 10 w 31"/>
                <a:gd name="T53" fmla="*/ 28 h 51"/>
                <a:gd name="T54" fmla="*/ 31 w 31"/>
                <a:gd name="T55" fmla="*/ 41 h 51"/>
                <a:gd name="T56" fmla="*/ 15 w 31"/>
                <a:gd name="T57" fmla="*/ 51 h 51"/>
                <a:gd name="T58" fmla="*/ 0 w 31"/>
                <a:gd name="T59" fmla="*/ 4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 h="51">
                  <a:moveTo>
                    <a:pt x="22" y="13"/>
                  </a:moveTo>
                  <a:cubicBezTo>
                    <a:pt x="22" y="9"/>
                    <a:pt x="19" y="6"/>
                    <a:pt x="15" y="6"/>
                  </a:cubicBezTo>
                  <a:cubicBezTo>
                    <a:pt x="11" y="6"/>
                    <a:pt x="8" y="9"/>
                    <a:pt x="8" y="13"/>
                  </a:cubicBezTo>
                  <a:cubicBezTo>
                    <a:pt x="8" y="17"/>
                    <a:pt x="11" y="21"/>
                    <a:pt x="15" y="21"/>
                  </a:cubicBezTo>
                  <a:cubicBezTo>
                    <a:pt x="19" y="21"/>
                    <a:pt x="22" y="18"/>
                    <a:pt x="22" y="13"/>
                  </a:cubicBezTo>
                  <a:moveTo>
                    <a:pt x="25" y="41"/>
                  </a:moveTo>
                  <a:cubicBezTo>
                    <a:pt x="25" y="36"/>
                    <a:pt x="15" y="37"/>
                    <a:pt x="10" y="35"/>
                  </a:cubicBezTo>
                  <a:cubicBezTo>
                    <a:pt x="8" y="36"/>
                    <a:pt x="6" y="38"/>
                    <a:pt x="6" y="41"/>
                  </a:cubicBezTo>
                  <a:cubicBezTo>
                    <a:pt x="6" y="44"/>
                    <a:pt x="10" y="47"/>
                    <a:pt x="15" y="47"/>
                  </a:cubicBezTo>
                  <a:cubicBezTo>
                    <a:pt x="22" y="47"/>
                    <a:pt x="25" y="44"/>
                    <a:pt x="25" y="41"/>
                  </a:cubicBezTo>
                  <a:moveTo>
                    <a:pt x="0" y="42"/>
                  </a:moveTo>
                  <a:cubicBezTo>
                    <a:pt x="0" y="38"/>
                    <a:pt x="2" y="35"/>
                    <a:pt x="6" y="34"/>
                  </a:cubicBezTo>
                  <a:cubicBezTo>
                    <a:pt x="5" y="33"/>
                    <a:pt x="4" y="31"/>
                    <a:pt x="4" y="30"/>
                  </a:cubicBezTo>
                  <a:cubicBezTo>
                    <a:pt x="4" y="28"/>
                    <a:pt x="5" y="26"/>
                    <a:pt x="8" y="23"/>
                  </a:cubicBezTo>
                  <a:cubicBezTo>
                    <a:pt x="4" y="21"/>
                    <a:pt x="2" y="18"/>
                    <a:pt x="2" y="13"/>
                  </a:cubicBezTo>
                  <a:cubicBezTo>
                    <a:pt x="2" y="7"/>
                    <a:pt x="7" y="2"/>
                    <a:pt x="15" y="2"/>
                  </a:cubicBezTo>
                  <a:cubicBezTo>
                    <a:pt x="18" y="2"/>
                    <a:pt x="20" y="2"/>
                    <a:pt x="21" y="3"/>
                  </a:cubicBezTo>
                  <a:cubicBezTo>
                    <a:pt x="21" y="3"/>
                    <a:pt x="22" y="3"/>
                    <a:pt x="22" y="3"/>
                  </a:cubicBezTo>
                  <a:cubicBezTo>
                    <a:pt x="23" y="1"/>
                    <a:pt x="26" y="0"/>
                    <a:pt x="29" y="0"/>
                  </a:cubicBezTo>
                  <a:cubicBezTo>
                    <a:pt x="30" y="0"/>
                    <a:pt x="31" y="0"/>
                    <a:pt x="31" y="0"/>
                  </a:cubicBezTo>
                  <a:cubicBezTo>
                    <a:pt x="30" y="5"/>
                    <a:pt x="30" y="5"/>
                    <a:pt x="30" y="5"/>
                  </a:cubicBezTo>
                  <a:cubicBezTo>
                    <a:pt x="29" y="5"/>
                    <a:pt x="28" y="5"/>
                    <a:pt x="28" y="5"/>
                  </a:cubicBezTo>
                  <a:cubicBezTo>
                    <a:pt x="27" y="5"/>
                    <a:pt x="26" y="5"/>
                    <a:pt x="25" y="5"/>
                  </a:cubicBezTo>
                  <a:cubicBezTo>
                    <a:pt x="27" y="8"/>
                    <a:pt x="28" y="10"/>
                    <a:pt x="28" y="14"/>
                  </a:cubicBezTo>
                  <a:cubicBezTo>
                    <a:pt x="28" y="21"/>
                    <a:pt x="23" y="25"/>
                    <a:pt x="15" y="25"/>
                  </a:cubicBezTo>
                  <a:cubicBezTo>
                    <a:pt x="14" y="25"/>
                    <a:pt x="12" y="25"/>
                    <a:pt x="11" y="25"/>
                  </a:cubicBezTo>
                  <a:cubicBezTo>
                    <a:pt x="10" y="26"/>
                    <a:pt x="10" y="27"/>
                    <a:pt x="10" y="28"/>
                  </a:cubicBezTo>
                  <a:cubicBezTo>
                    <a:pt x="10" y="34"/>
                    <a:pt x="31" y="29"/>
                    <a:pt x="31" y="41"/>
                  </a:cubicBezTo>
                  <a:cubicBezTo>
                    <a:pt x="31" y="47"/>
                    <a:pt x="25" y="51"/>
                    <a:pt x="15" y="51"/>
                  </a:cubicBezTo>
                  <a:cubicBezTo>
                    <a:pt x="6" y="51"/>
                    <a:pt x="0" y="48"/>
                    <a:pt x="0" y="42"/>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74" name="Freeform 27">
              <a:extLst>
                <a:ext uri="{FF2B5EF4-FFF2-40B4-BE49-F238E27FC236}">
                  <a16:creationId xmlns:a16="http://schemas.microsoft.com/office/drawing/2014/main" id="{974BFF57-A8D8-4B2E-9FB7-468A6AE7C120}"/>
                </a:ext>
              </a:extLst>
            </p:cNvPr>
            <p:cNvSpPr>
              <a:spLocks/>
            </p:cNvSpPr>
            <p:nvPr userDrawn="1"/>
          </p:nvSpPr>
          <p:spPr bwMode="auto">
            <a:xfrm>
              <a:off x="676" y="241"/>
              <a:ext cx="23" cy="103"/>
            </a:xfrm>
            <a:custGeom>
              <a:avLst/>
              <a:gdLst>
                <a:gd name="T0" fmla="*/ 0 w 11"/>
                <a:gd name="T1" fmla="*/ 0 h 49"/>
                <a:gd name="T2" fmla="*/ 6 w 11"/>
                <a:gd name="T3" fmla="*/ 0 h 49"/>
                <a:gd name="T4" fmla="*/ 6 w 11"/>
                <a:gd name="T5" fmla="*/ 41 h 49"/>
                <a:gd name="T6" fmla="*/ 8 w 11"/>
                <a:gd name="T7" fmla="*/ 44 h 49"/>
                <a:gd name="T8" fmla="*/ 10 w 11"/>
                <a:gd name="T9" fmla="*/ 44 h 49"/>
                <a:gd name="T10" fmla="*/ 11 w 11"/>
                <a:gd name="T11" fmla="*/ 48 h 49"/>
                <a:gd name="T12" fmla="*/ 6 w 11"/>
                <a:gd name="T13" fmla="*/ 49 h 49"/>
                <a:gd name="T14" fmla="*/ 0 w 11"/>
                <a:gd name="T15" fmla="*/ 42 h 49"/>
                <a:gd name="T16" fmla="*/ 0 w 11"/>
                <a:gd name="T17"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49">
                  <a:moveTo>
                    <a:pt x="0" y="0"/>
                  </a:moveTo>
                  <a:cubicBezTo>
                    <a:pt x="6" y="0"/>
                    <a:pt x="6" y="0"/>
                    <a:pt x="6" y="0"/>
                  </a:cubicBezTo>
                  <a:cubicBezTo>
                    <a:pt x="6" y="41"/>
                    <a:pt x="6" y="41"/>
                    <a:pt x="6" y="41"/>
                  </a:cubicBezTo>
                  <a:cubicBezTo>
                    <a:pt x="6" y="43"/>
                    <a:pt x="6" y="44"/>
                    <a:pt x="8" y="44"/>
                  </a:cubicBezTo>
                  <a:cubicBezTo>
                    <a:pt x="9" y="44"/>
                    <a:pt x="10" y="44"/>
                    <a:pt x="10" y="44"/>
                  </a:cubicBezTo>
                  <a:cubicBezTo>
                    <a:pt x="11" y="48"/>
                    <a:pt x="11" y="48"/>
                    <a:pt x="11" y="48"/>
                  </a:cubicBezTo>
                  <a:cubicBezTo>
                    <a:pt x="10" y="49"/>
                    <a:pt x="8" y="49"/>
                    <a:pt x="6" y="49"/>
                  </a:cubicBezTo>
                  <a:cubicBezTo>
                    <a:pt x="2" y="49"/>
                    <a:pt x="0" y="47"/>
                    <a:pt x="0" y="42"/>
                  </a:cubicBezTo>
                  <a:lnTo>
                    <a:pt x="0" y="0"/>
                  </a:ln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75" name="Freeform 28">
              <a:extLst>
                <a:ext uri="{FF2B5EF4-FFF2-40B4-BE49-F238E27FC236}">
                  <a16:creationId xmlns:a16="http://schemas.microsoft.com/office/drawing/2014/main" id="{6355B7AC-739D-410F-9B0C-13BFEE302791}"/>
                </a:ext>
              </a:extLst>
            </p:cNvPr>
            <p:cNvSpPr>
              <a:spLocks noEditPoints="1"/>
            </p:cNvSpPr>
            <p:nvPr userDrawn="1"/>
          </p:nvSpPr>
          <p:spPr bwMode="auto">
            <a:xfrm>
              <a:off x="707" y="245"/>
              <a:ext cx="17" cy="99"/>
            </a:xfrm>
            <a:custGeom>
              <a:avLst/>
              <a:gdLst>
                <a:gd name="T0" fmla="*/ 1 w 8"/>
                <a:gd name="T1" fmla="*/ 14 h 47"/>
                <a:gd name="T2" fmla="*/ 7 w 8"/>
                <a:gd name="T3" fmla="*/ 14 h 47"/>
                <a:gd name="T4" fmla="*/ 7 w 8"/>
                <a:gd name="T5" fmla="*/ 47 h 47"/>
                <a:gd name="T6" fmla="*/ 1 w 8"/>
                <a:gd name="T7" fmla="*/ 47 h 47"/>
                <a:gd name="T8" fmla="*/ 1 w 8"/>
                <a:gd name="T9" fmla="*/ 14 h 47"/>
                <a:gd name="T10" fmla="*/ 0 w 8"/>
                <a:gd name="T11" fmla="*/ 4 h 47"/>
                <a:gd name="T12" fmla="*/ 4 w 8"/>
                <a:gd name="T13" fmla="*/ 0 h 47"/>
                <a:gd name="T14" fmla="*/ 8 w 8"/>
                <a:gd name="T15" fmla="*/ 4 h 47"/>
                <a:gd name="T16" fmla="*/ 4 w 8"/>
                <a:gd name="T17" fmla="*/ 8 h 47"/>
                <a:gd name="T18" fmla="*/ 0 w 8"/>
                <a:gd name="T19" fmla="*/ 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47">
                  <a:moveTo>
                    <a:pt x="1" y="14"/>
                  </a:moveTo>
                  <a:cubicBezTo>
                    <a:pt x="7" y="14"/>
                    <a:pt x="7" y="14"/>
                    <a:pt x="7" y="14"/>
                  </a:cubicBezTo>
                  <a:cubicBezTo>
                    <a:pt x="7" y="47"/>
                    <a:pt x="7" y="47"/>
                    <a:pt x="7" y="47"/>
                  </a:cubicBezTo>
                  <a:cubicBezTo>
                    <a:pt x="1" y="47"/>
                    <a:pt x="1" y="47"/>
                    <a:pt x="1" y="47"/>
                  </a:cubicBezTo>
                  <a:lnTo>
                    <a:pt x="1" y="14"/>
                  </a:lnTo>
                  <a:close/>
                  <a:moveTo>
                    <a:pt x="0" y="4"/>
                  </a:moveTo>
                  <a:cubicBezTo>
                    <a:pt x="0" y="2"/>
                    <a:pt x="2" y="0"/>
                    <a:pt x="4" y="0"/>
                  </a:cubicBezTo>
                  <a:cubicBezTo>
                    <a:pt x="6" y="0"/>
                    <a:pt x="8" y="1"/>
                    <a:pt x="8" y="4"/>
                  </a:cubicBezTo>
                  <a:cubicBezTo>
                    <a:pt x="8" y="6"/>
                    <a:pt x="6" y="8"/>
                    <a:pt x="4" y="8"/>
                  </a:cubicBezTo>
                  <a:cubicBezTo>
                    <a:pt x="2" y="8"/>
                    <a:pt x="0" y="6"/>
                    <a:pt x="0" y="4"/>
                  </a:cubicBezTo>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76" name="Freeform 29">
              <a:extLst>
                <a:ext uri="{FF2B5EF4-FFF2-40B4-BE49-F238E27FC236}">
                  <a16:creationId xmlns:a16="http://schemas.microsoft.com/office/drawing/2014/main" id="{441F0DC6-C261-4C98-AED7-6A80511BC394}"/>
                </a:ext>
              </a:extLst>
            </p:cNvPr>
            <p:cNvSpPr>
              <a:spLocks/>
            </p:cNvSpPr>
            <p:nvPr userDrawn="1"/>
          </p:nvSpPr>
          <p:spPr bwMode="auto">
            <a:xfrm>
              <a:off x="732" y="272"/>
              <a:ext cx="48" cy="74"/>
            </a:xfrm>
            <a:custGeom>
              <a:avLst/>
              <a:gdLst>
                <a:gd name="T0" fmla="*/ 2 w 23"/>
                <a:gd name="T1" fmla="*/ 27 h 35"/>
                <a:gd name="T2" fmla="*/ 11 w 23"/>
                <a:gd name="T3" fmla="*/ 30 h 35"/>
                <a:gd name="T4" fmla="*/ 17 w 23"/>
                <a:gd name="T5" fmla="*/ 25 h 35"/>
                <a:gd name="T6" fmla="*/ 2 w 23"/>
                <a:gd name="T7" fmla="*/ 10 h 35"/>
                <a:gd name="T8" fmla="*/ 13 w 23"/>
                <a:gd name="T9" fmla="*/ 0 h 35"/>
                <a:gd name="T10" fmla="*/ 22 w 23"/>
                <a:gd name="T11" fmla="*/ 2 h 35"/>
                <a:gd name="T12" fmla="*/ 22 w 23"/>
                <a:gd name="T13" fmla="*/ 7 h 35"/>
                <a:gd name="T14" fmla="*/ 14 w 23"/>
                <a:gd name="T15" fmla="*/ 5 h 35"/>
                <a:gd name="T16" fmla="*/ 8 w 23"/>
                <a:gd name="T17" fmla="*/ 9 h 35"/>
                <a:gd name="T18" fmla="*/ 23 w 23"/>
                <a:gd name="T19" fmla="*/ 25 h 35"/>
                <a:gd name="T20" fmla="*/ 11 w 23"/>
                <a:gd name="T21" fmla="*/ 35 h 35"/>
                <a:gd name="T22" fmla="*/ 0 w 23"/>
                <a:gd name="T23" fmla="*/ 32 h 35"/>
                <a:gd name="T24" fmla="*/ 2 w 23"/>
                <a:gd name="T25" fmla="*/ 2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35">
                  <a:moveTo>
                    <a:pt x="2" y="27"/>
                  </a:moveTo>
                  <a:cubicBezTo>
                    <a:pt x="4" y="28"/>
                    <a:pt x="7" y="30"/>
                    <a:pt x="11" y="30"/>
                  </a:cubicBezTo>
                  <a:cubicBezTo>
                    <a:pt x="14" y="30"/>
                    <a:pt x="17" y="28"/>
                    <a:pt x="17" y="25"/>
                  </a:cubicBezTo>
                  <a:cubicBezTo>
                    <a:pt x="17" y="18"/>
                    <a:pt x="2" y="21"/>
                    <a:pt x="2" y="10"/>
                  </a:cubicBezTo>
                  <a:cubicBezTo>
                    <a:pt x="2" y="5"/>
                    <a:pt x="6" y="0"/>
                    <a:pt x="13" y="0"/>
                  </a:cubicBezTo>
                  <a:cubicBezTo>
                    <a:pt x="17" y="0"/>
                    <a:pt x="20" y="1"/>
                    <a:pt x="22" y="2"/>
                  </a:cubicBezTo>
                  <a:cubicBezTo>
                    <a:pt x="22" y="7"/>
                    <a:pt x="22" y="7"/>
                    <a:pt x="22" y="7"/>
                  </a:cubicBezTo>
                  <a:cubicBezTo>
                    <a:pt x="20" y="6"/>
                    <a:pt x="17" y="5"/>
                    <a:pt x="14" y="5"/>
                  </a:cubicBezTo>
                  <a:cubicBezTo>
                    <a:pt x="11" y="5"/>
                    <a:pt x="8" y="6"/>
                    <a:pt x="8" y="9"/>
                  </a:cubicBezTo>
                  <a:cubicBezTo>
                    <a:pt x="8" y="16"/>
                    <a:pt x="23" y="14"/>
                    <a:pt x="23" y="25"/>
                  </a:cubicBezTo>
                  <a:cubicBezTo>
                    <a:pt x="23" y="32"/>
                    <a:pt x="18" y="35"/>
                    <a:pt x="11" y="35"/>
                  </a:cubicBezTo>
                  <a:cubicBezTo>
                    <a:pt x="6" y="35"/>
                    <a:pt x="3" y="33"/>
                    <a:pt x="0" y="32"/>
                  </a:cubicBezTo>
                  <a:lnTo>
                    <a:pt x="2" y="27"/>
                  </a:ln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77" name="Freeform 30">
              <a:extLst>
                <a:ext uri="{FF2B5EF4-FFF2-40B4-BE49-F238E27FC236}">
                  <a16:creationId xmlns:a16="http://schemas.microsoft.com/office/drawing/2014/main" id="{9A6B7BD6-2773-4BED-824D-4C42B6036F19}"/>
                </a:ext>
              </a:extLst>
            </p:cNvPr>
            <p:cNvSpPr>
              <a:spLocks/>
            </p:cNvSpPr>
            <p:nvPr userDrawn="1"/>
          </p:nvSpPr>
          <p:spPr bwMode="auto">
            <a:xfrm>
              <a:off x="792" y="241"/>
              <a:ext cx="56" cy="103"/>
            </a:xfrm>
            <a:custGeom>
              <a:avLst/>
              <a:gdLst>
                <a:gd name="T0" fmla="*/ 0 w 27"/>
                <a:gd name="T1" fmla="*/ 0 h 49"/>
                <a:gd name="T2" fmla="*/ 6 w 27"/>
                <a:gd name="T3" fmla="*/ 0 h 49"/>
                <a:gd name="T4" fmla="*/ 6 w 27"/>
                <a:gd name="T5" fmla="*/ 20 h 49"/>
                <a:gd name="T6" fmla="*/ 17 w 27"/>
                <a:gd name="T7" fmla="*/ 15 h 49"/>
                <a:gd name="T8" fmla="*/ 27 w 27"/>
                <a:gd name="T9" fmla="*/ 27 h 49"/>
                <a:gd name="T10" fmla="*/ 27 w 27"/>
                <a:gd name="T11" fmla="*/ 49 h 49"/>
                <a:gd name="T12" fmla="*/ 21 w 27"/>
                <a:gd name="T13" fmla="*/ 49 h 49"/>
                <a:gd name="T14" fmla="*/ 21 w 27"/>
                <a:gd name="T15" fmla="*/ 29 h 49"/>
                <a:gd name="T16" fmla="*/ 15 w 27"/>
                <a:gd name="T17" fmla="*/ 21 h 49"/>
                <a:gd name="T18" fmla="*/ 6 w 27"/>
                <a:gd name="T19" fmla="*/ 25 h 49"/>
                <a:gd name="T20" fmla="*/ 6 w 27"/>
                <a:gd name="T21" fmla="*/ 49 h 49"/>
                <a:gd name="T22" fmla="*/ 0 w 27"/>
                <a:gd name="T23" fmla="*/ 49 h 49"/>
                <a:gd name="T24" fmla="*/ 0 w 27"/>
                <a:gd name="T2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9">
                  <a:moveTo>
                    <a:pt x="0" y="0"/>
                  </a:moveTo>
                  <a:cubicBezTo>
                    <a:pt x="6" y="0"/>
                    <a:pt x="6" y="0"/>
                    <a:pt x="6" y="0"/>
                  </a:cubicBezTo>
                  <a:cubicBezTo>
                    <a:pt x="6" y="20"/>
                    <a:pt x="6" y="20"/>
                    <a:pt x="6" y="20"/>
                  </a:cubicBezTo>
                  <a:cubicBezTo>
                    <a:pt x="9" y="17"/>
                    <a:pt x="13" y="15"/>
                    <a:pt x="17" y="15"/>
                  </a:cubicBezTo>
                  <a:cubicBezTo>
                    <a:pt x="22" y="15"/>
                    <a:pt x="27" y="19"/>
                    <a:pt x="27" y="27"/>
                  </a:cubicBezTo>
                  <a:cubicBezTo>
                    <a:pt x="27" y="49"/>
                    <a:pt x="27" y="49"/>
                    <a:pt x="27" y="49"/>
                  </a:cubicBezTo>
                  <a:cubicBezTo>
                    <a:pt x="21" y="49"/>
                    <a:pt x="21" y="49"/>
                    <a:pt x="21" y="49"/>
                  </a:cubicBezTo>
                  <a:cubicBezTo>
                    <a:pt x="21" y="29"/>
                    <a:pt x="21" y="29"/>
                    <a:pt x="21" y="29"/>
                  </a:cubicBezTo>
                  <a:cubicBezTo>
                    <a:pt x="21" y="24"/>
                    <a:pt x="20" y="21"/>
                    <a:pt x="15" y="21"/>
                  </a:cubicBezTo>
                  <a:cubicBezTo>
                    <a:pt x="12" y="21"/>
                    <a:pt x="9" y="23"/>
                    <a:pt x="6" y="25"/>
                  </a:cubicBezTo>
                  <a:cubicBezTo>
                    <a:pt x="6" y="49"/>
                    <a:pt x="6" y="49"/>
                    <a:pt x="6" y="49"/>
                  </a:cubicBezTo>
                  <a:cubicBezTo>
                    <a:pt x="0" y="49"/>
                    <a:pt x="0" y="49"/>
                    <a:pt x="0" y="49"/>
                  </a:cubicBezTo>
                  <a:lnTo>
                    <a:pt x="0" y="0"/>
                  </a:ln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78" name="Freeform 31">
              <a:extLst>
                <a:ext uri="{FF2B5EF4-FFF2-40B4-BE49-F238E27FC236}">
                  <a16:creationId xmlns:a16="http://schemas.microsoft.com/office/drawing/2014/main" id="{6B8D8417-5786-4DFE-BCF5-1FED8A0082F1}"/>
                </a:ext>
              </a:extLst>
            </p:cNvPr>
            <p:cNvSpPr>
              <a:spLocks noEditPoints="1"/>
            </p:cNvSpPr>
            <p:nvPr userDrawn="1"/>
          </p:nvSpPr>
          <p:spPr bwMode="auto">
            <a:xfrm>
              <a:off x="215" y="243"/>
              <a:ext cx="200" cy="91"/>
            </a:xfrm>
            <a:custGeom>
              <a:avLst/>
              <a:gdLst>
                <a:gd name="T0" fmla="*/ 35 w 96"/>
                <a:gd name="T1" fmla="*/ 0 h 43"/>
                <a:gd name="T2" fmla="*/ 35 w 96"/>
                <a:gd name="T3" fmla="*/ 43 h 43"/>
                <a:gd name="T4" fmla="*/ 22 w 96"/>
                <a:gd name="T5" fmla="*/ 36 h 43"/>
                <a:gd name="T6" fmla="*/ 8 w 96"/>
                <a:gd name="T7" fmla="*/ 25 h 43"/>
                <a:gd name="T8" fmla="*/ 2 w 96"/>
                <a:gd name="T9" fmla="*/ 14 h 43"/>
                <a:gd name="T10" fmla="*/ 0 w 96"/>
                <a:gd name="T11" fmla="*/ 0 h 43"/>
                <a:gd name="T12" fmla="*/ 35 w 96"/>
                <a:gd name="T13" fmla="*/ 0 h 43"/>
                <a:gd name="T14" fmla="*/ 96 w 96"/>
                <a:gd name="T15" fmla="*/ 0 h 43"/>
                <a:gd name="T16" fmla="*/ 94 w 96"/>
                <a:gd name="T17" fmla="*/ 14 h 43"/>
                <a:gd name="T18" fmla="*/ 88 w 96"/>
                <a:gd name="T19" fmla="*/ 25 h 43"/>
                <a:gd name="T20" fmla="*/ 74 w 96"/>
                <a:gd name="T21" fmla="*/ 36 h 43"/>
                <a:gd name="T22" fmla="*/ 61 w 96"/>
                <a:gd name="T23" fmla="*/ 43 h 43"/>
                <a:gd name="T24" fmla="*/ 61 w 96"/>
                <a:gd name="T25" fmla="*/ 0 h 43"/>
                <a:gd name="T26" fmla="*/ 96 w 96"/>
                <a:gd name="T2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43">
                  <a:moveTo>
                    <a:pt x="35" y="0"/>
                  </a:moveTo>
                  <a:cubicBezTo>
                    <a:pt x="35" y="43"/>
                    <a:pt x="35" y="43"/>
                    <a:pt x="35" y="43"/>
                  </a:cubicBezTo>
                  <a:cubicBezTo>
                    <a:pt x="24" y="38"/>
                    <a:pt x="22" y="37"/>
                    <a:pt x="22" y="36"/>
                  </a:cubicBezTo>
                  <a:cubicBezTo>
                    <a:pt x="18" y="34"/>
                    <a:pt x="12" y="31"/>
                    <a:pt x="8" y="25"/>
                  </a:cubicBezTo>
                  <a:cubicBezTo>
                    <a:pt x="5" y="22"/>
                    <a:pt x="3" y="19"/>
                    <a:pt x="2" y="14"/>
                  </a:cubicBezTo>
                  <a:cubicBezTo>
                    <a:pt x="1" y="10"/>
                    <a:pt x="0" y="5"/>
                    <a:pt x="0" y="0"/>
                  </a:cubicBezTo>
                  <a:lnTo>
                    <a:pt x="35" y="0"/>
                  </a:lnTo>
                  <a:close/>
                  <a:moveTo>
                    <a:pt x="96" y="0"/>
                  </a:moveTo>
                  <a:cubicBezTo>
                    <a:pt x="96" y="5"/>
                    <a:pt x="95" y="10"/>
                    <a:pt x="94" y="14"/>
                  </a:cubicBezTo>
                  <a:cubicBezTo>
                    <a:pt x="93" y="19"/>
                    <a:pt x="91" y="22"/>
                    <a:pt x="88" y="25"/>
                  </a:cubicBezTo>
                  <a:cubicBezTo>
                    <a:pt x="84" y="31"/>
                    <a:pt x="78" y="34"/>
                    <a:pt x="74" y="36"/>
                  </a:cubicBezTo>
                  <a:cubicBezTo>
                    <a:pt x="74" y="37"/>
                    <a:pt x="72" y="38"/>
                    <a:pt x="61" y="43"/>
                  </a:cubicBezTo>
                  <a:cubicBezTo>
                    <a:pt x="61" y="0"/>
                    <a:pt x="61" y="0"/>
                    <a:pt x="61" y="0"/>
                  </a:cubicBezTo>
                  <a:lnTo>
                    <a:pt x="96" y="0"/>
                  </a:lnTo>
                  <a:close/>
                </a:path>
              </a:pathLst>
            </a:custGeom>
            <a:noFill/>
            <a:ln w="3175" cap="flat">
              <a:solidFill>
                <a:srgbClr val="FFDD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noProof="0" dirty="0"/>
            </a:p>
          </p:txBody>
        </p:sp>
        <p:sp>
          <p:nvSpPr>
            <p:cNvPr id="179" name="Freeform 32">
              <a:extLst>
                <a:ext uri="{FF2B5EF4-FFF2-40B4-BE49-F238E27FC236}">
                  <a16:creationId xmlns:a16="http://schemas.microsoft.com/office/drawing/2014/main" id="{6C6F65BB-83FB-4E19-9C81-9142609CCACA}"/>
                </a:ext>
              </a:extLst>
            </p:cNvPr>
            <p:cNvSpPr>
              <a:spLocks noEditPoints="1"/>
            </p:cNvSpPr>
            <p:nvPr userDrawn="1"/>
          </p:nvSpPr>
          <p:spPr bwMode="auto">
            <a:xfrm>
              <a:off x="215" y="108"/>
              <a:ext cx="200" cy="76"/>
            </a:xfrm>
            <a:custGeom>
              <a:avLst/>
              <a:gdLst>
                <a:gd name="T0" fmla="*/ 73 w 200"/>
                <a:gd name="T1" fmla="*/ 0 h 76"/>
                <a:gd name="T2" fmla="*/ 0 w 200"/>
                <a:gd name="T3" fmla="*/ 0 h 76"/>
                <a:gd name="T4" fmla="*/ 0 w 200"/>
                <a:gd name="T5" fmla="*/ 76 h 76"/>
                <a:gd name="T6" fmla="*/ 73 w 200"/>
                <a:gd name="T7" fmla="*/ 76 h 76"/>
                <a:gd name="T8" fmla="*/ 73 w 200"/>
                <a:gd name="T9" fmla="*/ 0 h 76"/>
                <a:gd name="T10" fmla="*/ 200 w 200"/>
                <a:gd name="T11" fmla="*/ 0 h 76"/>
                <a:gd name="T12" fmla="*/ 127 w 200"/>
                <a:gd name="T13" fmla="*/ 0 h 76"/>
                <a:gd name="T14" fmla="*/ 127 w 200"/>
                <a:gd name="T15" fmla="*/ 76 h 76"/>
                <a:gd name="T16" fmla="*/ 200 w 200"/>
                <a:gd name="T17" fmla="*/ 76 h 76"/>
                <a:gd name="T18" fmla="*/ 200 w 200"/>
                <a:gd name="T19"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76">
                  <a:moveTo>
                    <a:pt x="73" y="0"/>
                  </a:moveTo>
                  <a:lnTo>
                    <a:pt x="0" y="0"/>
                  </a:lnTo>
                  <a:lnTo>
                    <a:pt x="0" y="76"/>
                  </a:lnTo>
                  <a:lnTo>
                    <a:pt x="73" y="76"/>
                  </a:lnTo>
                  <a:lnTo>
                    <a:pt x="73" y="0"/>
                  </a:lnTo>
                  <a:close/>
                  <a:moveTo>
                    <a:pt x="200" y="0"/>
                  </a:moveTo>
                  <a:lnTo>
                    <a:pt x="127" y="0"/>
                  </a:lnTo>
                  <a:lnTo>
                    <a:pt x="127" y="76"/>
                  </a:lnTo>
                  <a:lnTo>
                    <a:pt x="200" y="76"/>
                  </a:lnTo>
                  <a:lnTo>
                    <a:pt x="200" y="0"/>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noProof="0" dirty="0"/>
            </a:p>
          </p:txBody>
        </p:sp>
        <p:sp>
          <p:nvSpPr>
            <p:cNvPr id="180" name="Freeform 33">
              <a:extLst>
                <a:ext uri="{FF2B5EF4-FFF2-40B4-BE49-F238E27FC236}">
                  <a16:creationId xmlns:a16="http://schemas.microsoft.com/office/drawing/2014/main" id="{8694A9F8-3E9F-49B1-B050-EDEA749FE523}"/>
                </a:ext>
              </a:extLst>
            </p:cNvPr>
            <p:cNvSpPr>
              <a:spLocks/>
            </p:cNvSpPr>
            <p:nvPr userDrawn="1"/>
          </p:nvSpPr>
          <p:spPr bwMode="auto">
            <a:xfrm>
              <a:off x="203" y="97"/>
              <a:ext cx="225" cy="264"/>
            </a:xfrm>
            <a:custGeom>
              <a:avLst/>
              <a:gdLst>
                <a:gd name="T0" fmla="*/ 54 w 108"/>
                <a:gd name="T1" fmla="*/ 125 h 125"/>
                <a:gd name="T2" fmla="*/ 53 w 108"/>
                <a:gd name="T3" fmla="*/ 124 h 125"/>
                <a:gd name="T4" fmla="*/ 25 w 108"/>
                <a:gd name="T5" fmla="*/ 110 h 125"/>
                <a:gd name="T6" fmla="*/ 0 w 108"/>
                <a:gd name="T7" fmla="*/ 65 h 125"/>
                <a:gd name="T8" fmla="*/ 0 w 108"/>
                <a:gd name="T9" fmla="*/ 0 h 125"/>
                <a:gd name="T10" fmla="*/ 108 w 108"/>
                <a:gd name="T11" fmla="*/ 0 h 125"/>
                <a:gd name="T12" fmla="*/ 108 w 108"/>
                <a:gd name="T13" fmla="*/ 65 h 125"/>
                <a:gd name="T14" fmla="*/ 83 w 108"/>
                <a:gd name="T15" fmla="*/ 110 h 125"/>
                <a:gd name="T16" fmla="*/ 55 w 108"/>
                <a:gd name="T17" fmla="*/ 124 h 125"/>
                <a:gd name="T18" fmla="*/ 54 w 108"/>
                <a:gd name="T19"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125">
                  <a:moveTo>
                    <a:pt x="54" y="125"/>
                  </a:moveTo>
                  <a:cubicBezTo>
                    <a:pt x="53" y="124"/>
                    <a:pt x="53" y="124"/>
                    <a:pt x="53" y="124"/>
                  </a:cubicBezTo>
                  <a:cubicBezTo>
                    <a:pt x="51" y="123"/>
                    <a:pt x="27" y="111"/>
                    <a:pt x="25" y="110"/>
                  </a:cubicBezTo>
                  <a:cubicBezTo>
                    <a:pt x="17" y="106"/>
                    <a:pt x="0" y="97"/>
                    <a:pt x="0" y="65"/>
                  </a:cubicBezTo>
                  <a:cubicBezTo>
                    <a:pt x="0" y="0"/>
                    <a:pt x="0" y="0"/>
                    <a:pt x="0" y="0"/>
                  </a:cubicBezTo>
                  <a:cubicBezTo>
                    <a:pt x="108" y="0"/>
                    <a:pt x="108" y="0"/>
                    <a:pt x="108" y="0"/>
                  </a:cubicBezTo>
                  <a:cubicBezTo>
                    <a:pt x="108" y="65"/>
                    <a:pt x="108" y="65"/>
                    <a:pt x="108" y="65"/>
                  </a:cubicBezTo>
                  <a:cubicBezTo>
                    <a:pt x="108" y="97"/>
                    <a:pt x="91" y="106"/>
                    <a:pt x="83" y="110"/>
                  </a:cubicBezTo>
                  <a:cubicBezTo>
                    <a:pt x="81" y="111"/>
                    <a:pt x="56" y="123"/>
                    <a:pt x="55" y="124"/>
                  </a:cubicBezTo>
                  <a:lnTo>
                    <a:pt x="54" y="125"/>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81" name="Freeform 34">
              <a:extLst>
                <a:ext uri="{FF2B5EF4-FFF2-40B4-BE49-F238E27FC236}">
                  <a16:creationId xmlns:a16="http://schemas.microsoft.com/office/drawing/2014/main" id="{A54B73DD-0DF4-43F9-BF9D-54CE0C71FE88}"/>
                </a:ext>
              </a:extLst>
            </p:cNvPr>
            <p:cNvSpPr>
              <a:spLocks/>
            </p:cNvSpPr>
            <p:nvPr userDrawn="1"/>
          </p:nvSpPr>
          <p:spPr bwMode="auto">
            <a:xfrm>
              <a:off x="209" y="101"/>
              <a:ext cx="213" cy="254"/>
            </a:xfrm>
            <a:custGeom>
              <a:avLst/>
              <a:gdLst>
                <a:gd name="T0" fmla="*/ 62 w 102"/>
                <a:gd name="T1" fmla="*/ 42 h 120"/>
                <a:gd name="T2" fmla="*/ 62 w 102"/>
                <a:gd name="T3" fmla="*/ 0 h 120"/>
                <a:gd name="T4" fmla="*/ 40 w 102"/>
                <a:gd name="T5" fmla="*/ 0 h 120"/>
                <a:gd name="T6" fmla="*/ 40 w 102"/>
                <a:gd name="T7" fmla="*/ 42 h 120"/>
                <a:gd name="T8" fmla="*/ 0 w 102"/>
                <a:gd name="T9" fmla="*/ 42 h 120"/>
                <a:gd name="T10" fmla="*/ 0 w 102"/>
                <a:gd name="T11" fmla="*/ 63 h 120"/>
                <a:gd name="T12" fmla="*/ 0 w 102"/>
                <a:gd name="T13" fmla="*/ 64 h 120"/>
                <a:gd name="T14" fmla="*/ 40 w 102"/>
                <a:gd name="T15" fmla="*/ 64 h 120"/>
                <a:gd name="T16" fmla="*/ 40 w 102"/>
                <a:gd name="T17" fmla="*/ 115 h 120"/>
                <a:gd name="T18" fmla="*/ 51 w 102"/>
                <a:gd name="T19" fmla="*/ 120 h 120"/>
                <a:gd name="T20" fmla="*/ 51 w 102"/>
                <a:gd name="T21" fmla="*/ 120 h 120"/>
                <a:gd name="T22" fmla="*/ 51 w 102"/>
                <a:gd name="T23" fmla="*/ 120 h 120"/>
                <a:gd name="T24" fmla="*/ 62 w 102"/>
                <a:gd name="T25" fmla="*/ 115 h 120"/>
                <a:gd name="T26" fmla="*/ 62 w 102"/>
                <a:gd name="T27" fmla="*/ 64 h 120"/>
                <a:gd name="T28" fmla="*/ 102 w 102"/>
                <a:gd name="T29" fmla="*/ 64 h 120"/>
                <a:gd name="T30" fmla="*/ 102 w 102"/>
                <a:gd name="T31" fmla="*/ 63 h 120"/>
                <a:gd name="T32" fmla="*/ 102 w 102"/>
                <a:gd name="T33" fmla="*/ 42 h 120"/>
                <a:gd name="T34" fmla="*/ 62 w 102"/>
                <a:gd name="T35" fmla="*/ 4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2" h="120">
                  <a:moveTo>
                    <a:pt x="62" y="42"/>
                  </a:moveTo>
                  <a:cubicBezTo>
                    <a:pt x="62" y="0"/>
                    <a:pt x="62" y="0"/>
                    <a:pt x="62" y="0"/>
                  </a:cubicBezTo>
                  <a:cubicBezTo>
                    <a:pt x="40" y="0"/>
                    <a:pt x="40" y="0"/>
                    <a:pt x="40" y="0"/>
                  </a:cubicBezTo>
                  <a:cubicBezTo>
                    <a:pt x="40" y="42"/>
                    <a:pt x="40" y="42"/>
                    <a:pt x="40" y="42"/>
                  </a:cubicBezTo>
                  <a:cubicBezTo>
                    <a:pt x="0" y="42"/>
                    <a:pt x="0" y="42"/>
                    <a:pt x="0" y="42"/>
                  </a:cubicBezTo>
                  <a:cubicBezTo>
                    <a:pt x="0" y="63"/>
                    <a:pt x="0" y="63"/>
                    <a:pt x="0" y="63"/>
                  </a:cubicBezTo>
                  <a:cubicBezTo>
                    <a:pt x="0" y="63"/>
                    <a:pt x="0" y="63"/>
                    <a:pt x="0" y="64"/>
                  </a:cubicBezTo>
                  <a:cubicBezTo>
                    <a:pt x="40" y="64"/>
                    <a:pt x="40" y="64"/>
                    <a:pt x="40" y="64"/>
                  </a:cubicBezTo>
                  <a:cubicBezTo>
                    <a:pt x="40" y="115"/>
                    <a:pt x="40" y="115"/>
                    <a:pt x="40" y="115"/>
                  </a:cubicBezTo>
                  <a:cubicBezTo>
                    <a:pt x="46" y="117"/>
                    <a:pt x="51" y="120"/>
                    <a:pt x="51" y="120"/>
                  </a:cubicBezTo>
                  <a:cubicBezTo>
                    <a:pt x="51" y="120"/>
                    <a:pt x="51" y="120"/>
                    <a:pt x="51" y="120"/>
                  </a:cubicBezTo>
                  <a:cubicBezTo>
                    <a:pt x="51" y="120"/>
                    <a:pt x="51" y="120"/>
                    <a:pt x="51" y="120"/>
                  </a:cubicBezTo>
                  <a:cubicBezTo>
                    <a:pt x="51" y="120"/>
                    <a:pt x="56" y="117"/>
                    <a:pt x="62" y="115"/>
                  </a:cubicBezTo>
                  <a:cubicBezTo>
                    <a:pt x="62" y="64"/>
                    <a:pt x="62" y="64"/>
                    <a:pt x="62" y="64"/>
                  </a:cubicBezTo>
                  <a:cubicBezTo>
                    <a:pt x="102" y="64"/>
                    <a:pt x="102" y="64"/>
                    <a:pt x="102" y="64"/>
                  </a:cubicBezTo>
                  <a:cubicBezTo>
                    <a:pt x="102" y="63"/>
                    <a:pt x="102" y="63"/>
                    <a:pt x="102" y="63"/>
                  </a:cubicBezTo>
                  <a:cubicBezTo>
                    <a:pt x="102" y="42"/>
                    <a:pt x="102" y="42"/>
                    <a:pt x="102" y="42"/>
                  </a:cubicBezTo>
                  <a:lnTo>
                    <a:pt x="62"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82" name="Rectangle 35">
              <a:extLst>
                <a:ext uri="{FF2B5EF4-FFF2-40B4-BE49-F238E27FC236}">
                  <a16:creationId xmlns:a16="http://schemas.microsoft.com/office/drawing/2014/main" id="{60A1FF1D-94B1-4332-8DFF-9398EBA7CC8A}"/>
                </a:ext>
              </a:extLst>
            </p:cNvPr>
            <p:cNvSpPr>
              <a:spLocks noChangeArrowheads="1"/>
            </p:cNvSpPr>
            <p:nvPr userDrawn="1"/>
          </p:nvSpPr>
          <p:spPr bwMode="auto">
            <a:xfrm>
              <a:off x="209" y="101"/>
              <a:ext cx="83" cy="89"/>
            </a:xfrm>
            <a:prstGeom prst="rect">
              <a:avLst/>
            </a:prstGeom>
            <a:solidFill>
              <a:srgbClr val="E633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83" name="Rectangle 36">
              <a:extLst>
                <a:ext uri="{FF2B5EF4-FFF2-40B4-BE49-F238E27FC236}">
                  <a16:creationId xmlns:a16="http://schemas.microsoft.com/office/drawing/2014/main" id="{2537233A-1DCD-4846-897A-8ED1C4A0AB17}"/>
                </a:ext>
              </a:extLst>
            </p:cNvPr>
            <p:cNvSpPr>
              <a:spLocks noChangeArrowheads="1"/>
            </p:cNvSpPr>
            <p:nvPr userDrawn="1"/>
          </p:nvSpPr>
          <p:spPr bwMode="auto">
            <a:xfrm>
              <a:off x="338" y="101"/>
              <a:ext cx="84" cy="89"/>
            </a:xfrm>
            <a:prstGeom prst="rect">
              <a:avLst/>
            </a:prstGeom>
            <a:solidFill>
              <a:srgbClr val="E633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84" name="Freeform 37">
              <a:extLst>
                <a:ext uri="{FF2B5EF4-FFF2-40B4-BE49-F238E27FC236}">
                  <a16:creationId xmlns:a16="http://schemas.microsoft.com/office/drawing/2014/main" id="{0678F9B4-381C-4113-BADF-39A050109FED}"/>
                </a:ext>
              </a:extLst>
            </p:cNvPr>
            <p:cNvSpPr>
              <a:spLocks/>
            </p:cNvSpPr>
            <p:nvPr userDrawn="1"/>
          </p:nvSpPr>
          <p:spPr bwMode="auto">
            <a:xfrm>
              <a:off x="209" y="237"/>
              <a:ext cx="83" cy="107"/>
            </a:xfrm>
            <a:custGeom>
              <a:avLst/>
              <a:gdLst>
                <a:gd name="T0" fmla="*/ 40 w 40"/>
                <a:gd name="T1" fmla="*/ 0 h 51"/>
                <a:gd name="T2" fmla="*/ 0 w 40"/>
                <a:gd name="T3" fmla="*/ 0 h 51"/>
                <a:gd name="T4" fmla="*/ 23 w 40"/>
                <a:gd name="T5" fmla="*/ 42 h 51"/>
                <a:gd name="T6" fmla="*/ 40 w 40"/>
                <a:gd name="T7" fmla="*/ 51 h 51"/>
                <a:gd name="T8" fmla="*/ 40 w 40"/>
                <a:gd name="T9" fmla="*/ 0 h 51"/>
              </a:gdLst>
              <a:ahLst/>
              <a:cxnLst>
                <a:cxn ang="0">
                  <a:pos x="T0" y="T1"/>
                </a:cxn>
                <a:cxn ang="0">
                  <a:pos x="T2" y="T3"/>
                </a:cxn>
                <a:cxn ang="0">
                  <a:pos x="T4" y="T5"/>
                </a:cxn>
                <a:cxn ang="0">
                  <a:pos x="T6" y="T7"/>
                </a:cxn>
                <a:cxn ang="0">
                  <a:pos x="T8" y="T9"/>
                </a:cxn>
              </a:cxnLst>
              <a:rect l="0" t="0" r="r" b="b"/>
              <a:pathLst>
                <a:path w="40" h="51">
                  <a:moveTo>
                    <a:pt x="40" y="0"/>
                  </a:moveTo>
                  <a:cubicBezTo>
                    <a:pt x="0" y="0"/>
                    <a:pt x="0" y="0"/>
                    <a:pt x="0" y="0"/>
                  </a:cubicBezTo>
                  <a:cubicBezTo>
                    <a:pt x="0" y="29"/>
                    <a:pt x="15" y="38"/>
                    <a:pt x="23" y="42"/>
                  </a:cubicBezTo>
                  <a:cubicBezTo>
                    <a:pt x="24" y="43"/>
                    <a:pt x="33" y="47"/>
                    <a:pt x="40" y="51"/>
                  </a:cubicBezTo>
                  <a:lnTo>
                    <a:pt x="40" y="0"/>
                  </a:lnTo>
                  <a:close/>
                </a:path>
              </a:pathLst>
            </a:custGeom>
            <a:solidFill>
              <a:srgbClr val="E633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85" name="Freeform 38">
              <a:extLst>
                <a:ext uri="{FF2B5EF4-FFF2-40B4-BE49-F238E27FC236}">
                  <a16:creationId xmlns:a16="http://schemas.microsoft.com/office/drawing/2014/main" id="{603F62CE-2F51-4399-BB7A-27A8E073B0EA}"/>
                </a:ext>
              </a:extLst>
            </p:cNvPr>
            <p:cNvSpPr>
              <a:spLocks/>
            </p:cNvSpPr>
            <p:nvPr userDrawn="1"/>
          </p:nvSpPr>
          <p:spPr bwMode="auto">
            <a:xfrm>
              <a:off x="338" y="237"/>
              <a:ext cx="84" cy="107"/>
            </a:xfrm>
            <a:custGeom>
              <a:avLst/>
              <a:gdLst>
                <a:gd name="T0" fmla="*/ 0 w 40"/>
                <a:gd name="T1" fmla="*/ 0 h 51"/>
                <a:gd name="T2" fmla="*/ 0 w 40"/>
                <a:gd name="T3" fmla="*/ 51 h 51"/>
                <a:gd name="T4" fmla="*/ 17 w 40"/>
                <a:gd name="T5" fmla="*/ 42 h 51"/>
                <a:gd name="T6" fmla="*/ 40 w 40"/>
                <a:gd name="T7" fmla="*/ 0 h 51"/>
                <a:gd name="T8" fmla="*/ 0 w 40"/>
                <a:gd name="T9" fmla="*/ 0 h 51"/>
              </a:gdLst>
              <a:ahLst/>
              <a:cxnLst>
                <a:cxn ang="0">
                  <a:pos x="T0" y="T1"/>
                </a:cxn>
                <a:cxn ang="0">
                  <a:pos x="T2" y="T3"/>
                </a:cxn>
                <a:cxn ang="0">
                  <a:pos x="T4" y="T5"/>
                </a:cxn>
                <a:cxn ang="0">
                  <a:pos x="T6" y="T7"/>
                </a:cxn>
                <a:cxn ang="0">
                  <a:pos x="T8" y="T9"/>
                </a:cxn>
              </a:cxnLst>
              <a:rect l="0" t="0" r="r" b="b"/>
              <a:pathLst>
                <a:path w="40" h="51">
                  <a:moveTo>
                    <a:pt x="0" y="0"/>
                  </a:moveTo>
                  <a:cubicBezTo>
                    <a:pt x="0" y="51"/>
                    <a:pt x="0" y="51"/>
                    <a:pt x="0" y="51"/>
                  </a:cubicBezTo>
                  <a:cubicBezTo>
                    <a:pt x="7" y="47"/>
                    <a:pt x="16" y="43"/>
                    <a:pt x="17" y="42"/>
                  </a:cubicBezTo>
                  <a:cubicBezTo>
                    <a:pt x="25" y="38"/>
                    <a:pt x="40" y="29"/>
                    <a:pt x="40" y="0"/>
                  </a:cubicBezTo>
                  <a:lnTo>
                    <a:pt x="0" y="0"/>
                  </a:lnTo>
                  <a:close/>
                </a:path>
              </a:pathLst>
            </a:custGeom>
            <a:solidFill>
              <a:srgbClr val="E633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86" name="Freeform 39">
              <a:extLst>
                <a:ext uri="{FF2B5EF4-FFF2-40B4-BE49-F238E27FC236}">
                  <a16:creationId xmlns:a16="http://schemas.microsoft.com/office/drawing/2014/main" id="{22B524B5-B28F-4EA6-B67B-D124D6B2D0F4}"/>
                </a:ext>
              </a:extLst>
            </p:cNvPr>
            <p:cNvSpPr>
              <a:spLocks/>
            </p:cNvSpPr>
            <p:nvPr userDrawn="1"/>
          </p:nvSpPr>
          <p:spPr bwMode="auto">
            <a:xfrm>
              <a:off x="361" y="209"/>
              <a:ext cx="11" cy="23"/>
            </a:xfrm>
            <a:custGeom>
              <a:avLst/>
              <a:gdLst>
                <a:gd name="T0" fmla="*/ 3 w 5"/>
                <a:gd name="T1" fmla="*/ 2 h 11"/>
                <a:gd name="T2" fmla="*/ 4 w 5"/>
                <a:gd name="T3" fmla="*/ 1 h 11"/>
                <a:gd name="T4" fmla="*/ 3 w 5"/>
                <a:gd name="T5" fmla="*/ 0 h 11"/>
                <a:gd name="T6" fmla="*/ 2 w 5"/>
                <a:gd name="T7" fmla="*/ 1 h 11"/>
                <a:gd name="T8" fmla="*/ 2 w 5"/>
                <a:gd name="T9" fmla="*/ 2 h 11"/>
                <a:gd name="T10" fmla="*/ 0 w 5"/>
                <a:gd name="T11" fmla="*/ 8 h 11"/>
                <a:gd name="T12" fmla="*/ 2 w 5"/>
                <a:gd name="T13" fmla="*/ 8 h 11"/>
                <a:gd name="T14" fmla="*/ 3 w 5"/>
                <a:gd name="T15" fmla="*/ 11 h 11"/>
                <a:gd name="T16" fmla="*/ 3 w 5"/>
                <a:gd name="T17" fmla="*/ 8 h 11"/>
                <a:gd name="T18" fmla="*/ 5 w 5"/>
                <a:gd name="T19" fmla="*/ 8 h 11"/>
                <a:gd name="T20" fmla="*/ 3 w 5"/>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1">
                  <a:moveTo>
                    <a:pt x="3" y="2"/>
                  </a:moveTo>
                  <a:cubicBezTo>
                    <a:pt x="4" y="1"/>
                    <a:pt x="4" y="1"/>
                    <a:pt x="4" y="1"/>
                  </a:cubicBezTo>
                  <a:cubicBezTo>
                    <a:pt x="3" y="0"/>
                    <a:pt x="3" y="0"/>
                    <a:pt x="3" y="0"/>
                  </a:cubicBezTo>
                  <a:cubicBezTo>
                    <a:pt x="2" y="1"/>
                    <a:pt x="2" y="1"/>
                    <a:pt x="2" y="1"/>
                  </a:cubicBezTo>
                  <a:cubicBezTo>
                    <a:pt x="2" y="2"/>
                    <a:pt x="2" y="2"/>
                    <a:pt x="2" y="2"/>
                  </a:cubicBezTo>
                  <a:cubicBezTo>
                    <a:pt x="2" y="2"/>
                    <a:pt x="2" y="7"/>
                    <a:pt x="0" y="8"/>
                  </a:cubicBezTo>
                  <a:cubicBezTo>
                    <a:pt x="0" y="8"/>
                    <a:pt x="1" y="9"/>
                    <a:pt x="2" y="8"/>
                  </a:cubicBezTo>
                  <a:cubicBezTo>
                    <a:pt x="2" y="8"/>
                    <a:pt x="2" y="9"/>
                    <a:pt x="3" y="11"/>
                  </a:cubicBezTo>
                  <a:cubicBezTo>
                    <a:pt x="3" y="9"/>
                    <a:pt x="3" y="8"/>
                    <a:pt x="3" y="8"/>
                  </a:cubicBezTo>
                  <a:cubicBezTo>
                    <a:pt x="4" y="9"/>
                    <a:pt x="5" y="8"/>
                    <a:pt x="5" y="8"/>
                  </a:cubicBezTo>
                  <a:cubicBezTo>
                    <a:pt x="3" y="7"/>
                    <a:pt x="3" y="2"/>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87" name="Freeform 40">
              <a:extLst>
                <a:ext uri="{FF2B5EF4-FFF2-40B4-BE49-F238E27FC236}">
                  <a16:creationId xmlns:a16="http://schemas.microsoft.com/office/drawing/2014/main" id="{7D6643A4-F47B-4573-B2E4-BE7D44B183DE}"/>
                </a:ext>
              </a:extLst>
            </p:cNvPr>
            <p:cNvSpPr>
              <a:spLocks/>
            </p:cNvSpPr>
            <p:nvPr userDrawn="1"/>
          </p:nvSpPr>
          <p:spPr bwMode="auto">
            <a:xfrm>
              <a:off x="374" y="192"/>
              <a:ext cx="12" cy="23"/>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9 h 11"/>
                <a:gd name="T12" fmla="*/ 2 w 6"/>
                <a:gd name="T13" fmla="*/ 9 h 11"/>
                <a:gd name="T14" fmla="*/ 3 w 6"/>
                <a:gd name="T15" fmla="*/ 11 h 11"/>
                <a:gd name="T16" fmla="*/ 4 w 6"/>
                <a:gd name="T17" fmla="*/ 9 h 11"/>
                <a:gd name="T18" fmla="*/ 6 w 6"/>
                <a:gd name="T19" fmla="*/ 9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3"/>
                    <a:pt x="3" y="7"/>
                    <a:pt x="0" y="9"/>
                  </a:cubicBezTo>
                  <a:cubicBezTo>
                    <a:pt x="0" y="9"/>
                    <a:pt x="1" y="9"/>
                    <a:pt x="2" y="9"/>
                  </a:cubicBezTo>
                  <a:cubicBezTo>
                    <a:pt x="2" y="9"/>
                    <a:pt x="3" y="10"/>
                    <a:pt x="3" y="11"/>
                  </a:cubicBezTo>
                  <a:cubicBezTo>
                    <a:pt x="4" y="10"/>
                    <a:pt x="4" y="9"/>
                    <a:pt x="4" y="9"/>
                  </a:cubicBezTo>
                  <a:cubicBezTo>
                    <a:pt x="5" y="9"/>
                    <a:pt x="6" y="9"/>
                    <a:pt x="6" y="9"/>
                  </a:cubicBezTo>
                  <a:cubicBezTo>
                    <a:pt x="3" y="7"/>
                    <a:pt x="3" y="3"/>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88" name="Freeform 41">
              <a:extLst>
                <a:ext uri="{FF2B5EF4-FFF2-40B4-BE49-F238E27FC236}">
                  <a16:creationId xmlns:a16="http://schemas.microsoft.com/office/drawing/2014/main" id="{4818F2A0-4AC8-42E8-9EA4-DC29E3C4EA09}"/>
                </a:ext>
              </a:extLst>
            </p:cNvPr>
            <p:cNvSpPr>
              <a:spLocks/>
            </p:cNvSpPr>
            <p:nvPr userDrawn="1"/>
          </p:nvSpPr>
          <p:spPr bwMode="auto">
            <a:xfrm>
              <a:off x="388" y="209"/>
              <a:ext cx="13" cy="23"/>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8 h 11"/>
                <a:gd name="T12" fmla="*/ 2 w 6"/>
                <a:gd name="T13" fmla="*/ 8 h 11"/>
                <a:gd name="T14" fmla="*/ 3 w 6"/>
                <a:gd name="T15" fmla="*/ 11 h 11"/>
                <a:gd name="T16" fmla="*/ 4 w 6"/>
                <a:gd name="T17" fmla="*/ 8 h 11"/>
                <a:gd name="T18" fmla="*/ 6 w 6"/>
                <a:gd name="T19" fmla="*/ 8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2"/>
                    <a:pt x="3" y="7"/>
                    <a:pt x="0" y="8"/>
                  </a:cubicBezTo>
                  <a:cubicBezTo>
                    <a:pt x="0" y="8"/>
                    <a:pt x="1" y="9"/>
                    <a:pt x="2" y="8"/>
                  </a:cubicBezTo>
                  <a:cubicBezTo>
                    <a:pt x="2" y="8"/>
                    <a:pt x="2" y="9"/>
                    <a:pt x="3" y="11"/>
                  </a:cubicBezTo>
                  <a:cubicBezTo>
                    <a:pt x="3" y="9"/>
                    <a:pt x="4" y="8"/>
                    <a:pt x="4" y="8"/>
                  </a:cubicBezTo>
                  <a:cubicBezTo>
                    <a:pt x="5" y="9"/>
                    <a:pt x="6" y="8"/>
                    <a:pt x="6" y="8"/>
                  </a:cubicBezTo>
                  <a:cubicBezTo>
                    <a:pt x="3" y="7"/>
                    <a:pt x="3" y="2"/>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89" name="Freeform 42">
              <a:extLst>
                <a:ext uri="{FF2B5EF4-FFF2-40B4-BE49-F238E27FC236}">
                  <a16:creationId xmlns:a16="http://schemas.microsoft.com/office/drawing/2014/main" id="{59A6AFDB-4C74-48AB-A1B4-014E66332E68}"/>
                </a:ext>
              </a:extLst>
            </p:cNvPr>
            <p:cNvSpPr>
              <a:spLocks/>
            </p:cNvSpPr>
            <p:nvPr userDrawn="1"/>
          </p:nvSpPr>
          <p:spPr bwMode="auto">
            <a:xfrm>
              <a:off x="403" y="192"/>
              <a:ext cx="10" cy="23"/>
            </a:xfrm>
            <a:custGeom>
              <a:avLst/>
              <a:gdLst>
                <a:gd name="T0" fmla="*/ 3 w 5"/>
                <a:gd name="T1" fmla="*/ 2 h 11"/>
                <a:gd name="T2" fmla="*/ 3 w 5"/>
                <a:gd name="T3" fmla="*/ 1 h 11"/>
                <a:gd name="T4" fmla="*/ 2 w 5"/>
                <a:gd name="T5" fmla="*/ 0 h 11"/>
                <a:gd name="T6" fmla="*/ 1 w 5"/>
                <a:gd name="T7" fmla="*/ 1 h 11"/>
                <a:gd name="T8" fmla="*/ 2 w 5"/>
                <a:gd name="T9" fmla="*/ 2 h 11"/>
                <a:gd name="T10" fmla="*/ 0 w 5"/>
                <a:gd name="T11" fmla="*/ 9 h 11"/>
                <a:gd name="T12" fmla="*/ 2 w 5"/>
                <a:gd name="T13" fmla="*/ 9 h 11"/>
                <a:gd name="T14" fmla="*/ 2 w 5"/>
                <a:gd name="T15" fmla="*/ 11 h 11"/>
                <a:gd name="T16" fmla="*/ 3 w 5"/>
                <a:gd name="T17" fmla="*/ 9 h 11"/>
                <a:gd name="T18" fmla="*/ 5 w 5"/>
                <a:gd name="T19" fmla="*/ 9 h 11"/>
                <a:gd name="T20" fmla="*/ 3 w 5"/>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1">
                  <a:moveTo>
                    <a:pt x="3" y="2"/>
                  </a:moveTo>
                  <a:cubicBezTo>
                    <a:pt x="3" y="1"/>
                    <a:pt x="3" y="1"/>
                    <a:pt x="3" y="1"/>
                  </a:cubicBezTo>
                  <a:cubicBezTo>
                    <a:pt x="2" y="0"/>
                    <a:pt x="2" y="0"/>
                    <a:pt x="2" y="0"/>
                  </a:cubicBezTo>
                  <a:cubicBezTo>
                    <a:pt x="1" y="1"/>
                    <a:pt x="1" y="1"/>
                    <a:pt x="1" y="1"/>
                  </a:cubicBezTo>
                  <a:cubicBezTo>
                    <a:pt x="2" y="2"/>
                    <a:pt x="2" y="2"/>
                    <a:pt x="2" y="2"/>
                  </a:cubicBezTo>
                  <a:cubicBezTo>
                    <a:pt x="2" y="3"/>
                    <a:pt x="2" y="7"/>
                    <a:pt x="0" y="9"/>
                  </a:cubicBezTo>
                  <a:cubicBezTo>
                    <a:pt x="0" y="9"/>
                    <a:pt x="0" y="9"/>
                    <a:pt x="2" y="9"/>
                  </a:cubicBezTo>
                  <a:cubicBezTo>
                    <a:pt x="2" y="9"/>
                    <a:pt x="2" y="10"/>
                    <a:pt x="2" y="11"/>
                  </a:cubicBezTo>
                  <a:cubicBezTo>
                    <a:pt x="3" y="10"/>
                    <a:pt x="3" y="9"/>
                    <a:pt x="3" y="9"/>
                  </a:cubicBezTo>
                  <a:cubicBezTo>
                    <a:pt x="4" y="9"/>
                    <a:pt x="5" y="9"/>
                    <a:pt x="5" y="9"/>
                  </a:cubicBezTo>
                  <a:cubicBezTo>
                    <a:pt x="3" y="7"/>
                    <a:pt x="3" y="3"/>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90" name="Freeform 43">
              <a:extLst>
                <a:ext uri="{FF2B5EF4-FFF2-40B4-BE49-F238E27FC236}">
                  <a16:creationId xmlns:a16="http://schemas.microsoft.com/office/drawing/2014/main" id="{A9FB68BB-D617-4F99-8DC9-AE9AC5FB7447}"/>
                </a:ext>
              </a:extLst>
            </p:cNvPr>
            <p:cNvSpPr>
              <a:spLocks/>
            </p:cNvSpPr>
            <p:nvPr userDrawn="1"/>
          </p:nvSpPr>
          <p:spPr bwMode="auto">
            <a:xfrm>
              <a:off x="347" y="192"/>
              <a:ext cx="12" cy="23"/>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9 h 11"/>
                <a:gd name="T12" fmla="*/ 2 w 6"/>
                <a:gd name="T13" fmla="*/ 9 h 11"/>
                <a:gd name="T14" fmla="*/ 3 w 6"/>
                <a:gd name="T15" fmla="*/ 11 h 11"/>
                <a:gd name="T16" fmla="*/ 4 w 6"/>
                <a:gd name="T17" fmla="*/ 9 h 11"/>
                <a:gd name="T18" fmla="*/ 6 w 6"/>
                <a:gd name="T19" fmla="*/ 9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3"/>
                    <a:pt x="3" y="7"/>
                    <a:pt x="0" y="9"/>
                  </a:cubicBezTo>
                  <a:cubicBezTo>
                    <a:pt x="0" y="9"/>
                    <a:pt x="1" y="9"/>
                    <a:pt x="2" y="9"/>
                  </a:cubicBezTo>
                  <a:cubicBezTo>
                    <a:pt x="2" y="9"/>
                    <a:pt x="2" y="10"/>
                    <a:pt x="3" y="11"/>
                  </a:cubicBezTo>
                  <a:cubicBezTo>
                    <a:pt x="4" y="10"/>
                    <a:pt x="4" y="9"/>
                    <a:pt x="4" y="9"/>
                  </a:cubicBezTo>
                  <a:cubicBezTo>
                    <a:pt x="5" y="9"/>
                    <a:pt x="6" y="9"/>
                    <a:pt x="6" y="9"/>
                  </a:cubicBezTo>
                  <a:cubicBezTo>
                    <a:pt x="3" y="7"/>
                    <a:pt x="3" y="3"/>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91" name="Freeform 44">
              <a:extLst>
                <a:ext uri="{FF2B5EF4-FFF2-40B4-BE49-F238E27FC236}">
                  <a16:creationId xmlns:a16="http://schemas.microsoft.com/office/drawing/2014/main" id="{BA60D571-87F8-4726-9ED5-A0E4F5B08D58}"/>
                </a:ext>
              </a:extLst>
            </p:cNvPr>
            <p:cNvSpPr>
              <a:spLocks/>
            </p:cNvSpPr>
            <p:nvPr userDrawn="1"/>
          </p:nvSpPr>
          <p:spPr bwMode="auto">
            <a:xfrm>
              <a:off x="230" y="209"/>
              <a:ext cx="12" cy="23"/>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8 h 11"/>
                <a:gd name="T12" fmla="*/ 2 w 6"/>
                <a:gd name="T13" fmla="*/ 8 h 11"/>
                <a:gd name="T14" fmla="*/ 3 w 6"/>
                <a:gd name="T15" fmla="*/ 11 h 11"/>
                <a:gd name="T16" fmla="*/ 4 w 6"/>
                <a:gd name="T17" fmla="*/ 8 h 11"/>
                <a:gd name="T18" fmla="*/ 6 w 6"/>
                <a:gd name="T19" fmla="*/ 8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2"/>
                    <a:pt x="3" y="7"/>
                    <a:pt x="0" y="8"/>
                  </a:cubicBezTo>
                  <a:cubicBezTo>
                    <a:pt x="0" y="8"/>
                    <a:pt x="1" y="9"/>
                    <a:pt x="2" y="8"/>
                  </a:cubicBezTo>
                  <a:cubicBezTo>
                    <a:pt x="2" y="8"/>
                    <a:pt x="3" y="9"/>
                    <a:pt x="3" y="11"/>
                  </a:cubicBezTo>
                  <a:cubicBezTo>
                    <a:pt x="4" y="9"/>
                    <a:pt x="4" y="8"/>
                    <a:pt x="4" y="8"/>
                  </a:cubicBezTo>
                  <a:cubicBezTo>
                    <a:pt x="5" y="9"/>
                    <a:pt x="6" y="8"/>
                    <a:pt x="6" y="8"/>
                  </a:cubicBezTo>
                  <a:cubicBezTo>
                    <a:pt x="3" y="7"/>
                    <a:pt x="3" y="2"/>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92" name="Freeform 45">
              <a:extLst>
                <a:ext uri="{FF2B5EF4-FFF2-40B4-BE49-F238E27FC236}">
                  <a16:creationId xmlns:a16="http://schemas.microsoft.com/office/drawing/2014/main" id="{330CC5F9-B044-4883-8619-AA485F5198E0}"/>
                </a:ext>
              </a:extLst>
            </p:cNvPr>
            <p:cNvSpPr>
              <a:spLocks/>
            </p:cNvSpPr>
            <p:nvPr userDrawn="1"/>
          </p:nvSpPr>
          <p:spPr bwMode="auto">
            <a:xfrm>
              <a:off x="245" y="192"/>
              <a:ext cx="12" cy="23"/>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9 h 11"/>
                <a:gd name="T12" fmla="*/ 2 w 6"/>
                <a:gd name="T13" fmla="*/ 9 h 11"/>
                <a:gd name="T14" fmla="*/ 3 w 6"/>
                <a:gd name="T15" fmla="*/ 11 h 11"/>
                <a:gd name="T16" fmla="*/ 4 w 6"/>
                <a:gd name="T17" fmla="*/ 9 h 11"/>
                <a:gd name="T18" fmla="*/ 6 w 6"/>
                <a:gd name="T19" fmla="*/ 9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3"/>
                    <a:pt x="3" y="7"/>
                    <a:pt x="0" y="9"/>
                  </a:cubicBezTo>
                  <a:cubicBezTo>
                    <a:pt x="0" y="9"/>
                    <a:pt x="1" y="9"/>
                    <a:pt x="2" y="9"/>
                  </a:cubicBezTo>
                  <a:cubicBezTo>
                    <a:pt x="2" y="9"/>
                    <a:pt x="2" y="10"/>
                    <a:pt x="3" y="11"/>
                  </a:cubicBezTo>
                  <a:cubicBezTo>
                    <a:pt x="3" y="10"/>
                    <a:pt x="4" y="9"/>
                    <a:pt x="4" y="9"/>
                  </a:cubicBezTo>
                  <a:cubicBezTo>
                    <a:pt x="5" y="9"/>
                    <a:pt x="6" y="9"/>
                    <a:pt x="6" y="9"/>
                  </a:cubicBezTo>
                  <a:cubicBezTo>
                    <a:pt x="3" y="7"/>
                    <a:pt x="3" y="3"/>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93" name="Freeform 46">
              <a:extLst>
                <a:ext uri="{FF2B5EF4-FFF2-40B4-BE49-F238E27FC236}">
                  <a16:creationId xmlns:a16="http://schemas.microsoft.com/office/drawing/2014/main" id="{5E08CD1D-EDFF-4412-8E19-29DA1E143BA5}"/>
                </a:ext>
              </a:extLst>
            </p:cNvPr>
            <p:cNvSpPr>
              <a:spLocks/>
            </p:cNvSpPr>
            <p:nvPr userDrawn="1"/>
          </p:nvSpPr>
          <p:spPr bwMode="auto">
            <a:xfrm>
              <a:off x="259" y="209"/>
              <a:ext cx="11" cy="23"/>
            </a:xfrm>
            <a:custGeom>
              <a:avLst/>
              <a:gdLst>
                <a:gd name="T0" fmla="*/ 3 w 5"/>
                <a:gd name="T1" fmla="*/ 2 h 11"/>
                <a:gd name="T2" fmla="*/ 3 w 5"/>
                <a:gd name="T3" fmla="*/ 1 h 11"/>
                <a:gd name="T4" fmla="*/ 2 w 5"/>
                <a:gd name="T5" fmla="*/ 0 h 11"/>
                <a:gd name="T6" fmla="*/ 1 w 5"/>
                <a:gd name="T7" fmla="*/ 1 h 11"/>
                <a:gd name="T8" fmla="*/ 2 w 5"/>
                <a:gd name="T9" fmla="*/ 2 h 11"/>
                <a:gd name="T10" fmla="*/ 0 w 5"/>
                <a:gd name="T11" fmla="*/ 8 h 11"/>
                <a:gd name="T12" fmla="*/ 2 w 5"/>
                <a:gd name="T13" fmla="*/ 8 h 11"/>
                <a:gd name="T14" fmla="*/ 2 w 5"/>
                <a:gd name="T15" fmla="*/ 11 h 11"/>
                <a:gd name="T16" fmla="*/ 3 w 5"/>
                <a:gd name="T17" fmla="*/ 8 h 11"/>
                <a:gd name="T18" fmla="*/ 5 w 5"/>
                <a:gd name="T19" fmla="*/ 8 h 11"/>
                <a:gd name="T20" fmla="*/ 3 w 5"/>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1">
                  <a:moveTo>
                    <a:pt x="3" y="2"/>
                  </a:moveTo>
                  <a:cubicBezTo>
                    <a:pt x="3" y="1"/>
                    <a:pt x="3" y="1"/>
                    <a:pt x="3" y="1"/>
                  </a:cubicBezTo>
                  <a:cubicBezTo>
                    <a:pt x="2" y="0"/>
                    <a:pt x="2" y="0"/>
                    <a:pt x="2" y="0"/>
                  </a:cubicBezTo>
                  <a:cubicBezTo>
                    <a:pt x="1" y="1"/>
                    <a:pt x="1" y="1"/>
                    <a:pt x="1" y="1"/>
                  </a:cubicBezTo>
                  <a:cubicBezTo>
                    <a:pt x="2" y="2"/>
                    <a:pt x="2" y="2"/>
                    <a:pt x="2" y="2"/>
                  </a:cubicBezTo>
                  <a:cubicBezTo>
                    <a:pt x="2" y="2"/>
                    <a:pt x="2" y="7"/>
                    <a:pt x="0" y="8"/>
                  </a:cubicBezTo>
                  <a:cubicBezTo>
                    <a:pt x="0" y="8"/>
                    <a:pt x="0" y="9"/>
                    <a:pt x="2" y="8"/>
                  </a:cubicBezTo>
                  <a:cubicBezTo>
                    <a:pt x="2" y="8"/>
                    <a:pt x="2" y="9"/>
                    <a:pt x="2" y="11"/>
                  </a:cubicBezTo>
                  <a:cubicBezTo>
                    <a:pt x="3" y="9"/>
                    <a:pt x="3" y="8"/>
                    <a:pt x="3" y="8"/>
                  </a:cubicBezTo>
                  <a:cubicBezTo>
                    <a:pt x="4" y="9"/>
                    <a:pt x="5" y="8"/>
                    <a:pt x="5" y="8"/>
                  </a:cubicBezTo>
                  <a:cubicBezTo>
                    <a:pt x="3" y="7"/>
                    <a:pt x="3" y="2"/>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94" name="Freeform 47">
              <a:extLst>
                <a:ext uri="{FF2B5EF4-FFF2-40B4-BE49-F238E27FC236}">
                  <a16:creationId xmlns:a16="http://schemas.microsoft.com/office/drawing/2014/main" id="{7E468934-9FE9-4FD7-BFB6-BF0D1AB3D91E}"/>
                </a:ext>
              </a:extLst>
            </p:cNvPr>
            <p:cNvSpPr>
              <a:spLocks/>
            </p:cNvSpPr>
            <p:nvPr userDrawn="1"/>
          </p:nvSpPr>
          <p:spPr bwMode="auto">
            <a:xfrm>
              <a:off x="272" y="192"/>
              <a:ext cx="12" cy="23"/>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9 h 11"/>
                <a:gd name="T12" fmla="*/ 2 w 6"/>
                <a:gd name="T13" fmla="*/ 9 h 11"/>
                <a:gd name="T14" fmla="*/ 3 w 6"/>
                <a:gd name="T15" fmla="*/ 11 h 11"/>
                <a:gd name="T16" fmla="*/ 4 w 6"/>
                <a:gd name="T17" fmla="*/ 9 h 11"/>
                <a:gd name="T18" fmla="*/ 6 w 6"/>
                <a:gd name="T19" fmla="*/ 9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3"/>
                    <a:pt x="3" y="7"/>
                    <a:pt x="0" y="9"/>
                  </a:cubicBezTo>
                  <a:cubicBezTo>
                    <a:pt x="0" y="9"/>
                    <a:pt x="1" y="9"/>
                    <a:pt x="2" y="9"/>
                  </a:cubicBezTo>
                  <a:cubicBezTo>
                    <a:pt x="2" y="9"/>
                    <a:pt x="2" y="10"/>
                    <a:pt x="3" y="11"/>
                  </a:cubicBezTo>
                  <a:cubicBezTo>
                    <a:pt x="4" y="10"/>
                    <a:pt x="4" y="9"/>
                    <a:pt x="4" y="9"/>
                  </a:cubicBezTo>
                  <a:cubicBezTo>
                    <a:pt x="5" y="9"/>
                    <a:pt x="6" y="9"/>
                    <a:pt x="6" y="9"/>
                  </a:cubicBezTo>
                  <a:cubicBezTo>
                    <a:pt x="3" y="7"/>
                    <a:pt x="3" y="3"/>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95" name="Freeform 48">
              <a:extLst>
                <a:ext uri="{FF2B5EF4-FFF2-40B4-BE49-F238E27FC236}">
                  <a16:creationId xmlns:a16="http://schemas.microsoft.com/office/drawing/2014/main" id="{34F067EF-F2A9-42A0-92AF-B0C734AED6D4}"/>
                </a:ext>
              </a:extLst>
            </p:cNvPr>
            <p:cNvSpPr>
              <a:spLocks/>
            </p:cNvSpPr>
            <p:nvPr userDrawn="1"/>
          </p:nvSpPr>
          <p:spPr bwMode="auto">
            <a:xfrm>
              <a:off x="218" y="192"/>
              <a:ext cx="10" cy="23"/>
            </a:xfrm>
            <a:custGeom>
              <a:avLst/>
              <a:gdLst>
                <a:gd name="T0" fmla="*/ 3 w 5"/>
                <a:gd name="T1" fmla="*/ 2 h 11"/>
                <a:gd name="T2" fmla="*/ 4 w 5"/>
                <a:gd name="T3" fmla="*/ 1 h 11"/>
                <a:gd name="T4" fmla="*/ 3 w 5"/>
                <a:gd name="T5" fmla="*/ 0 h 11"/>
                <a:gd name="T6" fmla="*/ 2 w 5"/>
                <a:gd name="T7" fmla="*/ 1 h 11"/>
                <a:gd name="T8" fmla="*/ 2 w 5"/>
                <a:gd name="T9" fmla="*/ 2 h 11"/>
                <a:gd name="T10" fmla="*/ 0 w 5"/>
                <a:gd name="T11" fmla="*/ 9 h 11"/>
                <a:gd name="T12" fmla="*/ 2 w 5"/>
                <a:gd name="T13" fmla="*/ 9 h 11"/>
                <a:gd name="T14" fmla="*/ 3 w 5"/>
                <a:gd name="T15" fmla="*/ 11 h 11"/>
                <a:gd name="T16" fmla="*/ 3 w 5"/>
                <a:gd name="T17" fmla="*/ 9 h 11"/>
                <a:gd name="T18" fmla="*/ 5 w 5"/>
                <a:gd name="T19" fmla="*/ 9 h 11"/>
                <a:gd name="T20" fmla="*/ 3 w 5"/>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1">
                  <a:moveTo>
                    <a:pt x="3" y="2"/>
                  </a:moveTo>
                  <a:cubicBezTo>
                    <a:pt x="4" y="1"/>
                    <a:pt x="4" y="1"/>
                    <a:pt x="4" y="1"/>
                  </a:cubicBezTo>
                  <a:cubicBezTo>
                    <a:pt x="3" y="0"/>
                    <a:pt x="3" y="0"/>
                    <a:pt x="3" y="0"/>
                  </a:cubicBezTo>
                  <a:cubicBezTo>
                    <a:pt x="2" y="1"/>
                    <a:pt x="2" y="1"/>
                    <a:pt x="2" y="1"/>
                  </a:cubicBezTo>
                  <a:cubicBezTo>
                    <a:pt x="2" y="2"/>
                    <a:pt x="2" y="2"/>
                    <a:pt x="2" y="2"/>
                  </a:cubicBezTo>
                  <a:cubicBezTo>
                    <a:pt x="2" y="3"/>
                    <a:pt x="2" y="7"/>
                    <a:pt x="0" y="9"/>
                  </a:cubicBezTo>
                  <a:cubicBezTo>
                    <a:pt x="0" y="9"/>
                    <a:pt x="1" y="9"/>
                    <a:pt x="2" y="9"/>
                  </a:cubicBezTo>
                  <a:cubicBezTo>
                    <a:pt x="2" y="9"/>
                    <a:pt x="2" y="10"/>
                    <a:pt x="3" y="11"/>
                  </a:cubicBezTo>
                  <a:cubicBezTo>
                    <a:pt x="3" y="10"/>
                    <a:pt x="3" y="9"/>
                    <a:pt x="3" y="9"/>
                  </a:cubicBezTo>
                  <a:cubicBezTo>
                    <a:pt x="5" y="9"/>
                    <a:pt x="5" y="9"/>
                    <a:pt x="5" y="9"/>
                  </a:cubicBezTo>
                  <a:cubicBezTo>
                    <a:pt x="3" y="7"/>
                    <a:pt x="3" y="3"/>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96" name="Freeform 49">
              <a:extLst>
                <a:ext uri="{FF2B5EF4-FFF2-40B4-BE49-F238E27FC236}">
                  <a16:creationId xmlns:a16="http://schemas.microsoft.com/office/drawing/2014/main" id="{A46F5A93-F26D-4745-AE5B-46FC970A8554}"/>
                </a:ext>
              </a:extLst>
            </p:cNvPr>
            <p:cNvSpPr>
              <a:spLocks/>
            </p:cNvSpPr>
            <p:nvPr userDrawn="1"/>
          </p:nvSpPr>
          <p:spPr bwMode="auto">
            <a:xfrm>
              <a:off x="309" y="243"/>
              <a:ext cx="13" cy="25"/>
            </a:xfrm>
            <a:custGeom>
              <a:avLst/>
              <a:gdLst>
                <a:gd name="T0" fmla="*/ 3 w 6"/>
                <a:gd name="T1" fmla="*/ 3 h 12"/>
                <a:gd name="T2" fmla="*/ 4 w 6"/>
                <a:gd name="T3" fmla="*/ 2 h 12"/>
                <a:gd name="T4" fmla="*/ 3 w 6"/>
                <a:gd name="T5" fmla="*/ 0 h 12"/>
                <a:gd name="T6" fmla="*/ 2 w 6"/>
                <a:gd name="T7" fmla="*/ 2 h 12"/>
                <a:gd name="T8" fmla="*/ 3 w 6"/>
                <a:gd name="T9" fmla="*/ 3 h 12"/>
                <a:gd name="T10" fmla="*/ 0 w 6"/>
                <a:gd name="T11" fmla="*/ 9 h 12"/>
                <a:gd name="T12" fmla="*/ 2 w 6"/>
                <a:gd name="T13" fmla="*/ 9 h 12"/>
                <a:gd name="T14" fmla="*/ 3 w 6"/>
                <a:gd name="T15" fmla="*/ 12 h 12"/>
                <a:gd name="T16" fmla="*/ 4 w 6"/>
                <a:gd name="T17" fmla="*/ 9 h 12"/>
                <a:gd name="T18" fmla="*/ 6 w 6"/>
                <a:gd name="T19" fmla="*/ 9 h 12"/>
                <a:gd name="T20" fmla="*/ 3 w 6"/>
                <a:gd name="T21"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2">
                  <a:moveTo>
                    <a:pt x="3" y="3"/>
                  </a:moveTo>
                  <a:cubicBezTo>
                    <a:pt x="4" y="2"/>
                    <a:pt x="4" y="2"/>
                    <a:pt x="4" y="2"/>
                  </a:cubicBezTo>
                  <a:cubicBezTo>
                    <a:pt x="3" y="0"/>
                    <a:pt x="3" y="0"/>
                    <a:pt x="3" y="0"/>
                  </a:cubicBezTo>
                  <a:cubicBezTo>
                    <a:pt x="2" y="2"/>
                    <a:pt x="2" y="2"/>
                    <a:pt x="2" y="2"/>
                  </a:cubicBezTo>
                  <a:cubicBezTo>
                    <a:pt x="3" y="3"/>
                    <a:pt x="3" y="3"/>
                    <a:pt x="3" y="3"/>
                  </a:cubicBezTo>
                  <a:cubicBezTo>
                    <a:pt x="3" y="3"/>
                    <a:pt x="3" y="8"/>
                    <a:pt x="0" y="9"/>
                  </a:cubicBezTo>
                  <a:cubicBezTo>
                    <a:pt x="0" y="9"/>
                    <a:pt x="1" y="9"/>
                    <a:pt x="2" y="9"/>
                  </a:cubicBezTo>
                  <a:cubicBezTo>
                    <a:pt x="2" y="9"/>
                    <a:pt x="2" y="10"/>
                    <a:pt x="3" y="12"/>
                  </a:cubicBezTo>
                  <a:cubicBezTo>
                    <a:pt x="4" y="10"/>
                    <a:pt x="4" y="9"/>
                    <a:pt x="4" y="9"/>
                  </a:cubicBezTo>
                  <a:cubicBezTo>
                    <a:pt x="5" y="9"/>
                    <a:pt x="6" y="9"/>
                    <a:pt x="6" y="9"/>
                  </a:cubicBezTo>
                  <a:cubicBezTo>
                    <a:pt x="3" y="8"/>
                    <a:pt x="3" y="3"/>
                    <a:pt x="3" y="3"/>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97" name="Freeform 50">
              <a:extLst>
                <a:ext uri="{FF2B5EF4-FFF2-40B4-BE49-F238E27FC236}">
                  <a16:creationId xmlns:a16="http://schemas.microsoft.com/office/drawing/2014/main" id="{8CF3F576-B13E-4AA5-B66D-0CF1AB56AAF5}"/>
                </a:ext>
              </a:extLst>
            </p:cNvPr>
            <p:cNvSpPr>
              <a:spLocks/>
            </p:cNvSpPr>
            <p:nvPr userDrawn="1"/>
          </p:nvSpPr>
          <p:spPr bwMode="auto">
            <a:xfrm>
              <a:off x="309" y="291"/>
              <a:ext cx="13" cy="24"/>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9 h 11"/>
                <a:gd name="T12" fmla="*/ 2 w 6"/>
                <a:gd name="T13" fmla="*/ 8 h 11"/>
                <a:gd name="T14" fmla="*/ 3 w 6"/>
                <a:gd name="T15" fmla="*/ 11 h 11"/>
                <a:gd name="T16" fmla="*/ 4 w 6"/>
                <a:gd name="T17" fmla="*/ 8 h 11"/>
                <a:gd name="T18" fmla="*/ 6 w 6"/>
                <a:gd name="T19" fmla="*/ 9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3"/>
                    <a:pt x="3" y="7"/>
                    <a:pt x="0" y="9"/>
                  </a:cubicBezTo>
                  <a:cubicBezTo>
                    <a:pt x="0" y="9"/>
                    <a:pt x="1" y="9"/>
                    <a:pt x="2" y="8"/>
                  </a:cubicBezTo>
                  <a:cubicBezTo>
                    <a:pt x="2" y="8"/>
                    <a:pt x="2" y="10"/>
                    <a:pt x="3" y="11"/>
                  </a:cubicBezTo>
                  <a:cubicBezTo>
                    <a:pt x="4" y="10"/>
                    <a:pt x="4" y="8"/>
                    <a:pt x="4" y="8"/>
                  </a:cubicBezTo>
                  <a:cubicBezTo>
                    <a:pt x="5" y="9"/>
                    <a:pt x="6" y="9"/>
                    <a:pt x="6" y="9"/>
                  </a:cubicBezTo>
                  <a:cubicBezTo>
                    <a:pt x="3" y="7"/>
                    <a:pt x="3" y="3"/>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98" name="Freeform 51">
              <a:extLst>
                <a:ext uri="{FF2B5EF4-FFF2-40B4-BE49-F238E27FC236}">
                  <a16:creationId xmlns:a16="http://schemas.microsoft.com/office/drawing/2014/main" id="{6B544B3C-2C32-4AF7-B2E8-F9CA0E68454B}"/>
                </a:ext>
              </a:extLst>
            </p:cNvPr>
            <p:cNvSpPr>
              <a:spLocks/>
            </p:cNvSpPr>
            <p:nvPr userDrawn="1"/>
          </p:nvSpPr>
          <p:spPr bwMode="auto">
            <a:xfrm>
              <a:off x="322" y="268"/>
              <a:ext cx="12" cy="23"/>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8 h 11"/>
                <a:gd name="T12" fmla="*/ 2 w 6"/>
                <a:gd name="T13" fmla="*/ 8 h 11"/>
                <a:gd name="T14" fmla="*/ 3 w 6"/>
                <a:gd name="T15" fmla="*/ 11 h 11"/>
                <a:gd name="T16" fmla="*/ 4 w 6"/>
                <a:gd name="T17" fmla="*/ 8 h 11"/>
                <a:gd name="T18" fmla="*/ 6 w 6"/>
                <a:gd name="T19" fmla="*/ 8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2"/>
                    <a:pt x="3" y="7"/>
                    <a:pt x="0" y="8"/>
                  </a:cubicBezTo>
                  <a:cubicBezTo>
                    <a:pt x="0" y="8"/>
                    <a:pt x="1" y="8"/>
                    <a:pt x="2" y="8"/>
                  </a:cubicBezTo>
                  <a:cubicBezTo>
                    <a:pt x="2" y="8"/>
                    <a:pt x="3" y="9"/>
                    <a:pt x="3" y="11"/>
                  </a:cubicBezTo>
                  <a:cubicBezTo>
                    <a:pt x="4" y="9"/>
                    <a:pt x="4" y="8"/>
                    <a:pt x="4" y="8"/>
                  </a:cubicBezTo>
                  <a:cubicBezTo>
                    <a:pt x="5" y="8"/>
                    <a:pt x="6" y="8"/>
                    <a:pt x="6" y="8"/>
                  </a:cubicBezTo>
                  <a:cubicBezTo>
                    <a:pt x="3" y="7"/>
                    <a:pt x="3" y="2"/>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99" name="Freeform 52">
              <a:extLst>
                <a:ext uri="{FF2B5EF4-FFF2-40B4-BE49-F238E27FC236}">
                  <a16:creationId xmlns:a16="http://schemas.microsoft.com/office/drawing/2014/main" id="{7D7DA571-5115-421E-9B6A-1A1E04D2FCF8}"/>
                </a:ext>
              </a:extLst>
            </p:cNvPr>
            <p:cNvSpPr>
              <a:spLocks/>
            </p:cNvSpPr>
            <p:nvPr userDrawn="1"/>
          </p:nvSpPr>
          <p:spPr bwMode="auto">
            <a:xfrm>
              <a:off x="297" y="268"/>
              <a:ext cx="12" cy="23"/>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8 h 11"/>
                <a:gd name="T12" fmla="*/ 2 w 6"/>
                <a:gd name="T13" fmla="*/ 8 h 11"/>
                <a:gd name="T14" fmla="*/ 3 w 6"/>
                <a:gd name="T15" fmla="*/ 11 h 11"/>
                <a:gd name="T16" fmla="*/ 4 w 6"/>
                <a:gd name="T17" fmla="*/ 8 h 11"/>
                <a:gd name="T18" fmla="*/ 6 w 6"/>
                <a:gd name="T19" fmla="*/ 8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2"/>
                    <a:pt x="3" y="7"/>
                    <a:pt x="0" y="8"/>
                  </a:cubicBezTo>
                  <a:cubicBezTo>
                    <a:pt x="0" y="8"/>
                    <a:pt x="1" y="8"/>
                    <a:pt x="2" y="8"/>
                  </a:cubicBezTo>
                  <a:cubicBezTo>
                    <a:pt x="2" y="8"/>
                    <a:pt x="2" y="9"/>
                    <a:pt x="3" y="11"/>
                  </a:cubicBezTo>
                  <a:cubicBezTo>
                    <a:pt x="3" y="9"/>
                    <a:pt x="4" y="8"/>
                    <a:pt x="4" y="8"/>
                  </a:cubicBezTo>
                  <a:cubicBezTo>
                    <a:pt x="5" y="8"/>
                    <a:pt x="6" y="8"/>
                    <a:pt x="6" y="8"/>
                  </a:cubicBezTo>
                  <a:cubicBezTo>
                    <a:pt x="3" y="7"/>
                    <a:pt x="3" y="2"/>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00" name="Freeform 53">
              <a:extLst>
                <a:ext uri="{FF2B5EF4-FFF2-40B4-BE49-F238E27FC236}">
                  <a16:creationId xmlns:a16="http://schemas.microsoft.com/office/drawing/2014/main" id="{7D64251C-0BC7-483E-AE5F-483414024B85}"/>
                </a:ext>
              </a:extLst>
            </p:cNvPr>
            <p:cNvSpPr>
              <a:spLocks/>
            </p:cNvSpPr>
            <p:nvPr userDrawn="1"/>
          </p:nvSpPr>
          <p:spPr bwMode="auto">
            <a:xfrm>
              <a:off x="322" y="315"/>
              <a:ext cx="12" cy="23"/>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9 h 11"/>
                <a:gd name="T12" fmla="*/ 2 w 6"/>
                <a:gd name="T13" fmla="*/ 9 h 11"/>
                <a:gd name="T14" fmla="*/ 3 w 6"/>
                <a:gd name="T15" fmla="*/ 11 h 11"/>
                <a:gd name="T16" fmla="*/ 4 w 6"/>
                <a:gd name="T17" fmla="*/ 9 h 11"/>
                <a:gd name="T18" fmla="*/ 6 w 6"/>
                <a:gd name="T19" fmla="*/ 9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3"/>
                    <a:pt x="3" y="7"/>
                    <a:pt x="0" y="9"/>
                  </a:cubicBezTo>
                  <a:cubicBezTo>
                    <a:pt x="0" y="9"/>
                    <a:pt x="1" y="9"/>
                    <a:pt x="2" y="9"/>
                  </a:cubicBezTo>
                  <a:cubicBezTo>
                    <a:pt x="2" y="9"/>
                    <a:pt x="3" y="10"/>
                    <a:pt x="3" y="11"/>
                  </a:cubicBezTo>
                  <a:cubicBezTo>
                    <a:pt x="4" y="10"/>
                    <a:pt x="4" y="9"/>
                    <a:pt x="4" y="9"/>
                  </a:cubicBezTo>
                  <a:cubicBezTo>
                    <a:pt x="5" y="9"/>
                    <a:pt x="6" y="9"/>
                    <a:pt x="6" y="9"/>
                  </a:cubicBezTo>
                  <a:cubicBezTo>
                    <a:pt x="3" y="7"/>
                    <a:pt x="3" y="3"/>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01" name="Freeform 54">
              <a:extLst>
                <a:ext uri="{FF2B5EF4-FFF2-40B4-BE49-F238E27FC236}">
                  <a16:creationId xmlns:a16="http://schemas.microsoft.com/office/drawing/2014/main" id="{9B10A4A7-55C2-4579-BC3E-0C995EA610EA}"/>
                </a:ext>
              </a:extLst>
            </p:cNvPr>
            <p:cNvSpPr>
              <a:spLocks/>
            </p:cNvSpPr>
            <p:nvPr userDrawn="1"/>
          </p:nvSpPr>
          <p:spPr bwMode="auto">
            <a:xfrm>
              <a:off x="297" y="315"/>
              <a:ext cx="12" cy="23"/>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9 h 11"/>
                <a:gd name="T12" fmla="*/ 2 w 6"/>
                <a:gd name="T13" fmla="*/ 9 h 11"/>
                <a:gd name="T14" fmla="*/ 3 w 6"/>
                <a:gd name="T15" fmla="*/ 11 h 11"/>
                <a:gd name="T16" fmla="*/ 4 w 6"/>
                <a:gd name="T17" fmla="*/ 9 h 11"/>
                <a:gd name="T18" fmla="*/ 6 w 6"/>
                <a:gd name="T19" fmla="*/ 9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3"/>
                    <a:pt x="3" y="7"/>
                    <a:pt x="0" y="9"/>
                  </a:cubicBezTo>
                  <a:cubicBezTo>
                    <a:pt x="0" y="9"/>
                    <a:pt x="1" y="9"/>
                    <a:pt x="2" y="9"/>
                  </a:cubicBezTo>
                  <a:cubicBezTo>
                    <a:pt x="2" y="9"/>
                    <a:pt x="2" y="10"/>
                    <a:pt x="3" y="11"/>
                  </a:cubicBezTo>
                  <a:cubicBezTo>
                    <a:pt x="3" y="10"/>
                    <a:pt x="4" y="9"/>
                    <a:pt x="4" y="9"/>
                  </a:cubicBezTo>
                  <a:cubicBezTo>
                    <a:pt x="5" y="9"/>
                    <a:pt x="6" y="9"/>
                    <a:pt x="6" y="9"/>
                  </a:cubicBezTo>
                  <a:cubicBezTo>
                    <a:pt x="3" y="7"/>
                    <a:pt x="3" y="3"/>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02" name="Freeform 55">
              <a:extLst>
                <a:ext uri="{FF2B5EF4-FFF2-40B4-BE49-F238E27FC236}">
                  <a16:creationId xmlns:a16="http://schemas.microsoft.com/office/drawing/2014/main" id="{B63BD135-1901-4EED-BB85-28349DC96839}"/>
                </a:ext>
              </a:extLst>
            </p:cNvPr>
            <p:cNvSpPr>
              <a:spLocks/>
            </p:cNvSpPr>
            <p:nvPr userDrawn="1"/>
          </p:nvSpPr>
          <p:spPr bwMode="auto">
            <a:xfrm>
              <a:off x="309" y="135"/>
              <a:ext cx="13" cy="25"/>
            </a:xfrm>
            <a:custGeom>
              <a:avLst/>
              <a:gdLst>
                <a:gd name="T0" fmla="*/ 3 w 6"/>
                <a:gd name="T1" fmla="*/ 3 h 12"/>
                <a:gd name="T2" fmla="*/ 4 w 6"/>
                <a:gd name="T3" fmla="*/ 2 h 12"/>
                <a:gd name="T4" fmla="*/ 3 w 6"/>
                <a:gd name="T5" fmla="*/ 0 h 12"/>
                <a:gd name="T6" fmla="*/ 2 w 6"/>
                <a:gd name="T7" fmla="*/ 2 h 12"/>
                <a:gd name="T8" fmla="*/ 3 w 6"/>
                <a:gd name="T9" fmla="*/ 3 h 12"/>
                <a:gd name="T10" fmla="*/ 0 w 6"/>
                <a:gd name="T11" fmla="*/ 9 h 12"/>
                <a:gd name="T12" fmla="*/ 2 w 6"/>
                <a:gd name="T13" fmla="*/ 9 h 12"/>
                <a:gd name="T14" fmla="*/ 3 w 6"/>
                <a:gd name="T15" fmla="*/ 12 h 12"/>
                <a:gd name="T16" fmla="*/ 4 w 6"/>
                <a:gd name="T17" fmla="*/ 9 h 12"/>
                <a:gd name="T18" fmla="*/ 6 w 6"/>
                <a:gd name="T19" fmla="*/ 9 h 12"/>
                <a:gd name="T20" fmla="*/ 3 w 6"/>
                <a:gd name="T21"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2">
                  <a:moveTo>
                    <a:pt x="3" y="3"/>
                  </a:moveTo>
                  <a:cubicBezTo>
                    <a:pt x="4" y="2"/>
                    <a:pt x="4" y="2"/>
                    <a:pt x="4" y="2"/>
                  </a:cubicBezTo>
                  <a:cubicBezTo>
                    <a:pt x="3" y="0"/>
                    <a:pt x="3" y="0"/>
                    <a:pt x="3" y="0"/>
                  </a:cubicBezTo>
                  <a:cubicBezTo>
                    <a:pt x="2" y="2"/>
                    <a:pt x="2" y="2"/>
                    <a:pt x="2" y="2"/>
                  </a:cubicBezTo>
                  <a:cubicBezTo>
                    <a:pt x="3" y="3"/>
                    <a:pt x="3" y="3"/>
                    <a:pt x="3" y="3"/>
                  </a:cubicBezTo>
                  <a:cubicBezTo>
                    <a:pt x="3" y="3"/>
                    <a:pt x="3" y="8"/>
                    <a:pt x="0" y="9"/>
                  </a:cubicBezTo>
                  <a:cubicBezTo>
                    <a:pt x="0" y="9"/>
                    <a:pt x="1" y="9"/>
                    <a:pt x="2" y="9"/>
                  </a:cubicBezTo>
                  <a:cubicBezTo>
                    <a:pt x="2" y="9"/>
                    <a:pt x="2" y="10"/>
                    <a:pt x="3" y="12"/>
                  </a:cubicBezTo>
                  <a:cubicBezTo>
                    <a:pt x="4" y="10"/>
                    <a:pt x="4" y="9"/>
                    <a:pt x="4" y="9"/>
                  </a:cubicBezTo>
                  <a:cubicBezTo>
                    <a:pt x="5" y="9"/>
                    <a:pt x="6" y="9"/>
                    <a:pt x="6" y="9"/>
                  </a:cubicBezTo>
                  <a:cubicBezTo>
                    <a:pt x="3" y="8"/>
                    <a:pt x="3" y="3"/>
                    <a:pt x="3" y="3"/>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03" name="Freeform 56">
              <a:extLst>
                <a:ext uri="{FF2B5EF4-FFF2-40B4-BE49-F238E27FC236}">
                  <a16:creationId xmlns:a16="http://schemas.microsoft.com/office/drawing/2014/main" id="{B7F92E6F-B2D9-48AF-9E5C-A549930A9FA2}"/>
                </a:ext>
              </a:extLst>
            </p:cNvPr>
            <p:cNvSpPr>
              <a:spLocks/>
            </p:cNvSpPr>
            <p:nvPr userDrawn="1"/>
          </p:nvSpPr>
          <p:spPr bwMode="auto">
            <a:xfrm>
              <a:off x="322" y="112"/>
              <a:ext cx="12" cy="23"/>
            </a:xfrm>
            <a:custGeom>
              <a:avLst/>
              <a:gdLst>
                <a:gd name="T0" fmla="*/ 3 w 6"/>
                <a:gd name="T1" fmla="*/ 3 h 11"/>
                <a:gd name="T2" fmla="*/ 4 w 6"/>
                <a:gd name="T3" fmla="*/ 2 h 11"/>
                <a:gd name="T4" fmla="*/ 3 w 6"/>
                <a:gd name="T5" fmla="*/ 0 h 11"/>
                <a:gd name="T6" fmla="*/ 2 w 6"/>
                <a:gd name="T7" fmla="*/ 2 h 11"/>
                <a:gd name="T8" fmla="*/ 3 w 6"/>
                <a:gd name="T9" fmla="*/ 3 h 11"/>
                <a:gd name="T10" fmla="*/ 0 w 6"/>
                <a:gd name="T11" fmla="*/ 9 h 11"/>
                <a:gd name="T12" fmla="*/ 2 w 6"/>
                <a:gd name="T13" fmla="*/ 9 h 11"/>
                <a:gd name="T14" fmla="*/ 3 w 6"/>
                <a:gd name="T15" fmla="*/ 11 h 11"/>
                <a:gd name="T16" fmla="*/ 4 w 6"/>
                <a:gd name="T17" fmla="*/ 9 h 11"/>
                <a:gd name="T18" fmla="*/ 6 w 6"/>
                <a:gd name="T19" fmla="*/ 9 h 11"/>
                <a:gd name="T20" fmla="*/ 3 w 6"/>
                <a:gd name="T21"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3"/>
                  </a:moveTo>
                  <a:cubicBezTo>
                    <a:pt x="4" y="2"/>
                    <a:pt x="4" y="2"/>
                    <a:pt x="4" y="2"/>
                  </a:cubicBezTo>
                  <a:cubicBezTo>
                    <a:pt x="3" y="0"/>
                    <a:pt x="3" y="0"/>
                    <a:pt x="3" y="0"/>
                  </a:cubicBezTo>
                  <a:cubicBezTo>
                    <a:pt x="2" y="2"/>
                    <a:pt x="2" y="2"/>
                    <a:pt x="2" y="2"/>
                  </a:cubicBezTo>
                  <a:cubicBezTo>
                    <a:pt x="3" y="3"/>
                    <a:pt x="3" y="3"/>
                    <a:pt x="3" y="3"/>
                  </a:cubicBezTo>
                  <a:cubicBezTo>
                    <a:pt x="3" y="3"/>
                    <a:pt x="3" y="7"/>
                    <a:pt x="0" y="9"/>
                  </a:cubicBezTo>
                  <a:cubicBezTo>
                    <a:pt x="0" y="9"/>
                    <a:pt x="1" y="9"/>
                    <a:pt x="2" y="9"/>
                  </a:cubicBezTo>
                  <a:cubicBezTo>
                    <a:pt x="2" y="9"/>
                    <a:pt x="3" y="10"/>
                    <a:pt x="3" y="11"/>
                  </a:cubicBezTo>
                  <a:cubicBezTo>
                    <a:pt x="4" y="10"/>
                    <a:pt x="4" y="9"/>
                    <a:pt x="4" y="9"/>
                  </a:cubicBezTo>
                  <a:cubicBezTo>
                    <a:pt x="5" y="9"/>
                    <a:pt x="6" y="9"/>
                    <a:pt x="6" y="9"/>
                  </a:cubicBezTo>
                  <a:cubicBezTo>
                    <a:pt x="3" y="7"/>
                    <a:pt x="3" y="3"/>
                    <a:pt x="3" y="3"/>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04" name="Freeform 57">
              <a:extLst>
                <a:ext uri="{FF2B5EF4-FFF2-40B4-BE49-F238E27FC236}">
                  <a16:creationId xmlns:a16="http://schemas.microsoft.com/office/drawing/2014/main" id="{B4E65429-5502-4621-9312-2149A3DBF7AD}"/>
                </a:ext>
              </a:extLst>
            </p:cNvPr>
            <p:cNvSpPr>
              <a:spLocks/>
            </p:cNvSpPr>
            <p:nvPr userDrawn="1"/>
          </p:nvSpPr>
          <p:spPr bwMode="auto">
            <a:xfrm>
              <a:off x="297" y="112"/>
              <a:ext cx="12" cy="23"/>
            </a:xfrm>
            <a:custGeom>
              <a:avLst/>
              <a:gdLst>
                <a:gd name="T0" fmla="*/ 3 w 6"/>
                <a:gd name="T1" fmla="*/ 3 h 11"/>
                <a:gd name="T2" fmla="*/ 4 w 6"/>
                <a:gd name="T3" fmla="*/ 2 h 11"/>
                <a:gd name="T4" fmla="*/ 3 w 6"/>
                <a:gd name="T5" fmla="*/ 0 h 11"/>
                <a:gd name="T6" fmla="*/ 2 w 6"/>
                <a:gd name="T7" fmla="*/ 2 h 11"/>
                <a:gd name="T8" fmla="*/ 3 w 6"/>
                <a:gd name="T9" fmla="*/ 3 h 11"/>
                <a:gd name="T10" fmla="*/ 0 w 6"/>
                <a:gd name="T11" fmla="*/ 9 h 11"/>
                <a:gd name="T12" fmla="*/ 2 w 6"/>
                <a:gd name="T13" fmla="*/ 9 h 11"/>
                <a:gd name="T14" fmla="*/ 3 w 6"/>
                <a:gd name="T15" fmla="*/ 11 h 11"/>
                <a:gd name="T16" fmla="*/ 4 w 6"/>
                <a:gd name="T17" fmla="*/ 9 h 11"/>
                <a:gd name="T18" fmla="*/ 6 w 6"/>
                <a:gd name="T19" fmla="*/ 9 h 11"/>
                <a:gd name="T20" fmla="*/ 3 w 6"/>
                <a:gd name="T21"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3"/>
                  </a:moveTo>
                  <a:cubicBezTo>
                    <a:pt x="4" y="2"/>
                    <a:pt x="4" y="2"/>
                    <a:pt x="4" y="2"/>
                  </a:cubicBezTo>
                  <a:cubicBezTo>
                    <a:pt x="3" y="0"/>
                    <a:pt x="3" y="0"/>
                    <a:pt x="3" y="0"/>
                  </a:cubicBezTo>
                  <a:cubicBezTo>
                    <a:pt x="2" y="2"/>
                    <a:pt x="2" y="2"/>
                    <a:pt x="2" y="2"/>
                  </a:cubicBezTo>
                  <a:cubicBezTo>
                    <a:pt x="3" y="3"/>
                    <a:pt x="3" y="3"/>
                    <a:pt x="3" y="3"/>
                  </a:cubicBezTo>
                  <a:cubicBezTo>
                    <a:pt x="3" y="3"/>
                    <a:pt x="3" y="7"/>
                    <a:pt x="0" y="9"/>
                  </a:cubicBezTo>
                  <a:cubicBezTo>
                    <a:pt x="0" y="9"/>
                    <a:pt x="1" y="9"/>
                    <a:pt x="2" y="9"/>
                  </a:cubicBezTo>
                  <a:cubicBezTo>
                    <a:pt x="2" y="9"/>
                    <a:pt x="2" y="10"/>
                    <a:pt x="3" y="11"/>
                  </a:cubicBezTo>
                  <a:cubicBezTo>
                    <a:pt x="3" y="10"/>
                    <a:pt x="4" y="9"/>
                    <a:pt x="4" y="9"/>
                  </a:cubicBezTo>
                  <a:cubicBezTo>
                    <a:pt x="5" y="9"/>
                    <a:pt x="6" y="9"/>
                    <a:pt x="6" y="9"/>
                  </a:cubicBezTo>
                  <a:cubicBezTo>
                    <a:pt x="3" y="7"/>
                    <a:pt x="3" y="3"/>
                    <a:pt x="3" y="3"/>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05" name="Freeform 58">
              <a:extLst>
                <a:ext uri="{FF2B5EF4-FFF2-40B4-BE49-F238E27FC236}">
                  <a16:creationId xmlns:a16="http://schemas.microsoft.com/office/drawing/2014/main" id="{4F0DA332-AA28-4727-9EAB-46DA477CA4D3}"/>
                </a:ext>
              </a:extLst>
            </p:cNvPr>
            <p:cNvSpPr>
              <a:spLocks/>
            </p:cNvSpPr>
            <p:nvPr userDrawn="1"/>
          </p:nvSpPr>
          <p:spPr bwMode="auto">
            <a:xfrm>
              <a:off x="322" y="160"/>
              <a:ext cx="12" cy="24"/>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8 h 11"/>
                <a:gd name="T12" fmla="*/ 2 w 6"/>
                <a:gd name="T13" fmla="*/ 8 h 11"/>
                <a:gd name="T14" fmla="*/ 3 w 6"/>
                <a:gd name="T15" fmla="*/ 11 h 11"/>
                <a:gd name="T16" fmla="*/ 4 w 6"/>
                <a:gd name="T17" fmla="*/ 8 h 11"/>
                <a:gd name="T18" fmla="*/ 6 w 6"/>
                <a:gd name="T19" fmla="*/ 8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2"/>
                    <a:pt x="3" y="7"/>
                    <a:pt x="0" y="8"/>
                  </a:cubicBezTo>
                  <a:cubicBezTo>
                    <a:pt x="0" y="8"/>
                    <a:pt x="1" y="9"/>
                    <a:pt x="2" y="8"/>
                  </a:cubicBezTo>
                  <a:cubicBezTo>
                    <a:pt x="2" y="8"/>
                    <a:pt x="3" y="9"/>
                    <a:pt x="3" y="11"/>
                  </a:cubicBezTo>
                  <a:cubicBezTo>
                    <a:pt x="4" y="9"/>
                    <a:pt x="4" y="8"/>
                    <a:pt x="4" y="8"/>
                  </a:cubicBezTo>
                  <a:cubicBezTo>
                    <a:pt x="5" y="9"/>
                    <a:pt x="6" y="8"/>
                    <a:pt x="6" y="8"/>
                  </a:cubicBezTo>
                  <a:cubicBezTo>
                    <a:pt x="3" y="7"/>
                    <a:pt x="3" y="2"/>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06" name="Freeform 59">
              <a:extLst>
                <a:ext uri="{FF2B5EF4-FFF2-40B4-BE49-F238E27FC236}">
                  <a16:creationId xmlns:a16="http://schemas.microsoft.com/office/drawing/2014/main" id="{0FCD2F09-7D46-489A-920C-34F4A9C91448}"/>
                </a:ext>
              </a:extLst>
            </p:cNvPr>
            <p:cNvSpPr>
              <a:spLocks/>
            </p:cNvSpPr>
            <p:nvPr userDrawn="1"/>
          </p:nvSpPr>
          <p:spPr bwMode="auto">
            <a:xfrm>
              <a:off x="297" y="160"/>
              <a:ext cx="12" cy="24"/>
            </a:xfrm>
            <a:custGeom>
              <a:avLst/>
              <a:gdLst>
                <a:gd name="T0" fmla="*/ 3 w 6"/>
                <a:gd name="T1" fmla="*/ 2 h 11"/>
                <a:gd name="T2" fmla="*/ 4 w 6"/>
                <a:gd name="T3" fmla="*/ 1 h 11"/>
                <a:gd name="T4" fmla="*/ 3 w 6"/>
                <a:gd name="T5" fmla="*/ 0 h 11"/>
                <a:gd name="T6" fmla="*/ 2 w 6"/>
                <a:gd name="T7" fmla="*/ 1 h 11"/>
                <a:gd name="T8" fmla="*/ 3 w 6"/>
                <a:gd name="T9" fmla="*/ 2 h 11"/>
                <a:gd name="T10" fmla="*/ 0 w 6"/>
                <a:gd name="T11" fmla="*/ 8 h 11"/>
                <a:gd name="T12" fmla="*/ 2 w 6"/>
                <a:gd name="T13" fmla="*/ 8 h 11"/>
                <a:gd name="T14" fmla="*/ 3 w 6"/>
                <a:gd name="T15" fmla="*/ 11 h 11"/>
                <a:gd name="T16" fmla="*/ 4 w 6"/>
                <a:gd name="T17" fmla="*/ 8 h 11"/>
                <a:gd name="T18" fmla="*/ 6 w 6"/>
                <a:gd name="T19" fmla="*/ 8 h 11"/>
                <a:gd name="T20" fmla="*/ 3 w 6"/>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1">
                  <a:moveTo>
                    <a:pt x="3" y="2"/>
                  </a:moveTo>
                  <a:cubicBezTo>
                    <a:pt x="4" y="1"/>
                    <a:pt x="4" y="1"/>
                    <a:pt x="4" y="1"/>
                  </a:cubicBezTo>
                  <a:cubicBezTo>
                    <a:pt x="3" y="0"/>
                    <a:pt x="3" y="0"/>
                    <a:pt x="3" y="0"/>
                  </a:cubicBezTo>
                  <a:cubicBezTo>
                    <a:pt x="2" y="1"/>
                    <a:pt x="2" y="1"/>
                    <a:pt x="2" y="1"/>
                  </a:cubicBezTo>
                  <a:cubicBezTo>
                    <a:pt x="3" y="2"/>
                    <a:pt x="3" y="2"/>
                    <a:pt x="3" y="2"/>
                  </a:cubicBezTo>
                  <a:cubicBezTo>
                    <a:pt x="3" y="2"/>
                    <a:pt x="3" y="7"/>
                    <a:pt x="0" y="8"/>
                  </a:cubicBezTo>
                  <a:cubicBezTo>
                    <a:pt x="0" y="8"/>
                    <a:pt x="1" y="9"/>
                    <a:pt x="2" y="8"/>
                  </a:cubicBezTo>
                  <a:cubicBezTo>
                    <a:pt x="2" y="8"/>
                    <a:pt x="2" y="9"/>
                    <a:pt x="3" y="11"/>
                  </a:cubicBezTo>
                  <a:cubicBezTo>
                    <a:pt x="3" y="9"/>
                    <a:pt x="4" y="8"/>
                    <a:pt x="4" y="8"/>
                  </a:cubicBezTo>
                  <a:cubicBezTo>
                    <a:pt x="5" y="9"/>
                    <a:pt x="6" y="8"/>
                    <a:pt x="6" y="8"/>
                  </a:cubicBezTo>
                  <a:cubicBezTo>
                    <a:pt x="3" y="7"/>
                    <a:pt x="3" y="2"/>
                    <a:pt x="3" y="2"/>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07" name="Freeform 60">
              <a:extLst>
                <a:ext uri="{FF2B5EF4-FFF2-40B4-BE49-F238E27FC236}">
                  <a16:creationId xmlns:a16="http://schemas.microsoft.com/office/drawing/2014/main" id="{6BA2CC25-FB8D-4205-AC8A-855583739AFC}"/>
                </a:ext>
              </a:extLst>
            </p:cNvPr>
            <p:cNvSpPr>
              <a:spLocks/>
            </p:cNvSpPr>
            <p:nvPr userDrawn="1"/>
          </p:nvSpPr>
          <p:spPr bwMode="auto">
            <a:xfrm>
              <a:off x="211" y="105"/>
              <a:ext cx="75" cy="77"/>
            </a:xfrm>
            <a:custGeom>
              <a:avLst/>
              <a:gdLst>
                <a:gd name="T0" fmla="*/ 32 w 36"/>
                <a:gd name="T1" fmla="*/ 23 h 36"/>
                <a:gd name="T2" fmla="*/ 35 w 36"/>
                <a:gd name="T3" fmla="*/ 22 h 36"/>
                <a:gd name="T4" fmla="*/ 35 w 36"/>
                <a:gd name="T5" fmla="*/ 29 h 36"/>
                <a:gd name="T6" fmla="*/ 35 w 36"/>
                <a:gd name="T7" fmla="*/ 34 h 36"/>
                <a:gd name="T8" fmla="*/ 34 w 36"/>
                <a:gd name="T9" fmla="*/ 35 h 36"/>
                <a:gd name="T10" fmla="*/ 29 w 36"/>
                <a:gd name="T11" fmla="*/ 36 h 36"/>
                <a:gd name="T12" fmla="*/ 27 w 36"/>
                <a:gd name="T13" fmla="*/ 32 h 36"/>
                <a:gd name="T14" fmla="*/ 27 w 36"/>
                <a:gd name="T15" fmla="*/ 31 h 36"/>
                <a:gd name="T16" fmla="*/ 30 w 36"/>
                <a:gd name="T17" fmla="*/ 29 h 36"/>
                <a:gd name="T18" fmla="*/ 27 w 36"/>
                <a:gd name="T19" fmla="*/ 25 h 36"/>
                <a:gd name="T20" fmla="*/ 27 w 36"/>
                <a:gd name="T21" fmla="*/ 26 h 36"/>
                <a:gd name="T22" fmla="*/ 27 w 36"/>
                <a:gd name="T23" fmla="*/ 27 h 36"/>
                <a:gd name="T24" fmla="*/ 24 w 36"/>
                <a:gd name="T25" fmla="*/ 33 h 36"/>
                <a:gd name="T26" fmla="*/ 21 w 36"/>
                <a:gd name="T27" fmla="*/ 35 h 36"/>
                <a:gd name="T28" fmla="*/ 19 w 36"/>
                <a:gd name="T29" fmla="*/ 35 h 36"/>
                <a:gd name="T30" fmla="*/ 15 w 36"/>
                <a:gd name="T31" fmla="*/ 35 h 36"/>
                <a:gd name="T32" fmla="*/ 15 w 36"/>
                <a:gd name="T33" fmla="*/ 32 h 36"/>
                <a:gd name="T34" fmla="*/ 15 w 36"/>
                <a:gd name="T35" fmla="*/ 30 h 36"/>
                <a:gd name="T36" fmla="*/ 21 w 36"/>
                <a:gd name="T37" fmla="*/ 30 h 36"/>
                <a:gd name="T38" fmla="*/ 20 w 36"/>
                <a:gd name="T39" fmla="*/ 22 h 36"/>
                <a:gd name="T40" fmla="*/ 18 w 36"/>
                <a:gd name="T41" fmla="*/ 22 h 36"/>
                <a:gd name="T42" fmla="*/ 18 w 36"/>
                <a:gd name="T43" fmla="*/ 23 h 36"/>
                <a:gd name="T44" fmla="*/ 15 w 36"/>
                <a:gd name="T45" fmla="*/ 26 h 36"/>
                <a:gd name="T46" fmla="*/ 13 w 36"/>
                <a:gd name="T47" fmla="*/ 29 h 36"/>
                <a:gd name="T48" fmla="*/ 9 w 36"/>
                <a:gd name="T49" fmla="*/ 34 h 36"/>
                <a:gd name="T50" fmla="*/ 7 w 36"/>
                <a:gd name="T51" fmla="*/ 34 h 36"/>
                <a:gd name="T52" fmla="*/ 2 w 36"/>
                <a:gd name="T53" fmla="*/ 36 h 36"/>
                <a:gd name="T54" fmla="*/ 3 w 36"/>
                <a:gd name="T55" fmla="*/ 32 h 36"/>
                <a:gd name="T56" fmla="*/ 2 w 36"/>
                <a:gd name="T57" fmla="*/ 29 h 36"/>
                <a:gd name="T58" fmla="*/ 7 w 36"/>
                <a:gd name="T59" fmla="*/ 28 h 36"/>
                <a:gd name="T60" fmla="*/ 9 w 36"/>
                <a:gd name="T61" fmla="*/ 22 h 36"/>
                <a:gd name="T62" fmla="*/ 7 w 36"/>
                <a:gd name="T63" fmla="*/ 25 h 36"/>
                <a:gd name="T64" fmla="*/ 2 w 36"/>
                <a:gd name="T65" fmla="*/ 17 h 36"/>
                <a:gd name="T66" fmla="*/ 1 w 36"/>
                <a:gd name="T67" fmla="*/ 11 h 36"/>
                <a:gd name="T68" fmla="*/ 1 w 36"/>
                <a:gd name="T69" fmla="*/ 8 h 36"/>
                <a:gd name="T70" fmla="*/ 2 w 36"/>
                <a:gd name="T71" fmla="*/ 4 h 36"/>
                <a:gd name="T72" fmla="*/ 1 w 36"/>
                <a:gd name="T73" fmla="*/ 1 h 36"/>
                <a:gd name="T74" fmla="*/ 8 w 36"/>
                <a:gd name="T75" fmla="*/ 10 h 36"/>
                <a:gd name="T76" fmla="*/ 7 w 36"/>
                <a:gd name="T77" fmla="*/ 17 h 36"/>
                <a:gd name="T78" fmla="*/ 10 w 36"/>
                <a:gd name="T79" fmla="*/ 14 h 36"/>
                <a:gd name="T80" fmla="*/ 10 w 36"/>
                <a:gd name="T81" fmla="*/ 10 h 36"/>
                <a:gd name="T82" fmla="*/ 9 w 36"/>
                <a:gd name="T83" fmla="*/ 4 h 36"/>
                <a:gd name="T84" fmla="*/ 11 w 36"/>
                <a:gd name="T85" fmla="*/ 1 h 36"/>
                <a:gd name="T86" fmla="*/ 13 w 36"/>
                <a:gd name="T87" fmla="*/ 1 h 36"/>
                <a:gd name="T88" fmla="*/ 14 w 36"/>
                <a:gd name="T89" fmla="*/ 0 h 36"/>
                <a:gd name="T90" fmla="*/ 16 w 36"/>
                <a:gd name="T91" fmla="*/ 2 h 36"/>
                <a:gd name="T92" fmla="*/ 17 w 36"/>
                <a:gd name="T93" fmla="*/ 1 h 36"/>
                <a:gd name="T94" fmla="*/ 18 w 36"/>
                <a:gd name="T95" fmla="*/ 4 h 36"/>
                <a:gd name="T96" fmla="*/ 18 w 36"/>
                <a:gd name="T97" fmla="*/ 10 h 36"/>
                <a:gd name="T98" fmla="*/ 31 w 36"/>
                <a:gd name="T99" fmla="*/ 16 h 36"/>
                <a:gd name="T100" fmla="*/ 20 w 36"/>
                <a:gd name="T101" fmla="*/ 6 h 36"/>
                <a:gd name="T102" fmla="*/ 31 w 36"/>
                <a:gd name="T103" fmla="*/ 2 h 36"/>
                <a:gd name="T104" fmla="*/ 35 w 36"/>
                <a:gd name="T105" fmla="*/ 4 h 36"/>
                <a:gd name="T106" fmla="*/ 24 w 36"/>
                <a:gd name="T107" fmla="*/ 5 h 36"/>
                <a:gd name="T108" fmla="*/ 31 w 36"/>
                <a:gd name="T109" fmla="*/ 1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6" h="36">
                  <a:moveTo>
                    <a:pt x="30" y="19"/>
                  </a:moveTo>
                  <a:cubicBezTo>
                    <a:pt x="30" y="19"/>
                    <a:pt x="30" y="19"/>
                    <a:pt x="30" y="19"/>
                  </a:cubicBezTo>
                  <a:cubicBezTo>
                    <a:pt x="31" y="20"/>
                    <a:pt x="31" y="20"/>
                    <a:pt x="31" y="20"/>
                  </a:cubicBezTo>
                  <a:cubicBezTo>
                    <a:pt x="31" y="22"/>
                    <a:pt x="32" y="23"/>
                    <a:pt x="32" y="23"/>
                  </a:cubicBezTo>
                  <a:cubicBezTo>
                    <a:pt x="33" y="23"/>
                    <a:pt x="33" y="23"/>
                    <a:pt x="34" y="22"/>
                  </a:cubicBezTo>
                  <a:cubicBezTo>
                    <a:pt x="34" y="21"/>
                    <a:pt x="34" y="21"/>
                    <a:pt x="34" y="21"/>
                  </a:cubicBezTo>
                  <a:cubicBezTo>
                    <a:pt x="34" y="21"/>
                    <a:pt x="34" y="21"/>
                    <a:pt x="34" y="21"/>
                  </a:cubicBezTo>
                  <a:cubicBezTo>
                    <a:pt x="35" y="21"/>
                    <a:pt x="35" y="22"/>
                    <a:pt x="35" y="22"/>
                  </a:cubicBezTo>
                  <a:cubicBezTo>
                    <a:pt x="35" y="23"/>
                    <a:pt x="35" y="23"/>
                    <a:pt x="35" y="24"/>
                  </a:cubicBezTo>
                  <a:cubicBezTo>
                    <a:pt x="35" y="25"/>
                    <a:pt x="35" y="25"/>
                    <a:pt x="35" y="26"/>
                  </a:cubicBezTo>
                  <a:cubicBezTo>
                    <a:pt x="35" y="26"/>
                    <a:pt x="35" y="26"/>
                    <a:pt x="35" y="27"/>
                  </a:cubicBezTo>
                  <a:cubicBezTo>
                    <a:pt x="35" y="27"/>
                    <a:pt x="35" y="28"/>
                    <a:pt x="35" y="29"/>
                  </a:cubicBezTo>
                  <a:cubicBezTo>
                    <a:pt x="35" y="30"/>
                    <a:pt x="35" y="30"/>
                    <a:pt x="35" y="31"/>
                  </a:cubicBezTo>
                  <a:cubicBezTo>
                    <a:pt x="35" y="31"/>
                    <a:pt x="35" y="32"/>
                    <a:pt x="35" y="32"/>
                  </a:cubicBezTo>
                  <a:cubicBezTo>
                    <a:pt x="35" y="32"/>
                    <a:pt x="35" y="33"/>
                    <a:pt x="35" y="33"/>
                  </a:cubicBezTo>
                  <a:cubicBezTo>
                    <a:pt x="35" y="34"/>
                    <a:pt x="35" y="34"/>
                    <a:pt x="35" y="34"/>
                  </a:cubicBezTo>
                  <a:cubicBezTo>
                    <a:pt x="35" y="35"/>
                    <a:pt x="35" y="35"/>
                    <a:pt x="35" y="35"/>
                  </a:cubicBezTo>
                  <a:cubicBezTo>
                    <a:pt x="35" y="35"/>
                    <a:pt x="35" y="35"/>
                    <a:pt x="35" y="35"/>
                  </a:cubicBezTo>
                  <a:cubicBezTo>
                    <a:pt x="35" y="35"/>
                    <a:pt x="35" y="35"/>
                    <a:pt x="35" y="35"/>
                  </a:cubicBezTo>
                  <a:cubicBezTo>
                    <a:pt x="34" y="35"/>
                    <a:pt x="34" y="35"/>
                    <a:pt x="34" y="35"/>
                  </a:cubicBezTo>
                  <a:cubicBezTo>
                    <a:pt x="33" y="35"/>
                    <a:pt x="33" y="35"/>
                    <a:pt x="33" y="35"/>
                  </a:cubicBezTo>
                  <a:cubicBezTo>
                    <a:pt x="33" y="35"/>
                    <a:pt x="33" y="35"/>
                    <a:pt x="32" y="34"/>
                  </a:cubicBezTo>
                  <a:cubicBezTo>
                    <a:pt x="32" y="35"/>
                    <a:pt x="32" y="35"/>
                    <a:pt x="30" y="35"/>
                  </a:cubicBezTo>
                  <a:cubicBezTo>
                    <a:pt x="29" y="35"/>
                    <a:pt x="29" y="36"/>
                    <a:pt x="29" y="36"/>
                  </a:cubicBezTo>
                  <a:cubicBezTo>
                    <a:pt x="29" y="36"/>
                    <a:pt x="29" y="36"/>
                    <a:pt x="29" y="36"/>
                  </a:cubicBezTo>
                  <a:cubicBezTo>
                    <a:pt x="28" y="36"/>
                    <a:pt x="28" y="35"/>
                    <a:pt x="28" y="34"/>
                  </a:cubicBezTo>
                  <a:cubicBezTo>
                    <a:pt x="28" y="34"/>
                    <a:pt x="28" y="33"/>
                    <a:pt x="28" y="33"/>
                  </a:cubicBezTo>
                  <a:cubicBezTo>
                    <a:pt x="28" y="32"/>
                    <a:pt x="27" y="32"/>
                    <a:pt x="27" y="32"/>
                  </a:cubicBezTo>
                  <a:cubicBezTo>
                    <a:pt x="27" y="32"/>
                    <a:pt x="27" y="32"/>
                    <a:pt x="27" y="32"/>
                  </a:cubicBezTo>
                  <a:cubicBezTo>
                    <a:pt x="26" y="32"/>
                    <a:pt x="26" y="32"/>
                    <a:pt x="26" y="32"/>
                  </a:cubicBezTo>
                  <a:cubicBezTo>
                    <a:pt x="26" y="32"/>
                    <a:pt x="26" y="32"/>
                    <a:pt x="26" y="32"/>
                  </a:cubicBezTo>
                  <a:cubicBezTo>
                    <a:pt x="26" y="32"/>
                    <a:pt x="26" y="31"/>
                    <a:pt x="27" y="31"/>
                  </a:cubicBezTo>
                  <a:cubicBezTo>
                    <a:pt x="27" y="30"/>
                    <a:pt x="27" y="30"/>
                    <a:pt x="27" y="30"/>
                  </a:cubicBezTo>
                  <a:cubicBezTo>
                    <a:pt x="27" y="30"/>
                    <a:pt x="27" y="30"/>
                    <a:pt x="28" y="29"/>
                  </a:cubicBezTo>
                  <a:cubicBezTo>
                    <a:pt x="28" y="29"/>
                    <a:pt x="28" y="29"/>
                    <a:pt x="29" y="29"/>
                  </a:cubicBezTo>
                  <a:cubicBezTo>
                    <a:pt x="30" y="29"/>
                    <a:pt x="30" y="29"/>
                    <a:pt x="30" y="29"/>
                  </a:cubicBezTo>
                  <a:cubicBezTo>
                    <a:pt x="31" y="28"/>
                    <a:pt x="31" y="28"/>
                    <a:pt x="31" y="28"/>
                  </a:cubicBezTo>
                  <a:cubicBezTo>
                    <a:pt x="31" y="27"/>
                    <a:pt x="31" y="27"/>
                    <a:pt x="30" y="27"/>
                  </a:cubicBezTo>
                  <a:cubicBezTo>
                    <a:pt x="28" y="26"/>
                    <a:pt x="28" y="26"/>
                    <a:pt x="28" y="26"/>
                  </a:cubicBezTo>
                  <a:cubicBezTo>
                    <a:pt x="28" y="26"/>
                    <a:pt x="28" y="26"/>
                    <a:pt x="27" y="25"/>
                  </a:cubicBezTo>
                  <a:cubicBezTo>
                    <a:pt x="26" y="25"/>
                    <a:pt x="26" y="25"/>
                    <a:pt x="26" y="25"/>
                  </a:cubicBezTo>
                  <a:cubicBezTo>
                    <a:pt x="26" y="25"/>
                    <a:pt x="25" y="25"/>
                    <a:pt x="25" y="25"/>
                  </a:cubicBezTo>
                  <a:cubicBezTo>
                    <a:pt x="25" y="26"/>
                    <a:pt x="26" y="26"/>
                    <a:pt x="26" y="26"/>
                  </a:cubicBezTo>
                  <a:cubicBezTo>
                    <a:pt x="27" y="26"/>
                    <a:pt x="27" y="26"/>
                    <a:pt x="27" y="26"/>
                  </a:cubicBezTo>
                  <a:cubicBezTo>
                    <a:pt x="27" y="26"/>
                    <a:pt x="27" y="26"/>
                    <a:pt x="27" y="26"/>
                  </a:cubicBezTo>
                  <a:cubicBezTo>
                    <a:pt x="27" y="26"/>
                    <a:pt x="27" y="26"/>
                    <a:pt x="27" y="27"/>
                  </a:cubicBezTo>
                  <a:cubicBezTo>
                    <a:pt x="27" y="27"/>
                    <a:pt x="27" y="27"/>
                    <a:pt x="27" y="27"/>
                  </a:cubicBezTo>
                  <a:cubicBezTo>
                    <a:pt x="27" y="27"/>
                    <a:pt x="27" y="27"/>
                    <a:pt x="27" y="27"/>
                  </a:cubicBezTo>
                  <a:cubicBezTo>
                    <a:pt x="27" y="28"/>
                    <a:pt x="27" y="28"/>
                    <a:pt x="26" y="29"/>
                  </a:cubicBezTo>
                  <a:cubicBezTo>
                    <a:pt x="26" y="30"/>
                    <a:pt x="26" y="30"/>
                    <a:pt x="26" y="30"/>
                  </a:cubicBezTo>
                  <a:cubicBezTo>
                    <a:pt x="26" y="31"/>
                    <a:pt x="25" y="32"/>
                    <a:pt x="24" y="32"/>
                  </a:cubicBezTo>
                  <a:cubicBezTo>
                    <a:pt x="24" y="33"/>
                    <a:pt x="24" y="33"/>
                    <a:pt x="24" y="33"/>
                  </a:cubicBezTo>
                  <a:cubicBezTo>
                    <a:pt x="24" y="33"/>
                    <a:pt x="24" y="33"/>
                    <a:pt x="23" y="33"/>
                  </a:cubicBezTo>
                  <a:cubicBezTo>
                    <a:pt x="23" y="33"/>
                    <a:pt x="23" y="34"/>
                    <a:pt x="23" y="34"/>
                  </a:cubicBezTo>
                  <a:cubicBezTo>
                    <a:pt x="22" y="34"/>
                    <a:pt x="22" y="35"/>
                    <a:pt x="22" y="35"/>
                  </a:cubicBezTo>
                  <a:cubicBezTo>
                    <a:pt x="21" y="35"/>
                    <a:pt x="21" y="35"/>
                    <a:pt x="21" y="35"/>
                  </a:cubicBezTo>
                  <a:cubicBezTo>
                    <a:pt x="21" y="36"/>
                    <a:pt x="21" y="36"/>
                    <a:pt x="21" y="36"/>
                  </a:cubicBezTo>
                  <a:cubicBezTo>
                    <a:pt x="21" y="36"/>
                    <a:pt x="21" y="36"/>
                    <a:pt x="21" y="36"/>
                  </a:cubicBezTo>
                  <a:cubicBezTo>
                    <a:pt x="20" y="36"/>
                    <a:pt x="20" y="36"/>
                    <a:pt x="20" y="35"/>
                  </a:cubicBezTo>
                  <a:cubicBezTo>
                    <a:pt x="20" y="35"/>
                    <a:pt x="20" y="35"/>
                    <a:pt x="19" y="35"/>
                  </a:cubicBezTo>
                  <a:cubicBezTo>
                    <a:pt x="19" y="35"/>
                    <a:pt x="19" y="35"/>
                    <a:pt x="19" y="35"/>
                  </a:cubicBezTo>
                  <a:cubicBezTo>
                    <a:pt x="18" y="35"/>
                    <a:pt x="18" y="35"/>
                    <a:pt x="18" y="35"/>
                  </a:cubicBezTo>
                  <a:cubicBezTo>
                    <a:pt x="17" y="35"/>
                    <a:pt x="17" y="35"/>
                    <a:pt x="17" y="35"/>
                  </a:cubicBezTo>
                  <a:cubicBezTo>
                    <a:pt x="16" y="35"/>
                    <a:pt x="15" y="35"/>
                    <a:pt x="15" y="35"/>
                  </a:cubicBezTo>
                  <a:cubicBezTo>
                    <a:pt x="15" y="35"/>
                    <a:pt x="15" y="35"/>
                    <a:pt x="15" y="35"/>
                  </a:cubicBezTo>
                  <a:cubicBezTo>
                    <a:pt x="15" y="35"/>
                    <a:pt x="15" y="35"/>
                    <a:pt x="15" y="35"/>
                  </a:cubicBezTo>
                  <a:cubicBezTo>
                    <a:pt x="14" y="35"/>
                    <a:pt x="14" y="35"/>
                    <a:pt x="14" y="35"/>
                  </a:cubicBezTo>
                  <a:cubicBezTo>
                    <a:pt x="14" y="34"/>
                    <a:pt x="15" y="33"/>
                    <a:pt x="15" y="32"/>
                  </a:cubicBezTo>
                  <a:cubicBezTo>
                    <a:pt x="16" y="32"/>
                    <a:pt x="16" y="31"/>
                    <a:pt x="16" y="31"/>
                  </a:cubicBezTo>
                  <a:cubicBezTo>
                    <a:pt x="16" y="31"/>
                    <a:pt x="16" y="30"/>
                    <a:pt x="15" y="30"/>
                  </a:cubicBezTo>
                  <a:cubicBezTo>
                    <a:pt x="15" y="30"/>
                    <a:pt x="15" y="30"/>
                    <a:pt x="15" y="30"/>
                  </a:cubicBezTo>
                  <a:cubicBezTo>
                    <a:pt x="15" y="30"/>
                    <a:pt x="15" y="30"/>
                    <a:pt x="15" y="30"/>
                  </a:cubicBezTo>
                  <a:cubicBezTo>
                    <a:pt x="15" y="29"/>
                    <a:pt x="15" y="29"/>
                    <a:pt x="16" y="29"/>
                  </a:cubicBezTo>
                  <a:cubicBezTo>
                    <a:pt x="16" y="29"/>
                    <a:pt x="17" y="28"/>
                    <a:pt x="17" y="28"/>
                  </a:cubicBezTo>
                  <a:cubicBezTo>
                    <a:pt x="18" y="28"/>
                    <a:pt x="19" y="29"/>
                    <a:pt x="19" y="29"/>
                  </a:cubicBezTo>
                  <a:cubicBezTo>
                    <a:pt x="20" y="30"/>
                    <a:pt x="20" y="30"/>
                    <a:pt x="21" y="30"/>
                  </a:cubicBezTo>
                  <a:cubicBezTo>
                    <a:pt x="22" y="30"/>
                    <a:pt x="22" y="29"/>
                    <a:pt x="22" y="29"/>
                  </a:cubicBezTo>
                  <a:cubicBezTo>
                    <a:pt x="22" y="28"/>
                    <a:pt x="22" y="28"/>
                    <a:pt x="21" y="27"/>
                  </a:cubicBezTo>
                  <a:cubicBezTo>
                    <a:pt x="20" y="26"/>
                    <a:pt x="20" y="25"/>
                    <a:pt x="20" y="24"/>
                  </a:cubicBezTo>
                  <a:cubicBezTo>
                    <a:pt x="20" y="23"/>
                    <a:pt x="20" y="23"/>
                    <a:pt x="20" y="22"/>
                  </a:cubicBezTo>
                  <a:cubicBezTo>
                    <a:pt x="21" y="22"/>
                    <a:pt x="21" y="22"/>
                    <a:pt x="21" y="22"/>
                  </a:cubicBezTo>
                  <a:cubicBezTo>
                    <a:pt x="21" y="22"/>
                    <a:pt x="21" y="22"/>
                    <a:pt x="21" y="22"/>
                  </a:cubicBezTo>
                  <a:cubicBezTo>
                    <a:pt x="21" y="21"/>
                    <a:pt x="21" y="21"/>
                    <a:pt x="20" y="21"/>
                  </a:cubicBezTo>
                  <a:cubicBezTo>
                    <a:pt x="20" y="21"/>
                    <a:pt x="19" y="22"/>
                    <a:pt x="18" y="22"/>
                  </a:cubicBezTo>
                  <a:cubicBezTo>
                    <a:pt x="17" y="22"/>
                    <a:pt x="17" y="23"/>
                    <a:pt x="17" y="23"/>
                  </a:cubicBezTo>
                  <a:cubicBezTo>
                    <a:pt x="17" y="23"/>
                    <a:pt x="17" y="23"/>
                    <a:pt x="17" y="23"/>
                  </a:cubicBezTo>
                  <a:cubicBezTo>
                    <a:pt x="18" y="23"/>
                    <a:pt x="18" y="23"/>
                    <a:pt x="18" y="23"/>
                  </a:cubicBezTo>
                  <a:cubicBezTo>
                    <a:pt x="18" y="23"/>
                    <a:pt x="18" y="23"/>
                    <a:pt x="18" y="23"/>
                  </a:cubicBezTo>
                  <a:cubicBezTo>
                    <a:pt x="18" y="23"/>
                    <a:pt x="18" y="24"/>
                    <a:pt x="18" y="24"/>
                  </a:cubicBezTo>
                  <a:cubicBezTo>
                    <a:pt x="17" y="25"/>
                    <a:pt x="17" y="25"/>
                    <a:pt x="17" y="25"/>
                  </a:cubicBezTo>
                  <a:cubicBezTo>
                    <a:pt x="17" y="25"/>
                    <a:pt x="16" y="26"/>
                    <a:pt x="16" y="26"/>
                  </a:cubicBezTo>
                  <a:cubicBezTo>
                    <a:pt x="15" y="26"/>
                    <a:pt x="15" y="26"/>
                    <a:pt x="15" y="26"/>
                  </a:cubicBezTo>
                  <a:cubicBezTo>
                    <a:pt x="15" y="26"/>
                    <a:pt x="15" y="27"/>
                    <a:pt x="15" y="27"/>
                  </a:cubicBezTo>
                  <a:cubicBezTo>
                    <a:pt x="15" y="27"/>
                    <a:pt x="14" y="28"/>
                    <a:pt x="13" y="28"/>
                  </a:cubicBezTo>
                  <a:cubicBezTo>
                    <a:pt x="13" y="29"/>
                    <a:pt x="13" y="29"/>
                    <a:pt x="13" y="29"/>
                  </a:cubicBezTo>
                  <a:cubicBezTo>
                    <a:pt x="13" y="29"/>
                    <a:pt x="13" y="29"/>
                    <a:pt x="13" y="29"/>
                  </a:cubicBezTo>
                  <a:cubicBezTo>
                    <a:pt x="13" y="29"/>
                    <a:pt x="12" y="30"/>
                    <a:pt x="12" y="30"/>
                  </a:cubicBezTo>
                  <a:cubicBezTo>
                    <a:pt x="12" y="31"/>
                    <a:pt x="12" y="31"/>
                    <a:pt x="11" y="31"/>
                  </a:cubicBezTo>
                  <a:cubicBezTo>
                    <a:pt x="10" y="32"/>
                    <a:pt x="10" y="32"/>
                    <a:pt x="10" y="32"/>
                  </a:cubicBezTo>
                  <a:cubicBezTo>
                    <a:pt x="10" y="32"/>
                    <a:pt x="10" y="33"/>
                    <a:pt x="9" y="34"/>
                  </a:cubicBezTo>
                  <a:cubicBezTo>
                    <a:pt x="9" y="35"/>
                    <a:pt x="9" y="35"/>
                    <a:pt x="9" y="35"/>
                  </a:cubicBezTo>
                  <a:cubicBezTo>
                    <a:pt x="9" y="35"/>
                    <a:pt x="9" y="35"/>
                    <a:pt x="9" y="35"/>
                  </a:cubicBezTo>
                  <a:cubicBezTo>
                    <a:pt x="8" y="34"/>
                    <a:pt x="7" y="34"/>
                    <a:pt x="7" y="34"/>
                  </a:cubicBezTo>
                  <a:cubicBezTo>
                    <a:pt x="7" y="34"/>
                    <a:pt x="7" y="34"/>
                    <a:pt x="7" y="34"/>
                  </a:cubicBezTo>
                  <a:cubicBezTo>
                    <a:pt x="6" y="34"/>
                    <a:pt x="6" y="34"/>
                    <a:pt x="6" y="34"/>
                  </a:cubicBezTo>
                  <a:cubicBezTo>
                    <a:pt x="4" y="35"/>
                    <a:pt x="4" y="35"/>
                    <a:pt x="4" y="35"/>
                  </a:cubicBezTo>
                  <a:cubicBezTo>
                    <a:pt x="3" y="35"/>
                    <a:pt x="3" y="35"/>
                    <a:pt x="3" y="36"/>
                  </a:cubicBezTo>
                  <a:cubicBezTo>
                    <a:pt x="2" y="36"/>
                    <a:pt x="2" y="36"/>
                    <a:pt x="2" y="36"/>
                  </a:cubicBezTo>
                  <a:cubicBezTo>
                    <a:pt x="2" y="36"/>
                    <a:pt x="2" y="36"/>
                    <a:pt x="2" y="36"/>
                  </a:cubicBezTo>
                  <a:cubicBezTo>
                    <a:pt x="2" y="35"/>
                    <a:pt x="2" y="35"/>
                    <a:pt x="2" y="35"/>
                  </a:cubicBezTo>
                  <a:cubicBezTo>
                    <a:pt x="2" y="34"/>
                    <a:pt x="2" y="34"/>
                    <a:pt x="2" y="34"/>
                  </a:cubicBezTo>
                  <a:cubicBezTo>
                    <a:pt x="2" y="33"/>
                    <a:pt x="3" y="33"/>
                    <a:pt x="3" y="32"/>
                  </a:cubicBezTo>
                  <a:cubicBezTo>
                    <a:pt x="4" y="31"/>
                    <a:pt x="4" y="31"/>
                    <a:pt x="4" y="31"/>
                  </a:cubicBezTo>
                  <a:cubicBezTo>
                    <a:pt x="4" y="31"/>
                    <a:pt x="4" y="31"/>
                    <a:pt x="4" y="30"/>
                  </a:cubicBezTo>
                  <a:cubicBezTo>
                    <a:pt x="4" y="30"/>
                    <a:pt x="3" y="29"/>
                    <a:pt x="2" y="29"/>
                  </a:cubicBezTo>
                  <a:cubicBezTo>
                    <a:pt x="2" y="29"/>
                    <a:pt x="2" y="29"/>
                    <a:pt x="2" y="29"/>
                  </a:cubicBezTo>
                  <a:cubicBezTo>
                    <a:pt x="2" y="28"/>
                    <a:pt x="2" y="28"/>
                    <a:pt x="2" y="28"/>
                  </a:cubicBezTo>
                  <a:cubicBezTo>
                    <a:pt x="3" y="27"/>
                    <a:pt x="4" y="27"/>
                    <a:pt x="4" y="27"/>
                  </a:cubicBezTo>
                  <a:cubicBezTo>
                    <a:pt x="5" y="27"/>
                    <a:pt x="5" y="27"/>
                    <a:pt x="6" y="27"/>
                  </a:cubicBezTo>
                  <a:cubicBezTo>
                    <a:pt x="7" y="28"/>
                    <a:pt x="7" y="28"/>
                    <a:pt x="7" y="28"/>
                  </a:cubicBezTo>
                  <a:cubicBezTo>
                    <a:pt x="7" y="28"/>
                    <a:pt x="7" y="28"/>
                    <a:pt x="7" y="28"/>
                  </a:cubicBezTo>
                  <a:cubicBezTo>
                    <a:pt x="8" y="28"/>
                    <a:pt x="9" y="27"/>
                    <a:pt x="10" y="25"/>
                  </a:cubicBezTo>
                  <a:cubicBezTo>
                    <a:pt x="10" y="25"/>
                    <a:pt x="11" y="24"/>
                    <a:pt x="11" y="24"/>
                  </a:cubicBezTo>
                  <a:cubicBezTo>
                    <a:pt x="11" y="23"/>
                    <a:pt x="10" y="22"/>
                    <a:pt x="9" y="22"/>
                  </a:cubicBezTo>
                  <a:cubicBezTo>
                    <a:pt x="9" y="22"/>
                    <a:pt x="8" y="23"/>
                    <a:pt x="8" y="23"/>
                  </a:cubicBezTo>
                  <a:cubicBezTo>
                    <a:pt x="8" y="23"/>
                    <a:pt x="7" y="24"/>
                    <a:pt x="7" y="24"/>
                  </a:cubicBezTo>
                  <a:cubicBezTo>
                    <a:pt x="7" y="24"/>
                    <a:pt x="7" y="24"/>
                    <a:pt x="7" y="24"/>
                  </a:cubicBezTo>
                  <a:cubicBezTo>
                    <a:pt x="7" y="25"/>
                    <a:pt x="7" y="25"/>
                    <a:pt x="7" y="25"/>
                  </a:cubicBezTo>
                  <a:cubicBezTo>
                    <a:pt x="7" y="25"/>
                    <a:pt x="7" y="25"/>
                    <a:pt x="7" y="25"/>
                  </a:cubicBezTo>
                  <a:cubicBezTo>
                    <a:pt x="7" y="25"/>
                    <a:pt x="6" y="25"/>
                    <a:pt x="5" y="23"/>
                  </a:cubicBezTo>
                  <a:cubicBezTo>
                    <a:pt x="4" y="22"/>
                    <a:pt x="4" y="21"/>
                    <a:pt x="4" y="20"/>
                  </a:cubicBezTo>
                  <a:cubicBezTo>
                    <a:pt x="3" y="18"/>
                    <a:pt x="2" y="18"/>
                    <a:pt x="2" y="17"/>
                  </a:cubicBezTo>
                  <a:cubicBezTo>
                    <a:pt x="2" y="16"/>
                    <a:pt x="2" y="16"/>
                    <a:pt x="2" y="16"/>
                  </a:cubicBezTo>
                  <a:cubicBezTo>
                    <a:pt x="2" y="15"/>
                    <a:pt x="1" y="15"/>
                    <a:pt x="1" y="14"/>
                  </a:cubicBezTo>
                  <a:cubicBezTo>
                    <a:pt x="1" y="13"/>
                    <a:pt x="1" y="13"/>
                    <a:pt x="2" y="13"/>
                  </a:cubicBezTo>
                  <a:cubicBezTo>
                    <a:pt x="1" y="12"/>
                    <a:pt x="1" y="12"/>
                    <a:pt x="1" y="11"/>
                  </a:cubicBezTo>
                  <a:cubicBezTo>
                    <a:pt x="1" y="11"/>
                    <a:pt x="1" y="11"/>
                    <a:pt x="1" y="11"/>
                  </a:cubicBezTo>
                  <a:cubicBezTo>
                    <a:pt x="1" y="10"/>
                    <a:pt x="0" y="10"/>
                    <a:pt x="0" y="9"/>
                  </a:cubicBezTo>
                  <a:cubicBezTo>
                    <a:pt x="0" y="9"/>
                    <a:pt x="0" y="9"/>
                    <a:pt x="0" y="9"/>
                  </a:cubicBezTo>
                  <a:cubicBezTo>
                    <a:pt x="0" y="8"/>
                    <a:pt x="0" y="8"/>
                    <a:pt x="1" y="8"/>
                  </a:cubicBezTo>
                  <a:cubicBezTo>
                    <a:pt x="1" y="8"/>
                    <a:pt x="1" y="7"/>
                    <a:pt x="1" y="7"/>
                  </a:cubicBezTo>
                  <a:cubicBezTo>
                    <a:pt x="1" y="7"/>
                    <a:pt x="1" y="7"/>
                    <a:pt x="1" y="6"/>
                  </a:cubicBezTo>
                  <a:cubicBezTo>
                    <a:pt x="2" y="5"/>
                    <a:pt x="2" y="5"/>
                    <a:pt x="2" y="5"/>
                  </a:cubicBezTo>
                  <a:cubicBezTo>
                    <a:pt x="2" y="5"/>
                    <a:pt x="2" y="4"/>
                    <a:pt x="2" y="4"/>
                  </a:cubicBezTo>
                  <a:cubicBezTo>
                    <a:pt x="2" y="4"/>
                    <a:pt x="2" y="4"/>
                    <a:pt x="2" y="3"/>
                  </a:cubicBezTo>
                  <a:cubicBezTo>
                    <a:pt x="1" y="3"/>
                    <a:pt x="1" y="2"/>
                    <a:pt x="1" y="2"/>
                  </a:cubicBezTo>
                  <a:cubicBezTo>
                    <a:pt x="1" y="2"/>
                    <a:pt x="1" y="2"/>
                    <a:pt x="1" y="2"/>
                  </a:cubicBezTo>
                  <a:cubicBezTo>
                    <a:pt x="1" y="2"/>
                    <a:pt x="1" y="1"/>
                    <a:pt x="1" y="1"/>
                  </a:cubicBezTo>
                  <a:cubicBezTo>
                    <a:pt x="2" y="1"/>
                    <a:pt x="2" y="2"/>
                    <a:pt x="3" y="3"/>
                  </a:cubicBezTo>
                  <a:cubicBezTo>
                    <a:pt x="5" y="4"/>
                    <a:pt x="6" y="5"/>
                    <a:pt x="6" y="7"/>
                  </a:cubicBezTo>
                  <a:cubicBezTo>
                    <a:pt x="6" y="7"/>
                    <a:pt x="6" y="7"/>
                    <a:pt x="6" y="8"/>
                  </a:cubicBezTo>
                  <a:cubicBezTo>
                    <a:pt x="7" y="8"/>
                    <a:pt x="8" y="9"/>
                    <a:pt x="8" y="10"/>
                  </a:cubicBezTo>
                  <a:cubicBezTo>
                    <a:pt x="8" y="11"/>
                    <a:pt x="7" y="12"/>
                    <a:pt x="7" y="12"/>
                  </a:cubicBezTo>
                  <a:cubicBezTo>
                    <a:pt x="6" y="13"/>
                    <a:pt x="6" y="13"/>
                    <a:pt x="6" y="13"/>
                  </a:cubicBezTo>
                  <a:cubicBezTo>
                    <a:pt x="6" y="14"/>
                    <a:pt x="6" y="14"/>
                    <a:pt x="6" y="15"/>
                  </a:cubicBezTo>
                  <a:cubicBezTo>
                    <a:pt x="6" y="15"/>
                    <a:pt x="6" y="16"/>
                    <a:pt x="7" y="17"/>
                  </a:cubicBezTo>
                  <a:cubicBezTo>
                    <a:pt x="7" y="18"/>
                    <a:pt x="8" y="18"/>
                    <a:pt x="8" y="18"/>
                  </a:cubicBezTo>
                  <a:cubicBezTo>
                    <a:pt x="9" y="18"/>
                    <a:pt x="10" y="16"/>
                    <a:pt x="10" y="15"/>
                  </a:cubicBezTo>
                  <a:cubicBezTo>
                    <a:pt x="10" y="14"/>
                    <a:pt x="10" y="14"/>
                    <a:pt x="10" y="14"/>
                  </a:cubicBezTo>
                  <a:cubicBezTo>
                    <a:pt x="10" y="14"/>
                    <a:pt x="10" y="14"/>
                    <a:pt x="10" y="14"/>
                  </a:cubicBezTo>
                  <a:cubicBezTo>
                    <a:pt x="10" y="13"/>
                    <a:pt x="10" y="13"/>
                    <a:pt x="10" y="13"/>
                  </a:cubicBezTo>
                  <a:cubicBezTo>
                    <a:pt x="10" y="12"/>
                    <a:pt x="10" y="12"/>
                    <a:pt x="10" y="12"/>
                  </a:cubicBezTo>
                  <a:cubicBezTo>
                    <a:pt x="10" y="11"/>
                    <a:pt x="10" y="11"/>
                    <a:pt x="10" y="11"/>
                  </a:cubicBezTo>
                  <a:cubicBezTo>
                    <a:pt x="10" y="10"/>
                    <a:pt x="10" y="10"/>
                    <a:pt x="10" y="10"/>
                  </a:cubicBezTo>
                  <a:cubicBezTo>
                    <a:pt x="10" y="10"/>
                    <a:pt x="10" y="10"/>
                    <a:pt x="10" y="10"/>
                  </a:cubicBezTo>
                  <a:cubicBezTo>
                    <a:pt x="9" y="9"/>
                    <a:pt x="9" y="9"/>
                    <a:pt x="9" y="9"/>
                  </a:cubicBezTo>
                  <a:cubicBezTo>
                    <a:pt x="8" y="8"/>
                    <a:pt x="7" y="6"/>
                    <a:pt x="7" y="6"/>
                  </a:cubicBezTo>
                  <a:cubicBezTo>
                    <a:pt x="7" y="5"/>
                    <a:pt x="8" y="4"/>
                    <a:pt x="9" y="4"/>
                  </a:cubicBezTo>
                  <a:cubicBezTo>
                    <a:pt x="9" y="4"/>
                    <a:pt x="9" y="4"/>
                    <a:pt x="10" y="4"/>
                  </a:cubicBezTo>
                  <a:cubicBezTo>
                    <a:pt x="10" y="4"/>
                    <a:pt x="10" y="4"/>
                    <a:pt x="10" y="4"/>
                  </a:cubicBezTo>
                  <a:cubicBezTo>
                    <a:pt x="10" y="2"/>
                    <a:pt x="10" y="1"/>
                    <a:pt x="10" y="1"/>
                  </a:cubicBezTo>
                  <a:cubicBezTo>
                    <a:pt x="11" y="1"/>
                    <a:pt x="11" y="1"/>
                    <a:pt x="11" y="1"/>
                  </a:cubicBezTo>
                  <a:cubicBezTo>
                    <a:pt x="11" y="2"/>
                    <a:pt x="11" y="2"/>
                    <a:pt x="11" y="2"/>
                  </a:cubicBezTo>
                  <a:cubicBezTo>
                    <a:pt x="12" y="2"/>
                    <a:pt x="12" y="2"/>
                    <a:pt x="12" y="2"/>
                  </a:cubicBezTo>
                  <a:cubicBezTo>
                    <a:pt x="12" y="2"/>
                    <a:pt x="12" y="2"/>
                    <a:pt x="12" y="2"/>
                  </a:cubicBezTo>
                  <a:cubicBezTo>
                    <a:pt x="12" y="2"/>
                    <a:pt x="12" y="2"/>
                    <a:pt x="13" y="1"/>
                  </a:cubicBezTo>
                  <a:cubicBezTo>
                    <a:pt x="13" y="1"/>
                    <a:pt x="13" y="1"/>
                    <a:pt x="13" y="1"/>
                  </a:cubicBezTo>
                  <a:cubicBezTo>
                    <a:pt x="13" y="0"/>
                    <a:pt x="13" y="0"/>
                    <a:pt x="13" y="0"/>
                  </a:cubicBezTo>
                  <a:cubicBezTo>
                    <a:pt x="13" y="0"/>
                    <a:pt x="14" y="0"/>
                    <a:pt x="14" y="0"/>
                  </a:cubicBezTo>
                  <a:cubicBezTo>
                    <a:pt x="14" y="0"/>
                    <a:pt x="14" y="0"/>
                    <a:pt x="14" y="0"/>
                  </a:cubicBezTo>
                  <a:cubicBezTo>
                    <a:pt x="14" y="0"/>
                    <a:pt x="14" y="0"/>
                    <a:pt x="14" y="0"/>
                  </a:cubicBezTo>
                  <a:cubicBezTo>
                    <a:pt x="14" y="0"/>
                    <a:pt x="14" y="0"/>
                    <a:pt x="15" y="1"/>
                  </a:cubicBezTo>
                  <a:cubicBezTo>
                    <a:pt x="15" y="1"/>
                    <a:pt x="15" y="1"/>
                    <a:pt x="15" y="1"/>
                  </a:cubicBezTo>
                  <a:cubicBezTo>
                    <a:pt x="15" y="1"/>
                    <a:pt x="15" y="2"/>
                    <a:pt x="16" y="2"/>
                  </a:cubicBezTo>
                  <a:cubicBezTo>
                    <a:pt x="16" y="2"/>
                    <a:pt x="16" y="2"/>
                    <a:pt x="16" y="2"/>
                  </a:cubicBezTo>
                  <a:cubicBezTo>
                    <a:pt x="16" y="2"/>
                    <a:pt x="16" y="2"/>
                    <a:pt x="16" y="2"/>
                  </a:cubicBezTo>
                  <a:cubicBezTo>
                    <a:pt x="17" y="1"/>
                    <a:pt x="17" y="1"/>
                    <a:pt x="17" y="1"/>
                  </a:cubicBezTo>
                  <a:cubicBezTo>
                    <a:pt x="17" y="1"/>
                    <a:pt x="17" y="1"/>
                    <a:pt x="17" y="1"/>
                  </a:cubicBezTo>
                  <a:cubicBezTo>
                    <a:pt x="17" y="1"/>
                    <a:pt x="17" y="1"/>
                    <a:pt x="17" y="1"/>
                  </a:cubicBezTo>
                  <a:cubicBezTo>
                    <a:pt x="17" y="2"/>
                    <a:pt x="18" y="2"/>
                    <a:pt x="18" y="2"/>
                  </a:cubicBezTo>
                  <a:cubicBezTo>
                    <a:pt x="18" y="3"/>
                    <a:pt x="18" y="3"/>
                    <a:pt x="18" y="3"/>
                  </a:cubicBezTo>
                  <a:cubicBezTo>
                    <a:pt x="18" y="4"/>
                    <a:pt x="18" y="4"/>
                    <a:pt x="18" y="4"/>
                  </a:cubicBezTo>
                  <a:cubicBezTo>
                    <a:pt x="18" y="4"/>
                    <a:pt x="18" y="4"/>
                    <a:pt x="18" y="4"/>
                  </a:cubicBezTo>
                  <a:cubicBezTo>
                    <a:pt x="19" y="4"/>
                    <a:pt x="20" y="5"/>
                    <a:pt x="20" y="6"/>
                  </a:cubicBezTo>
                  <a:cubicBezTo>
                    <a:pt x="20" y="7"/>
                    <a:pt x="19" y="8"/>
                    <a:pt x="18" y="9"/>
                  </a:cubicBezTo>
                  <a:cubicBezTo>
                    <a:pt x="18" y="10"/>
                    <a:pt x="18" y="10"/>
                    <a:pt x="18" y="10"/>
                  </a:cubicBezTo>
                  <a:cubicBezTo>
                    <a:pt x="18" y="13"/>
                    <a:pt x="19" y="14"/>
                    <a:pt x="23" y="14"/>
                  </a:cubicBezTo>
                  <a:cubicBezTo>
                    <a:pt x="25" y="14"/>
                    <a:pt x="25" y="14"/>
                    <a:pt x="25" y="14"/>
                  </a:cubicBezTo>
                  <a:cubicBezTo>
                    <a:pt x="26" y="14"/>
                    <a:pt x="27" y="15"/>
                    <a:pt x="29" y="15"/>
                  </a:cubicBezTo>
                  <a:cubicBezTo>
                    <a:pt x="30" y="16"/>
                    <a:pt x="31" y="16"/>
                    <a:pt x="31" y="16"/>
                  </a:cubicBezTo>
                  <a:cubicBezTo>
                    <a:pt x="31" y="16"/>
                    <a:pt x="32" y="16"/>
                    <a:pt x="32" y="16"/>
                  </a:cubicBezTo>
                  <a:cubicBezTo>
                    <a:pt x="32" y="15"/>
                    <a:pt x="32" y="15"/>
                    <a:pt x="32" y="15"/>
                  </a:cubicBezTo>
                  <a:cubicBezTo>
                    <a:pt x="32" y="15"/>
                    <a:pt x="31" y="14"/>
                    <a:pt x="28" y="14"/>
                  </a:cubicBezTo>
                  <a:cubicBezTo>
                    <a:pt x="23" y="12"/>
                    <a:pt x="20" y="10"/>
                    <a:pt x="20" y="6"/>
                  </a:cubicBezTo>
                  <a:cubicBezTo>
                    <a:pt x="20" y="3"/>
                    <a:pt x="23" y="1"/>
                    <a:pt x="26" y="1"/>
                  </a:cubicBezTo>
                  <a:cubicBezTo>
                    <a:pt x="27" y="1"/>
                    <a:pt x="28" y="1"/>
                    <a:pt x="29" y="1"/>
                  </a:cubicBezTo>
                  <a:cubicBezTo>
                    <a:pt x="31" y="2"/>
                    <a:pt x="31" y="2"/>
                    <a:pt x="31" y="2"/>
                  </a:cubicBezTo>
                  <a:cubicBezTo>
                    <a:pt x="31" y="2"/>
                    <a:pt x="31" y="2"/>
                    <a:pt x="31" y="2"/>
                  </a:cubicBezTo>
                  <a:cubicBezTo>
                    <a:pt x="32" y="2"/>
                    <a:pt x="32" y="2"/>
                    <a:pt x="32" y="1"/>
                  </a:cubicBezTo>
                  <a:cubicBezTo>
                    <a:pt x="32" y="0"/>
                    <a:pt x="32" y="0"/>
                    <a:pt x="32" y="0"/>
                  </a:cubicBezTo>
                  <a:cubicBezTo>
                    <a:pt x="33" y="0"/>
                    <a:pt x="33" y="1"/>
                    <a:pt x="34" y="2"/>
                  </a:cubicBezTo>
                  <a:cubicBezTo>
                    <a:pt x="35" y="2"/>
                    <a:pt x="35" y="3"/>
                    <a:pt x="35" y="4"/>
                  </a:cubicBezTo>
                  <a:cubicBezTo>
                    <a:pt x="35" y="5"/>
                    <a:pt x="35" y="5"/>
                    <a:pt x="34" y="6"/>
                  </a:cubicBezTo>
                  <a:cubicBezTo>
                    <a:pt x="33" y="7"/>
                    <a:pt x="32" y="7"/>
                    <a:pt x="31" y="7"/>
                  </a:cubicBezTo>
                  <a:cubicBezTo>
                    <a:pt x="30" y="7"/>
                    <a:pt x="28" y="7"/>
                    <a:pt x="26" y="5"/>
                  </a:cubicBezTo>
                  <a:cubicBezTo>
                    <a:pt x="25" y="5"/>
                    <a:pt x="25" y="5"/>
                    <a:pt x="24" y="5"/>
                  </a:cubicBezTo>
                  <a:cubicBezTo>
                    <a:pt x="24" y="5"/>
                    <a:pt x="23" y="5"/>
                    <a:pt x="23" y="6"/>
                  </a:cubicBezTo>
                  <a:cubicBezTo>
                    <a:pt x="23" y="6"/>
                    <a:pt x="24" y="7"/>
                    <a:pt x="25" y="7"/>
                  </a:cubicBezTo>
                  <a:cubicBezTo>
                    <a:pt x="26" y="7"/>
                    <a:pt x="27" y="8"/>
                    <a:pt x="27" y="8"/>
                  </a:cubicBezTo>
                  <a:cubicBezTo>
                    <a:pt x="29" y="9"/>
                    <a:pt x="30" y="9"/>
                    <a:pt x="31" y="10"/>
                  </a:cubicBezTo>
                  <a:cubicBezTo>
                    <a:pt x="34" y="11"/>
                    <a:pt x="36" y="13"/>
                    <a:pt x="36" y="15"/>
                  </a:cubicBezTo>
                  <a:cubicBezTo>
                    <a:pt x="36" y="17"/>
                    <a:pt x="34" y="19"/>
                    <a:pt x="32" y="19"/>
                  </a:cubicBezTo>
                  <a:cubicBezTo>
                    <a:pt x="31" y="19"/>
                    <a:pt x="31" y="19"/>
                    <a:pt x="30" y="19"/>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08" name="Freeform 61">
              <a:extLst>
                <a:ext uri="{FF2B5EF4-FFF2-40B4-BE49-F238E27FC236}">
                  <a16:creationId xmlns:a16="http://schemas.microsoft.com/office/drawing/2014/main" id="{D4B0FB78-7479-41AD-9720-2820C130093A}"/>
                </a:ext>
              </a:extLst>
            </p:cNvPr>
            <p:cNvSpPr>
              <a:spLocks/>
            </p:cNvSpPr>
            <p:nvPr userDrawn="1"/>
          </p:nvSpPr>
          <p:spPr bwMode="auto">
            <a:xfrm>
              <a:off x="218" y="108"/>
              <a:ext cx="64" cy="69"/>
            </a:xfrm>
            <a:custGeom>
              <a:avLst/>
              <a:gdLst>
                <a:gd name="T0" fmla="*/ 31 w 31"/>
                <a:gd name="T1" fmla="*/ 31 h 33"/>
                <a:gd name="T2" fmla="*/ 30 w 31"/>
                <a:gd name="T3" fmla="*/ 28 h 33"/>
                <a:gd name="T4" fmla="*/ 30 w 31"/>
                <a:gd name="T5" fmla="*/ 26 h 33"/>
                <a:gd name="T6" fmla="*/ 31 w 31"/>
                <a:gd name="T7" fmla="*/ 25 h 33"/>
                <a:gd name="T8" fmla="*/ 30 w 31"/>
                <a:gd name="T9" fmla="*/ 23 h 33"/>
                <a:gd name="T10" fmla="*/ 26 w 31"/>
                <a:gd name="T11" fmla="*/ 18 h 33"/>
                <a:gd name="T12" fmla="*/ 23 w 31"/>
                <a:gd name="T13" fmla="*/ 16 h 33"/>
                <a:gd name="T14" fmla="*/ 30 w 31"/>
                <a:gd name="T15" fmla="*/ 11 h 33"/>
                <a:gd name="T16" fmla="*/ 28 w 31"/>
                <a:gd name="T17" fmla="*/ 11 h 33"/>
                <a:gd name="T18" fmla="*/ 25 w 31"/>
                <a:gd name="T19" fmla="*/ 10 h 33"/>
                <a:gd name="T20" fmla="*/ 24 w 31"/>
                <a:gd name="T21" fmla="*/ 9 h 33"/>
                <a:gd name="T22" fmla="*/ 21 w 31"/>
                <a:gd name="T23" fmla="*/ 7 h 33"/>
                <a:gd name="T24" fmla="*/ 22 w 31"/>
                <a:gd name="T25" fmla="*/ 3 h 33"/>
                <a:gd name="T26" fmla="*/ 29 w 31"/>
                <a:gd name="T27" fmla="*/ 5 h 33"/>
                <a:gd name="T28" fmla="*/ 27 w 31"/>
                <a:gd name="T29" fmla="*/ 4 h 33"/>
                <a:gd name="T30" fmla="*/ 25 w 31"/>
                <a:gd name="T31" fmla="*/ 2 h 33"/>
                <a:gd name="T32" fmla="*/ 30 w 31"/>
                <a:gd name="T33" fmla="*/ 1 h 33"/>
                <a:gd name="T34" fmla="*/ 29 w 31"/>
                <a:gd name="T35" fmla="*/ 2 h 33"/>
                <a:gd name="T36" fmla="*/ 25 w 31"/>
                <a:gd name="T37" fmla="*/ 11 h 33"/>
                <a:gd name="T38" fmla="*/ 21 w 31"/>
                <a:gd name="T39" fmla="*/ 14 h 33"/>
                <a:gd name="T40" fmla="*/ 12 w 31"/>
                <a:gd name="T41" fmla="*/ 17 h 33"/>
                <a:gd name="T42" fmla="*/ 9 w 31"/>
                <a:gd name="T43" fmla="*/ 17 h 33"/>
                <a:gd name="T44" fmla="*/ 9 w 31"/>
                <a:gd name="T45" fmla="*/ 14 h 33"/>
                <a:gd name="T46" fmla="*/ 11 w 31"/>
                <a:gd name="T47" fmla="*/ 15 h 33"/>
                <a:gd name="T48" fmla="*/ 13 w 31"/>
                <a:gd name="T49" fmla="*/ 16 h 33"/>
                <a:gd name="T50" fmla="*/ 13 w 31"/>
                <a:gd name="T51" fmla="*/ 14 h 33"/>
                <a:gd name="T52" fmla="*/ 15 w 31"/>
                <a:gd name="T53" fmla="*/ 14 h 33"/>
                <a:gd name="T54" fmla="*/ 13 w 31"/>
                <a:gd name="T55" fmla="*/ 12 h 33"/>
                <a:gd name="T56" fmla="*/ 14 w 31"/>
                <a:gd name="T57" fmla="*/ 5 h 33"/>
                <a:gd name="T58" fmla="*/ 16 w 31"/>
                <a:gd name="T59" fmla="*/ 6 h 33"/>
                <a:gd name="T60" fmla="*/ 14 w 31"/>
                <a:gd name="T61" fmla="*/ 3 h 33"/>
                <a:gd name="T62" fmla="*/ 14 w 31"/>
                <a:gd name="T63" fmla="*/ 1 h 33"/>
                <a:gd name="T64" fmla="*/ 12 w 31"/>
                <a:gd name="T65" fmla="*/ 2 h 33"/>
                <a:gd name="T66" fmla="*/ 10 w 31"/>
                <a:gd name="T67" fmla="*/ 2 h 33"/>
                <a:gd name="T68" fmla="*/ 9 w 31"/>
                <a:gd name="T69" fmla="*/ 3 h 33"/>
                <a:gd name="T70" fmla="*/ 8 w 31"/>
                <a:gd name="T71" fmla="*/ 2 h 33"/>
                <a:gd name="T72" fmla="*/ 7 w 31"/>
                <a:gd name="T73" fmla="*/ 4 h 33"/>
                <a:gd name="T74" fmla="*/ 6 w 31"/>
                <a:gd name="T75" fmla="*/ 7 h 33"/>
                <a:gd name="T76" fmla="*/ 7 w 31"/>
                <a:gd name="T77" fmla="*/ 5 h 33"/>
                <a:gd name="T78" fmla="*/ 9 w 31"/>
                <a:gd name="T79" fmla="*/ 11 h 33"/>
                <a:gd name="T80" fmla="*/ 8 w 31"/>
                <a:gd name="T81" fmla="*/ 12 h 33"/>
                <a:gd name="T82" fmla="*/ 2 w 31"/>
                <a:gd name="T83" fmla="*/ 30 h 33"/>
                <a:gd name="T84" fmla="*/ 3 w 31"/>
                <a:gd name="T85" fmla="*/ 31 h 33"/>
                <a:gd name="T86" fmla="*/ 5 w 31"/>
                <a:gd name="T87" fmla="*/ 30 h 33"/>
                <a:gd name="T88" fmla="*/ 7 w 31"/>
                <a:gd name="T89" fmla="*/ 31 h 33"/>
                <a:gd name="T90" fmla="*/ 7 w 31"/>
                <a:gd name="T91" fmla="*/ 28 h 33"/>
                <a:gd name="T92" fmla="*/ 9 w 31"/>
                <a:gd name="T93" fmla="*/ 26 h 33"/>
                <a:gd name="T94" fmla="*/ 10 w 31"/>
                <a:gd name="T95" fmla="*/ 26 h 33"/>
                <a:gd name="T96" fmla="*/ 12 w 31"/>
                <a:gd name="T97" fmla="*/ 23 h 33"/>
                <a:gd name="T98" fmla="*/ 13 w 31"/>
                <a:gd name="T99" fmla="*/ 22 h 33"/>
                <a:gd name="T100" fmla="*/ 14 w 31"/>
                <a:gd name="T101" fmla="*/ 19 h 33"/>
                <a:gd name="T102" fmla="*/ 16 w 31"/>
                <a:gd name="T103" fmla="*/ 19 h 33"/>
                <a:gd name="T104" fmla="*/ 20 w 31"/>
                <a:gd name="T105" fmla="*/ 18 h 33"/>
                <a:gd name="T106" fmla="*/ 20 w 31"/>
                <a:gd name="T107" fmla="*/ 18 h 33"/>
                <a:gd name="T108" fmla="*/ 26 w 31"/>
                <a:gd name="T109" fmla="*/ 33 h 33"/>
                <a:gd name="T110" fmla="*/ 28 w 31"/>
                <a:gd name="T111" fmla="*/ 32 h 33"/>
                <a:gd name="T112" fmla="*/ 29 w 31"/>
                <a:gd name="T113" fmla="*/ 3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 h="33">
                  <a:moveTo>
                    <a:pt x="31" y="33"/>
                  </a:moveTo>
                  <a:cubicBezTo>
                    <a:pt x="31" y="32"/>
                    <a:pt x="31" y="32"/>
                    <a:pt x="31" y="32"/>
                  </a:cubicBezTo>
                  <a:cubicBezTo>
                    <a:pt x="31" y="32"/>
                    <a:pt x="31" y="32"/>
                    <a:pt x="31" y="32"/>
                  </a:cubicBezTo>
                  <a:cubicBezTo>
                    <a:pt x="31" y="31"/>
                    <a:pt x="31" y="31"/>
                    <a:pt x="31" y="31"/>
                  </a:cubicBezTo>
                  <a:cubicBezTo>
                    <a:pt x="31" y="31"/>
                    <a:pt x="31" y="31"/>
                    <a:pt x="31" y="31"/>
                  </a:cubicBezTo>
                  <a:cubicBezTo>
                    <a:pt x="31" y="30"/>
                    <a:pt x="31" y="30"/>
                    <a:pt x="31" y="30"/>
                  </a:cubicBezTo>
                  <a:cubicBezTo>
                    <a:pt x="30" y="29"/>
                    <a:pt x="30" y="29"/>
                    <a:pt x="30" y="29"/>
                  </a:cubicBezTo>
                  <a:cubicBezTo>
                    <a:pt x="30" y="29"/>
                    <a:pt x="30" y="29"/>
                    <a:pt x="30" y="28"/>
                  </a:cubicBezTo>
                  <a:cubicBezTo>
                    <a:pt x="30" y="28"/>
                    <a:pt x="30" y="28"/>
                    <a:pt x="30" y="28"/>
                  </a:cubicBezTo>
                  <a:cubicBezTo>
                    <a:pt x="30" y="28"/>
                    <a:pt x="30" y="28"/>
                    <a:pt x="30" y="28"/>
                  </a:cubicBezTo>
                  <a:cubicBezTo>
                    <a:pt x="30" y="28"/>
                    <a:pt x="30" y="28"/>
                    <a:pt x="30" y="28"/>
                  </a:cubicBezTo>
                  <a:cubicBezTo>
                    <a:pt x="31" y="28"/>
                    <a:pt x="31" y="28"/>
                    <a:pt x="31" y="28"/>
                  </a:cubicBezTo>
                  <a:cubicBezTo>
                    <a:pt x="31" y="28"/>
                    <a:pt x="31" y="28"/>
                    <a:pt x="31" y="27"/>
                  </a:cubicBezTo>
                  <a:cubicBezTo>
                    <a:pt x="31" y="27"/>
                    <a:pt x="31" y="26"/>
                    <a:pt x="31" y="26"/>
                  </a:cubicBezTo>
                  <a:cubicBezTo>
                    <a:pt x="30" y="26"/>
                    <a:pt x="30" y="26"/>
                    <a:pt x="30" y="26"/>
                  </a:cubicBezTo>
                  <a:cubicBezTo>
                    <a:pt x="30" y="25"/>
                    <a:pt x="30" y="25"/>
                    <a:pt x="30" y="25"/>
                  </a:cubicBezTo>
                  <a:cubicBezTo>
                    <a:pt x="30" y="25"/>
                    <a:pt x="30" y="25"/>
                    <a:pt x="30" y="25"/>
                  </a:cubicBezTo>
                  <a:cubicBezTo>
                    <a:pt x="30" y="25"/>
                    <a:pt x="30" y="25"/>
                    <a:pt x="30" y="25"/>
                  </a:cubicBezTo>
                  <a:cubicBezTo>
                    <a:pt x="30" y="25"/>
                    <a:pt x="30" y="25"/>
                    <a:pt x="31" y="25"/>
                  </a:cubicBezTo>
                  <a:cubicBezTo>
                    <a:pt x="31" y="25"/>
                    <a:pt x="31" y="25"/>
                    <a:pt x="31" y="25"/>
                  </a:cubicBezTo>
                  <a:cubicBezTo>
                    <a:pt x="31" y="25"/>
                    <a:pt x="31" y="25"/>
                    <a:pt x="31" y="25"/>
                  </a:cubicBezTo>
                  <a:cubicBezTo>
                    <a:pt x="31" y="24"/>
                    <a:pt x="31" y="24"/>
                    <a:pt x="31" y="24"/>
                  </a:cubicBezTo>
                  <a:cubicBezTo>
                    <a:pt x="31" y="24"/>
                    <a:pt x="31" y="24"/>
                    <a:pt x="31" y="24"/>
                  </a:cubicBezTo>
                  <a:cubicBezTo>
                    <a:pt x="31" y="23"/>
                    <a:pt x="31" y="23"/>
                    <a:pt x="31" y="23"/>
                  </a:cubicBezTo>
                  <a:cubicBezTo>
                    <a:pt x="31" y="23"/>
                    <a:pt x="31" y="23"/>
                    <a:pt x="30" y="23"/>
                  </a:cubicBezTo>
                  <a:cubicBezTo>
                    <a:pt x="30" y="23"/>
                    <a:pt x="30" y="23"/>
                    <a:pt x="30" y="23"/>
                  </a:cubicBezTo>
                  <a:cubicBezTo>
                    <a:pt x="30" y="23"/>
                    <a:pt x="30" y="23"/>
                    <a:pt x="30" y="23"/>
                  </a:cubicBezTo>
                  <a:cubicBezTo>
                    <a:pt x="29" y="23"/>
                    <a:pt x="29" y="23"/>
                    <a:pt x="29" y="23"/>
                  </a:cubicBezTo>
                  <a:cubicBezTo>
                    <a:pt x="28" y="23"/>
                    <a:pt x="27" y="22"/>
                    <a:pt x="27" y="21"/>
                  </a:cubicBezTo>
                  <a:cubicBezTo>
                    <a:pt x="26" y="18"/>
                    <a:pt x="26" y="18"/>
                    <a:pt x="26" y="18"/>
                  </a:cubicBezTo>
                  <a:cubicBezTo>
                    <a:pt x="26" y="18"/>
                    <a:pt x="25" y="17"/>
                    <a:pt x="24" y="16"/>
                  </a:cubicBezTo>
                  <a:cubicBezTo>
                    <a:pt x="24" y="16"/>
                    <a:pt x="24" y="16"/>
                    <a:pt x="24" y="16"/>
                  </a:cubicBezTo>
                  <a:cubicBezTo>
                    <a:pt x="23" y="16"/>
                    <a:pt x="23" y="16"/>
                    <a:pt x="23" y="16"/>
                  </a:cubicBezTo>
                  <a:cubicBezTo>
                    <a:pt x="23" y="16"/>
                    <a:pt x="23" y="16"/>
                    <a:pt x="23" y="16"/>
                  </a:cubicBezTo>
                  <a:cubicBezTo>
                    <a:pt x="23" y="16"/>
                    <a:pt x="23" y="16"/>
                    <a:pt x="23" y="16"/>
                  </a:cubicBezTo>
                  <a:cubicBezTo>
                    <a:pt x="24" y="16"/>
                    <a:pt x="24" y="16"/>
                    <a:pt x="24" y="16"/>
                  </a:cubicBezTo>
                  <a:cubicBezTo>
                    <a:pt x="25" y="16"/>
                    <a:pt x="26" y="16"/>
                    <a:pt x="26" y="16"/>
                  </a:cubicBezTo>
                  <a:cubicBezTo>
                    <a:pt x="27" y="17"/>
                    <a:pt x="28" y="17"/>
                    <a:pt x="29" y="17"/>
                  </a:cubicBezTo>
                  <a:cubicBezTo>
                    <a:pt x="30" y="17"/>
                    <a:pt x="31" y="16"/>
                    <a:pt x="31" y="14"/>
                  </a:cubicBezTo>
                  <a:cubicBezTo>
                    <a:pt x="31" y="13"/>
                    <a:pt x="31" y="12"/>
                    <a:pt x="30" y="11"/>
                  </a:cubicBezTo>
                  <a:cubicBezTo>
                    <a:pt x="29" y="11"/>
                    <a:pt x="29" y="10"/>
                    <a:pt x="29" y="10"/>
                  </a:cubicBezTo>
                  <a:cubicBezTo>
                    <a:pt x="29" y="10"/>
                    <a:pt x="29" y="10"/>
                    <a:pt x="29" y="11"/>
                  </a:cubicBezTo>
                  <a:cubicBezTo>
                    <a:pt x="29" y="11"/>
                    <a:pt x="29" y="11"/>
                    <a:pt x="29" y="11"/>
                  </a:cubicBezTo>
                  <a:cubicBezTo>
                    <a:pt x="29" y="11"/>
                    <a:pt x="29" y="11"/>
                    <a:pt x="29" y="11"/>
                  </a:cubicBezTo>
                  <a:cubicBezTo>
                    <a:pt x="29" y="11"/>
                    <a:pt x="29" y="11"/>
                    <a:pt x="28" y="11"/>
                  </a:cubicBezTo>
                  <a:cubicBezTo>
                    <a:pt x="28" y="11"/>
                    <a:pt x="28" y="11"/>
                    <a:pt x="28" y="11"/>
                  </a:cubicBezTo>
                  <a:cubicBezTo>
                    <a:pt x="27" y="9"/>
                    <a:pt x="26" y="9"/>
                    <a:pt x="25" y="9"/>
                  </a:cubicBezTo>
                  <a:cubicBezTo>
                    <a:pt x="25" y="9"/>
                    <a:pt x="25" y="9"/>
                    <a:pt x="25" y="9"/>
                  </a:cubicBezTo>
                  <a:cubicBezTo>
                    <a:pt x="25" y="9"/>
                    <a:pt x="25" y="9"/>
                    <a:pt x="25" y="9"/>
                  </a:cubicBezTo>
                  <a:cubicBezTo>
                    <a:pt x="25" y="10"/>
                    <a:pt x="25" y="10"/>
                    <a:pt x="25" y="10"/>
                  </a:cubicBezTo>
                  <a:cubicBezTo>
                    <a:pt x="25" y="10"/>
                    <a:pt x="25" y="10"/>
                    <a:pt x="25" y="10"/>
                  </a:cubicBezTo>
                  <a:cubicBezTo>
                    <a:pt x="25" y="10"/>
                    <a:pt x="25" y="10"/>
                    <a:pt x="25" y="10"/>
                  </a:cubicBezTo>
                  <a:cubicBezTo>
                    <a:pt x="25" y="10"/>
                    <a:pt x="25" y="10"/>
                    <a:pt x="25" y="10"/>
                  </a:cubicBezTo>
                  <a:cubicBezTo>
                    <a:pt x="24" y="9"/>
                    <a:pt x="24" y="9"/>
                    <a:pt x="24" y="9"/>
                  </a:cubicBezTo>
                  <a:cubicBezTo>
                    <a:pt x="24" y="9"/>
                    <a:pt x="24" y="9"/>
                    <a:pt x="24" y="9"/>
                  </a:cubicBezTo>
                  <a:cubicBezTo>
                    <a:pt x="23" y="8"/>
                    <a:pt x="23" y="8"/>
                    <a:pt x="22" y="7"/>
                  </a:cubicBezTo>
                  <a:cubicBezTo>
                    <a:pt x="22" y="7"/>
                    <a:pt x="22" y="7"/>
                    <a:pt x="21" y="7"/>
                  </a:cubicBezTo>
                  <a:cubicBezTo>
                    <a:pt x="21" y="7"/>
                    <a:pt x="21" y="7"/>
                    <a:pt x="21" y="7"/>
                  </a:cubicBezTo>
                  <a:cubicBezTo>
                    <a:pt x="21" y="7"/>
                    <a:pt x="21" y="7"/>
                    <a:pt x="21" y="7"/>
                  </a:cubicBezTo>
                  <a:cubicBezTo>
                    <a:pt x="21" y="7"/>
                    <a:pt x="21" y="7"/>
                    <a:pt x="21" y="7"/>
                  </a:cubicBezTo>
                  <a:cubicBezTo>
                    <a:pt x="21" y="8"/>
                    <a:pt x="21" y="8"/>
                    <a:pt x="21" y="8"/>
                  </a:cubicBezTo>
                  <a:cubicBezTo>
                    <a:pt x="21" y="8"/>
                    <a:pt x="21" y="8"/>
                    <a:pt x="21" y="8"/>
                  </a:cubicBezTo>
                  <a:cubicBezTo>
                    <a:pt x="21" y="8"/>
                    <a:pt x="20" y="8"/>
                    <a:pt x="20" y="7"/>
                  </a:cubicBezTo>
                  <a:cubicBezTo>
                    <a:pt x="19" y="6"/>
                    <a:pt x="19" y="6"/>
                    <a:pt x="19" y="5"/>
                  </a:cubicBezTo>
                  <a:cubicBezTo>
                    <a:pt x="19" y="4"/>
                    <a:pt x="20" y="3"/>
                    <a:pt x="22" y="3"/>
                  </a:cubicBezTo>
                  <a:cubicBezTo>
                    <a:pt x="23" y="3"/>
                    <a:pt x="23" y="3"/>
                    <a:pt x="24" y="3"/>
                  </a:cubicBezTo>
                  <a:cubicBezTo>
                    <a:pt x="26" y="4"/>
                    <a:pt x="26" y="4"/>
                    <a:pt x="26" y="4"/>
                  </a:cubicBezTo>
                  <a:cubicBezTo>
                    <a:pt x="27" y="5"/>
                    <a:pt x="27" y="5"/>
                    <a:pt x="28" y="5"/>
                  </a:cubicBezTo>
                  <a:cubicBezTo>
                    <a:pt x="28" y="5"/>
                    <a:pt x="28" y="5"/>
                    <a:pt x="29" y="5"/>
                  </a:cubicBezTo>
                  <a:cubicBezTo>
                    <a:pt x="29" y="5"/>
                    <a:pt x="29" y="5"/>
                    <a:pt x="29" y="5"/>
                  </a:cubicBezTo>
                  <a:cubicBezTo>
                    <a:pt x="29" y="5"/>
                    <a:pt x="29" y="5"/>
                    <a:pt x="29" y="4"/>
                  </a:cubicBezTo>
                  <a:cubicBezTo>
                    <a:pt x="29" y="4"/>
                    <a:pt x="29" y="4"/>
                    <a:pt x="29" y="4"/>
                  </a:cubicBezTo>
                  <a:cubicBezTo>
                    <a:pt x="29" y="4"/>
                    <a:pt x="29" y="4"/>
                    <a:pt x="29" y="4"/>
                  </a:cubicBezTo>
                  <a:cubicBezTo>
                    <a:pt x="28" y="4"/>
                    <a:pt x="28" y="4"/>
                    <a:pt x="28" y="4"/>
                  </a:cubicBezTo>
                  <a:cubicBezTo>
                    <a:pt x="28" y="4"/>
                    <a:pt x="28" y="4"/>
                    <a:pt x="27" y="4"/>
                  </a:cubicBezTo>
                  <a:cubicBezTo>
                    <a:pt x="27" y="3"/>
                    <a:pt x="26" y="3"/>
                    <a:pt x="26" y="3"/>
                  </a:cubicBezTo>
                  <a:cubicBezTo>
                    <a:pt x="25" y="3"/>
                    <a:pt x="25" y="2"/>
                    <a:pt x="25" y="2"/>
                  </a:cubicBezTo>
                  <a:cubicBezTo>
                    <a:pt x="24" y="2"/>
                    <a:pt x="24" y="2"/>
                    <a:pt x="24" y="2"/>
                  </a:cubicBezTo>
                  <a:cubicBezTo>
                    <a:pt x="24" y="2"/>
                    <a:pt x="24" y="2"/>
                    <a:pt x="24" y="2"/>
                  </a:cubicBezTo>
                  <a:cubicBezTo>
                    <a:pt x="24" y="2"/>
                    <a:pt x="25" y="2"/>
                    <a:pt x="25" y="2"/>
                  </a:cubicBezTo>
                  <a:cubicBezTo>
                    <a:pt x="25" y="2"/>
                    <a:pt x="26" y="2"/>
                    <a:pt x="26" y="2"/>
                  </a:cubicBezTo>
                  <a:cubicBezTo>
                    <a:pt x="27" y="3"/>
                    <a:pt x="27" y="3"/>
                    <a:pt x="27" y="3"/>
                  </a:cubicBezTo>
                  <a:cubicBezTo>
                    <a:pt x="28" y="3"/>
                    <a:pt x="29" y="3"/>
                    <a:pt x="30" y="3"/>
                  </a:cubicBezTo>
                  <a:cubicBezTo>
                    <a:pt x="30" y="3"/>
                    <a:pt x="31" y="3"/>
                    <a:pt x="31" y="2"/>
                  </a:cubicBezTo>
                  <a:cubicBezTo>
                    <a:pt x="31" y="2"/>
                    <a:pt x="31" y="1"/>
                    <a:pt x="30" y="1"/>
                  </a:cubicBezTo>
                  <a:cubicBezTo>
                    <a:pt x="30" y="1"/>
                    <a:pt x="30" y="1"/>
                    <a:pt x="30" y="1"/>
                  </a:cubicBezTo>
                  <a:cubicBezTo>
                    <a:pt x="30" y="1"/>
                    <a:pt x="30" y="1"/>
                    <a:pt x="30" y="1"/>
                  </a:cubicBezTo>
                  <a:cubicBezTo>
                    <a:pt x="30" y="1"/>
                    <a:pt x="30" y="1"/>
                    <a:pt x="30" y="1"/>
                  </a:cubicBezTo>
                  <a:cubicBezTo>
                    <a:pt x="30" y="2"/>
                    <a:pt x="30" y="2"/>
                    <a:pt x="30" y="2"/>
                  </a:cubicBezTo>
                  <a:cubicBezTo>
                    <a:pt x="30" y="2"/>
                    <a:pt x="30" y="2"/>
                    <a:pt x="29" y="2"/>
                  </a:cubicBezTo>
                  <a:cubicBezTo>
                    <a:pt x="29" y="2"/>
                    <a:pt x="29" y="2"/>
                    <a:pt x="29" y="2"/>
                  </a:cubicBezTo>
                  <a:cubicBezTo>
                    <a:pt x="26" y="2"/>
                    <a:pt x="26" y="2"/>
                    <a:pt x="26" y="2"/>
                  </a:cubicBezTo>
                  <a:cubicBezTo>
                    <a:pt x="25" y="1"/>
                    <a:pt x="24" y="1"/>
                    <a:pt x="23" y="1"/>
                  </a:cubicBezTo>
                  <a:cubicBezTo>
                    <a:pt x="20" y="1"/>
                    <a:pt x="18" y="3"/>
                    <a:pt x="18" y="5"/>
                  </a:cubicBezTo>
                  <a:cubicBezTo>
                    <a:pt x="18" y="8"/>
                    <a:pt x="20" y="9"/>
                    <a:pt x="25" y="11"/>
                  </a:cubicBezTo>
                  <a:cubicBezTo>
                    <a:pt x="29" y="13"/>
                    <a:pt x="30" y="13"/>
                    <a:pt x="30" y="14"/>
                  </a:cubicBezTo>
                  <a:cubicBezTo>
                    <a:pt x="30" y="15"/>
                    <a:pt x="29" y="16"/>
                    <a:pt x="29" y="16"/>
                  </a:cubicBezTo>
                  <a:cubicBezTo>
                    <a:pt x="28" y="16"/>
                    <a:pt x="28" y="16"/>
                    <a:pt x="28" y="15"/>
                  </a:cubicBezTo>
                  <a:cubicBezTo>
                    <a:pt x="28" y="15"/>
                    <a:pt x="27" y="15"/>
                    <a:pt x="25" y="15"/>
                  </a:cubicBezTo>
                  <a:cubicBezTo>
                    <a:pt x="24" y="15"/>
                    <a:pt x="23" y="14"/>
                    <a:pt x="21" y="14"/>
                  </a:cubicBezTo>
                  <a:cubicBezTo>
                    <a:pt x="18" y="14"/>
                    <a:pt x="16" y="15"/>
                    <a:pt x="14" y="17"/>
                  </a:cubicBezTo>
                  <a:cubicBezTo>
                    <a:pt x="14" y="17"/>
                    <a:pt x="14" y="17"/>
                    <a:pt x="13" y="17"/>
                  </a:cubicBezTo>
                  <a:cubicBezTo>
                    <a:pt x="13" y="17"/>
                    <a:pt x="13" y="17"/>
                    <a:pt x="13" y="17"/>
                  </a:cubicBezTo>
                  <a:cubicBezTo>
                    <a:pt x="13" y="17"/>
                    <a:pt x="13" y="17"/>
                    <a:pt x="13" y="17"/>
                  </a:cubicBezTo>
                  <a:cubicBezTo>
                    <a:pt x="12" y="17"/>
                    <a:pt x="12" y="17"/>
                    <a:pt x="12" y="17"/>
                  </a:cubicBezTo>
                  <a:cubicBezTo>
                    <a:pt x="12" y="17"/>
                    <a:pt x="12" y="17"/>
                    <a:pt x="12" y="18"/>
                  </a:cubicBezTo>
                  <a:cubicBezTo>
                    <a:pt x="11" y="18"/>
                    <a:pt x="11" y="19"/>
                    <a:pt x="11" y="19"/>
                  </a:cubicBezTo>
                  <a:cubicBezTo>
                    <a:pt x="11" y="19"/>
                    <a:pt x="11" y="19"/>
                    <a:pt x="11" y="19"/>
                  </a:cubicBezTo>
                  <a:cubicBezTo>
                    <a:pt x="10" y="19"/>
                    <a:pt x="10" y="19"/>
                    <a:pt x="10" y="18"/>
                  </a:cubicBezTo>
                  <a:cubicBezTo>
                    <a:pt x="10" y="17"/>
                    <a:pt x="9" y="17"/>
                    <a:pt x="9" y="17"/>
                  </a:cubicBezTo>
                  <a:cubicBezTo>
                    <a:pt x="8" y="16"/>
                    <a:pt x="8" y="16"/>
                    <a:pt x="8" y="16"/>
                  </a:cubicBezTo>
                  <a:cubicBezTo>
                    <a:pt x="8" y="16"/>
                    <a:pt x="8" y="16"/>
                    <a:pt x="8" y="16"/>
                  </a:cubicBezTo>
                  <a:cubicBezTo>
                    <a:pt x="8" y="16"/>
                    <a:pt x="8" y="16"/>
                    <a:pt x="8" y="15"/>
                  </a:cubicBezTo>
                  <a:cubicBezTo>
                    <a:pt x="9" y="15"/>
                    <a:pt x="9" y="15"/>
                    <a:pt x="9" y="15"/>
                  </a:cubicBezTo>
                  <a:cubicBezTo>
                    <a:pt x="9" y="14"/>
                    <a:pt x="9" y="14"/>
                    <a:pt x="9" y="14"/>
                  </a:cubicBezTo>
                  <a:cubicBezTo>
                    <a:pt x="9" y="14"/>
                    <a:pt x="9" y="14"/>
                    <a:pt x="9" y="15"/>
                  </a:cubicBezTo>
                  <a:cubicBezTo>
                    <a:pt x="9" y="15"/>
                    <a:pt x="9" y="16"/>
                    <a:pt x="10" y="16"/>
                  </a:cubicBezTo>
                  <a:cubicBezTo>
                    <a:pt x="10" y="17"/>
                    <a:pt x="10" y="17"/>
                    <a:pt x="10" y="17"/>
                  </a:cubicBezTo>
                  <a:cubicBezTo>
                    <a:pt x="10" y="17"/>
                    <a:pt x="10" y="17"/>
                    <a:pt x="10" y="17"/>
                  </a:cubicBezTo>
                  <a:cubicBezTo>
                    <a:pt x="11" y="17"/>
                    <a:pt x="11" y="16"/>
                    <a:pt x="11" y="15"/>
                  </a:cubicBezTo>
                  <a:cubicBezTo>
                    <a:pt x="11" y="15"/>
                    <a:pt x="11" y="14"/>
                    <a:pt x="12" y="14"/>
                  </a:cubicBezTo>
                  <a:cubicBezTo>
                    <a:pt x="12" y="14"/>
                    <a:pt x="12" y="14"/>
                    <a:pt x="12" y="14"/>
                  </a:cubicBezTo>
                  <a:cubicBezTo>
                    <a:pt x="12" y="14"/>
                    <a:pt x="12" y="15"/>
                    <a:pt x="12" y="15"/>
                  </a:cubicBezTo>
                  <a:cubicBezTo>
                    <a:pt x="12" y="15"/>
                    <a:pt x="12" y="15"/>
                    <a:pt x="12" y="16"/>
                  </a:cubicBezTo>
                  <a:cubicBezTo>
                    <a:pt x="13" y="16"/>
                    <a:pt x="13" y="16"/>
                    <a:pt x="13" y="16"/>
                  </a:cubicBezTo>
                  <a:cubicBezTo>
                    <a:pt x="13" y="16"/>
                    <a:pt x="13" y="16"/>
                    <a:pt x="13" y="16"/>
                  </a:cubicBezTo>
                  <a:cubicBezTo>
                    <a:pt x="13" y="16"/>
                    <a:pt x="13" y="16"/>
                    <a:pt x="13" y="15"/>
                  </a:cubicBezTo>
                  <a:cubicBezTo>
                    <a:pt x="13" y="15"/>
                    <a:pt x="13" y="15"/>
                    <a:pt x="13" y="15"/>
                  </a:cubicBezTo>
                  <a:cubicBezTo>
                    <a:pt x="13" y="14"/>
                    <a:pt x="13" y="14"/>
                    <a:pt x="13" y="14"/>
                  </a:cubicBezTo>
                  <a:cubicBezTo>
                    <a:pt x="13" y="14"/>
                    <a:pt x="13" y="14"/>
                    <a:pt x="13" y="14"/>
                  </a:cubicBezTo>
                  <a:cubicBezTo>
                    <a:pt x="13" y="14"/>
                    <a:pt x="13" y="13"/>
                    <a:pt x="13" y="13"/>
                  </a:cubicBezTo>
                  <a:cubicBezTo>
                    <a:pt x="14" y="13"/>
                    <a:pt x="14" y="14"/>
                    <a:pt x="14" y="14"/>
                  </a:cubicBezTo>
                  <a:cubicBezTo>
                    <a:pt x="14" y="14"/>
                    <a:pt x="14" y="14"/>
                    <a:pt x="14" y="14"/>
                  </a:cubicBezTo>
                  <a:cubicBezTo>
                    <a:pt x="14" y="14"/>
                    <a:pt x="15" y="14"/>
                    <a:pt x="15" y="14"/>
                  </a:cubicBezTo>
                  <a:cubicBezTo>
                    <a:pt x="15" y="14"/>
                    <a:pt x="15" y="14"/>
                    <a:pt x="15" y="14"/>
                  </a:cubicBezTo>
                  <a:cubicBezTo>
                    <a:pt x="15" y="14"/>
                    <a:pt x="15" y="14"/>
                    <a:pt x="15" y="13"/>
                  </a:cubicBezTo>
                  <a:cubicBezTo>
                    <a:pt x="15" y="13"/>
                    <a:pt x="15" y="13"/>
                    <a:pt x="15" y="13"/>
                  </a:cubicBezTo>
                  <a:cubicBezTo>
                    <a:pt x="14" y="12"/>
                    <a:pt x="14" y="12"/>
                    <a:pt x="14" y="12"/>
                  </a:cubicBezTo>
                  <a:cubicBezTo>
                    <a:pt x="14" y="12"/>
                    <a:pt x="14" y="12"/>
                    <a:pt x="14" y="12"/>
                  </a:cubicBezTo>
                  <a:cubicBezTo>
                    <a:pt x="13" y="12"/>
                    <a:pt x="13" y="12"/>
                    <a:pt x="13" y="12"/>
                  </a:cubicBezTo>
                  <a:cubicBezTo>
                    <a:pt x="13" y="12"/>
                    <a:pt x="13" y="12"/>
                    <a:pt x="13" y="12"/>
                  </a:cubicBezTo>
                  <a:cubicBezTo>
                    <a:pt x="13" y="12"/>
                    <a:pt x="13" y="12"/>
                    <a:pt x="13" y="12"/>
                  </a:cubicBezTo>
                  <a:cubicBezTo>
                    <a:pt x="13" y="12"/>
                    <a:pt x="13" y="11"/>
                    <a:pt x="13" y="11"/>
                  </a:cubicBezTo>
                  <a:cubicBezTo>
                    <a:pt x="14" y="10"/>
                    <a:pt x="14" y="9"/>
                    <a:pt x="14" y="8"/>
                  </a:cubicBezTo>
                  <a:cubicBezTo>
                    <a:pt x="14" y="6"/>
                    <a:pt x="14" y="5"/>
                    <a:pt x="14" y="5"/>
                  </a:cubicBezTo>
                  <a:cubicBezTo>
                    <a:pt x="15" y="5"/>
                    <a:pt x="15" y="5"/>
                    <a:pt x="15" y="6"/>
                  </a:cubicBezTo>
                  <a:cubicBezTo>
                    <a:pt x="15" y="6"/>
                    <a:pt x="15" y="6"/>
                    <a:pt x="15" y="6"/>
                  </a:cubicBezTo>
                  <a:cubicBezTo>
                    <a:pt x="15" y="6"/>
                    <a:pt x="15" y="6"/>
                    <a:pt x="15" y="6"/>
                  </a:cubicBezTo>
                  <a:cubicBezTo>
                    <a:pt x="15" y="7"/>
                    <a:pt x="15" y="7"/>
                    <a:pt x="15" y="7"/>
                  </a:cubicBezTo>
                  <a:cubicBezTo>
                    <a:pt x="15" y="7"/>
                    <a:pt x="15" y="7"/>
                    <a:pt x="16" y="6"/>
                  </a:cubicBezTo>
                  <a:cubicBezTo>
                    <a:pt x="16" y="6"/>
                    <a:pt x="16" y="5"/>
                    <a:pt x="16" y="5"/>
                  </a:cubicBezTo>
                  <a:cubicBezTo>
                    <a:pt x="16" y="5"/>
                    <a:pt x="16" y="5"/>
                    <a:pt x="16" y="5"/>
                  </a:cubicBezTo>
                  <a:cubicBezTo>
                    <a:pt x="15" y="4"/>
                    <a:pt x="15" y="4"/>
                    <a:pt x="15" y="4"/>
                  </a:cubicBezTo>
                  <a:cubicBezTo>
                    <a:pt x="15" y="4"/>
                    <a:pt x="15" y="4"/>
                    <a:pt x="15" y="4"/>
                  </a:cubicBezTo>
                  <a:cubicBezTo>
                    <a:pt x="14" y="4"/>
                    <a:pt x="14" y="3"/>
                    <a:pt x="14" y="3"/>
                  </a:cubicBezTo>
                  <a:cubicBezTo>
                    <a:pt x="14" y="3"/>
                    <a:pt x="14" y="3"/>
                    <a:pt x="14" y="3"/>
                  </a:cubicBezTo>
                  <a:cubicBezTo>
                    <a:pt x="14" y="3"/>
                    <a:pt x="14" y="3"/>
                    <a:pt x="14" y="3"/>
                  </a:cubicBezTo>
                  <a:cubicBezTo>
                    <a:pt x="14" y="2"/>
                    <a:pt x="14" y="2"/>
                    <a:pt x="14" y="2"/>
                  </a:cubicBezTo>
                  <a:cubicBezTo>
                    <a:pt x="14" y="2"/>
                    <a:pt x="14" y="2"/>
                    <a:pt x="14" y="2"/>
                  </a:cubicBezTo>
                  <a:cubicBezTo>
                    <a:pt x="14" y="1"/>
                    <a:pt x="14" y="1"/>
                    <a:pt x="14" y="1"/>
                  </a:cubicBezTo>
                  <a:cubicBezTo>
                    <a:pt x="13" y="2"/>
                    <a:pt x="13" y="2"/>
                    <a:pt x="13" y="2"/>
                  </a:cubicBezTo>
                  <a:cubicBezTo>
                    <a:pt x="12" y="3"/>
                    <a:pt x="12" y="3"/>
                    <a:pt x="12" y="3"/>
                  </a:cubicBezTo>
                  <a:cubicBezTo>
                    <a:pt x="12" y="3"/>
                    <a:pt x="12" y="3"/>
                    <a:pt x="12" y="3"/>
                  </a:cubicBezTo>
                  <a:cubicBezTo>
                    <a:pt x="12" y="3"/>
                    <a:pt x="12" y="3"/>
                    <a:pt x="12" y="2"/>
                  </a:cubicBezTo>
                  <a:cubicBezTo>
                    <a:pt x="12" y="2"/>
                    <a:pt x="12" y="2"/>
                    <a:pt x="12" y="2"/>
                  </a:cubicBezTo>
                  <a:cubicBezTo>
                    <a:pt x="12" y="1"/>
                    <a:pt x="11" y="1"/>
                    <a:pt x="11" y="0"/>
                  </a:cubicBezTo>
                  <a:cubicBezTo>
                    <a:pt x="11" y="0"/>
                    <a:pt x="11" y="0"/>
                    <a:pt x="11" y="0"/>
                  </a:cubicBezTo>
                  <a:cubicBezTo>
                    <a:pt x="10" y="1"/>
                    <a:pt x="10" y="1"/>
                    <a:pt x="10" y="1"/>
                  </a:cubicBezTo>
                  <a:cubicBezTo>
                    <a:pt x="10" y="1"/>
                    <a:pt x="10" y="1"/>
                    <a:pt x="10" y="1"/>
                  </a:cubicBezTo>
                  <a:cubicBezTo>
                    <a:pt x="10" y="1"/>
                    <a:pt x="10" y="2"/>
                    <a:pt x="10" y="2"/>
                  </a:cubicBezTo>
                  <a:cubicBezTo>
                    <a:pt x="10" y="2"/>
                    <a:pt x="9" y="2"/>
                    <a:pt x="9" y="2"/>
                  </a:cubicBezTo>
                  <a:cubicBezTo>
                    <a:pt x="9" y="2"/>
                    <a:pt x="9" y="2"/>
                    <a:pt x="9" y="2"/>
                  </a:cubicBezTo>
                  <a:cubicBezTo>
                    <a:pt x="9" y="2"/>
                    <a:pt x="9" y="2"/>
                    <a:pt x="9" y="2"/>
                  </a:cubicBezTo>
                  <a:cubicBezTo>
                    <a:pt x="9" y="3"/>
                    <a:pt x="9" y="3"/>
                    <a:pt x="9" y="3"/>
                  </a:cubicBezTo>
                  <a:cubicBezTo>
                    <a:pt x="9" y="3"/>
                    <a:pt x="9" y="3"/>
                    <a:pt x="9" y="3"/>
                  </a:cubicBezTo>
                  <a:cubicBezTo>
                    <a:pt x="9" y="2"/>
                    <a:pt x="9" y="2"/>
                    <a:pt x="9" y="2"/>
                  </a:cubicBezTo>
                  <a:cubicBezTo>
                    <a:pt x="9" y="2"/>
                    <a:pt x="9" y="2"/>
                    <a:pt x="9" y="2"/>
                  </a:cubicBezTo>
                  <a:cubicBezTo>
                    <a:pt x="8" y="2"/>
                    <a:pt x="8" y="2"/>
                    <a:pt x="8" y="2"/>
                  </a:cubicBezTo>
                  <a:cubicBezTo>
                    <a:pt x="8" y="1"/>
                    <a:pt x="8" y="1"/>
                    <a:pt x="8" y="1"/>
                  </a:cubicBezTo>
                  <a:cubicBezTo>
                    <a:pt x="8" y="2"/>
                    <a:pt x="8" y="2"/>
                    <a:pt x="8" y="2"/>
                  </a:cubicBezTo>
                  <a:cubicBezTo>
                    <a:pt x="7" y="2"/>
                    <a:pt x="7" y="2"/>
                    <a:pt x="7" y="2"/>
                  </a:cubicBezTo>
                  <a:cubicBezTo>
                    <a:pt x="7" y="3"/>
                    <a:pt x="7" y="3"/>
                    <a:pt x="7" y="3"/>
                  </a:cubicBezTo>
                  <a:cubicBezTo>
                    <a:pt x="7" y="3"/>
                    <a:pt x="7" y="3"/>
                    <a:pt x="7" y="3"/>
                  </a:cubicBezTo>
                  <a:cubicBezTo>
                    <a:pt x="7" y="3"/>
                    <a:pt x="7" y="3"/>
                    <a:pt x="7" y="3"/>
                  </a:cubicBezTo>
                  <a:cubicBezTo>
                    <a:pt x="7" y="4"/>
                    <a:pt x="7" y="4"/>
                    <a:pt x="7" y="4"/>
                  </a:cubicBezTo>
                  <a:cubicBezTo>
                    <a:pt x="7" y="4"/>
                    <a:pt x="7" y="4"/>
                    <a:pt x="7" y="4"/>
                  </a:cubicBezTo>
                  <a:cubicBezTo>
                    <a:pt x="7" y="4"/>
                    <a:pt x="6" y="4"/>
                    <a:pt x="6" y="4"/>
                  </a:cubicBezTo>
                  <a:cubicBezTo>
                    <a:pt x="6" y="4"/>
                    <a:pt x="5" y="4"/>
                    <a:pt x="5" y="5"/>
                  </a:cubicBezTo>
                  <a:cubicBezTo>
                    <a:pt x="5" y="5"/>
                    <a:pt x="6" y="6"/>
                    <a:pt x="6" y="6"/>
                  </a:cubicBezTo>
                  <a:cubicBezTo>
                    <a:pt x="6" y="7"/>
                    <a:pt x="6" y="7"/>
                    <a:pt x="6" y="7"/>
                  </a:cubicBezTo>
                  <a:cubicBezTo>
                    <a:pt x="6" y="7"/>
                    <a:pt x="7" y="7"/>
                    <a:pt x="7" y="7"/>
                  </a:cubicBezTo>
                  <a:cubicBezTo>
                    <a:pt x="7" y="6"/>
                    <a:pt x="7" y="6"/>
                    <a:pt x="7" y="6"/>
                  </a:cubicBezTo>
                  <a:cubicBezTo>
                    <a:pt x="7" y="6"/>
                    <a:pt x="7" y="6"/>
                    <a:pt x="7" y="6"/>
                  </a:cubicBezTo>
                  <a:cubicBezTo>
                    <a:pt x="7" y="6"/>
                    <a:pt x="7" y="6"/>
                    <a:pt x="7" y="6"/>
                  </a:cubicBezTo>
                  <a:cubicBezTo>
                    <a:pt x="7" y="5"/>
                    <a:pt x="7" y="5"/>
                    <a:pt x="7" y="5"/>
                  </a:cubicBezTo>
                  <a:cubicBezTo>
                    <a:pt x="7" y="5"/>
                    <a:pt x="7" y="5"/>
                    <a:pt x="7" y="6"/>
                  </a:cubicBezTo>
                  <a:cubicBezTo>
                    <a:pt x="8" y="7"/>
                    <a:pt x="8" y="7"/>
                    <a:pt x="8" y="7"/>
                  </a:cubicBezTo>
                  <a:cubicBezTo>
                    <a:pt x="8" y="9"/>
                    <a:pt x="8" y="9"/>
                    <a:pt x="8" y="9"/>
                  </a:cubicBezTo>
                  <a:cubicBezTo>
                    <a:pt x="8" y="9"/>
                    <a:pt x="8" y="10"/>
                    <a:pt x="8" y="10"/>
                  </a:cubicBezTo>
                  <a:cubicBezTo>
                    <a:pt x="9" y="11"/>
                    <a:pt x="9" y="11"/>
                    <a:pt x="9" y="11"/>
                  </a:cubicBezTo>
                  <a:cubicBezTo>
                    <a:pt x="9" y="12"/>
                    <a:pt x="9" y="12"/>
                    <a:pt x="9" y="12"/>
                  </a:cubicBezTo>
                  <a:cubicBezTo>
                    <a:pt x="9" y="12"/>
                    <a:pt x="9" y="12"/>
                    <a:pt x="9" y="12"/>
                  </a:cubicBezTo>
                  <a:cubicBezTo>
                    <a:pt x="9" y="12"/>
                    <a:pt x="9" y="12"/>
                    <a:pt x="9" y="12"/>
                  </a:cubicBezTo>
                  <a:cubicBezTo>
                    <a:pt x="9" y="12"/>
                    <a:pt x="9" y="12"/>
                    <a:pt x="8" y="12"/>
                  </a:cubicBezTo>
                  <a:cubicBezTo>
                    <a:pt x="8" y="12"/>
                    <a:pt x="8" y="12"/>
                    <a:pt x="8" y="12"/>
                  </a:cubicBezTo>
                  <a:cubicBezTo>
                    <a:pt x="8" y="12"/>
                    <a:pt x="7" y="12"/>
                    <a:pt x="7" y="15"/>
                  </a:cubicBezTo>
                  <a:cubicBezTo>
                    <a:pt x="7" y="16"/>
                    <a:pt x="8" y="18"/>
                    <a:pt x="8" y="19"/>
                  </a:cubicBezTo>
                  <a:cubicBezTo>
                    <a:pt x="9" y="21"/>
                    <a:pt x="9" y="21"/>
                    <a:pt x="9" y="21"/>
                  </a:cubicBezTo>
                  <a:cubicBezTo>
                    <a:pt x="9" y="21"/>
                    <a:pt x="9" y="21"/>
                    <a:pt x="9" y="22"/>
                  </a:cubicBezTo>
                  <a:cubicBezTo>
                    <a:pt x="9" y="24"/>
                    <a:pt x="6" y="28"/>
                    <a:pt x="2" y="30"/>
                  </a:cubicBezTo>
                  <a:cubicBezTo>
                    <a:pt x="1" y="31"/>
                    <a:pt x="0" y="31"/>
                    <a:pt x="0" y="33"/>
                  </a:cubicBezTo>
                  <a:cubicBezTo>
                    <a:pt x="0" y="33"/>
                    <a:pt x="0" y="33"/>
                    <a:pt x="0" y="33"/>
                  </a:cubicBezTo>
                  <a:cubicBezTo>
                    <a:pt x="1" y="33"/>
                    <a:pt x="1" y="33"/>
                    <a:pt x="1" y="33"/>
                  </a:cubicBezTo>
                  <a:cubicBezTo>
                    <a:pt x="2" y="32"/>
                    <a:pt x="3" y="32"/>
                    <a:pt x="3" y="32"/>
                  </a:cubicBezTo>
                  <a:cubicBezTo>
                    <a:pt x="3" y="31"/>
                    <a:pt x="3" y="31"/>
                    <a:pt x="3" y="31"/>
                  </a:cubicBezTo>
                  <a:cubicBezTo>
                    <a:pt x="3" y="31"/>
                    <a:pt x="3" y="31"/>
                    <a:pt x="4" y="31"/>
                  </a:cubicBezTo>
                  <a:cubicBezTo>
                    <a:pt x="4" y="31"/>
                    <a:pt x="4" y="30"/>
                    <a:pt x="4" y="30"/>
                  </a:cubicBezTo>
                  <a:cubicBezTo>
                    <a:pt x="4" y="30"/>
                    <a:pt x="5" y="30"/>
                    <a:pt x="5" y="30"/>
                  </a:cubicBezTo>
                  <a:cubicBezTo>
                    <a:pt x="5" y="30"/>
                    <a:pt x="5" y="30"/>
                    <a:pt x="5" y="30"/>
                  </a:cubicBezTo>
                  <a:cubicBezTo>
                    <a:pt x="5" y="30"/>
                    <a:pt x="5" y="30"/>
                    <a:pt x="5" y="30"/>
                  </a:cubicBezTo>
                  <a:cubicBezTo>
                    <a:pt x="4" y="31"/>
                    <a:pt x="4" y="31"/>
                    <a:pt x="4" y="31"/>
                  </a:cubicBezTo>
                  <a:cubicBezTo>
                    <a:pt x="4" y="31"/>
                    <a:pt x="4" y="31"/>
                    <a:pt x="4" y="31"/>
                  </a:cubicBezTo>
                  <a:cubicBezTo>
                    <a:pt x="4" y="32"/>
                    <a:pt x="5" y="33"/>
                    <a:pt x="6" y="33"/>
                  </a:cubicBezTo>
                  <a:cubicBezTo>
                    <a:pt x="6" y="32"/>
                    <a:pt x="6" y="32"/>
                    <a:pt x="6" y="31"/>
                  </a:cubicBezTo>
                  <a:cubicBezTo>
                    <a:pt x="7" y="31"/>
                    <a:pt x="7" y="31"/>
                    <a:pt x="7" y="31"/>
                  </a:cubicBezTo>
                  <a:cubicBezTo>
                    <a:pt x="7" y="30"/>
                    <a:pt x="7" y="30"/>
                    <a:pt x="7" y="29"/>
                  </a:cubicBezTo>
                  <a:cubicBezTo>
                    <a:pt x="7" y="29"/>
                    <a:pt x="7" y="28"/>
                    <a:pt x="7" y="28"/>
                  </a:cubicBezTo>
                  <a:cubicBezTo>
                    <a:pt x="7" y="28"/>
                    <a:pt x="7" y="28"/>
                    <a:pt x="7" y="28"/>
                  </a:cubicBezTo>
                  <a:cubicBezTo>
                    <a:pt x="7" y="28"/>
                    <a:pt x="7" y="27"/>
                    <a:pt x="7" y="27"/>
                  </a:cubicBezTo>
                  <a:cubicBezTo>
                    <a:pt x="7" y="27"/>
                    <a:pt x="7" y="27"/>
                    <a:pt x="7" y="28"/>
                  </a:cubicBezTo>
                  <a:cubicBezTo>
                    <a:pt x="7" y="28"/>
                    <a:pt x="7" y="28"/>
                    <a:pt x="7" y="28"/>
                  </a:cubicBezTo>
                  <a:cubicBezTo>
                    <a:pt x="7" y="28"/>
                    <a:pt x="8" y="28"/>
                    <a:pt x="8" y="28"/>
                  </a:cubicBezTo>
                  <a:cubicBezTo>
                    <a:pt x="8" y="28"/>
                    <a:pt x="9" y="28"/>
                    <a:pt x="9" y="27"/>
                  </a:cubicBezTo>
                  <a:cubicBezTo>
                    <a:pt x="9" y="27"/>
                    <a:pt x="9" y="27"/>
                    <a:pt x="9" y="26"/>
                  </a:cubicBezTo>
                  <a:cubicBezTo>
                    <a:pt x="9" y="26"/>
                    <a:pt x="9" y="26"/>
                    <a:pt x="9" y="26"/>
                  </a:cubicBezTo>
                  <a:cubicBezTo>
                    <a:pt x="9" y="25"/>
                    <a:pt x="9" y="25"/>
                    <a:pt x="9" y="25"/>
                  </a:cubicBezTo>
                  <a:cubicBezTo>
                    <a:pt x="9" y="25"/>
                    <a:pt x="9" y="25"/>
                    <a:pt x="9" y="25"/>
                  </a:cubicBezTo>
                  <a:cubicBezTo>
                    <a:pt x="9" y="25"/>
                    <a:pt x="9" y="25"/>
                    <a:pt x="9" y="25"/>
                  </a:cubicBezTo>
                  <a:cubicBezTo>
                    <a:pt x="9" y="25"/>
                    <a:pt x="10" y="25"/>
                    <a:pt x="10" y="25"/>
                  </a:cubicBezTo>
                  <a:cubicBezTo>
                    <a:pt x="10" y="26"/>
                    <a:pt x="10" y="26"/>
                    <a:pt x="10" y="26"/>
                  </a:cubicBezTo>
                  <a:cubicBezTo>
                    <a:pt x="10" y="26"/>
                    <a:pt x="10" y="26"/>
                    <a:pt x="10" y="26"/>
                  </a:cubicBezTo>
                  <a:cubicBezTo>
                    <a:pt x="10" y="26"/>
                    <a:pt x="11" y="26"/>
                    <a:pt x="11" y="25"/>
                  </a:cubicBezTo>
                  <a:cubicBezTo>
                    <a:pt x="11" y="25"/>
                    <a:pt x="11" y="24"/>
                    <a:pt x="11" y="24"/>
                  </a:cubicBezTo>
                  <a:cubicBezTo>
                    <a:pt x="11" y="23"/>
                    <a:pt x="11" y="23"/>
                    <a:pt x="12" y="23"/>
                  </a:cubicBezTo>
                  <a:cubicBezTo>
                    <a:pt x="12" y="23"/>
                    <a:pt x="12" y="23"/>
                    <a:pt x="12" y="23"/>
                  </a:cubicBezTo>
                  <a:cubicBezTo>
                    <a:pt x="12" y="23"/>
                    <a:pt x="12" y="23"/>
                    <a:pt x="12" y="23"/>
                  </a:cubicBezTo>
                  <a:cubicBezTo>
                    <a:pt x="12" y="24"/>
                    <a:pt x="12" y="24"/>
                    <a:pt x="12" y="24"/>
                  </a:cubicBezTo>
                  <a:cubicBezTo>
                    <a:pt x="12" y="24"/>
                    <a:pt x="13" y="23"/>
                    <a:pt x="13" y="23"/>
                  </a:cubicBezTo>
                  <a:cubicBezTo>
                    <a:pt x="13" y="23"/>
                    <a:pt x="13" y="23"/>
                    <a:pt x="13" y="23"/>
                  </a:cubicBezTo>
                  <a:cubicBezTo>
                    <a:pt x="13" y="22"/>
                    <a:pt x="13" y="22"/>
                    <a:pt x="13" y="22"/>
                  </a:cubicBezTo>
                  <a:cubicBezTo>
                    <a:pt x="12" y="22"/>
                    <a:pt x="12" y="22"/>
                    <a:pt x="12" y="21"/>
                  </a:cubicBezTo>
                  <a:cubicBezTo>
                    <a:pt x="12" y="21"/>
                    <a:pt x="13" y="21"/>
                    <a:pt x="13" y="20"/>
                  </a:cubicBezTo>
                  <a:cubicBezTo>
                    <a:pt x="13" y="20"/>
                    <a:pt x="13" y="20"/>
                    <a:pt x="13" y="19"/>
                  </a:cubicBezTo>
                  <a:cubicBezTo>
                    <a:pt x="14" y="18"/>
                    <a:pt x="14" y="18"/>
                    <a:pt x="14" y="18"/>
                  </a:cubicBezTo>
                  <a:cubicBezTo>
                    <a:pt x="14" y="18"/>
                    <a:pt x="14" y="18"/>
                    <a:pt x="14" y="19"/>
                  </a:cubicBezTo>
                  <a:cubicBezTo>
                    <a:pt x="14" y="19"/>
                    <a:pt x="14" y="19"/>
                    <a:pt x="14" y="19"/>
                  </a:cubicBezTo>
                  <a:cubicBezTo>
                    <a:pt x="14" y="19"/>
                    <a:pt x="14" y="19"/>
                    <a:pt x="14" y="19"/>
                  </a:cubicBezTo>
                  <a:cubicBezTo>
                    <a:pt x="14" y="19"/>
                    <a:pt x="14" y="19"/>
                    <a:pt x="14" y="19"/>
                  </a:cubicBezTo>
                  <a:cubicBezTo>
                    <a:pt x="14" y="19"/>
                    <a:pt x="15" y="19"/>
                    <a:pt x="15" y="19"/>
                  </a:cubicBezTo>
                  <a:cubicBezTo>
                    <a:pt x="15" y="19"/>
                    <a:pt x="15" y="19"/>
                    <a:pt x="16" y="19"/>
                  </a:cubicBezTo>
                  <a:cubicBezTo>
                    <a:pt x="17" y="18"/>
                    <a:pt x="17" y="18"/>
                    <a:pt x="17" y="18"/>
                  </a:cubicBezTo>
                  <a:cubicBezTo>
                    <a:pt x="17" y="18"/>
                    <a:pt x="17" y="18"/>
                    <a:pt x="18" y="18"/>
                  </a:cubicBezTo>
                  <a:cubicBezTo>
                    <a:pt x="18" y="18"/>
                    <a:pt x="18" y="18"/>
                    <a:pt x="18" y="18"/>
                  </a:cubicBezTo>
                  <a:cubicBezTo>
                    <a:pt x="19" y="19"/>
                    <a:pt x="19" y="19"/>
                    <a:pt x="19" y="19"/>
                  </a:cubicBezTo>
                  <a:cubicBezTo>
                    <a:pt x="19" y="19"/>
                    <a:pt x="20" y="18"/>
                    <a:pt x="20" y="18"/>
                  </a:cubicBezTo>
                  <a:cubicBezTo>
                    <a:pt x="20" y="18"/>
                    <a:pt x="19" y="17"/>
                    <a:pt x="19" y="17"/>
                  </a:cubicBezTo>
                  <a:cubicBezTo>
                    <a:pt x="19" y="17"/>
                    <a:pt x="19" y="17"/>
                    <a:pt x="19" y="17"/>
                  </a:cubicBezTo>
                  <a:cubicBezTo>
                    <a:pt x="19" y="17"/>
                    <a:pt x="19" y="17"/>
                    <a:pt x="19" y="17"/>
                  </a:cubicBezTo>
                  <a:cubicBezTo>
                    <a:pt x="19" y="16"/>
                    <a:pt x="19" y="16"/>
                    <a:pt x="19" y="16"/>
                  </a:cubicBezTo>
                  <a:cubicBezTo>
                    <a:pt x="19" y="16"/>
                    <a:pt x="20" y="17"/>
                    <a:pt x="20" y="18"/>
                  </a:cubicBezTo>
                  <a:cubicBezTo>
                    <a:pt x="23" y="22"/>
                    <a:pt x="24" y="24"/>
                    <a:pt x="26" y="24"/>
                  </a:cubicBezTo>
                  <a:cubicBezTo>
                    <a:pt x="28" y="25"/>
                    <a:pt x="29" y="25"/>
                    <a:pt x="29" y="26"/>
                  </a:cubicBezTo>
                  <a:cubicBezTo>
                    <a:pt x="29" y="27"/>
                    <a:pt x="29" y="28"/>
                    <a:pt x="28" y="29"/>
                  </a:cubicBezTo>
                  <a:cubicBezTo>
                    <a:pt x="26" y="31"/>
                    <a:pt x="26" y="32"/>
                    <a:pt x="26" y="33"/>
                  </a:cubicBezTo>
                  <a:cubicBezTo>
                    <a:pt x="26" y="33"/>
                    <a:pt x="26" y="33"/>
                    <a:pt x="26" y="33"/>
                  </a:cubicBezTo>
                  <a:cubicBezTo>
                    <a:pt x="26" y="33"/>
                    <a:pt x="26" y="33"/>
                    <a:pt x="26" y="33"/>
                  </a:cubicBezTo>
                  <a:cubicBezTo>
                    <a:pt x="27" y="33"/>
                    <a:pt x="27" y="33"/>
                    <a:pt x="27" y="33"/>
                  </a:cubicBezTo>
                  <a:cubicBezTo>
                    <a:pt x="28" y="33"/>
                    <a:pt x="28" y="33"/>
                    <a:pt x="28" y="33"/>
                  </a:cubicBezTo>
                  <a:cubicBezTo>
                    <a:pt x="28" y="33"/>
                    <a:pt x="28" y="32"/>
                    <a:pt x="28" y="32"/>
                  </a:cubicBezTo>
                  <a:cubicBezTo>
                    <a:pt x="28" y="32"/>
                    <a:pt x="28" y="32"/>
                    <a:pt x="28" y="32"/>
                  </a:cubicBezTo>
                  <a:cubicBezTo>
                    <a:pt x="28" y="31"/>
                    <a:pt x="28" y="31"/>
                    <a:pt x="28" y="31"/>
                  </a:cubicBezTo>
                  <a:cubicBezTo>
                    <a:pt x="28" y="31"/>
                    <a:pt x="28" y="31"/>
                    <a:pt x="28" y="31"/>
                  </a:cubicBezTo>
                  <a:cubicBezTo>
                    <a:pt x="28" y="31"/>
                    <a:pt x="28" y="31"/>
                    <a:pt x="29" y="30"/>
                  </a:cubicBezTo>
                  <a:cubicBezTo>
                    <a:pt x="29" y="30"/>
                    <a:pt x="29" y="30"/>
                    <a:pt x="29" y="30"/>
                  </a:cubicBezTo>
                  <a:cubicBezTo>
                    <a:pt x="29" y="30"/>
                    <a:pt x="29" y="30"/>
                    <a:pt x="29" y="31"/>
                  </a:cubicBezTo>
                  <a:cubicBezTo>
                    <a:pt x="30" y="32"/>
                    <a:pt x="30" y="32"/>
                    <a:pt x="30" y="32"/>
                  </a:cubicBezTo>
                  <a:cubicBezTo>
                    <a:pt x="30" y="32"/>
                    <a:pt x="30" y="32"/>
                    <a:pt x="31" y="33"/>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09" name="Freeform 62">
              <a:extLst>
                <a:ext uri="{FF2B5EF4-FFF2-40B4-BE49-F238E27FC236}">
                  <a16:creationId xmlns:a16="http://schemas.microsoft.com/office/drawing/2014/main" id="{0693D96A-EEE2-4A44-8ADC-9CFAC0BA2F64}"/>
                </a:ext>
              </a:extLst>
            </p:cNvPr>
            <p:cNvSpPr>
              <a:spLocks/>
            </p:cNvSpPr>
            <p:nvPr userDrawn="1"/>
          </p:nvSpPr>
          <p:spPr bwMode="auto">
            <a:xfrm>
              <a:off x="224" y="125"/>
              <a:ext cx="2" cy="6"/>
            </a:xfrm>
            <a:custGeom>
              <a:avLst/>
              <a:gdLst>
                <a:gd name="T0" fmla="*/ 0 w 1"/>
                <a:gd name="T1" fmla="*/ 0 h 3"/>
                <a:gd name="T2" fmla="*/ 0 w 1"/>
                <a:gd name="T3" fmla="*/ 1 h 3"/>
                <a:gd name="T4" fmla="*/ 0 w 1"/>
                <a:gd name="T5" fmla="*/ 1 h 3"/>
                <a:gd name="T6" fmla="*/ 0 w 1"/>
                <a:gd name="T7" fmla="*/ 2 h 3"/>
                <a:gd name="T8" fmla="*/ 0 w 1"/>
                <a:gd name="T9" fmla="*/ 3 h 3"/>
                <a:gd name="T10" fmla="*/ 1 w 1"/>
                <a:gd name="T11" fmla="*/ 2 h 3"/>
                <a:gd name="T12" fmla="*/ 1 w 1"/>
                <a:gd name="T13" fmla="*/ 1 h 3"/>
                <a:gd name="T14" fmla="*/ 1 w 1"/>
                <a:gd name="T15" fmla="*/ 0 h 3"/>
                <a:gd name="T16" fmla="*/ 0 w 1"/>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3">
                  <a:moveTo>
                    <a:pt x="0" y="0"/>
                  </a:moveTo>
                  <a:cubicBezTo>
                    <a:pt x="0" y="0"/>
                    <a:pt x="0" y="0"/>
                    <a:pt x="0" y="1"/>
                  </a:cubicBezTo>
                  <a:cubicBezTo>
                    <a:pt x="0" y="1"/>
                    <a:pt x="0" y="1"/>
                    <a:pt x="0" y="1"/>
                  </a:cubicBezTo>
                  <a:cubicBezTo>
                    <a:pt x="0" y="2"/>
                    <a:pt x="0" y="2"/>
                    <a:pt x="0" y="2"/>
                  </a:cubicBezTo>
                  <a:cubicBezTo>
                    <a:pt x="0" y="3"/>
                    <a:pt x="0" y="3"/>
                    <a:pt x="0" y="3"/>
                  </a:cubicBezTo>
                  <a:cubicBezTo>
                    <a:pt x="0" y="3"/>
                    <a:pt x="0" y="3"/>
                    <a:pt x="1" y="2"/>
                  </a:cubicBezTo>
                  <a:cubicBezTo>
                    <a:pt x="1" y="2"/>
                    <a:pt x="1" y="2"/>
                    <a:pt x="1" y="1"/>
                  </a:cubicBezTo>
                  <a:cubicBezTo>
                    <a:pt x="1" y="1"/>
                    <a:pt x="1" y="1"/>
                    <a:pt x="1" y="0"/>
                  </a:cubicBezTo>
                  <a:cubicBezTo>
                    <a:pt x="0" y="0"/>
                    <a:pt x="0" y="0"/>
                    <a:pt x="0" y="0"/>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10" name="Freeform 63">
              <a:extLst>
                <a:ext uri="{FF2B5EF4-FFF2-40B4-BE49-F238E27FC236}">
                  <a16:creationId xmlns:a16="http://schemas.microsoft.com/office/drawing/2014/main" id="{F96D0F40-1B3E-43FA-834F-D360B80D88E3}"/>
                </a:ext>
              </a:extLst>
            </p:cNvPr>
            <p:cNvSpPr>
              <a:spLocks/>
            </p:cNvSpPr>
            <p:nvPr userDrawn="1"/>
          </p:nvSpPr>
          <p:spPr bwMode="auto">
            <a:xfrm>
              <a:off x="213" y="114"/>
              <a:ext cx="19" cy="40"/>
            </a:xfrm>
            <a:custGeom>
              <a:avLst/>
              <a:gdLst>
                <a:gd name="T0" fmla="*/ 2 w 9"/>
                <a:gd name="T1" fmla="*/ 0 h 19"/>
                <a:gd name="T2" fmla="*/ 3 w 9"/>
                <a:gd name="T3" fmla="*/ 0 h 19"/>
                <a:gd name="T4" fmla="*/ 4 w 9"/>
                <a:gd name="T5" fmla="*/ 4 h 19"/>
                <a:gd name="T6" fmla="*/ 4 w 9"/>
                <a:gd name="T7" fmla="*/ 6 h 19"/>
                <a:gd name="T8" fmla="*/ 4 w 9"/>
                <a:gd name="T9" fmla="*/ 7 h 19"/>
                <a:gd name="T10" fmla="*/ 7 w 9"/>
                <a:gd name="T11" fmla="*/ 15 h 19"/>
                <a:gd name="T12" fmla="*/ 8 w 9"/>
                <a:gd name="T13" fmla="*/ 14 h 19"/>
                <a:gd name="T14" fmla="*/ 9 w 9"/>
                <a:gd name="T15" fmla="*/ 14 h 19"/>
                <a:gd name="T16" fmla="*/ 9 w 9"/>
                <a:gd name="T17" fmla="*/ 14 h 19"/>
                <a:gd name="T18" fmla="*/ 9 w 9"/>
                <a:gd name="T19" fmla="*/ 15 h 19"/>
                <a:gd name="T20" fmla="*/ 9 w 9"/>
                <a:gd name="T21" fmla="*/ 15 h 19"/>
                <a:gd name="T22" fmla="*/ 9 w 9"/>
                <a:gd name="T23" fmla="*/ 16 h 19"/>
                <a:gd name="T24" fmla="*/ 9 w 9"/>
                <a:gd name="T25" fmla="*/ 17 h 19"/>
                <a:gd name="T26" fmla="*/ 9 w 9"/>
                <a:gd name="T27" fmla="*/ 17 h 19"/>
                <a:gd name="T28" fmla="*/ 9 w 9"/>
                <a:gd name="T29" fmla="*/ 17 h 19"/>
                <a:gd name="T30" fmla="*/ 8 w 9"/>
                <a:gd name="T31" fmla="*/ 17 h 19"/>
                <a:gd name="T32" fmla="*/ 7 w 9"/>
                <a:gd name="T33" fmla="*/ 18 h 19"/>
                <a:gd name="T34" fmla="*/ 6 w 9"/>
                <a:gd name="T35" fmla="*/ 18 h 19"/>
                <a:gd name="T36" fmla="*/ 6 w 9"/>
                <a:gd name="T37" fmla="*/ 19 h 19"/>
                <a:gd name="T38" fmla="*/ 6 w 9"/>
                <a:gd name="T39" fmla="*/ 19 h 19"/>
                <a:gd name="T40" fmla="*/ 5 w 9"/>
                <a:gd name="T41" fmla="*/ 18 h 19"/>
                <a:gd name="T42" fmla="*/ 5 w 9"/>
                <a:gd name="T43" fmla="*/ 17 h 19"/>
                <a:gd name="T44" fmla="*/ 5 w 9"/>
                <a:gd name="T45" fmla="*/ 17 h 19"/>
                <a:gd name="T46" fmla="*/ 5 w 9"/>
                <a:gd name="T47" fmla="*/ 17 h 19"/>
                <a:gd name="T48" fmla="*/ 5 w 9"/>
                <a:gd name="T49" fmla="*/ 17 h 19"/>
                <a:gd name="T50" fmla="*/ 6 w 9"/>
                <a:gd name="T51" fmla="*/ 17 h 19"/>
                <a:gd name="T52" fmla="*/ 6 w 9"/>
                <a:gd name="T53" fmla="*/ 17 h 19"/>
                <a:gd name="T54" fmla="*/ 6 w 9"/>
                <a:gd name="T55" fmla="*/ 17 h 19"/>
                <a:gd name="T56" fmla="*/ 6 w 9"/>
                <a:gd name="T57" fmla="*/ 17 h 19"/>
                <a:gd name="T58" fmla="*/ 4 w 9"/>
                <a:gd name="T59" fmla="*/ 16 h 19"/>
                <a:gd name="T60" fmla="*/ 3 w 9"/>
                <a:gd name="T61" fmla="*/ 15 h 19"/>
                <a:gd name="T62" fmla="*/ 3 w 9"/>
                <a:gd name="T63" fmla="*/ 13 h 19"/>
                <a:gd name="T64" fmla="*/ 3 w 9"/>
                <a:gd name="T65" fmla="*/ 13 h 19"/>
                <a:gd name="T66" fmla="*/ 3 w 9"/>
                <a:gd name="T67" fmla="*/ 13 h 19"/>
                <a:gd name="T68" fmla="*/ 4 w 9"/>
                <a:gd name="T69" fmla="*/ 13 h 19"/>
                <a:gd name="T70" fmla="*/ 4 w 9"/>
                <a:gd name="T71" fmla="*/ 13 h 19"/>
                <a:gd name="T72" fmla="*/ 4 w 9"/>
                <a:gd name="T73" fmla="*/ 12 h 19"/>
                <a:gd name="T74" fmla="*/ 2 w 9"/>
                <a:gd name="T75" fmla="*/ 10 h 19"/>
                <a:gd name="T76" fmla="*/ 2 w 9"/>
                <a:gd name="T77" fmla="*/ 9 h 19"/>
                <a:gd name="T78" fmla="*/ 2 w 9"/>
                <a:gd name="T79" fmla="*/ 9 h 19"/>
                <a:gd name="T80" fmla="*/ 2 w 9"/>
                <a:gd name="T81" fmla="*/ 9 h 19"/>
                <a:gd name="T82" fmla="*/ 2 w 9"/>
                <a:gd name="T83" fmla="*/ 9 h 19"/>
                <a:gd name="T84" fmla="*/ 3 w 9"/>
                <a:gd name="T85" fmla="*/ 9 h 19"/>
                <a:gd name="T86" fmla="*/ 2 w 9"/>
                <a:gd name="T87" fmla="*/ 9 h 19"/>
                <a:gd name="T88" fmla="*/ 2 w 9"/>
                <a:gd name="T89" fmla="*/ 8 h 19"/>
                <a:gd name="T90" fmla="*/ 1 w 9"/>
                <a:gd name="T91" fmla="*/ 8 h 19"/>
                <a:gd name="T92" fmla="*/ 1 w 9"/>
                <a:gd name="T93" fmla="*/ 7 h 19"/>
                <a:gd name="T94" fmla="*/ 0 w 9"/>
                <a:gd name="T95" fmla="*/ 6 h 19"/>
                <a:gd name="T96" fmla="*/ 0 w 9"/>
                <a:gd name="T97" fmla="*/ 5 h 19"/>
                <a:gd name="T98" fmla="*/ 0 w 9"/>
                <a:gd name="T99" fmla="*/ 5 h 19"/>
                <a:gd name="T100" fmla="*/ 1 w 9"/>
                <a:gd name="T101" fmla="*/ 5 h 19"/>
                <a:gd name="T102" fmla="*/ 2 w 9"/>
                <a:gd name="T103" fmla="*/ 6 h 19"/>
                <a:gd name="T104" fmla="*/ 3 w 9"/>
                <a:gd name="T105" fmla="*/ 7 h 19"/>
                <a:gd name="T106" fmla="*/ 3 w 9"/>
                <a:gd name="T107" fmla="*/ 6 h 19"/>
                <a:gd name="T108" fmla="*/ 3 w 9"/>
                <a:gd name="T109" fmla="*/ 5 h 19"/>
                <a:gd name="T110" fmla="*/ 2 w 9"/>
                <a:gd name="T111" fmla="*/ 5 h 19"/>
                <a:gd name="T112" fmla="*/ 2 w 9"/>
                <a:gd name="T113" fmla="*/ 4 h 19"/>
                <a:gd name="T114" fmla="*/ 2 w 9"/>
                <a:gd name="T115" fmla="*/ 4 h 19"/>
                <a:gd name="T116" fmla="*/ 2 w 9"/>
                <a:gd name="T117" fmla="*/ 4 h 19"/>
                <a:gd name="T118" fmla="*/ 1 w 9"/>
                <a:gd name="T119" fmla="*/ 3 h 19"/>
                <a:gd name="T120" fmla="*/ 1 w 9"/>
                <a:gd name="T121" fmla="*/ 2 h 19"/>
                <a:gd name="T122" fmla="*/ 2 w 9"/>
                <a:gd name="T123" fmla="*/ 0 h 19"/>
                <a:gd name="T124" fmla="*/ 2 w 9"/>
                <a:gd name="T125"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 h="19">
                  <a:moveTo>
                    <a:pt x="2" y="0"/>
                  </a:moveTo>
                  <a:cubicBezTo>
                    <a:pt x="3" y="0"/>
                    <a:pt x="3" y="0"/>
                    <a:pt x="3" y="0"/>
                  </a:cubicBezTo>
                  <a:cubicBezTo>
                    <a:pt x="3" y="1"/>
                    <a:pt x="4" y="2"/>
                    <a:pt x="4" y="4"/>
                  </a:cubicBezTo>
                  <a:cubicBezTo>
                    <a:pt x="4" y="5"/>
                    <a:pt x="4" y="5"/>
                    <a:pt x="4" y="6"/>
                  </a:cubicBezTo>
                  <a:cubicBezTo>
                    <a:pt x="4" y="7"/>
                    <a:pt x="4" y="7"/>
                    <a:pt x="4" y="7"/>
                  </a:cubicBezTo>
                  <a:cubicBezTo>
                    <a:pt x="4" y="12"/>
                    <a:pt x="5" y="15"/>
                    <a:pt x="7" y="15"/>
                  </a:cubicBezTo>
                  <a:cubicBezTo>
                    <a:pt x="7" y="15"/>
                    <a:pt x="8" y="15"/>
                    <a:pt x="8" y="14"/>
                  </a:cubicBezTo>
                  <a:cubicBezTo>
                    <a:pt x="8" y="14"/>
                    <a:pt x="9" y="14"/>
                    <a:pt x="9" y="14"/>
                  </a:cubicBezTo>
                  <a:cubicBezTo>
                    <a:pt x="9" y="14"/>
                    <a:pt x="9" y="14"/>
                    <a:pt x="9" y="14"/>
                  </a:cubicBezTo>
                  <a:cubicBezTo>
                    <a:pt x="9" y="15"/>
                    <a:pt x="9" y="15"/>
                    <a:pt x="9" y="15"/>
                  </a:cubicBezTo>
                  <a:cubicBezTo>
                    <a:pt x="9" y="15"/>
                    <a:pt x="9" y="15"/>
                    <a:pt x="9" y="15"/>
                  </a:cubicBezTo>
                  <a:cubicBezTo>
                    <a:pt x="9" y="16"/>
                    <a:pt x="9" y="16"/>
                    <a:pt x="9" y="16"/>
                  </a:cubicBezTo>
                  <a:cubicBezTo>
                    <a:pt x="9" y="17"/>
                    <a:pt x="9" y="17"/>
                    <a:pt x="9" y="17"/>
                  </a:cubicBezTo>
                  <a:cubicBezTo>
                    <a:pt x="9" y="17"/>
                    <a:pt x="9" y="17"/>
                    <a:pt x="9" y="17"/>
                  </a:cubicBezTo>
                  <a:cubicBezTo>
                    <a:pt x="9" y="17"/>
                    <a:pt x="9" y="17"/>
                    <a:pt x="9" y="17"/>
                  </a:cubicBezTo>
                  <a:cubicBezTo>
                    <a:pt x="8" y="17"/>
                    <a:pt x="8" y="17"/>
                    <a:pt x="8" y="17"/>
                  </a:cubicBezTo>
                  <a:cubicBezTo>
                    <a:pt x="8" y="17"/>
                    <a:pt x="8" y="17"/>
                    <a:pt x="7" y="18"/>
                  </a:cubicBezTo>
                  <a:cubicBezTo>
                    <a:pt x="7" y="18"/>
                    <a:pt x="7" y="18"/>
                    <a:pt x="6" y="18"/>
                  </a:cubicBezTo>
                  <a:cubicBezTo>
                    <a:pt x="6" y="19"/>
                    <a:pt x="6" y="19"/>
                    <a:pt x="6" y="19"/>
                  </a:cubicBezTo>
                  <a:cubicBezTo>
                    <a:pt x="6" y="19"/>
                    <a:pt x="6" y="19"/>
                    <a:pt x="6" y="19"/>
                  </a:cubicBezTo>
                  <a:cubicBezTo>
                    <a:pt x="6" y="19"/>
                    <a:pt x="5" y="19"/>
                    <a:pt x="5" y="18"/>
                  </a:cubicBezTo>
                  <a:cubicBezTo>
                    <a:pt x="5" y="18"/>
                    <a:pt x="5" y="17"/>
                    <a:pt x="5" y="17"/>
                  </a:cubicBezTo>
                  <a:cubicBezTo>
                    <a:pt x="5" y="17"/>
                    <a:pt x="5" y="17"/>
                    <a:pt x="5" y="17"/>
                  </a:cubicBezTo>
                  <a:cubicBezTo>
                    <a:pt x="5" y="17"/>
                    <a:pt x="5" y="17"/>
                    <a:pt x="5" y="17"/>
                  </a:cubicBezTo>
                  <a:cubicBezTo>
                    <a:pt x="5" y="17"/>
                    <a:pt x="5" y="17"/>
                    <a:pt x="5" y="17"/>
                  </a:cubicBezTo>
                  <a:cubicBezTo>
                    <a:pt x="6" y="17"/>
                    <a:pt x="6" y="17"/>
                    <a:pt x="6" y="17"/>
                  </a:cubicBezTo>
                  <a:cubicBezTo>
                    <a:pt x="6" y="17"/>
                    <a:pt x="6" y="17"/>
                    <a:pt x="6" y="17"/>
                  </a:cubicBezTo>
                  <a:cubicBezTo>
                    <a:pt x="6" y="17"/>
                    <a:pt x="6" y="17"/>
                    <a:pt x="6" y="17"/>
                  </a:cubicBezTo>
                  <a:cubicBezTo>
                    <a:pt x="6" y="17"/>
                    <a:pt x="6" y="17"/>
                    <a:pt x="6" y="17"/>
                  </a:cubicBezTo>
                  <a:cubicBezTo>
                    <a:pt x="4" y="16"/>
                    <a:pt x="4" y="16"/>
                    <a:pt x="4" y="16"/>
                  </a:cubicBezTo>
                  <a:cubicBezTo>
                    <a:pt x="4" y="16"/>
                    <a:pt x="4" y="15"/>
                    <a:pt x="3" y="15"/>
                  </a:cubicBezTo>
                  <a:cubicBezTo>
                    <a:pt x="3" y="14"/>
                    <a:pt x="3" y="13"/>
                    <a:pt x="3" y="13"/>
                  </a:cubicBezTo>
                  <a:cubicBezTo>
                    <a:pt x="3" y="13"/>
                    <a:pt x="3" y="13"/>
                    <a:pt x="3" y="13"/>
                  </a:cubicBezTo>
                  <a:cubicBezTo>
                    <a:pt x="3" y="13"/>
                    <a:pt x="3" y="13"/>
                    <a:pt x="3" y="13"/>
                  </a:cubicBezTo>
                  <a:cubicBezTo>
                    <a:pt x="3" y="13"/>
                    <a:pt x="4" y="13"/>
                    <a:pt x="4" y="13"/>
                  </a:cubicBezTo>
                  <a:cubicBezTo>
                    <a:pt x="4" y="13"/>
                    <a:pt x="4" y="13"/>
                    <a:pt x="4" y="13"/>
                  </a:cubicBezTo>
                  <a:cubicBezTo>
                    <a:pt x="4" y="13"/>
                    <a:pt x="4" y="13"/>
                    <a:pt x="4" y="12"/>
                  </a:cubicBezTo>
                  <a:cubicBezTo>
                    <a:pt x="2" y="12"/>
                    <a:pt x="2" y="10"/>
                    <a:pt x="2" y="10"/>
                  </a:cubicBezTo>
                  <a:cubicBezTo>
                    <a:pt x="2" y="9"/>
                    <a:pt x="2" y="9"/>
                    <a:pt x="2" y="9"/>
                  </a:cubicBezTo>
                  <a:cubicBezTo>
                    <a:pt x="2" y="9"/>
                    <a:pt x="2" y="9"/>
                    <a:pt x="2" y="9"/>
                  </a:cubicBezTo>
                  <a:cubicBezTo>
                    <a:pt x="2" y="9"/>
                    <a:pt x="2" y="9"/>
                    <a:pt x="2" y="9"/>
                  </a:cubicBezTo>
                  <a:cubicBezTo>
                    <a:pt x="2" y="9"/>
                    <a:pt x="2" y="9"/>
                    <a:pt x="2" y="9"/>
                  </a:cubicBezTo>
                  <a:cubicBezTo>
                    <a:pt x="3" y="9"/>
                    <a:pt x="3" y="9"/>
                    <a:pt x="3" y="9"/>
                  </a:cubicBezTo>
                  <a:cubicBezTo>
                    <a:pt x="3" y="9"/>
                    <a:pt x="3" y="9"/>
                    <a:pt x="2" y="9"/>
                  </a:cubicBezTo>
                  <a:cubicBezTo>
                    <a:pt x="2" y="8"/>
                    <a:pt x="2" y="8"/>
                    <a:pt x="2" y="8"/>
                  </a:cubicBezTo>
                  <a:cubicBezTo>
                    <a:pt x="2" y="8"/>
                    <a:pt x="2" y="8"/>
                    <a:pt x="1" y="8"/>
                  </a:cubicBezTo>
                  <a:cubicBezTo>
                    <a:pt x="1" y="8"/>
                    <a:pt x="1" y="7"/>
                    <a:pt x="1" y="7"/>
                  </a:cubicBezTo>
                  <a:cubicBezTo>
                    <a:pt x="0" y="6"/>
                    <a:pt x="0" y="6"/>
                    <a:pt x="0" y="6"/>
                  </a:cubicBezTo>
                  <a:cubicBezTo>
                    <a:pt x="0" y="6"/>
                    <a:pt x="0" y="5"/>
                    <a:pt x="0" y="5"/>
                  </a:cubicBezTo>
                  <a:cubicBezTo>
                    <a:pt x="0" y="5"/>
                    <a:pt x="0" y="5"/>
                    <a:pt x="0" y="5"/>
                  </a:cubicBezTo>
                  <a:cubicBezTo>
                    <a:pt x="0" y="5"/>
                    <a:pt x="1" y="5"/>
                    <a:pt x="1" y="5"/>
                  </a:cubicBezTo>
                  <a:cubicBezTo>
                    <a:pt x="1" y="5"/>
                    <a:pt x="2" y="5"/>
                    <a:pt x="2" y="6"/>
                  </a:cubicBezTo>
                  <a:cubicBezTo>
                    <a:pt x="2" y="6"/>
                    <a:pt x="2" y="7"/>
                    <a:pt x="3" y="7"/>
                  </a:cubicBezTo>
                  <a:cubicBezTo>
                    <a:pt x="3" y="7"/>
                    <a:pt x="3" y="7"/>
                    <a:pt x="3" y="6"/>
                  </a:cubicBezTo>
                  <a:cubicBezTo>
                    <a:pt x="3" y="6"/>
                    <a:pt x="3" y="6"/>
                    <a:pt x="3" y="5"/>
                  </a:cubicBezTo>
                  <a:cubicBezTo>
                    <a:pt x="2" y="5"/>
                    <a:pt x="2" y="5"/>
                    <a:pt x="2" y="5"/>
                  </a:cubicBezTo>
                  <a:cubicBezTo>
                    <a:pt x="2" y="4"/>
                    <a:pt x="2" y="4"/>
                    <a:pt x="2" y="4"/>
                  </a:cubicBezTo>
                  <a:cubicBezTo>
                    <a:pt x="2" y="4"/>
                    <a:pt x="2" y="4"/>
                    <a:pt x="2" y="4"/>
                  </a:cubicBezTo>
                  <a:cubicBezTo>
                    <a:pt x="2" y="4"/>
                    <a:pt x="2" y="4"/>
                    <a:pt x="2" y="4"/>
                  </a:cubicBezTo>
                  <a:cubicBezTo>
                    <a:pt x="1" y="3"/>
                    <a:pt x="1" y="3"/>
                    <a:pt x="1" y="3"/>
                  </a:cubicBezTo>
                  <a:cubicBezTo>
                    <a:pt x="1" y="3"/>
                    <a:pt x="1" y="2"/>
                    <a:pt x="1" y="2"/>
                  </a:cubicBezTo>
                  <a:cubicBezTo>
                    <a:pt x="2" y="1"/>
                    <a:pt x="2" y="0"/>
                    <a:pt x="2" y="0"/>
                  </a:cubicBezTo>
                  <a:cubicBezTo>
                    <a:pt x="2" y="0"/>
                    <a:pt x="2" y="0"/>
                    <a:pt x="2" y="0"/>
                  </a:cubicBez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11" name="Freeform 64">
              <a:extLst>
                <a:ext uri="{FF2B5EF4-FFF2-40B4-BE49-F238E27FC236}">
                  <a16:creationId xmlns:a16="http://schemas.microsoft.com/office/drawing/2014/main" id="{E7B2BC9D-3D7E-4230-BF80-685BF05D6778}"/>
                </a:ext>
              </a:extLst>
            </p:cNvPr>
            <p:cNvSpPr>
              <a:spLocks/>
            </p:cNvSpPr>
            <p:nvPr userDrawn="1"/>
          </p:nvSpPr>
          <p:spPr bwMode="auto">
            <a:xfrm>
              <a:off x="218" y="165"/>
              <a:ext cx="8" cy="4"/>
            </a:xfrm>
            <a:custGeom>
              <a:avLst/>
              <a:gdLst>
                <a:gd name="T0" fmla="*/ 4 w 4"/>
                <a:gd name="T1" fmla="*/ 1 h 2"/>
                <a:gd name="T2" fmla="*/ 3 w 4"/>
                <a:gd name="T3" fmla="*/ 0 h 2"/>
                <a:gd name="T4" fmla="*/ 3 w 4"/>
                <a:gd name="T5" fmla="*/ 0 h 2"/>
                <a:gd name="T6" fmla="*/ 1 w 4"/>
                <a:gd name="T7" fmla="*/ 0 h 2"/>
                <a:gd name="T8" fmla="*/ 0 w 4"/>
                <a:gd name="T9" fmla="*/ 0 h 2"/>
                <a:gd name="T10" fmla="*/ 0 w 4"/>
                <a:gd name="T11" fmla="*/ 1 h 2"/>
                <a:gd name="T12" fmla="*/ 1 w 4"/>
                <a:gd name="T13" fmla="*/ 1 h 2"/>
                <a:gd name="T14" fmla="*/ 2 w 4"/>
                <a:gd name="T15" fmla="*/ 2 h 2"/>
                <a:gd name="T16" fmla="*/ 2 w 4"/>
                <a:gd name="T17" fmla="*/ 2 h 2"/>
                <a:gd name="T18" fmla="*/ 4 w 4"/>
                <a:gd name="T1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
                  <a:moveTo>
                    <a:pt x="4" y="1"/>
                  </a:moveTo>
                  <a:cubicBezTo>
                    <a:pt x="4" y="1"/>
                    <a:pt x="4" y="1"/>
                    <a:pt x="3" y="0"/>
                  </a:cubicBezTo>
                  <a:cubicBezTo>
                    <a:pt x="3" y="0"/>
                    <a:pt x="3" y="0"/>
                    <a:pt x="3" y="0"/>
                  </a:cubicBezTo>
                  <a:cubicBezTo>
                    <a:pt x="2" y="0"/>
                    <a:pt x="2" y="0"/>
                    <a:pt x="1" y="0"/>
                  </a:cubicBezTo>
                  <a:cubicBezTo>
                    <a:pt x="1" y="0"/>
                    <a:pt x="0" y="0"/>
                    <a:pt x="0" y="0"/>
                  </a:cubicBezTo>
                  <a:cubicBezTo>
                    <a:pt x="0" y="1"/>
                    <a:pt x="0" y="1"/>
                    <a:pt x="0" y="1"/>
                  </a:cubicBezTo>
                  <a:cubicBezTo>
                    <a:pt x="1" y="1"/>
                    <a:pt x="1" y="1"/>
                    <a:pt x="1" y="1"/>
                  </a:cubicBezTo>
                  <a:cubicBezTo>
                    <a:pt x="2" y="2"/>
                    <a:pt x="2" y="2"/>
                    <a:pt x="2" y="2"/>
                  </a:cubicBezTo>
                  <a:cubicBezTo>
                    <a:pt x="2" y="2"/>
                    <a:pt x="2" y="2"/>
                    <a:pt x="2" y="2"/>
                  </a:cubicBezTo>
                  <a:cubicBezTo>
                    <a:pt x="3" y="2"/>
                    <a:pt x="3" y="1"/>
                    <a:pt x="4"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12" name="Freeform 65">
              <a:extLst>
                <a:ext uri="{FF2B5EF4-FFF2-40B4-BE49-F238E27FC236}">
                  <a16:creationId xmlns:a16="http://schemas.microsoft.com/office/drawing/2014/main" id="{FF9A61FB-8CD9-40D7-AB4B-5B25283D666B}"/>
                </a:ext>
              </a:extLst>
            </p:cNvPr>
            <p:cNvSpPr>
              <a:spLocks/>
            </p:cNvSpPr>
            <p:nvPr userDrawn="1"/>
          </p:nvSpPr>
          <p:spPr bwMode="auto">
            <a:xfrm>
              <a:off x="245" y="150"/>
              <a:ext cx="20" cy="29"/>
            </a:xfrm>
            <a:custGeom>
              <a:avLst/>
              <a:gdLst>
                <a:gd name="T0" fmla="*/ 5 w 10"/>
                <a:gd name="T1" fmla="*/ 14 h 14"/>
                <a:gd name="T2" fmla="*/ 5 w 10"/>
                <a:gd name="T3" fmla="*/ 13 h 14"/>
                <a:gd name="T4" fmla="*/ 7 w 10"/>
                <a:gd name="T5" fmla="*/ 11 h 14"/>
                <a:gd name="T6" fmla="*/ 7 w 10"/>
                <a:gd name="T7" fmla="*/ 11 h 14"/>
                <a:gd name="T8" fmla="*/ 7 w 10"/>
                <a:gd name="T9" fmla="*/ 10 h 14"/>
                <a:gd name="T10" fmla="*/ 7 w 10"/>
                <a:gd name="T11" fmla="*/ 10 h 14"/>
                <a:gd name="T12" fmla="*/ 7 w 10"/>
                <a:gd name="T13" fmla="*/ 10 h 14"/>
                <a:gd name="T14" fmla="*/ 7 w 10"/>
                <a:gd name="T15" fmla="*/ 10 h 14"/>
                <a:gd name="T16" fmla="*/ 8 w 10"/>
                <a:gd name="T17" fmla="*/ 10 h 14"/>
                <a:gd name="T18" fmla="*/ 8 w 10"/>
                <a:gd name="T19" fmla="*/ 10 h 14"/>
                <a:gd name="T20" fmla="*/ 8 w 10"/>
                <a:gd name="T21" fmla="*/ 10 h 14"/>
                <a:gd name="T22" fmla="*/ 9 w 10"/>
                <a:gd name="T23" fmla="*/ 9 h 14"/>
                <a:gd name="T24" fmla="*/ 9 w 10"/>
                <a:gd name="T25" fmla="*/ 8 h 14"/>
                <a:gd name="T26" fmla="*/ 8 w 10"/>
                <a:gd name="T27" fmla="*/ 8 h 14"/>
                <a:gd name="T28" fmla="*/ 8 w 10"/>
                <a:gd name="T29" fmla="*/ 7 h 14"/>
                <a:gd name="T30" fmla="*/ 9 w 10"/>
                <a:gd name="T31" fmla="*/ 7 h 14"/>
                <a:gd name="T32" fmla="*/ 9 w 10"/>
                <a:gd name="T33" fmla="*/ 7 h 14"/>
                <a:gd name="T34" fmla="*/ 9 w 10"/>
                <a:gd name="T35" fmla="*/ 7 h 14"/>
                <a:gd name="T36" fmla="*/ 9 w 10"/>
                <a:gd name="T37" fmla="*/ 8 h 14"/>
                <a:gd name="T38" fmla="*/ 10 w 10"/>
                <a:gd name="T39" fmla="*/ 7 h 14"/>
                <a:gd name="T40" fmla="*/ 10 w 10"/>
                <a:gd name="T41" fmla="*/ 7 h 14"/>
                <a:gd name="T42" fmla="*/ 10 w 10"/>
                <a:gd name="T43" fmla="*/ 6 h 14"/>
                <a:gd name="T44" fmla="*/ 10 w 10"/>
                <a:gd name="T45" fmla="*/ 6 h 14"/>
                <a:gd name="T46" fmla="*/ 9 w 10"/>
                <a:gd name="T47" fmla="*/ 6 h 14"/>
                <a:gd name="T48" fmla="*/ 8 w 10"/>
                <a:gd name="T49" fmla="*/ 4 h 14"/>
                <a:gd name="T50" fmla="*/ 8 w 10"/>
                <a:gd name="T51" fmla="*/ 3 h 14"/>
                <a:gd name="T52" fmla="*/ 9 w 10"/>
                <a:gd name="T53" fmla="*/ 3 h 14"/>
                <a:gd name="T54" fmla="*/ 9 w 10"/>
                <a:gd name="T55" fmla="*/ 2 h 14"/>
                <a:gd name="T56" fmla="*/ 8 w 10"/>
                <a:gd name="T57" fmla="*/ 1 h 14"/>
                <a:gd name="T58" fmla="*/ 8 w 10"/>
                <a:gd name="T59" fmla="*/ 0 h 14"/>
                <a:gd name="T60" fmla="*/ 7 w 10"/>
                <a:gd name="T61" fmla="*/ 0 h 14"/>
                <a:gd name="T62" fmla="*/ 7 w 10"/>
                <a:gd name="T63" fmla="*/ 0 h 14"/>
                <a:gd name="T64" fmla="*/ 7 w 10"/>
                <a:gd name="T65" fmla="*/ 0 h 14"/>
                <a:gd name="T66" fmla="*/ 7 w 10"/>
                <a:gd name="T67" fmla="*/ 0 h 14"/>
                <a:gd name="T68" fmla="*/ 6 w 10"/>
                <a:gd name="T69" fmla="*/ 1 h 14"/>
                <a:gd name="T70" fmla="*/ 6 w 10"/>
                <a:gd name="T71" fmla="*/ 1 h 14"/>
                <a:gd name="T72" fmla="*/ 5 w 10"/>
                <a:gd name="T73" fmla="*/ 2 h 14"/>
                <a:gd name="T74" fmla="*/ 6 w 10"/>
                <a:gd name="T75" fmla="*/ 5 h 14"/>
                <a:gd name="T76" fmla="*/ 7 w 10"/>
                <a:gd name="T77" fmla="*/ 7 h 14"/>
                <a:gd name="T78" fmla="*/ 3 w 10"/>
                <a:gd name="T79" fmla="*/ 10 h 14"/>
                <a:gd name="T80" fmla="*/ 2 w 10"/>
                <a:gd name="T81" fmla="*/ 11 h 14"/>
                <a:gd name="T82" fmla="*/ 0 w 10"/>
                <a:gd name="T83" fmla="*/ 13 h 14"/>
                <a:gd name="T84" fmla="*/ 1 w 10"/>
                <a:gd name="T85" fmla="*/ 13 h 14"/>
                <a:gd name="T86" fmla="*/ 2 w 10"/>
                <a:gd name="T87" fmla="*/ 13 h 14"/>
                <a:gd name="T88" fmla="*/ 2 w 10"/>
                <a:gd name="T89" fmla="*/ 13 h 14"/>
                <a:gd name="T90" fmla="*/ 3 w 10"/>
                <a:gd name="T91" fmla="*/ 12 h 14"/>
                <a:gd name="T92" fmla="*/ 4 w 10"/>
                <a:gd name="T93" fmla="*/ 11 h 14"/>
                <a:gd name="T94" fmla="*/ 4 w 10"/>
                <a:gd name="T95" fmla="*/ 11 h 14"/>
                <a:gd name="T96" fmla="*/ 5 w 10"/>
                <a:gd name="T97" fmla="*/ 11 h 14"/>
                <a:gd name="T98" fmla="*/ 5 w 10"/>
                <a:gd name="T99" fmla="*/ 11 h 14"/>
                <a:gd name="T100" fmla="*/ 5 w 10"/>
                <a:gd name="T101" fmla="*/ 11 h 14"/>
                <a:gd name="T102" fmla="*/ 5 w 10"/>
                <a:gd name="T103" fmla="*/ 12 h 14"/>
                <a:gd name="T104" fmla="*/ 4 w 10"/>
                <a:gd name="T105" fmla="*/ 13 h 14"/>
                <a:gd name="T106" fmla="*/ 5 w 10"/>
                <a:gd name="T10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 h="14">
                  <a:moveTo>
                    <a:pt x="5" y="14"/>
                  </a:moveTo>
                  <a:cubicBezTo>
                    <a:pt x="5" y="13"/>
                    <a:pt x="5" y="13"/>
                    <a:pt x="5" y="13"/>
                  </a:cubicBezTo>
                  <a:cubicBezTo>
                    <a:pt x="6" y="12"/>
                    <a:pt x="7" y="12"/>
                    <a:pt x="7" y="11"/>
                  </a:cubicBezTo>
                  <a:cubicBezTo>
                    <a:pt x="7" y="11"/>
                    <a:pt x="7" y="11"/>
                    <a:pt x="7" y="11"/>
                  </a:cubicBezTo>
                  <a:cubicBezTo>
                    <a:pt x="7" y="10"/>
                    <a:pt x="7" y="10"/>
                    <a:pt x="7" y="10"/>
                  </a:cubicBezTo>
                  <a:cubicBezTo>
                    <a:pt x="7" y="10"/>
                    <a:pt x="7" y="10"/>
                    <a:pt x="7" y="10"/>
                  </a:cubicBezTo>
                  <a:cubicBezTo>
                    <a:pt x="7" y="10"/>
                    <a:pt x="7" y="10"/>
                    <a:pt x="7" y="10"/>
                  </a:cubicBezTo>
                  <a:cubicBezTo>
                    <a:pt x="7" y="10"/>
                    <a:pt x="7" y="10"/>
                    <a:pt x="7" y="10"/>
                  </a:cubicBezTo>
                  <a:cubicBezTo>
                    <a:pt x="7" y="10"/>
                    <a:pt x="7" y="10"/>
                    <a:pt x="8" y="10"/>
                  </a:cubicBezTo>
                  <a:cubicBezTo>
                    <a:pt x="8" y="10"/>
                    <a:pt x="8" y="10"/>
                    <a:pt x="8" y="10"/>
                  </a:cubicBezTo>
                  <a:cubicBezTo>
                    <a:pt x="8" y="10"/>
                    <a:pt x="8" y="10"/>
                    <a:pt x="8" y="10"/>
                  </a:cubicBezTo>
                  <a:cubicBezTo>
                    <a:pt x="9" y="9"/>
                    <a:pt x="9" y="9"/>
                    <a:pt x="9" y="9"/>
                  </a:cubicBezTo>
                  <a:cubicBezTo>
                    <a:pt x="9" y="9"/>
                    <a:pt x="9" y="9"/>
                    <a:pt x="9" y="8"/>
                  </a:cubicBezTo>
                  <a:cubicBezTo>
                    <a:pt x="9" y="8"/>
                    <a:pt x="9" y="8"/>
                    <a:pt x="8" y="8"/>
                  </a:cubicBezTo>
                  <a:cubicBezTo>
                    <a:pt x="8" y="8"/>
                    <a:pt x="8" y="8"/>
                    <a:pt x="8" y="7"/>
                  </a:cubicBezTo>
                  <a:cubicBezTo>
                    <a:pt x="8" y="7"/>
                    <a:pt x="8" y="7"/>
                    <a:pt x="9" y="7"/>
                  </a:cubicBezTo>
                  <a:cubicBezTo>
                    <a:pt x="9" y="7"/>
                    <a:pt x="9" y="7"/>
                    <a:pt x="9" y="7"/>
                  </a:cubicBezTo>
                  <a:cubicBezTo>
                    <a:pt x="9" y="7"/>
                    <a:pt x="9" y="7"/>
                    <a:pt x="9" y="7"/>
                  </a:cubicBezTo>
                  <a:cubicBezTo>
                    <a:pt x="9" y="8"/>
                    <a:pt x="9" y="8"/>
                    <a:pt x="9" y="8"/>
                  </a:cubicBezTo>
                  <a:cubicBezTo>
                    <a:pt x="9" y="8"/>
                    <a:pt x="10" y="7"/>
                    <a:pt x="10" y="7"/>
                  </a:cubicBezTo>
                  <a:cubicBezTo>
                    <a:pt x="10" y="7"/>
                    <a:pt x="10" y="7"/>
                    <a:pt x="10" y="7"/>
                  </a:cubicBezTo>
                  <a:cubicBezTo>
                    <a:pt x="10" y="7"/>
                    <a:pt x="10" y="7"/>
                    <a:pt x="10" y="6"/>
                  </a:cubicBezTo>
                  <a:cubicBezTo>
                    <a:pt x="10" y="6"/>
                    <a:pt x="10" y="6"/>
                    <a:pt x="10" y="6"/>
                  </a:cubicBezTo>
                  <a:cubicBezTo>
                    <a:pt x="9" y="6"/>
                    <a:pt x="9" y="6"/>
                    <a:pt x="9" y="6"/>
                  </a:cubicBezTo>
                  <a:cubicBezTo>
                    <a:pt x="9" y="6"/>
                    <a:pt x="8" y="5"/>
                    <a:pt x="8" y="4"/>
                  </a:cubicBezTo>
                  <a:cubicBezTo>
                    <a:pt x="8" y="4"/>
                    <a:pt x="8" y="3"/>
                    <a:pt x="8" y="3"/>
                  </a:cubicBezTo>
                  <a:cubicBezTo>
                    <a:pt x="9" y="3"/>
                    <a:pt x="9" y="3"/>
                    <a:pt x="9" y="3"/>
                  </a:cubicBezTo>
                  <a:cubicBezTo>
                    <a:pt x="9" y="3"/>
                    <a:pt x="9" y="2"/>
                    <a:pt x="9" y="2"/>
                  </a:cubicBezTo>
                  <a:cubicBezTo>
                    <a:pt x="9" y="2"/>
                    <a:pt x="9" y="2"/>
                    <a:pt x="8" y="1"/>
                  </a:cubicBezTo>
                  <a:cubicBezTo>
                    <a:pt x="8" y="1"/>
                    <a:pt x="8" y="0"/>
                    <a:pt x="8" y="0"/>
                  </a:cubicBezTo>
                  <a:cubicBezTo>
                    <a:pt x="8" y="0"/>
                    <a:pt x="8" y="0"/>
                    <a:pt x="7" y="0"/>
                  </a:cubicBezTo>
                  <a:cubicBezTo>
                    <a:pt x="7" y="0"/>
                    <a:pt x="7" y="0"/>
                    <a:pt x="7" y="0"/>
                  </a:cubicBezTo>
                  <a:cubicBezTo>
                    <a:pt x="7" y="0"/>
                    <a:pt x="7" y="0"/>
                    <a:pt x="7" y="0"/>
                  </a:cubicBezTo>
                  <a:cubicBezTo>
                    <a:pt x="7" y="0"/>
                    <a:pt x="7" y="0"/>
                    <a:pt x="7" y="0"/>
                  </a:cubicBezTo>
                  <a:cubicBezTo>
                    <a:pt x="6" y="1"/>
                    <a:pt x="6" y="1"/>
                    <a:pt x="6" y="1"/>
                  </a:cubicBezTo>
                  <a:cubicBezTo>
                    <a:pt x="6" y="1"/>
                    <a:pt x="6" y="1"/>
                    <a:pt x="6" y="1"/>
                  </a:cubicBezTo>
                  <a:cubicBezTo>
                    <a:pt x="5" y="1"/>
                    <a:pt x="5" y="2"/>
                    <a:pt x="5" y="2"/>
                  </a:cubicBezTo>
                  <a:cubicBezTo>
                    <a:pt x="5" y="3"/>
                    <a:pt x="5" y="3"/>
                    <a:pt x="6" y="5"/>
                  </a:cubicBezTo>
                  <a:cubicBezTo>
                    <a:pt x="7" y="6"/>
                    <a:pt x="7" y="7"/>
                    <a:pt x="7" y="7"/>
                  </a:cubicBezTo>
                  <a:cubicBezTo>
                    <a:pt x="7" y="9"/>
                    <a:pt x="6" y="10"/>
                    <a:pt x="3" y="10"/>
                  </a:cubicBezTo>
                  <a:cubicBezTo>
                    <a:pt x="2" y="11"/>
                    <a:pt x="2" y="11"/>
                    <a:pt x="2" y="11"/>
                  </a:cubicBezTo>
                  <a:cubicBezTo>
                    <a:pt x="1" y="11"/>
                    <a:pt x="0" y="12"/>
                    <a:pt x="0" y="13"/>
                  </a:cubicBezTo>
                  <a:cubicBezTo>
                    <a:pt x="0" y="13"/>
                    <a:pt x="0" y="13"/>
                    <a:pt x="1" y="13"/>
                  </a:cubicBezTo>
                  <a:cubicBezTo>
                    <a:pt x="2" y="13"/>
                    <a:pt x="2" y="13"/>
                    <a:pt x="2" y="13"/>
                  </a:cubicBezTo>
                  <a:cubicBezTo>
                    <a:pt x="2" y="13"/>
                    <a:pt x="2" y="13"/>
                    <a:pt x="2" y="13"/>
                  </a:cubicBezTo>
                  <a:cubicBezTo>
                    <a:pt x="2" y="13"/>
                    <a:pt x="2" y="13"/>
                    <a:pt x="3" y="12"/>
                  </a:cubicBezTo>
                  <a:cubicBezTo>
                    <a:pt x="3" y="12"/>
                    <a:pt x="3" y="12"/>
                    <a:pt x="4" y="11"/>
                  </a:cubicBezTo>
                  <a:cubicBezTo>
                    <a:pt x="4" y="11"/>
                    <a:pt x="4" y="11"/>
                    <a:pt x="4" y="11"/>
                  </a:cubicBezTo>
                  <a:cubicBezTo>
                    <a:pt x="5" y="11"/>
                    <a:pt x="5" y="11"/>
                    <a:pt x="5" y="11"/>
                  </a:cubicBezTo>
                  <a:cubicBezTo>
                    <a:pt x="5" y="11"/>
                    <a:pt x="5" y="11"/>
                    <a:pt x="5" y="11"/>
                  </a:cubicBezTo>
                  <a:cubicBezTo>
                    <a:pt x="5" y="11"/>
                    <a:pt x="5" y="11"/>
                    <a:pt x="5" y="11"/>
                  </a:cubicBezTo>
                  <a:cubicBezTo>
                    <a:pt x="5" y="11"/>
                    <a:pt x="5" y="11"/>
                    <a:pt x="5" y="12"/>
                  </a:cubicBezTo>
                  <a:cubicBezTo>
                    <a:pt x="4" y="12"/>
                    <a:pt x="4" y="12"/>
                    <a:pt x="4" y="13"/>
                  </a:cubicBezTo>
                  <a:cubicBezTo>
                    <a:pt x="4" y="13"/>
                    <a:pt x="4" y="14"/>
                    <a:pt x="5" y="14"/>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13" name="Freeform 66">
              <a:extLst>
                <a:ext uri="{FF2B5EF4-FFF2-40B4-BE49-F238E27FC236}">
                  <a16:creationId xmlns:a16="http://schemas.microsoft.com/office/drawing/2014/main" id="{D4480BB9-91DA-4F6A-AE28-3AAEA311FD4A}"/>
                </a:ext>
              </a:extLst>
            </p:cNvPr>
            <p:cNvSpPr>
              <a:spLocks/>
            </p:cNvSpPr>
            <p:nvPr userDrawn="1"/>
          </p:nvSpPr>
          <p:spPr bwMode="auto">
            <a:xfrm>
              <a:off x="245" y="167"/>
              <a:ext cx="8" cy="4"/>
            </a:xfrm>
            <a:custGeom>
              <a:avLst/>
              <a:gdLst>
                <a:gd name="T0" fmla="*/ 0 w 4"/>
                <a:gd name="T1" fmla="*/ 1 h 2"/>
                <a:gd name="T2" fmla="*/ 1 w 4"/>
                <a:gd name="T3" fmla="*/ 1 h 2"/>
                <a:gd name="T4" fmla="*/ 2 w 4"/>
                <a:gd name="T5" fmla="*/ 2 h 2"/>
                <a:gd name="T6" fmla="*/ 2 w 4"/>
                <a:gd name="T7" fmla="*/ 2 h 2"/>
                <a:gd name="T8" fmla="*/ 3 w 4"/>
                <a:gd name="T9" fmla="*/ 2 h 2"/>
                <a:gd name="T10" fmla="*/ 4 w 4"/>
                <a:gd name="T11" fmla="*/ 2 h 2"/>
                <a:gd name="T12" fmla="*/ 3 w 4"/>
                <a:gd name="T13" fmla="*/ 1 h 2"/>
                <a:gd name="T14" fmla="*/ 3 w 4"/>
                <a:gd name="T15" fmla="*/ 1 h 2"/>
                <a:gd name="T16" fmla="*/ 3 w 4"/>
                <a:gd name="T17" fmla="*/ 1 h 2"/>
                <a:gd name="T18" fmla="*/ 1 w 4"/>
                <a:gd name="T19" fmla="*/ 0 h 2"/>
                <a:gd name="T20" fmla="*/ 0 w 4"/>
                <a:gd name="T21"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2">
                  <a:moveTo>
                    <a:pt x="0" y="1"/>
                  </a:moveTo>
                  <a:cubicBezTo>
                    <a:pt x="1" y="1"/>
                    <a:pt x="1" y="1"/>
                    <a:pt x="1" y="1"/>
                  </a:cubicBezTo>
                  <a:cubicBezTo>
                    <a:pt x="2" y="2"/>
                    <a:pt x="2" y="2"/>
                    <a:pt x="2" y="2"/>
                  </a:cubicBezTo>
                  <a:cubicBezTo>
                    <a:pt x="2" y="2"/>
                    <a:pt x="2" y="2"/>
                    <a:pt x="2" y="2"/>
                  </a:cubicBezTo>
                  <a:cubicBezTo>
                    <a:pt x="3" y="2"/>
                    <a:pt x="3" y="2"/>
                    <a:pt x="3" y="2"/>
                  </a:cubicBezTo>
                  <a:cubicBezTo>
                    <a:pt x="3" y="2"/>
                    <a:pt x="4" y="2"/>
                    <a:pt x="4" y="2"/>
                  </a:cubicBezTo>
                  <a:cubicBezTo>
                    <a:pt x="4" y="1"/>
                    <a:pt x="3" y="1"/>
                    <a:pt x="3" y="1"/>
                  </a:cubicBezTo>
                  <a:cubicBezTo>
                    <a:pt x="3" y="1"/>
                    <a:pt x="3" y="1"/>
                    <a:pt x="3" y="1"/>
                  </a:cubicBezTo>
                  <a:cubicBezTo>
                    <a:pt x="3" y="1"/>
                    <a:pt x="3" y="1"/>
                    <a:pt x="3" y="1"/>
                  </a:cubicBezTo>
                  <a:cubicBezTo>
                    <a:pt x="2" y="0"/>
                    <a:pt x="2" y="0"/>
                    <a:pt x="1" y="0"/>
                  </a:cubicBezTo>
                  <a:cubicBezTo>
                    <a:pt x="1" y="0"/>
                    <a:pt x="1" y="0"/>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14" name="Freeform 67">
              <a:extLst>
                <a:ext uri="{FF2B5EF4-FFF2-40B4-BE49-F238E27FC236}">
                  <a16:creationId xmlns:a16="http://schemas.microsoft.com/office/drawing/2014/main" id="{CED41C2C-A1E6-4F77-85AE-C92FF2F44821}"/>
                </a:ext>
              </a:extLst>
            </p:cNvPr>
            <p:cNvSpPr>
              <a:spLocks/>
            </p:cNvSpPr>
            <p:nvPr userDrawn="1"/>
          </p:nvSpPr>
          <p:spPr bwMode="auto">
            <a:xfrm>
              <a:off x="267" y="169"/>
              <a:ext cx="7" cy="2"/>
            </a:xfrm>
            <a:custGeom>
              <a:avLst/>
              <a:gdLst>
                <a:gd name="T0" fmla="*/ 0 w 3"/>
                <a:gd name="T1" fmla="*/ 1 h 1"/>
                <a:gd name="T2" fmla="*/ 1 w 3"/>
                <a:gd name="T3" fmla="*/ 1 h 1"/>
                <a:gd name="T4" fmla="*/ 1 w 3"/>
                <a:gd name="T5" fmla="*/ 1 h 1"/>
                <a:gd name="T6" fmla="*/ 1 w 3"/>
                <a:gd name="T7" fmla="*/ 1 h 1"/>
                <a:gd name="T8" fmla="*/ 1 w 3"/>
                <a:gd name="T9" fmla="*/ 1 h 1"/>
                <a:gd name="T10" fmla="*/ 3 w 3"/>
                <a:gd name="T11" fmla="*/ 0 h 1"/>
                <a:gd name="T12" fmla="*/ 2 w 3"/>
                <a:gd name="T13" fmla="*/ 0 h 1"/>
                <a:gd name="T14" fmla="*/ 0 w 3"/>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1">
                  <a:moveTo>
                    <a:pt x="0" y="1"/>
                  </a:moveTo>
                  <a:cubicBezTo>
                    <a:pt x="1" y="1"/>
                    <a:pt x="1" y="1"/>
                    <a:pt x="1" y="1"/>
                  </a:cubicBezTo>
                  <a:cubicBezTo>
                    <a:pt x="1" y="1"/>
                    <a:pt x="1" y="1"/>
                    <a:pt x="1" y="1"/>
                  </a:cubicBezTo>
                  <a:cubicBezTo>
                    <a:pt x="1" y="1"/>
                    <a:pt x="1" y="1"/>
                    <a:pt x="1" y="1"/>
                  </a:cubicBezTo>
                  <a:cubicBezTo>
                    <a:pt x="1" y="1"/>
                    <a:pt x="1" y="1"/>
                    <a:pt x="1" y="1"/>
                  </a:cubicBezTo>
                  <a:cubicBezTo>
                    <a:pt x="2" y="1"/>
                    <a:pt x="3" y="1"/>
                    <a:pt x="3" y="0"/>
                  </a:cubicBezTo>
                  <a:cubicBezTo>
                    <a:pt x="3" y="0"/>
                    <a:pt x="3" y="0"/>
                    <a:pt x="2" y="0"/>
                  </a:cubicBezTo>
                  <a:cubicBezTo>
                    <a:pt x="1" y="0"/>
                    <a:pt x="1" y="0"/>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15" name="Freeform 68">
              <a:extLst>
                <a:ext uri="{FF2B5EF4-FFF2-40B4-BE49-F238E27FC236}">
                  <a16:creationId xmlns:a16="http://schemas.microsoft.com/office/drawing/2014/main" id="{8746E4CC-A98D-46B0-9B86-74684AEFFD8F}"/>
                </a:ext>
              </a:extLst>
            </p:cNvPr>
            <p:cNvSpPr>
              <a:spLocks/>
            </p:cNvSpPr>
            <p:nvPr userDrawn="1"/>
          </p:nvSpPr>
          <p:spPr bwMode="auto">
            <a:xfrm>
              <a:off x="240" y="116"/>
              <a:ext cx="7" cy="6"/>
            </a:xfrm>
            <a:custGeom>
              <a:avLst/>
              <a:gdLst>
                <a:gd name="T0" fmla="*/ 1 w 3"/>
                <a:gd name="T1" fmla="*/ 3 h 3"/>
                <a:gd name="T2" fmla="*/ 1 w 3"/>
                <a:gd name="T3" fmla="*/ 3 h 3"/>
                <a:gd name="T4" fmla="*/ 2 w 3"/>
                <a:gd name="T5" fmla="*/ 2 h 3"/>
                <a:gd name="T6" fmla="*/ 3 w 3"/>
                <a:gd name="T7" fmla="*/ 0 h 3"/>
                <a:gd name="T8" fmla="*/ 2 w 3"/>
                <a:gd name="T9" fmla="*/ 0 h 3"/>
                <a:gd name="T10" fmla="*/ 2 w 3"/>
                <a:gd name="T11" fmla="*/ 0 h 3"/>
                <a:gd name="T12" fmla="*/ 2 w 3"/>
                <a:gd name="T13" fmla="*/ 0 h 3"/>
                <a:gd name="T14" fmla="*/ 1 w 3"/>
                <a:gd name="T15" fmla="*/ 1 h 3"/>
                <a:gd name="T16" fmla="*/ 0 w 3"/>
                <a:gd name="T17" fmla="*/ 2 h 3"/>
                <a:gd name="T18" fmla="*/ 0 w 3"/>
                <a:gd name="T19" fmla="*/ 2 h 3"/>
                <a:gd name="T20" fmla="*/ 0 w 3"/>
                <a:gd name="T21" fmla="*/ 2 h 3"/>
                <a:gd name="T22" fmla="*/ 1 w 3"/>
                <a:gd name="T2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3">
                  <a:moveTo>
                    <a:pt x="1" y="3"/>
                  </a:moveTo>
                  <a:cubicBezTo>
                    <a:pt x="1" y="3"/>
                    <a:pt x="1" y="3"/>
                    <a:pt x="1" y="3"/>
                  </a:cubicBezTo>
                  <a:cubicBezTo>
                    <a:pt x="1" y="3"/>
                    <a:pt x="1" y="3"/>
                    <a:pt x="2" y="2"/>
                  </a:cubicBezTo>
                  <a:cubicBezTo>
                    <a:pt x="2" y="1"/>
                    <a:pt x="3" y="1"/>
                    <a:pt x="3" y="0"/>
                  </a:cubicBezTo>
                  <a:cubicBezTo>
                    <a:pt x="3" y="0"/>
                    <a:pt x="2" y="0"/>
                    <a:pt x="2" y="0"/>
                  </a:cubicBezTo>
                  <a:cubicBezTo>
                    <a:pt x="2" y="0"/>
                    <a:pt x="2" y="0"/>
                    <a:pt x="2" y="0"/>
                  </a:cubicBezTo>
                  <a:cubicBezTo>
                    <a:pt x="2" y="0"/>
                    <a:pt x="2" y="0"/>
                    <a:pt x="2" y="0"/>
                  </a:cubicBezTo>
                  <a:cubicBezTo>
                    <a:pt x="2" y="1"/>
                    <a:pt x="1" y="1"/>
                    <a:pt x="1" y="1"/>
                  </a:cubicBezTo>
                  <a:cubicBezTo>
                    <a:pt x="0" y="1"/>
                    <a:pt x="0" y="1"/>
                    <a:pt x="0" y="2"/>
                  </a:cubicBezTo>
                  <a:cubicBezTo>
                    <a:pt x="0" y="2"/>
                    <a:pt x="0" y="2"/>
                    <a:pt x="0" y="2"/>
                  </a:cubicBezTo>
                  <a:cubicBezTo>
                    <a:pt x="0" y="2"/>
                    <a:pt x="0" y="2"/>
                    <a:pt x="0" y="2"/>
                  </a:cubicBezTo>
                  <a:lnTo>
                    <a:pt x="1" y="3"/>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16" name="Freeform 69">
              <a:extLst>
                <a:ext uri="{FF2B5EF4-FFF2-40B4-BE49-F238E27FC236}">
                  <a16:creationId xmlns:a16="http://schemas.microsoft.com/office/drawing/2014/main" id="{05618E8A-71CA-47FE-AED7-A6AC1484194F}"/>
                </a:ext>
              </a:extLst>
            </p:cNvPr>
            <p:cNvSpPr>
              <a:spLocks/>
            </p:cNvSpPr>
            <p:nvPr userDrawn="1"/>
          </p:nvSpPr>
          <p:spPr bwMode="auto">
            <a:xfrm>
              <a:off x="234" y="116"/>
              <a:ext cx="4" cy="6"/>
            </a:xfrm>
            <a:custGeom>
              <a:avLst/>
              <a:gdLst>
                <a:gd name="T0" fmla="*/ 1 w 2"/>
                <a:gd name="T1" fmla="*/ 1 h 3"/>
                <a:gd name="T2" fmla="*/ 2 w 2"/>
                <a:gd name="T3" fmla="*/ 1 h 3"/>
                <a:gd name="T4" fmla="*/ 2 w 2"/>
                <a:gd name="T5" fmla="*/ 2 h 3"/>
                <a:gd name="T6" fmla="*/ 2 w 2"/>
                <a:gd name="T7" fmla="*/ 2 h 3"/>
                <a:gd name="T8" fmla="*/ 2 w 2"/>
                <a:gd name="T9" fmla="*/ 3 h 3"/>
                <a:gd name="T10" fmla="*/ 2 w 2"/>
                <a:gd name="T11" fmla="*/ 3 h 3"/>
                <a:gd name="T12" fmla="*/ 1 w 2"/>
                <a:gd name="T13" fmla="*/ 3 h 3"/>
                <a:gd name="T14" fmla="*/ 0 w 2"/>
                <a:gd name="T15" fmla="*/ 2 h 3"/>
                <a:gd name="T16" fmla="*/ 0 w 2"/>
                <a:gd name="T17" fmla="*/ 0 h 3"/>
                <a:gd name="T18" fmla="*/ 0 w 2"/>
                <a:gd name="T19" fmla="*/ 0 h 3"/>
                <a:gd name="T20" fmla="*/ 0 w 2"/>
                <a:gd name="T21" fmla="*/ 0 h 3"/>
                <a:gd name="T22" fmla="*/ 1 w 2"/>
                <a:gd name="T23" fmla="*/ 0 h 3"/>
                <a:gd name="T24" fmla="*/ 1 w 2"/>
                <a:gd name="T25"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 h="3">
                  <a:moveTo>
                    <a:pt x="1" y="1"/>
                  </a:moveTo>
                  <a:cubicBezTo>
                    <a:pt x="2" y="1"/>
                    <a:pt x="2" y="1"/>
                    <a:pt x="2" y="1"/>
                  </a:cubicBezTo>
                  <a:cubicBezTo>
                    <a:pt x="2" y="1"/>
                    <a:pt x="2" y="1"/>
                    <a:pt x="2" y="2"/>
                  </a:cubicBezTo>
                  <a:cubicBezTo>
                    <a:pt x="2" y="2"/>
                    <a:pt x="2" y="2"/>
                    <a:pt x="2" y="2"/>
                  </a:cubicBezTo>
                  <a:cubicBezTo>
                    <a:pt x="2" y="2"/>
                    <a:pt x="2" y="2"/>
                    <a:pt x="2" y="3"/>
                  </a:cubicBezTo>
                  <a:cubicBezTo>
                    <a:pt x="2" y="3"/>
                    <a:pt x="2" y="3"/>
                    <a:pt x="2" y="3"/>
                  </a:cubicBezTo>
                  <a:cubicBezTo>
                    <a:pt x="1" y="3"/>
                    <a:pt x="1" y="3"/>
                    <a:pt x="1" y="3"/>
                  </a:cubicBezTo>
                  <a:cubicBezTo>
                    <a:pt x="0" y="2"/>
                    <a:pt x="0" y="2"/>
                    <a:pt x="0" y="2"/>
                  </a:cubicBezTo>
                  <a:cubicBezTo>
                    <a:pt x="0" y="2"/>
                    <a:pt x="0" y="1"/>
                    <a:pt x="0" y="0"/>
                  </a:cubicBezTo>
                  <a:cubicBezTo>
                    <a:pt x="0" y="0"/>
                    <a:pt x="0" y="0"/>
                    <a:pt x="0" y="0"/>
                  </a:cubicBezTo>
                  <a:cubicBezTo>
                    <a:pt x="0" y="0"/>
                    <a:pt x="0" y="0"/>
                    <a:pt x="0" y="0"/>
                  </a:cubicBezTo>
                  <a:cubicBezTo>
                    <a:pt x="0" y="0"/>
                    <a:pt x="0" y="0"/>
                    <a:pt x="1" y="0"/>
                  </a:cubicBezTo>
                  <a:lnTo>
                    <a:pt x="1" y="1"/>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17" name="Freeform 70">
              <a:extLst>
                <a:ext uri="{FF2B5EF4-FFF2-40B4-BE49-F238E27FC236}">
                  <a16:creationId xmlns:a16="http://schemas.microsoft.com/office/drawing/2014/main" id="{ECF43483-6B4A-4533-AE7E-F314984BB38F}"/>
                </a:ext>
              </a:extLst>
            </p:cNvPr>
            <p:cNvSpPr>
              <a:spLocks/>
            </p:cNvSpPr>
            <p:nvPr userDrawn="1"/>
          </p:nvSpPr>
          <p:spPr bwMode="auto">
            <a:xfrm>
              <a:off x="236" y="125"/>
              <a:ext cx="9" cy="10"/>
            </a:xfrm>
            <a:custGeom>
              <a:avLst/>
              <a:gdLst>
                <a:gd name="T0" fmla="*/ 2 w 4"/>
                <a:gd name="T1" fmla="*/ 1 h 5"/>
                <a:gd name="T2" fmla="*/ 2 w 4"/>
                <a:gd name="T3" fmla="*/ 1 h 5"/>
                <a:gd name="T4" fmla="*/ 1 w 4"/>
                <a:gd name="T5" fmla="*/ 1 h 5"/>
                <a:gd name="T6" fmla="*/ 1 w 4"/>
                <a:gd name="T7" fmla="*/ 0 h 5"/>
                <a:gd name="T8" fmla="*/ 0 w 4"/>
                <a:gd name="T9" fmla="*/ 0 h 5"/>
                <a:gd name="T10" fmla="*/ 0 w 4"/>
                <a:gd name="T11" fmla="*/ 1 h 5"/>
                <a:gd name="T12" fmla="*/ 0 w 4"/>
                <a:gd name="T13" fmla="*/ 2 h 5"/>
                <a:gd name="T14" fmla="*/ 1 w 4"/>
                <a:gd name="T15" fmla="*/ 3 h 5"/>
                <a:gd name="T16" fmla="*/ 2 w 4"/>
                <a:gd name="T17" fmla="*/ 5 h 5"/>
                <a:gd name="T18" fmla="*/ 3 w 4"/>
                <a:gd name="T19" fmla="*/ 3 h 5"/>
                <a:gd name="T20" fmla="*/ 4 w 4"/>
                <a:gd name="T21" fmla="*/ 1 h 5"/>
                <a:gd name="T22" fmla="*/ 3 w 4"/>
                <a:gd name="T23" fmla="*/ 0 h 5"/>
                <a:gd name="T24" fmla="*/ 3 w 4"/>
                <a:gd name="T25" fmla="*/ 0 h 5"/>
                <a:gd name="T26" fmla="*/ 3 w 4"/>
                <a:gd name="T27" fmla="*/ 1 h 5"/>
                <a:gd name="T28" fmla="*/ 2 w 4"/>
                <a:gd name="T29"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 h="5">
                  <a:moveTo>
                    <a:pt x="2" y="1"/>
                  </a:moveTo>
                  <a:cubicBezTo>
                    <a:pt x="2" y="1"/>
                    <a:pt x="2" y="1"/>
                    <a:pt x="2" y="1"/>
                  </a:cubicBezTo>
                  <a:cubicBezTo>
                    <a:pt x="1" y="1"/>
                    <a:pt x="1" y="1"/>
                    <a:pt x="1" y="1"/>
                  </a:cubicBezTo>
                  <a:cubicBezTo>
                    <a:pt x="1" y="1"/>
                    <a:pt x="1" y="0"/>
                    <a:pt x="1" y="0"/>
                  </a:cubicBezTo>
                  <a:cubicBezTo>
                    <a:pt x="1" y="0"/>
                    <a:pt x="0" y="0"/>
                    <a:pt x="0" y="0"/>
                  </a:cubicBezTo>
                  <a:cubicBezTo>
                    <a:pt x="0" y="0"/>
                    <a:pt x="0" y="0"/>
                    <a:pt x="0" y="1"/>
                  </a:cubicBezTo>
                  <a:cubicBezTo>
                    <a:pt x="0" y="1"/>
                    <a:pt x="0" y="1"/>
                    <a:pt x="0" y="2"/>
                  </a:cubicBezTo>
                  <a:cubicBezTo>
                    <a:pt x="1" y="3"/>
                    <a:pt x="1" y="3"/>
                    <a:pt x="1" y="3"/>
                  </a:cubicBezTo>
                  <a:cubicBezTo>
                    <a:pt x="1" y="4"/>
                    <a:pt x="1" y="5"/>
                    <a:pt x="2" y="5"/>
                  </a:cubicBezTo>
                  <a:cubicBezTo>
                    <a:pt x="2" y="5"/>
                    <a:pt x="2" y="4"/>
                    <a:pt x="3" y="3"/>
                  </a:cubicBezTo>
                  <a:cubicBezTo>
                    <a:pt x="3" y="2"/>
                    <a:pt x="4" y="1"/>
                    <a:pt x="4" y="1"/>
                  </a:cubicBezTo>
                  <a:cubicBezTo>
                    <a:pt x="4" y="0"/>
                    <a:pt x="4" y="0"/>
                    <a:pt x="3" y="0"/>
                  </a:cubicBezTo>
                  <a:cubicBezTo>
                    <a:pt x="3" y="0"/>
                    <a:pt x="3" y="0"/>
                    <a:pt x="3" y="0"/>
                  </a:cubicBezTo>
                  <a:cubicBezTo>
                    <a:pt x="3" y="1"/>
                    <a:pt x="3" y="1"/>
                    <a:pt x="3" y="1"/>
                  </a:cubicBezTo>
                  <a:lnTo>
                    <a:pt x="2" y="1"/>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18" name="Freeform 71">
              <a:extLst>
                <a:ext uri="{FF2B5EF4-FFF2-40B4-BE49-F238E27FC236}">
                  <a16:creationId xmlns:a16="http://schemas.microsoft.com/office/drawing/2014/main" id="{9F7646F5-0C97-4AB2-9F74-47A5DC5CD6A5}"/>
                </a:ext>
              </a:extLst>
            </p:cNvPr>
            <p:cNvSpPr>
              <a:spLocks/>
            </p:cNvSpPr>
            <p:nvPr userDrawn="1"/>
          </p:nvSpPr>
          <p:spPr bwMode="auto">
            <a:xfrm>
              <a:off x="238" y="127"/>
              <a:ext cx="4" cy="6"/>
            </a:xfrm>
            <a:custGeom>
              <a:avLst/>
              <a:gdLst>
                <a:gd name="T0" fmla="*/ 1 w 2"/>
                <a:gd name="T1" fmla="*/ 0 h 3"/>
                <a:gd name="T2" fmla="*/ 0 w 2"/>
                <a:gd name="T3" fmla="*/ 0 h 3"/>
                <a:gd name="T4" fmla="*/ 0 w 2"/>
                <a:gd name="T5" fmla="*/ 1 h 3"/>
                <a:gd name="T6" fmla="*/ 0 w 2"/>
                <a:gd name="T7" fmla="*/ 1 h 3"/>
                <a:gd name="T8" fmla="*/ 0 w 2"/>
                <a:gd name="T9" fmla="*/ 2 h 3"/>
                <a:gd name="T10" fmla="*/ 0 w 2"/>
                <a:gd name="T11" fmla="*/ 2 h 3"/>
                <a:gd name="T12" fmla="*/ 1 w 2"/>
                <a:gd name="T13" fmla="*/ 3 h 3"/>
                <a:gd name="T14" fmla="*/ 1 w 2"/>
                <a:gd name="T15" fmla="*/ 2 h 3"/>
                <a:gd name="T16" fmla="*/ 2 w 2"/>
                <a:gd name="T17" fmla="*/ 1 h 3"/>
                <a:gd name="T18" fmla="*/ 2 w 2"/>
                <a:gd name="T19" fmla="*/ 1 h 3"/>
                <a:gd name="T20" fmla="*/ 2 w 2"/>
                <a:gd name="T21" fmla="*/ 0 h 3"/>
                <a:gd name="T22" fmla="*/ 1 w 2"/>
                <a:gd name="T23" fmla="*/ 0 h 3"/>
                <a:gd name="T24" fmla="*/ 1 w 2"/>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 h="3">
                  <a:moveTo>
                    <a:pt x="1" y="0"/>
                  </a:moveTo>
                  <a:cubicBezTo>
                    <a:pt x="0" y="0"/>
                    <a:pt x="0" y="0"/>
                    <a:pt x="0" y="0"/>
                  </a:cubicBezTo>
                  <a:cubicBezTo>
                    <a:pt x="0" y="0"/>
                    <a:pt x="0" y="1"/>
                    <a:pt x="0" y="1"/>
                  </a:cubicBezTo>
                  <a:cubicBezTo>
                    <a:pt x="0" y="1"/>
                    <a:pt x="0" y="1"/>
                    <a:pt x="0" y="1"/>
                  </a:cubicBezTo>
                  <a:cubicBezTo>
                    <a:pt x="0" y="2"/>
                    <a:pt x="0" y="2"/>
                    <a:pt x="0" y="2"/>
                  </a:cubicBezTo>
                  <a:cubicBezTo>
                    <a:pt x="0" y="2"/>
                    <a:pt x="0" y="2"/>
                    <a:pt x="0" y="2"/>
                  </a:cubicBezTo>
                  <a:cubicBezTo>
                    <a:pt x="0" y="3"/>
                    <a:pt x="1" y="3"/>
                    <a:pt x="1" y="3"/>
                  </a:cubicBezTo>
                  <a:cubicBezTo>
                    <a:pt x="1" y="3"/>
                    <a:pt x="1" y="3"/>
                    <a:pt x="1" y="2"/>
                  </a:cubicBezTo>
                  <a:cubicBezTo>
                    <a:pt x="2" y="1"/>
                    <a:pt x="2" y="1"/>
                    <a:pt x="2" y="1"/>
                  </a:cubicBezTo>
                  <a:cubicBezTo>
                    <a:pt x="2" y="1"/>
                    <a:pt x="2" y="1"/>
                    <a:pt x="2" y="1"/>
                  </a:cubicBezTo>
                  <a:cubicBezTo>
                    <a:pt x="2" y="1"/>
                    <a:pt x="2" y="1"/>
                    <a:pt x="2" y="0"/>
                  </a:cubicBezTo>
                  <a:cubicBezTo>
                    <a:pt x="1" y="0"/>
                    <a:pt x="1" y="0"/>
                    <a:pt x="1" y="0"/>
                  </a:cubicBezTo>
                  <a:cubicBezTo>
                    <a:pt x="1" y="0"/>
                    <a:pt x="1" y="0"/>
                    <a:pt x="1" y="0"/>
                  </a:cubicBez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19" name="Freeform 72">
              <a:extLst>
                <a:ext uri="{FF2B5EF4-FFF2-40B4-BE49-F238E27FC236}">
                  <a16:creationId xmlns:a16="http://schemas.microsoft.com/office/drawing/2014/main" id="{5B70CBB8-E2B9-44D8-8A5F-5E134025FB69}"/>
                </a:ext>
              </a:extLst>
            </p:cNvPr>
            <p:cNvSpPr>
              <a:spLocks/>
            </p:cNvSpPr>
            <p:nvPr userDrawn="1"/>
          </p:nvSpPr>
          <p:spPr bwMode="auto">
            <a:xfrm>
              <a:off x="345" y="105"/>
              <a:ext cx="74" cy="77"/>
            </a:xfrm>
            <a:custGeom>
              <a:avLst/>
              <a:gdLst>
                <a:gd name="T0" fmla="*/ 32 w 36"/>
                <a:gd name="T1" fmla="*/ 23 h 36"/>
                <a:gd name="T2" fmla="*/ 35 w 36"/>
                <a:gd name="T3" fmla="*/ 22 h 36"/>
                <a:gd name="T4" fmla="*/ 35 w 36"/>
                <a:gd name="T5" fmla="*/ 27 h 36"/>
                <a:gd name="T6" fmla="*/ 35 w 36"/>
                <a:gd name="T7" fmla="*/ 33 h 36"/>
                <a:gd name="T8" fmla="*/ 35 w 36"/>
                <a:gd name="T9" fmla="*/ 35 h 36"/>
                <a:gd name="T10" fmla="*/ 31 w 36"/>
                <a:gd name="T11" fmla="*/ 35 h 36"/>
                <a:gd name="T12" fmla="*/ 28 w 36"/>
                <a:gd name="T13" fmla="*/ 33 h 36"/>
                <a:gd name="T14" fmla="*/ 26 w 36"/>
                <a:gd name="T15" fmla="*/ 32 h 36"/>
                <a:gd name="T16" fmla="*/ 31 w 36"/>
                <a:gd name="T17" fmla="*/ 28 h 36"/>
                <a:gd name="T18" fmla="*/ 26 w 36"/>
                <a:gd name="T19" fmla="*/ 25 h 36"/>
                <a:gd name="T20" fmla="*/ 27 w 36"/>
                <a:gd name="T21" fmla="*/ 26 h 36"/>
                <a:gd name="T22" fmla="*/ 26 w 36"/>
                <a:gd name="T23" fmla="*/ 29 h 36"/>
                <a:gd name="T24" fmla="*/ 23 w 36"/>
                <a:gd name="T25" fmla="*/ 33 h 36"/>
                <a:gd name="T26" fmla="*/ 21 w 36"/>
                <a:gd name="T27" fmla="*/ 36 h 36"/>
                <a:gd name="T28" fmla="*/ 19 w 36"/>
                <a:gd name="T29" fmla="*/ 35 h 36"/>
                <a:gd name="T30" fmla="*/ 15 w 36"/>
                <a:gd name="T31" fmla="*/ 35 h 36"/>
                <a:gd name="T32" fmla="*/ 15 w 36"/>
                <a:gd name="T33" fmla="*/ 30 h 36"/>
                <a:gd name="T34" fmla="*/ 19 w 36"/>
                <a:gd name="T35" fmla="*/ 29 h 36"/>
                <a:gd name="T36" fmla="*/ 20 w 36"/>
                <a:gd name="T37" fmla="*/ 24 h 36"/>
                <a:gd name="T38" fmla="*/ 19 w 36"/>
                <a:gd name="T39" fmla="*/ 22 h 36"/>
                <a:gd name="T40" fmla="*/ 18 w 36"/>
                <a:gd name="T41" fmla="*/ 23 h 36"/>
                <a:gd name="T42" fmla="*/ 15 w 36"/>
                <a:gd name="T43" fmla="*/ 26 h 36"/>
                <a:gd name="T44" fmla="*/ 13 w 36"/>
                <a:gd name="T45" fmla="*/ 29 h 36"/>
                <a:gd name="T46" fmla="*/ 9 w 36"/>
                <a:gd name="T47" fmla="*/ 35 h 36"/>
                <a:gd name="T48" fmla="*/ 6 w 36"/>
                <a:gd name="T49" fmla="*/ 34 h 36"/>
                <a:gd name="T50" fmla="*/ 2 w 36"/>
                <a:gd name="T51" fmla="*/ 36 h 36"/>
                <a:gd name="T52" fmla="*/ 4 w 36"/>
                <a:gd name="T53" fmla="*/ 31 h 36"/>
                <a:gd name="T54" fmla="*/ 2 w 36"/>
                <a:gd name="T55" fmla="*/ 28 h 36"/>
                <a:gd name="T56" fmla="*/ 7 w 36"/>
                <a:gd name="T57" fmla="*/ 28 h 36"/>
                <a:gd name="T58" fmla="*/ 8 w 36"/>
                <a:gd name="T59" fmla="*/ 23 h 36"/>
                <a:gd name="T60" fmla="*/ 7 w 36"/>
                <a:gd name="T61" fmla="*/ 25 h 36"/>
                <a:gd name="T62" fmla="*/ 2 w 36"/>
                <a:gd name="T63" fmla="*/ 17 h 36"/>
                <a:gd name="T64" fmla="*/ 1 w 36"/>
                <a:gd name="T65" fmla="*/ 11 h 36"/>
                <a:gd name="T66" fmla="*/ 1 w 36"/>
                <a:gd name="T67" fmla="*/ 8 h 36"/>
                <a:gd name="T68" fmla="*/ 2 w 36"/>
                <a:gd name="T69" fmla="*/ 5 h 36"/>
                <a:gd name="T70" fmla="*/ 1 w 36"/>
                <a:gd name="T71" fmla="*/ 2 h 36"/>
                <a:gd name="T72" fmla="*/ 6 w 36"/>
                <a:gd name="T73" fmla="*/ 8 h 36"/>
                <a:gd name="T74" fmla="*/ 6 w 36"/>
                <a:gd name="T75" fmla="*/ 15 h 36"/>
                <a:gd name="T76" fmla="*/ 10 w 36"/>
                <a:gd name="T77" fmla="*/ 14 h 36"/>
                <a:gd name="T78" fmla="*/ 10 w 36"/>
                <a:gd name="T79" fmla="*/ 11 h 36"/>
                <a:gd name="T80" fmla="*/ 9 w 36"/>
                <a:gd name="T81" fmla="*/ 4 h 36"/>
                <a:gd name="T82" fmla="*/ 10 w 36"/>
                <a:gd name="T83" fmla="*/ 2 h 36"/>
                <a:gd name="T84" fmla="*/ 12 w 36"/>
                <a:gd name="T85" fmla="*/ 2 h 36"/>
                <a:gd name="T86" fmla="*/ 13 w 36"/>
                <a:gd name="T87" fmla="*/ 0 h 36"/>
                <a:gd name="T88" fmla="*/ 14 w 36"/>
                <a:gd name="T89" fmla="*/ 1 h 36"/>
                <a:gd name="T90" fmla="*/ 17 w 36"/>
                <a:gd name="T91" fmla="*/ 1 h 36"/>
                <a:gd name="T92" fmla="*/ 18 w 36"/>
                <a:gd name="T93" fmla="*/ 3 h 36"/>
                <a:gd name="T94" fmla="*/ 18 w 36"/>
                <a:gd name="T95" fmla="*/ 9 h 36"/>
                <a:gd name="T96" fmla="*/ 29 w 36"/>
                <a:gd name="T97" fmla="*/ 15 h 36"/>
                <a:gd name="T98" fmla="*/ 20 w 36"/>
                <a:gd name="T99" fmla="*/ 6 h 36"/>
                <a:gd name="T100" fmla="*/ 31 w 36"/>
                <a:gd name="T101" fmla="*/ 2 h 36"/>
                <a:gd name="T102" fmla="*/ 35 w 36"/>
                <a:gd name="T103" fmla="*/ 4 h 36"/>
                <a:gd name="T104" fmla="*/ 24 w 36"/>
                <a:gd name="T105" fmla="*/ 5 h 36"/>
                <a:gd name="T106" fmla="*/ 31 w 36"/>
                <a:gd name="T107" fmla="*/ 1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6" h="36">
                  <a:moveTo>
                    <a:pt x="30" y="19"/>
                  </a:moveTo>
                  <a:cubicBezTo>
                    <a:pt x="30" y="19"/>
                    <a:pt x="30" y="19"/>
                    <a:pt x="30" y="19"/>
                  </a:cubicBezTo>
                  <a:cubicBezTo>
                    <a:pt x="31" y="20"/>
                    <a:pt x="31" y="20"/>
                    <a:pt x="31" y="20"/>
                  </a:cubicBezTo>
                  <a:cubicBezTo>
                    <a:pt x="31" y="22"/>
                    <a:pt x="32" y="23"/>
                    <a:pt x="32" y="23"/>
                  </a:cubicBezTo>
                  <a:cubicBezTo>
                    <a:pt x="33" y="23"/>
                    <a:pt x="33" y="23"/>
                    <a:pt x="34" y="22"/>
                  </a:cubicBezTo>
                  <a:cubicBezTo>
                    <a:pt x="34" y="21"/>
                    <a:pt x="34" y="21"/>
                    <a:pt x="34" y="21"/>
                  </a:cubicBezTo>
                  <a:cubicBezTo>
                    <a:pt x="34" y="21"/>
                    <a:pt x="34" y="21"/>
                    <a:pt x="34" y="21"/>
                  </a:cubicBezTo>
                  <a:cubicBezTo>
                    <a:pt x="35" y="21"/>
                    <a:pt x="35" y="22"/>
                    <a:pt x="35" y="22"/>
                  </a:cubicBezTo>
                  <a:cubicBezTo>
                    <a:pt x="35" y="23"/>
                    <a:pt x="35" y="23"/>
                    <a:pt x="35" y="24"/>
                  </a:cubicBezTo>
                  <a:cubicBezTo>
                    <a:pt x="35" y="25"/>
                    <a:pt x="35" y="25"/>
                    <a:pt x="35" y="26"/>
                  </a:cubicBezTo>
                  <a:cubicBezTo>
                    <a:pt x="35" y="26"/>
                    <a:pt x="35" y="26"/>
                    <a:pt x="35" y="27"/>
                  </a:cubicBezTo>
                  <a:cubicBezTo>
                    <a:pt x="35" y="27"/>
                    <a:pt x="35" y="27"/>
                    <a:pt x="35" y="27"/>
                  </a:cubicBezTo>
                  <a:cubicBezTo>
                    <a:pt x="35" y="28"/>
                    <a:pt x="35" y="28"/>
                    <a:pt x="35" y="28"/>
                  </a:cubicBezTo>
                  <a:cubicBezTo>
                    <a:pt x="35" y="30"/>
                    <a:pt x="35" y="30"/>
                    <a:pt x="35" y="31"/>
                  </a:cubicBezTo>
                  <a:cubicBezTo>
                    <a:pt x="35" y="31"/>
                    <a:pt x="35" y="32"/>
                    <a:pt x="35" y="32"/>
                  </a:cubicBezTo>
                  <a:cubicBezTo>
                    <a:pt x="35" y="32"/>
                    <a:pt x="35" y="33"/>
                    <a:pt x="35" y="33"/>
                  </a:cubicBezTo>
                  <a:cubicBezTo>
                    <a:pt x="35" y="34"/>
                    <a:pt x="35" y="34"/>
                    <a:pt x="35" y="34"/>
                  </a:cubicBezTo>
                  <a:cubicBezTo>
                    <a:pt x="35" y="35"/>
                    <a:pt x="35" y="35"/>
                    <a:pt x="35" y="35"/>
                  </a:cubicBezTo>
                  <a:cubicBezTo>
                    <a:pt x="35" y="35"/>
                    <a:pt x="35" y="35"/>
                    <a:pt x="35" y="35"/>
                  </a:cubicBezTo>
                  <a:cubicBezTo>
                    <a:pt x="35" y="35"/>
                    <a:pt x="35" y="35"/>
                    <a:pt x="35" y="35"/>
                  </a:cubicBezTo>
                  <a:cubicBezTo>
                    <a:pt x="34" y="35"/>
                    <a:pt x="34" y="35"/>
                    <a:pt x="34" y="35"/>
                  </a:cubicBezTo>
                  <a:cubicBezTo>
                    <a:pt x="33" y="35"/>
                    <a:pt x="33" y="35"/>
                    <a:pt x="33" y="35"/>
                  </a:cubicBezTo>
                  <a:cubicBezTo>
                    <a:pt x="33" y="35"/>
                    <a:pt x="33" y="35"/>
                    <a:pt x="32" y="34"/>
                  </a:cubicBezTo>
                  <a:cubicBezTo>
                    <a:pt x="32" y="35"/>
                    <a:pt x="32" y="35"/>
                    <a:pt x="31" y="35"/>
                  </a:cubicBezTo>
                  <a:cubicBezTo>
                    <a:pt x="30" y="35"/>
                    <a:pt x="29" y="35"/>
                    <a:pt x="29" y="36"/>
                  </a:cubicBezTo>
                  <a:cubicBezTo>
                    <a:pt x="29" y="36"/>
                    <a:pt x="29" y="36"/>
                    <a:pt x="29" y="36"/>
                  </a:cubicBezTo>
                  <a:cubicBezTo>
                    <a:pt x="28" y="36"/>
                    <a:pt x="28" y="35"/>
                    <a:pt x="28" y="35"/>
                  </a:cubicBezTo>
                  <a:cubicBezTo>
                    <a:pt x="28" y="34"/>
                    <a:pt x="28" y="33"/>
                    <a:pt x="28" y="33"/>
                  </a:cubicBezTo>
                  <a:cubicBezTo>
                    <a:pt x="28" y="32"/>
                    <a:pt x="27" y="32"/>
                    <a:pt x="27" y="32"/>
                  </a:cubicBezTo>
                  <a:cubicBezTo>
                    <a:pt x="27" y="32"/>
                    <a:pt x="27" y="32"/>
                    <a:pt x="27" y="32"/>
                  </a:cubicBezTo>
                  <a:cubicBezTo>
                    <a:pt x="26" y="32"/>
                    <a:pt x="26" y="32"/>
                    <a:pt x="26" y="32"/>
                  </a:cubicBezTo>
                  <a:cubicBezTo>
                    <a:pt x="26" y="32"/>
                    <a:pt x="26" y="32"/>
                    <a:pt x="26" y="32"/>
                  </a:cubicBezTo>
                  <a:cubicBezTo>
                    <a:pt x="26" y="32"/>
                    <a:pt x="27" y="31"/>
                    <a:pt x="27" y="30"/>
                  </a:cubicBezTo>
                  <a:cubicBezTo>
                    <a:pt x="27" y="30"/>
                    <a:pt x="28" y="29"/>
                    <a:pt x="29" y="29"/>
                  </a:cubicBezTo>
                  <a:cubicBezTo>
                    <a:pt x="30" y="29"/>
                    <a:pt x="30" y="29"/>
                    <a:pt x="30" y="29"/>
                  </a:cubicBezTo>
                  <a:cubicBezTo>
                    <a:pt x="31" y="28"/>
                    <a:pt x="31" y="28"/>
                    <a:pt x="31" y="28"/>
                  </a:cubicBezTo>
                  <a:cubicBezTo>
                    <a:pt x="31" y="27"/>
                    <a:pt x="31" y="27"/>
                    <a:pt x="30" y="27"/>
                  </a:cubicBezTo>
                  <a:cubicBezTo>
                    <a:pt x="28" y="26"/>
                    <a:pt x="28" y="26"/>
                    <a:pt x="28" y="26"/>
                  </a:cubicBezTo>
                  <a:cubicBezTo>
                    <a:pt x="28" y="26"/>
                    <a:pt x="28" y="26"/>
                    <a:pt x="27" y="25"/>
                  </a:cubicBezTo>
                  <a:cubicBezTo>
                    <a:pt x="27" y="25"/>
                    <a:pt x="26" y="25"/>
                    <a:pt x="26" y="25"/>
                  </a:cubicBezTo>
                  <a:cubicBezTo>
                    <a:pt x="26" y="25"/>
                    <a:pt x="26" y="25"/>
                    <a:pt x="26" y="25"/>
                  </a:cubicBezTo>
                  <a:cubicBezTo>
                    <a:pt x="26" y="25"/>
                    <a:pt x="25" y="25"/>
                    <a:pt x="25" y="25"/>
                  </a:cubicBezTo>
                  <a:cubicBezTo>
                    <a:pt x="25" y="26"/>
                    <a:pt x="26" y="26"/>
                    <a:pt x="26" y="26"/>
                  </a:cubicBezTo>
                  <a:cubicBezTo>
                    <a:pt x="27" y="26"/>
                    <a:pt x="27" y="26"/>
                    <a:pt x="27" y="26"/>
                  </a:cubicBezTo>
                  <a:cubicBezTo>
                    <a:pt x="27" y="26"/>
                    <a:pt x="27" y="26"/>
                    <a:pt x="27" y="26"/>
                  </a:cubicBezTo>
                  <a:cubicBezTo>
                    <a:pt x="27" y="26"/>
                    <a:pt x="27" y="26"/>
                    <a:pt x="27" y="27"/>
                  </a:cubicBezTo>
                  <a:cubicBezTo>
                    <a:pt x="27" y="27"/>
                    <a:pt x="27" y="28"/>
                    <a:pt x="27" y="29"/>
                  </a:cubicBezTo>
                  <a:cubicBezTo>
                    <a:pt x="26" y="29"/>
                    <a:pt x="26" y="29"/>
                    <a:pt x="26" y="29"/>
                  </a:cubicBezTo>
                  <a:cubicBezTo>
                    <a:pt x="26" y="30"/>
                    <a:pt x="26" y="30"/>
                    <a:pt x="26" y="30"/>
                  </a:cubicBezTo>
                  <a:cubicBezTo>
                    <a:pt x="26" y="31"/>
                    <a:pt x="25" y="32"/>
                    <a:pt x="24" y="32"/>
                  </a:cubicBezTo>
                  <a:cubicBezTo>
                    <a:pt x="24" y="33"/>
                    <a:pt x="24" y="33"/>
                    <a:pt x="24" y="33"/>
                  </a:cubicBezTo>
                  <a:cubicBezTo>
                    <a:pt x="24" y="33"/>
                    <a:pt x="24" y="33"/>
                    <a:pt x="23" y="33"/>
                  </a:cubicBezTo>
                  <a:cubicBezTo>
                    <a:pt x="23" y="33"/>
                    <a:pt x="23" y="34"/>
                    <a:pt x="23" y="34"/>
                  </a:cubicBezTo>
                  <a:cubicBezTo>
                    <a:pt x="22" y="34"/>
                    <a:pt x="22" y="35"/>
                    <a:pt x="22" y="35"/>
                  </a:cubicBezTo>
                  <a:cubicBezTo>
                    <a:pt x="21" y="35"/>
                    <a:pt x="21" y="35"/>
                    <a:pt x="21" y="35"/>
                  </a:cubicBezTo>
                  <a:cubicBezTo>
                    <a:pt x="21" y="36"/>
                    <a:pt x="21" y="36"/>
                    <a:pt x="21" y="36"/>
                  </a:cubicBezTo>
                  <a:cubicBezTo>
                    <a:pt x="21" y="36"/>
                    <a:pt x="21" y="36"/>
                    <a:pt x="21" y="36"/>
                  </a:cubicBezTo>
                  <a:cubicBezTo>
                    <a:pt x="20" y="36"/>
                    <a:pt x="20" y="36"/>
                    <a:pt x="20" y="35"/>
                  </a:cubicBezTo>
                  <a:cubicBezTo>
                    <a:pt x="20" y="35"/>
                    <a:pt x="20" y="35"/>
                    <a:pt x="19" y="35"/>
                  </a:cubicBezTo>
                  <a:cubicBezTo>
                    <a:pt x="19" y="35"/>
                    <a:pt x="19" y="35"/>
                    <a:pt x="19" y="35"/>
                  </a:cubicBezTo>
                  <a:cubicBezTo>
                    <a:pt x="18" y="35"/>
                    <a:pt x="18" y="35"/>
                    <a:pt x="18" y="35"/>
                  </a:cubicBezTo>
                  <a:cubicBezTo>
                    <a:pt x="17" y="35"/>
                    <a:pt x="17" y="35"/>
                    <a:pt x="17" y="35"/>
                  </a:cubicBezTo>
                  <a:cubicBezTo>
                    <a:pt x="16" y="35"/>
                    <a:pt x="15" y="35"/>
                    <a:pt x="15" y="35"/>
                  </a:cubicBezTo>
                  <a:cubicBezTo>
                    <a:pt x="15" y="35"/>
                    <a:pt x="15" y="35"/>
                    <a:pt x="15" y="35"/>
                  </a:cubicBezTo>
                  <a:cubicBezTo>
                    <a:pt x="15" y="35"/>
                    <a:pt x="14" y="35"/>
                    <a:pt x="14" y="35"/>
                  </a:cubicBezTo>
                  <a:cubicBezTo>
                    <a:pt x="14" y="34"/>
                    <a:pt x="15" y="32"/>
                    <a:pt x="16" y="31"/>
                  </a:cubicBezTo>
                  <a:cubicBezTo>
                    <a:pt x="16" y="30"/>
                    <a:pt x="16" y="30"/>
                    <a:pt x="15" y="30"/>
                  </a:cubicBezTo>
                  <a:cubicBezTo>
                    <a:pt x="15" y="30"/>
                    <a:pt x="15" y="30"/>
                    <a:pt x="15" y="30"/>
                  </a:cubicBezTo>
                  <a:cubicBezTo>
                    <a:pt x="15" y="30"/>
                    <a:pt x="15" y="30"/>
                    <a:pt x="15" y="30"/>
                  </a:cubicBezTo>
                  <a:cubicBezTo>
                    <a:pt x="15" y="29"/>
                    <a:pt x="15" y="29"/>
                    <a:pt x="16" y="29"/>
                  </a:cubicBezTo>
                  <a:cubicBezTo>
                    <a:pt x="17" y="28"/>
                    <a:pt x="17" y="28"/>
                    <a:pt x="17" y="28"/>
                  </a:cubicBezTo>
                  <a:cubicBezTo>
                    <a:pt x="18" y="28"/>
                    <a:pt x="18" y="29"/>
                    <a:pt x="19" y="29"/>
                  </a:cubicBezTo>
                  <a:cubicBezTo>
                    <a:pt x="20" y="30"/>
                    <a:pt x="20" y="30"/>
                    <a:pt x="21" y="30"/>
                  </a:cubicBezTo>
                  <a:cubicBezTo>
                    <a:pt x="21" y="30"/>
                    <a:pt x="22" y="29"/>
                    <a:pt x="22" y="29"/>
                  </a:cubicBezTo>
                  <a:cubicBezTo>
                    <a:pt x="22" y="28"/>
                    <a:pt x="22" y="28"/>
                    <a:pt x="21" y="27"/>
                  </a:cubicBezTo>
                  <a:cubicBezTo>
                    <a:pt x="20" y="26"/>
                    <a:pt x="20" y="25"/>
                    <a:pt x="20" y="24"/>
                  </a:cubicBezTo>
                  <a:cubicBezTo>
                    <a:pt x="20" y="23"/>
                    <a:pt x="20" y="23"/>
                    <a:pt x="21" y="22"/>
                  </a:cubicBezTo>
                  <a:cubicBezTo>
                    <a:pt x="21" y="22"/>
                    <a:pt x="21" y="22"/>
                    <a:pt x="21" y="21"/>
                  </a:cubicBezTo>
                  <a:cubicBezTo>
                    <a:pt x="21" y="21"/>
                    <a:pt x="21" y="21"/>
                    <a:pt x="20" y="21"/>
                  </a:cubicBezTo>
                  <a:cubicBezTo>
                    <a:pt x="20" y="21"/>
                    <a:pt x="19" y="21"/>
                    <a:pt x="19" y="22"/>
                  </a:cubicBezTo>
                  <a:cubicBezTo>
                    <a:pt x="18" y="22"/>
                    <a:pt x="17" y="22"/>
                    <a:pt x="17" y="23"/>
                  </a:cubicBezTo>
                  <a:cubicBezTo>
                    <a:pt x="17" y="23"/>
                    <a:pt x="17" y="23"/>
                    <a:pt x="17" y="23"/>
                  </a:cubicBezTo>
                  <a:cubicBezTo>
                    <a:pt x="18" y="23"/>
                    <a:pt x="18" y="23"/>
                    <a:pt x="18" y="23"/>
                  </a:cubicBezTo>
                  <a:cubicBezTo>
                    <a:pt x="18" y="23"/>
                    <a:pt x="18" y="23"/>
                    <a:pt x="18" y="23"/>
                  </a:cubicBezTo>
                  <a:cubicBezTo>
                    <a:pt x="18" y="23"/>
                    <a:pt x="18" y="24"/>
                    <a:pt x="18" y="24"/>
                  </a:cubicBezTo>
                  <a:cubicBezTo>
                    <a:pt x="18" y="24"/>
                    <a:pt x="17" y="24"/>
                    <a:pt x="17" y="25"/>
                  </a:cubicBezTo>
                  <a:cubicBezTo>
                    <a:pt x="16" y="25"/>
                    <a:pt x="16" y="26"/>
                    <a:pt x="15" y="26"/>
                  </a:cubicBezTo>
                  <a:cubicBezTo>
                    <a:pt x="15" y="26"/>
                    <a:pt x="15" y="26"/>
                    <a:pt x="15" y="26"/>
                  </a:cubicBezTo>
                  <a:cubicBezTo>
                    <a:pt x="15" y="27"/>
                    <a:pt x="15" y="27"/>
                    <a:pt x="15" y="27"/>
                  </a:cubicBezTo>
                  <a:cubicBezTo>
                    <a:pt x="15" y="27"/>
                    <a:pt x="14" y="28"/>
                    <a:pt x="13" y="28"/>
                  </a:cubicBezTo>
                  <a:cubicBezTo>
                    <a:pt x="13" y="29"/>
                    <a:pt x="13" y="29"/>
                    <a:pt x="13" y="29"/>
                  </a:cubicBezTo>
                  <a:cubicBezTo>
                    <a:pt x="13" y="29"/>
                    <a:pt x="13" y="29"/>
                    <a:pt x="13" y="29"/>
                  </a:cubicBezTo>
                  <a:cubicBezTo>
                    <a:pt x="12" y="30"/>
                    <a:pt x="12" y="31"/>
                    <a:pt x="11" y="31"/>
                  </a:cubicBezTo>
                  <a:cubicBezTo>
                    <a:pt x="10" y="32"/>
                    <a:pt x="10" y="32"/>
                    <a:pt x="10" y="32"/>
                  </a:cubicBezTo>
                  <a:cubicBezTo>
                    <a:pt x="10" y="32"/>
                    <a:pt x="10" y="33"/>
                    <a:pt x="9" y="34"/>
                  </a:cubicBezTo>
                  <a:cubicBezTo>
                    <a:pt x="9" y="35"/>
                    <a:pt x="9" y="35"/>
                    <a:pt x="9" y="35"/>
                  </a:cubicBezTo>
                  <a:cubicBezTo>
                    <a:pt x="9" y="35"/>
                    <a:pt x="9" y="35"/>
                    <a:pt x="9" y="35"/>
                  </a:cubicBezTo>
                  <a:cubicBezTo>
                    <a:pt x="8" y="34"/>
                    <a:pt x="7" y="34"/>
                    <a:pt x="7" y="34"/>
                  </a:cubicBezTo>
                  <a:cubicBezTo>
                    <a:pt x="7" y="34"/>
                    <a:pt x="7" y="34"/>
                    <a:pt x="7" y="34"/>
                  </a:cubicBezTo>
                  <a:cubicBezTo>
                    <a:pt x="6" y="34"/>
                    <a:pt x="6" y="34"/>
                    <a:pt x="6" y="34"/>
                  </a:cubicBezTo>
                  <a:cubicBezTo>
                    <a:pt x="4" y="35"/>
                    <a:pt x="4" y="35"/>
                    <a:pt x="4" y="35"/>
                  </a:cubicBezTo>
                  <a:cubicBezTo>
                    <a:pt x="3" y="35"/>
                    <a:pt x="3" y="35"/>
                    <a:pt x="3" y="36"/>
                  </a:cubicBezTo>
                  <a:cubicBezTo>
                    <a:pt x="2" y="36"/>
                    <a:pt x="2" y="36"/>
                    <a:pt x="2" y="36"/>
                  </a:cubicBezTo>
                  <a:cubicBezTo>
                    <a:pt x="2" y="36"/>
                    <a:pt x="2" y="36"/>
                    <a:pt x="2" y="36"/>
                  </a:cubicBezTo>
                  <a:cubicBezTo>
                    <a:pt x="2" y="35"/>
                    <a:pt x="2" y="35"/>
                    <a:pt x="2" y="35"/>
                  </a:cubicBezTo>
                  <a:cubicBezTo>
                    <a:pt x="2" y="35"/>
                    <a:pt x="2" y="35"/>
                    <a:pt x="2" y="34"/>
                  </a:cubicBezTo>
                  <a:cubicBezTo>
                    <a:pt x="2" y="33"/>
                    <a:pt x="3" y="33"/>
                    <a:pt x="3" y="32"/>
                  </a:cubicBezTo>
                  <a:cubicBezTo>
                    <a:pt x="4" y="31"/>
                    <a:pt x="4" y="31"/>
                    <a:pt x="4" y="31"/>
                  </a:cubicBezTo>
                  <a:cubicBezTo>
                    <a:pt x="4" y="31"/>
                    <a:pt x="4" y="31"/>
                    <a:pt x="4" y="30"/>
                  </a:cubicBezTo>
                  <a:cubicBezTo>
                    <a:pt x="4" y="30"/>
                    <a:pt x="3" y="29"/>
                    <a:pt x="2" y="29"/>
                  </a:cubicBezTo>
                  <a:cubicBezTo>
                    <a:pt x="2" y="29"/>
                    <a:pt x="2" y="29"/>
                    <a:pt x="2" y="29"/>
                  </a:cubicBezTo>
                  <a:cubicBezTo>
                    <a:pt x="2" y="28"/>
                    <a:pt x="2" y="28"/>
                    <a:pt x="2" y="28"/>
                  </a:cubicBezTo>
                  <a:cubicBezTo>
                    <a:pt x="3" y="27"/>
                    <a:pt x="4" y="27"/>
                    <a:pt x="4" y="27"/>
                  </a:cubicBezTo>
                  <a:cubicBezTo>
                    <a:pt x="5" y="27"/>
                    <a:pt x="5" y="27"/>
                    <a:pt x="6" y="27"/>
                  </a:cubicBezTo>
                  <a:cubicBezTo>
                    <a:pt x="7" y="28"/>
                    <a:pt x="7" y="28"/>
                    <a:pt x="7" y="28"/>
                  </a:cubicBezTo>
                  <a:cubicBezTo>
                    <a:pt x="7" y="28"/>
                    <a:pt x="7" y="28"/>
                    <a:pt x="7" y="28"/>
                  </a:cubicBezTo>
                  <a:cubicBezTo>
                    <a:pt x="8" y="28"/>
                    <a:pt x="9" y="27"/>
                    <a:pt x="10" y="25"/>
                  </a:cubicBezTo>
                  <a:cubicBezTo>
                    <a:pt x="10" y="25"/>
                    <a:pt x="11" y="24"/>
                    <a:pt x="11" y="24"/>
                  </a:cubicBezTo>
                  <a:cubicBezTo>
                    <a:pt x="11" y="23"/>
                    <a:pt x="10" y="22"/>
                    <a:pt x="9" y="22"/>
                  </a:cubicBezTo>
                  <a:cubicBezTo>
                    <a:pt x="9" y="22"/>
                    <a:pt x="8" y="23"/>
                    <a:pt x="8" y="23"/>
                  </a:cubicBezTo>
                  <a:cubicBezTo>
                    <a:pt x="8" y="23"/>
                    <a:pt x="7" y="24"/>
                    <a:pt x="7" y="24"/>
                  </a:cubicBezTo>
                  <a:cubicBezTo>
                    <a:pt x="7" y="24"/>
                    <a:pt x="7" y="24"/>
                    <a:pt x="7" y="24"/>
                  </a:cubicBezTo>
                  <a:cubicBezTo>
                    <a:pt x="7" y="25"/>
                    <a:pt x="7" y="25"/>
                    <a:pt x="7" y="25"/>
                  </a:cubicBezTo>
                  <a:cubicBezTo>
                    <a:pt x="7" y="25"/>
                    <a:pt x="7" y="25"/>
                    <a:pt x="7" y="25"/>
                  </a:cubicBezTo>
                  <a:cubicBezTo>
                    <a:pt x="7" y="25"/>
                    <a:pt x="7" y="25"/>
                    <a:pt x="6" y="24"/>
                  </a:cubicBezTo>
                  <a:cubicBezTo>
                    <a:pt x="6" y="24"/>
                    <a:pt x="5" y="23"/>
                    <a:pt x="5" y="23"/>
                  </a:cubicBezTo>
                  <a:cubicBezTo>
                    <a:pt x="4" y="22"/>
                    <a:pt x="4" y="21"/>
                    <a:pt x="4" y="20"/>
                  </a:cubicBezTo>
                  <a:cubicBezTo>
                    <a:pt x="3" y="18"/>
                    <a:pt x="2" y="18"/>
                    <a:pt x="2" y="17"/>
                  </a:cubicBezTo>
                  <a:cubicBezTo>
                    <a:pt x="2" y="16"/>
                    <a:pt x="2" y="16"/>
                    <a:pt x="2" y="16"/>
                  </a:cubicBezTo>
                  <a:cubicBezTo>
                    <a:pt x="2" y="15"/>
                    <a:pt x="1" y="15"/>
                    <a:pt x="1" y="14"/>
                  </a:cubicBezTo>
                  <a:cubicBezTo>
                    <a:pt x="1" y="13"/>
                    <a:pt x="1" y="13"/>
                    <a:pt x="2" y="13"/>
                  </a:cubicBezTo>
                  <a:cubicBezTo>
                    <a:pt x="1" y="12"/>
                    <a:pt x="1" y="12"/>
                    <a:pt x="1" y="11"/>
                  </a:cubicBezTo>
                  <a:cubicBezTo>
                    <a:pt x="1" y="11"/>
                    <a:pt x="1" y="11"/>
                    <a:pt x="1" y="11"/>
                  </a:cubicBezTo>
                  <a:cubicBezTo>
                    <a:pt x="1" y="10"/>
                    <a:pt x="0" y="10"/>
                    <a:pt x="0" y="9"/>
                  </a:cubicBezTo>
                  <a:cubicBezTo>
                    <a:pt x="0" y="9"/>
                    <a:pt x="0" y="9"/>
                    <a:pt x="0" y="9"/>
                  </a:cubicBezTo>
                  <a:cubicBezTo>
                    <a:pt x="0" y="8"/>
                    <a:pt x="0" y="8"/>
                    <a:pt x="1" y="8"/>
                  </a:cubicBezTo>
                  <a:cubicBezTo>
                    <a:pt x="1" y="8"/>
                    <a:pt x="1" y="8"/>
                    <a:pt x="1" y="8"/>
                  </a:cubicBezTo>
                  <a:cubicBezTo>
                    <a:pt x="1" y="8"/>
                    <a:pt x="1" y="7"/>
                    <a:pt x="1" y="7"/>
                  </a:cubicBezTo>
                  <a:cubicBezTo>
                    <a:pt x="1" y="7"/>
                    <a:pt x="1" y="7"/>
                    <a:pt x="1" y="6"/>
                  </a:cubicBezTo>
                  <a:cubicBezTo>
                    <a:pt x="2" y="5"/>
                    <a:pt x="2" y="5"/>
                    <a:pt x="2" y="5"/>
                  </a:cubicBezTo>
                  <a:cubicBezTo>
                    <a:pt x="2" y="5"/>
                    <a:pt x="2" y="4"/>
                    <a:pt x="2" y="4"/>
                  </a:cubicBezTo>
                  <a:cubicBezTo>
                    <a:pt x="2" y="4"/>
                    <a:pt x="2" y="3"/>
                    <a:pt x="2" y="3"/>
                  </a:cubicBezTo>
                  <a:cubicBezTo>
                    <a:pt x="1" y="3"/>
                    <a:pt x="1" y="2"/>
                    <a:pt x="1" y="2"/>
                  </a:cubicBezTo>
                  <a:cubicBezTo>
                    <a:pt x="1" y="2"/>
                    <a:pt x="1" y="2"/>
                    <a:pt x="1" y="2"/>
                  </a:cubicBezTo>
                  <a:cubicBezTo>
                    <a:pt x="1" y="2"/>
                    <a:pt x="1" y="1"/>
                    <a:pt x="1" y="1"/>
                  </a:cubicBezTo>
                  <a:cubicBezTo>
                    <a:pt x="1" y="1"/>
                    <a:pt x="1" y="2"/>
                    <a:pt x="2" y="2"/>
                  </a:cubicBezTo>
                  <a:cubicBezTo>
                    <a:pt x="3" y="2"/>
                    <a:pt x="4" y="3"/>
                    <a:pt x="5" y="4"/>
                  </a:cubicBezTo>
                  <a:cubicBezTo>
                    <a:pt x="6" y="5"/>
                    <a:pt x="6" y="6"/>
                    <a:pt x="6" y="8"/>
                  </a:cubicBezTo>
                  <a:cubicBezTo>
                    <a:pt x="7" y="9"/>
                    <a:pt x="8" y="9"/>
                    <a:pt x="8" y="10"/>
                  </a:cubicBezTo>
                  <a:cubicBezTo>
                    <a:pt x="8" y="11"/>
                    <a:pt x="7" y="12"/>
                    <a:pt x="7" y="12"/>
                  </a:cubicBezTo>
                  <a:cubicBezTo>
                    <a:pt x="6" y="13"/>
                    <a:pt x="6" y="13"/>
                    <a:pt x="6" y="13"/>
                  </a:cubicBezTo>
                  <a:cubicBezTo>
                    <a:pt x="6" y="14"/>
                    <a:pt x="6" y="14"/>
                    <a:pt x="6" y="15"/>
                  </a:cubicBezTo>
                  <a:cubicBezTo>
                    <a:pt x="6" y="15"/>
                    <a:pt x="6" y="16"/>
                    <a:pt x="7" y="17"/>
                  </a:cubicBezTo>
                  <a:cubicBezTo>
                    <a:pt x="7" y="18"/>
                    <a:pt x="8" y="18"/>
                    <a:pt x="8" y="18"/>
                  </a:cubicBezTo>
                  <a:cubicBezTo>
                    <a:pt x="9" y="18"/>
                    <a:pt x="10" y="16"/>
                    <a:pt x="10" y="15"/>
                  </a:cubicBezTo>
                  <a:cubicBezTo>
                    <a:pt x="10" y="14"/>
                    <a:pt x="10" y="14"/>
                    <a:pt x="10" y="14"/>
                  </a:cubicBezTo>
                  <a:cubicBezTo>
                    <a:pt x="10" y="13"/>
                    <a:pt x="10" y="13"/>
                    <a:pt x="10" y="13"/>
                  </a:cubicBezTo>
                  <a:cubicBezTo>
                    <a:pt x="10" y="13"/>
                    <a:pt x="10" y="13"/>
                    <a:pt x="10" y="13"/>
                  </a:cubicBezTo>
                  <a:cubicBezTo>
                    <a:pt x="10" y="12"/>
                    <a:pt x="10" y="12"/>
                    <a:pt x="10" y="12"/>
                  </a:cubicBezTo>
                  <a:cubicBezTo>
                    <a:pt x="10" y="11"/>
                    <a:pt x="10" y="11"/>
                    <a:pt x="10" y="11"/>
                  </a:cubicBezTo>
                  <a:cubicBezTo>
                    <a:pt x="10" y="10"/>
                    <a:pt x="10" y="10"/>
                    <a:pt x="10" y="10"/>
                  </a:cubicBezTo>
                  <a:cubicBezTo>
                    <a:pt x="10" y="10"/>
                    <a:pt x="10" y="10"/>
                    <a:pt x="9" y="9"/>
                  </a:cubicBezTo>
                  <a:cubicBezTo>
                    <a:pt x="8" y="7"/>
                    <a:pt x="7" y="6"/>
                    <a:pt x="7" y="5"/>
                  </a:cubicBezTo>
                  <a:cubicBezTo>
                    <a:pt x="7" y="5"/>
                    <a:pt x="8" y="4"/>
                    <a:pt x="9" y="4"/>
                  </a:cubicBezTo>
                  <a:cubicBezTo>
                    <a:pt x="9" y="4"/>
                    <a:pt x="9" y="4"/>
                    <a:pt x="10" y="4"/>
                  </a:cubicBezTo>
                  <a:cubicBezTo>
                    <a:pt x="10" y="3"/>
                    <a:pt x="10" y="3"/>
                    <a:pt x="10" y="3"/>
                  </a:cubicBezTo>
                  <a:cubicBezTo>
                    <a:pt x="10" y="3"/>
                    <a:pt x="10" y="3"/>
                    <a:pt x="10" y="3"/>
                  </a:cubicBezTo>
                  <a:cubicBezTo>
                    <a:pt x="10" y="2"/>
                    <a:pt x="10" y="2"/>
                    <a:pt x="10" y="2"/>
                  </a:cubicBezTo>
                  <a:cubicBezTo>
                    <a:pt x="10" y="1"/>
                    <a:pt x="10" y="1"/>
                    <a:pt x="10" y="1"/>
                  </a:cubicBezTo>
                  <a:cubicBezTo>
                    <a:pt x="11" y="1"/>
                    <a:pt x="11" y="1"/>
                    <a:pt x="11" y="1"/>
                  </a:cubicBezTo>
                  <a:cubicBezTo>
                    <a:pt x="11" y="2"/>
                    <a:pt x="11" y="2"/>
                    <a:pt x="11" y="2"/>
                  </a:cubicBezTo>
                  <a:cubicBezTo>
                    <a:pt x="12" y="2"/>
                    <a:pt x="12" y="2"/>
                    <a:pt x="12" y="2"/>
                  </a:cubicBezTo>
                  <a:cubicBezTo>
                    <a:pt x="12" y="2"/>
                    <a:pt x="12" y="2"/>
                    <a:pt x="12" y="2"/>
                  </a:cubicBezTo>
                  <a:cubicBezTo>
                    <a:pt x="12" y="2"/>
                    <a:pt x="12" y="2"/>
                    <a:pt x="13" y="1"/>
                  </a:cubicBezTo>
                  <a:cubicBezTo>
                    <a:pt x="13" y="1"/>
                    <a:pt x="13" y="1"/>
                    <a:pt x="13" y="1"/>
                  </a:cubicBezTo>
                  <a:cubicBezTo>
                    <a:pt x="13" y="0"/>
                    <a:pt x="13" y="0"/>
                    <a:pt x="13" y="0"/>
                  </a:cubicBezTo>
                  <a:cubicBezTo>
                    <a:pt x="14" y="0"/>
                    <a:pt x="14" y="0"/>
                    <a:pt x="14" y="0"/>
                  </a:cubicBezTo>
                  <a:cubicBezTo>
                    <a:pt x="14" y="0"/>
                    <a:pt x="14" y="0"/>
                    <a:pt x="14" y="0"/>
                  </a:cubicBezTo>
                  <a:cubicBezTo>
                    <a:pt x="14" y="0"/>
                    <a:pt x="14" y="0"/>
                    <a:pt x="14" y="0"/>
                  </a:cubicBezTo>
                  <a:cubicBezTo>
                    <a:pt x="14" y="0"/>
                    <a:pt x="14" y="0"/>
                    <a:pt x="14" y="1"/>
                  </a:cubicBezTo>
                  <a:cubicBezTo>
                    <a:pt x="15" y="1"/>
                    <a:pt x="15" y="1"/>
                    <a:pt x="15" y="1"/>
                  </a:cubicBezTo>
                  <a:cubicBezTo>
                    <a:pt x="15" y="1"/>
                    <a:pt x="16" y="2"/>
                    <a:pt x="16" y="2"/>
                  </a:cubicBezTo>
                  <a:cubicBezTo>
                    <a:pt x="16" y="2"/>
                    <a:pt x="16" y="2"/>
                    <a:pt x="16" y="2"/>
                  </a:cubicBezTo>
                  <a:cubicBezTo>
                    <a:pt x="17" y="1"/>
                    <a:pt x="17" y="1"/>
                    <a:pt x="17" y="1"/>
                  </a:cubicBezTo>
                  <a:cubicBezTo>
                    <a:pt x="17" y="1"/>
                    <a:pt x="17" y="1"/>
                    <a:pt x="17" y="1"/>
                  </a:cubicBezTo>
                  <a:cubicBezTo>
                    <a:pt x="17" y="1"/>
                    <a:pt x="17" y="1"/>
                    <a:pt x="17" y="1"/>
                  </a:cubicBezTo>
                  <a:cubicBezTo>
                    <a:pt x="17" y="2"/>
                    <a:pt x="18" y="2"/>
                    <a:pt x="18" y="2"/>
                  </a:cubicBezTo>
                  <a:cubicBezTo>
                    <a:pt x="18" y="3"/>
                    <a:pt x="18" y="3"/>
                    <a:pt x="18" y="3"/>
                  </a:cubicBezTo>
                  <a:cubicBezTo>
                    <a:pt x="18" y="4"/>
                    <a:pt x="18" y="4"/>
                    <a:pt x="18" y="4"/>
                  </a:cubicBezTo>
                  <a:cubicBezTo>
                    <a:pt x="18" y="4"/>
                    <a:pt x="18" y="4"/>
                    <a:pt x="18" y="4"/>
                  </a:cubicBezTo>
                  <a:cubicBezTo>
                    <a:pt x="19" y="4"/>
                    <a:pt x="20" y="5"/>
                    <a:pt x="20" y="6"/>
                  </a:cubicBezTo>
                  <a:cubicBezTo>
                    <a:pt x="20" y="7"/>
                    <a:pt x="19" y="8"/>
                    <a:pt x="18" y="9"/>
                  </a:cubicBezTo>
                  <a:cubicBezTo>
                    <a:pt x="18" y="10"/>
                    <a:pt x="18" y="10"/>
                    <a:pt x="18" y="10"/>
                  </a:cubicBezTo>
                  <a:cubicBezTo>
                    <a:pt x="18" y="13"/>
                    <a:pt x="20" y="14"/>
                    <a:pt x="23" y="14"/>
                  </a:cubicBezTo>
                  <a:cubicBezTo>
                    <a:pt x="25" y="14"/>
                    <a:pt x="25" y="14"/>
                    <a:pt x="25" y="14"/>
                  </a:cubicBezTo>
                  <a:cubicBezTo>
                    <a:pt x="26" y="14"/>
                    <a:pt x="27" y="15"/>
                    <a:pt x="29" y="15"/>
                  </a:cubicBezTo>
                  <a:cubicBezTo>
                    <a:pt x="30" y="16"/>
                    <a:pt x="31" y="16"/>
                    <a:pt x="31" y="16"/>
                  </a:cubicBezTo>
                  <a:cubicBezTo>
                    <a:pt x="32" y="16"/>
                    <a:pt x="32" y="16"/>
                    <a:pt x="32" y="15"/>
                  </a:cubicBezTo>
                  <a:cubicBezTo>
                    <a:pt x="32" y="15"/>
                    <a:pt x="31" y="14"/>
                    <a:pt x="28" y="14"/>
                  </a:cubicBezTo>
                  <a:cubicBezTo>
                    <a:pt x="23" y="12"/>
                    <a:pt x="20" y="10"/>
                    <a:pt x="20" y="6"/>
                  </a:cubicBezTo>
                  <a:cubicBezTo>
                    <a:pt x="20" y="3"/>
                    <a:pt x="23" y="1"/>
                    <a:pt x="26" y="1"/>
                  </a:cubicBezTo>
                  <a:cubicBezTo>
                    <a:pt x="27" y="1"/>
                    <a:pt x="28" y="1"/>
                    <a:pt x="29" y="1"/>
                  </a:cubicBezTo>
                  <a:cubicBezTo>
                    <a:pt x="31" y="2"/>
                    <a:pt x="31" y="2"/>
                    <a:pt x="31" y="2"/>
                  </a:cubicBezTo>
                  <a:cubicBezTo>
                    <a:pt x="31" y="2"/>
                    <a:pt x="31" y="2"/>
                    <a:pt x="31" y="2"/>
                  </a:cubicBezTo>
                  <a:cubicBezTo>
                    <a:pt x="32" y="2"/>
                    <a:pt x="32" y="2"/>
                    <a:pt x="32" y="1"/>
                  </a:cubicBezTo>
                  <a:cubicBezTo>
                    <a:pt x="32" y="0"/>
                    <a:pt x="32" y="0"/>
                    <a:pt x="32" y="0"/>
                  </a:cubicBezTo>
                  <a:cubicBezTo>
                    <a:pt x="33" y="0"/>
                    <a:pt x="34" y="1"/>
                    <a:pt x="34" y="2"/>
                  </a:cubicBezTo>
                  <a:cubicBezTo>
                    <a:pt x="35" y="2"/>
                    <a:pt x="35" y="3"/>
                    <a:pt x="35" y="4"/>
                  </a:cubicBezTo>
                  <a:cubicBezTo>
                    <a:pt x="35" y="5"/>
                    <a:pt x="35" y="5"/>
                    <a:pt x="34" y="6"/>
                  </a:cubicBezTo>
                  <a:cubicBezTo>
                    <a:pt x="33" y="7"/>
                    <a:pt x="32" y="7"/>
                    <a:pt x="31" y="7"/>
                  </a:cubicBezTo>
                  <a:cubicBezTo>
                    <a:pt x="30" y="7"/>
                    <a:pt x="28" y="7"/>
                    <a:pt x="26" y="5"/>
                  </a:cubicBezTo>
                  <a:cubicBezTo>
                    <a:pt x="25" y="5"/>
                    <a:pt x="25" y="5"/>
                    <a:pt x="24" y="5"/>
                  </a:cubicBezTo>
                  <a:cubicBezTo>
                    <a:pt x="24" y="5"/>
                    <a:pt x="23" y="5"/>
                    <a:pt x="23" y="6"/>
                  </a:cubicBezTo>
                  <a:cubicBezTo>
                    <a:pt x="23" y="6"/>
                    <a:pt x="24" y="7"/>
                    <a:pt x="25" y="7"/>
                  </a:cubicBezTo>
                  <a:cubicBezTo>
                    <a:pt x="26" y="7"/>
                    <a:pt x="27" y="8"/>
                    <a:pt x="27" y="8"/>
                  </a:cubicBezTo>
                  <a:cubicBezTo>
                    <a:pt x="29" y="9"/>
                    <a:pt x="30" y="9"/>
                    <a:pt x="31" y="10"/>
                  </a:cubicBezTo>
                  <a:cubicBezTo>
                    <a:pt x="34" y="11"/>
                    <a:pt x="36" y="13"/>
                    <a:pt x="36" y="15"/>
                  </a:cubicBezTo>
                  <a:cubicBezTo>
                    <a:pt x="36" y="17"/>
                    <a:pt x="34" y="19"/>
                    <a:pt x="32" y="19"/>
                  </a:cubicBezTo>
                  <a:cubicBezTo>
                    <a:pt x="31" y="19"/>
                    <a:pt x="31" y="19"/>
                    <a:pt x="30" y="19"/>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20" name="Freeform 73">
              <a:extLst>
                <a:ext uri="{FF2B5EF4-FFF2-40B4-BE49-F238E27FC236}">
                  <a16:creationId xmlns:a16="http://schemas.microsoft.com/office/drawing/2014/main" id="{CE5B17AA-BE93-482A-A710-5125DB0148FF}"/>
                </a:ext>
              </a:extLst>
            </p:cNvPr>
            <p:cNvSpPr>
              <a:spLocks/>
            </p:cNvSpPr>
            <p:nvPr userDrawn="1"/>
          </p:nvSpPr>
          <p:spPr bwMode="auto">
            <a:xfrm>
              <a:off x="351" y="108"/>
              <a:ext cx="64" cy="69"/>
            </a:xfrm>
            <a:custGeom>
              <a:avLst/>
              <a:gdLst>
                <a:gd name="T0" fmla="*/ 30 w 31"/>
                <a:gd name="T1" fmla="*/ 30 h 33"/>
                <a:gd name="T2" fmla="*/ 30 w 31"/>
                <a:gd name="T3" fmla="*/ 28 h 33"/>
                <a:gd name="T4" fmla="*/ 30 w 31"/>
                <a:gd name="T5" fmla="*/ 25 h 33"/>
                <a:gd name="T6" fmla="*/ 31 w 31"/>
                <a:gd name="T7" fmla="*/ 25 h 33"/>
                <a:gd name="T8" fmla="*/ 30 w 31"/>
                <a:gd name="T9" fmla="*/ 23 h 33"/>
                <a:gd name="T10" fmla="*/ 24 w 31"/>
                <a:gd name="T11" fmla="*/ 16 h 33"/>
                <a:gd name="T12" fmla="*/ 29 w 31"/>
                <a:gd name="T13" fmla="*/ 17 h 33"/>
                <a:gd name="T14" fmla="*/ 29 w 31"/>
                <a:gd name="T15" fmla="*/ 11 h 33"/>
                <a:gd name="T16" fmla="*/ 25 w 31"/>
                <a:gd name="T17" fmla="*/ 9 h 33"/>
                <a:gd name="T18" fmla="*/ 25 w 31"/>
                <a:gd name="T19" fmla="*/ 10 h 33"/>
                <a:gd name="T20" fmla="*/ 21 w 31"/>
                <a:gd name="T21" fmla="*/ 7 h 33"/>
                <a:gd name="T22" fmla="*/ 21 w 31"/>
                <a:gd name="T23" fmla="*/ 8 h 33"/>
                <a:gd name="T24" fmla="*/ 26 w 31"/>
                <a:gd name="T25" fmla="*/ 4 h 33"/>
                <a:gd name="T26" fmla="*/ 29 w 31"/>
                <a:gd name="T27" fmla="*/ 4 h 33"/>
                <a:gd name="T28" fmla="*/ 24 w 31"/>
                <a:gd name="T29" fmla="*/ 2 h 33"/>
                <a:gd name="T30" fmla="*/ 31 w 31"/>
                <a:gd name="T31" fmla="*/ 1 h 33"/>
                <a:gd name="T32" fmla="*/ 29 w 31"/>
                <a:gd name="T33" fmla="*/ 2 h 33"/>
                <a:gd name="T34" fmla="*/ 25 w 31"/>
                <a:gd name="T35" fmla="*/ 11 h 33"/>
                <a:gd name="T36" fmla="*/ 21 w 31"/>
                <a:gd name="T37" fmla="*/ 14 h 33"/>
                <a:gd name="T38" fmla="*/ 12 w 31"/>
                <a:gd name="T39" fmla="*/ 18 h 33"/>
                <a:gd name="T40" fmla="*/ 8 w 31"/>
                <a:gd name="T41" fmla="*/ 16 h 33"/>
                <a:gd name="T42" fmla="*/ 9 w 31"/>
                <a:gd name="T43" fmla="*/ 14 h 33"/>
                <a:gd name="T44" fmla="*/ 10 w 31"/>
                <a:gd name="T45" fmla="*/ 17 h 33"/>
                <a:gd name="T46" fmla="*/ 13 w 31"/>
                <a:gd name="T47" fmla="*/ 16 h 33"/>
                <a:gd name="T48" fmla="*/ 13 w 31"/>
                <a:gd name="T49" fmla="*/ 14 h 33"/>
                <a:gd name="T50" fmla="*/ 15 w 31"/>
                <a:gd name="T51" fmla="*/ 14 h 33"/>
                <a:gd name="T52" fmla="*/ 13 w 31"/>
                <a:gd name="T53" fmla="*/ 12 h 33"/>
                <a:gd name="T54" fmla="*/ 14 w 31"/>
                <a:gd name="T55" fmla="*/ 6 h 33"/>
                <a:gd name="T56" fmla="*/ 15 w 31"/>
                <a:gd name="T57" fmla="*/ 7 h 33"/>
                <a:gd name="T58" fmla="*/ 14 w 31"/>
                <a:gd name="T59" fmla="*/ 3 h 33"/>
                <a:gd name="T60" fmla="*/ 14 w 31"/>
                <a:gd name="T61" fmla="*/ 1 h 33"/>
                <a:gd name="T62" fmla="*/ 12 w 31"/>
                <a:gd name="T63" fmla="*/ 2 h 33"/>
                <a:gd name="T64" fmla="*/ 10 w 31"/>
                <a:gd name="T65" fmla="*/ 1 h 33"/>
                <a:gd name="T66" fmla="*/ 9 w 31"/>
                <a:gd name="T67" fmla="*/ 3 h 33"/>
                <a:gd name="T68" fmla="*/ 7 w 31"/>
                <a:gd name="T69" fmla="*/ 3 h 33"/>
                <a:gd name="T70" fmla="*/ 5 w 31"/>
                <a:gd name="T71" fmla="*/ 5 h 33"/>
                <a:gd name="T72" fmla="*/ 7 w 31"/>
                <a:gd name="T73" fmla="*/ 6 h 33"/>
                <a:gd name="T74" fmla="*/ 8 w 31"/>
                <a:gd name="T75" fmla="*/ 10 h 33"/>
                <a:gd name="T76" fmla="*/ 8 w 31"/>
                <a:gd name="T77" fmla="*/ 12 h 33"/>
                <a:gd name="T78" fmla="*/ 9 w 31"/>
                <a:gd name="T79" fmla="*/ 22 h 33"/>
                <a:gd name="T80" fmla="*/ 3 w 31"/>
                <a:gd name="T81" fmla="*/ 31 h 33"/>
                <a:gd name="T82" fmla="*/ 5 w 31"/>
                <a:gd name="T83" fmla="*/ 30 h 33"/>
                <a:gd name="T84" fmla="*/ 6 w 31"/>
                <a:gd name="T85" fmla="*/ 31 h 33"/>
                <a:gd name="T86" fmla="*/ 7 w 31"/>
                <a:gd name="T87" fmla="*/ 27 h 33"/>
                <a:gd name="T88" fmla="*/ 9 w 31"/>
                <a:gd name="T89" fmla="*/ 26 h 33"/>
                <a:gd name="T90" fmla="*/ 10 w 31"/>
                <a:gd name="T91" fmla="*/ 26 h 33"/>
                <a:gd name="T92" fmla="*/ 12 w 31"/>
                <a:gd name="T93" fmla="*/ 23 h 33"/>
                <a:gd name="T94" fmla="*/ 13 w 31"/>
                <a:gd name="T95" fmla="*/ 22 h 33"/>
                <a:gd name="T96" fmla="*/ 14 w 31"/>
                <a:gd name="T97" fmla="*/ 19 h 33"/>
                <a:gd name="T98" fmla="*/ 17 w 31"/>
                <a:gd name="T99" fmla="*/ 18 h 33"/>
                <a:gd name="T100" fmla="*/ 19 w 31"/>
                <a:gd name="T101" fmla="*/ 17 h 33"/>
                <a:gd name="T102" fmla="*/ 20 w 31"/>
                <a:gd name="T103" fmla="*/ 18 h 33"/>
                <a:gd name="T104" fmla="*/ 26 w 31"/>
                <a:gd name="T105" fmla="*/ 33 h 33"/>
                <a:gd name="T106" fmla="*/ 28 w 31"/>
                <a:gd name="T107" fmla="*/ 32 h 33"/>
                <a:gd name="T108" fmla="*/ 30 w 31"/>
                <a:gd name="T109" fmla="*/ 3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3">
                  <a:moveTo>
                    <a:pt x="31" y="33"/>
                  </a:moveTo>
                  <a:cubicBezTo>
                    <a:pt x="31" y="32"/>
                    <a:pt x="31" y="32"/>
                    <a:pt x="31" y="32"/>
                  </a:cubicBezTo>
                  <a:cubicBezTo>
                    <a:pt x="31" y="32"/>
                    <a:pt x="31" y="32"/>
                    <a:pt x="31" y="32"/>
                  </a:cubicBezTo>
                  <a:cubicBezTo>
                    <a:pt x="31" y="31"/>
                    <a:pt x="31" y="31"/>
                    <a:pt x="31" y="30"/>
                  </a:cubicBezTo>
                  <a:cubicBezTo>
                    <a:pt x="31" y="30"/>
                    <a:pt x="31" y="30"/>
                    <a:pt x="30" y="30"/>
                  </a:cubicBezTo>
                  <a:cubicBezTo>
                    <a:pt x="30" y="29"/>
                    <a:pt x="30" y="29"/>
                    <a:pt x="30" y="29"/>
                  </a:cubicBezTo>
                  <a:cubicBezTo>
                    <a:pt x="30" y="29"/>
                    <a:pt x="30" y="28"/>
                    <a:pt x="30" y="28"/>
                  </a:cubicBezTo>
                  <a:cubicBezTo>
                    <a:pt x="30" y="28"/>
                    <a:pt x="30" y="28"/>
                    <a:pt x="30" y="28"/>
                  </a:cubicBezTo>
                  <a:cubicBezTo>
                    <a:pt x="30" y="28"/>
                    <a:pt x="30" y="28"/>
                    <a:pt x="30" y="28"/>
                  </a:cubicBezTo>
                  <a:cubicBezTo>
                    <a:pt x="30" y="28"/>
                    <a:pt x="30" y="28"/>
                    <a:pt x="30" y="28"/>
                  </a:cubicBezTo>
                  <a:cubicBezTo>
                    <a:pt x="30" y="28"/>
                    <a:pt x="31" y="28"/>
                    <a:pt x="31" y="28"/>
                  </a:cubicBezTo>
                  <a:cubicBezTo>
                    <a:pt x="31" y="28"/>
                    <a:pt x="31" y="28"/>
                    <a:pt x="31" y="27"/>
                  </a:cubicBezTo>
                  <a:cubicBezTo>
                    <a:pt x="31" y="26"/>
                    <a:pt x="31" y="26"/>
                    <a:pt x="30" y="26"/>
                  </a:cubicBezTo>
                  <a:cubicBezTo>
                    <a:pt x="30" y="25"/>
                    <a:pt x="30" y="25"/>
                    <a:pt x="30" y="25"/>
                  </a:cubicBezTo>
                  <a:cubicBezTo>
                    <a:pt x="30" y="25"/>
                    <a:pt x="30" y="25"/>
                    <a:pt x="30" y="25"/>
                  </a:cubicBezTo>
                  <a:cubicBezTo>
                    <a:pt x="30" y="25"/>
                    <a:pt x="30" y="25"/>
                    <a:pt x="30" y="25"/>
                  </a:cubicBezTo>
                  <a:cubicBezTo>
                    <a:pt x="30" y="25"/>
                    <a:pt x="30" y="25"/>
                    <a:pt x="30" y="25"/>
                  </a:cubicBezTo>
                  <a:cubicBezTo>
                    <a:pt x="31" y="25"/>
                    <a:pt x="31" y="25"/>
                    <a:pt x="31" y="25"/>
                  </a:cubicBezTo>
                  <a:cubicBezTo>
                    <a:pt x="31" y="25"/>
                    <a:pt x="31" y="25"/>
                    <a:pt x="31" y="25"/>
                  </a:cubicBezTo>
                  <a:cubicBezTo>
                    <a:pt x="31" y="25"/>
                    <a:pt x="31" y="25"/>
                    <a:pt x="31" y="25"/>
                  </a:cubicBezTo>
                  <a:cubicBezTo>
                    <a:pt x="31" y="24"/>
                    <a:pt x="31" y="24"/>
                    <a:pt x="31" y="24"/>
                  </a:cubicBezTo>
                  <a:cubicBezTo>
                    <a:pt x="31" y="24"/>
                    <a:pt x="31" y="24"/>
                    <a:pt x="31" y="24"/>
                  </a:cubicBezTo>
                  <a:cubicBezTo>
                    <a:pt x="31" y="23"/>
                    <a:pt x="31" y="23"/>
                    <a:pt x="30" y="23"/>
                  </a:cubicBezTo>
                  <a:cubicBezTo>
                    <a:pt x="30" y="23"/>
                    <a:pt x="30" y="23"/>
                    <a:pt x="30" y="23"/>
                  </a:cubicBezTo>
                  <a:cubicBezTo>
                    <a:pt x="30" y="23"/>
                    <a:pt x="30" y="23"/>
                    <a:pt x="30" y="23"/>
                  </a:cubicBezTo>
                  <a:cubicBezTo>
                    <a:pt x="29" y="23"/>
                    <a:pt x="29" y="23"/>
                    <a:pt x="29" y="23"/>
                  </a:cubicBezTo>
                  <a:cubicBezTo>
                    <a:pt x="28" y="23"/>
                    <a:pt x="27" y="22"/>
                    <a:pt x="27" y="21"/>
                  </a:cubicBezTo>
                  <a:cubicBezTo>
                    <a:pt x="26" y="18"/>
                    <a:pt x="26" y="18"/>
                    <a:pt x="26" y="18"/>
                  </a:cubicBezTo>
                  <a:cubicBezTo>
                    <a:pt x="26" y="18"/>
                    <a:pt x="25" y="17"/>
                    <a:pt x="24" y="16"/>
                  </a:cubicBezTo>
                  <a:cubicBezTo>
                    <a:pt x="24" y="16"/>
                    <a:pt x="24" y="16"/>
                    <a:pt x="24" y="16"/>
                  </a:cubicBezTo>
                  <a:cubicBezTo>
                    <a:pt x="23" y="16"/>
                    <a:pt x="23" y="16"/>
                    <a:pt x="23" y="16"/>
                  </a:cubicBezTo>
                  <a:cubicBezTo>
                    <a:pt x="23" y="16"/>
                    <a:pt x="23" y="16"/>
                    <a:pt x="23" y="16"/>
                  </a:cubicBezTo>
                  <a:cubicBezTo>
                    <a:pt x="23" y="16"/>
                    <a:pt x="23" y="16"/>
                    <a:pt x="23" y="16"/>
                  </a:cubicBezTo>
                  <a:cubicBezTo>
                    <a:pt x="24" y="16"/>
                    <a:pt x="25" y="16"/>
                    <a:pt x="26" y="16"/>
                  </a:cubicBezTo>
                  <a:cubicBezTo>
                    <a:pt x="27" y="17"/>
                    <a:pt x="28" y="17"/>
                    <a:pt x="29" y="17"/>
                  </a:cubicBezTo>
                  <a:cubicBezTo>
                    <a:pt x="30" y="17"/>
                    <a:pt x="31" y="16"/>
                    <a:pt x="31" y="14"/>
                  </a:cubicBezTo>
                  <a:cubicBezTo>
                    <a:pt x="31" y="14"/>
                    <a:pt x="31" y="13"/>
                    <a:pt x="31" y="12"/>
                  </a:cubicBezTo>
                  <a:cubicBezTo>
                    <a:pt x="30" y="11"/>
                    <a:pt x="30" y="11"/>
                    <a:pt x="29" y="10"/>
                  </a:cubicBezTo>
                  <a:cubicBezTo>
                    <a:pt x="29" y="10"/>
                    <a:pt x="29" y="10"/>
                    <a:pt x="29" y="10"/>
                  </a:cubicBezTo>
                  <a:cubicBezTo>
                    <a:pt x="29" y="10"/>
                    <a:pt x="29" y="10"/>
                    <a:pt x="29" y="11"/>
                  </a:cubicBezTo>
                  <a:cubicBezTo>
                    <a:pt x="29" y="11"/>
                    <a:pt x="29" y="11"/>
                    <a:pt x="29" y="11"/>
                  </a:cubicBezTo>
                  <a:cubicBezTo>
                    <a:pt x="29" y="11"/>
                    <a:pt x="29" y="11"/>
                    <a:pt x="29" y="11"/>
                  </a:cubicBezTo>
                  <a:cubicBezTo>
                    <a:pt x="29" y="11"/>
                    <a:pt x="29" y="11"/>
                    <a:pt x="28" y="11"/>
                  </a:cubicBezTo>
                  <a:cubicBezTo>
                    <a:pt x="28" y="11"/>
                    <a:pt x="28" y="11"/>
                    <a:pt x="28" y="11"/>
                  </a:cubicBezTo>
                  <a:cubicBezTo>
                    <a:pt x="27" y="9"/>
                    <a:pt x="26" y="9"/>
                    <a:pt x="25" y="9"/>
                  </a:cubicBezTo>
                  <a:cubicBezTo>
                    <a:pt x="25" y="9"/>
                    <a:pt x="25" y="9"/>
                    <a:pt x="25" y="9"/>
                  </a:cubicBezTo>
                  <a:cubicBezTo>
                    <a:pt x="25" y="9"/>
                    <a:pt x="25" y="9"/>
                    <a:pt x="25" y="9"/>
                  </a:cubicBezTo>
                  <a:cubicBezTo>
                    <a:pt x="25" y="9"/>
                    <a:pt x="25" y="10"/>
                    <a:pt x="25" y="10"/>
                  </a:cubicBezTo>
                  <a:cubicBezTo>
                    <a:pt x="25" y="10"/>
                    <a:pt x="25" y="10"/>
                    <a:pt x="25" y="10"/>
                  </a:cubicBezTo>
                  <a:cubicBezTo>
                    <a:pt x="25" y="10"/>
                    <a:pt x="25" y="10"/>
                    <a:pt x="25" y="10"/>
                  </a:cubicBezTo>
                  <a:cubicBezTo>
                    <a:pt x="25" y="10"/>
                    <a:pt x="25" y="10"/>
                    <a:pt x="25" y="10"/>
                  </a:cubicBezTo>
                  <a:cubicBezTo>
                    <a:pt x="24" y="10"/>
                    <a:pt x="24" y="9"/>
                    <a:pt x="24" y="9"/>
                  </a:cubicBezTo>
                  <a:cubicBezTo>
                    <a:pt x="24" y="9"/>
                    <a:pt x="24" y="9"/>
                    <a:pt x="24" y="9"/>
                  </a:cubicBezTo>
                  <a:cubicBezTo>
                    <a:pt x="23" y="8"/>
                    <a:pt x="23" y="8"/>
                    <a:pt x="22" y="7"/>
                  </a:cubicBezTo>
                  <a:cubicBezTo>
                    <a:pt x="21" y="7"/>
                    <a:pt x="21" y="7"/>
                    <a:pt x="21" y="7"/>
                  </a:cubicBezTo>
                  <a:cubicBezTo>
                    <a:pt x="21" y="7"/>
                    <a:pt x="21" y="7"/>
                    <a:pt x="21" y="7"/>
                  </a:cubicBezTo>
                  <a:cubicBezTo>
                    <a:pt x="21" y="7"/>
                    <a:pt x="21" y="7"/>
                    <a:pt x="21" y="7"/>
                  </a:cubicBezTo>
                  <a:cubicBezTo>
                    <a:pt x="21" y="7"/>
                    <a:pt x="21" y="7"/>
                    <a:pt x="21" y="7"/>
                  </a:cubicBezTo>
                  <a:cubicBezTo>
                    <a:pt x="21" y="8"/>
                    <a:pt x="21" y="8"/>
                    <a:pt x="21" y="8"/>
                  </a:cubicBezTo>
                  <a:cubicBezTo>
                    <a:pt x="21" y="8"/>
                    <a:pt x="21" y="8"/>
                    <a:pt x="21" y="8"/>
                  </a:cubicBezTo>
                  <a:cubicBezTo>
                    <a:pt x="21" y="8"/>
                    <a:pt x="20" y="8"/>
                    <a:pt x="20" y="7"/>
                  </a:cubicBezTo>
                  <a:cubicBezTo>
                    <a:pt x="19" y="6"/>
                    <a:pt x="19" y="6"/>
                    <a:pt x="19" y="5"/>
                  </a:cubicBezTo>
                  <a:cubicBezTo>
                    <a:pt x="19" y="4"/>
                    <a:pt x="20" y="3"/>
                    <a:pt x="22" y="3"/>
                  </a:cubicBezTo>
                  <a:cubicBezTo>
                    <a:pt x="22" y="3"/>
                    <a:pt x="23" y="3"/>
                    <a:pt x="24" y="3"/>
                  </a:cubicBezTo>
                  <a:cubicBezTo>
                    <a:pt x="26" y="4"/>
                    <a:pt x="26" y="4"/>
                    <a:pt x="26" y="4"/>
                  </a:cubicBezTo>
                  <a:cubicBezTo>
                    <a:pt x="27" y="5"/>
                    <a:pt x="27" y="5"/>
                    <a:pt x="28" y="5"/>
                  </a:cubicBezTo>
                  <a:cubicBezTo>
                    <a:pt x="28" y="5"/>
                    <a:pt x="28" y="5"/>
                    <a:pt x="29" y="5"/>
                  </a:cubicBezTo>
                  <a:cubicBezTo>
                    <a:pt x="29" y="5"/>
                    <a:pt x="29" y="5"/>
                    <a:pt x="29" y="5"/>
                  </a:cubicBezTo>
                  <a:cubicBezTo>
                    <a:pt x="29" y="5"/>
                    <a:pt x="29" y="5"/>
                    <a:pt x="29" y="4"/>
                  </a:cubicBezTo>
                  <a:cubicBezTo>
                    <a:pt x="29" y="4"/>
                    <a:pt x="29" y="4"/>
                    <a:pt x="29" y="4"/>
                  </a:cubicBezTo>
                  <a:cubicBezTo>
                    <a:pt x="28" y="4"/>
                    <a:pt x="27" y="4"/>
                    <a:pt x="26" y="3"/>
                  </a:cubicBezTo>
                  <a:cubicBezTo>
                    <a:pt x="25" y="3"/>
                    <a:pt x="25" y="2"/>
                    <a:pt x="25" y="2"/>
                  </a:cubicBezTo>
                  <a:cubicBezTo>
                    <a:pt x="24" y="2"/>
                    <a:pt x="24" y="2"/>
                    <a:pt x="24" y="2"/>
                  </a:cubicBezTo>
                  <a:cubicBezTo>
                    <a:pt x="24" y="2"/>
                    <a:pt x="24" y="2"/>
                    <a:pt x="24" y="2"/>
                  </a:cubicBezTo>
                  <a:cubicBezTo>
                    <a:pt x="24" y="2"/>
                    <a:pt x="24" y="2"/>
                    <a:pt x="24" y="2"/>
                  </a:cubicBezTo>
                  <a:cubicBezTo>
                    <a:pt x="26" y="2"/>
                    <a:pt x="26" y="2"/>
                    <a:pt x="26" y="2"/>
                  </a:cubicBezTo>
                  <a:cubicBezTo>
                    <a:pt x="27" y="3"/>
                    <a:pt x="27" y="3"/>
                    <a:pt x="27" y="3"/>
                  </a:cubicBezTo>
                  <a:cubicBezTo>
                    <a:pt x="28" y="3"/>
                    <a:pt x="29" y="3"/>
                    <a:pt x="30" y="3"/>
                  </a:cubicBezTo>
                  <a:cubicBezTo>
                    <a:pt x="30" y="3"/>
                    <a:pt x="31" y="3"/>
                    <a:pt x="31" y="2"/>
                  </a:cubicBezTo>
                  <a:cubicBezTo>
                    <a:pt x="31" y="2"/>
                    <a:pt x="31" y="2"/>
                    <a:pt x="31" y="1"/>
                  </a:cubicBezTo>
                  <a:cubicBezTo>
                    <a:pt x="30" y="1"/>
                    <a:pt x="30" y="1"/>
                    <a:pt x="30" y="1"/>
                  </a:cubicBezTo>
                  <a:cubicBezTo>
                    <a:pt x="30" y="1"/>
                    <a:pt x="30" y="1"/>
                    <a:pt x="30" y="1"/>
                  </a:cubicBezTo>
                  <a:cubicBezTo>
                    <a:pt x="30" y="1"/>
                    <a:pt x="30" y="1"/>
                    <a:pt x="30" y="1"/>
                  </a:cubicBezTo>
                  <a:cubicBezTo>
                    <a:pt x="30" y="2"/>
                    <a:pt x="30" y="2"/>
                    <a:pt x="30" y="2"/>
                  </a:cubicBezTo>
                  <a:cubicBezTo>
                    <a:pt x="30" y="2"/>
                    <a:pt x="30" y="2"/>
                    <a:pt x="29" y="2"/>
                  </a:cubicBezTo>
                  <a:cubicBezTo>
                    <a:pt x="29" y="2"/>
                    <a:pt x="29" y="2"/>
                    <a:pt x="29" y="2"/>
                  </a:cubicBezTo>
                  <a:cubicBezTo>
                    <a:pt x="26" y="2"/>
                    <a:pt x="26" y="2"/>
                    <a:pt x="26" y="2"/>
                  </a:cubicBezTo>
                  <a:cubicBezTo>
                    <a:pt x="24" y="1"/>
                    <a:pt x="24" y="1"/>
                    <a:pt x="23" y="1"/>
                  </a:cubicBezTo>
                  <a:cubicBezTo>
                    <a:pt x="20" y="1"/>
                    <a:pt x="18" y="3"/>
                    <a:pt x="18" y="5"/>
                  </a:cubicBezTo>
                  <a:cubicBezTo>
                    <a:pt x="18" y="8"/>
                    <a:pt x="20" y="9"/>
                    <a:pt x="25" y="11"/>
                  </a:cubicBezTo>
                  <a:cubicBezTo>
                    <a:pt x="29" y="13"/>
                    <a:pt x="30" y="13"/>
                    <a:pt x="30" y="14"/>
                  </a:cubicBezTo>
                  <a:cubicBezTo>
                    <a:pt x="30" y="15"/>
                    <a:pt x="29" y="16"/>
                    <a:pt x="28" y="16"/>
                  </a:cubicBezTo>
                  <a:cubicBezTo>
                    <a:pt x="28" y="16"/>
                    <a:pt x="28" y="16"/>
                    <a:pt x="28" y="15"/>
                  </a:cubicBezTo>
                  <a:cubicBezTo>
                    <a:pt x="27" y="15"/>
                    <a:pt x="27" y="15"/>
                    <a:pt x="25" y="15"/>
                  </a:cubicBezTo>
                  <a:cubicBezTo>
                    <a:pt x="24" y="15"/>
                    <a:pt x="23" y="14"/>
                    <a:pt x="21" y="14"/>
                  </a:cubicBezTo>
                  <a:cubicBezTo>
                    <a:pt x="18" y="14"/>
                    <a:pt x="16" y="15"/>
                    <a:pt x="14" y="17"/>
                  </a:cubicBezTo>
                  <a:cubicBezTo>
                    <a:pt x="14" y="17"/>
                    <a:pt x="14" y="17"/>
                    <a:pt x="13" y="17"/>
                  </a:cubicBezTo>
                  <a:cubicBezTo>
                    <a:pt x="13" y="17"/>
                    <a:pt x="13" y="17"/>
                    <a:pt x="13" y="17"/>
                  </a:cubicBezTo>
                  <a:cubicBezTo>
                    <a:pt x="12" y="17"/>
                    <a:pt x="12" y="17"/>
                    <a:pt x="12" y="17"/>
                  </a:cubicBezTo>
                  <a:cubicBezTo>
                    <a:pt x="12" y="17"/>
                    <a:pt x="12" y="17"/>
                    <a:pt x="12" y="18"/>
                  </a:cubicBezTo>
                  <a:cubicBezTo>
                    <a:pt x="11" y="19"/>
                    <a:pt x="11" y="19"/>
                    <a:pt x="11" y="19"/>
                  </a:cubicBezTo>
                  <a:cubicBezTo>
                    <a:pt x="11" y="19"/>
                    <a:pt x="11" y="19"/>
                    <a:pt x="11" y="19"/>
                  </a:cubicBezTo>
                  <a:cubicBezTo>
                    <a:pt x="10" y="19"/>
                    <a:pt x="10" y="19"/>
                    <a:pt x="10" y="18"/>
                  </a:cubicBezTo>
                  <a:cubicBezTo>
                    <a:pt x="10" y="17"/>
                    <a:pt x="9" y="17"/>
                    <a:pt x="9" y="17"/>
                  </a:cubicBezTo>
                  <a:cubicBezTo>
                    <a:pt x="8" y="16"/>
                    <a:pt x="8" y="16"/>
                    <a:pt x="8" y="16"/>
                  </a:cubicBezTo>
                  <a:cubicBezTo>
                    <a:pt x="8" y="16"/>
                    <a:pt x="8" y="16"/>
                    <a:pt x="8" y="16"/>
                  </a:cubicBezTo>
                  <a:cubicBezTo>
                    <a:pt x="8" y="16"/>
                    <a:pt x="8" y="16"/>
                    <a:pt x="8" y="15"/>
                  </a:cubicBezTo>
                  <a:cubicBezTo>
                    <a:pt x="8" y="15"/>
                    <a:pt x="8" y="15"/>
                    <a:pt x="9" y="15"/>
                  </a:cubicBezTo>
                  <a:cubicBezTo>
                    <a:pt x="9" y="15"/>
                    <a:pt x="9" y="15"/>
                    <a:pt x="9" y="15"/>
                  </a:cubicBezTo>
                  <a:cubicBezTo>
                    <a:pt x="9" y="14"/>
                    <a:pt x="9" y="14"/>
                    <a:pt x="9" y="14"/>
                  </a:cubicBezTo>
                  <a:cubicBezTo>
                    <a:pt x="9" y="14"/>
                    <a:pt x="9" y="14"/>
                    <a:pt x="9" y="14"/>
                  </a:cubicBezTo>
                  <a:cubicBezTo>
                    <a:pt x="9" y="14"/>
                    <a:pt x="9" y="14"/>
                    <a:pt x="9" y="15"/>
                  </a:cubicBezTo>
                  <a:cubicBezTo>
                    <a:pt x="9" y="15"/>
                    <a:pt x="9" y="16"/>
                    <a:pt x="10" y="16"/>
                  </a:cubicBezTo>
                  <a:cubicBezTo>
                    <a:pt x="10" y="17"/>
                    <a:pt x="10" y="17"/>
                    <a:pt x="10" y="17"/>
                  </a:cubicBezTo>
                  <a:cubicBezTo>
                    <a:pt x="10" y="17"/>
                    <a:pt x="10" y="17"/>
                    <a:pt x="10" y="17"/>
                  </a:cubicBezTo>
                  <a:cubicBezTo>
                    <a:pt x="11" y="17"/>
                    <a:pt x="11" y="16"/>
                    <a:pt x="11" y="15"/>
                  </a:cubicBezTo>
                  <a:cubicBezTo>
                    <a:pt x="11" y="15"/>
                    <a:pt x="11" y="14"/>
                    <a:pt x="12" y="14"/>
                  </a:cubicBezTo>
                  <a:cubicBezTo>
                    <a:pt x="12" y="14"/>
                    <a:pt x="12" y="14"/>
                    <a:pt x="12" y="15"/>
                  </a:cubicBezTo>
                  <a:cubicBezTo>
                    <a:pt x="12" y="15"/>
                    <a:pt x="12" y="15"/>
                    <a:pt x="12" y="16"/>
                  </a:cubicBezTo>
                  <a:cubicBezTo>
                    <a:pt x="13" y="16"/>
                    <a:pt x="13" y="16"/>
                    <a:pt x="13" y="16"/>
                  </a:cubicBezTo>
                  <a:cubicBezTo>
                    <a:pt x="13" y="16"/>
                    <a:pt x="13" y="16"/>
                    <a:pt x="13" y="16"/>
                  </a:cubicBezTo>
                  <a:cubicBezTo>
                    <a:pt x="13" y="16"/>
                    <a:pt x="13" y="16"/>
                    <a:pt x="13" y="15"/>
                  </a:cubicBezTo>
                  <a:cubicBezTo>
                    <a:pt x="13" y="15"/>
                    <a:pt x="13" y="15"/>
                    <a:pt x="13" y="15"/>
                  </a:cubicBezTo>
                  <a:cubicBezTo>
                    <a:pt x="13" y="14"/>
                    <a:pt x="13" y="14"/>
                    <a:pt x="13" y="14"/>
                  </a:cubicBezTo>
                  <a:cubicBezTo>
                    <a:pt x="13" y="14"/>
                    <a:pt x="13" y="14"/>
                    <a:pt x="13" y="14"/>
                  </a:cubicBezTo>
                  <a:cubicBezTo>
                    <a:pt x="13" y="14"/>
                    <a:pt x="13" y="13"/>
                    <a:pt x="13" y="13"/>
                  </a:cubicBezTo>
                  <a:cubicBezTo>
                    <a:pt x="14" y="13"/>
                    <a:pt x="14" y="14"/>
                    <a:pt x="14" y="14"/>
                  </a:cubicBezTo>
                  <a:cubicBezTo>
                    <a:pt x="14" y="14"/>
                    <a:pt x="14" y="14"/>
                    <a:pt x="14" y="14"/>
                  </a:cubicBezTo>
                  <a:cubicBezTo>
                    <a:pt x="14" y="14"/>
                    <a:pt x="15" y="14"/>
                    <a:pt x="15" y="14"/>
                  </a:cubicBezTo>
                  <a:cubicBezTo>
                    <a:pt x="15" y="14"/>
                    <a:pt x="15" y="14"/>
                    <a:pt x="15" y="14"/>
                  </a:cubicBezTo>
                  <a:cubicBezTo>
                    <a:pt x="15" y="14"/>
                    <a:pt x="15" y="14"/>
                    <a:pt x="15" y="13"/>
                  </a:cubicBezTo>
                  <a:cubicBezTo>
                    <a:pt x="15" y="13"/>
                    <a:pt x="15" y="13"/>
                    <a:pt x="15" y="13"/>
                  </a:cubicBezTo>
                  <a:cubicBezTo>
                    <a:pt x="14" y="12"/>
                    <a:pt x="14" y="12"/>
                    <a:pt x="14" y="12"/>
                  </a:cubicBezTo>
                  <a:cubicBezTo>
                    <a:pt x="14" y="12"/>
                    <a:pt x="14" y="12"/>
                    <a:pt x="14" y="12"/>
                  </a:cubicBezTo>
                  <a:cubicBezTo>
                    <a:pt x="13" y="12"/>
                    <a:pt x="13" y="12"/>
                    <a:pt x="13" y="12"/>
                  </a:cubicBezTo>
                  <a:cubicBezTo>
                    <a:pt x="13" y="12"/>
                    <a:pt x="13" y="12"/>
                    <a:pt x="13" y="12"/>
                  </a:cubicBezTo>
                  <a:cubicBezTo>
                    <a:pt x="13" y="12"/>
                    <a:pt x="13" y="12"/>
                    <a:pt x="13" y="12"/>
                  </a:cubicBezTo>
                  <a:cubicBezTo>
                    <a:pt x="13" y="12"/>
                    <a:pt x="13" y="11"/>
                    <a:pt x="13" y="11"/>
                  </a:cubicBezTo>
                  <a:cubicBezTo>
                    <a:pt x="14" y="10"/>
                    <a:pt x="14" y="9"/>
                    <a:pt x="14" y="8"/>
                  </a:cubicBezTo>
                  <a:cubicBezTo>
                    <a:pt x="14" y="6"/>
                    <a:pt x="14" y="6"/>
                    <a:pt x="14" y="6"/>
                  </a:cubicBezTo>
                  <a:cubicBezTo>
                    <a:pt x="14" y="5"/>
                    <a:pt x="14" y="5"/>
                    <a:pt x="14" y="5"/>
                  </a:cubicBezTo>
                  <a:cubicBezTo>
                    <a:pt x="15" y="5"/>
                    <a:pt x="15" y="5"/>
                    <a:pt x="15" y="5"/>
                  </a:cubicBezTo>
                  <a:cubicBezTo>
                    <a:pt x="15" y="6"/>
                    <a:pt x="15" y="6"/>
                    <a:pt x="15" y="6"/>
                  </a:cubicBezTo>
                  <a:cubicBezTo>
                    <a:pt x="15" y="6"/>
                    <a:pt x="15" y="6"/>
                    <a:pt x="15" y="6"/>
                  </a:cubicBezTo>
                  <a:cubicBezTo>
                    <a:pt x="15" y="7"/>
                    <a:pt x="15" y="7"/>
                    <a:pt x="15" y="7"/>
                  </a:cubicBezTo>
                  <a:cubicBezTo>
                    <a:pt x="15" y="7"/>
                    <a:pt x="15" y="7"/>
                    <a:pt x="15" y="7"/>
                  </a:cubicBezTo>
                  <a:cubicBezTo>
                    <a:pt x="16" y="6"/>
                    <a:pt x="16" y="6"/>
                    <a:pt x="16" y="6"/>
                  </a:cubicBezTo>
                  <a:cubicBezTo>
                    <a:pt x="16" y="6"/>
                    <a:pt x="16" y="5"/>
                    <a:pt x="16" y="5"/>
                  </a:cubicBezTo>
                  <a:cubicBezTo>
                    <a:pt x="16" y="4"/>
                    <a:pt x="16" y="4"/>
                    <a:pt x="15" y="4"/>
                  </a:cubicBezTo>
                  <a:cubicBezTo>
                    <a:pt x="14" y="4"/>
                    <a:pt x="14" y="3"/>
                    <a:pt x="14" y="3"/>
                  </a:cubicBezTo>
                  <a:cubicBezTo>
                    <a:pt x="14" y="3"/>
                    <a:pt x="14" y="3"/>
                    <a:pt x="14" y="3"/>
                  </a:cubicBezTo>
                  <a:cubicBezTo>
                    <a:pt x="14" y="3"/>
                    <a:pt x="14" y="3"/>
                    <a:pt x="14" y="3"/>
                  </a:cubicBezTo>
                  <a:cubicBezTo>
                    <a:pt x="14" y="2"/>
                    <a:pt x="14" y="2"/>
                    <a:pt x="14" y="2"/>
                  </a:cubicBezTo>
                  <a:cubicBezTo>
                    <a:pt x="14" y="2"/>
                    <a:pt x="14" y="2"/>
                    <a:pt x="14" y="2"/>
                  </a:cubicBezTo>
                  <a:cubicBezTo>
                    <a:pt x="14" y="1"/>
                    <a:pt x="14" y="1"/>
                    <a:pt x="14" y="1"/>
                  </a:cubicBezTo>
                  <a:cubicBezTo>
                    <a:pt x="14" y="2"/>
                    <a:pt x="14" y="2"/>
                    <a:pt x="14" y="2"/>
                  </a:cubicBezTo>
                  <a:cubicBezTo>
                    <a:pt x="13" y="2"/>
                    <a:pt x="13" y="2"/>
                    <a:pt x="13" y="2"/>
                  </a:cubicBezTo>
                  <a:cubicBezTo>
                    <a:pt x="12" y="3"/>
                    <a:pt x="12" y="3"/>
                    <a:pt x="12" y="3"/>
                  </a:cubicBezTo>
                  <a:cubicBezTo>
                    <a:pt x="12" y="3"/>
                    <a:pt x="12" y="3"/>
                    <a:pt x="12" y="3"/>
                  </a:cubicBezTo>
                  <a:cubicBezTo>
                    <a:pt x="12" y="2"/>
                    <a:pt x="12" y="2"/>
                    <a:pt x="12" y="2"/>
                  </a:cubicBezTo>
                  <a:cubicBezTo>
                    <a:pt x="12" y="2"/>
                    <a:pt x="12" y="2"/>
                    <a:pt x="12" y="2"/>
                  </a:cubicBezTo>
                  <a:cubicBezTo>
                    <a:pt x="12" y="1"/>
                    <a:pt x="12" y="1"/>
                    <a:pt x="11" y="0"/>
                  </a:cubicBezTo>
                  <a:cubicBezTo>
                    <a:pt x="11" y="0"/>
                    <a:pt x="11" y="0"/>
                    <a:pt x="11" y="0"/>
                  </a:cubicBezTo>
                  <a:cubicBezTo>
                    <a:pt x="10" y="1"/>
                    <a:pt x="10" y="1"/>
                    <a:pt x="10" y="1"/>
                  </a:cubicBezTo>
                  <a:cubicBezTo>
                    <a:pt x="10" y="1"/>
                    <a:pt x="10" y="1"/>
                    <a:pt x="10" y="1"/>
                  </a:cubicBezTo>
                  <a:cubicBezTo>
                    <a:pt x="10" y="1"/>
                    <a:pt x="10" y="2"/>
                    <a:pt x="10" y="2"/>
                  </a:cubicBezTo>
                  <a:cubicBezTo>
                    <a:pt x="10" y="2"/>
                    <a:pt x="10" y="2"/>
                    <a:pt x="10" y="2"/>
                  </a:cubicBezTo>
                  <a:cubicBezTo>
                    <a:pt x="10" y="2"/>
                    <a:pt x="10" y="2"/>
                    <a:pt x="10" y="2"/>
                  </a:cubicBezTo>
                  <a:cubicBezTo>
                    <a:pt x="10" y="3"/>
                    <a:pt x="9" y="3"/>
                    <a:pt x="9" y="3"/>
                  </a:cubicBezTo>
                  <a:cubicBezTo>
                    <a:pt x="9" y="3"/>
                    <a:pt x="9" y="3"/>
                    <a:pt x="9" y="3"/>
                  </a:cubicBezTo>
                  <a:cubicBezTo>
                    <a:pt x="9" y="2"/>
                    <a:pt x="9" y="2"/>
                    <a:pt x="9" y="2"/>
                  </a:cubicBezTo>
                  <a:cubicBezTo>
                    <a:pt x="9" y="2"/>
                    <a:pt x="9" y="2"/>
                    <a:pt x="9" y="2"/>
                  </a:cubicBezTo>
                  <a:cubicBezTo>
                    <a:pt x="8" y="2"/>
                    <a:pt x="8" y="2"/>
                    <a:pt x="8" y="2"/>
                  </a:cubicBezTo>
                  <a:cubicBezTo>
                    <a:pt x="8" y="1"/>
                    <a:pt x="8" y="1"/>
                    <a:pt x="8" y="1"/>
                  </a:cubicBezTo>
                  <a:cubicBezTo>
                    <a:pt x="7" y="2"/>
                    <a:pt x="7" y="2"/>
                    <a:pt x="7" y="3"/>
                  </a:cubicBezTo>
                  <a:cubicBezTo>
                    <a:pt x="7" y="3"/>
                    <a:pt x="7" y="3"/>
                    <a:pt x="7" y="3"/>
                  </a:cubicBezTo>
                  <a:cubicBezTo>
                    <a:pt x="7" y="4"/>
                    <a:pt x="7" y="4"/>
                    <a:pt x="7" y="4"/>
                  </a:cubicBezTo>
                  <a:cubicBezTo>
                    <a:pt x="7" y="4"/>
                    <a:pt x="7" y="4"/>
                    <a:pt x="7" y="4"/>
                  </a:cubicBezTo>
                  <a:cubicBezTo>
                    <a:pt x="7" y="4"/>
                    <a:pt x="6" y="4"/>
                    <a:pt x="6" y="4"/>
                  </a:cubicBezTo>
                  <a:cubicBezTo>
                    <a:pt x="6" y="4"/>
                    <a:pt x="5" y="4"/>
                    <a:pt x="5" y="5"/>
                  </a:cubicBezTo>
                  <a:cubicBezTo>
                    <a:pt x="5" y="5"/>
                    <a:pt x="5" y="6"/>
                    <a:pt x="6" y="6"/>
                  </a:cubicBezTo>
                  <a:cubicBezTo>
                    <a:pt x="6" y="7"/>
                    <a:pt x="7" y="7"/>
                    <a:pt x="7" y="7"/>
                  </a:cubicBezTo>
                  <a:cubicBezTo>
                    <a:pt x="7" y="7"/>
                    <a:pt x="7" y="7"/>
                    <a:pt x="7" y="6"/>
                  </a:cubicBezTo>
                  <a:cubicBezTo>
                    <a:pt x="7" y="6"/>
                    <a:pt x="7" y="6"/>
                    <a:pt x="7" y="6"/>
                  </a:cubicBezTo>
                  <a:cubicBezTo>
                    <a:pt x="7" y="6"/>
                    <a:pt x="7" y="6"/>
                    <a:pt x="7" y="6"/>
                  </a:cubicBezTo>
                  <a:cubicBezTo>
                    <a:pt x="7" y="5"/>
                    <a:pt x="7" y="5"/>
                    <a:pt x="7" y="5"/>
                  </a:cubicBezTo>
                  <a:cubicBezTo>
                    <a:pt x="7" y="5"/>
                    <a:pt x="7" y="5"/>
                    <a:pt x="7" y="6"/>
                  </a:cubicBezTo>
                  <a:cubicBezTo>
                    <a:pt x="8" y="7"/>
                    <a:pt x="8" y="7"/>
                    <a:pt x="8" y="7"/>
                  </a:cubicBezTo>
                  <a:cubicBezTo>
                    <a:pt x="8" y="9"/>
                    <a:pt x="8" y="9"/>
                    <a:pt x="8" y="9"/>
                  </a:cubicBezTo>
                  <a:cubicBezTo>
                    <a:pt x="8" y="9"/>
                    <a:pt x="8" y="10"/>
                    <a:pt x="8" y="10"/>
                  </a:cubicBezTo>
                  <a:cubicBezTo>
                    <a:pt x="9" y="11"/>
                    <a:pt x="9" y="11"/>
                    <a:pt x="9" y="11"/>
                  </a:cubicBezTo>
                  <a:cubicBezTo>
                    <a:pt x="9" y="12"/>
                    <a:pt x="9" y="12"/>
                    <a:pt x="9" y="12"/>
                  </a:cubicBezTo>
                  <a:cubicBezTo>
                    <a:pt x="9" y="12"/>
                    <a:pt x="9" y="12"/>
                    <a:pt x="9" y="12"/>
                  </a:cubicBezTo>
                  <a:cubicBezTo>
                    <a:pt x="9" y="12"/>
                    <a:pt x="9" y="12"/>
                    <a:pt x="9" y="12"/>
                  </a:cubicBezTo>
                  <a:cubicBezTo>
                    <a:pt x="9" y="12"/>
                    <a:pt x="9" y="12"/>
                    <a:pt x="8" y="12"/>
                  </a:cubicBezTo>
                  <a:cubicBezTo>
                    <a:pt x="8" y="12"/>
                    <a:pt x="8" y="12"/>
                    <a:pt x="8" y="12"/>
                  </a:cubicBezTo>
                  <a:cubicBezTo>
                    <a:pt x="8" y="12"/>
                    <a:pt x="7" y="12"/>
                    <a:pt x="7" y="15"/>
                  </a:cubicBezTo>
                  <a:cubicBezTo>
                    <a:pt x="7" y="16"/>
                    <a:pt x="8" y="18"/>
                    <a:pt x="8" y="19"/>
                  </a:cubicBezTo>
                  <a:cubicBezTo>
                    <a:pt x="9" y="21"/>
                    <a:pt x="9" y="21"/>
                    <a:pt x="9" y="21"/>
                  </a:cubicBezTo>
                  <a:cubicBezTo>
                    <a:pt x="9" y="21"/>
                    <a:pt x="9" y="21"/>
                    <a:pt x="9" y="22"/>
                  </a:cubicBezTo>
                  <a:cubicBezTo>
                    <a:pt x="9" y="24"/>
                    <a:pt x="6" y="28"/>
                    <a:pt x="2" y="30"/>
                  </a:cubicBezTo>
                  <a:cubicBezTo>
                    <a:pt x="1" y="31"/>
                    <a:pt x="0" y="31"/>
                    <a:pt x="0" y="33"/>
                  </a:cubicBezTo>
                  <a:cubicBezTo>
                    <a:pt x="1" y="33"/>
                    <a:pt x="1" y="33"/>
                    <a:pt x="1" y="33"/>
                  </a:cubicBezTo>
                  <a:cubicBezTo>
                    <a:pt x="2" y="32"/>
                    <a:pt x="3" y="32"/>
                    <a:pt x="3" y="32"/>
                  </a:cubicBezTo>
                  <a:cubicBezTo>
                    <a:pt x="3" y="31"/>
                    <a:pt x="3" y="31"/>
                    <a:pt x="3" y="31"/>
                  </a:cubicBezTo>
                  <a:cubicBezTo>
                    <a:pt x="3" y="31"/>
                    <a:pt x="3" y="31"/>
                    <a:pt x="4" y="31"/>
                  </a:cubicBezTo>
                  <a:cubicBezTo>
                    <a:pt x="4" y="31"/>
                    <a:pt x="4" y="30"/>
                    <a:pt x="4" y="30"/>
                  </a:cubicBezTo>
                  <a:cubicBezTo>
                    <a:pt x="4" y="30"/>
                    <a:pt x="5" y="30"/>
                    <a:pt x="5" y="30"/>
                  </a:cubicBezTo>
                  <a:cubicBezTo>
                    <a:pt x="5" y="30"/>
                    <a:pt x="5" y="30"/>
                    <a:pt x="5" y="30"/>
                  </a:cubicBezTo>
                  <a:cubicBezTo>
                    <a:pt x="5" y="30"/>
                    <a:pt x="5" y="30"/>
                    <a:pt x="5" y="30"/>
                  </a:cubicBezTo>
                  <a:cubicBezTo>
                    <a:pt x="4" y="31"/>
                    <a:pt x="4" y="31"/>
                    <a:pt x="4" y="31"/>
                  </a:cubicBezTo>
                  <a:cubicBezTo>
                    <a:pt x="4" y="31"/>
                    <a:pt x="4" y="31"/>
                    <a:pt x="4" y="31"/>
                  </a:cubicBezTo>
                  <a:cubicBezTo>
                    <a:pt x="4" y="32"/>
                    <a:pt x="5" y="33"/>
                    <a:pt x="6" y="33"/>
                  </a:cubicBezTo>
                  <a:cubicBezTo>
                    <a:pt x="6" y="33"/>
                    <a:pt x="6" y="33"/>
                    <a:pt x="6" y="33"/>
                  </a:cubicBezTo>
                  <a:cubicBezTo>
                    <a:pt x="6" y="32"/>
                    <a:pt x="6" y="32"/>
                    <a:pt x="6" y="31"/>
                  </a:cubicBezTo>
                  <a:cubicBezTo>
                    <a:pt x="7" y="31"/>
                    <a:pt x="7" y="31"/>
                    <a:pt x="7" y="31"/>
                  </a:cubicBezTo>
                  <a:cubicBezTo>
                    <a:pt x="7" y="30"/>
                    <a:pt x="7" y="30"/>
                    <a:pt x="7" y="29"/>
                  </a:cubicBezTo>
                  <a:cubicBezTo>
                    <a:pt x="7" y="28"/>
                    <a:pt x="7" y="28"/>
                    <a:pt x="7" y="28"/>
                  </a:cubicBezTo>
                  <a:cubicBezTo>
                    <a:pt x="7" y="28"/>
                    <a:pt x="7" y="28"/>
                    <a:pt x="7" y="28"/>
                  </a:cubicBezTo>
                  <a:cubicBezTo>
                    <a:pt x="7" y="28"/>
                    <a:pt x="7" y="27"/>
                    <a:pt x="7" y="27"/>
                  </a:cubicBezTo>
                  <a:cubicBezTo>
                    <a:pt x="7" y="27"/>
                    <a:pt x="7" y="27"/>
                    <a:pt x="7" y="28"/>
                  </a:cubicBezTo>
                  <a:cubicBezTo>
                    <a:pt x="7" y="28"/>
                    <a:pt x="7" y="28"/>
                    <a:pt x="7" y="28"/>
                  </a:cubicBezTo>
                  <a:cubicBezTo>
                    <a:pt x="7" y="28"/>
                    <a:pt x="8" y="28"/>
                    <a:pt x="8" y="28"/>
                  </a:cubicBezTo>
                  <a:cubicBezTo>
                    <a:pt x="8" y="28"/>
                    <a:pt x="9" y="28"/>
                    <a:pt x="9" y="27"/>
                  </a:cubicBezTo>
                  <a:cubicBezTo>
                    <a:pt x="9" y="27"/>
                    <a:pt x="9" y="27"/>
                    <a:pt x="9" y="26"/>
                  </a:cubicBezTo>
                  <a:cubicBezTo>
                    <a:pt x="9" y="26"/>
                    <a:pt x="9" y="26"/>
                    <a:pt x="9" y="25"/>
                  </a:cubicBezTo>
                  <a:cubicBezTo>
                    <a:pt x="9" y="25"/>
                    <a:pt x="9" y="25"/>
                    <a:pt x="9" y="25"/>
                  </a:cubicBezTo>
                  <a:cubicBezTo>
                    <a:pt x="9" y="25"/>
                    <a:pt x="9" y="25"/>
                    <a:pt x="9" y="25"/>
                  </a:cubicBezTo>
                  <a:cubicBezTo>
                    <a:pt x="9" y="25"/>
                    <a:pt x="9" y="25"/>
                    <a:pt x="10" y="25"/>
                  </a:cubicBezTo>
                  <a:cubicBezTo>
                    <a:pt x="10" y="26"/>
                    <a:pt x="10" y="26"/>
                    <a:pt x="10" y="26"/>
                  </a:cubicBezTo>
                  <a:cubicBezTo>
                    <a:pt x="10" y="26"/>
                    <a:pt x="10" y="26"/>
                    <a:pt x="10" y="26"/>
                  </a:cubicBezTo>
                  <a:cubicBezTo>
                    <a:pt x="11" y="26"/>
                    <a:pt x="11" y="25"/>
                    <a:pt x="11" y="24"/>
                  </a:cubicBezTo>
                  <a:cubicBezTo>
                    <a:pt x="11" y="23"/>
                    <a:pt x="11" y="23"/>
                    <a:pt x="12" y="23"/>
                  </a:cubicBezTo>
                  <a:cubicBezTo>
                    <a:pt x="12" y="23"/>
                    <a:pt x="12" y="23"/>
                    <a:pt x="12" y="23"/>
                  </a:cubicBezTo>
                  <a:cubicBezTo>
                    <a:pt x="12" y="23"/>
                    <a:pt x="12" y="23"/>
                    <a:pt x="12" y="23"/>
                  </a:cubicBezTo>
                  <a:cubicBezTo>
                    <a:pt x="12" y="24"/>
                    <a:pt x="12" y="24"/>
                    <a:pt x="12" y="24"/>
                  </a:cubicBezTo>
                  <a:cubicBezTo>
                    <a:pt x="12" y="24"/>
                    <a:pt x="12" y="24"/>
                    <a:pt x="13" y="23"/>
                  </a:cubicBezTo>
                  <a:cubicBezTo>
                    <a:pt x="13" y="23"/>
                    <a:pt x="13" y="23"/>
                    <a:pt x="13" y="23"/>
                  </a:cubicBezTo>
                  <a:cubicBezTo>
                    <a:pt x="13" y="23"/>
                    <a:pt x="13" y="23"/>
                    <a:pt x="13" y="23"/>
                  </a:cubicBezTo>
                  <a:cubicBezTo>
                    <a:pt x="13" y="22"/>
                    <a:pt x="13" y="22"/>
                    <a:pt x="13" y="22"/>
                  </a:cubicBezTo>
                  <a:cubicBezTo>
                    <a:pt x="13" y="22"/>
                    <a:pt x="12" y="22"/>
                    <a:pt x="12" y="21"/>
                  </a:cubicBezTo>
                  <a:cubicBezTo>
                    <a:pt x="12" y="21"/>
                    <a:pt x="13" y="20"/>
                    <a:pt x="13" y="19"/>
                  </a:cubicBezTo>
                  <a:cubicBezTo>
                    <a:pt x="14" y="18"/>
                    <a:pt x="14" y="18"/>
                    <a:pt x="14" y="18"/>
                  </a:cubicBezTo>
                  <a:cubicBezTo>
                    <a:pt x="14" y="18"/>
                    <a:pt x="14" y="18"/>
                    <a:pt x="14" y="19"/>
                  </a:cubicBezTo>
                  <a:cubicBezTo>
                    <a:pt x="14" y="19"/>
                    <a:pt x="14" y="19"/>
                    <a:pt x="14" y="19"/>
                  </a:cubicBezTo>
                  <a:cubicBezTo>
                    <a:pt x="14" y="19"/>
                    <a:pt x="14" y="19"/>
                    <a:pt x="14" y="19"/>
                  </a:cubicBezTo>
                  <a:cubicBezTo>
                    <a:pt x="14" y="19"/>
                    <a:pt x="14" y="19"/>
                    <a:pt x="14" y="19"/>
                  </a:cubicBezTo>
                  <a:cubicBezTo>
                    <a:pt x="14" y="19"/>
                    <a:pt x="15" y="19"/>
                    <a:pt x="15" y="19"/>
                  </a:cubicBezTo>
                  <a:cubicBezTo>
                    <a:pt x="15" y="19"/>
                    <a:pt x="15" y="19"/>
                    <a:pt x="16" y="19"/>
                  </a:cubicBezTo>
                  <a:cubicBezTo>
                    <a:pt x="16" y="19"/>
                    <a:pt x="17" y="19"/>
                    <a:pt x="17" y="18"/>
                  </a:cubicBezTo>
                  <a:cubicBezTo>
                    <a:pt x="17" y="18"/>
                    <a:pt x="17" y="18"/>
                    <a:pt x="18" y="18"/>
                  </a:cubicBezTo>
                  <a:cubicBezTo>
                    <a:pt x="18" y="18"/>
                    <a:pt x="18" y="18"/>
                    <a:pt x="18" y="18"/>
                  </a:cubicBezTo>
                  <a:cubicBezTo>
                    <a:pt x="19" y="19"/>
                    <a:pt x="19" y="19"/>
                    <a:pt x="19" y="19"/>
                  </a:cubicBezTo>
                  <a:cubicBezTo>
                    <a:pt x="19" y="19"/>
                    <a:pt x="20" y="18"/>
                    <a:pt x="20" y="18"/>
                  </a:cubicBezTo>
                  <a:cubicBezTo>
                    <a:pt x="20" y="18"/>
                    <a:pt x="20" y="18"/>
                    <a:pt x="19" y="17"/>
                  </a:cubicBezTo>
                  <a:cubicBezTo>
                    <a:pt x="19" y="17"/>
                    <a:pt x="19" y="17"/>
                    <a:pt x="19" y="17"/>
                  </a:cubicBezTo>
                  <a:cubicBezTo>
                    <a:pt x="19" y="17"/>
                    <a:pt x="19" y="17"/>
                    <a:pt x="19" y="17"/>
                  </a:cubicBezTo>
                  <a:cubicBezTo>
                    <a:pt x="19" y="17"/>
                    <a:pt x="19" y="17"/>
                    <a:pt x="19" y="17"/>
                  </a:cubicBezTo>
                  <a:cubicBezTo>
                    <a:pt x="19" y="16"/>
                    <a:pt x="19" y="16"/>
                    <a:pt x="19" y="16"/>
                  </a:cubicBezTo>
                  <a:cubicBezTo>
                    <a:pt x="19" y="16"/>
                    <a:pt x="20" y="17"/>
                    <a:pt x="20" y="18"/>
                  </a:cubicBezTo>
                  <a:cubicBezTo>
                    <a:pt x="23" y="22"/>
                    <a:pt x="24" y="24"/>
                    <a:pt x="26" y="24"/>
                  </a:cubicBezTo>
                  <a:cubicBezTo>
                    <a:pt x="28" y="25"/>
                    <a:pt x="29" y="25"/>
                    <a:pt x="29" y="26"/>
                  </a:cubicBezTo>
                  <a:cubicBezTo>
                    <a:pt x="29" y="27"/>
                    <a:pt x="29" y="28"/>
                    <a:pt x="28" y="29"/>
                  </a:cubicBezTo>
                  <a:cubicBezTo>
                    <a:pt x="27" y="31"/>
                    <a:pt x="26" y="32"/>
                    <a:pt x="26" y="33"/>
                  </a:cubicBezTo>
                  <a:cubicBezTo>
                    <a:pt x="26" y="33"/>
                    <a:pt x="26" y="33"/>
                    <a:pt x="26" y="33"/>
                  </a:cubicBezTo>
                  <a:cubicBezTo>
                    <a:pt x="26" y="33"/>
                    <a:pt x="26" y="33"/>
                    <a:pt x="26" y="33"/>
                  </a:cubicBezTo>
                  <a:cubicBezTo>
                    <a:pt x="27" y="33"/>
                    <a:pt x="27" y="33"/>
                    <a:pt x="27" y="33"/>
                  </a:cubicBezTo>
                  <a:cubicBezTo>
                    <a:pt x="28" y="33"/>
                    <a:pt x="28" y="33"/>
                    <a:pt x="28" y="33"/>
                  </a:cubicBezTo>
                  <a:cubicBezTo>
                    <a:pt x="28" y="33"/>
                    <a:pt x="28" y="32"/>
                    <a:pt x="28" y="32"/>
                  </a:cubicBezTo>
                  <a:cubicBezTo>
                    <a:pt x="28" y="32"/>
                    <a:pt x="28" y="32"/>
                    <a:pt x="28" y="32"/>
                  </a:cubicBezTo>
                  <a:cubicBezTo>
                    <a:pt x="28" y="31"/>
                    <a:pt x="28" y="31"/>
                    <a:pt x="28" y="31"/>
                  </a:cubicBezTo>
                  <a:cubicBezTo>
                    <a:pt x="28" y="31"/>
                    <a:pt x="28" y="31"/>
                    <a:pt x="28" y="31"/>
                  </a:cubicBezTo>
                  <a:cubicBezTo>
                    <a:pt x="28" y="31"/>
                    <a:pt x="28" y="30"/>
                    <a:pt x="29" y="30"/>
                  </a:cubicBezTo>
                  <a:cubicBezTo>
                    <a:pt x="29" y="30"/>
                    <a:pt x="29" y="30"/>
                    <a:pt x="29" y="31"/>
                  </a:cubicBezTo>
                  <a:cubicBezTo>
                    <a:pt x="30" y="32"/>
                    <a:pt x="30" y="32"/>
                    <a:pt x="30" y="32"/>
                  </a:cubicBezTo>
                  <a:cubicBezTo>
                    <a:pt x="30" y="32"/>
                    <a:pt x="30" y="32"/>
                    <a:pt x="31" y="33"/>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21" name="Freeform 74">
              <a:extLst>
                <a:ext uri="{FF2B5EF4-FFF2-40B4-BE49-F238E27FC236}">
                  <a16:creationId xmlns:a16="http://schemas.microsoft.com/office/drawing/2014/main" id="{AFFCB3D5-6791-455A-A609-FC24CA7B5F54}"/>
                </a:ext>
              </a:extLst>
            </p:cNvPr>
            <p:cNvSpPr>
              <a:spLocks/>
            </p:cNvSpPr>
            <p:nvPr userDrawn="1"/>
          </p:nvSpPr>
          <p:spPr bwMode="auto">
            <a:xfrm>
              <a:off x="357" y="125"/>
              <a:ext cx="2" cy="6"/>
            </a:xfrm>
            <a:custGeom>
              <a:avLst/>
              <a:gdLst>
                <a:gd name="T0" fmla="*/ 0 w 1"/>
                <a:gd name="T1" fmla="*/ 1 h 3"/>
                <a:gd name="T2" fmla="*/ 0 w 1"/>
                <a:gd name="T3" fmla="*/ 2 h 3"/>
                <a:gd name="T4" fmla="*/ 0 w 1"/>
                <a:gd name="T5" fmla="*/ 2 h 3"/>
                <a:gd name="T6" fmla="*/ 0 w 1"/>
                <a:gd name="T7" fmla="*/ 3 h 3"/>
                <a:gd name="T8" fmla="*/ 1 w 1"/>
                <a:gd name="T9" fmla="*/ 2 h 3"/>
                <a:gd name="T10" fmla="*/ 1 w 1"/>
                <a:gd name="T11" fmla="*/ 1 h 3"/>
                <a:gd name="T12" fmla="*/ 1 w 1"/>
                <a:gd name="T13" fmla="*/ 0 h 3"/>
                <a:gd name="T14" fmla="*/ 0 w 1"/>
                <a:gd name="T15" fmla="*/ 0 h 3"/>
                <a:gd name="T16" fmla="*/ 0 w 1"/>
                <a:gd name="T1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3">
                  <a:moveTo>
                    <a:pt x="0" y="1"/>
                  </a:moveTo>
                  <a:cubicBezTo>
                    <a:pt x="0" y="2"/>
                    <a:pt x="0" y="2"/>
                    <a:pt x="0" y="2"/>
                  </a:cubicBezTo>
                  <a:cubicBezTo>
                    <a:pt x="0" y="2"/>
                    <a:pt x="0" y="2"/>
                    <a:pt x="0" y="2"/>
                  </a:cubicBezTo>
                  <a:cubicBezTo>
                    <a:pt x="0" y="3"/>
                    <a:pt x="0" y="3"/>
                    <a:pt x="0" y="3"/>
                  </a:cubicBezTo>
                  <a:cubicBezTo>
                    <a:pt x="0" y="3"/>
                    <a:pt x="0" y="3"/>
                    <a:pt x="1" y="2"/>
                  </a:cubicBezTo>
                  <a:cubicBezTo>
                    <a:pt x="1" y="2"/>
                    <a:pt x="1" y="1"/>
                    <a:pt x="1" y="1"/>
                  </a:cubicBezTo>
                  <a:cubicBezTo>
                    <a:pt x="1" y="1"/>
                    <a:pt x="1" y="1"/>
                    <a:pt x="1" y="0"/>
                  </a:cubicBezTo>
                  <a:cubicBezTo>
                    <a:pt x="0" y="0"/>
                    <a:pt x="0" y="0"/>
                    <a:pt x="0" y="0"/>
                  </a:cubicBezTo>
                  <a:cubicBezTo>
                    <a:pt x="0" y="0"/>
                    <a:pt x="0" y="0"/>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22" name="Freeform 75">
              <a:extLst>
                <a:ext uri="{FF2B5EF4-FFF2-40B4-BE49-F238E27FC236}">
                  <a16:creationId xmlns:a16="http://schemas.microsoft.com/office/drawing/2014/main" id="{EF1B1244-708F-4442-9C5E-2F4CF29BE1D3}"/>
                </a:ext>
              </a:extLst>
            </p:cNvPr>
            <p:cNvSpPr>
              <a:spLocks/>
            </p:cNvSpPr>
            <p:nvPr userDrawn="1"/>
          </p:nvSpPr>
          <p:spPr bwMode="auto">
            <a:xfrm>
              <a:off x="347" y="114"/>
              <a:ext cx="18" cy="40"/>
            </a:xfrm>
            <a:custGeom>
              <a:avLst/>
              <a:gdLst>
                <a:gd name="T0" fmla="*/ 2 w 9"/>
                <a:gd name="T1" fmla="*/ 0 h 19"/>
                <a:gd name="T2" fmla="*/ 3 w 9"/>
                <a:gd name="T3" fmla="*/ 0 h 19"/>
                <a:gd name="T4" fmla="*/ 4 w 9"/>
                <a:gd name="T5" fmla="*/ 4 h 19"/>
                <a:gd name="T6" fmla="*/ 4 w 9"/>
                <a:gd name="T7" fmla="*/ 4 h 19"/>
                <a:gd name="T8" fmla="*/ 4 w 9"/>
                <a:gd name="T9" fmla="*/ 6 h 19"/>
                <a:gd name="T10" fmla="*/ 4 w 9"/>
                <a:gd name="T11" fmla="*/ 7 h 19"/>
                <a:gd name="T12" fmla="*/ 7 w 9"/>
                <a:gd name="T13" fmla="*/ 15 h 19"/>
                <a:gd name="T14" fmla="*/ 8 w 9"/>
                <a:gd name="T15" fmla="*/ 14 h 19"/>
                <a:gd name="T16" fmla="*/ 9 w 9"/>
                <a:gd name="T17" fmla="*/ 14 h 19"/>
                <a:gd name="T18" fmla="*/ 9 w 9"/>
                <a:gd name="T19" fmla="*/ 14 h 19"/>
                <a:gd name="T20" fmla="*/ 9 w 9"/>
                <a:gd name="T21" fmla="*/ 15 h 19"/>
                <a:gd name="T22" fmla="*/ 9 w 9"/>
                <a:gd name="T23" fmla="*/ 15 h 19"/>
                <a:gd name="T24" fmla="*/ 9 w 9"/>
                <a:gd name="T25" fmla="*/ 16 h 19"/>
                <a:gd name="T26" fmla="*/ 9 w 9"/>
                <a:gd name="T27" fmla="*/ 17 h 19"/>
                <a:gd name="T28" fmla="*/ 8 w 9"/>
                <a:gd name="T29" fmla="*/ 17 h 19"/>
                <a:gd name="T30" fmla="*/ 7 w 9"/>
                <a:gd name="T31" fmla="*/ 18 h 19"/>
                <a:gd name="T32" fmla="*/ 6 w 9"/>
                <a:gd name="T33" fmla="*/ 18 h 19"/>
                <a:gd name="T34" fmla="*/ 6 w 9"/>
                <a:gd name="T35" fmla="*/ 19 h 19"/>
                <a:gd name="T36" fmla="*/ 6 w 9"/>
                <a:gd name="T37" fmla="*/ 19 h 19"/>
                <a:gd name="T38" fmla="*/ 5 w 9"/>
                <a:gd name="T39" fmla="*/ 18 h 19"/>
                <a:gd name="T40" fmla="*/ 5 w 9"/>
                <a:gd name="T41" fmla="*/ 17 h 19"/>
                <a:gd name="T42" fmla="*/ 5 w 9"/>
                <a:gd name="T43" fmla="*/ 17 h 19"/>
                <a:gd name="T44" fmla="*/ 5 w 9"/>
                <a:gd name="T45" fmla="*/ 17 h 19"/>
                <a:gd name="T46" fmla="*/ 5 w 9"/>
                <a:gd name="T47" fmla="*/ 17 h 19"/>
                <a:gd name="T48" fmla="*/ 6 w 9"/>
                <a:gd name="T49" fmla="*/ 17 h 19"/>
                <a:gd name="T50" fmla="*/ 6 w 9"/>
                <a:gd name="T51" fmla="*/ 17 h 19"/>
                <a:gd name="T52" fmla="*/ 6 w 9"/>
                <a:gd name="T53" fmla="*/ 17 h 19"/>
                <a:gd name="T54" fmla="*/ 6 w 9"/>
                <a:gd name="T55" fmla="*/ 17 h 19"/>
                <a:gd name="T56" fmla="*/ 4 w 9"/>
                <a:gd name="T57" fmla="*/ 16 h 19"/>
                <a:gd name="T58" fmla="*/ 3 w 9"/>
                <a:gd name="T59" fmla="*/ 15 h 19"/>
                <a:gd name="T60" fmla="*/ 3 w 9"/>
                <a:gd name="T61" fmla="*/ 13 h 19"/>
                <a:gd name="T62" fmla="*/ 3 w 9"/>
                <a:gd name="T63" fmla="*/ 13 h 19"/>
                <a:gd name="T64" fmla="*/ 3 w 9"/>
                <a:gd name="T65" fmla="*/ 13 h 19"/>
                <a:gd name="T66" fmla="*/ 4 w 9"/>
                <a:gd name="T67" fmla="*/ 13 h 19"/>
                <a:gd name="T68" fmla="*/ 4 w 9"/>
                <a:gd name="T69" fmla="*/ 13 h 19"/>
                <a:gd name="T70" fmla="*/ 4 w 9"/>
                <a:gd name="T71" fmla="*/ 13 h 19"/>
                <a:gd name="T72" fmla="*/ 4 w 9"/>
                <a:gd name="T73" fmla="*/ 12 h 19"/>
                <a:gd name="T74" fmla="*/ 2 w 9"/>
                <a:gd name="T75" fmla="*/ 10 h 19"/>
                <a:gd name="T76" fmla="*/ 2 w 9"/>
                <a:gd name="T77" fmla="*/ 9 h 19"/>
                <a:gd name="T78" fmla="*/ 2 w 9"/>
                <a:gd name="T79" fmla="*/ 9 h 19"/>
                <a:gd name="T80" fmla="*/ 2 w 9"/>
                <a:gd name="T81" fmla="*/ 9 h 19"/>
                <a:gd name="T82" fmla="*/ 3 w 9"/>
                <a:gd name="T83" fmla="*/ 9 h 19"/>
                <a:gd name="T84" fmla="*/ 2 w 9"/>
                <a:gd name="T85" fmla="*/ 9 h 19"/>
                <a:gd name="T86" fmla="*/ 1 w 9"/>
                <a:gd name="T87" fmla="*/ 7 h 19"/>
                <a:gd name="T88" fmla="*/ 0 w 9"/>
                <a:gd name="T89" fmla="*/ 5 h 19"/>
                <a:gd name="T90" fmla="*/ 1 w 9"/>
                <a:gd name="T91" fmla="*/ 5 h 19"/>
                <a:gd name="T92" fmla="*/ 2 w 9"/>
                <a:gd name="T93" fmla="*/ 6 h 19"/>
                <a:gd name="T94" fmla="*/ 3 w 9"/>
                <a:gd name="T95" fmla="*/ 7 h 19"/>
                <a:gd name="T96" fmla="*/ 3 w 9"/>
                <a:gd name="T97" fmla="*/ 6 h 19"/>
                <a:gd name="T98" fmla="*/ 3 w 9"/>
                <a:gd name="T99" fmla="*/ 5 h 19"/>
                <a:gd name="T100" fmla="*/ 2 w 9"/>
                <a:gd name="T101" fmla="*/ 5 h 19"/>
                <a:gd name="T102" fmla="*/ 2 w 9"/>
                <a:gd name="T103" fmla="*/ 4 h 19"/>
                <a:gd name="T104" fmla="*/ 2 w 9"/>
                <a:gd name="T105" fmla="*/ 4 h 19"/>
                <a:gd name="T106" fmla="*/ 1 w 9"/>
                <a:gd name="T107" fmla="*/ 3 h 19"/>
                <a:gd name="T108" fmla="*/ 1 w 9"/>
                <a:gd name="T109" fmla="*/ 2 h 19"/>
                <a:gd name="T110" fmla="*/ 2 w 9"/>
                <a:gd name="T111" fmla="*/ 1 h 19"/>
                <a:gd name="T112" fmla="*/ 2 w 9"/>
                <a:gd name="T113" fmla="*/ 0 h 19"/>
                <a:gd name="T114" fmla="*/ 2 w 9"/>
                <a:gd name="T115"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 h="19">
                  <a:moveTo>
                    <a:pt x="2" y="0"/>
                  </a:moveTo>
                  <a:cubicBezTo>
                    <a:pt x="3" y="0"/>
                    <a:pt x="3" y="0"/>
                    <a:pt x="3" y="0"/>
                  </a:cubicBezTo>
                  <a:cubicBezTo>
                    <a:pt x="3" y="1"/>
                    <a:pt x="4" y="3"/>
                    <a:pt x="4" y="4"/>
                  </a:cubicBezTo>
                  <a:cubicBezTo>
                    <a:pt x="4" y="4"/>
                    <a:pt x="4" y="4"/>
                    <a:pt x="4" y="4"/>
                  </a:cubicBezTo>
                  <a:cubicBezTo>
                    <a:pt x="4" y="6"/>
                    <a:pt x="4" y="6"/>
                    <a:pt x="4" y="6"/>
                  </a:cubicBezTo>
                  <a:cubicBezTo>
                    <a:pt x="4" y="7"/>
                    <a:pt x="4" y="7"/>
                    <a:pt x="4" y="7"/>
                  </a:cubicBezTo>
                  <a:cubicBezTo>
                    <a:pt x="4" y="12"/>
                    <a:pt x="5" y="15"/>
                    <a:pt x="7" y="15"/>
                  </a:cubicBezTo>
                  <a:cubicBezTo>
                    <a:pt x="7" y="15"/>
                    <a:pt x="8" y="15"/>
                    <a:pt x="8" y="14"/>
                  </a:cubicBezTo>
                  <a:cubicBezTo>
                    <a:pt x="9" y="14"/>
                    <a:pt x="9" y="14"/>
                    <a:pt x="9" y="14"/>
                  </a:cubicBezTo>
                  <a:cubicBezTo>
                    <a:pt x="9" y="14"/>
                    <a:pt x="9" y="14"/>
                    <a:pt x="9" y="14"/>
                  </a:cubicBezTo>
                  <a:cubicBezTo>
                    <a:pt x="9" y="15"/>
                    <a:pt x="9" y="15"/>
                    <a:pt x="9" y="15"/>
                  </a:cubicBezTo>
                  <a:cubicBezTo>
                    <a:pt x="9" y="15"/>
                    <a:pt x="9" y="15"/>
                    <a:pt x="9" y="15"/>
                  </a:cubicBezTo>
                  <a:cubicBezTo>
                    <a:pt x="9" y="16"/>
                    <a:pt x="9" y="16"/>
                    <a:pt x="9" y="16"/>
                  </a:cubicBezTo>
                  <a:cubicBezTo>
                    <a:pt x="9" y="16"/>
                    <a:pt x="9" y="17"/>
                    <a:pt x="9" y="17"/>
                  </a:cubicBezTo>
                  <a:cubicBezTo>
                    <a:pt x="9" y="17"/>
                    <a:pt x="9" y="17"/>
                    <a:pt x="8" y="17"/>
                  </a:cubicBezTo>
                  <a:cubicBezTo>
                    <a:pt x="8" y="17"/>
                    <a:pt x="8" y="17"/>
                    <a:pt x="7" y="18"/>
                  </a:cubicBezTo>
                  <a:cubicBezTo>
                    <a:pt x="7" y="18"/>
                    <a:pt x="7" y="18"/>
                    <a:pt x="6" y="18"/>
                  </a:cubicBezTo>
                  <a:cubicBezTo>
                    <a:pt x="6" y="19"/>
                    <a:pt x="6" y="19"/>
                    <a:pt x="6" y="19"/>
                  </a:cubicBezTo>
                  <a:cubicBezTo>
                    <a:pt x="6" y="19"/>
                    <a:pt x="6" y="19"/>
                    <a:pt x="6" y="19"/>
                  </a:cubicBezTo>
                  <a:cubicBezTo>
                    <a:pt x="6" y="19"/>
                    <a:pt x="5" y="19"/>
                    <a:pt x="5" y="18"/>
                  </a:cubicBezTo>
                  <a:cubicBezTo>
                    <a:pt x="5" y="18"/>
                    <a:pt x="5" y="17"/>
                    <a:pt x="5" y="17"/>
                  </a:cubicBezTo>
                  <a:cubicBezTo>
                    <a:pt x="5" y="17"/>
                    <a:pt x="5" y="17"/>
                    <a:pt x="5" y="17"/>
                  </a:cubicBezTo>
                  <a:cubicBezTo>
                    <a:pt x="5" y="17"/>
                    <a:pt x="5" y="17"/>
                    <a:pt x="5" y="17"/>
                  </a:cubicBezTo>
                  <a:cubicBezTo>
                    <a:pt x="5" y="17"/>
                    <a:pt x="5" y="17"/>
                    <a:pt x="5" y="17"/>
                  </a:cubicBezTo>
                  <a:cubicBezTo>
                    <a:pt x="6" y="17"/>
                    <a:pt x="6" y="17"/>
                    <a:pt x="6" y="17"/>
                  </a:cubicBezTo>
                  <a:cubicBezTo>
                    <a:pt x="6" y="17"/>
                    <a:pt x="6" y="17"/>
                    <a:pt x="6" y="17"/>
                  </a:cubicBezTo>
                  <a:cubicBezTo>
                    <a:pt x="6" y="17"/>
                    <a:pt x="6" y="17"/>
                    <a:pt x="6" y="17"/>
                  </a:cubicBezTo>
                  <a:cubicBezTo>
                    <a:pt x="6" y="17"/>
                    <a:pt x="6" y="17"/>
                    <a:pt x="6" y="17"/>
                  </a:cubicBezTo>
                  <a:cubicBezTo>
                    <a:pt x="4" y="16"/>
                    <a:pt x="4" y="16"/>
                    <a:pt x="4" y="16"/>
                  </a:cubicBezTo>
                  <a:cubicBezTo>
                    <a:pt x="4" y="16"/>
                    <a:pt x="4" y="15"/>
                    <a:pt x="3" y="15"/>
                  </a:cubicBezTo>
                  <a:cubicBezTo>
                    <a:pt x="3" y="14"/>
                    <a:pt x="3" y="14"/>
                    <a:pt x="3" y="13"/>
                  </a:cubicBezTo>
                  <a:cubicBezTo>
                    <a:pt x="3" y="13"/>
                    <a:pt x="3" y="13"/>
                    <a:pt x="3" y="13"/>
                  </a:cubicBezTo>
                  <a:cubicBezTo>
                    <a:pt x="3" y="13"/>
                    <a:pt x="3" y="13"/>
                    <a:pt x="3" y="13"/>
                  </a:cubicBezTo>
                  <a:cubicBezTo>
                    <a:pt x="3" y="13"/>
                    <a:pt x="4" y="13"/>
                    <a:pt x="4" y="13"/>
                  </a:cubicBezTo>
                  <a:cubicBezTo>
                    <a:pt x="4" y="13"/>
                    <a:pt x="4" y="13"/>
                    <a:pt x="4" y="13"/>
                  </a:cubicBezTo>
                  <a:cubicBezTo>
                    <a:pt x="4" y="13"/>
                    <a:pt x="4" y="13"/>
                    <a:pt x="4" y="13"/>
                  </a:cubicBezTo>
                  <a:cubicBezTo>
                    <a:pt x="4" y="13"/>
                    <a:pt x="4" y="13"/>
                    <a:pt x="4" y="12"/>
                  </a:cubicBezTo>
                  <a:cubicBezTo>
                    <a:pt x="2" y="12"/>
                    <a:pt x="2" y="10"/>
                    <a:pt x="2" y="10"/>
                  </a:cubicBezTo>
                  <a:cubicBezTo>
                    <a:pt x="2" y="9"/>
                    <a:pt x="2" y="9"/>
                    <a:pt x="2" y="9"/>
                  </a:cubicBezTo>
                  <a:cubicBezTo>
                    <a:pt x="2" y="9"/>
                    <a:pt x="2" y="9"/>
                    <a:pt x="2" y="9"/>
                  </a:cubicBezTo>
                  <a:cubicBezTo>
                    <a:pt x="2" y="9"/>
                    <a:pt x="2" y="9"/>
                    <a:pt x="2" y="9"/>
                  </a:cubicBezTo>
                  <a:cubicBezTo>
                    <a:pt x="3" y="9"/>
                    <a:pt x="3" y="9"/>
                    <a:pt x="3" y="9"/>
                  </a:cubicBezTo>
                  <a:cubicBezTo>
                    <a:pt x="3" y="9"/>
                    <a:pt x="3" y="9"/>
                    <a:pt x="2" y="9"/>
                  </a:cubicBezTo>
                  <a:cubicBezTo>
                    <a:pt x="2" y="8"/>
                    <a:pt x="1" y="8"/>
                    <a:pt x="1" y="7"/>
                  </a:cubicBezTo>
                  <a:cubicBezTo>
                    <a:pt x="0" y="6"/>
                    <a:pt x="0" y="5"/>
                    <a:pt x="0" y="5"/>
                  </a:cubicBezTo>
                  <a:cubicBezTo>
                    <a:pt x="0" y="5"/>
                    <a:pt x="1" y="5"/>
                    <a:pt x="1" y="5"/>
                  </a:cubicBezTo>
                  <a:cubicBezTo>
                    <a:pt x="1" y="5"/>
                    <a:pt x="2" y="5"/>
                    <a:pt x="2" y="6"/>
                  </a:cubicBezTo>
                  <a:cubicBezTo>
                    <a:pt x="2" y="6"/>
                    <a:pt x="2" y="7"/>
                    <a:pt x="3" y="7"/>
                  </a:cubicBezTo>
                  <a:cubicBezTo>
                    <a:pt x="3" y="7"/>
                    <a:pt x="3" y="7"/>
                    <a:pt x="3" y="6"/>
                  </a:cubicBezTo>
                  <a:cubicBezTo>
                    <a:pt x="3" y="6"/>
                    <a:pt x="3" y="6"/>
                    <a:pt x="3" y="5"/>
                  </a:cubicBezTo>
                  <a:cubicBezTo>
                    <a:pt x="2" y="5"/>
                    <a:pt x="2" y="5"/>
                    <a:pt x="2" y="5"/>
                  </a:cubicBezTo>
                  <a:cubicBezTo>
                    <a:pt x="2" y="4"/>
                    <a:pt x="2" y="4"/>
                    <a:pt x="2" y="4"/>
                  </a:cubicBezTo>
                  <a:cubicBezTo>
                    <a:pt x="2" y="4"/>
                    <a:pt x="2" y="4"/>
                    <a:pt x="2" y="4"/>
                  </a:cubicBezTo>
                  <a:cubicBezTo>
                    <a:pt x="2" y="4"/>
                    <a:pt x="1" y="3"/>
                    <a:pt x="1" y="3"/>
                  </a:cubicBezTo>
                  <a:cubicBezTo>
                    <a:pt x="1" y="3"/>
                    <a:pt x="1" y="2"/>
                    <a:pt x="1" y="2"/>
                  </a:cubicBezTo>
                  <a:cubicBezTo>
                    <a:pt x="1" y="2"/>
                    <a:pt x="2" y="2"/>
                    <a:pt x="2" y="1"/>
                  </a:cubicBezTo>
                  <a:cubicBezTo>
                    <a:pt x="2" y="1"/>
                    <a:pt x="2" y="0"/>
                    <a:pt x="2" y="0"/>
                  </a:cubicBezTo>
                  <a:cubicBezTo>
                    <a:pt x="2" y="0"/>
                    <a:pt x="2" y="0"/>
                    <a:pt x="2" y="0"/>
                  </a:cubicBez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23" name="Freeform 76">
              <a:extLst>
                <a:ext uri="{FF2B5EF4-FFF2-40B4-BE49-F238E27FC236}">
                  <a16:creationId xmlns:a16="http://schemas.microsoft.com/office/drawing/2014/main" id="{BBFDF155-83EC-407E-BCE6-25E20D85E0BD}"/>
                </a:ext>
              </a:extLst>
            </p:cNvPr>
            <p:cNvSpPr>
              <a:spLocks/>
            </p:cNvSpPr>
            <p:nvPr userDrawn="1"/>
          </p:nvSpPr>
          <p:spPr bwMode="auto">
            <a:xfrm>
              <a:off x="351" y="165"/>
              <a:ext cx="8" cy="4"/>
            </a:xfrm>
            <a:custGeom>
              <a:avLst/>
              <a:gdLst>
                <a:gd name="T0" fmla="*/ 4 w 4"/>
                <a:gd name="T1" fmla="*/ 1 h 2"/>
                <a:gd name="T2" fmla="*/ 3 w 4"/>
                <a:gd name="T3" fmla="*/ 0 h 2"/>
                <a:gd name="T4" fmla="*/ 1 w 4"/>
                <a:gd name="T5" fmla="*/ 0 h 2"/>
                <a:gd name="T6" fmla="*/ 0 w 4"/>
                <a:gd name="T7" fmla="*/ 0 h 2"/>
                <a:gd name="T8" fmla="*/ 0 w 4"/>
                <a:gd name="T9" fmla="*/ 1 h 2"/>
                <a:gd name="T10" fmla="*/ 1 w 4"/>
                <a:gd name="T11" fmla="*/ 1 h 2"/>
                <a:gd name="T12" fmla="*/ 2 w 4"/>
                <a:gd name="T13" fmla="*/ 2 h 2"/>
                <a:gd name="T14" fmla="*/ 2 w 4"/>
                <a:gd name="T15" fmla="*/ 2 h 2"/>
                <a:gd name="T16" fmla="*/ 4 w 4"/>
                <a:gd name="T1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2">
                  <a:moveTo>
                    <a:pt x="4" y="1"/>
                  </a:moveTo>
                  <a:cubicBezTo>
                    <a:pt x="4" y="1"/>
                    <a:pt x="4" y="0"/>
                    <a:pt x="3" y="0"/>
                  </a:cubicBezTo>
                  <a:cubicBezTo>
                    <a:pt x="2" y="0"/>
                    <a:pt x="2" y="0"/>
                    <a:pt x="1" y="0"/>
                  </a:cubicBezTo>
                  <a:cubicBezTo>
                    <a:pt x="1" y="0"/>
                    <a:pt x="0" y="0"/>
                    <a:pt x="0" y="0"/>
                  </a:cubicBezTo>
                  <a:cubicBezTo>
                    <a:pt x="0" y="1"/>
                    <a:pt x="0" y="1"/>
                    <a:pt x="0" y="1"/>
                  </a:cubicBezTo>
                  <a:cubicBezTo>
                    <a:pt x="1" y="1"/>
                    <a:pt x="1" y="1"/>
                    <a:pt x="1" y="1"/>
                  </a:cubicBezTo>
                  <a:cubicBezTo>
                    <a:pt x="2" y="2"/>
                    <a:pt x="2" y="2"/>
                    <a:pt x="2" y="2"/>
                  </a:cubicBezTo>
                  <a:cubicBezTo>
                    <a:pt x="2" y="2"/>
                    <a:pt x="2" y="2"/>
                    <a:pt x="2" y="2"/>
                  </a:cubicBezTo>
                  <a:cubicBezTo>
                    <a:pt x="3" y="2"/>
                    <a:pt x="3" y="2"/>
                    <a:pt x="4"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24" name="Freeform 77">
              <a:extLst>
                <a:ext uri="{FF2B5EF4-FFF2-40B4-BE49-F238E27FC236}">
                  <a16:creationId xmlns:a16="http://schemas.microsoft.com/office/drawing/2014/main" id="{AD122C98-36DA-4090-8948-FF2212504C17}"/>
                </a:ext>
              </a:extLst>
            </p:cNvPr>
            <p:cNvSpPr>
              <a:spLocks/>
            </p:cNvSpPr>
            <p:nvPr userDrawn="1"/>
          </p:nvSpPr>
          <p:spPr bwMode="auto">
            <a:xfrm>
              <a:off x="378" y="150"/>
              <a:ext cx="21" cy="29"/>
            </a:xfrm>
            <a:custGeom>
              <a:avLst/>
              <a:gdLst>
                <a:gd name="T0" fmla="*/ 5 w 10"/>
                <a:gd name="T1" fmla="*/ 14 h 14"/>
                <a:gd name="T2" fmla="*/ 5 w 10"/>
                <a:gd name="T3" fmla="*/ 13 h 14"/>
                <a:gd name="T4" fmla="*/ 7 w 10"/>
                <a:gd name="T5" fmla="*/ 11 h 14"/>
                <a:gd name="T6" fmla="*/ 7 w 10"/>
                <a:gd name="T7" fmla="*/ 11 h 14"/>
                <a:gd name="T8" fmla="*/ 7 w 10"/>
                <a:gd name="T9" fmla="*/ 10 h 14"/>
                <a:gd name="T10" fmla="*/ 7 w 10"/>
                <a:gd name="T11" fmla="*/ 10 h 14"/>
                <a:gd name="T12" fmla="*/ 7 w 10"/>
                <a:gd name="T13" fmla="*/ 10 h 14"/>
                <a:gd name="T14" fmla="*/ 7 w 10"/>
                <a:gd name="T15" fmla="*/ 10 h 14"/>
                <a:gd name="T16" fmla="*/ 8 w 10"/>
                <a:gd name="T17" fmla="*/ 10 h 14"/>
                <a:gd name="T18" fmla="*/ 8 w 10"/>
                <a:gd name="T19" fmla="*/ 10 h 14"/>
                <a:gd name="T20" fmla="*/ 9 w 10"/>
                <a:gd name="T21" fmla="*/ 9 h 14"/>
                <a:gd name="T22" fmla="*/ 9 w 10"/>
                <a:gd name="T23" fmla="*/ 8 h 14"/>
                <a:gd name="T24" fmla="*/ 8 w 10"/>
                <a:gd name="T25" fmla="*/ 8 h 14"/>
                <a:gd name="T26" fmla="*/ 8 w 10"/>
                <a:gd name="T27" fmla="*/ 7 h 14"/>
                <a:gd name="T28" fmla="*/ 9 w 10"/>
                <a:gd name="T29" fmla="*/ 7 h 14"/>
                <a:gd name="T30" fmla="*/ 9 w 10"/>
                <a:gd name="T31" fmla="*/ 7 h 14"/>
                <a:gd name="T32" fmla="*/ 9 w 10"/>
                <a:gd name="T33" fmla="*/ 7 h 14"/>
                <a:gd name="T34" fmla="*/ 9 w 10"/>
                <a:gd name="T35" fmla="*/ 8 h 14"/>
                <a:gd name="T36" fmla="*/ 10 w 10"/>
                <a:gd name="T37" fmla="*/ 7 h 14"/>
                <a:gd name="T38" fmla="*/ 10 w 10"/>
                <a:gd name="T39" fmla="*/ 7 h 14"/>
                <a:gd name="T40" fmla="*/ 10 w 10"/>
                <a:gd name="T41" fmla="*/ 6 h 14"/>
                <a:gd name="T42" fmla="*/ 10 w 10"/>
                <a:gd name="T43" fmla="*/ 6 h 14"/>
                <a:gd name="T44" fmla="*/ 9 w 10"/>
                <a:gd name="T45" fmla="*/ 6 h 14"/>
                <a:gd name="T46" fmla="*/ 8 w 10"/>
                <a:gd name="T47" fmla="*/ 4 h 14"/>
                <a:gd name="T48" fmla="*/ 8 w 10"/>
                <a:gd name="T49" fmla="*/ 3 h 14"/>
                <a:gd name="T50" fmla="*/ 9 w 10"/>
                <a:gd name="T51" fmla="*/ 3 h 14"/>
                <a:gd name="T52" fmla="*/ 9 w 10"/>
                <a:gd name="T53" fmla="*/ 2 h 14"/>
                <a:gd name="T54" fmla="*/ 8 w 10"/>
                <a:gd name="T55" fmla="*/ 1 h 14"/>
                <a:gd name="T56" fmla="*/ 8 w 10"/>
                <a:gd name="T57" fmla="*/ 0 h 14"/>
                <a:gd name="T58" fmla="*/ 7 w 10"/>
                <a:gd name="T59" fmla="*/ 0 h 14"/>
                <a:gd name="T60" fmla="*/ 7 w 10"/>
                <a:gd name="T61" fmla="*/ 0 h 14"/>
                <a:gd name="T62" fmla="*/ 7 w 10"/>
                <a:gd name="T63" fmla="*/ 0 h 14"/>
                <a:gd name="T64" fmla="*/ 6 w 10"/>
                <a:gd name="T65" fmla="*/ 1 h 14"/>
                <a:gd name="T66" fmla="*/ 6 w 10"/>
                <a:gd name="T67" fmla="*/ 1 h 14"/>
                <a:gd name="T68" fmla="*/ 5 w 10"/>
                <a:gd name="T69" fmla="*/ 2 h 14"/>
                <a:gd name="T70" fmla="*/ 6 w 10"/>
                <a:gd name="T71" fmla="*/ 5 h 14"/>
                <a:gd name="T72" fmla="*/ 7 w 10"/>
                <a:gd name="T73" fmla="*/ 7 h 14"/>
                <a:gd name="T74" fmla="*/ 3 w 10"/>
                <a:gd name="T75" fmla="*/ 10 h 14"/>
                <a:gd name="T76" fmla="*/ 0 w 10"/>
                <a:gd name="T77" fmla="*/ 13 h 14"/>
                <a:gd name="T78" fmla="*/ 1 w 10"/>
                <a:gd name="T79" fmla="*/ 13 h 14"/>
                <a:gd name="T80" fmla="*/ 2 w 10"/>
                <a:gd name="T81" fmla="*/ 13 h 14"/>
                <a:gd name="T82" fmla="*/ 2 w 10"/>
                <a:gd name="T83" fmla="*/ 13 h 14"/>
                <a:gd name="T84" fmla="*/ 3 w 10"/>
                <a:gd name="T85" fmla="*/ 12 h 14"/>
                <a:gd name="T86" fmla="*/ 4 w 10"/>
                <a:gd name="T87" fmla="*/ 11 h 14"/>
                <a:gd name="T88" fmla="*/ 4 w 10"/>
                <a:gd name="T89" fmla="*/ 11 h 14"/>
                <a:gd name="T90" fmla="*/ 5 w 10"/>
                <a:gd name="T91" fmla="*/ 11 h 14"/>
                <a:gd name="T92" fmla="*/ 5 w 10"/>
                <a:gd name="T93" fmla="*/ 11 h 14"/>
                <a:gd name="T94" fmla="*/ 5 w 10"/>
                <a:gd name="T95" fmla="*/ 11 h 14"/>
                <a:gd name="T96" fmla="*/ 5 w 10"/>
                <a:gd name="T97" fmla="*/ 12 h 14"/>
                <a:gd name="T98" fmla="*/ 4 w 10"/>
                <a:gd name="T99" fmla="*/ 13 h 14"/>
                <a:gd name="T100" fmla="*/ 5 w 10"/>
                <a:gd name="T101"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 h="14">
                  <a:moveTo>
                    <a:pt x="5" y="14"/>
                  </a:moveTo>
                  <a:cubicBezTo>
                    <a:pt x="5" y="13"/>
                    <a:pt x="5" y="13"/>
                    <a:pt x="5" y="13"/>
                  </a:cubicBezTo>
                  <a:cubicBezTo>
                    <a:pt x="6" y="12"/>
                    <a:pt x="7" y="12"/>
                    <a:pt x="7" y="11"/>
                  </a:cubicBezTo>
                  <a:cubicBezTo>
                    <a:pt x="7" y="11"/>
                    <a:pt x="7" y="11"/>
                    <a:pt x="7" y="11"/>
                  </a:cubicBezTo>
                  <a:cubicBezTo>
                    <a:pt x="7" y="10"/>
                    <a:pt x="7" y="10"/>
                    <a:pt x="7" y="10"/>
                  </a:cubicBezTo>
                  <a:cubicBezTo>
                    <a:pt x="7" y="10"/>
                    <a:pt x="7" y="10"/>
                    <a:pt x="7" y="10"/>
                  </a:cubicBezTo>
                  <a:cubicBezTo>
                    <a:pt x="7" y="10"/>
                    <a:pt x="7" y="10"/>
                    <a:pt x="7" y="10"/>
                  </a:cubicBezTo>
                  <a:cubicBezTo>
                    <a:pt x="7" y="10"/>
                    <a:pt x="7" y="10"/>
                    <a:pt x="7" y="10"/>
                  </a:cubicBezTo>
                  <a:cubicBezTo>
                    <a:pt x="7" y="10"/>
                    <a:pt x="7" y="10"/>
                    <a:pt x="8" y="10"/>
                  </a:cubicBezTo>
                  <a:cubicBezTo>
                    <a:pt x="8" y="10"/>
                    <a:pt x="8" y="10"/>
                    <a:pt x="8" y="10"/>
                  </a:cubicBezTo>
                  <a:cubicBezTo>
                    <a:pt x="9" y="9"/>
                    <a:pt x="9" y="9"/>
                    <a:pt x="9" y="9"/>
                  </a:cubicBezTo>
                  <a:cubicBezTo>
                    <a:pt x="9" y="9"/>
                    <a:pt x="9" y="9"/>
                    <a:pt x="9" y="8"/>
                  </a:cubicBezTo>
                  <a:cubicBezTo>
                    <a:pt x="9" y="8"/>
                    <a:pt x="9" y="8"/>
                    <a:pt x="8" y="8"/>
                  </a:cubicBezTo>
                  <a:cubicBezTo>
                    <a:pt x="8" y="8"/>
                    <a:pt x="8" y="8"/>
                    <a:pt x="8" y="7"/>
                  </a:cubicBezTo>
                  <a:cubicBezTo>
                    <a:pt x="8" y="7"/>
                    <a:pt x="8" y="7"/>
                    <a:pt x="9" y="7"/>
                  </a:cubicBezTo>
                  <a:cubicBezTo>
                    <a:pt x="9" y="7"/>
                    <a:pt x="9" y="7"/>
                    <a:pt x="9" y="7"/>
                  </a:cubicBezTo>
                  <a:cubicBezTo>
                    <a:pt x="9" y="7"/>
                    <a:pt x="9" y="7"/>
                    <a:pt x="9" y="7"/>
                  </a:cubicBezTo>
                  <a:cubicBezTo>
                    <a:pt x="9" y="8"/>
                    <a:pt x="9" y="8"/>
                    <a:pt x="9" y="8"/>
                  </a:cubicBezTo>
                  <a:cubicBezTo>
                    <a:pt x="9" y="8"/>
                    <a:pt x="10" y="7"/>
                    <a:pt x="10" y="7"/>
                  </a:cubicBezTo>
                  <a:cubicBezTo>
                    <a:pt x="10" y="7"/>
                    <a:pt x="10" y="7"/>
                    <a:pt x="10" y="7"/>
                  </a:cubicBezTo>
                  <a:cubicBezTo>
                    <a:pt x="10" y="7"/>
                    <a:pt x="10" y="7"/>
                    <a:pt x="10" y="6"/>
                  </a:cubicBezTo>
                  <a:cubicBezTo>
                    <a:pt x="10" y="6"/>
                    <a:pt x="10" y="6"/>
                    <a:pt x="10" y="6"/>
                  </a:cubicBezTo>
                  <a:cubicBezTo>
                    <a:pt x="9" y="6"/>
                    <a:pt x="9" y="6"/>
                    <a:pt x="9" y="6"/>
                  </a:cubicBezTo>
                  <a:cubicBezTo>
                    <a:pt x="9" y="6"/>
                    <a:pt x="8" y="5"/>
                    <a:pt x="8" y="4"/>
                  </a:cubicBezTo>
                  <a:cubicBezTo>
                    <a:pt x="8" y="4"/>
                    <a:pt x="8" y="4"/>
                    <a:pt x="8" y="3"/>
                  </a:cubicBezTo>
                  <a:cubicBezTo>
                    <a:pt x="9" y="3"/>
                    <a:pt x="9" y="3"/>
                    <a:pt x="9" y="3"/>
                  </a:cubicBezTo>
                  <a:cubicBezTo>
                    <a:pt x="9" y="3"/>
                    <a:pt x="9" y="2"/>
                    <a:pt x="9" y="2"/>
                  </a:cubicBezTo>
                  <a:cubicBezTo>
                    <a:pt x="9" y="2"/>
                    <a:pt x="9" y="2"/>
                    <a:pt x="8" y="1"/>
                  </a:cubicBezTo>
                  <a:cubicBezTo>
                    <a:pt x="8" y="1"/>
                    <a:pt x="8" y="1"/>
                    <a:pt x="8" y="0"/>
                  </a:cubicBezTo>
                  <a:cubicBezTo>
                    <a:pt x="8" y="0"/>
                    <a:pt x="8" y="0"/>
                    <a:pt x="7" y="0"/>
                  </a:cubicBezTo>
                  <a:cubicBezTo>
                    <a:pt x="7" y="0"/>
                    <a:pt x="7" y="0"/>
                    <a:pt x="7" y="0"/>
                  </a:cubicBezTo>
                  <a:cubicBezTo>
                    <a:pt x="7" y="0"/>
                    <a:pt x="7" y="0"/>
                    <a:pt x="7" y="0"/>
                  </a:cubicBezTo>
                  <a:cubicBezTo>
                    <a:pt x="6" y="1"/>
                    <a:pt x="6" y="1"/>
                    <a:pt x="6" y="1"/>
                  </a:cubicBezTo>
                  <a:cubicBezTo>
                    <a:pt x="6" y="1"/>
                    <a:pt x="6" y="1"/>
                    <a:pt x="6" y="1"/>
                  </a:cubicBezTo>
                  <a:cubicBezTo>
                    <a:pt x="5" y="1"/>
                    <a:pt x="5" y="2"/>
                    <a:pt x="5" y="2"/>
                  </a:cubicBezTo>
                  <a:cubicBezTo>
                    <a:pt x="5" y="3"/>
                    <a:pt x="5" y="3"/>
                    <a:pt x="6" y="5"/>
                  </a:cubicBezTo>
                  <a:cubicBezTo>
                    <a:pt x="7" y="6"/>
                    <a:pt x="7" y="7"/>
                    <a:pt x="7" y="7"/>
                  </a:cubicBezTo>
                  <a:cubicBezTo>
                    <a:pt x="7" y="9"/>
                    <a:pt x="6" y="10"/>
                    <a:pt x="3" y="10"/>
                  </a:cubicBezTo>
                  <a:cubicBezTo>
                    <a:pt x="1" y="11"/>
                    <a:pt x="0" y="11"/>
                    <a:pt x="0" y="13"/>
                  </a:cubicBezTo>
                  <a:cubicBezTo>
                    <a:pt x="0" y="13"/>
                    <a:pt x="0" y="13"/>
                    <a:pt x="1" y="13"/>
                  </a:cubicBezTo>
                  <a:cubicBezTo>
                    <a:pt x="2" y="13"/>
                    <a:pt x="2" y="13"/>
                    <a:pt x="2" y="13"/>
                  </a:cubicBezTo>
                  <a:cubicBezTo>
                    <a:pt x="2" y="13"/>
                    <a:pt x="2" y="13"/>
                    <a:pt x="2" y="13"/>
                  </a:cubicBezTo>
                  <a:cubicBezTo>
                    <a:pt x="2" y="13"/>
                    <a:pt x="2" y="13"/>
                    <a:pt x="3" y="12"/>
                  </a:cubicBezTo>
                  <a:cubicBezTo>
                    <a:pt x="3" y="12"/>
                    <a:pt x="3" y="12"/>
                    <a:pt x="4" y="11"/>
                  </a:cubicBezTo>
                  <a:cubicBezTo>
                    <a:pt x="4" y="11"/>
                    <a:pt x="4" y="11"/>
                    <a:pt x="4" y="11"/>
                  </a:cubicBezTo>
                  <a:cubicBezTo>
                    <a:pt x="5" y="11"/>
                    <a:pt x="5" y="11"/>
                    <a:pt x="5" y="11"/>
                  </a:cubicBezTo>
                  <a:cubicBezTo>
                    <a:pt x="5" y="11"/>
                    <a:pt x="5" y="11"/>
                    <a:pt x="5" y="11"/>
                  </a:cubicBezTo>
                  <a:cubicBezTo>
                    <a:pt x="5" y="11"/>
                    <a:pt x="5" y="11"/>
                    <a:pt x="5" y="11"/>
                  </a:cubicBezTo>
                  <a:cubicBezTo>
                    <a:pt x="5" y="11"/>
                    <a:pt x="5" y="11"/>
                    <a:pt x="5" y="12"/>
                  </a:cubicBezTo>
                  <a:cubicBezTo>
                    <a:pt x="4" y="12"/>
                    <a:pt x="4" y="12"/>
                    <a:pt x="4" y="13"/>
                  </a:cubicBezTo>
                  <a:cubicBezTo>
                    <a:pt x="4" y="13"/>
                    <a:pt x="4" y="13"/>
                    <a:pt x="5" y="14"/>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25" name="Freeform 78">
              <a:extLst>
                <a:ext uri="{FF2B5EF4-FFF2-40B4-BE49-F238E27FC236}">
                  <a16:creationId xmlns:a16="http://schemas.microsoft.com/office/drawing/2014/main" id="{1C1E0D00-F87B-44A7-A839-27F0C63FAF83}"/>
                </a:ext>
              </a:extLst>
            </p:cNvPr>
            <p:cNvSpPr>
              <a:spLocks/>
            </p:cNvSpPr>
            <p:nvPr userDrawn="1"/>
          </p:nvSpPr>
          <p:spPr bwMode="auto">
            <a:xfrm>
              <a:off x="378" y="167"/>
              <a:ext cx="8" cy="4"/>
            </a:xfrm>
            <a:custGeom>
              <a:avLst/>
              <a:gdLst>
                <a:gd name="T0" fmla="*/ 0 w 4"/>
                <a:gd name="T1" fmla="*/ 1 h 2"/>
                <a:gd name="T2" fmla="*/ 1 w 4"/>
                <a:gd name="T3" fmla="*/ 1 h 2"/>
                <a:gd name="T4" fmla="*/ 2 w 4"/>
                <a:gd name="T5" fmla="*/ 2 h 2"/>
                <a:gd name="T6" fmla="*/ 2 w 4"/>
                <a:gd name="T7" fmla="*/ 2 h 2"/>
                <a:gd name="T8" fmla="*/ 3 w 4"/>
                <a:gd name="T9" fmla="*/ 2 h 2"/>
                <a:gd name="T10" fmla="*/ 4 w 4"/>
                <a:gd name="T11" fmla="*/ 1 h 2"/>
                <a:gd name="T12" fmla="*/ 3 w 4"/>
                <a:gd name="T13" fmla="*/ 1 h 2"/>
                <a:gd name="T14" fmla="*/ 3 w 4"/>
                <a:gd name="T15" fmla="*/ 1 h 2"/>
                <a:gd name="T16" fmla="*/ 3 w 4"/>
                <a:gd name="T17" fmla="*/ 1 h 2"/>
                <a:gd name="T18" fmla="*/ 1 w 4"/>
                <a:gd name="T19" fmla="*/ 0 h 2"/>
                <a:gd name="T20" fmla="*/ 0 w 4"/>
                <a:gd name="T21"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2">
                  <a:moveTo>
                    <a:pt x="0" y="1"/>
                  </a:moveTo>
                  <a:cubicBezTo>
                    <a:pt x="1" y="1"/>
                    <a:pt x="1" y="1"/>
                    <a:pt x="1" y="1"/>
                  </a:cubicBezTo>
                  <a:cubicBezTo>
                    <a:pt x="2" y="2"/>
                    <a:pt x="2" y="2"/>
                    <a:pt x="2" y="2"/>
                  </a:cubicBezTo>
                  <a:cubicBezTo>
                    <a:pt x="2" y="2"/>
                    <a:pt x="2" y="2"/>
                    <a:pt x="2" y="2"/>
                  </a:cubicBezTo>
                  <a:cubicBezTo>
                    <a:pt x="3" y="2"/>
                    <a:pt x="3" y="2"/>
                    <a:pt x="3" y="2"/>
                  </a:cubicBezTo>
                  <a:cubicBezTo>
                    <a:pt x="3" y="2"/>
                    <a:pt x="4" y="2"/>
                    <a:pt x="4" y="1"/>
                  </a:cubicBezTo>
                  <a:cubicBezTo>
                    <a:pt x="4" y="1"/>
                    <a:pt x="3" y="1"/>
                    <a:pt x="3" y="1"/>
                  </a:cubicBezTo>
                  <a:cubicBezTo>
                    <a:pt x="3" y="1"/>
                    <a:pt x="3" y="1"/>
                    <a:pt x="3" y="1"/>
                  </a:cubicBezTo>
                  <a:cubicBezTo>
                    <a:pt x="3" y="1"/>
                    <a:pt x="3" y="1"/>
                    <a:pt x="3" y="1"/>
                  </a:cubicBezTo>
                  <a:cubicBezTo>
                    <a:pt x="2" y="0"/>
                    <a:pt x="2" y="0"/>
                    <a:pt x="1" y="0"/>
                  </a:cubicBezTo>
                  <a:cubicBezTo>
                    <a:pt x="1" y="0"/>
                    <a:pt x="1" y="0"/>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26" name="Freeform 79">
              <a:extLst>
                <a:ext uri="{FF2B5EF4-FFF2-40B4-BE49-F238E27FC236}">
                  <a16:creationId xmlns:a16="http://schemas.microsoft.com/office/drawing/2014/main" id="{0C02BD83-52F9-4F97-93EB-9BD02758B542}"/>
                </a:ext>
              </a:extLst>
            </p:cNvPr>
            <p:cNvSpPr>
              <a:spLocks/>
            </p:cNvSpPr>
            <p:nvPr userDrawn="1"/>
          </p:nvSpPr>
          <p:spPr bwMode="auto">
            <a:xfrm>
              <a:off x="401" y="169"/>
              <a:ext cx="6" cy="2"/>
            </a:xfrm>
            <a:custGeom>
              <a:avLst/>
              <a:gdLst>
                <a:gd name="T0" fmla="*/ 0 w 3"/>
                <a:gd name="T1" fmla="*/ 1 h 1"/>
                <a:gd name="T2" fmla="*/ 1 w 3"/>
                <a:gd name="T3" fmla="*/ 1 h 1"/>
                <a:gd name="T4" fmla="*/ 1 w 3"/>
                <a:gd name="T5" fmla="*/ 1 h 1"/>
                <a:gd name="T6" fmla="*/ 1 w 3"/>
                <a:gd name="T7" fmla="*/ 1 h 1"/>
                <a:gd name="T8" fmla="*/ 1 w 3"/>
                <a:gd name="T9" fmla="*/ 1 h 1"/>
                <a:gd name="T10" fmla="*/ 2 w 3"/>
                <a:gd name="T11" fmla="*/ 1 h 1"/>
                <a:gd name="T12" fmla="*/ 3 w 3"/>
                <a:gd name="T13" fmla="*/ 0 h 1"/>
                <a:gd name="T14" fmla="*/ 3 w 3"/>
                <a:gd name="T15" fmla="*/ 0 h 1"/>
                <a:gd name="T16" fmla="*/ 2 w 3"/>
                <a:gd name="T17" fmla="*/ 0 h 1"/>
                <a:gd name="T18" fmla="*/ 0 w 3"/>
                <a:gd name="T1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1">
                  <a:moveTo>
                    <a:pt x="0" y="1"/>
                  </a:moveTo>
                  <a:cubicBezTo>
                    <a:pt x="1" y="1"/>
                    <a:pt x="1" y="1"/>
                    <a:pt x="1" y="1"/>
                  </a:cubicBezTo>
                  <a:cubicBezTo>
                    <a:pt x="1" y="1"/>
                    <a:pt x="1" y="1"/>
                    <a:pt x="1" y="1"/>
                  </a:cubicBezTo>
                  <a:cubicBezTo>
                    <a:pt x="1" y="1"/>
                    <a:pt x="1" y="1"/>
                    <a:pt x="1" y="1"/>
                  </a:cubicBezTo>
                  <a:cubicBezTo>
                    <a:pt x="1" y="1"/>
                    <a:pt x="1" y="1"/>
                    <a:pt x="1" y="1"/>
                  </a:cubicBezTo>
                  <a:cubicBezTo>
                    <a:pt x="2" y="1"/>
                    <a:pt x="2" y="1"/>
                    <a:pt x="2" y="1"/>
                  </a:cubicBezTo>
                  <a:cubicBezTo>
                    <a:pt x="2" y="1"/>
                    <a:pt x="2" y="1"/>
                    <a:pt x="3" y="0"/>
                  </a:cubicBezTo>
                  <a:cubicBezTo>
                    <a:pt x="3" y="0"/>
                    <a:pt x="3" y="0"/>
                    <a:pt x="3" y="0"/>
                  </a:cubicBezTo>
                  <a:cubicBezTo>
                    <a:pt x="3" y="0"/>
                    <a:pt x="3" y="0"/>
                    <a:pt x="2" y="0"/>
                  </a:cubicBezTo>
                  <a:cubicBezTo>
                    <a:pt x="1" y="0"/>
                    <a:pt x="1" y="0"/>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27" name="Freeform 80">
              <a:extLst>
                <a:ext uri="{FF2B5EF4-FFF2-40B4-BE49-F238E27FC236}">
                  <a16:creationId xmlns:a16="http://schemas.microsoft.com/office/drawing/2014/main" id="{CBDCE638-BB35-482C-A330-446ECFFFCDF3}"/>
                </a:ext>
              </a:extLst>
            </p:cNvPr>
            <p:cNvSpPr>
              <a:spLocks/>
            </p:cNvSpPr>
            <p:nvPr userDrawn="1"/>
          </p:nvSpPr>
          <p:spPr bwMode="auto">
            <a:xfrm>
              <a:off x="374" y="116"/>
              <a:ext cx="6" cy="6"/>
            </a:xfrm>
            <a:custGeom>
              <a:avLst/>
              <a:gdLst>
                <a:gd name="T0" fmla="*/ 1 w 3"/>
                <a:gd name="T1" fmla="*/ 3 h 3"/>
                <a:gd name="T2" fmla="*/ 1 w 3"/>
                <a:gd name="T3" fmla="*/ 3 h 3"/>
                <a:gd name="T4" fmla="*/ 2 w 3"/>
                <a:gd name="T5" fmla="*/ 2 h 3"/>
                <a:gd name="T6" fmla="*/ 3 w 3"/>
                <a:gd name="T7" fmla="*/ 0 h 3"/>
                <a:gd name="T8" fmla="*/ 2 w 3"/>
                <a:gd name="T9" fmla="*/ 0 h 3"/>
                <a:gd name="T10" fmla="*/ 2 w 3"/>
                <a:gd name="T11" fmla="*/ 0 h 3"/>
                <a:gd name="T12" fmla="*/ 2 w 3"/>
                <a:gd name="T13" fmla="*/ 0 h 3"/>
                <a:gd name="T14" fmla="*/ 1 w 3"/>
                <a:gd name="T15" fmla="*/ 1 h 3"/>
                <a:gd name="T16" fmla="*/ 0 w 3"/>
                <a:gd name="T17" fmla="*/ 2 h 3"/>
                <a:gd name="T18" fmla="*/ 0 w 3"/>
                <a:gd name="T19" fmla="*/ 2 h 3"/>
                <a:gd name="T20" fmla="*/ 1 w 3"/>
                <a:gd name="T21" fmla="*/ 2 h 3"/>
                <a:gd name="T22" fmla="*/ 1 w 3"/>
                <a:gd name="T2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3">
                  <a:moveTo>
                    <a:pt x="1" y="3"/>
                  </a:moveTo>
                  <a:cubicBezTo>
                    <a:pt x="1" y="3"/>
                    <a:pt x="1" y="3"/>
                    <a:pt x="1" y="3"/>
                  </a:cubicBezTo>
                  <a:cubicBezTo>
                    <a:pt x="1" y="3"/>
                    <a:pt x="1" y="3"/>
                    <a:pt x="2" y="2"/>
                  </a:cubicBezTo>
                  <a:cubicBezTo>
                    <a:pt x="2" y="1"/>
                    <a:pt x="3" y="1"/>
                    <a:pt x="3" y="0"/>
                  </a:cubicBezTo>
                  <a:cubicBezTo>
                    <a:pt x="3" y="0"/>
                    <a:pt x="2" y="0"/>
                    <a:pt x="2" y="0"/>
                  </a:cubicBezTo>
                  <a:cubicBezTo>
                    <a:pt x="2" y="0"/>
                    <a:pt x="2" y="0"/>
                    <a:pt x="2" y="0"/>
                  </a:cubicBezTo>
                  <a:cubicBezTo>
                    <a:pt x="2" y="0"/>
                    <a:pt x="2" y="0"/>
                    <a:pt x="2" y="0"/>
                  </a:cubicBezTo>
                  <a:cubicBezTo>
                    <a:pt x="2" y="1"/>
                    <a:pt x="1" y="1"/>
                    <a:pt x="1" y="1"/>
                  </a:cubicBezTo>
                  <a:cubicBezTo>
                    <a:pt x="0" y="1"/>
                    <a:pt x="0" y="1"/>
                    <a:pt x="0" y="2"/>
                  </a:cubicBezTo>
                  <a:cubicBezTo>
                    <a:pt x="0" y="2"/>
                    <a:pt x="0" y="2"/>
                    <a:pt x="0" y="2"/>
                  </a:cubicBezTo>
                  <a:cubicBezTo>
                    <a:pt x="1" y="2"/>
                    <a:pt x="1" y="2"/>
                    <a:pt x="1" y="2"/>
                  </a:cubicBezTo>
                  <a:lnTo>
                    <a:pt x="1" y="3"/>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28" name="Freeform 81">
              <a:extLst>
                <a:ext uri="{FF2B5EF4-FFF2-40B4-BE49-F238E27FC236}">
                  <a16:creationId xmlns:a16="http://schemas.microsoft.com/office/drawing/2014/main" id="{192ACAA4-F69E-4362-9D77-5BA089522D45}"/>
                </a:ext>
              </a:extLst>
            </p:cNvPr>
            <p:cNvSpPr>
              <a:spLocks/>
            </p:cNvSpPr>
            <p:nvPr userDrawn="1"/>
          </p:nvSpPr>
          <p:spPr bwMode="auto">
            <a:xfrm>
              <a:off x="367" y="116"/>
              <a:ext cx="5" cy="6"/>
            </a:xfrm>
            <a:custGeom>
              <a:avLst/>
              <a:gdLst>
                <a:gd name="T0" fmla="*/ 1 w 2"/>
                <a:gd name="T1" fmla="*/ 0 h 3"/>
                <a:gd name="T2" fmla="*/ 0 w 2"/>
                <a:gd name="T3" fmla="*/ 0 h 3"/>
                <a:gd name="T4" fmla="*/ 0 w 2"/>
                <a:gd name="T5" fmla="*/ 0 h 3"/>
                <a:gd name="T6" fmla="*/ 0 w 2"/>
                <a:gd name="T7" fmla="*/ 0 h 3"/>
                <a:gd name="T8" fmla="*/ 0 w 2"/>
                <a:gd name="T9" fmla="*/ 1 h 3"/>
                <a:gd name="T10" fmla="*/ 1 w 2"/>
                <a:gd name="T11" fmla="*/ 2 h 3"/>
                <a:gd name="T12" fmla="*/ 1 w 2"/>
                <a:gd name="T13" fmla="*/ 3 h 3"/>
                <a:gd name="T14" fmla="*/ 2 w 2"/>
                <a:gd name="T15" fmla="*/ 3 h 3"/>
                <a:gd name="T16" fmla="*/ 2 w 2"/>
                <a:gd name="T17" fmla="*/ 3 h 3"/>
                <a:gd name="T18" fmla="*/ 2 w 2"/>
                <a:gd name="T19" fmla="*/ 3 h 3"/>
                <a:gd name="T20" fmla="*/ 2 w 2"/>
                <a:gd name="T21" fmla="*/ 2 h 3"/>
                <a:gd name="T22" fmla="*/ 2 w 2"/>
                <a:gd name="T23" fmla="*/ 2 h 3"/>
                <a:gd name="T24" fmla="*/ 2 w 2"/>
                <a:gd name="T25" fmla="*/ 2 h 3"/>
                <a:gd name="T26" fmla="*/ 2 w 2"/>
                <a:gd name="T27" fmla="*/ 1 h 3"/>
                <a:gd name="T28" fmla="*/ 1 w 2"/>
                <a:gd name="T29" fmla="*/ 1 h 3"/>
                <a:gd name="T30" fmla="*/ 1 w 2"/>
                <a:gd name="T3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 h="3">
                  <a:moveTo>
                    <a:pt x="1" y="0"/>
                  </a:moveTo>
                  <a:cubicBezTo>
                    <a:pt x="0" y="0"/>
                    <a:pt x="0" y="0"/>
                    <a:pt x="0" y="0"/>
                  </a:cubicBezTo>
                  <a:cubicBezTo>
                    <a:pt x="0" y="0"/>
                    <a:pt x="0" y="0"/>
                    <a:pt x="0" y="0"/>
                  </a:cubicBezTo>
                  <a:cubicBezTo>
                    <a:pt x="0" y="0"/>
                    <a:pt x="0" y="0"/>
                    <a:pt x="0" y="0"/>
                  </a:cubicBezTo>
                  <a:cubicBezTo>
                    <a:pt x="0" y="1"/>
                    <a:pt x="0" y="1"/>
                    <a:pt x="0" y="1"/>
                  </a:cubicBezTo>
                  <a:cubicBezTo>
                    <a:pt x="0" y="1"/>
                    <a:pt x="0" y="2"/>
                    <a:pt x="1" y="2"/>
                  </a:cubicBezTo>
                  <a:cubicBezTo>
                    <a:pt x="1" y="3"/>
                    <a:pt x="1" y="3"/>
                    <a:pt x="1" y="3"/>
                  </a:cubicBezTo>
                  <a:cubicBezTo>
                    <a:pt x="1" y="3"/>
                    <a:pt x="2" y="3"/>
                    <a:pt x="2" y="3"/>
                  </a:cubicBezTo>
                  <a:cubicBezTo>
                    <a:pt x="2" y="3"/>
                    <a:pt x="2" y="3"/>
                    <a:pt x="2" y="3"/>
                  </a:cubicBezTo>
                  <a:cubicBezTo>
                    <a:pt x="2" y="3"/>
                    <a:pt x="2" y="3"/>
                    <a:pt x="2" y="3"/>
                  </a:cubicBezTo>
                  <a:cubicBezTo>
                    <a:pt x="2" y="2"/>
                    <a:pt x="2" y="2"/>
                    <a:pt x="2" y="2"/>
                  </a:cubicBezTo>
                  <a:cubicBezTo>
                    <a:pt x="2" y="2"/>
                    <a:pt x="2" y="2"/>
                    <a:pt x="2" y="2"/>
                  </a:cubicBezTo>
                  <a:cubicBezTo>
                    <a:pt x="2" y="2"/>
                    <a:pt x="2" y="2"/>
                    <a:pt x="2" y="2"/>
                  </a:cubicBezTo>
                  <a:cubicBezTo>
                    <a:pt x="2" y="1"/>
                    <a:pt x="2" y="1"/>
                    <a:pt x="2" y="1"/>
                  </a:cubicBezTo>
                  <a:cubicBezTo>
                    <a:pt x="1" y="1"/>
                    <a:pt x="1" y="1"/>
                    <a:pt x="1" y="1"/>
                  </a:cubicBezTo>
                  <a:lnTo>
                    <a:pt x="1" y="0"/>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29" name="Freeform 82">
              <a:extLst>
                <a:ext uri="{FF2B5EF4-FFF2-40B4-BE49-F238E27FC236}">
                  <a16:creationId xmlns:a16="http://schemas.microsoft.com/office/drawing/2014/main" id="{309D77E0-3CC2-45E8-B0F3-03BFA6EDEB69}"/>
                </a:ext>
              </a:extLst>
            </p:cNvPr>
            <p:cNvSpPr>
              <a:spLocks/>
            </p:cNvSpPr>
            <p:nvPr userDrawn="1"/>
          </p:nvSpPr>
          <p:spPr bwMode="auto">
            <a:xfrm>
              <a:off x="370" y="125"/>
              <a:ext cx="8" cy="10"/>
            </a:xfrm>
            <a:custGeom>
              <a:avLst/>
              <a:gdLst>
                <a:gd name="T0" fmla="*/ 2 w 4"/>
                <a:gd name="T1" fmla="*/ 1 h 5"/>
                <a:gd name="T2" fmla="*/ 2 w 4"/>
                <a:gd name="T3" fmla="*/ 1 h 5"/>
                <a:gd name="T4" fmla="*/ 1 w 4"/>
                <a:gd name="T5" fmla="*/ 1 h 5"/>
                <a:gd name="T6" fmla="*/ 1 w 4"/>
                <a:gd name="T7" fmla="*/ 0 h 5"/>
                <a:gd name="T8" fmla="*/ 0 w 4"/>
                <a:gd name="T9" fmla="*/ 0 h 5"/>
                <a:gd name="T10" fmla="*/ 0 w 4"/>
                <a:gd name="T11" fmla="*/ 1 h 5"/>
                <a:gd name="T12" fmla="*/ 0 w 4"/>
                <a:gd name="T13" fmla="*/ 2 h 5"/>
                <a:gd name="T14" fmla="*/ 1 w 4"/>
                <a:gd name="T15" fmla="*/ 3 h 5"/>
                <a:gd name="T16" fmla="*/ 2 w 4"/>
                <a:gd name="T17" fmla="*/ 5 h 5"/>
                <a:gd name="T18" fmla="*/ 3 w 4"/>
                <a:gd name="T19" fmla="*/ 3 h 5"/>
                <a:gd name="T20" fmla="*/ 3 w 4"/>
                <a:gd name="T21" fmla="*/ 2 h 5"/>
                <a:gd name="T22" fmla="*/ 4 w 4"/>
                <a:gd name="T23" fmla="*/ 1 h 5"/>
                <a:gd name="T24" fmla="*/ 3 w 4"/>
                <a:gd name="T25" fmla="*/ 0 h 5"/>
                <a:gd name="T26" fmla="*/ 3 w 4"/>
                <a:gd name="T27" fmla="*/ 0 h 5"/>
                <a:gd name="T28" fmla="*/ 3 w 4"/>
                <a:gd name="T29" fmla="*/ 1 h 5"/>
                <a:gd name="T30" fmla="*/ 2 w 4"/>
                <a:gd name="T31"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 h="5">
                  <a:moveTo>
                    <a:pt x="2" y="1"/>
                  </a:moveTo>
                  <a:cubicBezTo>
                    <a:pt x="2" y="1"/>
                    <a:pt x="2" y="1"/>
                    <a:pt x="2" y="1"/>
                  </a:cubicBezTo>
                  <a:cubicBezTo>
                    <a:pt x="1" y="1"/>
                    <a:pt x="1" y="1"/>
                    <a:pt x="1" y="1"/>
                  </a:cubicBezTo>
                  <a:cubicBezTo>
                    <a:pt x="1" y="1"/>
                    <a:pt x="1" y="0"/>
                    <a:pt x="1" y="0"/>
                  </a:cubicBezTo>
                  <a:cubicBezTo>
                    <a:pt x="1" y="0"/>
                    <a:pt x="0" y="0"/>
                    <a:pt x="0" y="0"/>
                  </a:cubicBezTo>
                  <a:cubicBezTo>
                    <a:pt x="0" y="0"/>
                    <a:pt x="0" y="0"/>
                    <a:pt x="0" y="1"/>
                  </a:cubicBezTo>
                  <a:cubicBezTo>
                    <a:pt x="0" y="1"/>
                    <a:pt x="0" y="1"/>
                    <a:pt x="0" y="2"/>
                  </a:cubicBezTo>
                  <a:cubicBezTo>
                    <a:pt x="0" y="2"/>
                    <a:pt x="1" y="3"/>
                    <a:pt x="1" y="3"/>
                  </a:cubicBezTo>
                  <a:cubicBezTo>
                    <a:pt x="1" y="4"/>
                    <a:pt x="1" y="5"/>
                    <a:pt x="2" y="5"/>
                  </a:cubicBezTo>
                  <a:cubicBezTo>
                    <a:pt x="2" y="5"/>
                    <a:pt x="3" y="4"/>
                    <a:pt x="3" y="3"/>
                  </a:cubicBezTo>
                  <a:cubicBezTo>
                    <a:pt x="3" y="2"/>
                    <a:pt x="3" y="2"/>
                    <a:pt x="3" y="2"/>
                  </a:cubicBezTo>
                  <a:cubicBezTo>
                    <a:pt x="4" y="1"/>
                    <a:pt x="4" y="1"/>
                    <a:pt x="4" y="1"/>
                  </a:cubicBezTo>
                  <a:cubicBezTo>
                    <a:pt x="4" y="0"/>
                    <a:pt x="4" y="0"/>
                    <a:pt x="3" y="0"/>
                  </a:cubicBezTo>
                  <a:cubicBezTo>
                    <a:pt x="3" y="0"/>
                    <a:pt x="3" y="0"/>
                    <a:pt x="3" y="0"/>
                  </a:cubicBezTo>
                  <a:cubicBezTo>
                    <a:pt x="3" y="1"/>
                    <a:pt x="3" y="1"/>
                    <a:pt x="3" y="1"/>
                  </a:cubicBezTo>
                  <a:lnTo>
                    <a:pt x="2" y="1"/>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30" name="Freeform 83">
              <a:extLst>
                <a:ext uri="{FF2B5EF4-FFF2-40B4-BE49-F238E27FC236}">
                  <a16:creationId xmlns:a16="http://schemas.microsoft.com/office/drawing/2014/main" id="{40CE23ED-D020-4D84-968E-9292BD021A37}"/>
                </a:ext>
              </a:extLst>
            </p:cNvPr>
            <p:cNvSpPr>
              <a:spLocks/>
            </p:cNvSpPr>
            <p:nvPr userDrawn="1"/>
          </p:nvSpPr>
          <p:spPr bwMode="auto">
            <a:xfrm>
              <a:off x="372" y="127"/>
              <a:ext cx="4" cy="6"/>
            </a:xfrm>
            <a:custGeom>
              <a:avLst/>
              <a:gdLst>
                <a:gd name="T0" fmla="*/ 1 w 2"/>
                <a:gd name="T1" fmla="*/ 0 h 3"/>
                <a:gd name="T2" fmla="*/ 0 w 2"/>
                <a:gd name="T3" fmla="*/ 0 h 3"/>
                <a:gd name="T4" fmla="*/ 0 w 2"/>
                <a:gd name="T5" fmla="*/ 1 h 3"/>
                <a:gd name="T6" fmla="*/ 0 w 2"/>
                <a:gd name="T7" fmla="*/ 1 h 3"/>
                <a:gd name="T8" fmla="*/ 0 w 2"/>
                <a:gd name="T9" fmla="*/ 2 h 3"/>
                <a:gd name="T10" fmla="*/ 0 w 2"/>
                <a:gd name="T11" fmla="*/ 2 h 3"/>
                <a:gd name="T12" fmla="*/ 1 w 2"/>
                <a:gd name="T13" fmla="*/ 3 h 3"/>
                <a:gd name="T14" fmla="*/ 1 w 2"/>
                <a:gd name="T15" fmla="*/ 2 h 3"/>
                <a:gd name="T16" fmla="*/ 2 w 2"/>
                <a:gd name="T17" fmla="*/ 1 h 3"/>
                <a:gd name="T18" fmla="*/ 2 w 2"/>
                <a:gd name="T19" fmla="*/ 1 h 3"/>
                <a:gd name="T20" fmla="*/ 2 w 2"/>
                <a:gd name="T21" fmla="*/ 0 h 3"/>
                <a:gd name="T22" fmla="*/ 1 w 2"/>
                <a:gd name="T23" fmla="*/ 0 h 3"/>
                <a:gd name="T24" fmla="*/ 1 w 2"/>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 h="3">
                  <a:moveTo>
                    <a:pt x="1" y="0"/>
                  </a:moveTo>
                  <a:cubicBezTo>
                    <a:pt x="0" y="0"/>
                    <a:pt x="0" y="0"/>
                    <a:pt x="0" y="0"/>
                  </a:cubicBezTo>
                  <a:cubicBezTo>
                    <a:pt x="0" y="0"/>
                    <a:pt x="0" y="1"/>
                    <a:pt x="0" y="1"/>
                  </a:cubicBezTo>
                  <a:cubicBezTo>
                    <a:pt x="0" y="1"/>
                    <a:pt x="0" y="1"/>
                    <a:pt x="0" y="1"/>
                  </a:cubicBezTo>
                  <a:cubicBezTo>
                    <a:pt x="0" y="2"/>
                    <a:pt x="0" y="2"/>
                    <a:pt x="0" y="2"/>
                  </a:cubicBezTo>
                  <a:cubicBezTo>
                    <a:pt x="0" y="2"/>
                    <a:pt x="0" y="2"/>
                    <a:pt x="0" y="2"/>
                  </a:cubicBezTo>
                  <a:cubicBezTo>
                    <a:pt x="0" y="3"/>
                    <a:pt x="1" y="3"/>
                    <a:pt x="1" y="3"/>
                  </a:cubicBezTo>
                  <a:cubicBezTo>
                    <a:pt x="1" y="3"/>
                    <a:pt x="1" y="3"/>
                    <a:pt x="1" y="2"/>
                  </a:cubicBezTo>
                  <a:cubicBezTo>
                    <a:pt x="2" y="1"/>
                    <a:pt x="2" y="1"/>
                    <a:pt x="2" y="1"/>
                  </a:cubicBezTo>
                  <a:cubicBezTo>
                    <a:pt x="2" y="1"/>
                    <a:pt x="2" y="1"/>
                    <a:pt x="2" y="1"/>
                  </a:cubicBezTo>
                  <a:cubicBezTo>
                    <a:pt x="2" y="1"/>
                    <a:pt x="2" y="1"/>
                    <a:pt x="2" y="0"/>
                  </a:cubicBezTo>
                  <a:cubicBezTo>
                    <a:pt x="1" y="0"/>
                    <a:pt x="1" y="0"/>
                    <a:pt x="1" y="0"/>
                  </a:cubicBezTo>
                  <a:cubicBezTo>
                    <a:pt x="1" y="0"/>
                    <a:pt x="1" y="0"/>
                    <a:pt x="1" y="0"/>
                  </a:cubicBez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31" name="Freeform 84">
              <a:extLst>
                <a:ext uri="{FF2B5EF4-FFF2-40B4-BE49-F238E27FC236}">
                  <a16:creationId xmlns:a16="http://schemas.microsoft.com/office/drawing/2014/main" id="{25B32878-CF89-483F-81F5-0CD87DCD81A9}"/>
                </a:ext>
              </a:extLst>
            </p:cNvPr>
            <p:cNvSpPr>
              <a:spLocks/>
            </p:cNvSpPr>
            <p:nvPr userDrawn="1"/>
          </p:nvSpPr>
          <p:spPr bwMode="auto">
            <a:xfrm>
              <a:off x="213" y="241"/>
              <a:ext cx="73" cy="89"/>
            </a:xfrm>
            <a:custGeom>
              <a:avLst/>
              <a:gdLst>
                <a:gd name="T0" fmla="*/ 32 w 35"/>
                <a:gd name="T1" fmla="*/ 25 h 42"/>
                <a:gd name="T2" fmla="*/ 34 w 35"/>
                <a:gd name="T3" fmla="*/ 25 h 42"/>
                <a:gd name="T4" fmla="*/ 33 w 35"/>
                <a:gd name="T5" fmla="*/ 30 h 42"/>
                <a:gd name="T6" fmla="*/ 33 w 35"/>
                <a:gd name="T7" fmla="*/ 36 h 42"/>
                <a:gd name="T8" fmla="*/ 33 w 35"/>
                <a:gd name="T9" fmla="*/ 38 h 42"/>
                <a:gd name="T10" fmla="*/ 30 w 35"/>
                <a:gd name="T11" fmla="*/ 41 h 42"/>
                <a:gd name="T12" fmla="*/ 28 w 35"/>
                <a:gd name="T13" fmla="*/ 38 h 42"/>
                <a:gd name="T14" fmla="*/ 26 w 35"/>
                <a:gd name="T15" fmla="*/ 38 h 42"/>
                <a:gd name="T16" fmla="*/ 29 w 35"/>
                <a:gd name="T17" fmla="*/ 30 h 42"/>
                <a:gd name="T18" fmla="*/ 27 w 35"/>
                <a:gd name="T19" fmla="*/ 28 h 42"/>
                <a:gd name="T20" fmla="*/ 24 w 35"/>
                <a:gd name="T21" fmla="*/ 33 h 42"/>
                <a:gd name="T22" fmla="*/ 22 w 35"/>
                <a:gd name="T23" fmla="*/ 37 h 42"/>
                <a:gd name="T24" fmla="*/ 18 w 35"/>
                <a:gd name="T25" fmla="*/ 35 h 42"/>
                <a:gd name="T26" fmla="*/ 18 w 35"/>
                <a:gd name="T27" fmla="*/ 31 h 42"/>
                <a:gd name="T28" fmla="*/ 17 w 35"/>
                <a:gd name="T29" fmla="*/ 29 h 42"/>
                <a:gd name="T30" fmla="*/ 22 w 35"/>
                <a:gd name="T31" fmla="*/ 28 h 42"/>
                <a:gd name="T32" fmla="*/ 21 w 35"/>
                <a:gd name="T33" fmla="*/ 20 h 42"/>
                <a:gd name="T34" fmla="*/ 20 w 35"/>
                <a:gd name="T35" fmla="*/ 22 h 42"/>
                <a:gd name="T36" fmla="*/ 14 w 35"/>
                <a:gd name="T37" fmla="*/ 31 h 42"/>
                <a:gd name="T38" fmla="*/ 12 w 35"/>
                <a:gd name="T39" fmla="*/ 29 h 42"/>
                <a:gd name="T40" fmla="*/ 9 w 35"/>
                <a:gd name="T41" fmla="*/ 29 h 42"/>
                <a:gd name="T42" fmla="*/ 9 w 35"/>
                <a:gd name="T43" fmla="*/ 25 h 42"/>
                <a:gd name="T44" fmla="*/ 9 w 35"/>
                <a:gd name="T45" fmla="*/ 23 h 42"/>
                <a:gd name="T46" fmla="*/ 14 w 35"/>
                <a:gd name="T47" fmla="*/ 23 h 42"/>
                <a:gd name="T48" fmla="*/ 8 w 35"/>
                <a:gd name="T49" fmla="*/ 21 h 42"/>
                <a:gd name="T50" fmla="*/ 5 w 35"/>
                <a:gd name="T51" fmla="*/ 20 h 42"/>
                <a:gd name="T52" fmla="*/ 3 w 35"/>
                <a:gd name="T53" fmla="*/ 16 h 42"/>
                <a:gd name="T54" fmla="*/ 1 w 35"/>
                <a:gd name="T55" fmla="*/ 9 h 42"/>
                <a:gd name="T56" fmla="*/ 1 w 35"/>
                <a:gd name="T57" fmla="*/ 7 h 42"/>
                <a:gd name="T58" fmla="*/ 2 w 35"/>
                <a:gd name="T59" fmla="*/ 4 h 42"/>
                <a:gd name="T60" fmla="*/ 2 w 35"/>
                <a:gd name="T61" fmla="*/ 2 h 42"/>
                <a:gd name="T62" fmla="*/ 6 w 35"/>
                <a:gd name="T63" fmla="*/ 7 h 42"/>
                <a:gd name="T64" fmla="*/ 7 w 35"/>
                <a:gd name="T65" fmla="*/ 10 h 42"/>
                <a:gd name="T66" fmla="*/ 8 w 35"/>
                <a:gd name="T67" fmla="*/ 16 h 42"/>
                <a:gd name="T68" fmla="*/ 9 w 35"/>
                <a:gd name="T69" fmla="*/ 9 h 42"/>
                <a:gd name="T70" fmla="*/ 9 w 35"/>
                <a:gd name="T71" fmla="*/ 4 h 42"/>
                <a:gd name="T72" fmla="*/ 10 w 35"/>
                <a:gd name="T73" fmla="*/ 2 h 42"/>
                <a:gd name="T74" fmla="*/ 13 w 35"/>
                <a:gd name="T75" fmla="*/ 0 h 42"/>
                <a:gd name="T76" fmla="*/ 15 w 35"/>
                <a:gd name="T77" fmla="*/ 2 h 42"/>
                <a:gd name="T78" fmla="*/ 17 w 35"/>
                <a:gd name="T79" fmla="*/ 1 h 42"/>
                <a:gd name="T80" fmla="*/ 17 w 35"/>
                <a:gd name="T81" fmla="*/ 9 h 42"/>
                <a:gd name="T82" fmla="*/ 30 w 35"/>
                <a:gd name="T83" fmla="*/ 16 h 42"/>
                <a:gd name="T84" fmla="*/ 24 w 35"/>
                <a:gd name="T85" fmla="*/ 1 h 42"/>
                <a:gd name="T86" fmla="*/ 32 w 35"/>
                <a:gd name="T87" fmla="*/ 2 h 42"/>
                <a:gd name="T88" fmla="*/ 32 w 35"/>
                <a:gd name="T89" fmla="*/ 8 h 42"/>
                <a:gd name="T90" fmla="*/ 23 w 35"/>
                <a:gd name="T91" fmla="*/ 6 h 42"/>
                <a:gd name="T92" fmla="*/ 26 w 35"/>
                <a:gd name="T93" fmla="*/ 10 h 42"/>
                <a:gd name="T94" fmla="*/ 31 w 35"/>
                <a:gd name="T95" fmla="*/ 1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 h="42">
                  <a:moveTo>
                    <a:pt x="30" y="20"/>
                  </a:moveTo>
                  <a:cubicBezTo>
                    <a:pt x="30" y="20"/>
                    <a:pt x="30" y="21"/>
                    <a:pt x="30" y="21"/>
                  </a:cubicBezTo>
                  <a:cubicBezTo>
                    <a:pt x="30" y="23"/>
                    <a:pt x="30" y="23"/>
                    <a:pt x="30" y="23"/>
                  </a:cubicBezTo>
                  <a:cubicBezTo>
                    <a:pt x="31" y="24"/>
                    <a:pt x="31" y="25"/>
                    <a:pt x="32" y="25"/>
                  </a:cubicBezTo>
                  <a:cubicBezTo>
                    <a:pt x="32" y="25"/>
                    <a:pt x="33" y="25"/>
                    <a:pt x="33" y="24"/>
                  </a:cubicBezTo>
                  <a:cubicBezTo>
                    <a:pt x="33" y="24"/>
                    <a:pt x="33" y="24"/>
                    <a:pt x="33" y="24"/>
                  </a:cubicBezTo>
                  <a:cubicBezTo>
                    <a:pt x="33" y="24"/>
                    <a:pt x="33" y="24"/>
                    <a:pt x="33" y="24"/>
                  </a:cubicBezTo>
                  <a:cubicBezTo>
                    <a:pt x="33" y="24"/>
                    <a:pt x="34" y="24"/>
                    <a:pt x="34" y="25"/>
                  </a:cubicBezTo>
                  <a:cubicBezTo>
                    <a:pt x="34" y="25"/>
                    <a:pt x="34" y="25"/>
                    <a:pt x="34" y="25"/>
                  </a:cubicBezTo>
                  <a:cubicBezTo>
                    <a:pt x="34" y="25"/>
                    <a:pt x="34" y="26"/>
                    <a:pt x="34" y="27"/>
                  </a:cubicBezTo>
                  <a:cubicBezTo>
                    <a:pt x="34" y="27"/>
                    <a:pt x="34" y="28"/>
                    <a:pt x="34" y="28"/>
                  </a:cubicBezTo>
                  <a:cubicBezTo>
                    <a:pt x="34" y="29"/>
                    <a:pt x="34" y="29"/>
                    <a:pt x="33" y="30"/>
                  </a:cubicBezTo>
                  <a:cubicBezTo>
                    <a:pt x="34" y="30"/>
                    <a:pt x="34" y="31"/>
                    <a:pt x="34" y="32"/>
                  </a:cubicBezTo>
                  <a:cubicBezTo>
                    <a:pt x="34" y="33"/>
                    <a:pt x="34" y="33"/>
                    <a:pt x="33" y="33"/>
                  </a:cubicBezTo>
                  <a:cubicBezTo>
                    <a:pt x="34" y="34"/>
                    <a:pt x="34" y="34"/>
                    <a:pt x="34" y="35"/>
                  </a:cubicBezTo>
                  <a:cubicBezTo>
                    <a:pt x="34" y="35"/>
                    <a:pt x="34" y="35"/>
                    <a:pt x="33" y="36"/>
                  </a:cubicBezTo>
                  <a:cubicBezTo>
                    <a:pt x="33" y="37"/>
                    <a:pt x="33" y="37"/>
                    <a:pt x="33" y="38"/>
                  </a:cubicBezTo>
                  <a:cubicBezTo>
                    <a:pt x="33" y="38"/>
                    <a:pt x="33" y="38"/>
                    <a:pt x="33" y="38"/>
                  </a:cubicBezTo>
                  <a:cubicBezTo>
                    <a:pt x="33" y="38"/>
                    <a:pt x="33" y="38"/>
                    <a:pt x="33" y="38"/>
                  </a:cubicBezTo>
                  <a:cubicBezTo>
                    <a:pt x="33" y="38"/>
                    <a:pt x="33" y="38"/>
                    <a:pt x="33" y="38"/>
                  </a:cubicBezTo>
                  <a:cubicBezTo>
                    <a:pt x="33" y="37"/>
                    <a:pt x="32" y="37"/>
                    <a:pt x="32" y="37"/>
                  </a:cubicBezTo>
                  <a:cubicBezTo>
                    <a:pt x="32" y="37"/>
                    <a:pt x="32" y="37"/>
                    <a:pt x="32" y="38"/>
                  </a:cubicBezTo>
                  <a:cubicBezTo>
                    <a:pt x="31" y="39"/>
                    <a:pt x="31" y="39"/>
                    <a:pt x="31" y="40"/>
                  </a:cubicBezTo>
                  <a:cubicBezTo>
                    <a:pt x="30" y="40"/>
                    <a:pt x="30" y="40"/>
                    <a:pt x="30" y="41"/>
                  </a:cubicBezTo>
                  <a:cubicBezTo>
                    <a:pt x="30" y="41"/>
                    <a:pt x="30" y="41"/>
                    <a:pt x="30" y="41"/>
                  </a:cubicBezTo>
                  <a:cubicBezTo>
                    <a:pt x="30" y="42"/>
                    <a:pt x="30" y="42"/>
                    <a:pt x="30" y="42"/>
                  </a:cubicBezTo>
                  <a:cubicBezTo>
                    <a:pt x="30" y="42"/>
                    <a:pt x="30" y="42"/>
                    <a:pt x="30" y="42"/>
                  </a:cubicBezTo>
                  <a:cubicBezTo>
                    <a:pt x="29" y="42"/>
                    <a:pt x="28" y="40"/>
                    <a:pt x="28" y="38"/>
                  </a:cubicBezTo>
                  <a:cubicBezTo>
                    <a:pt x="28" y="37"/>
                    <a:pt x="27" y="37"/>
                    <a:pt x="27" y="37"/>
                  </a:cubicBezTo>
                  <a:cubicBezTo>
                    <a:pt x="27" y="37"/>
                    <a:pt x="26" y="37"/>
                    <a:pt x="26" y="38"/>
                  </a:cubicBezTo>
                  <a:cubicBezTo>
                    <a:pt x="26" y="38"/>
                    <a:pt x="26" y="38"/>
                    <a:pt x="26" y="38"/>
                  </a:cubicBezTo>
                  <a:cubicBezTo>
                    <a:pt x="26" y="38"/>
                    <a:pt x="26" y="38"/>
                    <a:pt x="26" y="38"/>
                  </a:cubicBezTo>
                  <a:cubicBezTo>
                    <a:pt x="26" y="38"/>
                    <a:pt x="25" y="38"/>
                    <a:pt x="25" y="37"/>
                  </a:cubicBezTo>
                  <a:cubicBezTo>
                    <a:pt x="25" y="37"/>
                    <a:pt x="25" y="36"/>
                    <a:pt x="25" y="35"/>
                  </a:cubicBezTo>
                  <a:cubicBezTo>
                    <a:pt x="25" y="34"/>
                    <a:pt x="26" y="34"/>
                    <a:pt x="28" y="32"/>
                  </a:cubicBezTo>
                  <a:cubicBezTo>
                    <a:pt x="29" y="32"/>
                    <a:pt x="29" y="31"/>
                    <a:pt x="29" y="30"/>
                  </a:cubicBezTo>
                  <a:cubicBezTo>
                    <a:pt x="29" y="29"/>
                    <a:pt x="29" y="28"/>
                    <a:pt x="28" y="27"/>
                  </a:cubicBezTo>
                  <a:cubicBezTo>
                    <a:pt x="27" y="27"/>
                    <a:pt x="27" y="26"/>
                    <a:pt x="27" y="26"/>
                  </a:cubicBezTo>
                  <a:cubicBezTo>
                    <a:pt x="26" y="26"/>
                    <a:pt x="26" y="27"/>
                    <a:pt x="26" y="27"/>
                  </a:cubicBezTo>
                  <a:cubicBezTo>
                    <a:pt x="26" y="27"/>
                    <a:pt x="26" y="27"/>
                    <a:pt x="27" y="28"/>
                  </a:cubicBezTo>
                  <a:cubicBezTo>
                    <a:pt x="27" y="28"/>
                    <a:pt x="27" y="28"/>
                    <a:pt x="27" y="28"/>
                  </a:cubicBezTo>
                  <a:cubicBezTo>
                    <a:pt x="27" y="28"/>
                    <a:pt x="27" y="29"/>
                    <a:pt x="27" y="29"/>
                  </a:cubicBezTo>
                  <a:cubicBezTo>
                    <a:pt x="26" y="30"/>
                    <a:pt x="26" y="30"/>
                    <a:pt x="26" y="31"/>
                  </a:cubicBezTo>
                  <a:cubicBezTo>
                    <a:pt x="26" y="32"/>
                    <a:pt x="25" y="32"/>
                    <a:pt x="24" y="33"/>
                  </a:cubicBezTo>
                  <a:cubicBezTo>
                    <a:pt x="24" y="33"/>
                    <a:pt x="24" y="34"/>
                    <a:pt x="23" y="34"/>
                  </a:cubicBezTo>
                  <a:cubicBezTo>
                    <a:pt x="23" y="35"/>
                    <a:pt x="23" y="35"/>
                    <a:pt x="23" y="35"/>
                  </a:cubicBezTo>
                  <a:cubicBezTo>
                    <a:pt x="22" y="35"/>
                    <a:pt x="22" y="36"/>
                    <a:pt x="22" y="36"/>
                  </a:cubicBezTo>
                  <a:cubicBezTo>
                    <a:pt x="22" y="37"/>
                    <a:pt x="22" y="37"/>
                    <a:pt x="22" y="37"/>
                  </a:cubicBezTo>
                  <a:cubicBezTo>
                    <a:pt x="22" y="37"/>
                    <a:pt x="21" y="36"/>
                    <a:pt x="20" y="36"/>
                  </a:cubicBezTo>
                  <a:cubicBezTo>
                    <a:pt x="20" y="35"/>
                    <a:pt x="20" y="35"/>
                    <a:pt x="20" y="34"/>
                  </a:cubicBezTo>
                  <a:cubicBezTo>
                    <a:pt x="20" y="35"/>
                    <a:pt x="20" y="35"/>
                    <a:pt x="19" y="35"/>
                  </a:cubicBezTo>
                  <a:cubicBezTo>
                    <a:pt x="18" y="35"/>
                    <a:pt x="18" y="35"/>
                    <a:pt x="18" y="35"/>
                  </a:cubicBezTo>
                  <a:cubicBezTo>
                    <a:pt x="17" y="35"/>
                    <a:pt x="17" y="35"/>
                    <a:pt x="17" y="35"/>
                  </a:cubicBezTo>
                  <a:cubicBezTo>
                    <a:pt x="17" y="35"/>
                    <a:pt x="17" y="35"/>
                    <a:pt x="17" y="35"/>
                  </a:cubicBezTo>
                  <a:cubicBezTo>
                    <a:pt x="17" y="34"/>
                    <a:pt x="17" y="34"/>
                    <a:pt x="17" y="34"/>
                  </a:cubicBezTo>
                  <a:cubicBezTo>
                    <a:pt x="17" y="33"/>
                    <a:pt x="17" y="32"/>
                    <a:pt x="18" y="31"/>
                  </a:cubicBezTo>
                  <a:cubicBezTo>
                    <a:pt x="17" y="31"/>
                    <a:pt x="17" y="30"/>
                    <a:pt x="16" y="30"/>
                  </a:cubicBezTo>
                  <a:cubicBezTo>
                    <a:pt x="16" y="30"/>
                    <a:pt x="16" y="30"/>
                    <a:pt x="16" y="30"/>
                  </a:cubicBezTo>
                  <a:cubicBezTo>
                    <a:pt x="16" y="30"/>
                    <a:pt x="16" y="30"/>
                    <a:pt x="16" y="30"/>
                  </a:cubicBezTo>
                  <a:cubicBezTo>
                    <a:pt x="17" y="29"/>
                    <a:pt x="17" y="29"/>
                    <a:pt x="17" y="29"/>
                  </a:cubicBezTo>
                  <a:cubicBezTo>
                    <a:pt x="17" y="29"/>
                    <a:pt x="18" y="28"/>
                    <a:pt x="19" y="28"/>
                  </a:cubicBezTo>
                  <a:cubicBezTo>
                    <a:pt x="19" y="28"/>
                    <a:pt x="20" y="28"/>
                    <a:pt x="21" y="29"/>
                  </a:cubicBezTo>
                  <a:cubicBezTo>
                    <a:pt x="21" y="29"/>
                    <a:pt x="21" y="29"/>
                    <a:pt x="22" y="29"/>
                  </a:cubicBezTo>
                  <a:cubicBezTo>
                    <a:pt x="22" y="29"/>
                    <a:pt x="22" y="29"/>
                    <a:pt x="22" y="28"/>
                  </a:cubicBezTo>
                  <a:cubicBezTo>
                    <a:pt x="22" y="28"/>
                    <a:pt x="22" y="27"/>
                    <a:pt x="21" y="25"/>
                  </a:cubicBezTo>
                  <a:cubicBezTo>
                    <a:pt x="21" y="24"/>
                    <a:pt x="21" y="23"/>
                    <a:pt x="21" y="23"/>
                  </a:cubicBezTo>
                  <a:cubicBezTo>
                    <a:pt x="21" y="22"/>
                    <a:pt x="21" y="20"/>
                    <a:pt x="22" y="20"/>
                  </a:cubicBezTo>
                  <a:cubicBezTo>
                    <a:pt x="22" y="20"/>
                    <a:pt x="21" y="20"/>
                    <a:pt x="21" y="20"/>
                  </a:cubicBezTo>
                  <a:cubicBezTo>
                    <a:pt x="21" y="20"/>
                    <a:pt x="20" y="20"/>
                    <a:pt x="20" y="20"/>
                  </a:cubicBezTo>
                  <a:cubicBezTo>
                    <a:pt x="20" y="20"/>
                    <a:pt x="19" y="21"/>
                    <a:pt x="19" y="21"/>
                  </a:cubicBezTo>
                  <a:cubicBezTo>
                    <a:pt x="19" y="21"/>
                    <a:pt x="19" y="21"/>
                    <a:pt x="20" y="21"/>
                  </a:cubicBezTo>
                  <a:cubicBezTo>
                    <a:pt x="20" y="21"/>
                    <a:pt x="20" y="21"/>
                    <a:pt x="20" y="22"/>
                  </a:cubicBezTo>
                  <a:cubicBezTo>
                    <a:pt x="20" y="23"/>
                    <a:pt x="19" y="24"/>
                    <a:pt x="18" y="24"/>
                  </a:cubicBezTo>
                  <a:cubicBezTo>
                    <a:pt x="18" y="26"/>
                    <a:pt x="17" y="26"/>
                    <a:pt x="16" y="27"/>
                  </a:cubicBezTo>
                  <a:cubicBezTo>
                    <a:pt x="16" y="27"/>
                    <a:pt x="16" y="28"/>
                    <a:pt x="16" y="28"/>
                  </a:cubicBezTo>
                  <a:cubicBezTo>
                    <a:pt x="15" y="30"/>
                    <a:pt x="14" y="30"/>
                    <a:pt x="14" y="31"/>
                  </a:cubicBezTo>
                  <a:cubicBezTo>
                    <a:pt x="14" y="31"/>
                    <a:pt x="14" y="31"/>
                    <a:pt x="14" y="31"/>
                  </a:cubicBezTo>
                  <a:cubicBezTo>
                    <a:pt x="14" y="31"/>
                    <a:pt x="14" y="31"/>
                    <a:pt x="13" y="31"/>
                  </a:cubicBezTo>
                  <a:cubicBezTo>
                    <a:pt x="13" y="30"/>
                    <a:pt x="13" y="30"/>
                    <a:pt x="13" y="30"/>
                  </a:cubicBezTo>
                  <a:cubicBezTo>
                    <a:pt x="13" y="30"/>
                    <a:pt x="12" y="30"/>
                    <a:pt x="12" y="29"/>
                  </a:cubicBezTo>
                  <a:cubicBezTo>
                    <a:pt x="12" y="29"/>
                    <a:pt x="12" y="29"/>
                    <a:pt x="12" y="29"/>
                  </a:cubicBezTo>
                  <a:cubicBezTo>
                    <a:pt x="11" y="29"/>
                    <a:pt x="11" y="29"/>
                    <a:pt x="11" y="29"/>
                  </a:cubicBezTo>
                  <a:cubicBezTo>
                    <a:pt x="11" y="29"/>
                    <a:pt x="11" y="29"/>
                    <a:pt x="11" y="29"/>
                  </a:cubicBezTo>
                  <a:cubicBezTo>
                    <a:pt x="10" y="29"/>
                    <a:pt x="9" y="29"/>
                    <a:pt x="9" y="29"/>
                  </a:cubicBezTo>
                  <a:cubicBezTo>
                    <a:pt x="9" y="30"/>
                    <a:pt x="9" y="30"/>
                    <a:pt x="9" y="30"/>
                  </a:cubicBezTo>
                  <a:cubicBezTo>
                    <a:pt x="8" y="30"/>
                    <a:pt x="8" y="29"/>
                    <a:pt x="8" y="29"/>
                  </a:cubicBezTo>
                  <a:cubicBezTo>
                    <a:pt x="8" y="27"/>
                    <a:pt x="9" y="26"/>
                    <a:pt x="9" y="25"/>
                  </a:cubicBezTo>
                  <a:cubicBezTo>
                    <a:pt x="9" y="25"/>
                    <a:pt x="9" y="25"/>
                    <a:pt x="9" y="25"/>
                  </a:cubicBezTo>
                  <a:cubicBezTo>
                    <a:pt x="9" y="24"/>
                    <a:pt x="9" y="24"/>
                    <a:pt x="9" y="24"/>
                  </a:cubicBezTo>
                  <a:cubicBezTo>
                    <a:pt x="8" y="24"/>
                    <a:pt x="8" y="24"/>
                    <a:pt x="8" y="24"/>
                  </a:cubicBezTo>
                  <a:cubicBezTo>
                    <a:pt x="8" y="24"/>
                    <a:pt x="8" y="24"/>
                    <a:pt x="8" y="24"/>
                  </a:cubicBezTo>
                  <a:cubicBezTo>
                    <a:pt x="8" y="24"/>
                    <a:pt x="8" y="23"/>
                    <a:pt x="9" y="23"/>
                  </a:cubicBezTo>
                  <a:cubicBezTo>
                    <a:pt x="10" y="22"/>
                    <a:pt x="10" y="22"/>
                    <a:pt x="11" y="22"/>
                  </a:cubicBezTo>
                  <a:cubicBezTo>
                    <a:pt x="11" y="22"/>
                    <a:pt x="12" y="22"/>
                    <a:pt x="12" y="23"/>
                  </a:cubicBezTo>
                  <a:cubicBezTo>
                    <a:pt x="13" y="23"/>
                    <a:pt x="13" y="24"/>
                    <a:pt x="13" y="24"/>
                  </a:cubicBezTo>
                  <a:cubicBezTo>
                    <a:pt x="13" y="24"/>
                    <a:pt x="14" y="23"/>
                    <a:pt x="14" y="23"/>
                  </a:cubicBezTo>
                  <a:cubicBezTo>
                    <a:pt x="14" y="23"/>
                    <a:pt x="14" y="23"/>
                    <a:pt x="14" y="23"/>
                  </a:cubicBezTo>
                  <a:cubicBezTo>
                    <a:pt x="14" y="22"/>
                    <a:pt x="13" y="21"/>
                    <a:pt x="12" y="20"/>
                  </a:cubicBezTo>
                  <a:cubicBezTo>
                    <a:pt x="12" y="20"/>
                    <a:pt x="11" y="20"/>
                    <a:pt x="10" y="20"/>
                  </a:cubicBezTo>
                  <a:cubicBezTo>
                    <a:pt x="9" y="20"/>
                    <a:pt x="8" y="20"/>
                    <a:pt x="8" y="21"/>
                  </a:cubicBezTo>
                  <a:cubicBezTo>
                    <a:pt x="8" y="22"/>
                    <a:pt x="8" y="22"/>
                    <a:pt x="8" y="22"/>
                  </a:cubicBezTo>
                  <a:cubicBezTo>
                    <a:pt x="8" y="22"/>
                    <a:pt x="8" y="22"/>
                    <a:pt x="7" y="22"/>
                  </a:cubicBezTo>
                  <a:cubicBezTo>
                    <a:pt x="7" y="22"/>
                    <a:pt x="7" y="22"/>
                    <a:pt x="6" y="21"/>
                  </a:cubicBezTo>
                  <a:cubicBezTo>
                    <a:pt x="5" y="20"/>
                    <a:pt x="5" y="20"/>
                    <a:pt x="5" y="20"/>
                  </a:cubicBezTo>
                  <a:cubicBezTo>
                    <a:pt x="5" y="20"/>
                    <a:pt x="5" y="19"/>
                    <a:pt x="5" y="19"/>
                  </a:cubicBezTo>
                  <a:cubicBezTo>
                    <a:pt x="5" y="19"/>
                    <a:pt x="5" y="19"/>
                    <a:pt x="5" y="19"/>
                  </a:cubicBezTo>
                  <a:cubicBezTo>
                    <a:pt x="5" y="19"/>
                    <a:pt x="5" y="19"/>
                    <a:pt x="4" y="18"/>
                  </a:cubicBezTo>
                  <a:cubicBezTo>
                    <a:pt x="4" y="18"/>
                    <a:pt x="3" y="17"/>
                    <a:pt x="3" y="16"/>
                  </a:cubicBezTo>
                  <a:cubicBezTo>
                    <a:pt x="3" y="15"/>
                    <a:pt x="3" y="15"/>
                    <a:pt x="3" y="15"/>
                  </a:cubicBezTo>
                  <a:cubicBezTo>
                    <a:pt x="2" y="14"/>
                    <a:pt x="1" y="13"/>
                    <a:pt x="1" y="12"/>
                  </a:cubicBezTo>
                  <a:cubicBezTo>
                    <a:pt x="1" y="12"/>
                    <a:pt x="1" y="11"/>
                    <a:pt x="2" y="11"/>
                  </a:cubicBezTo>
                  <a:cubicBezTo>
                    <a:pt x="1" y="11"/>
                    <a:pt x="1" y="11"/>
                    <a:pt x="1" y="9"/>
                  </a:cubicBezTo>
                  <a:cubicBezTo>
                    <a:pt x="0" y="8"/>
                    <a:pt x="0" y="8"/>
                    <a:pt x="0" y="8"/>
                  </a:cubicBezTo>
                  <a:cubicBezTo>
                    <a:pt x="0" y="7"/>
                    <a:pt x="0" y="7"/>
                    <a:pt x="0" y="7"/>
                  </a:cubicBezTo>
                  <a:cubicBezTo>
                    <a:pt x="0" y="7"/>
                    <a:pt x="0" y="7"/>
                    <a:pt x="0" y="7"/>
                  </a:cubicBezTo>
                  <a:cubicBezTo>
                    <a:pt x="1" y="7"/>
                    <a:pt x="1" y="7"/>
                    <a:pt x="1" y="7"/>
                  </a:cubicBezTo>
                  <a:cubicBezTo>
                    <a:pt x="2" y="7"/>
                    <a:pt x="2" y="7"/>
                    <a:pt x="2" y="7"/>
                  </a:cubicBezTo>
                  <a:cubicBezTo>
                    <a:pt x="2" y="6"/>
                    <a:pt x="2" y="6"/>
                    <a:pt x="2" y="6"/>
                  </a:cubicBezTo>
                  <a:cubicBezTo>
                    <a:pt x="2" y="5"/>
                    <a:pt x="2" y="5"/>
                    <a:pt x="2" y="4"/>
                  </a:cubicBezTo>
                  <a:cubicBezTo>
                    <a:pt x="2" y="4"/>
                    <a:pt x="2" y="4"/>
                    <a:pt x="2" y="4"/>
                  </a:cubicBezTo>
                  <a:cubicBezTo>
                    <a:pt x="2" y="4"/>
                    <a:pt x="2" y="3"/>
                    <a:pt x="2" y="3"/>
                  </a:cubicBezTo>
                  <a:cubicBezTo>
                    <a:pt x="2" y="3"/>
                    <a:pt x="2" y="3"/>
                    <a:pt x="2" y="3"/>
                  </a:cubicBezTo>
                  <a:cubicBezTo>
                    <a:pt x="2" y="2"/>
                    <a:pt x="2" y="2"/>
                    <a:pt x="2" y="2"/>
                  </a:cubicBezTo>
                  <a:cubicBezTo>
                    <a:pt x="2" y="2"/>
                    <a:pt x="2" y="2"/>
                    <a:pt x="2" y="2"/>
                  </a:cubicBezTo>
                  <a:cubicBezTo>
                    <a:pt x="2" y="2"/>
                    <a:pt x="2" y="2"/>
                    <a:pt x="2" y="2"/>
                  </a:cubicBezTo>
                  <a:cubicBezTo>
                    <a:pt x="3" y="2"/>
                    <a:pt x="4" y="3"/>
                    <a:pt x="4" y="3"/>
                  </a:cubicBezTo>
                  <a:cubicBezTo>
                    <a:pt x="5" y="4"/>
                    <a:pt x="6" y="5"/>
                    <a:pt x="6" y="6"/>
                  </a:cubicBezTo>
                  <a:cubicBezTo>
                    <a:pt x="6" y="7"/>
                    <a:pt x="6" y="7"/>
                    <a:pt x="6" y="7"/>
                  </a:cubicBezTo>
                  <a:cubicBezTo>
                    <a:pt x="6" y="7"/>
                    <a:pt x="6" y="7"/>
                    <a:pt x="6" y="7"/>
                  </a:cubicBezTo>
                  <a:cubicBezTo>
                    <a:pt x="6" y="7"/>
                    <a:pt x="6" y="7"/>
                    <a:pt x="6" y="8"/>
                  </a:cubicBezTo>
                  <a:cubicBezTo>
                    <a:pt x="7" y="8"/>
                    <a:pt x="7" y="8"/>
                    <a:pt x="7" y="8"/>
                  </a:cubicBezTo>
                  <a:cubicBezTo>
                    <a:pt x="7" y="9"/>
                    <a:pt x="7" y="9"/>
                    <a:pt x="7" y="10"/>
                  </a:cubicBezTo>
                  <a:cubicBezTo>
                    <a:pt x="7" y="10"/>
                    <a:pt x="7" y="10"/>
                    <a:pt x="7" y="11"/>
                  </a:cubicBezTo>
                  <a:cubicBezTo>
                    <a:pt x="6" y="11"/>
                    <a:pt x="6" y="12"/>
                    <a:pt x="6" y="12"/>
                  </a:cubicBezTo>
                  <a:cubicBezTo>
                    <a:pt x="6" y="13"/>
                    <a:pt x="6" y="14"/>
                    <a:pt x="7" y="14"/>
                  </a:cubicBezTo>
                  <a:cubicBezTo>
                    <a:pt x="7" y="15"/>
                    <a:pt x="7" y="16"/>
                    <a:pt x="8" y="16"/>
                  </a:cubicBezTo>
                  <a:cubicBezTo>
                    <a:pt x="9" y="16"/>
                    <a:pt x="9" y="15"/>
                    <a:pt x="9" y="13"/>
                  </a:cubicBezTo>
                  <a:cubicBezTo>
                    <a:pt x="9" y="12"/>
                    <a:pt x="9" y="11"/>
                    <a:pt x="9" y="10"/>
                  </a:cubicBezTo>
                  <a:cubicBezTo>
                    <a:pt x="9" y="10"/>
                    <a:pt x="9" y="10"/>
                    <a:pt x="9" y="10"/>
                  </a:cubicBezTo>
                  <a:cubicBezTo>
                    <a:pt x="9" y="10"/>
                    <a:pt x="9" y="10"/>
                    <a:pt x="9" y="9"/>
                  </a:cubicBezTo>
                  <a:cubicBezTo>
                    <a:pt x="8" y="8"/>
                    <a:pt x="8" y="8"/>
                    <a:pt x="8" y="8"/>
                  </a:cubicBezTo>
                  <a:cubicBezTo>
                    <a:pt x="7" y="7"/>
                    <a:pt x="7" y="6"/>
                    <a:pt x="7" y="6"/>
                  </a:cubicBezTo>
                  <a:cubicBezTo>
                    <a:pt x="7" y="5"/>
                    <a:pt x="7" y="4"/>
                    <a:pt x="8" y="4"/>
                  </a:cubicBezTo>
                  <a:cubicBezTo>
                    <a:pt x="9" y="4"/>
                    <a:pt x="9" y="4"/>
                    <a:pt x="9" y="4"/>
                  </a:cubicBezTo>
                  <a:cubicBezTo>
                    <a:pt x="9" y="4"/>
                    <a:pt x="9" y="4"/>
                    <a:pt x="9" y="4"/>
                  </a:cubicBezTo>
                  <a:cubicBezTo>
                    <a:pt x="9" y="4"/>
                    <a:pt x="9" y="3"/>
                    <a:pt x="9" y="3"/>
                  </a:cubicBezTo>
                  <a:cubicBezTo>
                    <a:pt x="9" y="2"/>
                    <a:pt x="9" y="2"/>
                    <a:pt x="10" y="2"/>
                  </a:cubicBezTo>
                  <a:cubicBezTo>
                    <a:pt x="10" y="2"/>
                    <a:pt x="10" y="2"/>
                    <a:pt x="10" y="2"/>
                  </a:cubicBezTo>
                  <a:cubicBezTo>
                    <a:pt x="10" y="2"/>
                    <a:pt x="10" y="2"/>
                    <a:pt x="10" y="2"/>
                  </a:cubicBezTo>
                  <a:cubicBezTo>
                    <a:pt x="11" y="2"/>
                    <a:pt x="11" y="2"/>
                    <a:pt x="11" y="2"/>
                  </a:cubicBezTo>
                  <a:cubicBezTo>
                    <a:pt x="11" y="2"/>
                    <a:pt x="11" y="1"/>
                    <a:pt x="12" y="1"/>
                  </a:cubicBezTo>
                  <a:cubicBezTo>
                    <a:pt x="12" y="0"/>
                    <a:pt x="13" y="0"/>
                    <a:pt x="13" y="0"/>
                  </a:cubicBezTo>
                  <a:cubicBezTo>
                    <a:pt x="13" y="0"/>
                    <a:pt x="13" y="0"/>
                    <a:pt x="13" y="0"/>
                  </a:cubicBezTo>
                  <a:cubicBezTo>
                    <a:pt x="14" y="1"/>
                    <a:pt x="14" y="1"/>
                    <a:pt x="14" y="1"/>
                  </a:cubicBezTo>
                  <a:cubicBezTo>
                    <a:pt x="14" y="1"/>
                    <a:pt x="14" y="1"/>
                    <a:pt x="14" y="2"/>
                  </a:cubicBezTo>
                  <a:cubicBezTo>
                    <a:pt x="15" y="2"/>
                    <a:pt x="15" y="2"/>
                    <a:pt x="15" y="2"/>
                  </a:cubicBezTo>
                  <a:cubicBezTo>
                    <a:pt x="15" y="2"/>
                    <a:pt x="15" y="2"/>
                    <a:pt x="15" y="2"/>
                  </a:cubicBezTo>
                  <a:cubicBezTo>
                    <a:pt x="15" y="2"/>
                    <a:pt x="15" y="2"/>
                    <a:pt x="16" y="2"/>
                  </a:cubicBezTo>
                  <a:cubicBezTo>
                    <a:pt x="16" y="1"/>
                    <a:pt x="16" y="1"/>
                    <a:pt x="16" y="1"/>
                  </a:cubicBezTo>
                  <a:cubicBezTo>
                    <a:pt x="16" y="1"/>
                    <a:pt x="16" y="1"/>
                    <a:pt x="17" y="1"/>
                  </a:cubicBezTo>
                  <a:cubicBezTo>
                    <a:pt x="17" y="1"/>
                    <a:pt x="17" y="1"/>
                    <a:pt x="17" y="2"/>
                  </a:cubicBezTo>
                  <a:cubicBezTo>
                    <a:pt x="17" y="3"/>
                    <a:pt x="17" y="3"/>
                    <a:pt x="17" y="4"/>
                  </a:cubicBezTo>
                  <a:cubicBezTo>
                    <a:pt x="18" y="4"/>
                    <a:pt x="19" y="5"/>
                    <a:pt x="19" y="6"/>
                  </a:cubicBezTo>
                  <a:cubicBezTo>
                    <a:pt x="19" y="7"/>
                    <a:pt x="18" y="8"/>
                    <a:pt x="17" y="9"/>
                  </a:cubicBezTo>
                  <a:cubicBezTo>
                    <a:pt x="17" y="10"/>
                    <a:pt x="17" y="10"/>
                    <a:pt x="17" y="10"/>
                  </a:cubicBezTo>
                  <a:cubicBezTo>
                    <a:pt x="17" y="13"/>
                    <a:pt x="18" y="14"/>
                    <a:pt x="22" y="15"/>
                  </a:cubicBezTo>
                  <a:cubicBezTo>
                    <a:pt x="24" y="15"/>
                    <a:pt x="25" y="15"/>
                    <a:pt x="27" y="16"/>
                  </a:cubicBezTo>
                  <a:cubicBezTo>
                    <a:pt x="29" y="16"/>
                    <a:pt x="30" y="16"/>
                    <a:pt x="30" y="16"/>
                  </a:cubicBezTo>
                  <a:cubicBezTo>
                    <a:pt x="31" y="16"/>
                    <a:pt x="31" y="16"/>
                    <a:pt x="31" y="16"/>
                  </a:cubicBezTo>
                  <a:cubicBezTo>
                    <a:pt x="31" y="15"/>
                    <a:pt x="31" y="15"/>
                    <a:pt x="28" y="14"/>
                  </a:cubicBezTo>
                  <a:cubicBezTo>
                    <a:pt x="22" y="13"/>
                    <a:pt x="19" y="11"/>
                    <a:pt x="19" y="7"/>
                  </a:cubicBezTo>
                  <a:cubicBezTo>
                    <a:pt x="19" y="4"/>
                    <a:pt x="21" y="1"/>
                    <a:pt x="24" y="1"/>
                  </a:cubicBezTo>
                  <a:cubicBezTo>
                    <a:pt x="26" y="1"/>
                    <a:pt x="27" y="2"/>
                    <a:pt x="29" y="3"/>
                  </a:cubicBezTo>
                  <a:cubicBezTo>
                    <a:pt x="31" y="4"/>
                    <a:pt x="31" y="4"/>
                    <a:pt x="31" y="4"/>
                  </a:cubicBezTo>
                  <a:cubicBezTo>
                    <a:pt x="32" y="4"/>
                    <a:pt x="32" y="4"/>
                    <a:pt x="32" y="3"/>
                  </a:cubicBezTo>
                  <a:cubicBezTo>
                    <a:pt x="32" y="3"/>
                    <a:pt x="32" y="2"/>
                    <a:pt x="32" y="2"/>
                  </a:cubicBezTo>
                  <a:cubicBezTo>
                    <a:pt x="33" y="2"/>
                    <a:pt x="33" y="3"/>
                    <a:pt x="33" y="3"/>
                  </a:cubicBezTo>
                  <a:cubicBezTo>
                    <a:pt x="34" y="4"/>
                    <a:pt x="34" y="4"/>
                    <a:pt x="34" y="5"/>
                  </a:cubicBezTo>
                  <a:cubicBezTo>
                    <a:pt x="34" y="6"/>
                    <a:pt x="34" y="7"/>
                    <a:pt x="32" y="7"/>
                  </a:cubicBezTo>
                  <a:cubicBezTo>
                    <a:pt x="32" y="8"/>
                    <a:pt x="32" y="8"/>
                    <a:pt x="32" y="8"/>
                  </a:cubicBezTo>
                  <a:cubicBezTo>
                    <a:pt x="31" y="9"/>
                    <a:pt x="31" y="9"/>
                    <a:pt x="30" y="9"/>
                  </a:cubicBezTo>
                  <a:cubicBezTo>
                    <a:pt x="29" y="9"/>
                    <a:pt x="27" y="8"/>
                    <a:pt x="26" y="8"/>
                  </a:cubicBezTo>
                  <a:cubicBezTo>
                    <a:pt x="25" y="7"/>
                    <a:pt x="25" y="7"/>
                    <a:pt x="25" y="7"/>
                  </a:cubicBezTo>
                  <a:cubicBezTo>
                    <a:pt x="24" y="6"/>
                    <a:pt x="24" y="6"/>
                    <a:pt x="23" y="6"/>
                  </a:cubicBezTo>
                  <a:cubicBezTo>
                    <a:pt x="22" y="6"/>
                    <a:pt x="22" y="6"/>
                    <a:pt x="22" y="7"/>
                  </a:cubicBezTo>
                  <a:cubicBezTo>
                    <a:pt x="22" y="8"/>
                    <a:pt x="22" y="8"/>
                    <a:pt x="23" y="9"/>
                  </a:cubicBezTo>
                  <a:cubicBezTo>
                    <a:pt x="25" y="9"/>
                    <a:pt x="25" y="9"/>
                    <a:pt x="25" y="9"/>
                  </a:cubicBezTo>
                  <a:cubicBezTo>
                    <a:pt x="25" y="9"/>
                    <a:pt x="26" y="9"/>
                    <a:pt x="26" y="10"/>
                  </a:cubicBezTo>
                  <a:cubicBezTo>
                    <a:pt x="27" y="10"/>
                    <a:pt x="27" y="10"/>
                    <a:pt x="27" y="10"/>
                  </a:cubicBezTo>
                  <a:cubicBezTo>
                    <a:pt x="28" y="10"/>
                    <a:pt x="29" y="10"/>
                    <a:pt x="30" y="10"/>
                  </a:cubicBezTo>
                  <a:cubicBezTo>
                    <a:pt x="30" y="10"/>
                    <a:pt x="30" y="10"/>
                    <a:pt x="30" y="11"/>
                  </a:cubicBezTo>
                  <a:cubicBezTo>
                    <a:pt x="31" y="11"/>
                    <a:pt x="31" y="11"/>
                    <a:pt x="31" y="11"/>
                  </a:cubicBezTo>
                  <a:cubicBezTo>
                    <a:pt x="33" y="11"/>
                    <a:pt x="35" y="13"/>
                    <a:pt x="35" y="16"/>
                  </a:cubicBezTo>
                  <a:cubicBezTo>
                    <a:pt x="35" y="18"/>
                    <a:pt x="33" y="20"/>
                    <a:pt x="31" y="20"/>
                  </a:cubicBezTo>
                  <a:lnTo>
                    <a:pt x="30" y="20"/>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32" name="Freeform 85">
              <a:extLst>
                <a:ext uri="{FF2B5EF4-FFF2-40B4-BE49-F238E27FC236}">
                  <a16:creationId xmlns:a16="http://schemas.microsoft.com/office/drawing/2014/main" id="{853D6790-1C7C-4EA8-B234-F0D9ADE096F0}"/>
                </a:ext>
              </a:extLst>
            </p:cNvPr>
            <p:cNvSpPr>
              <a:spLocks/>
            </p:cNvSpPr>
            <p:nvPr userDrawn="1"/>
          </p:nvSpPr>
          <p:spPr bwMode="auto">
            <a:xfrm>
              <a:off x="230" y="243"/>
              <a:ext cx="54" cy="82"/>
            </a:xfrm>
            <a:custGeom>
              <a:avLst/>
              <a:gdLst>
                <a:gd name="T0" fmla="*/ 23 w 26"/>
                <a:gd name="T1" fmla="*/ 35 h 39"/>
                <a:gd name="T2" fmla="*/ 24 w 26"/>
                <a:gd name="T3" fmla="*/ 35 h 39"/>
                <a:gd name="T4" fmla="*/ 23 w 26"/>
                <a:gd name="T5" fmla="*/ 31 h 39"/>
                <a:gd name="T6" fmla="*/ 23 w 26"/>
                <a:gd name="T7" fmla="*/ 28 h 39"/>
                <a:gd name="T8" fmla="*/ 25 w 26"/>
                <a:gd name="T9" fmla="*/ 27 h 39"/>
                <a:gd name="T10" fmla="*/ 21 w 26"/>
                <a:gd name="T11" fmla="*/ 21 h 39"/>
                <a:gd name="T12" fmla="*/ 23 w 26"/>
                <a:gd name="T13" fmla="*/ 17 h 39"/>
                <a:gd name="T14" fmla="*/ 23 w 26"/>
                <a:gd name="T15" fmla="*/ 11 h 39"/>
                <a:gd name="T16" fmla="*/ 23 w 26"/>
                <a:gd name="T17" fmla="*/ 12 h 39"/>
                <a:gd name="T18" fmla="*/ 20 w 26"/>
                <a:gd name="T19" fmla="*/ 11 h 39"/>
                <a:gd name="T20" fmla="*/ 16 w 26"/>
                <a:gd name="T21" fmla="*/ 9 h 39"/>
                <a:gd name="T22" fmla="*/ 16 w 26"/>
                <a:gd name="T23" fmla="*/ 10 h 39"/>
                <a:gd name="T24" fmla="*/ 19 w 26"/>
                <a:gd name="T25" fmla="*/ 6 h 39"/>
                <a:gd name="T26" fmla="*/ 21 w 26"/>
                <a:gd name="T27" fmla="*/ 5 h 39"/>
                <a:gd name="T28" fmla="*/ 17 w 26"/>
                <a:gd name="T29" fmla="*/ 3 h 39"/>
                <a:gd name="T30" fmla="*/ 25 w 26"/>
                <a:gd name="T31" fmla="*/ 3 h 39"/>
                <a:gd name="T32" fmla="*/ 24 w 26"/>
                <a:gd name="T33" fmla="*/ 4 h 39"/>
                <a:gd name="T34" fmla="*/ 12 w 26"/>
                <a:gd name="T35" fmla="*/ 6 h 39"/>
                <a:gd name="T36" fmla="*/ 18 w 26"/>
                <a:gd name="T37" fmla="*/ 15 h 39"/>
                <a:gd name="T38" fmla="*/ 7 w 26"/>
                <a:gd name="T39" fmla="*/ 17 h 39"/>
                <a:gd name="T40" fmla="*/ 3 w 26"/>
                <a:gd name="T41" fmla="*/ 14 h 39"/>
                <a:gd name="T42" fmla="*/ 5 w 26"/>
                <a:gd name="T43" fmla="*/ 15 h 39"/>
                <a:gd name="T44" fmla="*/ 7 w 26"/>
                <a:gd name="T45" fmla="*/ 16 h 39"/>
                <a:gd name="T46" fmla="*/ 8 w 26"/>
                <a:gd name="T47" fmla="*/ 14 h 39"/>
                <a:gd name="T48" fmla="*/ 9 w 26"/>
                <a:gd name="T49" fmla="*/ 14 h 39"/>
                <a:gd name="T50" fmla="*/ 7 w 26"/>
                <a:gd name="T51" fmla="*/ 12 h 39"/>
                <a:gd name="T52" fmla="*/ 8 w 26"/>
                <a:gd name="T53" fmla="*/ 10 h 39"/>
                <a:gd name="T54" fmla="*/ 9 w 26"/>
                <a:gd name="T55" fmla="*/ 6 h 39"/>
                <a:gd name="T56" fmla="*/ 10 w 26"/>
                <a:gd name="T57" fmla="*/ 6 h 39"/>
                <a:gd name="T58" fmla="*/ 8 w 26"/>
                <a:gd name="T59" fmla="*/ 3 h 39"/>
                <a:gd name="T60" fmla="*/ 8 w 26"/>
                <a:gd name="T61" fmla="*/ 1 h 39"/>
                <a:gd name="T62" fmla="*/ 6 w 26"/>
                <a:gd name="T63" fmla="*/ 2 h 39"/>
                <a:gd name="T64" fmla="*/ 4 w 26"/>
                <a:gd name="T65" fmla="*/ 1 h 39"/>
                <a:gd name="T66" fmla="*/ 2 w 26"/>
                <a:gd name="T67" fmla="*/ 2 h 39"/>
                <a:gd name="T68" fmla="*/ 2 w 26"/>
                <a:gd name="T69" fmla="*/ 4 h 39"/>
                <a:gd name="T70" fmla="*/ 0 w 26"/>
                <a:gd name="T71" fmla="*/ 5 h 39"/>
                <a:gd name="T72" fmla="*/ 1 w 26"/>
                <a:gd name="T73" fmla="*/ 6 h 39"/>
                <a:gd name="T74" fmla="*/ 4 w 26"/>
                <a:gd name="T75" fmla="*/ 11 h 39"/>
                <a:gd name="T76" fmla="*/ 2 w 26"/>
                <a:gd name="T77" fmla="*/ 13 h 39"/>
                <a:gd name="T78" fmla="*/ 3 w 26"/>
                <a:gd name="T79" fmla="*/ 25 h 39"/>
                <a:gd name="T80" fmla="*/ 4 w 26"/>
                <a:gd name="T81" fmla="*/ 26 h 39"/>
                <a:gd name="T82" fmla="*/ 5 w 26"/>
                <a:gd name="T83" fmla="*/ 25 h 39"/>
                <a:gd name="T84" fmla="*/ 6 w 26"/>
                <a:gd name="T85" fmla="*/ 28 h 39"/>
                <a:gd name="T86" fmla="*/ 7 w 26"/>
                <a:gd name="T87" fmla="*/ 24 h 39"/>
                <a:gd name="T88" fmla="*/ 9 w 26"/>
                <a:gd name="T89" fmla="*/ 23 h 39"/>
                <a:gd name="T90" fmla="*/ 9 w 26"/>
                <a:gd name="T91" fmla="*/ 22 h 39"/>
                <a:gd name="T92" fmla="*/ 10 w 26"/>
                <a:gd name="T93" fmla="*/ 21 h 39"/>
                <a:gd name="T94" fmla="*/ 10 w 26"/>
                <a:gd name="T95" fmla="*/ 17 h 39"/>
                <a:gd name="T96" fmla="*/ 11 w 26"/>
                <a:gd name="T97" fmla="*/ 18 h 39"/>
                <a:gd name="T98" fmla="*/ 15 w 26"/>
                <a:gd name="T99" fmla="*/ 18 h 39"/>
                <a:gd name="T100" fmla="*/ 20 w 26"/>
                <a:gd name="T101" fmla="*/ 25 h 39"/>
                <a:gd name="T102" fmla="*/ 21 w 26"/>
                <a:gd name="T103" fmla="*/ 3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6" h="39">
                  <a:moveTo>
                    <a:pt x="21" y="39"/>
                  </a:moveTo>
                  <a:cubicBezTo>
                    <a:pt x="22" y="38"/>
                    <a:pt x="22" y="38"/>
                    <a:pt x="22" y="38"/>
                  </a:cubicBezTo>
                  <a:cubicBezTo>
                    <a:pt x="22" y="38"/>
                    <a:pt x="22" y="38"/>
                    <a:pt x="22" y="38"/>
                  </a:cubicBezTo>
                  <a:cubicBezTo>
                    <a:pt x="22" y="38"/>
                    <a:pt x="23" y="37"/>
                    <a:pt x="23" y="36"/>
                  </a:cubicBezTo>
                  <a:cubicBezTo>
                    <a:pt x="23" y="36"/>
                    <a:pt x="23" y="35"/>
                    <a:pt x="23" y="35"/>
                  </a:cubicBezTo>
                  <a:cubicBezTo>
                    <a:pt x="22" y="35"/>
                    <a:pt x="22" y="35"/>
                    <a:pt x="22" y="34"/>
                  </a:cubicBezTo>
                  <a:cubicBezTo>
                    <a:pt x="22" y="34"/>
                    <a:pt x="23" y="34"/>
                    <a:pt x="23" y="34"/>
                  </a:cubicBezTo>
                  <a:cubicBezTo>
                    <a:pt x="23" y="34"/>
                    <a:pt x="23" y="34"/>
                    <a:pt x="23" y="34"/>
                  </a:cubicBezTo>
                  <a:cubicBezTo>
                    <a:pt x="23" y="35"/>
                    <a:pt x="23" y="35"/>
                    <a:pt x="23" y="35"/>
                  </a:cubicBezTo>
                  <a:cubicBezTo>
                    <a:pt x="24" y="35"/>
                    <a:pt x="24" y="35"/>
                    <a:pt x="24" y="35"/>
                  </a:cubicBezTo>
                  <a:cubicBezTo>
                    <a:pt x="24" y="35"/>
                    <a:pt x="24" y="35"/>
                    <a:pt x="24" y="35"/>
                  </a:cubicBezTo>
                  <a:cubicBezTo>
                    <a:pt x="24" y="34"/>
                    <a:pt x="24" y="34"/>
                    <a:pt x="24" y="34"/>
                  </a:cubicBezTo>
                  <a:cubicBezTo>
                    <a:pt x="24" y="33"/>
                    <a:pt x="24" y="33"/>
                    <a:pt x="24" y="32"/>
                  </a:cubicBezTo>
                  <a:cubicBezTo>
                    <a:pt x="23" y="32"/>
                    <a:pt x="23" y="31"/>
                    <a:pt x="23" y="31"/>
                  </a:cubicBezTo>
                  <a:cubicBezTo>
                    <a:pt x="23" y="31"/>
                    <a:pt x="23" y="31"/>
                    <a:pt x="23" y="31"/>
                  </a:cubicBezTo>
                  <a:cubicBezTo>
                    <a:pt x="23" y="31"/>
                    <a:pt x="23" y="31"/>
                    <a:pt x="24" y="31"/>
                  </a:cubicBezTo>
                  <a:cubicBezTo>
                    <a:pt x="24" y="31"/>
                    <a:pt x="24" y="31"/>
                    <a:pt x="24" y="31"/>
                  </a:cubicBezTo>
                  <a:cubicBezTo>
                    <a:pt x="24" y="31"/>
                    <a:pt x="24" y="31"/>
                    <a:pt x="24" y="31"/>
                  </a:cubicBezTo>
                  <a:cubicBezTo>
                    <a:pt x="24" y="30"/>
                    <a:pt x="24" y="29"/>
                    <a:pt x="24" y="29"/>
                  </a:cubicBezTo>
                  <a:cubicBezTo>
                    <a:pt x="24" y="28"/>
                    <a:pt x="23" y="28"/>
                    <a:pt x="23" y="28"/>
                  </a:cubicBezTo>
                  <a:cubicBezTo>
                    <a:pt x="23" y="28"/>
                    <a:pt x="23" y="28"/>
                    <a:pt x="23" y="28"/>
                  </a:cubicBezTo>
                  <a:cubicBezTo>
                    <a:pt x="23" y="28"/>
                    <a:pt x="23" y="28"/>
                    <a:pt x="24" y="28"/>
                  </a:cubicBezTo>
                  <a:cubicBezTo>
                    <a:pt x="24" y="28"/>
                    <a:pt x="24" y="28"/>
                    <a:pt x="24" y="28"/>
                  </a:cubicBezTo>
                  <a:cubicBezTo>
                    <a:pt x="24" y="28"/>
                    <a:pt x="24" y="28"/>
                    <a:pt x="24" y="28"/>
                  </a:cubicBezTo>
                  <a:cubicBezTo>
                    <a:pt x="25" y="28"/>
                    <a:pt x="25" y="28"/>
                    <a:pt x="25" y="27"/>
                  </a:cubicBezTo>
                  <a:cubicBezTo>
                    <a:pt x="25" y="26"/>
                    <a:pt x="25" y="26"/>
                    <a:pt x="25" y="26"/>
                  </a:cubicBezTo>
                  <a:cubicBezTo>
                    <a:pt x="25" y="26"/>
                    <a:pt x="25" y="26"/>
                    <a:pt x="25" y="26"/>
                  </a:cubicBezTo>
                  <a:cubicBezTo>
                    <a:pt x="25" y="25"/>
                    <a:pt x="24" y="25"/>
                    <a:pt x="24" y="25"/>
                  </a:cubicBezTo>
                  <a:cubicBezTo>
                    <a:pt x="24" y="25"/>
                    <a:pt x="24" y="25"/>
                    <a:pt x="24" y="25"/>
                  </a:cubicBezTo>
                  <a:cubicBezTo>
                    <a:pt x="22" y="25"/>
                    <a:pt x="21" y="24"/>
                    <a:pt x="21" y="21"/>
                  </a:cubicBezTo>
                  <a:cubicBezTo>
                    <a:pt x="21" y="19"/>
                    <a:pt x="20" y="17"/>
                    <a:pt x="19" y="17"/>
                  </a:cubicBezTo>
                  <a:cubicBezTo>
                    <a:pt x="18" y="17"/>
                    <a:pt x="18" y="17"/>
                    <a:pt x="18" y="16"/>
                  </a:cubicBezTo>
                  <a:cubicBezTo>
                    <a:pt x="18" y="16"/>
                    <a:pt x="18" y="16"/>
                    <a:pt x="19" y="16"/>
                  </a:cubicBezTo>
                  <a:cubicBezTo>
                    <a:pt x="19" y="16"/>
                    <a:pt x="19" y="16"/>
                    <a:pt x="19" y="16"/>
                  </a:cubicBezTo>
                  <a:cubicBezTo>
                    <a:pt x="21" y="17"/>
                    <a:pt x="22" y="17"/>
                    <a:pt x="23" y="17"/>
                  </a:cubicBezTo>
                  <a:cubicBezTo>
                    <a:pt x="24" y="17"/>
                    <a:pt x="26" y="16"/>
                    <a:pt x="26" y="15"/>
                  </a:cubicBezTo>
                  <a:cubicBezTo>
                    <a:pt x="26" y="13"/>
                    <a:pt x="25" y="12"/>
                    <a:pt x="24" y="11"/>
                  </a:cubicBezTo>
                  <a:cubicBezTo>
                    <a:pt x="24" y="11"/>
                    <a:pt x="24" y="11"/>
                    <a:pt x="23" y="11"/>
                  </a:cubicBezTo>
                  <a:cubicBezTo>
                    <a:pt x="23" y="11"/>
                    <a:pt x="23" y="11"/>
                    <a:pt x="23" y="11"/>
                  </a:cubicBezTo>
                  <a:cubicBezTo>
                    <a:pt x="23" y="11"/>
                    <a:pt x="23" y="11"/>
                    <a:pt x="23" y="11"/>
                  </a:cubicBezTo>
                  <a:cubicBezTo>
                    <a:pt x="23" y="11"/>
                    <a:pt x="23" y="11"/>
                    <a:pt x="23" y="11"/>
                  </a:cubicBezTo>
                  <a:cubicBezTo>
                    <a:pt x="23" y="12"/>
                    <a:pt x="23" y="12"/>
                    <a:pt x="23" y="12"/>
                  </a:cubicBezTo>
                  <a:cubicBezTo>
                    <a:pt x="23" y="12"/>
                    <a:pt x="23" y="12"/>
                    <a:pt x="23" y="12"/>
                  </a:cubicBezTo>
                  <a:cubicBezTo>
                    <a:pt x="23" y="12"/>
                    <a:pt x="23" y="12"/>
                    <a:pt x="23" y="12"/>
                  </a:cubicBezTo>
                  <a:cubicBezTo>
                    <a:pt x="23" y="12"/>
                    <a:pt x="23" y="12"/>
                    <a:pt x="23" y="12"/>
                  </a:cubicBezTo>
                  <a:cubicBezTo>
                    <a:pt x="22" y="11"/>
                    <a:pt x="22" y="11"/>
                    <a:pt x="22" y="11"/>
                  </a:cubicBezTo>
                  <a:cubicBezTo>
                    <a:pt x="22" y="10"/>
                    <a:pt x="21" y="9"/>
                    <a:pt x="20" y="9"/>
                  </a:cubicBezTo>
                  <a:cubicBezTo>
                    <a:pt x="20" y="9"/>
                    <a:pt x="19" y="10"/>
                    <a:pt x="19" y="10"/>
                  </a:cubicBezTo>
                  <a:cubicBezTo>
                    <a:pt x="19" y="10"/>
                    <a:pt x="19" y="10"/>
                    <a:pt x="20" y="10"/>
                  </a:cubicBezTo>
                  <a:cubicBezTo>
                    <a:pt x="20" y="10"/>
                    <a:pt x="20" y="11"/>
                    <a:pt x="20" y="11"/>
                  </a:cubicBezTo>
                  <a:cubicBezTo>
                    <a:pt x="20" y="11"/>
                    <a:pt x="20" y="11"/>
                    <a:pt x="20" y="11"/>
                  </a:cubicBezTo>
                  <a:cubicBezTo>
                    <a:pt x="20" y="11"/>
                    <a:pt x="20" y="11"/>
                    <a:pt x="20" y="11"/>
                  </a:cubicBezTo>
                  <a:cubicBezTo>
                    <a:pt x="20" y="11"/>
                    <a:pt x="20" y="11"/>
                    <a:pt x="20" y="11"/>
                  </a:cubicBezTo>
                  <a:cubicBezTo>
                    <a:pt x="20" y="11"/>
                    <a:pt x="19" y="11"/>
                    <a:pt x="19" y="10"/>
                  </a:cubicBezTo>
                  <a:cubicBezTo>
                    <a:pt x="18" y="9"/>
                    <a:pt x="17" y="9"/>
                    <a:pt x="16" y="9"/>
                  </a:cubicBezTo>
                  <a:cubicBezTo>
                    <a:pt x="16" y="9"/>
                    <a:pt x="16" y="9"/>
                    <a:pt x="16" y="9"/>
                  </a:cubicBezTo>
                  <a:cubicBezTo>
                    <a:pt x="16" y="9"/>
                    <a:pt x="16" y="9"/>
                    <a:pt x="16" y="9"/>
                  </a:cubicBezTo>
                  <a:cubicBezTo>
                    <a:pt x="16" y="9"/>
                    <a:pt x="16" y="9"/>
                    <a:pt x="16" y="9"/>
                  </a:cubicBezTo>
                  <a:cubicBezTo>
                    <a:pt x="16" y="10"/>
                    <a:pt x="16" y="10"/>
                    <a:pt x="16" y="10"/>
                  </a:cubicBezTo>
                  <a:cubicBezTo>
                    <a:pt x="16" y="10"/>
                    <a:pt x="16" y="10"/>
                    <a:pt x="16" y="10"/>
                  </a:cubicBezTo>
                  <a:cubicBezTo>
                    <a:pt x="16" y="10"/>
                    <a:pt x="16" y="10"/>
                    <a:pt x="15" y="9"/>
                  </a:cubicBezTo>
                  <a:cubicBezTo>
                    <a:pt x="14" y="8"/>
                    <a:pt x="13" y="7"/>
                    <a:pt x="13" y="6"/>
                  </a:cubicBezTo>
                  <a:cubicBezTo>
                    <a:pt x="13" y="5"/>
                    <a:pt x="14" y="4"/>
                    <a:pt x="15" y="4"/>
                  </a:cubicBezTo>
                  <a:cubicBezTo>
                    <a:pt x="16" y="4"/>
                    <a:pt x="17" y="4"/>
                    <a:pt x="17" y="4"/>
                  </a:cubicBezTo>
                  <a:cubicBezTo>
                    <a:pt x="19" y="6"/>
                    <a:pt x="19" y="6"/>
                    <a:pt x="19" y="6"/>
                  </a:cubicBezTo>
                  <a:cubicBezTo>
                    <a:pt x="20" y="6"/>
                    <a:pt x="21" y="7"/>
                    <a:pt x="22" y="7"/>
                  </a:cubicBezTo>
                  <a:cubicBezTo>
                    <a:pt x="22" y="7"/>
                    <a:pt x="22" y="7"/>
                    <a:pt x="22" y="6"/>
                  </a:cubicBezTo>
                  <a:cubicBezTo>
                    <a:pt x="23" y="6"/>
                    <a:pt x="23" y="6"/>
                    <a:pt x="23" y="6"/>
                  </a:cubicBezTo>
                  <a:cubicBezTo>
                    <a:pt x="23" y="6"/>
                    <a:pt x="23" y="6"/>
                    <a:pt x="22" y="6"/>
                  </a:cubicBezTo>
                  <a:cubicBezTo>
                    <a:pt x="22" y="6"/>
                    <a:pt x="21" y="6"/>
                    <a:pt x="21" y="5"/>
                  </a:cubicBezTo>
                  <a:cubicBezTo>
                    <a:pt x="19" y="4"/>
                    <a:pt x="19" y="4"/>
                    <a:pt x="19" y="4"/>
                  </a:cubicBezTo>
                  <a:cubicBezTo>
                    <a:pt x="19" y="4"/>
                    <a:pt x="18" y="3"/>
                    <a:pt x="18" y="3"/>
                  </a:cubicBezTo>
                  <a:cubicBezTo>
                    <a:pt x="17" y="3"/>
                    <a:pt x="17" y="3"/>
                    <a:pt x="17" y="3"/>
                  </a:cubicBezTo>
                  <a:cubicBezTo>
                    <a:pt x="17" y="3"/>
                    <a:pt x="17" y="2"/>
                    <a:pt x="17" y="2"/>
                  </a:cubicBezTo>
                  <a:cubicBezTo>
                    <a:pt x="17" y="2"/>
                    <a:pt x="17" y="2"/>
                    <a:pt x="17" y="3"/>
                  </a:cubicBezTo>
                  <a:cubicBezTo>
                    <a:pt x="18" y="3"/>
                    <a:pt x="18" y="3"/>
                    <a:pt x="18" y="3"/>
                  </a:cubicBezTo>
                  <a:cubicBezTo>
                    <a:pt x="18" y="3"/>
                    <a:pt x="19" y="3"/>
                    <a:pt x="20" y="4"/>
                  </a:cubicBezTo>
                  <a:cubicBezTo>
                    <a:pt x="21" y="5"/>
                    <a:pt x="22" y="5"/>
                    <a:pt x="23" y="5"/>
                  </a:cubicBezTo>
                  <a:cubicBezTo>
                    <a:pt x="24" y="5"/>
                    <a:pt x="25" y="5"/>
                    <a:pt x="25" y="4"/>
                  </a:cubicBezTo>
                  <a:cubicBezTo>
                    <a:pt x="25" y="3"/>
                    <a:pt x="25" y="3"/>
                    <a:pt x="25" y="3"/>
                  </a:cubicBezTo>
                  <a:cubicBezTo>
                    <a:pt x="25" y="3"/>
                    <a:pt x="25" y="3"/>
                    <a:pt x="25" y="3"/>
                  </a:cubicBezTo>
                  <a:cubicBezTo>
                    <a:pt x="25" y="3"/>
                    <a:pt x="25" y="3"/>
                    <a:pt x="25" y="3"/>
                  </a:cubicBezTo>
                  <a:cubicBezTo>
                    <a:pt x="25" y="3"/>
                    <a:pt x="25" y="3"/>
                    <a:pt x="25" y="3"/>
                  </a:cubicBezTo>
                  <a:cubicBezTo>
                    <a:pt x="25" y="3"/>
                    <a:pt x="25" y="3"/>
                    <a:pt x="25" y="3"/>
                  </a:cubicBezTo>
                  <a:cubicBezTo>
                    <a:pt x="25" y="3"/>
                    <a:pt x="24" y="4"/>
                    <a:pt x="24" y="4"/>
                  </a:cubicBezTo>
                  <a:cubicBezTo>
                    <a:pt x="24" y="4"/>
                    <a:pt x="24" y="4"/>
                    <a:pt x="24" y="4"/>
                  </a:cubicBezTo>
                  <a:cubicBezTo>
                    <a:pt x="24" y="4"/>
                    <a:pt x="24" y="4"/>
                    <a:pt x="24" y="4"/>
                  </a:cubicBezTo>
                  <a:cubicBezTo>
                    <a:pt x="23" y="4"/>
                    <a:pt x="22" y="4"/>
                    <a:pt x="21" y="3"/>
                  </a:cubicBezTo>
                  <a:cubicBezTo>
                    <a:pt x="19" y="2"/>
                    <a:pt x="18" y="1"/>
                    <a:pt x="17" y="1"/>
                  </a:cubicBezTo>
                  <a:cubicBezTo>
                    <a:pt x="14" y="1"/>
                    <a:pt x="12" y="3"/>
                    <a:pt x="12" y="6"/>
                  </a:cubicBezTo>
                  <a:cubicBezTo>
                    <a:pt x="12" y="9"/>
                    <a:pt x="14" y="11"/>
                    <a:pt x="21" y="12"/>
                  </a:cubicBezTo>
                  <a:cubicBezTo>
                    <a:pt x="23" y="13"/>
                    <a:pt x="24" y="14"/>
                    <a:pt x="24" y="15"/>
                  </a:cubicBezTo>
                  <a:cubicBezTo>
                    <a:pt x="24" y="16"/>
                    <a:pt x="24" y="16"/>
                    <a:pt x="22" y="16"/>
                  </a:cubicBezTo>
                  <a:cubicBezTo>
                    <a:pt x="22" y="16"/>
                    <a:pt x="22" y="16"/>
                    <a:pt x="21" y="16"/>
                  </a:cubicBezTo>
                  <a:cubicBezTo>
                    <a:pt x="21" y="16"/>
                    <a:pt x="20" y="16"/>
                    <a:pt x="18" y="15"/>
                  </a:cubicBezTo>
                  <a:cubicBezTo>
                    <a:pt x="16" y="15"/>
                    <a:pt x="15" y="15"/>
                    <a:pt x="13" y="15"/>
                  </a:cubicBezTo>
                  <a:cubicBezTo>
                    <a:pt x="11" y="15"/>
                    <a:pt x="9" y="15"/>
                    <a:pt x="8" y="17"/>
                  </a:cubicBezTo>
                  <a:cubicBezTo>
                    <a:pt x="8" y="17"/>
                    <a:pt x="7" y="17"/>
                    <a:pt x="7" y="17"/>
                  </a:cubicBezTo>
                  <a:cubicBezTo>
                    <a:pt x="7" y="17"/>
                    <a:pt x="7" y="17"/>
                    <a:pt x="7" y="17"/>
                  </a:cubicBezTo>
                  <a:cubicBezTo>
                    <a:pt x="7" y="17"/>
                    <a:pt x="7" y="17"/>
                    <a:pt x="7" y="17"/>
                  </a:cubicBezTo>
                  <a:cubicBezTo>
                    <a:pt x="6" y="17"/>
                    <a:pt x="6" y="16"/>
                    <a:pt x="5" y="16"/>
                  </a:cubicBezTo>
                  <a:cubicBezTo>
                    <a:pt x="5" y="16"/>
                    <a:pt x="5" y="16"/>
                    <a:pt x="5" y="17"/>
                  </a:cubicBezTo>
                  <a:cubicBezTo>
                    <a:pt x="4" y="17"/>
                    <a:pt x="4" y="17"/>
                    <a:pt x="4" y="17"/>
                  </a:cubicBezTo>
                  <a:cubicBezTo>
                    <a:pt x="4" y="17"/>
                    <a:pt x="4" y="16"/>
                    <a:pt x="3" y="16"/>
                  </a:cubicBezTo>
                  <a:cubicBezTo>
                    <a:pt x="3" y="15"/>
                    <a:pt x="3" y="14"/>
                    <a:pt x="3" y="14"/>
                  </a:cubicBezTo>
                  <a:cubicBezTo>
                    <a:pt x="3" y="13"/>
                    <a:pt x="3" y="13"/>
                    <a:pt x="3" y="13"/>
                  </a:cubicBezTo>
                  <a:cubicBezTo>
                    <a:pt x="3" y="13"/>
                    <a:pt x="3" y="13"/>
                    <a:pt x="3" y="13"/>
                  </a:cubicBezTo>
                  <a:cubicBezTo>
                    <a:pt x="4" y="14"/>
                    <a:pt x="4" y="14"/>
                    <a:pt x="4" y="14"/>
                  </a:cubicBezTo>
                  <a:cubicBezTo>
                    <a:pt x="4" y="15"/>
                    <a:pt x="4" y="15"/>
                    <a:pt x="4" y="15"/>
                  </a:cubicBezTo>
                  <a:cubicBezTo>
                    <a:pt x="4" y="15"/>
                    <a:pt x="5" y="15"/>
                    <a:pt x="5" y="15"/>
                  </a:cubicBezTo>
                  <a:cubicBezTo>
                    <a:pt x="5" y="15"/>
                    <a:pt x="5" y="15"/>
                    <a:pt x="5" y="14"/>
                  </a:cubicBezTo>
                  <a:cubicBezTo>
                    <a:pt x="5" y="14"/>
                    <a:pt x="5" y="14"/>
                    <a:pt x="6" y="14"/>
                  </a:cubicBezTo>
                  <a:cubicBezTo>
                    <a:pt x="6" y="14"/>
                    <a:pt x="6" y="14"/>
                    <a:pt x="6" y="14"/>
                  </a:cubicBezTo>
                  <a:cubicBezTo>
                    <a:pt x="6" y="15"/>
                    <a:pt x="6" y="15"/>
                    <a:pt x="6" y="15"/>
                  </a:cubicBezTo>
                  <a:cubicBezTo>
                    <a:pt x="6" y="15"/>
                    <a:pt x="7" y="15"/>
                    <a:pt x="7" y="16"/>
                  </a:cubicBezTo>
                  <a:cubicBezTo>
                    <a:pt x="7" y="16"/>
                    <a:pt x="7" y="16"/>
                    <a:pt x="7" y="16"/>
                  </a:cubicBezTo>
                  <a:cubicBezTo>
                    <a:pt x="7" y="16"/>
                    <a:pt x="8" y="15"/>
                    <a:pt x="8" y="15"/>
                  </a:cubicBezTo>
                  <a:cubicBezTo>
                    <a:pt x="8" y="15"/>
                    <a:pt x="8" y="15"/>
                    <a:pt x="8" y="15"/>
                  </a:cubicBezTo>
                  <a:cubicBezTo>
                    <a:pt x="8" y="14"/>
                    <a:pt x="8" y="14"/>
                    <a:pt x="8" y="14"/>
                  </a:cubicBezTo>
                  <a:cubicBezTo>
                    <a:pt x="8" y="14"/>
                    <a:pt x="8" y="14"/>
                    <a:pt x="8" y="14"/>
                  </a:cubicBezTo>
                  <a:cubicBezTo>
                    <a:pt x="8" y="14"/>
                    <a:pt x="8" y="14"/>
                    <a:pt x="8" y="14"/>
                  </a:cubicBezTo>
                  <a:cubicBezTo>
                    <a:pt x="8" y="14"/>
                    <a:pt x="8" y="14"/>
                    <a:pt x="9" y="14"/>
                  </a:cubicBezTo>
                  <a:cubicBezTo>
                    <a:pt x="9" y="14"/>
                    <a:pt x="9" y="14"/>
                    <a:pt x="9" y="14"/>
                  </a:cubicBezTo>
                  <a:cubicBezTo>
                    <a:pt x="9" y="14"/>
                    <a:pt x="9" y="14"/>
                    <a:pt x="9" y="14"/>
                  </a:cubicBezTo>
                  <a:cubicBezTo>
                    <a:pt x="9" y="14"/>
                    <a:pt x="9" y="14"/>
                    <a:pt x="9" y="14"/>
                  </a:cubicBezTo>
                  <a:cubicBezTo>
                    <a:pt x="9" y="14"/>
                    <a:pt x="9" y="14"/>
                    <a:pt x="9" y="13"/>
                  </a:cubicBezTo>
                  <a:cubicBezTo>
                    <a:pt x="9" y="13"/>
                    <a:pt x="9" y="13"/>
                    <a:pt x="8" y="12"/>
                  </a:cubicBezTo>
                  <a:cubicBezTo>
                    <a:pt x="8" y="12"/>
                    <a:pt x="8" y="12"/>
                    <a:pt x="8" y="12"/>
                  </a:cubicBezTo>
                  <a:cubicBezTo>
                    <a:pt x="8" y="12"/>
                    <a:pt x="8" y="12"/>
                    <a:pt x="8" y="12"/>
                  </a:cubicBezTo>
                  <a:cubicBezTo>
                    <a:pt x="7" y="12"/>
                    <a:pt x="7" y="12"/>
                    <a:pt x="7" y="12"/>
                  </a:cubicBezTo>
                  <a:cubicBezTo>
                    <a:pt x="7" y="12"/>
                    <a:pt x="7" y="12"/>
                    <a:pt x="7" y="12"/>
                  </a:cubicBezTo>
                  <a:cubicBezTo>
                    <a:pt x="7" y="12"/>
                    <a:pt x="7" y="12"/>
                    <a:pt x="7" y="12"/>
                  </a:cubicBezTo>
                  <a:cubicBezTo>
                    <a:pt x="7" y="12"/>
                    <a:pt x="7" y="12"/>
                    <a:pt x="7" y="12"/>
                  </a:cubicBezTo>
                  <a:cubicBezTo>
                    <a:pt x="7" y="12"/>
                    <a:pt x="7" y="11"/>
                    <a:pt x="7" y="11"/>
                  </a:cubicBezTo>
                  <a:cubicBezTo>
                    <a:pt x="8" y="11"/>
                    <a:pt x="8" y="10"/>
                    <a:pt x="8" y="10"/>
                  </a:cubicBezTo>
                  <a:cubicBezTo>
                    <a:pt x="8" y="9"/>
                    <a:pt x="8" y="9"/>
                    <a:pt x="8" y="9"/>
                  </a:cubicBezTo>
                  <a:cubicBezTo>
                    <a:pt x="8" y="8"/>
                    <a:pt x="8" y="8"/>
                    <a:pt x="8" y="8"/>
                  </a:cubicBezTo>
                  <a:cubicBezTo>
                    <a:pt x="8" y="7"/>
                    <a:pt x="8" y="6"/>
                    <a:pt x="9" y="5"/>
                  </a:cubicBezTo>
                  <a:cubicBezTo>
                    <a:pt x="9" y="5"/>
                    <a:pt x="9" y="5"/>
                    <a:pt x="9" y="5"/>
                  </a:cubicBezTo>
                  <a:cubicBezTo>
                    <a:pt x="9" y="5"/>
                    <a:pt x="9" y="5"/>
                    <a:pt x="9" y="6"/>
                  </a:cubicBezTo>
                  <a:cubicBezTo>
                    <a:pt x="9" y="6"/>
                    <a:pt x="9" y="6"/>
                    <a:pt x="9" y="6"/>
                  </a:cubicBezTo>
                  <a:cubicBezTo>
                    <a:pt x="9" y="6"/>
                    <a:pt x="9" y="6"/>
                    <a:pt x="9" y="6"/>
                  </a:cubicBezTo>
                  <a:cubicBezTo>
                    <a:pt x="9" y="7"/>
                    <a:pt x="9" y="7"/>
                    <a:pt x="9" y="7"/>
                  </a:cubicBezTo>
                  <a:cubicBezTo>
                    <a:pt x="9" y="7"/>
                    <a:pt x="9" y="7"/>
                    <a:pt x="10" y="6"/>
                  </a:cubicBezTo>
                  <a:cubicBezTo>
                    <a:pt x="10" y="6"/>
                    <a:pt x="10" y="6"/>
                    <a:pt x="10" y="6"/>
                  </a:cubicBezTo>
                  <a:cubicBezTo>
                    <a:pt x="10" y="5"/>
                    <a:pt x="10" y="5"/>
                    <a:pt x="10" y="5"/>
                  </a:cubicBezTo>
                  <a:cubicBezTo>
                    <a:pt x="10" y="4"/>
                    <a:pt x="10" y="4"/>
                    <a:pt x="9" y="4"/>
                  </a:cubicBezTo>
                  <a:cubicBezTo>
                    <a:pt x="9" y="4"/>
                    <a:pt x="9" y="4"/>
                    <a:pt x="9" y="4"/>
                  </a:cubicBezTo>
                  <a:cubicBezTo>
                    <a:pt x="9" y="4"/>
                    <a:pt x="9" y="4"/>
                    <a:pt x="9" y="4"/>
                  </a:cubicBezTo>
                  <a:cubicBezTo>
                    <a:pt x="8" y="4"/>
                    <a:pt x="8" y="4"/>
                    <a:pt x="8" y="3"/>
                  </a:cubicBezTo>
                  <a:cubicBezTo>
                    <a:pt x="8" y="3"/>
                    <a:pt x="8" y="3"/>
                    <a:pt x="8" y="3"/>
                  </a:cubicBezTo>
                  <a:cubicBezTo>
                    <a:pt x="8" y="2"/>
                    <a:pt x="8" y="2"/>
                    <a:pt x="8" y="2"/>
                  </a:cubicBezTo>
                  <a:cubicBezTo>
                    <a:pt x="8" y="2"/>
                    <a:pt x="8" y="2"/>
                    <a:pt x="8" y="2"/>
                  </a:cubicBezTo>
                  <a:cubicBezTo>
                    <a:pt x="8" y="1"/>
                    <a:pt x="8" y="1"/>
                    <a:pt x="8" y="1"/>
                  </a:cubicBezTo>
                  <a:cubicBezTo>
                    <a:pt x="8" y="1"/>
                    <a:pt x="8" y="1"/>
                    <a:pt x="8" y="1"/>
                  </a:cubicBezTo>
                  <a:cubicBezTo>
                    <a:pt x="7" y="2"/>
                    <a:pt x="7" y="2"/>
                    <a:pt x="7" y="2"/>
                  </a:cubicBezTo>
                  <a:cubicBezTo>
                    <a:pt x="7" y="2"/>
                    <a:pt x="7" y="2"/>
                    <a:pt x="7" y="2"/>
                  </a:cubicBezTo>
                  <a:cubicBezTo>
                    <a:pt x="6" y="2"/>
                    <a:pt x="6" y="2"/>
                    <a:pt x="6" y="2"/>
                  </a:cubicBezTo>
                  <a:cubicBezTo>
                    <a:pt x="6" y="3"/>
                    <a:pt x="6" y="3"/>
                    <a:pt x="6" y="3"/>
                  </a:cubicBezTo>
                  <a:cubicBezTo>
                    <a:pt x="6" y="3"/>
                    <a:pt x="6" y="2"/>
                    <a:pt x="6" y="2"/>
                  </a:cubicBezTo>
                  <a:cubicBezTo>
                    <a:pt x="6" y="2"/>
                    <a:pt x="6" y="2"/>
                    <a:pt x="6" y="2"/>
                  </a:cubicBezTo>
                  <a:cubicBezTo>
                    <a:pt x="6" y="1"/>
                    <a:pt x="6" y="1"/>
                    <a:pt x="5" y="0"/>
                  </a:cubicBezTo>
                  <a:cubicBezTo>
                    <a:pt x="5" y="0"/>
                    <a:pt x="5" y="0"/>
                    <a:pt x="5" y="0"/>
                  </a:cubicBezTo>
                  <a:cubicBezTo>
                    <a:pt x="5" y="0"/>
                    <a:pt x="5" y="0"/>
                    <a:pt x="5" y="0"/>
                  </a:cubicBezTo>
                  <a:cubicBezTo>
                    <a:pt x="4" y="1"/>
                    <a:pt x="4" y="1"/>
                    <a:pt x="4" y="1"/>
                  </a:cubicBezTo>
                  <a:cubicBezTo>
                    <a:pt x="4" y="2"/>
                    <a:pt x="4" y="2"/>
                    <a:pt x="4" y="2"/>
                  </a:cubicBezTo>
                  <a:cubicBezTo>
                    <a:pt x="4" y="2"/>
                    <a:pt x="4" y="2"/>
                    <a:pt x="4" y="2"/>
                  </a:cubicBezTo>
                  <a:cubicBezTo>
                    <a:pt x="4" y="3"/>
                    <a:pt x="4" y="3"/>
                    <a:pt x="4" y="3"/>
                  </a:cubicBezTo>
                  <a:cubicBezTo>
                    <a:pt x="4" y="3"/>
                    <a:pt x="3" y="3"/>
                    <a:pt x="3" y="3"/>
                  </a:cubicBezTo>
                  <a:cubicBezTo>
                    <a:pt x="3" y="2"/>
                    <a:pt x="3" y="2"/>
                    <a:pt x="2" y="2"/>
                  </a:cubicBezTo>
                  <a:cubicBezTo>
                    <a:pt x="2" y="2"/>
                    <a:pt x="2" y="2"/>
                    <a:pt x="2" y="2"/>
                  </a:cubicBezTo>
                  <a:cubicBezTo>
                    <a:pt x="2" y="2"/>
                    <a:pt x="2" y="2"/>
                    <a:pt x="2" y="2"/>
                  </a:cubicBezTo>
                  <a:cubicBezTo>
                    <a:pt x="2" y="3"/>
                    <a:pt x="2" y="3"/>
                    <a:pt x="2" y="3"/>
                  </a:cubicBezTo>
                  <a:cubicBezTo>
                    <a:pt x="2" y="3"/>
                    <a:pt x="2" y="3"/>
                    <a:pt x="2" y="3"/>
                  </a:cubicBezTo>
                  <a:cubicBezTo>
                    <a:pt x="2" y="4"/>
                    <a:pt x="2" y="4"/>
                    <a:pt x="2" y="4"/>
                  </a:cubicBezTo>
                  <a:cubicBezTo>
                    <a:pt x="2" y="4"/>
                    <a:pt x="1" y="4"/>
                    <a:pt x="1" y="4"/>
                  </a:cubicBezTo>
                  <a:cubicBezTo>
                    <a:pt x="1" y="4"/>
                    <a:pt x="1" y="4"/>
                    <a:pt x="1" y="4"/>
                  </a:cubicBezTo>
                  <a:cubicBezTo>
                    <a:pt x="1" y="4"/>
                    <a:pt x="1" y="4"/>
                    <a:pt x="1" y="4"/>
                  </a:cubicBezTo>
                  <a:cubicBezTo>
                    <a:pt x="1" y="4"/>
                    <a:pt x="1" y="4"/>
                    <a:pt x="1" y="4"/>
                  </a:cubicBezTo>
                  <a:cubicBezTo>
                    <a:pt x="0" y="4"/>
                    <a:pt x="0" y="4"/>
                    <a:pt x="0" y="5"/>
                  </a:cubicBezTo>
                  <a:cubicBezTo>
                    <a:pt x="0" y="5"/>
                    <a:pt x="0" y="5"/>
                    <a:pt x="0" y="6"/>
                  </a:cubicBezTo>
                  <a:cubicBezTo>
                    <a:pt x="1" y="7"/>
                    <a:pt x="1" y="7"/>
                    <a:pt x="1" y="7"/>
                  </a:cubicBezTo>
                  <a:cubicBezTo>
                    <a:pt x="1" y="7"/>
                    <a:pt x="1" y="7"/>
                    <a:pt x="1" y="7"/>
                  </a:cubicBezTo>
                  <a:cubicBezTo>
                    <a:pt x="1" y="6"/>
                    <a:pt x="1" y="6"/>
                    <a:pt x="1" y="6"/>
                  </a:cubicBezTo>
                  <a:cubicBezTo>
                    <a:pt x="1" y="6"/>
                    <a:pt x="1" y="6"/>
                    <a:pt x="1" y="6"/>
                  </a:cubicBezTo>
                  <a:cubicBezTo>
                    <a:pt x="1" y="5"/>
                    <a:pt x="1" y="5"/>
                    <a:pt x="1" y="5"/>
                  </a:cubicBezTo>
                  <a:cubicBezTo>
                    <a:pt x="2" y="5"/>
                    <a:pt x="2" y="6"/>
                    <a:pt x="2" y="7"/>
                  </a:cubicBezTo>
                  <a:cubicBezTo>
                    <a:pt x="2" y="9"/>
                    <a:pt x="2" y="9"/>
                    <a:pt x="2" y="9"/>
                  </a:cubicBezTo>
                  <a:cubicBezTo>
                    <a:pt x="2" y="9"/>
                    <a:pt x="2" y="10"/>
                    <a:pt x="3" y="10"/>
                  </a:cubicBezTo>
                  <a:cubicBezTo>
                    <a:pt x="3" y="11"/>
                    <a:pt x="3" y="11"/>
                    <a:pt x="4" y="11"/>
                  </a:cubicBezTo>
                  <a:cubicBezTo>
                    <a:pt x="4" y="12"/>
                    <a:pt x="4" y="12"/>
                    <a:pt x="4" y="12"/>
                  </a:cubicBezTo>
                  <a:cubicBezTo>
                    <a:pt x="4" y="12"/>
                    <a:pt x="4" y="12"/>
                    <a:pt x="4" y="12"/>
                  </a:cubicBezTo>
                  <a:cubicBezTo>
                    <a:pt x="4" y="12"/>
                    <a:pt x="4" y="12"/>
                    <a:pt x="3" y="12"/>
                  </a:cubicBezTo>
                  <a:cubicBezTo>
                    <a:pt x="3" y="12"/>
                    <a:pt x="3" y="12"/>
                    <a:pt x="3" y="12"/>
                  </a:cubicBezTo>
                  <a:cubicBezTo>
                    <a:pt x="2" y="12"/>
                    <a:pt x="2" y="12"/>
                    <a:pt x="2" y="13"/>
                  </a:cubicBezTo>
                  <a:cubicBezTo>
                    <a:pt x="2" y="15"/>
                    <a:pt x="3" y="17"/>
                    <a:pt x="4" y="18"/>
                  </a:cubicBezTo>
                  <a:cubicBezTo>
                    <a:pt x="6" y="19"/>
                    <a:pt x="6" y="19"/>
                    <a:pt x="6" y="19"/>
                  </a:cubicBezTo>
                  <a:cubicBezTo>
                    <a:pt x="6" y="20"/>
                    <a:pt x="7" y="21"/>
                    <a:pt x="7" y="21"/>
                  </a:cubicBezTo>
                  <a:cubicBezTo>
                    <a:pt x="7" y="22"/>
                    <a:pt x="6" y="23"/>
                    <a:pt x="4" y="24"/>
                  </a:cubicBezTo>
                  <a:cubicBezTo>
                    <a:pt x="3" y="25"/>
                    <a:pt x="3" y="25"/>
                    <a:pt x="3" y="25"/>
                  </a:cubicBezTo>
                  <a:cubicBezTo>
                    <a:pt x="2" y="25"/>
                    <a:pt x="2" y="25"/>
                    <a:pt x="1" y="27"/>
                  </a:cubicBezTo>
                  <a:cubicBezTo>
                    <a:pt x="2" y="27"/>
                    <a:pt x="2" y="27"/>
                    <a:pt x="2" y="27"/>
                  </a:cubicBezTo>
                  <a:cubicBezTo>
                    <a:pt x="2" y="27"/>
                    <a:pt x="2" y="27"/>
                    <a:pt x="2" y="27"/>
                  </a:cubicBezTo>
                  <a:cubicBezTo>
                    <a:pt x="3" y="27"/>
                    <a:pt x="3" y="27"/>
                    <a:pt x="3" y="27"/>
                  </a:cubicBezTo>
                  <a:cubicBezTo>
                    <a:pt x="3" y="27"/>
                    <a:pt x="4" y="27"/>
                    <a:pt x="4" y="26"/>
                  </a:cubicBezTo>
                  <a:cubicBezTo>
                    <a:pt x="4" y="26"/>
                    <a:pt x="4" y="26"/>
                    <a:pt x="4" y="26"/>
                  </a:cubicBezTo>
                  <a:cubicBezTo>
                    <a:pt x="4" y="26"/>
                    <a:pt x="4" y="26"/>
                    <a:pt x="4" y="26"/>
                  </a:cubicBezTo>
                  <a:cubicBezTo>
                    <a:pt x="4" y="25"/>
                    <a:pt x="5" y="25"/>
                    <a:pt x="5" y="25"/>
                  </a:cubicBezTo>
                  <a:cubicBezTo>
                    <a:pt x="5" y="25"/>
                    <a:pt x="5" y="25"/>
                    <a:pt x="5" y="25"/>
                  </a:cubicBezTo>
                  <a:cubicBezTo>
                    <a:pt x="5" y="25"/>
                    <a:pt x="5" y="25"/>
                    <a:pt x="5" y="25"/>
                  </a:cubicBezTo>
                  <a:cubicBezTo>
                    <a:pt x="5" y="25"/>
                    <a:pt x="5" y="25"/>
                    <a:pt x="5" y="25"/>
                  </a:cubicBezTo>
                  <a:cubicBezTo>
                    <a:pt x="5" y="25"/>
                    <a:pt x="5" y="25"/>
                    <a:pt x="5" y="26"/>
                  </a:cubicBezTo>
                  <a:cubicBezTo>
                    <a:pt x="5" y="26"/>
                    <a:pt x="5" y="26"/>
                    <a:pt x="5" y="27"/>
                  </a:cubicBezTo>
                  <a:cubicBezTo>
                    <a:pt x="5" y="28"/>
                    <a:pt x="5" y="28"/>
                    <a:pt x="6" y="29"/>
                  </a:cubicBezTo>
                  <a:cubicBezTo>
                    <a:pt x="6" y="28"/>
                    <a:pt x="6" y="28"/>
                    <a:pt x="6" y="28"/>
                  </a:cubicBezTo>
                  <a:cubicBezTo>
                    <a:pt x="6" y="28"/>
                    <a:pt x="6" y="28"/>
                    <a:pt x="6" y="27"/>
                  </a:cubicBezTo>
                  <a:cubicBezTo>
                    <a:pt x="7" y="27"/>
                    <a:pt x="7" y="26"/>
                    <a:pt x="7" y="25"/>
                  </a:cubicBezTo>
                  <a:cubicBezTo>
                    <a:pt x="7" y="25"/>
                    <a:pt x="7" y="25"/>
                    <a:pt x="7" y="25"/>
                  </a:cubicBezTo>
                  <a:cubicBezTo>
                    <a:pt x="7" y="24"/>
                    <a:pt x="7" y="24"/>
                    <a:pt x="7" y="24"/>
                  </a:cubicBezTo>
                  <a:cubicBezTo>
                    <a:pt x="7" y="24"/>
                    <a:pt x="7" y="24"/>
                    <a:pt x="7" y="24"/>
                  </a:cubicBezTo>
                  <a:cubicBezTo>
                    <a:pt x="7" y="24"/>
                    <a:pt x="7" y="24"/>
                    <a:pt x="7" y="24"/>
                  </a:cubicBezTo>
                  <a:cubicBezTo>
                    <a:pt x="8" y="24"/>
                    <a:pt x="8" y="24"/>
                    <a:pt x="8" y="24"/>
                  </a:cubicBezTo>
                  <a:cubicBezTo>
                    <a:pt x="8" y="24"/>
                    <a:pt x="8" y="24"/>
                    <a:pt x="8" y="24"/>
                  </a:cubicBezTo>
                  <a:cubicBezTo>
                    <a:pt x="8" y="24"/>
                    <a:pt x="8" y="24"/>
                    <a:pt x="9" y="24"/>
                  </a:cubicBezTo>
                  <a:cubicBezTo>
                    <a:pt x="9" y="23"/>
                    <a:pt x="9" y="23"/>
                    <a:pt x="9" y="23"/>
                  </a:cubicBezTo>
                  <a:cubicBezTo>
                    <a:pt x="9" y="23"/>
                    <a:pt x="9" y="23"/>
                    <a:pt x="9" y="23"/>
                  </a:cubicBezTo>
                  <a:cubicBezTo>
                    <a:pt x="9" y="22"/>
                    <a:pt x="9" y="22"/>
                    <a:pt x="9" y="22"/>
                  </a:cubicBezTo>
                  <a:cubicBezTo>
                    <a:pt x="9" y="22"/>
                    <a:pt x="9" y="22"/>
                    <a:pt x="9" y="22"/>
                  </a:cubicBezTo>
                  <a:cubicBezTo>
                    <a:pt x="9" y="22"/>
                    <a:pt x="9" y="22"/>
                    <a:pt x="9" y="22"/>
                  </a:cubicBezTo>
                  <a:cubicBezTo>
                    <a:pt x="9" y="22"/>
                    <a:pt x="9" y="22"/>
                    <a:pt x="9" y="22"/>
                  </a:cubicBezTo>
                  <a:cubicBezTo>
                    <a:pt x="9" y="22"/>
                    <a:pt x="9" y="22"/>
                    <a:pt x="9" y="22"/>
                  </a:cubicBezTo>
                  <a:cubicBezTo>
                    <a:pt x="9" y="22"/>
                    <a:pt x="10" y="22"/>
                    <a:pt x="10" y="22"/>
                  </a:cubicBezTo>
                  <a:cubicBezTo>
                    <a:pt x="10" y="22"/>
                    <a:pt x="10" y="22"/>
                    <a:pt x="10" y="22"/>
                  </a:cubicBezTo>
                  <a:cubicBezTo>
                    <a:pt x="10" y="21"/>
                    <a:pt x="11" y="21"/>
                    <a:pt x="11" y="21"/>
                  </a:cubicBezTo>
                  <a:cubicBezTo>
                    <a:pt x="11" y="21"/>
                    <a:pt x="11" y="21"/>
                    <a:pt x="10" y="21"/>
                  </a:cubicBezTo>
                  <a:cubicBezTo>
                    <a:pt x="10" y="20"/>
                    <a:pt x="9" y="19"/>
                    <a:pt x="9" y="19"/>
                  </a:cubicBezTo>
                  <a:cubicBezTo>
                    <a:pt x="9" y="19"/>
                    <a:pt x="9" y="18"/>
                    <a:pt x="9" y="18"/>
                  </a:cubicBezTo>
                  <a:cubicBezTo>
                    <a:pt x="10" y="17"/>
                    <a:pt x="10" y="17"/>
                    <a:pt x="10" y="17"/>
                  </a:cubicBezTo>
                  <a:cubicBezTo>
                    <a:pt x="10" y="17"/>
                    <a:pt x="10" y="17"/>
                    <a:pt x="10" y="17"/>
                  </a:cubicBezTo>
                  <a:cubicBezTo>
                    <a:pt x="10" y="17"/>
                    <a:pt x="10" y="17"/>
                    <a:pt x="10" y="17"/>
                  </a:cubicBezTo>
                  <a:cubicBezTo>
                    <a:pt x="10" y="17"/>
                    <a:pt x="10" y="17"/>
                    <a:pt x="10" y="17"/>
                  </a:cubicBezTo>
                  <a:cubicBezTo>
                    <a:pt x="10" y="17"/>
                    <a:pt x="10" y="17"/>
                    <a:pt x="10" y="17"/>
                  </a:cubicBezTo>
                  <a:cubicBezTo>
                    <a:pt x="10" y="17"/>
                    <a:pt x="10" y="18"/>
                    <a:pt x="10" y="18"/>
                  </a:cubicBezTo>
                  <a:cubicBezTo>
                    <a:pt x="10" y="18"/>
                    <a:pt x="10" y="18"/>
                    <a:pt x="10" y="18"/>
                  </a:cubicBezTo>
                  <a:cubicBezTo>
                    <a:pt x="11" y="18"/>
                    <a:pt x="11" y="18"/>
                    <a:pt x="11" y="18"/>
                  </a:cubicBezTo>
                  <a:cubicBezTo>
                    <a:pt x="12" y="18"/>
                    <a:pt x="13" y="17"/>
                    <a:pt x="13" y="17"/>
                  </a:cubicBezTo>
                  <a:cubicBezTo>
                    <a:pt x="14" y="17"/>
                    <a:pt x="14" y="18"/>
                    <a:pt x="15" y="18"/>
                  </a:cubicBezTo>
                  <a:cubicBezTo>
                    <a:pt x="15" y="18"/>
                    <a:pt x="15" y="18"/>
                    <a:pt x="15" y="18"/>
                  </a:cubicBezTo>
                  <a:cubicBezTo>
                    <a:pt x="15" y="18"/>
                    <a:pt x="15" y="18"/>
                    <a:pt x="15" y="18"/>
                  </a:cubicBezTo>
                  <a:cubicBezTo>
                    <a:pt x="15" y="18"/>
                    <a:pt x="15" y="18"/>
                    <a:pt x="15" y="18"/>
                  </a:cubicBezTo>
                  <a:cubicBezTo>
                    <a:pt x="15" y="18"/>
                    <a:pt x="15" y="17"/>
                    <a:pt x="15" y="17"/>
                  </a:cubicBezTo>
                  <a:cubicBezTo>
                    <a:pt x="15" y="17"/>
                    <a:pt x="15" y="17"/>
                    <a:pt x="15" y="17"/>
                  </a:cubicBezTo>
                  <a:cubicBezTo>
                    <a:pt x="15" y="17"/>
                    <a:pt x="15" y="17"/>
                    <a:pt x="15" y="17"/>
                  </a:cubicBezTo>
                  <a:cubicBezTo>
                    <a:pt x="15" y="17"/>
                    <a:pt x="16" y="18"/>
                    <a:pt x="17" y="21"/>
                  </a:cubicBezTo>
                  <a:cubicBezTo>
                    <a:pt x="18" y="23"/>
                    <a:pt x="18" y="23"/>
                    <a:pt x="20" y="25"/>
                  </a:cubicBezTo>
                  <a:cubicBezTo>
                    <a:pt x="22" y="25"/>
                    <a:pt x="22" y="26"/>
                    <a:pt x="22" y="28"/>
                  </a:cubicBezTo>
                  <a:cubicBezTo>
                    <a:pt x="22" y="30"/>
                    <a:pt x="22" y="32"/>
                    <a:pt x="21" y="34"/>
                  </a:cubicBezTo>
                  <a:cubicBezTo>
                    <a:pt x="21" y="35"/>
                    <a:pt x="21" y="35"/>
                    <a:pt x="21" y="36"/>
                  </a:cubicBezTo>
                  <a:cubicBezTo>
                    <a:pt x="21" y="36"/>
                    <a:pt x="21" y="37"/>
                    <a:pt x="21" y="38"/>
                  </a:cubicBezTo>
                  <a:cubicBezTo>
                    <a:pt x="21" y="38"/>
                    <a:pt x="21" y="38"/>
                    <a:pt x="21" y="38"/>
                  </a:cubicBezTo>
                  <a:cubicBezTo>
                    <a:pt x="21" y="38"/>
                    <a:pt x="21" y="39"/>
                    <a:pt x="21" y="39"/>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33" name="Freeform 86">
              <a:extLst>
                <a:ext uri="{FF2B5EF4-FFF2-40B4-BE49-F238E27FC236}">
                  <a16:creationId xmlns:a16="http://schemas.microsoft.com/office/drawing/2014/main" id="{DED89260-4527-4B9D-9D54-6B1EC5150181}"/>
                </a:ext>
              </a:extLst>
            </p:cNvPr>
            <p:cNvSpPr>
              <a:spLocks/>
            </p:cNvSpPr>
            <p:nvPr userDrawn="1"/>
          </p:nvSpPr>
          <p:spPr bwMode="auto">
            <a:xfrm>
              <a:off x="251" y="285"/>
              <a:ext cx="16" cy="30"/>
            </a:xfrm>
            <a:custGeom>
              <a:avLst/>
              <a:gdLst>
                <a:gd name="T0" fmla="*/ 3 w 8"/>
                <a:gd name="T1" fmla="*/ 14 h 14"/>
                <a:gd name="T2" fmla="*/ 4 w 8"/>
                <a:gd name="T3" fmla="*/ 13 h 14"/>
                <a:gd name="T4" fmla="*/ 5 w 8"/>
                <a:gd name="T5" fmla="*/ 11 h 14"/>
                <a:gd name="T6" fmla="*/ 5 w 8"/>
                <a:gd name="T7" fmla="*/ 11 h 14"/>
                <a:gd name="T8" fmla="*/ 5 w 8"/>
                <a:gd name="T9" fmla="*/ 10 h 14"/>
                <a:gd name="T10" fmla="*/ 5 w 8"/>
                <a:gd name="T11" fmla="*/ 10 h 14"/>
                <a:gd name="T12" fmla="*/ 5 w 8"/>
                <a:gd name="T13" fmla="*/ 10 h 14"/>
                <a:gd name="T14" fmla="*/ 6 w 8"/>
                <a:gd name="T15" fmla="*/ 10 h 14"/>
                <a:gd name="T16" fmla="*/ 6 w 8"/>
                <a:gd name="T17" fmla="*/ 10 h 14"/>
                <a:gd name="T18" fmla="*/ 7 w 8"/>
                <a:gd name="T19" fmla="*/ 9 h 14"/>
                <a:gd name="T20" fmla="*/ 6 w 8"/>
                <a:gd name="T21" fmla="*/ 9 h 14"/>
                <a:gd name="T22" fmla="*/ 6 w 8"/>
                <a:gd name="T23" fmla="*/ 8 h 14"/>
                <a:gd name="T24" fmla="*/ 7 w 8"/>
                <a:gd name="T25" fmla="*/ 8 h 14"/>
                <a:gd name="T26" fmla="*/ 7 w 8"/>
                <a:gd name="T27" fmla="*/ 8 h 14"/>
                <a:gd name="T28" fmla="*/ 7 w 8"/>
                <a:gd name="T29" fmla="*/ 8 h 14"/>
                <a:gd name="T30" fmla="*/ 8 w 8"/>
                <a:gd name="T31" fmla="*/ 8 h 14"/>
                <a:gd name="T32" fmla="*/ 8 w 8"/>
                <a:gd name="T33" fmla="*/ 8 h 14"/>
                <a:gd name="T34" fmla="*/ 8 w 8"/>
                <a:gd name="T35" fmla="*/ 8 h 14"/>
                <a:gd name="T36" fmla="*/ 8 w 8"/>
                <a:gd name="T37" fmla="*/ 7 h 14"/>
                <a:gd name="T38" fmla="*/ 8 w 8"/>
                <a:gd name="T39" fmla="*/ 7 h 14"/>
                <a:gd name="T40" fmla="*/ 7 w 8"/>
                <a:gd name="T41" fmla="*/ 5 h 14"/>
                <a:gd name="T42" fmla="*/ 7 w 8"/>
                <a:gd name="T43" fmla="*/ 3 h 14"/>
                <a:gd name="T44" fmla="*/ 6 w 8"/>
                <a:gd name="T45" fmla="*/ 1 h 14"/>
                <a:gd name="T46" fmla="*/ 6 w 8"/>
                <a:gd name="T47" fmla="*/ 0 h 14"/>
                <a:gd name="T48" fmla="*/ 5 w 8"/>
                <a:gd name="T49" fmla="*/ 0 h 14"/>
                <a:gd name="T50" fmla="*/ 4 w 8"/>
                <a:gd name="T51" fmla="*/ 1 h 14"/>
                <a:gd name="T52" fmla="*/ 4 w 8"/>
                <a:gd name="T53" fmla="*/ 4 h 14"/>
                <a:gd name="T54" fmla="*/ 5 w 8"/>
                <a:gd name="T55" fmla="*/ 7 h 14"/>
                <a:gd name="T56" fmla="*/ 3 w 8"/>
                <a:gd name="T57" fmla="*/ 10 h 14"/>
                <a:gd name="T58" fmla="*/ 0 w 8"/>
                <a:gd name="T59" fmla="*/ 13 h 14"/>
                <a:gd name="T60" fmla="*/ 0 w 8"/>
                <a:gd name="T61" fmla="*/ 13 h 14"/>
                <a:gd name="T62" fmla="*/ 1 w 8"/>
                <a:gd name="T63" fmla="*/ 13 h 14"/>
                <a:gd name="T64" fmla="*/ 1 w 8"/>
                <a:gd name="T65" fmla="*/ 13 h 14"/>
                <a:gd name="T66" fmla="*/ 2 w 8"/>
                <a:gd name="T67" fmla="*/ 12 h 14"/>
                <a:gd name="T68" fmla="*/ 2 w 8"/>
                <a:gd name="T69" fmla="*/ 11 h 14"/>
                <a:gd name="T70" fmla="*/ 2 w 8"/>
                <a:gd name="T71" fmla="*/ 11 h 14"/>
                <a:gd name="T72" fmla="*/ 3 w 8"/>
                <a:gd name="T73" fmla="*/ 11 h 14"/>
                <a:gd name="T74" fmla="*/ 3 w 8"/>
                <a:gd name="T75" fmla="*/ 11 h 14"/>
                <a:gd name="T76" fmla="*/ 3 w 8"/>
                <a:gd name="T77" fmla="*/ 11 h 14"/>
                <a:gd name="T78" fmla="*/ 3 w 8"/>
                <a:gd name="T79" fmla="*/ 12 h 14"/>
                <a:gd name="T80" fmla="*/ 3 w 8"/>
                <a:gd name="T81" fmla="*/ 12 h 14"/>
                <a:gd name="T82" fmla="*/ 3 w 8"/>
                <a:gd name="T83"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 h="14">
                  <a:moveTo>
                    <a:pt x="3" y="14"/>
                  </a:moveTo>
                  <a:cubicBezTo>
                    <a:pt x="4" y="14"/>
                    <a:pt x="4" y="13"/>
                    <a:pt x="4" y="13"/>
                  </a:cubicBezTo>
                  <a:cubicBezTo>
                    <a:pt x="5" y="12"/>
                    <a:pt x="5" y="12"/>
                    <a:pt x="5" y="11"/>
                  </a:cubicBezTo>
                  <a:cubicBezTo>
                    <a:pt x="5" y="11"/>
                    <a:pt x="5" y="11"/>
                    <a:pt x="5" y="11"/>
                  </a:cubicBezTo>
                  <a:cubicBezTo>
                    <a:pt x="5" y="10"/>
                    <a:pt x="5" y="10"/>
                    <a:pt x="5" y="10"/>
                  </a:cubicBezTo>
                  <a:cubicBezTo>
                    <a:pt x="5" y="10"/>
                    <a:pt x="5" y="10"/>
                    <a:pt x="5" y="10"/>
                  </a:cubicBezTo>
                  <a:cubicBezTo>
                    <a:pt x="5" y="10"/>
                    <a:pt x="5" y="10"/>
                    <a:pt x="5" y="10"/>
                  </a:cubicBezTo>
                  <a:cubicBezTo>
                    <a:pt x="6" y="10"/>
                    <a:pt x="6" y="10"/>
                    <a:pt x="6" y="10"/>
                  </a:cubicBezTo>
                  <a:cubicBezTo>
                    <a:pt x="6" y="10"/>
                    <a:pt x="6" y="10"/>
                    <a:pt x="6" y="10"/>
                  </a:cubicBezTo>
                  <a:cubicBezTo>
                    <a:pt x="6" y="10"/>
                    <a:pt x="7" y="9"/>
                    <a:pt x="7" y="9"/>
                  </a:cubicBezTo>
                  <a:cubicBezTo>
                    <a:pt x="6" y="9"/>
                    <a:pt x="6" y="9"/>
                    <a:pt x="6" y="9"/>
                  </a:cubicBezTo>
                  <a:cubicBezTo>
                    <a:pt x="6" y="8"/>
                    <a:pt x="6" y="8"/>
                    <a:pt x="6" y="8"/>
                  </a:cubicBezTo>
                  <a:cubicBezTo>
                    <a:pt x="6" y="8"/>
                    <a:pt x="7" y="8"/>
                    <a:pt x="7" y="8"/>
                  </a:cubicBezTo>
                  <a:cubicBezTo>
                    <a:pt x="7" y="8"/>
                    <a:pt x="7" y="8"/>
                    <a:pt x="7" y="8"/>
                  </a:cubicBezTo>
                  <a:cubicBezTo>
                    <a:pt x="7" y="8"/>
                    <a:pt x="7" y="8"/>
                    <a:pt x="7" y="8"/>
                  </a:cubicBezTo>
                  <a:cubicBezTo>
                    <a:pt x="7" y="8"/>
                    <a:pt x="7" y="8"/>
                    <a:pt x="8" y="8"/>
                  </a:cubicBezTo>
                  <a:cubicBezTo>
                    <a:pt x="8" y="8"/>
                    <a:pt x="8" y="8"/>
                    <a:pt x="8" y="8"/>
                  </a:cubicBezTo>
                  <a:cubicBezTo>
                    <a:pt x="8" y="8"/>
                    <a:pt x="8" y="8"/>
                    <a:pt x="8" y="8"/>
                  </a:cubicBezTo>
                  <a:cubicBezTo>
                    <a:pt x="8" y="7"/>
                    <a:pt x="8" y="7"/>
                    <a:pt x="8" y="7"/>
                  </a:cubicBezTo>
                  <a:cubicBezTo>
                    <a:pt x="8" y="7"/>
                    <a:pt x="8" y="7"/>
                    <a:pt x="8" y="7"/>
                  </a:cubicBezTo>
                  <a:cubicBezTo>
                    <a:pt x="7" y="7"/>
                    <a:pt x="7" y="6"/>
                    <a:pt x="7" y="5"/>
                  </a:cubicBezTo>
                  <a:cubicBezTo>
                    <a:pt x="7" y="4"/>
                    <a:pt x="7" y="3"/>
                    <a:pt x="7" y="3"/>
                  </a:cubicBezTo>
                  <a:cubicBezTo>
                    <a:pt x="7" y="3"/>
                    <a:pt x="6" y="2"/>
                    <a:pt x="6" y="1"/>
                  </a:cubicBezTo>
                  <a:cubicBezTo>
                    <a:pt x="6" y="1"/>
                    <a:pt x="6" y="0"/>
                    <a:pt x="6" y="0"/>
                  </a:cubicBezTo>
                  <a:cubicBezTo>
                    <a:pt x="6" y="0"/>
                    <a:pt x="6" y="0"/>
                    <a:pt x="5" y="0"/>
                  </a:cubicBezTo>
                  <a:cubicBezTo>
                    <a:pt x="4" y="0"/>
                    <a:pt x="4" y="0"/>
                    <a:pt x="4" y="1"/>
                  </a:cubicBezTo>
                  <a:cubicBezTo>
                    <a:pt x="4" y="2"/>
                    <a:pt x="4" y="3"/>
                    <a:pt x="4" y="4"/>
                  </a:cubicBezTo>
                  <a:cubicBezTo>
                    <a:pt x="5" y="6"/>
                    <a:pt x="5" y="6"/>
                    <a:pt x="5" y="7"/>
                  </a:cubicBezTo>
                  <a:cubicBezTo>
                    <a:pt x="5" y="8"/>
                    <a:pt x="5" y="9"/>
                    <a:pt x="3" y="10"/>
                  </a:cubicBezTo>
                  <a:cubicBezTo>
                    <a:pt x="1" y="10"/>
                    <a:pt x="0" y="11"/>
                    <a:pt x="0" y="13"/>
                  </a:cubicBezTo>
                  <a:cubicBezTo>
                    <a:pt x="0" y="13"/>
                    <a:pt x="0" y="13"/>
                    <a:pt x="0" y="13"/>
                  </a:cubicBezTo>
                  <a:cubicBezTo>
                    <a:pt x="0" y="13"/>
                    <a:pt x="0" y="13"/>
                    <a:pt x="1" y="13"/>
                  </a:cubicBezTo>
                  <a:cubicBezTo>
                    <a:pt x="1" y="13"/>
                    <a:pt x="1" y="13"/>
                    <a:pt x="1" y="13"/>
                  </a:cubicBezTo>
                  <a:cubicBezTo>
                    <a:pt x="2" y="12"/>
                    <a:pt x="2" y="12"/>
                    <a:pt x="2" y="12"/>
                  </a:cubicBezTo>
                  <a:cubicBezTo>
                    <a:pt x="2" y="11"/>
                    <a:pt x="2" y="11"/>
                    <a:pt x="2" y="11"/>
                  </a:cubicBezTo>
                  <a:cubicBezTo>
                    <a:pt x="2" y="11"/>
                    <a:pt x="2" y="11"/>
                    <a:pt x="2" y="11"/>
                  </a:cubicBezTo>
                  <a:cubicBezTo>
                    <a:pt x="3" y="11"/>
                    <a:pt x="3" y="11"/>
                    <a:pt x="3" y="11"/>
                  </a:cubicBezTo>
                  <a:cubicBezTo>
                    <a:pt x="3" y="11"/>
                    <a:pt x="3" y="11"/>
                    <a:pt x="3" y="11"/>
                  </a:cubicBezTo>
                  <a:cubicBezTo>
                    <a:pt x="3" y="11"/>
                    <a:pt x="3" y="11"/>
                    <a:pt x="3" y="11"/>
                  </a:cubicBezTo>
                  <a:cubicBezTo>
                    <a:pt x="3" y="12"/>
                    <a:pt x="3" y="12"/>
                    <a:pt x="3" y="12"/>
                  </a:cubicBezTo>
                  <a:cubicBezTo>
                    <a:pt x="3" y="12"/>
                    <a:pt x="3" y="12"/>
                    <a:pt x="3" y="12"/>
                  </a:cubicBezTo>
                  <a:cubicBezTo>
                    <a:pt x="3" y="13"/>
                    <a:pt x="3" y="14"/>
                    <a:pt x="3" y="14"/>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34" name="Freeform 87">
              <a:extLst>
                <a:ext uri="{FF2B5EF4-FFF2-40B4-BE49-F238E27FC236}">
                  <a16:creationId xmlns:a16="http://schemas.microsoft.com/office/drawing/2014/main" id="{384295BA-136B-4169-BE7A-2D15DBCD7AF1}"/>
                </a:ext>
              </a:extLst>
            </p:cNvPr>
            <p:cNvSpPr>
              <a:spLocks/>
            </p:cNvSpPr>
            <p:nvPr userDrawn="1"/>
          </p:nvSpPr>
          <p:spPr bwMode="auto">
            <a:xfrm>
              <a:off x="215" y="247"/>
              <a:ext cx="19" cy="36"/>
            </a:xfrm>
            <a:custGeom>
              <a:avLst/>
              <a:gdLst>
                <a:gd name="T0" fmla="*/ 2 w 9"/>
                <a:gd name="T1" fmla="*/ 0 h 17"/>
                <a:gd name="T2" fmla="*/ 2 w 9"/>
                <a:gd name="T3" fmla="*/ 1 h 17"/>
                <a:gd name="T4" fmla="*/ 2 w 9"/>
                <a:gd name="T5" fmla="*/ 2 h 17"/>
                <a:gd name="T6" fmla="*/ 2 w 9"/>
                <a:gd name="T7" fmla="*/ 2 h 17"/>
                <a:gd name="T8" fmla="*/ 2 w 9"/>
                <a:gd name="T9" fmla="*/ 4 h 17"/>
                <a:gd name="T10" fmla="*/ 2 w 9"/>
                <a:gd name="T11" fmla="*/ 5 h 17"/>
                <a:gd name="T12" fmla="*/ 2 w 9"/>
                <a:gd name="T13" fmla="*/ 5 h 17"/>
                <a:gd name="T14" fmla="*/ 2 w 9"/>
                <a:gd name="T15" fmla="*/ 5 h 17"/>
                <a:gd name="T16" fmla="*/ 2 w 9"/>
                <a:gd name="T17" fmla="*/ 5 h 17"/>
                <a:gd name="T18" fmla="*/ 1 w 9"/>
                <a:gd name="T19" fmla="*/ 5 h 17"/>
                <a:gd name="T20" fmla="*/ 0 w 9"/>
                <a:gd name="T21" fmla="*/ 5 h 17"/>
                <a:gd name="T22" fmla="*/ 0 w 9"/>
                <a:gd name="T23" fmla="*/ 5 h 17"/>
                <a:gd name="T24" fmla="*/ 1 w 9"/>
                <a:gd name="T25" fmla="*/ 6 h 17"/>
                <a:gd name="T26" fmla="*/ 1 w 9"/>
                <a:gd name="T27" fmla="*/ 7 h 17"/>
                <a:gd name="T28" fmla="*/ 2 w 9"/>
                <a:gd name="T29" fmla="*/ 8 h 17"/>
                <a:gd name="T30" fmla="*/ 2 w 9"/>
                <a:gd name="T31" fmla="*/ 8 h 17"/>
                <a:gd name="T32" fmla="*/ 3 w 9"/>
                <a:gd name="T33" fmla="*/ 8 h 17"/>
                <a:gd name="T34" fmla="*/ 2 w 9"/>
                <a:gd name="T35" fmla="*/ 8 h 17"/>
                <a:gd name="T36" fmla="*/ 2 w 9"/>
                <a:gd name="T37" fmla="*/ 8 h 17"/>
                <a:gd name="T38" fmla="*/ 2 w 9"/>
                <a:gd name="T39" fmla="*/ 9 h 17"/>
                <a:gd name="T40" fmla="*/ 2 w 9"/>
                <a:gd name="T41" fmla="*/ 10 h 17"/>
                <a:gd name="T42" fmla="*/ 2 w 9"/>
                <a:gd name="T43" fmla="*/ 11 h 17"/>
                <a:gd name="T44" fmla="*/ 3 w 9"/>
                <a:gd name="T45" fmla="*/ 11 h 17"/>
                <a:gd name="T46" fmla="*/ 3 w 9"/>
                <a:gd name="T47" fmla="*/ 12 h 17"/>
                <a:gd name="T48" fmla="*/ 4 w 9"/>
                <a:gd name="T49" fmla="*/ 12 h 17"/>
                <a:gd name="T50" fmla="*/ 4 w 9"/>
                <a:gd name="T51" fmla="*/ 12 h 17"/>
                <a:gd name="T52" fmla="*/ 3 w 9"/>
                <a:gd name="T53" fmla="*/ 12 h 17"/>
                <a:gd name="T54" fmla="*/ 3 w 9"/>
                <a:gd name="T55" fmla="*/ 13 h 17"/>
                <a:gd name="T56" fmla="*/ 4 w 9"/>
                <a:gd name="T57" fmla="*/ 14 h 17"/>
                <a:gd name="T58" fmla="*/ 5 w 9"/>
                <a:gd name="T59" fmla="*/ 15 h 17"/>
                <a:gd name="T60" fmla="*/ 6 w 9"/>
                <a:gd name="T61" fmla="*/ 15 h 17"/>
                <a:gd name="T62" fmla="*/ 6 w 9"/>
                <a:gd name="T63" fmla="*/ 15 h 17"/>
                <a:gd name="T64" fmla="*/ 6 w 9"/>
                <a:gd name="T65" fmla="*/ 15 h 17"/>
                <a:gd name="T66" fmla="*/ 5 w 9"/>
                <a:gd name="T67" fmla="*/ 16 h 17"/>
                <a:gd name="T68" fmla="*/ 5 w 9"/>
                <a:gd name="T69" fmla="*/ 16 h 17"/>
                <a:gd name="T70" fmla="*/ 6 w 9"/>
                <a:gd name="T71" fmla="*/ 17 h 17"/>
                <a:gd name="T72" fmla="*/ 6 w 9"/>
                <a:gd name="T73" fmla="*/ 17 h 17"/>
                <a:gd name="T74" fmla="*/ 7 w 9"/>
                <a:gd name="T75" fmla="*/ 17 h 17"/>
                <a:gd name="T76" fmla="*/ 8 w 9"/>
                <a:gd name="T77" fmla="*/ 16 h 17"/>
                <a:gd name="T78" fmla="*/ 9 w 9"/>
                <a:gd name="T79" fmla="*/ 15 h 17"/>
                <a:gd name="T80" fmla="*/ 9 w 9"/>
                <a:gd name="T81" fmla="*/ 15 h 17"/>
                <a:gd name="T82" fmla="*/ 9 w 9"/>
                <a:gd name="T83" fmla="*/ 13 h 17"/>
                <a:gd name="T84" fmla="*/ 8 w 9"/>
                <a:gd name="T85" fmla="*/ 13 h 17"/>
                <a:gd name="T86" fmla="*/ 8 w 9"/>
                <a:gd name="T87" fmla="*/ 13 h 17"/>
                <a:gd name="T88" fmla="*/ 7 w 9"/>
                <a:gd name="T89" fmla="*/ 14 h 17"/>
                <a:gd name="T90" fmla="*/ 4 w 9"/>
                <a:gd name="T91" fmla="*/ 9 h 17"/>
                <a:gd name="T92" fmla="*/ 3 w 9"/>
                <a:gd name="T93" fmla="*/ 7 h 17"/>
                <a:gd name="T94" fmla="*/ 4 w 9"/>
                <a:gd name="T95" fmla="*/ 5 h 17"/>
                <a:gd name="T96" fmla="*/ 4 w 9"/>
                <a:gd name="T97" fmla="*/ 4 h 17"/>
                <a:gd name="T98" fmla="*/ 4 w 9"/>
                <a:gd name="T99" fmla="*/ 3 h 17"/>
                <a:gd name="T100" fmla="*/ 2 w 9"/>
                <a:gd name="T10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 h="17">
                  <a:moveTo>
                    <a:pt x="2" y="0"/>
                  </a:moveTo>
                  <a:cubicBezTo>
                    <a:pt x="2" y="1"/>
                    <a:pt x="2" y="1"/>
                    <a:pt x="2" y="1"/>
                  </a:cubicBezTo>
                  <a:cubicBezTo>
                    <a:pt x="2" y="1"/>
                    <a:pt x="2" y="1"/>
                    <a:pt x="2" y="2"/>
                  </a:cubicBezTo>
                  <a:cubicBezTo>
                    <a:pt x="2" y="2"/>
                    <a:pt x="2" y="2"/>
                    <a:pt x="2" y="2"/>
                  </a:cubicBezTo>
                  <a:cubicBezTo>
                    <a:pt x="2" y="3"/>
                    <a:pt x="2" y="4"/>
                    <a:pt x="2" y="4"/>
                  </a:cubicBezTo>
                  <a:cubicBezTo>
                    <a:pt x="2" y="5"/>
                    <a:pt x="2" y="5"/>
                    <a:pt x="2" y="5"/>
                  </a:cubicBezTo>
                  <a:cubicBezTo>
                    <a:pt x="2" y="5"/>
                    <a:pt x="2" y="5"/>
                    <a:pt x="2" y="5"/>
                  </a:cubicBezTo>
                  <a:cubicBezTo>
                    <a:pt x="2" y="5"/>
                    <a:pt x="2" y="5"/>
                    <a:pt x="2" y="5"/>
                  </a:cubicBezTo>
                  <a:cubicBezTo>
                    <a:pt x="2" y="5"/>
                    <a:pt x="2" y="5"/>
                    <a:pt x="2" y="5"/>
                  </a:cubicBezTo>
                  <a:cubicBezTo>
                    <a:pt x="2" y="5"/>
                    <a:pt x="1" y="5"/>
                    <a:pt x="1" y="5"/>
                  </a:cubicBezTo>
                  <a:cubicBezTo>
                    <a:pt x="0" y="5"/>
                    <a:pt x="0" y="5"/>
                    <a:pt x="0" y="5"/>
                  </a:cubicBezTo>
                  <a:cubicBezTo>
                    <a:pt x="0" y="5"/>
                    <a:pt x="0" y="5"/>
                    <a:pt x="0" y="5"/>
                  </a:cubicBezTo>
                  <a:cubicBezTo>
                    <a:pt x="1" y="6"/>
                    <a:pt x="1" y="6"/>
                    <a:pt x="1" y="6"/>
                  </a:cubicBezTo>
                  <a:cubicBezTo>
                    <a:pt x="1" y="7"/>
                    <a:pt x="1" y="7"/>
                    <a:pt x="1" y="7"/>
                  </a:cubicBezTo>
                  <a:cubicBezTo>
                    <a:pt x="2" y="8"/>
                    <a:pt x="2" y="8"/>
                    <a:pt x="2" y="8"/>
                  </a:cubicBezTo>
                  <a:cubicBezTo>
                    <a:pt x="2" y="8"/>
                    <a:pt x="2" y="8"/>
                    <a:pt x="2" y="8"/>
                  </a:cubicBezTo>
                  <a:cubicBezTo>
                    <a:pt x="2" y="8"/>
                    <a:pt x="3" y="8"/>
                    <a:pt x="3" y="8"/>
                  </a:cubicBezTo>
                  <a:cubicBezTo>
                    <a:pt x="3" y="8"/>
                    <a:pt x="2" y="8"/>
                    <a:pt x="2" y="8"/>
                  </a:cubicBezTo>
                  <a:cubicBezTo>
                    <a:pt x="2" y="8"/>
                    <a:pt x="2" y="8"/>
                    <a:pt x="2" y="8"/>
                  </a:cubicBezTo>
                  <a:cubicBezTo>
                    <a:pt x="2" y="8"/>
                    <a:pt x="2" y="9"/>
                    <a:pt x="2" y="9"/>
                  </a:cubicBezTo>
                  <a:cubicBezTo>
                    <a:pt x="2" y="9"/>
                    <a:pt x="2" y="9"/>
                    <a:pt x="2" y="10"/>
                  </a:cubicBezTo>
                  <a:cubicBezTo>
                    <a:pt x="2" y="11"/>
                    <a:pt x="2" y="11"/>
                    <a:pt x="2" y="11"/>
                  </a:cubicBezTo>
                  <a:cubicBezTo>
                    <a:pt x="3" y="11"/>
                    <a:pt x="3" y="11"/>
                    <a:pt x="3" y="11"/>
                  </a:cubicBezTo>
                  <a:cubicBezTo>
                    <a:pt x="3" y="12"/>
                    <a:pt x="3" y="12"/>
                    <a:pt x="3" y="12"/>
                  </a:cubicBezTo>
                  <a:cubicBezTo>
                    <a:pt x="4" y="12"/>
                    <a:pt x="4" y="12"/>
                    <a:pt x="4" y="12"/>
                  </a:cubicBezTo>
                  <a:cubicBezTo>
                    <a:pt x="4" y="12"/>
                    <a:pt x="4" y="12"/>
                    <a:pt x="4" y="12"/>
                  </a:cubicBezTo>
                  <a:cubicBezTo>
                    <a:pt x="3" y="12"/>
                    <a:pt x="3" y="12"/>
                    <a:pt x="3" y="12"/>
                  </a:cubicBezTo>
                  <a:cubicBezTo>
                    <a:pt x="3" y="12"/>
                    <a:pt x="3" y="12"/>
                    <a:pt x="3" y="13"/>
                  </a:cubicBezTo>
                  <a:cubicBezTo>
                    <a:pt x="3" y="13"/>
                    <a:pt x="3" y="13"/>
                    <a:pt x="4" y="14"/>
                  </a:cubicBezTo>
                  <a:cubicBezTo>
                    <a:pt x="4" y="15"/>
                    <a:pt x="5" y="15"/>
                    <a:pt x="5" y="15"/>
                  </a:cubicBezTo>
                  <a:cubicBezTo>
                    <a:pt x="6" y="15"/>
                    <a:pt x="6" y="15"/>
                    <a:pt x="6" y="15"/>
                  </a:cubicBezTo>
                  <a:cubicBezTo>
                    <a:pt x="6" y="15"/>
                    <a:pt x="6" y="15"/>
                    <a:pt x="6" y="15"/>
                  </a:cubicBezTo>
                  <a:cubicBezTo>
                    <a:pt x="6" y="15"/>
                    <a:pt x="6" y="15"/>
                    <a:pt x="6" y="15"/>
                  </a:cubicBezTo>
                  <a:cubicBezTo>
                    <a:pt x="5" y="16"/>
                    <a:pt x="5" y="16"/>
                    <a:pt x="5" y="16"/>
                  </a:cubicBezTo>
                  <a:cubicBezTo>
                    <a:pt x="5" y="16"/>
                    <a:pt x="5" y="16"/>
                    <a:pt x="5" y="16"/>
                  </a:cubicBezTo>
                  <a:cubicBezTo>
                    <a:pt x="6" y="17"/>
                    <a:pt x="6" y="17"/>
                    <a:pt x="6" y="17"/>
                  </a:cubicBezTo>
                  <a:cubicBezTo>
                    <a:pt x="6" y="17"/>
                    <a:pt x="6" y="17"/>
                    <a:pt x="6" y="17"/>
                  </a:cubicBezTo>
                  <a:cubicBezTo>
                    <a:pt x="6" y="17"/>
                    <a:pt x="7" y="17"/>
                    <a:pt x="7" y="17"/>
                  </a:cubicBezTo>
                  <a:cubicBezTo>
                    <a:pt x="7" y="16"/>
                    <a:pt x="7" y="16"/>
                    <a:pt x="8" y="16"/>
                  </a:cubicBezTo>
                  <a:cubicBezTo>
                    <a:pt x="9" y="16"/>
                    <a:pt x="9" y="16"/>
                    <a:pt x="9" y="15"/>
                  </a:cubicBezTo>
                  <a:cubicBezTo>
                    <a:pt x="9" y="15"/>
                    <a:pt x="9" y="15"/>
                    <a:pt x="9" y="15"/>
                  </a:cubicBezTo>
                  <a:cubicBezTo>
                    <a:pt x="9" y="14"/>
                    <a:pt x="9" y="14"/>
                    <a:pt x="9" y="13"/>
                  </a:cubicBezTo>
                  <a:cubicBezTo>
                    <a:pt x="9" y="13"/>
                    <a:pt x="9" y="13"/>
                    <a:pt x="8" y="13"/>
                  </a:cubicBezTo>
                  <a:cubicBezTo>
                    <a:pt x="8" y="13"/>
                    <a:pt x="8" y="13"/>
                    <a:pt x="8" y="13"/>
                  </a:cubicBezTo>
                  <a:cubicBezTo>
                    <a:pt x="8" y="13"/>
                    <a:pt x="7" y="14"/>
                    <a:pt x="7" y="14"/>
                  </a:cubicBezTo>
                  <a:cubicBezTo>
                    <a:pt x="6" y="14"/>
                    <a:pt x="4" y="12"/>
                    <a:pt x="4" y="9"/>
                  </a:cubicBezTo>
                  <a:cubicBezTo>
                    <a:pt x="3" y="9"/>
                    <a:pt x="3" y="8"/>
                    <a:pt x="3" y="7"/>
                  </a:cubicBezTo>
                  <a:cubicBezTo>
                    <a:pt x="3" y="7"/>
                    <a:pt x="3" y="6"/>
                    <a:pt x="4" y="5"/>
                  </a:cubicBezTo>
                  <a:cubicBezTo>
                    <a:pt x="4" y="4"/>
                    <a:pt x="4" y="4"/>
                    <a:pt x="4" y="4"/>
                  </a:cubicBezTo>
                  <a:cubicBezTo>
                    <a:pt x="4" y="3"/>
                    <a:pt x="4" y="3"/>
                    <a:pt x="4" y="3"/>
                  </a:cubicBezTo>
                  <a:cubicBezTo>
                    <a:pt x="4" y="2"/>
                    <a:pt x="3" y="1"/>
                    <a:pt x="2" y="0"/>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35" name="Freeform 88">
              <a:extLst>
                <a:ext uri="{FF2B5EF4-FFF2-40B4-BE49-F238E27FC236}">
                  <a16:creationId xmlns:a16="http://schemas.microsoft.com/office/drawing/2014/main" id="{B4CE81AB-E243-414D-86A0-824F5FDAE2EF}"/>
                </a:ext>
              </a:extLst>
            </p:cNvPr>
            <p:cNvSpPr>
              <a:spLocks/>
            </p:cNvSpPr>
            <p:nvPr userDrawn="1"/>
          </p:nvSpPr>
          <p:spPr bwMode="auto">
            <a:xfrm>
              <a:off x="224" y="258"/>
              <a:ext cx="2" cy="6"/>
            </a:xfrm>
            <a:custGeom>
              <a:avLst/>
              <a:gdLst>
                <a:gd name="T0" fmla="*/ 0 w 1"/>
                <a:gd name="T1" fmla="*/ 0 h 3"/>
                <a:gd name="T2" fmla="*/ 0 w 1"/>
                <a:gd name="T3" fmla="*/ 2 h 3"/>
                <a:gd name="T4" fmla="*/ 0 w 1"/>
                <a:gd name="T5" fmla="*/ 3 h 3"/>
                <a:gd name="T6" fmla="*/ 0 w 1"/>
                <a:gd name="T7" fmla="*/ 3 h 3"/>
                <a:gd name="T8" fmla="*/ 1 w 1"/>
                <a:gd name="T9" fmla="*/ 2 h 3"/>
                <a:gd name="T10" fmla="*/ 1 w 1"/>
                <a:gd name="T11" fmla="*/ 2 h 3"/>
                <a:gd name="T12" fmla="*/ 1 w 1"/>
                <a:gd name="T13" fmla="*/ 1 h 3"/>
                <a:gd name="T14" fmla="*/ 0 w 1"/>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3">
                  <a:moveTo>
                    <a:pt x="0" y="0"/>
                  </a:moveTo>
                  <a:cubicBezTo>
                    <a:pt x="0" y="1"/>
                    <a:pt x="0" y="2"/>
                    <a:pt x="0" y="2"/>
                  </a:cubicBezTo>
                  <a:cubicBezTo>
                    <a:pt x="0" y="3"/>
                    <a:pt x="0" y="3"/>
                    <a:pt x="0" y="3"/>
                  </a:cubicBezTo>
                  <a:cubicBezTo>
                    <a:pt x="0" y="3"/>
                    <a:pt x="0" y="3"/>
                    <a:pt x="0" y="3"/>
                  </a:cubicBezTo>
                  <a:cubicBezTo>
                    <a:pt x="1" y="2"/>
                    <a:pt x="1" y="2"/>
                    <a:pt x="1" y="2"/>
                  </a:cubicBezTo>
                  <a:cubicBezTo>
                    <a:pt x="1" y="2"/>
                    <a:pt x="1" y="2"/>
                    <a:pt x="1" y="2"/>
                  </a:cubicBezTo>
                  <a:cubicBezTo>
                    <a:pt x="1" y="2"/>
                    <a:pt x="1" y="1"/>
                    <a:pt x="1" y="1"/>
                  </a:cubicBezTo>
                  <a:cubicBezTo>
                    <a:pt x="1" y="1"/>
                    <a:pt x="1" y="0"/>
                    <a:pt x="0" y="0"/>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36" name="Freeform 89">
              <a:extLst>
                <a:ext uri="{FF2B5EF4-FFF2-40B4-BE49-F238E27FC236}">
                  <a16:creationId xmlns:a16="http://schemas.microsoft.com/office/drawing/2014/main" id="{BCE97759-2BDF-405F-BEDB-AF5BDECA308E}"/>
                </a:ext>
              </a:extLst>
            </p:cNvPr>
            <p:cNvSpPr>
              <a:spLocks/>
            </p:cNvSpPr>
            <p:nvPr userDrawn="1"/>
          </p:nvSpPr>
          <p:spPr bwMode="auto">
            <a:xfrm>
              <a:off x="232" y="289"/>
              <a:ext cx="6" cy="5"/>
            </a:xfrm>
            <a:custGeom>
              <a:avLst/>
              <a:gdLst>
                <a:gd name="T0" fmla="*/ 0 w 3"/>
                <a:gd name="T1" fmla="*/ 1 h 2"/>
                <a:gd name="T2" fmla="*/ 0 w 3"/>
                <a:gd name="T3" fmla="*/ 1 h 2"/>
                <a:gd name="T4" fmla="*/ 1 w 3"/>
                <a:gd name="T5" fmla="*/ 1 h 2"/>
                <a:gd name="T6" fmla="*/ 2 w 3"/>
                <a:gd name="T7" fmla="*/ 2 h 2"/>
                <a:gd name="T8" fmla="*/ 3 w 3"/>
                <a:gd name="T9" fmla="*/ 1 h 2"/>
                <a:gd name="T10" fmla="*/ 3 w 3"/>
                <a:gd name="T11" fmla="*/ 1 h 2"/>
                <a:gd name="T12" fmla="*/ 3 w 3"/>
                <a:gd name="T13" fmla="*/ 1 h 2"/>
                <a:gd name="T14" fmla="*/ 3 w 3"/>
                <a:gd name="T15" fmla="*/ 0 h 2"/>
                <a:gd name="T16" fmla="*/ 2 w 3"/>
                <a:gd name="T17" fmla="*/ 0 h 2"/>
                <a:gd name="T18" fmla="*/ 0 w 3"/>
                <a:gd name="T1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2">
                  <a:moveTo>
                    <a:pt x="0" y="1"/>
                  </a:moveTo>
                  <a:cubicBezTo>
                    <a:pt x="0" y="1"/>
                    <a:pt x="0" y="1"/>
                    <a:pt x="0" y="1"/>
                  </a:cubicBezTo>
                  <a:cubicBezTo>
                    <a:pt x="1" y="1"/>
                    <a:pt x="1" y="1"/>
                    <a:pt x="1" y="1"/>
                  </a:cubicBezTo>
                  <a:cubicBezTo>
                    <a:pt x="1" y="2"/>
                    <a:pt x="1" y="2"/>
                    <a:pt x="2" y="2"/>
                  </a:cubicBezTo>
                  <a:cubicBezTo>
                    <a:pt x="2" y="2"/>
                    <a:pt x="3" y="2"/>
                    <a:pt x="3" y="1"/>
                  </a:cubicBezTo>
                  <a:cubicBezTo>
                    <a:pt x="3" y="1"/>
                    <a:pt x="3" y="1"/>
                    <a:pt x="3" y="1"/>
                  </a:cubicBezTo>
                  <a:cubicBezTo>
                    <a:pt x="3" y="1"/>
                    <a:pt x="3" y="1"/>
                    <a:pt x="3" y="1"/>
                  </a:cubicBezTo>
                  <a:cubicBezTo>
                    <a:pt x="3" y="0"/>
                    <a:pt x="3" y="0"/>
                    <a:pt x="3" y="0"/>
                  </a:cubicBezTo>
                  <a:cubicBezTo>
                    <a:pt x="2" y="0"/>
                    <a:pt x="2" y="0"/>
                    <a:pt x="2" y="0"/>
                  </a:cubicBezTo>
                  <a:cubicBezTo>
                    <a:pt x="1" y="0"/>
                    <a:pt x="1" y="0"/>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37" name="Freeform 90">
              <a:extLst>
                <a:ext uri="{FF2B5EF4-FFF2-40B4-BE49-F238E27FC236}">
                  <a16:creationId xmlns:a16="http://schemas.microsoft.com/office/drawing/2014/main" id="{5CAEBD09-C9F3-4088-807E-39C75463259B}"/>
                </a:ext>
              </a:extLst>
            </p:cNvPr>
            <p:cNvSpPr>
              <a:spLocks/>
            </p:cNvSpPr>
            <p:nvPr userDrawn="1"/>
          </p:nvSpPr>
          <p:spPr bwMode="auto">
            <a:xfrm>
              <a:off x="249" y="302"/>
              <a:ext cx="8" cy="4"/>
            </a:xfrm>
            <a:custGeom>
              <a:avLst/>
              <a:gdLst>
                <a:gd name="T0" fmla="*/ 0 w 4"/>
                <a:gd name="T1" fmla="*/ 1 h 2"/>
                <a:gd name="T2" fmla="*/ 1 w 4"/>
                <a:gd name="T3" fmla="*/ 1 h 2"/>
                <a:gd name="T4" fmla="*/ 1 w 4"/>
                <a:gd name="T5" fmla="*/ 1 h 2"/>
                <a:gd name="T6" fmla="*/ 2 w 4"/>
                <a:gd name="T7" fmla="*/ 2 h 2"/>
                <a:gd name="T8" fmla="*/ 2 w 4"/>
                <a:gd name="T9" fmla="*/ 1 h 2"/>
                <a:gd name="T10" fmla="*/ 3 w 4"/>
                <a:gd name="T11" fmla="*/ 1 h 2"/>
                <a:gd name="T12" fmla="*/ 4 w 4"/>
                <a:gd name="T13" fmla="*/ 1 h 2"/>
                <a:gd name="T14" fmla="*/ 4 w 4"/>
                <a:gd name="T15" fmla="*/ 1 h 2"/>
                <a:gd name="T16" fmla="*/ 4 w 4"/>
                <a:gd name="T17" fmla="*/ 1 h 2"/>
                <a:gd name="T18" fmla="*/ 3 w 4"/>
                <a:gd name="T19" fmla="*/ 0 h 2"/>
                <a:gd name="T20" fmla="*/ 2 w 4"/>
                <a:gd name="T21" fmla="*/ 0 h 2"/>
                <a:gd name="T22" fmla="*/ 0 w 4"/>
                <a:gd name="T2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2">
                  <a:moveTo>
                    <a:pt x="0" y="1"/>
                  </a:moveTo>
                  <a:cubicBezTo>
                    <a:pt x="1" y="1"/>
                    <a:pt x="1" y="1"/>
                    <a:pt x="1" y="1"/>
                  </a:cubicBezTo>
                  <a:cubicBezTo>
                    <a:pt x="1" y="1"/>
                    <a:pt x="1" y="1"/>
                    <a:pt x="1" y="1"/>
                  </a:cubicBezTo>
                  <a:cubicBezTo>
                    <a:pt x="2" y="2"/>
                    <a:pt x="2" y="2"/>
                    <a:pt x="2" y="2"/>
                  </a:cubicBezTo>
                  <a:cubicBezTo>
                    <a:pt x="2" y="2"/>
                    <a:pt x="2" y="2"/>
                    <a:pt x="2" y="1"/>
                  </a:cubicBezTo>
                  <a:cubicBezTo>
                    <a:pt x="3" y="1"/>
                    <a:pt x="3" y="1"/>
                    <a:pt x="3" y="1"/>
                  </a:cubicBezTo>
                  <a:cubicBezTo>
                    <a:pt x="4" y="1"/>
                    <a:pt x="4" y="1"/>
                    <a:pt x="4" y="1"/>
                  </a:cubicBezTo>
                  <a:cubicBezTo>
                    <a:pt x="4" y="1"/>
                    <a:pt x="4" y="1"/>
                    <a:pt x="4" y="1"/>
                  </a:cubicBezTo>
                  <a:cubicBezTo>
                    <a:pt x="4" y="1"/>
                    <a:pt x="4" y="1"/>
                    <a:pt x="4" y="1"/>
                  </a:cubicBezTo>
                  <a:cubicBezTo>
                    <a:pt x="4" y="0"/>
                    <a:pt x="3" y="0"/>
                    <a:pt x="3" y="0"/>
                  </a:cubicBezTo>
                  <a:cubicBezTo>
                    <a:pt x="2" y="0"/>
                    <a:pt x="2" y="0"/>
                    <a:pt x="2" y="0"/>
                  </a:cubicBezTo>
                  <a:cubicBezTo>
                    <a:pt x="1" y="0"/>
                    <a:pt x="1" y="0"/>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38" name="Freeform 91">
              <a:extLst>
                <a:ext uri="{FF2B5EF4-FFF2-40B4-BE49-F238E27FC236}">
                  <a16:creationId xmlns:a16="http://schemas.microsoft.com/office/drawing/2014/main" id="{B9B37F7B-402C-46A7-A515-BFBBBE0DE8A1}"/>
                </a:ext>
              </a:extLst>
            </p:cNvPr>
            <p:cNvSpPr>
              <a:spLocks/>
            </p:cNvSpPr>
            <p:nvPr userDrawn="1"/>
          </p:nvSpPr>
          <p:spPr bwMode="auto">
            <a:xfrm>
              <a:off x="267" y="311"/>
              <a:ext cx="7" cy="8"/>
            </a:xfrm>
            <a:custGeom>
              <a:avLst/>
              <a:gdLst>
                <a:gd name="T0" fmla="*/ 0 w 3"/>
                <a:gd name="T1" fmla="*/ 4 h 4"/>
                <a:gd name="T2" fmla="*/ 1 w 3"/>
                <a:gd name="T3" fmla="*/ 3 h 4"/>
                <a:gd name="T4" fmla="*/ 3 w 3"/>
                <a:gd name="T5" fmla="*/ 0 h 4"/>
                <a:gd name="T6" fmla="*/ 3 w 3"/>
                <a:gd name="T7" fmla="*/ 0 h 4"/>
                <a:gd name="T8" fmla="*/ 2 w 3"/>
                <a:gd name="T9" fmla="*/ 0 h 4"/>
                <a:gd name="T10" fmla="*/ 2 w 3"/>
                <a:gd name="T11" fmla="*/ 1 h 4"/>
                <a:gd name="T12" fmla="*/ 1 w 3"/>
                <a:gd name="T13" fmla="*/ 1 h 4"/>
                <a:gd name="T14" fmla="*/ 0 w 3"/>
                <a:gd name="T15" fmla="*/ 3 h 4"/>
                <a:gd name="T16" fmla="*/ 0 w 3"/>
                <a:gd name="T1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4">
                  <a:moveTo>
                    <a:pt x="0" y="4"/>
                  </a:moveTo>
                  <a:cubicBezTo>
                    <a:pt x="0" y="3"/>
                    <a:pt x="0" y="3"/>
                    <a:pt x="1" y="3"/>
                  </a:cubicBezTo>
                  <a:cubicBezTo>
                    <a:pt x="2" y="3"/>
                    <a:pt x="3" y="1"/>
                    <a:pt x="3" y="0"/>
                  </a:cubicBezTo>
                  <a:cubicBezTo>
                    <a:pt x="3" y="0"/>
                    <a:pt x="3" y="0"/>
                    <a:pt x="3" y="0"/>
                  </a:cubicBezTo>
                  <a:cubicBezTo>
                    <a:pt x="3" y="0"/>
                    <a:pt x="3" y="0"/>
                    <a:pt x="2" y="0"/>
                  </a:cubicBezTo>
                  <a:cubicBezTo>
                    <a:pt x="2" y="0"/>
                    <a:pt x="2" y="0"/>
                    <a:pt x="2" y="1"/>
                  </a:cubicBezTo>
                  <a:cubicBezTo>
                    <a:pt x="1" y="1"/>
                    <a:pt x="1" y="1"/>
                    <a:pt x="1" y="1"/>
                  </a:cubicBezTo>
                  <a:cubicBezTo>
                    <a:pt x="0" y="1"/>
                    <a:pt x="0" y="2"/>
                    <a:pt x="0" y="3"/>
                  </a:cubicBezTo>
                  <a:cubicBezTo>
                    <a:pt x="0" y="3"/>
                    <a:pt x="0" y="3"/>
                    <a:pt x="0" y="4"/>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39" name="Freeform 92">
              <a:extLst>
                <a:ext uri="{FF2B5EF4-FFF2-40B4-BE49-F238E27FC236}">
                  <a16:creationId xmlns:a16="http://schemas.microsoft.com/office/drawing/2014/main" id="{ECC98D3F-B41C-44CF-95A7-36D92A09FCD9}"/>
                </a:ext>
              </a:extLst>
            </p:cNvPr>
            <p:cNvSpPr>
              <a:spLocks/>
            </p:cNvSpPr>
            <p:nvPr userDrawn="1"/>
          </p:nvSpPr>
          <p:spPr bwMode="auto">
            <a:xfrm>
              <a:off x="234" y="251"/>
              <a:ext cx="6" cy="7"/>
            </a:xfrm>
            <a:custGeom>
              <a:avLst/>
              <a:gdLst>
                <a:gd name="T0" fmla="*/ 1 w 3"/>
                <a:gd name="T1" fmla="*/ 2 h 3"/>
                <a:gd name="T2" fmla="*/ 1 w 3"/>
                <a:gd name="T3" fmla="*/ 2 h 3"/>
                <a:gd name="T4" fmla="*/ 2 w 3"/>
                <a:gd name="T5" fmla="*/ 3 h 3"/>
                <a:gd name="T6" fmla="*/ 2 w 3"/>
                <a:gd name="T7" fmla="*/ 3 h 3"/>
                <a:gd name="T8" fmla="*/ 3 w 3"/>
                <a:gd name="T9" fmla="*/ 2 h 3"/>
                <a:gd name="T10" fmla="*/ 3 w 3"/>
                <a:gd name="T11" fmla="*/ 2 h 3"/>
                <a:gd name="T12" fmla="*/ 1 w 3"/>
                <a:gd name="T13" fmla="*/ 1 h 3"/>
                <a:gd name="T14" fmla="*/ 1 w 3"/>
                <a:gd name="T15" fmla="*/ 0 h 3"/>
                <a:gd name="T16" fmla="*/ 1 w 3"/>
                <a:gd name="T17" fmla="*/ 0 h 3"/>
                <a:gd name="T18" fmla="*/ 0 w 3"/>
                <a:gd name="T19" fmla="*/ 0 h 3"/>
                <a:gd name="T20" fmla="*/ 0 w 3"/>
                <a:gd name="T21" fmla="*/ 1 h 3"/>
                <a:gd name="T22" fmla="*/ 1 w 3"/>
                <a:gd name="T23" fmla="*/ 1 h 3"/>
                <a:gd name="T24" fmla="*/ 1 w 3"/>
                <a:gd name="T25"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3">
                  <a:moveTo>
                    <a:pt x="1" y="2"/>
                  </a:moveTo>
                  <a:cubicBezTo>
                    <a:pt x="1" y="2"/>
                    <a:pt x="1" y="2"/>
                    <a:pt x="1" y="2"/>
                  </a:cubicBezTo>
                  <a:cubicBezTo>
                    <a:pt x="1" y="2"/>
                    <a:pt x="2" y="3"/>
                    <a:pt x="2" y="3"/>
                  </a:cubicBezTo>
                  <a:cubicBezTo>
                    <a:pt x="2" y="3"/>
                    <a:pt x="2" y="3"/>
                    <a:pt x="2" y="3"/>
                  </a:cubicBezTo>
                  <a:cubicBezTo>
                    <a:pt x="3" y="2"/>
                    <a:pt x="3" y="2"/>
                    <a:pt x="3" y="2"/>
                  </a:cubicBezTo>
                  <a:cubicBezTo>
                    <a:pt x="3" y="2"/>
                    <a:pt x="3" y="2"/>
                    <a:pt x="3" y="2"/>
                  </a:cubicBezTo>
                  <a:cubicBezTo>
                    <a:pt x="3" y="1"/>
                    <a:pt x="2" y="1"/>
                    <a:pt x="1" y="1"/>
                  </a:cubicBezTo>
                  <a:cubicBezTo>
                    <a:pt x="1" y="1"/>
                    <a:pt x="1" y="1"/>
                    <a:pt x="1" y="0"/>
                  </a:cubicBezTo>
                  <a:cubicBezTo>
                    <a:pt x="1" y="0"/>
                    <a:pt x="1" y="0"/>
                    <a:pt x="1" y="0"/>
                  </a:cubicBezTo>
                  <a:cubicBezTo>
                    <a:pt x="0" y="0"/>
                    <a:pt x="0" y="0"/>
                    <a:pt x="0" y="0"/>
                  </a:cubicBezTo>
                  <a:cubicBezTo>
                    <a:pt x="0" y="1"/>
                    <a:pt x="0" y="1"/>
                    <a:pt x="0" y="1"/>
                  </a:cubicBezTo>
                  <a:cubicBezTo>
                    <a:pt x="1" y="1"/>
                    <a:pt x="1" y="1"/>
                    <a:pt x="1" y="1"/>
                  </a:cubicBezTo>
                  <a:lnTo>
                    <a:pt x="1" y="2"/>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40" name="Freeform 93">
              <a:extLst>
                <a:ext uri="{FF2B5EF4-FFF2-40B4-BE49-F238E27FC236}">
                  <a16:creationId xmlns:a16="http://schemas.microsoft.com/office/drawing/2014/main" id="{12A42B52-5FC6-4E0A-A5BE-CF7D66A7F549}"/>
                </a:ext>
              </a:extLst>
            </p:cNvPr>
            <p:cNvSpPr>
              <a:spLocks/>
            </p:cNvSpPr>
            <p:nvPr userDrawn="1"/>
          </p:nvSpPr>
          <p:spPr bwMode="auto">
            <a:xfrm>
              <a:off x="242" y="251"/>
              <a:ext cx="5" cy="7"/>
            </a:xfrm>
            <a:custGeom>
              <a:avLst/>
              <a:gdLst>
                <a:gd name="T0" fmla="*/ 1 w 2"/>
                <a:gd name="T1" fmla="*/ 2 h 3"/>
                <a:gd name="T2" fmla="*/ 0 w 2"/>
                <a:gd name="T3" fmla="*/ 3 h 3"/>
                <a:gd name="T4" fmla="*/ 0 w 2"/>
                <a:gd name="T5" fmla="*/ 3 h 3"/>
                <a:gd name="T6" fmla="*/ 0 w 2"/>
                <a:gd name="T7" fmla="*/ 3 h 3"/>
                <a:gd name="T8" fmla="*/ 0 w 2"/>
                <a:gd name="T9" fmla="*/ 2 h 3"/>
                <a:gd name="T10" fmla="*/ 0 w 2"/>
                <a:gd name="T11" fmla="*/ 1 h 3"/>
                <a:gd name="T12" fmla="*/ 0 w 2"/>
                <a:gd name="T13" fmla="*/ 1 h 3"/>
                <a:gd name="T14" fmla="*/ 1 w 2"/>
                <a:gd name="T15" fmla="*/ 1 h 3"/>
                <a:gd name="T16" fmla="*/ 2 w 2"/>
                <a:gd name="T17" fmla="*/ 0 h 3"/>
                <a:gd name="T18" fmla="*/ 2 w 2"/>
                <a:gd name="T19" fmla="*/ 0 h 3"/>
                <a:gd name="T20" fmla="*/ 2 w 2"/>
                <a:gd name="T21" fmla="*/ 0 h 3"/>
                <a:gd name="T22" fmla="*/ 2 w 2"/>
                <a:gd name="T23" fmla="*/ 0 h 3"/>
                <a:gd name="T24" fmla="*/ 1 w 2"/>
                <a:gd name="T25" fmla="*/ 1 h 3"/>
                <a:gd name="T26" fmla="*/ 1 w 2"/>
                <a:gd name="T2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 h="3">
                  <a:moveTo>
                    <a:pt x="1" y="2"/>
                  </a:moveTo>
                  <a:cubicBezTo>
                    <a:pt x="0" y="3"/>
                    <a:pt x="0" y="3"/>
                    <a:pt x="0" y="3"/>
                  </a:cubicBezTo>
                  <a:cubicBezTo>
                    <a:pt x="0" y="3"/>
                    <a:pt x="0" y="3"/>
                    <a:pt x="0" y="3"/>
                  </a:cubicBezTo>
                  <a:cubicBezTo>
                    <a:pt x="0" y="3"/>
                    <a:pt x="0" y="3"/>
                    <a:pt x="0" y="3"/>
                  </a:cubicBezTo>
                  <a:cubicBezTo>
                    <a:pt x="0" y="3"/>
                    <a:pt x="0" y="2"/>
                    <a:pt x="0" y="2"/>
                  </a:cubicBezTo>
                  <a:cubicBezTo>
                    <a:pt x="0" y="1"/>
                    <a:pt x="0" y="1"/>
                    <a:pt x="0" y="1"/>
                  </a:cubicBezTo>
                  <a:cubicBezTo>
                    <a:pt x="0" y="1"/>
                    <a:pt x="0" y="1"/>
                    <a:pt x="0" y="1"/>
                  </a:cubicBezTo>
                  <a:cubicBezTo>
                    <a:pt x="1" y="1"/>
                    <a:pt x="1" y="1"/>
                    <a:pt x="1" y="1"/>
                  </a:cubicBezTo>
                  <a:cubicBezTo>
                    <a:pt x="1" y="0"/>
                    <a:pt x="1" y="0"/>
                    <a:pt x="2" y="0"/>
                  </a:cubicBezTo>
                  <a:cubicBezTo>
                    <a:pt x="2" y="0"/>
                    <a:pt x="2" y="0"/>
                    <a:pt x="2" y="0"/>
                  </a:cubicBezTo>
                  <a:cubicBezTo>
                    <a:pt x="2" y="0"/>
                    <a:pt x="2" y="0"/>
                    <a:pt x="2" y="0"/>
                  </a:cubicBezTo>
                  <a:cubicBezTo>
                    <a:pt x="2" y="0"/>
                    <a:pt x="2" y="0"/>
                    <a:pt x="2" y="0"/>
                  </a:cubicBezTo>
                  <a:cubicBezTo>
                    <a:pt x="1" y="1"/>
                    <a:pt x="1" y="1"/>
                    <a:pt x="1" y="1"/>
                  </a:cubicBezTo>
                  <a:lnTo>
                    <a:pt x="1" y="2"/>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41" name="Freeform 94">
              <a:extLst>
                <a:ext uri="{FF2B5EF4-FFF2-40B4-BE49-F238E27FC236}">
                  <a16:creationId xmlns:a16="http://schemas.microsoft.com/office/drawing/2014/main" id="{5D83CBD6-859A-4202-BEDF-11F661B08420}"/>
                </a:ext>
              </a:extLst>
            </p:cNvPr>
            <p:cNvSpPr>
              <a:spLocks/>
            </p:cNvSpPr>
            <p:nvPr userDrawn="1"/>
          </p:nvSpPr>
          <p:spPr bwMode="auto">
            <a:xfrm>
              <a:off x="236" y="260"/>
              <a:ext cx="9" cy="6"/>
            </a:xfrm>
            <a:custGeom>
              <a:avLst/>
              <a:gdLst>
                <a:gd name="T0" fmla="*/ 3 w 4"/>
                <a:gd name="T1" fmla="*/ 0 h 3"/>
                <a:gd name="T2" fmla="*/ 3 w 4"/>
                <a:gd name="T3" fmla="*/ 0 h 3"/>
                <a:gd name="T4" fmla="*/ 4 w 4"/>
                <a:gd name="T5" fmla="*/ 0 h 3"/>
                <a:gd name="T6" fmla="*/ 4 w 4"/>
                <a:gd name="T7" fmla="*/ 0 h 3"/>
                <a:gd name="T8" fmla="*/ 3 w 4"/>
                <a:gd name="T9" fmla="*/ 2 h 3"/>
                <a:gd name="T10" fmla="*/ 2 w 4"/>
                <a:gd name="T11" fmla="*/ 3 h 3"/>
                <a:gd name="T12" fmla="*/ 0 w 4"/>
                <a:gd name="T13" fmla="*/ 1 h 3"/>
                <a:gd name="T14" fmla="*/ 0 w 4"/>
                <a:gd name="T15" fmla="*/ 0 h 3"/>
                <a:gd name="T16" fmla="*/ 1 w 4"/>
                <a:gd name="T17" fmla="*/ 0 h 3"/>
                <a:gd name="T18" fmla="*/ 1 w 4"/>
                <a:gd name="T19" fmla="*/ 0 h 3"/>
                <a:gd name="T20" fmla="*/ 1 w 4"/>
                <a:gd name="T21" fmla="*/ 0 h 3"/>
                <a:gd name="T22" fmla="*/ 2 w 4"/>
                <a:gd name="T23" fmla="*/ 0 h 3"/>
                <a:gd name="T24" fmla="*/ 3 w 4"/>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3">
                  <a:moveTo>
                    <a:pt x="3" y="0"/>
                  </a:moveTo>
                  <a:cubicBezTo>
                    <a:pt x="3" y="0"/>
                    <a:pt x="3" y="0"/>
                    <a:pt x="3" y="0"/>
                  </a:cubicBezTo>
                  <a:cubicBezTo>
                    <a:pt x="3" y="0"/>
                    <a:pt x="4" y="0"/>
                    <a:pt x="4" y="0"/>
                  </a:cubicBezTo>
                  <a:cubicBezTo>
                    <a:pt x="4" y="0"/>
                    <a:pt x="4" y="0"/>
                    <a:pt x="4" y="0"/>
                  </a:cubicBezTo>
                  <a:cubicBezTo>
                    <a:pt x="4" y="1"/>
                    <a:pt x="4" y="1"/>
                    <a:pt x="3" y="2"/>
                  </a:cubicBezTo>
                  <a:cubicBezTo>
                    <a:pt x="3" y="3"/>
                    <a:pt x="3" y="3"/>
                    <a:pt x="2" y="3"/>
                  </a:cubicBezTo>
                  <a:cubicBezTo>
                    <a:pt x="2" y="3"/>
                    <a:pt x="1" y="3"/>
                    <a:pt x="0" y="1"/>
                  </a:cubicBezTo>
                  <a:cubicBezTo>
                    <a:pt x="0" y="1"/>
                    <a:pt x="0" y="1"/>
                    <a:pt x="0" y="0"/>
                  </a:cubicBezTo>
                  <a:cubicBezTo>
                    <a:pt x="0" y="0"/>
                    <a:pt x="0" y="0"/>
                    <a:pt x="1" y="0"/>
                  </a:cubicBezTo>
                  <a:cubicBezTo>
                    <a:pt x="1" y="0"/>
                    <a:pt x="1" y="0"/>
                    <a:pt x="1" y="0"/>
                  </a:cubicBezTo>
                  <a:cubicBezTo>
                    <a:pt x="1" y="0"/>
                    <a:pt x="1" y="0"/>
                    <a:pt x="1" y="0"/>
                  </a:cubicBezTo>
                  <a:cubicBezTo>
                    <a:pt x="2" y="0"/>
                    <a:pt x="2" y="0"/>
                    <a:pt x="2" y="0"/>
                  </a:cubicBezTo>
                  <a:cubicBezTo>
                    <a:pt x="2" y="0"/>
                    <a:pt x="3" y="0"/>
                    <a:pt x="3" y="0"/>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42" name="Freeform 95">
              <a:extLst>
                <a:ext uri="{FF2B5EF4-FFF2-40B4-BE49-F238E27FC236}">
                  <a16:creationId xmlns:a16="http://schemas.microsoft.com/office/drawing/2014/main" id="{4A142CDB-D15A-495E-B868-3186A449C712}"/>
                </a:ext>
              </a:extLst>
            </p:cNvPr>
            <p:cNvSpPr>
              <a:spLocks/>
            </p:cNvSpPr>
            <p:nvPr userDrawn="1"/>
          </p:nvSpPr>
          <p:spPr bwMode="auto">
            <a:xfrm>
              <a:off x="238" y="262"/>
              <a:ext cx="4" cy="4"/>
            </a:xfrm>
            <a:custGeom>
              <a:avLst/>
              <a:gdLst>
                <a:gd name="T0" fmla="*/ 1 w 2"/>
                <a:gd name="T1" fmla="*/ 0 h 2"/>
                <a:gd name="T2" fmla="*/ 1 w 2"/>
                <a:gd name="T3" fmla="*/ 0 h 2"/>
                <a:gd name="T4" fmla="*/ 1 w 2"/>
                <a:gd name="T5" fmla="*/ 0 h 2"/>
                <a:gd name="T6" fmla="*/ 0 w 2"/>
                <a:gd name="T7" fmla="*/ 0 h 2"/>
                <a:gd name="T8" fmla="*/ 1 w 2"/>
                <a:gd name="T9" fmla="*/ 2 h 2"/>
                <a:gd name="T10" fmla="*/ 1 w 2"/>
                <a:gd name="T11" fmla="*/ 2 h 2"/>
                <a:gd name="T12" fmla="*/ 2 w 2"/>
                <a:gd name="T13" fmla="*/ 1 h 2"/>
                <a:gd name="T14" fmla="*/ 2 w 2"/>
                <a:gd name="T15" fmla="*/ 0 h 2"/>
                <a:gd name="T16" fmla="*/ 2 w 2"/>
                <a:gd name="T17" fmla="*/ 0 h 2"/>
                <a:gd name="T18" fmla="*/ 2 w 2"/>
                <a:gd name="T19" fmla="*/ 0 h 2"/>
                <a:gd name="T20" fmla="*/ 1 w 2"/>
                <a:gd name="T21"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2">
                  <a:moveTo>
                    <a:pt x="1" y="0"/>
                  </a:moveTo>
                  <a:cubicBezTo>
                    <a:pt x="1" y="0"/>
                    <a:pt x="1" y="0"/>
                    <a:pt x="1" y="0"/>
                  </a:cubicBezTo>
                  <a:cubicBezTo>
                    <a:pt x="1" y="0"/>
                    <a:pt x="1" y="0"/>
                    <a:pt x="1" y="0"/>
                  </a:cubicBezTo>
                  <a:cubicBezTo>
                    <a:pt x="0" y="0"/>
                    <a:pt x="0" y="0"/>
                    <a:pt x="0" y="0"/>
                  </a:cubicBezTo>
                  <a:cubicBezTo>
                    <a:pt x="0" y="1"/>
                    <a:pt x="1" y="1"/>
                    <a:pt x="1" y="2"/>
                  </a:cubicBezTo>
                  <a:cubicBezTo>
                    <a:pt x="1" y="2"/>
                    <a:pt x="1" y="2"/>
                    <a:pt x="1" y="2"/>
                  </a:cubicBezTo>
                  <a:cubicBezTo>
                    <a:pt x="1" y="2"/>
                    <a:pt x="2" y="2"/>
                    <a:pt x="2" y="1"/>
                  </a:cubicBezTo>
                  <a:cubicBezTo>
                    <a:pt x="2" y="0"/>
                    <a:pt x="2" y="0"/>
                    <a:pt x="2" y="0"/>
                  </a:cubicBezTo>
                  <a:cubicBezTo>
                    <a:pt x="2" y="0"/>
                    <a:pt x="2" y="0"/>
                    <a:pt x="2" y="0"/>
                  </a:cubicBezTo>
                  <a:cubicBezTo>
                    <a:pt x="2" y="0"/>
                    <a:pt x="2" y="0"/>
                    <a:pt x="2" y="0"/>
                  </a:cubicBezTo>
                  <a:cubicBezTo>
                    <a:pt x="1" y="0"/>
                    <a:pt x="1" y="0"/>
                    <a:pt x="1" y="0"/>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43" name="Freeform 96">
              <a:extLst>
                <a:ext uri="{FF2B5EF4-FFF2-40B4-BE49-F238E27FC236}">
                  <a16:creationId xmlns:a16="http://schemas.microsoft.com/office/drawing/2014/main" id="{34A27E99-C9D5-4484-8791-2B0B66988492}"/>
                </a:ext>
              </a:extLst>
            </p:cNvPr>
            <p:cNvSpPr>
              <a:spLocks/>
            </p:cNvSpPr>
            <p:nvPr userDrawn="1"/>
          </p:nvSpPr>
          <p:spPr bwMode="auto">
            <a:xfrm>
              <a:off x="345" y="241"/>
              <a:ext cx="70" cy="86"/>
            </a:xfrm>
            <a:custGeom>
              <a:avLst/>
              <a:gdLst>
                <a:gd name="T0" fmla="*/ 30 w 34"/>
                <a:gd name="T1" fmla="*/ 20 h 41"/>
                <a:gd name="T2" fmla="*/ 30 w 34"/>
                <a:gd name="T3" fmla="*/ 22 h 41"/>
                <a:gd name="T4" fmla="*/ 29 w 34"/>
                <a:gd name="T5" fmla="*/ 24 h 41"/>
                <a:gd name="T6" fmla="*/ 28 w 34"/>
                <a:gd name="T7" fmla="*/ 26 h 41"/>
                <a:gd name="T8" fmla="*/ 25 w 34"/>
                <a:gd name="T9" fmla="*/ 30 h 41"/>
                <a:gd name="T10" fmla="*/ 23 w 34"/>
                <a:gd name="T11" fmla="*/ 30 h 41"/>
                <a:gd name="T12" fmla="*/ 22 w 34"/>
                <a:gd name="T13" fmla="*/ 30 h 41"/>
                <a:gd name="T14" fmla="*/ 20 w 34"/>
                <a:gd name="T15" fmla="*/ 27 h 41"/>
                <a:gd name="T16" fmla="*/ 20 w 34"/>
                <a:gd name="T17" fmla="*/ 25 h 41"/>
                <a:gd name="T18" fmla="*/ 25 w 34"/>
                <a:gd name="T19" fmla="*/ 23 h 41"/>
                <a:gd name="T20" fmla="*/ 21 w 34"/>
                <a:gd name="T21" fmla="*/ 20 h 41"/>
                <a:gd name="T22" fmla="*/ 20 w 34"/>
                <a:gd name="T23" fmla="*/ 24 h 41"/>
                <a:gd name="T24" fmla="*/ 19 w 34"/>
                <a:gd name="T25" fmla="*/ 30 h 41"/>
                <a:gd name="T26" fmla="*/ 19 w 34"/>
                <a:gd name="T27" fmla="*/ 31 h 41"/>
                <a:gd name="T28" fmla="*/ 13 w 34"/>
                <a:gd name="T29" fmla="*/ 36 h 41"/>
                <a:gd name="T30" fmla="*/ 11 w 34"/>
                <a:gd name="T31" fmla="*/ 39 h 41"/>
                <a:gd name="T32" fmla="*/ 8 w 34"/>
                <a:gd name="T33" fmla="*/ 39 h 41"/>
                <a:gd name="T34" fmla="*/ 5 w 34"/>
                <a:gd name="T35" fmla="*/ 41 h 41"/>
                <a:gd name="T36" fmla="*/ 6 w 34"/>
                <a:gd name="T37" fmla="*/ 35 h 41"/>
                <a:gd name="T38" fmla="*/ 11 w 34"/>
                <a:gd name="T39" fmla="*/ 32 h 41"/>
                <a:gd name="T40" fmla="*/ 13 w 34"/>
                <a:gd name="T41" fmla="*/ 26 h 41"/>
                <a:gd name="T42" fmla="*/ 16 w 34"/>
                <a:gd name="T43" fmla="*/ 21 h 41"/>
                <a:gd name="T44" fmla="*/ 14 w 34"/>
                <a:gd name="T45" fmla="*/ 22 h 41"/>
                <a:gd name="T46" fmla="*/ 13 w 34"/>
                <a:gd name="T47" fmla="*/ 24 h 41"/>
                <a:gd name="T48" fmla="*/ 7 w 34"/>
                <a:gd name="T49" fmla="*/ 31 h 41"/>
                <a:gd name="T50" fmla="*/ 5 w 34"/>
                <a:gd name="T51" fmla="*/ 31 h 41"/>
                <a:gd name="T52" fmla="*/ 3 w 34"/>
                <a:gd name="T53" fmla="*/ 30 h 41"/>
                <a:gd name="T54" fmla="*/ 1 w 34"/>
                <a:gd name="T55" fmla="*/ 30 h 41"/>
                <a:gd name="T56" fmla="*/ 2 w 34"/>
                <a:gd name="T57" fmla="*/ 26 h 41"/>
                <a:gd name="T58" fmla="*/ 1 w 34"/>
                <a:gd name="T59" fmla="*/ 25 h 41"/>
                <a:gd name="T60" fmla="*/ 6 w 34"/>
                <a:gd name="T61" fmla="*/ 25 h 41"/>
                <a:gd name="T62" fmla="*/ 6 w 34"/>
                <a:gd name="T63" fmla="*/ 20 h 41"/>
                <a:gd name="T64" fmla="*/ 4 w 34"/>
                <a:gd name="T65" fmla="*/ 22 h 41"/>
                <a:gd name="T66" fmla="*/ 2 w 34"/>
                <a:gd name="T67" fmla="*/ 17 h 41"/>
                <a:gd name="T68" fmla="*/ 1 w 34"/>
                <a:gd name="T69" fmla="*/ 12 h 41"/>
                <a:gd name="T70" fmla="*/ 0 w 34"/>
                <a:gd name="T71" fmla="*/ 7 h 41"/>
                <a:gd name="T72" fmla="*/ 1 w 34"/>
                <a:gd name="T73" fmla="*/ 6 h 41"/>
                <a:gd name="T74" fmla="*/ 1 w 34"/>
                <a:gd name="T75" fmla="*/ 2 h 41"/>
                <a:gd name="T76" fmla="*/ 6 w 34"/>
                <a:gd name="T77" fmla="*/ 6 h 41"/>
                <a:gd name="T78" fmla="*/ 5 w 34"/>
                <a:gd name="T79" fmla="*/ 13 h 41"/>
                <a:gd name="T80" fmla="*/ 9 w 34"/>
                <a:gd name="T81" fmla="*/ 11 h 41"/>
                <a:gd name="T82" fmla="*/ 8 w 34"/>
                <a:gd name="T83" fmla="*/ 4 h 41"/>
                <a:gd name="T84" fmla="*/ 10 w 34"/>
                <a:gd name="T85" fmla="*/ 1 h 41"/>
                <a:gd name="T86" fmla="*/ 12 w 34"/>
                <a:gd name="T87" fmla="*/ 0 h 41"/>
                <a:gd name="T88" fmla="*/ 14 w 34"/>
                <a:gd name="T89" fmla="*/ 1 h 41"/>
                <a:gd name="T90" fmla="*/ 16 w 34"/>
                <a:gd name="T91" fmla="*/ 2 h 41"/>
                <a:gd name="T92" fmla="*/ 17 w 34"/>
                <a:gd name="T93" fmla="*/ 3 h 41"/>
                <a:gd name="T94" fmla="*/ 19 w 34"/>
                <a:gd name="T95" fmla="*/ 6 h 41"/>
                <a:gd name="T96" fmla="*/ 24 w 34"/>
                <a:gd name="T97" fmla="*/ 15 h 41"/>
                <a:gd name="T98" fmla="*/ 27 w 34"/>
                <a:gd name="T99" fmla="*/ 14 h 41"/>
                <a:gd name="T100" fmla="*/ 29 w 34"/>
                <a:gd name="T101" fmla="*/ 3 h 41"/>
                <a:gd name="T102" fmla="*/ 34 w 34"/>
                <a:gd name="T103" fmla="*/ 3 h 41"/>
                <a:gd name="T104" fmla="*/ 25 w 34"/>
                <a:gd name="T105" fmla="*/ 7 h 41"/>
                <a:gd name="T106" fmla="*/ 25 w 34"/>
                <a:gd name="T107" fmla="*/ 9 h 41"/>
                <a:gd name="T108" fmla="*/ 29 w 34"/>
                <a:gd name="T109" fmla="*/ 1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4" h="41">
                  <a:moveTo>
                    <a:pt x="27" y="19"/>
                  </a:moveTo>
                  <a:cubicBezTo>
                    <a:pt x="27" y="20"/>
                    <a:pt x="28" y="20"/>
                    <a:pt x="29" y="20"/>
                  </a:cubicBezTo>
                  <a:cubicBezTo>
                    <a:pt x="29" y="20"/>
                    <a:pt x="29" y="20"/>
                    <a:pt x="30" y="20"/>
                  </a:cubicBezTo>
                  <a:cubicBezTo>
                    <a:pt x="30" y="20"/>
                    <a:pt x="30" y="20"/>
                    <a:pt x="30" y="20"/>
                  </a:cubicBezTo>
                  <a:cubicBezTo>
                    <a:pt x="30" y="20"/>
                    <a:pt x="30" y="20"/>
                    <a:pt x="30" y="20"/>
                  </a:cubicBezTo>
                  <a:cubicBezTo>
                    <a:pt x="30" y="20"/>
                    <a:pt x="30" y="21"/>
                    <a:pt x="30" y="21"/>
                  </a:cubicBezTo>
                  <a:cubicBezTo>
                    <a:pt x="30" y="21"/>
                    <a:pt x="30" y="21"/>
                    <a:pt x="30" y="22"/>
                  </a:cubicBezTo>
                  <a:cubicBezTo>
                    <a:pt x="30" y="22"/>
                    <a:pt x="30" y="22"/>
                    <a:pt x="30" y="22"/>
                  </a:cubicBezTo>
                  <a:cubicBezTo>
                    <a:pt x="30" y="23"/>
                    <a:pt x="30" y="23"/>
                    <a:pt x="30" y="23"/>
                  </a:cubicBezTo>
                  <a:cubicBezTo>
                    <a:pt x="29" y="23"/>
                    <a:pt x="29" y="23"/>
                    <a:pt x="29" y="23"/>
                  </a:cubicBezTo>
                  <a:cubicBezTo>
                    <a:pt x="29" y="23"/>
                    <a:pt x="29" y="23"/>
                    <a:pt x="29" y="23"/>
                  </a:cubicBezTo>
                  <a:cubicBezTo>
                    <a:pt x="29" y="24"/>
                    <a:pt x="29" y="24"/>
                    <a:pt x="29" y="24"/>
                  </a:cubicBezTo>
                  <a:cubicBezTo>
                    <a:pt x="29" y="24"/>
                    <a:pt x="29" y="24"/>
                    <a:pt x="29" y="24"/>
                  </a:cubicBezTo>
                  <a:cubicBezTo>
                    <a:pt x="29" y="25"/>
                    <a:pt x="29" y="25"/>
                    <a:pt x="28" y="26"/>
                  </a:cubicBezTo>
                  <a:cubicBezTo>
                    <a:pt x="28" y="26"/>
                    <a:pt x="28" y="26"/>
                    <a:pt x="28" y="26"/>
                  </a:cubicBezTo>
                  <a:cubicBezTo>
                    <a:pt x="28" y="26"/>
                    <a:pt x="28" y="26"/>
                    <a:pt x="28" y="26"/>
                  </a:cubicBezTo>
                  <a:cubicBezTo>
                    <a:pt x="28" y="27"/>
                    <a:pt x="27" y="27"/>
                    <a:pt x="27" y="27"/>
                  </a:cubicBezTo>
                  <a:cubicBezTo>
                    <a:pt x="27" y="28"/>
                    <a:pt x="27" y="28"/>
                    <a:pt x="27" y="28"/>
                  </a:cubicBezTo>
                  <a:cubicBezTo>
                    <a:pt x="26" y="29"/>
                    <a:pt x="26" y="29"/>
                    <a:pt x="26" y="30"/>
                  </a:cubicBezTo>
                  <a:cubicBezTo>
                    <a:pt x="26" y="30"/>
                    <a:pt x="26" y="30"/>
                    <a:pt x="25" y="30"/>
                  </a:cubicBezTo>
                  <a:cubicBezTo>
                    <a:pt x="25" y="30"/>
                    <a:pt x="25" y="30"/>
                    <a:pt x="25" y="29"/>
                  </a:cubicBezTo>
                  <a:cubicBezTo>
                    <a:pt x="25" y="29"/>
                    <a:pt x="24" y="29"/>
                    <a:pt x="24" y="29"/>
                  </a:cubicBezTo>
                  <a:cubicBezTo>
                    <a:pt x="24" y="30"/>
                    <a:pt x="24" y="30"/>
                    <a:pt x="24" y="30"/>
                  </a:cubicBezTo>
                  <a:cubicBezTo>
                    <a:pt x="23" y="30"/>
                    <a:pt x="23" y="30"/>
                    <a:pt x="23" y="30"/>
                  </a:cubicBezTo>
                  <a:cubicBezTo>
                    <a:pt x="23" y="30"/>
                    <a:pt x="23" y="31"/>
                    <a:pt x="23" y="31"/>
                  </a:cubicBezTo>
                  <a:cubicBezTo>
                    <a:pt x="22" y="31"/>
                    <a:pt x="22" y="31"/>
                    <a:pt x="22" y="31"/>
                  </a:cubicBezTo>
                  <a:cubicBezTo>
                    <a:pt x="22" y="31"/>
                    <a:pt x="22" y="31"/>
                    <a:pt x="22" y="31"/>
                  </a:cubicBezTo>
                  <a:cubicBezTo>
                    <a:pt x="22" y="31"/>
                    <a:pt x="22" y="31"/>
                    <a:pt x="22" y="30"/>
                  </a:cubicBezTo>
                  <a:cubicBezTo>
                    <a:pt x="21" y="29"/>
                    <a:pt x="21" y="29"/>
                    <a:pt x="21" y="29"/>
                  </a:cubicBezTo>
                  <a:cubicBezTo>
                    <a:pt x="21" y="29"/>
                    <a:pt x="21" y="28"/>
                    <a:pt x="21" y="28"/>
                  </a:cubicBezTo>
                  <a:cubicBezTo>
                    <a:pt x="21" y="27"/>
                    <a:pt x="21" y="27"/>
                    <a:pt x="21" y="27"/>
                  </a:cubicBezTo>
                  <a:cubicBezTo>
                    <a:pt x="21" y="27"/>
                    <a:pt x="21" y="27"/>
                    <a:pt x="20" y="27"/>
                  </a:cubicBezTo>
                  <a:cubicBezTo>
                    <a:pt x="20" y="27"/>
                    <a:pt x="20" y="27"/>
                    <a:pt x="20" y="27"/>
                  </a:cubicBezTo>
                  <a:cubicBezTo>
                    <a:pt x="20" y="27"/>
                    <a:pt x="20" y="27"/>
                    <a:pt x="20" y="27"/>
                  </a:cubicBezTo>
                  <a:cubicBezTo>
                    <a:pt x="20" y="27"/>
                    <a:pt x="20" y="27"/>
                    <a:pt x="20" y="26"/>
                  </a:cubicBezTo>
                  <a:cubicBezTo>
                    <a:pt x="20" y="25"/>
                    <a:pt x="20" y="25"/>
                    <a:pt x="20" y="25"/>
                  </a:cubicBezTo>
                  <a:cubicBezTo>
                    <a:pt x="21" y="24"/>
                    <a:pt x="22" y="23"/>
                    <a:pt x="23" y="23"/>
                  </a:cubicBezTo>
                  <a:cubicBezTo>
                    <a:pt x="23" y="23"/>
                    <a:pt x="23" y="24"/>
                    <a:pt x="24" y="24"/>
                  </a:cubicBezTo>
                  <a:cubicBezTo>
                    <a:pt x="24" y="24"/>
                    <a:pt x="24" y="24"/>
                    <a:pt x="24" y="24"/>
                  </a:cubicBezTo>
                  <a:cubicBezTo>
                    <a:pt x="25" y="24"/>
                    <a:pt x="25" y="23"/>
                    <a:pt x="25" y="23"/>
                  </a:cubicBezTo>
                  <a:cubicBezTo>
                    <a:pt x="25" y="23"/>
                    <a:pt x="25" y="23"/>
                    <a:pt x="25" y="23"/>
                  </a:cubicBezTo>
                  <a:cubicBezTo>
                    <a:pt x="24" y="23"/>
                    <a:pt x="24" y="22"/>
                    <a:pt x="23" y="22"/>
                  </a:cubicBezTo>
                  <a:cubicBezTo>
                    <a:pt x="23" y="22"/>
                    <a:pt x="22" y="22"/>
                    <a:pt x="22" y="21"/>
                  </a:cubicBezTo>
                  <a:cubicBezTo>
                    <a:pt x="21" y="21"/>
                    <a:pt x="21" y="20"/>
                    <a:pt x="21" y="20"/>
                  </a:cubicBezTo>
                  <a:cubicBezTo>
                    <a:pt x="21" y="20"/>
                    <a:pt x="21" y="21"/>
                    <a:pt x="21" y="21"/>
                  </a:cubicBezTo>
                  <a:cubicBezTo>
                    <a:pt x="21" y="21"/>
                    <a:pt x="21" y="21"/>
                    <a:pt x="21" y="21"/>
                  </a:cubicBezTo>
                  <a:cubicBezTo>
                    <a:pt x="21" y="21"/>
                    <a:pt x="21" y="21"/>
                    <a:pt x="21" y="21"/>
                  </a:cubicBezTo>
                  <a:cubicBezTo>
                    <a:pt x="21" y="22"/>
                    <a:pt x="21" y="23"/>
                    <a:pt x="20" y="24"/>
                  </a:cubicBezTo>
                  <a:cubicBezTo>
                    <a:pt x="19" y="26"/>
                    <a:pt x="19" y="26"/>
                    <a:pt x="19" y="26"/>
                  </a:cubicBezTo>
                  <a:cubicBezTo>
                    <a:pt x="18" y="27"/>
                    <a:pt x="18" y="28"/>
                    <a:pt x="18" y="28"/>
                  </a:cubicBezTo>
                  <a:cubicBezTo>
                    <a:pt x="18" y="29"/>
                    <a:pt x="19" y="30"/>
                    <a:pt x="19" y="30"/>
                  </a:cubicBezTo>
                  <a:cubicBezTo>
                    <a:pt x="19" y="30"/>
                    <a:pt x="19" y="30"/>
                    <a:pt x="19" y="30"/>
                  </a:cubicBezTo>
                  <a:cubicBezTo>
                    <a:pt x="20" y="30"/>
                    <a:pt x="20" y="30"/>
                    <a:pt x="20" y="30"/>
                  </a:cubicBezTo>
                  <a:cubicBezTo>
                    <a:pt x="20" y="30"/>
                    <a:pt x="20" y="30"/>
                    <a:pt x="20" y="30"/>
                  </a:cubicBezTo>
                  <a:cubicBezTo>
                    <a:pt x="20" y="30"/>
                    <a:pt x="20" y="30"/>
                    <a:pt x="20" y="30"/>
                  </a:cubicBezTo>
                  <a:cubicBezTo>
                    <a:pt x="19" y="31"/>
                    <a:pt x="19" y="31"/>
                    <a:pt x="19" y="31"/>
                  </a:cubicBezTo>
                  <a:cubicBezTo>
                    <a:pt x="18" y="32"/>
                    <a:pt x="18" y="32"/>
                    <a:pt x="17" y="33"/>
                  </a:cubicBezTo>
                  <a:cubicBezTo>
                    <a:pt x="17" y="34"/>
                    <a:pt x="16" y="34"/>
                    <a:pt x="15" y="34"/>
                  </a:cubicBezTo>
                  <a:cubicBezTo>
                    <a:pt x="15" y="35"/>
                    <a:pt x="15" y="35"/>
                    <a:pt x="15" y="35"/>
                  </a:cubicBezTo>
                  <a:cubicBezTo>
                    <a:pt x="14" y="35"/>
                    <a:pt x="13" y="36"/>
                    <a:pt x="13" y="36"/>
                  </a:cubicBezTo>
                  <a:cubicBezTo>
                    <a:pt x="13" y="36"/>
                    <a:pt x="13" y="36"/>
                    <a:pt x="13" y="36"/>
                  </a:cubicBezTo>
                  <a:cubicBezTo>
                    <a:pt x="13" y="37"/>
                    <a:pt x="12" y="37"/>
                    <a:pt x="12" y="38"/>
                  </a:cubicBezTo>
                  <a:cubicBezTo>
                    <a:pt x="11" y="38"/>
                    <a:pt x="11" y="38"/>
                    <a:pt x="11" y="38"/>
                  </a:cubicBezTo>
                  <a:cubicBezTo>
                    <a:pt x="11" y="38"/>
                    <a:pt x="11" y="39"/>
                    <a:pt x="11" y="39"/>
                  </a:cubicBezTo>
                  <a:cubicBezTo>
                    <a:pt x="10" y="39"/>
                    <a:pt x="10" y="39"/>
                    <a:pt x="10" y="39"/>
                  </a:cubicBezTo>
                  <a:cubicBezTo>
                    <a:pt x="10" y="39"/>
                    <a:pt x="9" y="39"/>
                    <a:pt x="9" y="38"/>
                  </a:cubicBezTo>
                  <a:cubicBezTo>
                    <a:pt x="9" y="38"/>
                    <a:pt x="9" y="38"/>
                    <a:pt x="9" y="38"/>
                  </a:cubicBezTo>
                  <a:cubicBezTo>
                    <a:pt x="9" y="39"/>
                    <a:pt x="8" y="39"/>
                    <a:pt x="8" y="39"/>
                  </a:cubicBezTo>
                  <a:cubicBezTo>
                    <a:pt x="8" y="39"/>
                    <a:pt x="8" y="39"/>
                    <a:pt x="7" y="39"/>
                  </a:cubicBezTo>
                  <a:cubicBezTo>
                    <a:pt x="6" y="39"/>
                    <a:pt x="6" y="40"/>
                    <a:pt x="5" y="40"/>
                  </a:cubicBezTo>
                  <a:cubicBezTo>
                    <a:pt x="5" y="41"/>
                    <a:pt x="5" y="41"/>
                    <a:pt x="5" y="41"/>
                  </a:cubicBezTo>
                  <a:cubicBezTo>
                    <a:pt x="5" y="41"/>
                    <a:pt x="5" y="41"/>
                    <a:pt x="5" y="41"/>
                  </a:cubicBezTo>
                  <a:cubicBezTo>
                    <a:pt x="5" y="41"/>
                    <a:pt x="5" y="40"/>
                    <a:pt x="4" y="40"/>
                  </a:cubicBezTo>
                  <a:cubicBezTo>
                    <a:pt x="4" y="39"/>
                    <a:pt x="4" y="39"/>
                    <a:pt x="4" y="38"/>
                  </a:cubicBezTo>
                  <a:cubicBezTo>
                    <a:pt x="4" y="37"/>
                    <a:pt x="5" y="36"/>
                    <a:pt x="6" y="35"/>
                  </a:cubicBezTo>
                  <a:cubicBezTo>
                    <a:pt x="6" y="35"/>
                    <a:pt x="6" y="35"/>
                    <a:pt x="6" y="35"/>
                  </a:cubicBezTo>
                  <a:cubicBezTo>
                    <a:pt x="6" y="33"/>
                    <a:pt x="7" y="31"/>
                    <a:pt x="9" y="31"/>
                  </a:cubicBezTo>
                  <a:cubicBezTo>
                    <a:pt x="10" y="31"/>
                    <a:pt x="10" y="31"/>
                    <a:pt x="10" y="31"/>
                  </a:cubicBezTo>
                  <a:cubicBezTo>
                    <a:pt x="11" y="32"/>
                    <a:pt x="11" y="32"/>
                    <a:pt x="11" y="32"/>
                  </a:cubicBezTo>
                  <a:cubicBezTo>
                    <a:pt x="11" y="32"/>
                    <a:pt x="11" y="32"/>
                    <a:pt x="11" y="32"/>
                  </a:cubicBezTo>
                  <a:cubicBezTo>
                    <a:pt x="12" y="32"/>
                    <a:pt x="12" y="31"/>
                    <a:pt x="13" y="31"/>
                  </a:cubicBezTo>
                  <a:cubicBezTo>
                    <a:pt x="14" y="30"/>
                    <a:pt x="14" y="30"/>
                    <a:pt x="14" y="29"/>
                  </a:cubicBezTo>
                  <a:cubicBezTo>
                    <a:pt x="14" y="29"/>
                    <a:pt x="14" y="28"/>
                    <a:pt x="14" y="28"/>
                  </a:cubicBezTo>
                  <a:cubicBezTo>
                    <a:pt x="13" y="27"/>
                    <a:pt x="13" y="26"/>
                    <a:pt x="13" y="26"/>
                  </a:cubicBezTo>
                  <a:cubicBezTo>
                    <a:pt x="13" y="25"/>
                    <a:pt x="14" y="23"/>
                    <a:pt x="16" y="22"/>
                  </a:cubicBezTo>
                  <a:cubicBezTo>
                    <a:pt x="16" y="22"/>
                    <a:pt x="16" y="21"/>
                    <a:pt x="16" y="21"/>
                  </a:cubicBezTo>
                  <a:cubicBezTo>
                    <a:pt x="16" y="21"/>
                    <a:pt x="16" y="21"/>
                    <a:pt x="16" y="21"/>
                  </a:cubicBezTo>
                  <a:cubicBezTo>
                    <a:pt x="16" y="21"/>
                    <a:pt x="16" y="21"/>
                    <a:pt x="16" y="21"/>
                  </a:cubicBezTo>
                  <a:cubicBezTo>
                    <a:pt x="16" y="21"/>
                    <a:pt x="15" y="21"/>
                    <a:pt x="15" y="22"/>
                  </a:cubicBezTo>
                  <a:cubicBezTo>
                    <a:pt x="14" y="22"/>
                    <a:pt x="14" y="22"/>
                    <a:pt x="14" y="22"/>
                  </a:cubicBezTo>
                  <a:cubicBezTo>
                    <a:pt x="14" y="22"/>
                    <a:pt x="14" y="22"/>
                    <a:pt x="14" y="22"/>
                  </a:cubicBezTo>
                  <a:cubicBezTo>
                    <a:pt x="14" y="22"/>
                    <a:pt x="14" y="22"/>
                    <a:pt x="14" y="22"/>
                  </a:cubicBezTo>
                  <a:cubicBezTo>
                    <a:pt x="14" y="23"/>
                    <a:pt x="14" y="23"/>
                    <a:pt x="14" y="23"/>
                  </a:cubicBezTo>
                  <a:cubicBezTo>
                    <a:pt x="14" y="23"/>
                    <a:pt x="14" y="23"/>
                    <a:pt x="14" y="23"/>
                  </a:cubicBezTo>
                  <a:cubicBezTo>
                    <a:pt x="14" y="23"/>
                    <a:pt x="14" y="23"/>
                    <a:pt x="14" y="23"/>
                  </a:cubicBezTo>
                  <a:cubicBezTo>
                    <a:pt x="13" y="24"/>
                    <a:pt x="13" y="24"/>
                    <a:pt x="13" y="24"/>
                  </a:cubicBezTo>
                  <a:cubicBezTo>
                    <a:pt x="13" y="25"/>
                    <a:pt x="12" y="25"/>
                    <a:pt x="12" y="26"/>
                  </a:cubicBezTo>
                  <a:cubicBezTo>
                    <a:pt x="11" y="27"/>
                    <a:pt x="11" y="27"/>
                    <a:pt x="10" y="27"/>
                  </a:cubicBezTo>
                  <a:cubicBezTo>
                    <a:pt x="9" y="29"/>
                    <a:pt x="9" y="29"/>
                    <a:pt x="8" y="29"/>
                  </a:cubicBezTo>
                  <a:cubicBezTo>
                    <a:pt x="7" y="30"/>
                    <a:pt x="7" y="30"/>
                    <a:pt x="7" y="31"/>
                  </a:cubicBezTo>
                  <a:cubicBezTo>
                    <a:pt x="6" y="31"/>
                    <a:pt x="6" y="31"/>
                    <a:pt x="6" y="31"/>
                  </a:cubicBezTo>
                  <a:cubicBezTo>
                    <a:pt x="6" y="32"/>
                    <a:pt x="6" y="32"/>
                    <a:pt x="6" y="32"/>
                  </a:cubicBezTo>
                  <a:cubicBezTo>
                    <a:pt x="6" y="32"/>
                    <a:pt x="5" y="32"/>
                    <a:pt x="5" y="31"/>
                  </a:cubicBezTo>
                  <a:cubicBezTo>
                    <a:pt x="5" y="31"/>
                    <a:pt x="5" y="31"/>
                    <a:pt x="5" y="31"/>
                  </a:cubicBezTo>
                  <a:cubicBezTo>
                    <a:pt x="4" y="30"/>
                    <a:pt x="4" y="30"/>
                    <a:pt x="4" y="30"/>
                  </a:cubicBezTo>
                  <a:cubicBezTo>
                    <a:pt x="4" y="30"/>
                    <a:pt x="4" y="30"/>
                    <a:pt x="4" y="30"/>
                  </a:cubicBezTo>
                  <a:cubicBezTo>
                    <a:pt x="4" y="30"/>
                    <a:pt x="4" y="30"/>
                    <a:pt x="4" y="30"/>
                  </a:cubicBezTo>
                  <a:cubicBezTo>
                    <a:pt x="3" y="30"/>
                    <a:pt x="3" y="30"/>
                    <a:pt x="3" y="30"/>
                  </a:cubicBezTo>
                  <a:cubicBezTo>
                    <a:pt x="3" y="30"/>
                    <a:pt x="2" y="31"/>
                    <a:pt x="2" y="31"/>
                  </a:cubicBezTo>
                  <a:cubicBezTo>
                    <a:pt x="1" y="32"/>
                    <a:pt x="1" y="32"/>
                    <a:pt x="1" y="32"/>
                  </a:cubicBezTo>
                  <a:cubicBezTo>
                    <a:pt x="1" y="32"/>
                    <a:pt x="1" y="32"/>
                    <a:pt x="1" y="32"/>
                  </a:cubicBezTo>
                  <a:cubicBezTo>
                    <a:pt x="1" y="32"/>
                    <a:pt x="1" y="31"/>
                    <a:pt x="1" y="30"/>
                  </a:cubicBezTo>
                  <a:cubicBezTo>
                    <a:pt x="1" y="29"/>
                    <a:pt x="1" y="28"/>
                    <a:pt x="1" y="28"/>
                  </a:cubicBezTo>
                  <a:cubicBezTo>
                    <a:pt x="2" y="27"/>
                    <a:pt x="2" y="27"/>
                    <a:pt x="2" y="27"/>
                  </a:cubicBezTo>
                  <a:cubicBezTo>
                    <a:pt x="2" y="26"/>
                    <a:pt x="2" y="26"/>
                    <a:pt x="2" y="26"/>
                  </a:cubicBezTo>
                  <a:cubicBezTo>
                    <a:pt x="2" y="26"/>
                    <a:pt x="2" y="26"/>
                    <a:pt x="2" y="26"/>
                  </a:cubicBezTo>
                  <a:cubicBezTo>
                    <a:pt x="2" y="25"/>
                    <a:pt x="2" y="25"/>
                    <a:pt x="1" y="25"/>
                  </a:cubicBezTo>
                  <a:cubicBezTo>
                    <a:pt x="1" y="25"/>
                    <a:pt x="1" y="25"/>
                    <a:pt x="1" y="25"/>
                  </a:cubicBezTo>
                  <a:cubicBezTo>
                    <a:pt x="1" y="25"/>
                    <a:pt x="1" y="25"/>
                    <a:pt x="1" y="25"/>
                  </a:cubicBezTo>
                  <a:cubicBezTo>
                    <a:pt x="1" y="25"/>
                    <a:pt x="1" y="25"/>
                    <a:pt x="1" y="25"/>
                  </a:cubicBezTo>
                  <a:cubicBezTo>
                    <a:pt x="1" y="24"/>
                    <a:pt x="1" y="24"/>
                    <a:pt x="2" y="24"/>
                  </a:cubicBezTo>
                  <a:cubicBezTo>
                    <a:pt x="2" y="23"/>
                    <a:pt x="3" y="23"/>
                    <a:pt x="4" y="23"/>
                  </a:cubicBezTo>
                  <a:cubicBezTo>
                    <a:pt x="4" y="23"/>
                    <a:pt x="5" y="23"/>
                    <a:pt x="5" y="24"/>
                  </a:cubicBezTo>
                  <a:cubicBezTo>
                    <a:pt x="6" y="25"/>
                    <a:pt x="6" y="25"/>
                    <a:pt x="6" y="25"/>
                  </a:cubicBezTo>
                  <a:cubicBezTo>
                    <a:pt x="6" y="25"/>
                    <a:pt x="7" y="25"/>
                    <a:pt x="7" y="25"/>
                  </a:cubicBezTo>
                  <a:cubicBezTo>
                    <a:pt x="7" y="25"/>
                    <a:pt x="8" y="24"/>
                    <a:pt x="8" y="24"/>
                  </a:cubicBezTo>
                  <a:cubicBezTo>
                    <a:pt x="8" y="23"/>
                    <a:pt x="8" y="23"/>
                    <a:pt x="8" y="22"/>
                  </a:cubicBezTo>
                  <a:cubicBezTo>
                    <a:pt x="8" y="21"/>
                    <a:pt x="7" y="20"/>
                    <a:pt x="6" y="20"/>
                  </a:cubicBezTo>
                  <a:cubicBezTo>
                    <a:pt x="6" y="20"/>
                    <a:pt x="5" y="20"/>
                    <a:pt x="4" y="21"/>
                  </a:cubicBezTo>
                  <a:cubicBezTo>
                    <a:pt x="4" y="21"/>
                    <a:pt x="4" y="21"/>
                    <a:pt x="4" y="21"/>
                  </a:cubicBezTo>
                  <a:cubicBezTo>
                    <a:pt x="4" y="22"/>
                    <a:pt x="4" y="22"/>
                    <a:pt x="4" y="22"/>
                  </a:cubicBezTo>
                  <a:cubicBezTo>
                    <a:pt x="4" y="22"/>
                    <a:pt x="4" y="22"/>
                    <a:pt x="4" y="22"/>
                  </a:cubicBezTo>
                  <a:cubicBezTo>
                    <a:pt x="3" y="22"/>
                    <a:pt x="3" y="21"/>
                    <a:pt x="3" y="21"/>
                  </a:cubicBezTo>
                  <a:cubicBezTo>
                    <a:pt x="2" y="20"/>
                    <a:pt x="2" y="20"/>
                    <a:pt x="2" y="20"/>
                  </a:cubicBezTo>
                  <a:cubicBezTo>
                    <a:pt x="2" y="19"/>
                    <a:pt x="2" y="18"/>
                    <a:pt x="2" y="18"/>
                  </a:cubicBezTo>
                  <a:cubicBezTo>
                    <a:pt x="2" y="17"/>
                    <a:pt x="2" y="17"/>
                    <a:pt x="2" y="17"/>
                  </a:cubicBezTo>
                  <a:cubicBezTo>
                    <a:pt x="1" y="16"/>
                    <a:pt x="1" y="16"/>
                    <a:pt x="1" y="15"/>
                  </a:cubicBezTo>
                  <a:cubicBezTo>
                    <a:pt x="1" y="14"/>
                    <a:pt x="1" y="14"/>
                    <a:pt x="2" y="14"/>
                  </a:cubicBezTo>
                  <a:cubicBezTo>
                    <a:pt x="1" y="13"/>
                    <a:pt x="1" y="13"/>
                    <a:pt x="1" y="12"/>
                  </a:cubicBezTo>
                  <a:cubicBezTo>
                    <a:pt x="1" y="12"/>
                    <a:pt x="1" y="12"/>
                    <a:pt x="1" y="12"/>
                  </a:cubicBezTo>
                  <a:cubicBezTo>
                    <a:pt x="1" y="11"/>
                    <a:pt x="1" y="11"/>
                    <a:pt x="1" y="11"/>
                  </a:cubicBezTo>
                  <a:cubicBezTo>
                    <a:pt x="1" y="11"/>
                    <a:pt x="1" y="11"/>
                    <a:pt x="1" y="11"/>
                  </a:cubicBezTo>
                  <a:cubicBezTo>
                    <a:pt x="1" y="10"/>
                    <a:pt x="1" y="10"/>
                    <a:pt x="1" y="8"/>
                  </a:cubicBezTo>
                  <a:cubicBezTo>
                    <a:pt x="0" y="8"/>
                    <a:pt x="0" y="7"/>
                    <a:pt x="0" y="7"/>
                  </a:cubicBezTo>
                  <a:cubicBezTo>
                    <a:pt x="0" y="7"/>
                    <a:pt x="0" y="7"/>
                    <a:pt x="0" y="7"/>
                  </a:cubicBezTo>
                  <a:cubicBezTo>
                    <a:pt x="0" y="7"/>
                    <a:pt x="1" y="6"/>
                    <a:pt x="1" y="6"/>
                  </a:cubicBezTo>
                  <a:cubicBezTo>
                    <a:pt x="2" y="6"/>
                    <a:pt x="2" y="6"/>
                    <a:pt x="2" y="6"/>
                  </a:cubicBezTo>
                  <a:cubicBezTo>
                    <a:pt x="1" y="6"/>
                    <a:pt x="1" y="6"/>
                    <a:pt x="1" y="6"/>
                  </a:cubicBezTo>
                  <a:cubicBezTo>
                    <a:pt x="1" y="5"/>
                    <a:pt x="2" y="5"/>
                    <a:pt x="2" y="4"/>
                  </a:cubicBezTo>
                  <a:cubicBezTo>
                    <a:pt x="2" y="4"/>
                    <a:pt x="2" y="4"/>
                    <a:pt x="2" y="4"/>
                  </a:cubicBezTo>
                  <a:cubicBezTo>
                    <a:pt x="2" y="3"/>
                    <a:pt x="2" y="3"/>
                    <a:pt x="2" y="3"/>
                  </a:cubicBezTo>
                  <a:cubicBezTo>
                    <a:pt x="1" y="2"/>
                    <a:pt x="1" y="2"/>
                    <a:pt x="1" y="2"/>
                  </a:cubicBezTo>
                  <a:cubicBezTo>
                    <a:pt x="1" y="2"/>
                    <a:pt x="1" y="2"/>
                    <a:pt x="1" y="1"/>
                  </a:cubicBezTo>
                  <a:cubicBezTo>
                    <a:pt x="1" y="1"/>
                    <a:pt x="1" y="1"/>
                    <a:pt x="2" y="1"/>
                  </a:cubicBezTo>
                  <a:cubicBezTo>
                    <a:pt x="2" y="1"/>
                    <a:pt x="4" y="2"/>
                    <a:pt x="5" y="3"/>
                  </a:cubicBezTo>
                  <a:cubicBezTo>
                    <a:pt x="6" y="4"/>
                    <a:pt x="6" y="5"/>
                    <a:pt x="6" y="6"/>
                  </a:cubicBezTo>
                  <a:cubicBezTo>
                    <a:pt x="6" y="7"/>
                    <a:pt x="6" y="7"/>
                    <a:pt x="6" y="7"/>
                  </a:cubicBezTo>
                  <a:cubicBezTo>
                    <a:pt x="7" y="8"/>
                    <a:pt x="7" y="8"/>
                    <a:pt x="7" y="9"/>
                  </a:cubicBezTo>
                  <a:cubicBezTo>
                    <a:pt x="7" y="10"/>
                    <a:pt x="7" y="10"/>
                    <a:pt x="6" y="11"/>
                  </a:cubicBezTo>
                  <a:cubicBezTo>
                    <a:pt x="6" y="12"/>
                    <a:pt x="5" y="12"/>
                    <a:pt x="5" y="13"/>
                  </a:cubicBezTo>
                  <a:cubicBezTo>
                    <a:pt x="5" y="15"/>
                    <a:pt x="6" y="16"/>
                    <a:pt x="7" y="16"/>
                  </a:cubicBezTo>
                  <a:cubicBezTo>
                    <a:pt x="8" y="16"/>
                    <a:pt x="8" y="15"/>
                    <a:pt x="9" y="14"/>
                  </a:cubicBezTo>
                  <a:cubicBezTo>
                    <a:pt x="9" y="12"/>
                    <a:pt x="9" y="12"/>
                    <a:pt x="9" y="12"/>
                  </a:cubicBezTo>
                  <a:cubicBezTo>
                    <a:pt x="9" y="12"/>
                    <a:pt x="9" y="12"/>
                    <a:pt x="9" y="11"/>
                  </a:cubicBezTo>
                  <a:cubicBezTo>
                    <a:pt x="9" y="11"/>
                    <a:pt x="9" y="10"/>
                    <a:pt x="9" y="10"/>
                  </a:cubicBezTo>
                  <a:cubicBezTo>
                    <a:pt x="9" y="10"/>
                    <a:pt x="9" y="9"/>
                    <a:pt x="8" y="8"/>
                  </a:cubicBezTo>
                  <a:cubicBezTo>
                    <a:pt x="7" y="7"/>
                    <a:pt x="6" y="6"/>
                    <a:pt x="6" y="5"/>
                  </a:cubicBezTo>
                  <a:cubicBezTo>
                    <a:pt x="6" y="4"/>
                    <a:pt x="7" y="4"/>
                    <a:pt x="8" y="4"/>
                  </a:cubicBezTo>
                  <a:cubicBezTo>
                    <a:pt x="8" y="4"/>
                    <a:pt x="9" y="4"/>
                    <a:pt x="9" y="4"/>
                  </a:cubicBezTo>
                  <a:cubicBezTo>
                    <a:pt x="9" y="3"/>
                    <a:pt x="9" y="3"/>
                    <a:pt x="9" y="2"/>
                  </a:cubicBezTo>
                  <a:cubicBezTo>
                    <a:pt x="9" y="2"/>
                    <a:pt x="10" y="1"/>
                    <a:pt x="10" y="1"/>
                  </a:cubicBezTo>
                  <a:cubicBezTo>
                    <a:pt x="10" y="1"/>
                    <a:pt x="10" y="1"/>
                    <a:pt x="10" y="1"/>
                  </a:cubicBezTo>
                  <a:cubicBezTo>
                    <a:pt x="10" y="1"/>
                    <a:pt x="10" y="2"/>
                    <a:pt x="11" y="2"/>
                  </a:cubicBezTo>
                  <a:cubicBezTo>
                    <a:pt x="11" y="2"/>
                    <a:pt x="11" y="2"/>
                    <a:pt x="11" y="2"/>
                  </a:cubicBezTo>
                  <a:cubicBezTo>
                    <a:pt x="11" y="2"/>
                    <a:pt x="11" y="2"/>
                    <a:pt x="11" y="2"/>
                  </a:cubicBezTo>
                  <a:cubicBezTo>
                    <a:pt x="11" y="1"/>
                    <a:pt x="12" y="1"/>
                    <a:pt x="12" y="0"/>
                  </a:cubicBezTo>
                  <a:cubicBezTo>
                    <a:pt x="13" y="0"/>
                    <a:pt x="13" y="0"/>
                    <a:pt x="13" y="0"/>
                  </a:cubicBezTo>
                  <a:cubicBezTo>
                    <a:pt x="13" y="0"/>
                    <a:pt x="13" y="0"/>
                    <a:pt x="13" y="0"/>
                  </a:cubicBezTo>
                  <a:cubicBezTo>
                    <a:pt x="14" y="1"/>
                    <a:pt x="14" y="1"/>
                    <a:pt x="14" y="1"/>
                  </a:cubicBezTo>
                  <a:cubicBezTo>
                    <a:pt x="14" y="1"/>
                    <a:pt x="14" y="1"/>
                    <a:pt x="14" y="1"/>
                  </a:cubicBezTo>
                  <a:cubicBezTo>
                    <a:pt x="14" y="1"/>
                    <a:pt x="15" y="2"/>
                    <a:pt x="15" y="2"/>
                  </a:cubicBezTo>
                  <a:cubicBezTo>
                    <a:pt x="15" y="2"/>
                    <a:pt x="15" y="2"/>
                    <a:pt x="15" y="2"/>
                  </a:cubicBezTo>
                  <a:cubicBezTo>
                    <a:pt x="16" y="2"/>
                    <a:pt x="16" y="2"/>
                    <a:pt x="16" y="2"/>
                  </a:cubicBezTo>
                  <a:cubicBezTo>
                    <a:pt x="16" y="2"/>
                    <a:pt x="16" y="2"/>
                    <a:pt x="16" y="2"/>
                  </a:cubicBezTo>
                  <a:cubicBezTo>
                    <a:pt x="16" y="1"/>
                    <a:pt x="16" y="1"/>
                    <a:pt x="16" y="1"/>
                  </a:cubicBezTo>
                  <a:cubicBezTo>
                    <a:pt x="16" y="1"/>
                    <a:pt x="16" y="1"/>
                    <a:pt x="16" y="2"/>
                  </a:cubicBezTo>
                  <a:cubicBezTo>
                    <a:pt x="17" y="2"/>
                    <a:pt x="17" y="2"/>
                    <a:pt x="17" y="2"/>
                  </a:cubicBezTo>
                  <a:cubicBezTo>
                    <a:pt x="17" y="3"/>
                    <a:pt x="17" y="3"/>
                    <a:pt x="17" y="3"/>
                  </a:cubicBezTo>
                  <a:cubicBezTo>
                    <a:pt x="17" y="4"/>
                    <a:pt x="17" y="4"/>
                    <a:pt x="17" y="4"/>
                  </a:cubicBezTo>
                  <a:cubicBezTo>
                    <a:pt x="17" y="4"/>
                    <a:pt x="17" y="4"/>
                    <a:pt x="17" y="4"/>
                  </a:cubicBezTo>
                  <a:cubicBezTo>
                    <a:pt x="17" y="4"/>
                    <a:pt x="17" y="4"/>
                    <a:pt x="17" y="4"/>
                  </a:cubicBezTo>
                  <a:cubicBezTo>
                    <a:pt x="18" y="4"/>
                    <a:pt x="19" y="5"/>
                    <a:pt x="19" y="6"/>
                  </a:cubicBezTo>
                  <a:cubicBezTo>
                    <a:pt x="19" y="7"/>
                    <a:pt x="18" y="9"/>
                    <a:pt x="16" y="10"/>
                  </a:cubicBezTo>
                  <a:cubicBezTo>
                    <a:pt x="16" y="10"/>
                    <a:pt x="16" y="10"/>
                    <a:pt x="16" y="11"/>
                  </a:cubicBezTo>
                  <a:cubicBezTo>
                    <a:pt x="16" y="13"/>
                    <a:pt x="17" y="14"/>
                    <a:pt x="21" y="15"/>
                  </a:cubicBezTo>
                  <a:cubicBezTo>
                    <a:pt x="22" y="15"/>
                    <a:pt x="23" y="15"/>
                    <a:pt x="24" y="15"/>
                  </a:cubicBezTo>
                  <a:cubicBezTo>
                    <a:pt x="24" y="15"/>
                    <a:pt x="25" y="16"/>
                    <a:pt x="27" y="16"/>
                  </a:cubicBezTo>
                  <a:cubicBezTo>
                    <a:pt x="28" y="16"/>
                    <a:pt x="28" y="17"/>
                    <a:pt x="29" y="17"/>
                  </a:cubicBezTo>
                  <a:cubicBezTo>
                    <a:pt x="29" y="17"/>
                    <a:pt x="29" y="16"/>
                    <a:pt x="29" y="16"/>
                  </a:cubicBezTo>
                  <a:cubicBezTo>
                    <a:pt x="29" y="16"/>
                    <a:pt x="29" y="15"/>
                    <a:pt x="27" y="14"/>
                  </a:cubicBezTo>
                  <a:cubicBezTo>
                    <a:pt x="24" y="13"/>
                    <a:pt x="24" y="13"/>
                    <a:pt x="24" y="13"/>
                  </a:cubicBezTo>
                  <a:cubicBezTo>
                    <a:pt x="21" y="12"/>
                    <a:pt x="19" y="10"/>
                    <a:pt x="19" y="7"/>
                  </a:cubicBezTo>
                  <a:cubicBezTo>
                    <a:pt x="19" y="4"/>
                    <a:pt x="22" y="2"/>
                    <a:pt x="25" y="2"/>
                  </a:cubicBezTo>
                  <a:cubicBezTo>
                    <a:pt x="26" y="2"/>
                    <a:pt x="27" y="2"/>
                    <a:pt x="29" y="3"/>
                  </a:cubicBezTo>
                  <a:cubicBezTo>
                    <a:pt x="31" y="4"/>
                    <a:pt x="31" y="4"/>
                    <a:pt x="31" y="4"/>
                  </a:cubicBezTo>
                  <a:cubicBezTo>
                    <a:pt x="32" y="4"/>
                    <a:pt x="32" y="3"/>
                    <a:pt x="32" y="3"/>
                  </a:cubicBezTo>
                  <a:cubicBezTo>
                    <a:pt x="32" y="2"/>
                    <a:pt x="32" y="2"/>
                    <a:pt x="33" y="2"/>
                  </a:cubicBezTo>
                  <a:cubicBezTo>
                    <a:pt x="33" y="2"/>
                    <a:pt x="33" y="2"/>
                    <a:pt x="34" y="3"/>
                  </a:cubicBezTo>
                  <a:cubicBezTo>
                    <a:pt x="34" y="4"/>
                    <a:pt x="34" y="4"/>
                    <a:pt x="34" y="5"/>
                  </a:cubicBezTo>
                  <a:cubicBezTo>
                    <a:pt x="34" y="6"/>
                    <a:pt x="34" y="7"/>
                    <a:pt x="33" y="7"/>
                  </a:cubicBezTo>
                  <a:cubicBezTo>
                    <a:pt x="32" y="8"/>
                    <a:pt x="31" y="8"/>
                    <a:pt x="30" y="8"/>
                  </a:cubicBezTo>
                  <a:cubicBezTo>
                    <a:pt x="28" y="8"/>
                    <a:pt x="28" y="8"/>
                    <a:pt x="25" y="7"/>
                  </a:cubicBezTo>
                  <a:cubicBezTo>
                    <a:pt x="25" y="6"/>
                    <a:pt x="24" y="6"/>
                    <a:pt x="24" y="6"/>
                  </a:cubicBezTo>
                  <a:cubicBezTo>
                    <a:pt x="23" y="6"/>
                    <a:pt x="22" y="6"/>
                    <a:pt x="22" y="7"/>
                  </a:cubicBezTo>
                  <a:cubicBezTo>
                    <a:pt x="22" y="8"/>
                    <a:pt x="23" y="8"/>
                    <a:pt x="24" y="8"/>
                  </a:cubicBezTo>
                  <a:cubicBezTo>
                    <a:pt x="25" y="9"/>
                    <a:pt x="25" y="9"/>
                    <a:pt x="25" y="9"/>
                  </a:cubicBezTo>
                  <a:cubicBezTo>
                    <a:pt x="25" y="9"/>
                    <a:pt x="25" y="9"/>
                    <a:pt x="26" y="9"/>
                  </a:cubicBezTo>
                  <a:cubicBezTo>
                    <a:pt x="27" y="9"/>
                    <a:pt x="28" y="10"/>
                    <a:pt x="29" y="11"/>
                  </a:cubicBezTo>
                  <a:cubicBezTo>
                    <a:pt x="31" y="11"/>
                    <a:pt x="33" y="13"/>
                    <a:pt x="33" y="15"/>
                  </a:cubicBezTo>
                  <a:cubicBezTo>
                    <a:pt x="33" y="18"/>
                    <a:pt x="31" y="19"/>
                    <a:pt x="29" y="19"/>
                  </a:cubicBezTo>
                  <a:cubicBezTo>
                    <a:pt x="29" y="19"/>
                    <a:pt x="28" y="19"/>
                    <a:pt x="27" y="19"/>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44" name="Freeform 97">
              <a:extLst>
                <a:ext uri="{FF2B5EF4-FFF2-40B4-BE49-F238E27FC236}">
                  <a16:creationId xmlns:a16="http://schemas.microsoft.com/office/drawing/2014/main" id="{3E44F73F-575F-427E-BFC3-9FE8383548E0}"/>
                </a:ext>
              </a:extLst>
            </p:cNvPr>
            <p:cNvSpPr>
              <a:spLocks/>
            </p:cNvSpPr>
            <p:nvPr userDrawn="1"/>
          </p:nvSpPr>
          <p:spPr bwMode="auto">
            <a:xfrm>
              <a:off x="349" y="243"/>
              <a:ext cx="64" cy="63"/>
            </a:xfrm>
            <a:custGeom>
              <a:avLst/>
              <a:gdLst>
                <a:gd name="T0" fmla="*/ 25 w 31"/>
                <a:gd name="T1" fmla="*/ 24 h 30"/>
                <a:gd name="T2" fmla="*/ 25 w 31"/>
                <a:gd name="T3" fmla="*/ 23 h 30"/>
                <a:gd name="T4" fmla="*/ 25 w 31"/>
                <a:gd name="T5" fmla="*/ 22 h 30"/>
                <a:gd name="T6" fmla="*/ 27 w 31"/>
                <a:gd name="T7" fmla="*/ 21 h 30"/>
                <a:gd name="T8" fmla="*/ 24 w 31"/>
                <a:gd name="T9" fmla="*/ 19 h 30"/>
                <a:gd name="T10" fmla="*/ 22 w 31"/>
                <a:gd name="T11" fmla="*/ 16 h 30"/>
                <a:gd name="T12" fmla="*/ 28 w 31"/>
                <a:gd name="T13" fmla="*/ 11 h 30"/>
                <a:gd name="T14" fmla="*/ 27 w 31"/>
                <a:gd name="T15" fmla="*/ 11 h 30"/>
                <a:gd name="T16" fmla="*/ 25 w 31"/>
                <a:gd name="T17" fmla="*/ 10 h 30"/>
                <a:gd name="T18" fmla="*/ 22 w 31"/>
                <a:gd name="T19" fmla="*/ 8 h 30"/>
                <a:gd name="T20" fmla="*/ 21 w 31"/>
                <a:gd name="T21" fmla="*/ 9 h 30"/>
                <a:gd name="T22" fmla="*/ 24 w 31"/>
                <a:gd name="T23" fmla="*/ 4 h 30"/>
                <a:gd name="T24" fmla="*/ 30 w 31"/>
                <a:gd name="T25" fmla="*/ 6 h 30"/>
                <a:gd name="T26" fmla="*/ 24 w 31"/>
                <a:gd name="T27" fmla="*/ 3 h 30"/>
                <a:gd name="T28" fmla="*/ 27 w 31"/>
                <a:gd name="T29" fmla="*/ 4 h 30"/>
                <a:gd name="T30" fmla="*/ 31 w 31"/>
                <a:gd name="T31" fmla="*/ 2 h 30"/>
                <a:gd name="T32" fmla="*/ 27 w 31"/>
                <a:gd name="T33" fmla="*/ 3 h 30"/>
                <a:gd name="T34" fmla="*/ 28 w 31"/>
                <a:gd name="T35" fmla="*/ 15 h 30"/>
                <a:gd name="T36" fmla="*/ 12 w 31"/>
                <a:gd name="T37" fmla="*/ 17 h 30"/>
                <a:gd name="T38" fmla="*/ 9 w 31"/>
                <a:gd name="T39" fmla="*/ 18 h 30"/>
                <a:gd name="T40" fmla="*/ 8 w 31"/>
                <a:gd name="T41" fmla="*/ 14 h 30"/>
                <a:gd name="T42" fmla="*/ 9 w 31"/>
                <a:gd name="T43" fmla="*/ 14 h 30"/>
                <a:gd name="T44" fmla="*/ 11 w 31"/>
                <a:gd name="T45" fmla="*/ 15 h 30"/>
                <a:gd name="T46" fmla="*/ 13 w 31"/>
                <a:gd name="T47" fmla="*/ 14 h 30"/>
                <a:gd name="T48" fmla="*/ 14 w 31"/>
                <a:gd name="T49" fmla="*/ 14 h 30"/>
                <a:gd name="T50" fmla="*/ 13 w 31"/>
                <a:gd name="T51" fmla="*/ 12 h 30"/>
                <a:gd name="T52" fmla="*/ 14 w 31"/>
                <a:gd name="T53" fmla="*/ 8 h 30"/>
                <a:gd name="T54" fmla="*/ 14 w 31"/>
                <a:gd name="T55" fmla="*/ 7 h 30"/>
                <a:gd name="T56" fmla="*/ 16 w 31"/>
                <a:gd name="T57" fmla="*/ 5 h 30"/>
                <a:gd name="T58" fmla="*/ 14 w 31"/>
                <a:gd name="T59" fmla="*/ 4 h 30"/>
                <a:gd name="T60" fmla="*/ 14 w 31"/>
                <a:gd name="T61" fmla="*/ 2 h 30"/>
                <a:gd name="T62" fmla="*/ 12 w 31"/>
                <a:gd name="T63" fmla="*/ 3 h 30"/>
                <a:gd name="T64" fmla="*/ 10 w 31"/>
                <a:gd name="T65" fmla="*/ 3 h 30"/>
                <a:gd name="T66" fmla="*/ 8 w 31"/>
                <a:gd name="T67" fmla="*/ 2 h 30"/>
                <a:gd name="T68" fmla="*/ 7 w 31"/>
                <a:gd name="T69" fmla="*/ 4 h 30"/>
                <a:gd name="T70" fmla="*/ 7 w 31"/>
                <a:gd name="T71" fmla="*/ 7 h 30"/>
                <a:gd name="T72" fmla="*/ 7 w 31"/>
                <a:gd name="T73" fmla="*/ 5 h 30"/>
                <a:gd name="T74" fmla="*/ 9 w 31"/>
                <a:gd name="T75" fmla="*/ 12 h 30"/>
                <a:gd name="T76" fmla="*/ 7 w 31"/>
                <a:gd name="T77" fmla="*/ 19 h 30"/>
                <a:gd name="T78" fmla="*/ 1 w 31"/>
                <a:gd name="T79" fmla="*/ 28 h 30"/>
                <a:gd name="T80" fmla="*/ 3 w 31"/>
                <a:gd name="T81" fmla="*/ 27 h 30"/>
                <a:gd name="T82" fmla="*/ 4 w 31"/>
                <a:gd name="T83" fmla="*/ 29 h 30"/>
                <a:gd name="T84" fmla="*/ 6 w 31"/>
                <a:gd name="T85" fmla="*/ 27 h 30"/>
                <a:gd name="T86" fmla="*/ 7 w 31"/>
                <a:gd name="T87" fmla="*/ 25 h 30"/>
                <a:gd name="T88" fmla="*/ 8 w 31"/>
                <a:gd name="T89" fmla="*/ 25 h 30"/>
                <a:gd name="T90" fmla="*/ 9 w 31"/>
                <a:gd name="T91" fmla="*/ 22 h 30"/>
                <a:gd name="T92" fmla="*/ 11 w 31"/>
                <a:gd name="T93" fmla="*/ 22 h 30"/>
                <a:gd name="T94" fmla="*/ 11 w 31"/>
                <a:gd name="T95" fmla="*/ 19 h 30"/>
                <a:gd name="T96" fmla="*/ 11 w 31"/>
                <a:gd name="T97" fmla="*/ 19 h 30"/>
                <a:gd name="T98" fmla="*/ 14 w 31"/>
                <a:gd name="T99" fmla="*/ 19 h 30"/>
                <a:gd name="T100" fmla="*/ 19 w 31"/>
                <a:gd name="T101" fmla="*/ 18 h 30"/>
                <a:gd name="T102" fmla="*/ 19 w 31"/>
                <a:gd name="T103" fmla="*/ 18 h 30"/>
                <a:gd name="T104" fmla="*/ 21 w 31"/>
                <a:gd name="T105" fmla="*/ 25 h 30"/>
                <a:gd name="T106" fmla="*/ 22 w 31"/>
                <a:gd name="T107" fmla="*/ 27 h 30"/>
                <a:gd name="T108" fmla="*/ 23 w 31"/>
                <a:gd name="T109" fmla="*/ 2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23" y="27"/>
                  </a:moveTo>
                  <a:cubicBezTo>
                    <a:pt x="24" y="27"/>
                    <a:pt x="24" y="27"/>
                    <a:pt x="24" y="27"/>
                  </a:cubicBezTo>
                  <a:cubicBezTo>
                    <a:pt x="24" y="27"/>
                    <a:pt x="24" y="27"/>
                    <a:pt x="24" y="27"/>
                  </a:cubicBezTo>
                  <a:cubicBezTo>
                    <a:pt x="24" y="27"/>
                    <a:pt x="24" y="26"/>
                    <a:pt x="24" y="26"/>
                  </a:cubicBezTo>
                  <a:cubicBezTo>
                    <a:pt x="24" y="26"/>
                    <a:pt x="25" y="25"/>
                    <a:pt x="25" y="24"/>
                  </a:cubicBezTo>
                  <a:cubicBezTo>
                    <a:pt x="25" y="24"/>
                    <a:pt x="25" y="24"/>
                    <a:pt x="24" y="24"/>
                  </a:cubicBezTo>
                  <a:cubicBezTo>
                    <a:pt x="24" y="24"/>
                    <a:pt x="24" y="23"/>
                    <a:pt x="24" y="23"/>
                  </a:cubicBezTo>
                  <a:cubicBezTo>
                    <a:pt x="24" y="23"/>
                    <a:pt x="24" y="23"/>
                    <a:pt x="24" y="23"/>
                  </a:cubicBezTo>
                  <a:cubicBezTo>
                    <a:pt x="24" y="23"/>
                    <a:pt x="24" y="23"/>
                    <a:pt x="25" y="23"/>
                  </a:cubicBezTo>
                  <a:cubicBezTo>
                    <a:pt x="25" y="23"/>
                    <a:pt x="25" y="23"/>
                    <a:pt x="25" y="23"/>
                  </a:cubicBezTo>
                  <a:cubicBezTo>
                    <a:pt x="25" y="23"/>
                    <a:pt x="25" y="23"/>
                    <a:pt x="25" y="23"/>
                  </a:cubicBezTo>
                  <a:cubicBezTo>
                    <a:pt x="25" y="24"/>
                    <a:pt x="25" y="24"/>
                    <a:pt x="25" y="24"/>
                  </a:cubicBezTo>
                  <a:cubicBezTo>
                    <a:pt x="25" y="24"/>
                    <a:pt x="26" y="23"/>
                    <a:pt x="26" y="23"/>
                  </a:cubicBezTo>
                  <a:cubicBezTo>
                    <a:pt x="26" y="23"/>
                    <a:pt x="26" y="23"/>
                    <a:pt x="26" y="23"/>
                  </a:cubicBezTo>
                  <a:cubicBezTo>
                    <a:pt x="26" y="22"/>
                    <a:pt x="26" y="22"/>
                    <a:pt x="25" y="22"/>
                  </a:cubicBezTo>
                  <a:cubicBezTo>
                    <a:pt x="25" y="22"/>
                    <a:pt x="25" y="21"/>
                    <a:pt x="25" y="21"/>
                  </a:cubicBezTo>
                  <a:cubicBezTo>
                    <a:pt x="25" y="21"/>
                    <a:pt x="25" y="21"/>
                    <a:pt x="25" y="21"/>
                  </a:cubicBezTo>
                  <a:cubicBezTo>
                    <a:pt x="26" y="21"/>
                    <a:pt x="26" y="21"/>
                    <a:pt x="26" y="21"/>
                  </a:cubicBezTo>
                  <a:cubicBezTo>
                    <a:pt x="26" y="21"/>
                    <a:pt x="26" y="22"/>
                    <a:pt x="26" y="22"/>
                  </a:cubicBezTo>
                  <a:cubicBezTo>
                    <a:pt x="26" y="22"/>
                    <a:pt x="27" y="21"/>
                    <a:pt x="27" y="21"/>
                  </a:cubicBezTo>
                  <a:cubicBezTo>
                    <a:pt x="27" y="20"/>
                    <a:pt x="27" y="20"/>
                    <a:pt x="27" y="20"/>
                  </a:cubicBezTo>
                  <a:cubicBezTo>
                    <a:pt x="27" y="20"/>
                    <a:pt x="27" y="20"/>
                    <a:pt x="27" y="20"/>
                  </a:cubicBezTo>
                  <a:cubicBezTo>
                    <a:pt x="27" y="20"/>
                    <a:pt x="27" y="20"/>
                    <a:pt x="27" y="20"/>
                  </a:cubicBezTo>
                  <a:cubicBezTo>
                    <a:pt x="26" y="20"/>
                    <a:pt x="26" y="20"/>
                    <a:pt x="26" y="20"/>
                  </a:cubicBezTo>
                  <a:cubicBezTo>
                    <a:pt x="26" y="20"/>
                    <a:pt x="25" y="20"/>
                    <a:pt x="24" y="19"/>
                  </a:cubicBezTo>
                  <a:cubicBezTo>
                    <a:pt x="23" y="18"/>
                    <a:pt x="23" y="18"/>
                    <a:pt x="23" y="18"/>
                  </a:cubicBezTo>
                  <a:cubicBezTo>
                    <a:pt x="23" y="18"/>
                    <a:pt x="22" y="17"/>
                    <a:pt x="22" y="17"/>
                  </a:cubicBezTo>
                  <a:cubicBezTo>
                    <a:pt x="22" y="16"/>
                    <a:pt x="22" y="16"/>
                    <a:pt x="22" y="16"/>
                  </a:cubicBezTo>
                  <a:cubicBezTo>
                    <a:pt x="22" y="16"/>
                    <a:pt x="21" y="16"/>
                    <a:pt x="21" y="16"/>
                  </a:cubicBezTo>
                  <a:cubicBezTo>
                    <a:pt x="21" y="16"/>
                    <a:pt x="22" y="16"/>
                    <a:pt x="22" y="16"/>
                  </a:cubicBezTo>
                  <a:cubicBezTo>
                    <a:pt x="22" y="16"/>
                    <a:pt x="23" y="16"/>
                    <a:pt x="24" y="17"/>
                  </a:cubicBezTo>
                  <a:cubicBezTo>
                    <a:pt x="25" y="17"/>
                    <a:pt x="26" y="17"/>
                    <a:pt x="27" y="17"/>
                  </a:cubicBezTo>
                  <a:cubicBezTo>
                    <a:pt x="29" y="17"/>
                    <a:pt x="30" y="16"/>
                    <a:pt x="30" y="14"/>
                  </a:cubicBezTo>
                  <a:cubicBezTo>
                    <a:pt x="30" y="13"/>
                    <a:pt x="30" y="13"/>
                    <a:pt x="29" y="12"/>
                  </a:cubicBezTo>
                  <a:cubicBezTo>
                    <a:pt x="29" y="11"/>
                    <a:pt x="28" y="11"/>
                    <a:pt x="28" y="11"/>
                  </a:cubicBezTo>
                  <a:cubicBezTo>
                    <a:pt x="28" y="11"/>
                    <a:pt x="28" y="11"/>
                    <a:pt x="28" y="11"/>
                  </a:cubicBezTo>
                  <a:cubicBezTo>
                    <a:pt x="28" y="11"/>
                    <a:pt x="28" y="12"/>
                    <a:pt x="28" y="12"/>
                  </a:cubicBezTo>
                  <a:cubicBezTo>
                    <a:pt x="28" y="12"/>
                    <a:pt x="28" y="12"/>
                    <a:pt x="28" y="12"/>
                  </a:cubicBezTo>
                  <a:cubicBezTo>
                    <a:pt x="28" y="12"/>
                    <a:pt x="28" y="12"/>
                    <a:pt x="28" y="12"/>
                  </a:cubicBezTo>
                  <a:cubicBezTo>
                    <a:pt x="28" y="12"/>
                    <a:pt x="27" y="12"/>
                    <a:pt x="27" y="11"/>
                  </a:cubicBezTo>
                  <a:cubicBezTo>
                    <a:pt x="27" y="11"/>
                    <a:pt x="27" y="10"/>
                    <a:pt x="26" y="10"/>
                  </a:cubicBezTo>
                  <a:cubicBezTo>
                    <a:pt x="25" y="9"/>
                    <a:pt x="25" y="9"/>
                    <a:pt x="24" y="9"/>
                  </a:cubicBezTo>
                  <a:cubicBezTo>
                    <a:pt x="24" y="9"/>
                    <a:pt x="24" y="9"/>
                    <a:pt x="24" y="9"/>
                  </a:cubicBezTo>
                  <a:cubicBezTo>
                    <a:pt x="24" y="9"/>
                    <a:pt x="24" y="10"/>
                    <a:pt x="24" y="10"/>
                  </a:cubicBezTo>
                  <a:cubicBezTo>
                    <a:pt x="25" y="10"/>
                    <a:pt x="25" y="10"/>
                    <a:pt x="25" y="10"/>
                  </a:cubicBezTo>
                  <a:cubicBezTo>
                    <a:pt x="25" y="10"/>
                    <a:pt x="25" y="10"/>
                    <a:pt x="25" y="10"/>
                  </a:cubicBezTo>
                  <a:cubicBezTo>
                    <a:pt x="25" y="11"/>
                    <a:pt x="25" y="11"/>
                    <a:pt x="25" y="11"/>
                  </a:cubicBezTo>
                  <a:cubicBezTo>
                    <a:pt x="24" y="11"/>
                    <a:pt x="24" y="11"/>
                    <a:pt x="24" y="10"/>
                  </a:cubicBezTo>
                  <a:cubicBezTo>
                    <a:pt x="24" y="9"/>
                    <a:pt x="23" y="9"/>
                    <a:pt x="22" y="9"/>
                  </a:cubicBezTo>
                  <a:cubicBezTo>
                    <a:pt x="22" y="9"/>
                    <a:pt x="22" y="8"/>
                    <a:pt x="22" y="8"/>
                  </a:cubicBezTo>
                  <a:cubicBezTo>
                    <a:pt x="22" y="8"/>
                    <a:pt x="22" y="8"/>
                    <a:pt x="22" y="8"/>
                  </a:cubicBezTo>
                  <a:cubicBezTo>
                    <a:pt x="22" y="8"/>
                    <a:pt x="21" y="9"/>
                    <a:pt x="21" y="9"/>
                  </a:cubicBezTo>
                  <a:cubicBezTo>
                    <a:pt x="21" y="9"/>
                    <a:pt x="21" y="9"/>
                    <a:pt x="22" y="9"/>
                  </a:cubicBezTo>
                  <a:cubicBezTo>
                    <a:pt x="22" y="9"/>
                    <a:pt x="22" y="9"/>
                    <a:pt x="22" y="9"/>
                  </a:cubicBezTo>
                  <a:cubicBezTo>
                    <a:pt x="22" y="9"/>
                    <a:pt x="22" y="9"/>
                    <a:pt x="21" y="9"/>
                  </a:cubicBezTo>
                  <a:cubicBezTo>
                    <a:pt x="21" y="9"/>
                    <a:pt x="21" y="9"/>
                    <a:pt x="20" y="8"/>
                  </a:cubicBezTo>
                  <a:cubicBezTo>
                    <a:pt x="20" y="8"/>
                    <a:pt x="19" y="7"/>
                    <a:pt x="19" y="6"/>
                  </a:cubicBezTo>
                  <a:cubicBezTo>
                    <a:pt x="19" y="5"/>
                    <a:pt x="20" y="4"/>
                    <a:pt x="22" y="4"/>
                  </a:cubicBezTo>
                  <a:cubicBezTo>
                    <a:pt x="22" y="4"/>
                    <a:pt x="23" y="4"/>
                    <a:pt x="23" y="4"/>
                  </a:cubicBezTo>
                  <a:cubicBezTo>
                    <a:pt x="24" y="4"/>
                    <a:pt x="24" y="4"/>
                    <a:pt x="24" y="4"/>
                  </a:cubicBezTo>
                  <a:cubicBezTo>
                    <a:pt x="25" y="5"/>
                    <a:pt x="25" y="5"/>
                    <a:pt x="25" y="5"/>
                  </a:cubicBezTo>
                  <a:cubicBezTo>
                    <a:pt x="26" y="6"/>
                    <a:pt x="27" y="6"/>
                    <a:pt x="28" y="6"/>
                  </a:cubicBezTo>
                  <a:cubicBezTo>
                    <a:pt x="28" y="6"/>
                    <a:pt x="28" y="6"/>
                    <a:pt x="29" y="6"/>
                  </a:cubicBezTo>
                  <a:cubicBezTo>
                    <a:pt x="29" y="6"/>
                    <a:pt x="30" y="6"/>
                    <a:pt x="30" y="6"/>
                  </a:cubicBezTo>
                  <a:cubicBezTo>
                    <a:pt x="30" y="6"/>
                    <a:pt x="30" y="6"/>
                    <a:pt x="30" y="6"/>
                  </a:cubicBezTo>
                  <a:cubicBezTo>
                    <a:pt x="29" y="6"/>
                    <a:pt x="29" y="6"/>
                    <a:pt x="29" y="6"/>
                  </a:cubicBezTo>
                  <a:cubicBezTo>
                    <a:pt x="29" y="6"/>
                    <a:pt x="29" y="6"/>
                    <a:pt x="29" y="6"/>
                  </a:cubicBezTo>
                  <a:cubicBezTo>
                    <a:pt x="28" y="6"/>
                    <a:pt x="27" y="5"/>
                    <a:pt x="27" y="5"/>
                  </a:cubicBezTo>
                  <a:cubicBezTo>
                    <a:pt x="25" y="4"/>
                    <a:pt x="25" y="4"/>
                    <a:pt x="25" y="4"/>
                  </a:cubicBezTo>
                  <a:cubicBezTo>
                    <a:pt x="24" y="3"/>
                    <a:pt x="24" y="3"/>
                    <a:pt x="24" y="3"/>
                  </a:cubicBezTo>
                  <a:cubicBezTo>
                    <a:pt x="23" y="3"/>
                    <a:pt x="23" y="3"/>
                    <a:pt x="23" y="3"/>
                  </a:cubicBezTo>
                  <a:cubicBezTo>
                    <a:pt x="23" y="3"/>
                    <a:pt x="23" y="3"/>
                    <a:pt x="24" y="3"/>
                  </a:cubicBezTo>
                  <a:cubicBezTo>
                    <a:pt x="24" y="3"/>
                    <a:pt x="24" y="3"/>
                    <a:pt x="24" y="3"/>
                  </a:cubicBezTo>
                  <a:cubicBezTo>
                    <a:pt x="25" y="3"/>
                    <a:pt x="25" y="3"/>
                    <a:pt x="25" y="3"/>
                  </a:cubicBezTo>
                  <a:cubicBezTo>
                    <a:pt x="26" y="3"/>
                    <a:pt x="26" y="3"/>
                    <a:pt x="27" y="4"/>
                  </a:cubicBezTo>
                  <a:cubicBezTo>
                    <a:pt x="28" y="5"/>
                    <a:pt x="29" y="5"/>
                    <a:pt x="30" y="5"/>
                  </a:cubicBezTo>
                  <a:cubicBezTo>
                    <a:pt x="31" y="5"/>
                    <a:pt x="31" y="4"/>
                    <a:pt x="31" y="4"/>
                  </a:cubicBezTo>
                  <a:cubicBezTo>
                    <a:pt x="31" y="3"/>
                    <a:pt x="31" y="3"/>
                    <a:pt x="31" y="3"/>
                  </a:cubicBezTo>
                  <a:cubicBezTo>
                    <a:pt x="31" y="3"/>
                    <a:pt x="31" y="2"/>
                    <a:pt x="31" y="2"/>
                  </a:cubicBezTo>
                  <a:cubicBezTo>
                    <a:pt x="31" y="2"/>
                    <a:pt x="31" y="2"/>
                    <a:pt x="31" y="2"/>
                  </a:cubicBezTo>
                  <a:cubicBezTo>
                    <a:pt x="31" y="2"/>
                    <a:pt x="31" y="2"/>
                    <a:pt x="31" y="2"/>
                  </a:cubicBezTo>
                  <a:cubicBezTo>
                    <a:pt x="31" y="3"/>
                    <a:pt x="31" y="3"/>
                    <a:pt x="31" y="3"/>
                  </a:cubicBezTo>
                  <a:cubicBezTo>
                    <a:pt x="31" y="3"/>
                    <a:pt x="31" y="3"/>
                    <a:pt x="31" y="3"/>
                  </a:cubicBezTo>
                  <a:cubicBezTo>
                    <a:pt x="31" y="3"/>
                    <a:pt x="30" y="4"/>
                    <a:pt x="30" y="4"/>
                  </a:cubicBezTo>
                  <a:cubicBezTo>
                    <a:pt x="29" y="4"/>
                    <a:pt x="28" y="3"/>
                    <a:pt x="27" y="3"/>
                  </a:cubicBezTo>
                  <a:cubicBezTo>
                    <a:pt x="25" y="2"/>
                    <a:pt x="24" y="2"/>
                    <a:pt x="23" y="2"/>
                  </a:cubicBezTo>
                  <a:cubicBezTo>
                    <a:pt x="20" y="2"/>
                    <a:pt x="18" y="4"/>
                    <a:pt x="18" y="6"/>
                  </a:cubicBezTo>
                  <a:cubicBezTo>
                    <a:pt x="18" y="8"/>
                    <a:pt x="19" y="10"/>
                    <a:pt x="22" y="11"/>
                  </a:cubicBezTo>
                  <a:cubicBezTo>
                    <a:pt x="25" y="12"/>
                    <a:pt x="25" y="12"/>
                    <a:pt x="25" y="12"/>
                  </a:cubicBezTo>
                  <a:cubicBezTo>
                    <a:pt x="28" y="13"/>
                    <a:pt x="28" y="14"/>
                    <a:pt x="28" y="15"/>
                  </a:cubicBezTo>
                  <a:cubicBezTo>
                    <a:pt x="28" y="16"/>
                    <a:pt x="28" y="16"/>
                    <a:pt x="27" y="16"/>
                  </a:cubicBezTo>
                  <a:cubicBezTo>
                    <a:pt x="26" y="16"/>
                    <a:pt x="26" y="16"/>
                    <a:pt x="24" y="16"/>
                  </a:cubicBezTo>
                  <a:cubicBezTo>
                    <a:pt x="22" y="15"/>
                    <a:pt x="20" y="15"/>
                    <a:pt x="18" y="15"/>
                  </a:cubicBezTo>
                  <a:cubicBezTo>
                    <a:pt x="16" y="15"/>
                    <a:pt x="14" y="15"/>
                    <a:pt x="13" y="17"/>
                  </a:cubicBezTo>
                  <a:cubicBezTo>
                    <a:pt x="12" y="17"/>
                    <a:pt x="12" y="17"/>
                    <a:pt x="12" y="17"/>
                  </a:cubicBezTo>
                  <a:cubicBezTo>
                    <a:pt x="12" y="17"/>
                    <a:pt x="12" y="17"/>
                    <a:pt x="12" y="17"/>
                  </a:cubicBezTo>
                  <a:cubicBezTo>
                    <a:pt x="11" y="17"/>
                    <a:pt x="11" y="17"/>
                    <a:pt x="11" y="17"/>
                  </a:cubicBezTo>
                  <a:cubicBezTo>
                    <a:pt x="11" y="17"/>
                    <a:pt x="10" y="17"/>
                    <a:pt x="10" y="17"/>
                  </a:cubicBezTo>
                  <a:cubicBezTo>
                    <a:pt x="10" y="18"/>
                    <a:pt x="10" y="18"/>
                    <a:pt x="10" y="18"/>
                  </a:cubicBezTo>
                  <a:cubicBezTo>
                    <a:pt x="10" y="18"/>
                    <a:pt x="9" y="18"/>
                    <a:pt x="9" y="18"/>
                  </a:cubicBezTo>
                  <a:cubicBezTo>
                    <a:pt x="9" y="18"/>
                    <a:pt x="9" y="17"/>
                    <a:pt x="8" y="17"/>
                  </a:cubicBezTo>
                  <a:cubicBezTo>
                    <a:pt x="8" y="17"/>
                    <a:pt x="8" y="16"/>
                    <a:pt x="8" y="16"/>
                  </a:cubicBezTo>
                  <a:cubicBezTo>
                    <a:pt x="8" y="16"/>
                    <a:pt x="8" y="15"/>
                    <a:pt x="8" y="15"/>
                  </a:cubicBezTo>
                  <a:cubicBezTo>
                    <a:pt x="8" y="14"/>
                    <a:pt x="8" y="14"/>
                    <a:pt x="8" y="14"/>
                  </a:cubicBezTo>
                  <a:cubicBezTo>
                    <a:pt x="8" y="14"/>
                    <a:pt x="8" y="14"/>
                    <a:pt x="8" y="14"/>
                  </a:cubicBezTo>
                  <a:cubicBezTo>
                    <a:pt x="8" y="13"/>
                    <a:pt x="8" y="13"/>
                    <a:pt x="8" y="13"/>
                  </a:cubicBezTo>
                  <a:cubicBezTo>
                    <a:pt x="8" y="13"/>
                    <a:pt x="8" y="13"/>
                    <a:pt x="8" y="13"/>
                  </a:cubicBezTo>
                  <a:cubicBezTo>
                    <a:pt x="9" y="13"/>
                    <a:pt x="9" y="13"/>
                    <a:pt x="9" y="13"/>
                  </a:cubicBezTo>
                  <a:cubicBezTo>
                    <a:pt x="9" y="14"/>
                    <a:pt x="9" y="14"/>
                    <a:pt x="9" y="14"/>
                  </a:cubicBezTo>
                  <a:cubicBezTo>
                    <a:pt x="9" y="14"/>
                    <a:pt x="9" y="14"/>
                    <a:pt x="9" y="14"/>
                  </a:cubicBezTo>
                  <a:cubicBezTo>
                    <a:pt x="9" y="15"/>
                    <a:pt x="9" y="16"/>
                    <a:pt x="9" y="16"/>
                  </a:cubicBezTo>
                  <a:cubicBezTo>
                    <a:pt x="10" y="16"/>
                    <a:pt x="10" y="15"/>
                    <a:pt x="10" y="14"/>
                  </a:cubicBezTo>
                  <a:cubicBezTo>
                    <a:pt x="10" y="14"/>
                    <a:pt x="10" y="14"/>
                    <a:pt x="11" y="14"/>
                  </a:cubicBezTo>
                  <a:cubicBezTo>
                    <a:pt x="11" y="14"/>
                    <a:pt x="11" y="14"/>
                    <a:pt x="11" y="14"/>
                  </a:cubicBezTo>
                  <a:cubicBezTo>
                    <a:pt x="11" y="15"/>
                    <a:pt x="11" y="15"/>
                    <a:pt x="11" y="15"/>
                  </a:cubicBezTo>
                  <a:cubicBezTo>
                    <a:pt x="12" y="16"/>
                    <a:pt x="12" y="16"/>
                    <a:pt x="12" y="16"/>
                  </a:cubicBezTo>
                  <a:cubicBezTo>
                    <a:pt x="12" y="16"/>
                    <a:pt x="12" y="15"/>
                    <a:pt x="12" y="14"/>
                  </a:cubicBezTo>
                  <a:cubicBezTo>
                    <a:pt x="12" y="14"/>
                    <a:pt x="13" y="14"/>
                    <a:pt x="13" y="14"/>
                  </a:cubicBezTo>
                  <a:cubicBezTo>
                    <a:pt x="13" y="14"/>
                    <a:pt x="13" y="14"/>
                    <a:pt x="13" y="14"/>
                  </a:cubicBezTo>
                  <a:cubicBezTo>
                    <a:pt x="13" y="14"/>
                    <a:pt x="13" y="14"/>
                    <a:pt x="13" y="14"/>
                  </a:cubicBezTo>
                  <a:cubicBezTo>
                    <a:pt x="13" y="14"/>
                    <a:pt x="13" y="14"/>
                    <a:pt x="13" y="14"/>
                  </a:cubicBezTo>
                  <a:cubicBezTo>
                    <a:pt x="14" y="14"/>
                    <a:pt x="14" y="15"/>
                    <a:pt x="14" y="15"/>
                  </a:cubicBezTo>
                  <a:cubicBezTo>
                    <a:pt x="14" y="15"/>
                    <a:pt x="14" y="14"/>
                    <a:pt x="14" y="14"/>
                  </a:cubicBezTo>
                  <a:cubicBezTo>
                    <a:pt x="14" y="14"/>
                    <a:pt x="14" y="14"/>
                    <a:pt x="14" y="14"/>
                  </a:cubicBezTo>
                  <a:cubicBezTo>
                    <a:pt x="14" y="14"/>
                    <a:pt x="14" y="14"/>
                    <a:pt x="14" y="14"/>
                  </a:cubicBezTo>
                  <a:cubicBezTo>
                    <a:pt x="14" y="14"/>
                    <a:pt x="14" y="13"/>
                    <a:pt x="14" y="13"/>
                  </a:cubicBezTo>
                  <a:cubicBezTo>
                    <a:pt x="13" y="12"/>
                    <a:pt x="13" y="12"/>
                    <a:pt x="13" y="12"/>
                  </a:cubicBezTo>
                  <a:cubicBezTo>
                    <a:pt x="13" y="12"/>
                    <a:pt x="13" y="12"/>
                    <a:pt x="13" y="12"/>
                  </a:cubicBezTo>
                  <a:cubicBezTo>
                    <a:pt x="13" y="12"/>
                    <a:pt x="13" y="12"/>
                    <a:pt x="13" y="12"/>
                  </a:cubicBezTo>
                  <a:cubicBezTo>
                    <a:pt x="13" y="12"/>
                    <a:pt x="13" y="12"/>
                    <a:pt x="13" y="12"/>
                  </a:cubicBezTo>
                  <a:cubicBezTo>
                    <a:pt x="13" y="12"/>
                    <a:pt x="13" y="12"/>
                    <a:pt x="12" y="12"/>
                  </a:cubicBezTo>
                  <a:cubicBezTo>
                    <a:pt x="12" y="12"/>
                    <a:pt x="12" y="12"/>
                    <a:pt x="12" y="12"/>
                  </a:cubicBezTo>
                  <a:cubicBezTo>
                    <a:pt x="12" y="12"/>
                    <a:pt x="12" y="12"/>
                    <a:pt x="12" y="12"/>
                  </a:cubicBezTo>
                  <a:cubicBezTo>
                    <a:pt x="12" y="12"/>
                    <a:pt x="12" y="11"/>
                    <a:pt x="12" y="11"/>
                  </a:cubicBezTo>
                  <a:cubicBezTo>
                    <a:pt x="13" y="11"/>
                    <a:pt x="13" y="9"/>
                    <a:pt x="14" y="8"/>
                  </a:cubicBezTo>
                  <a:cubicBezTo>
                    <a:pt x="14" y="7"/>
                    <a:pt x="14" y="6"/>
                    <a:pt x="14" y="6"/>
                  </a:cubicBezTo>
                  <a:cubicBezTo>
                    <a:pt x="14" y="6"/>
                    <a:pt x="14" y="6"/>
                    <a:pt x="14" y="6"/>
                  </a:cubicBezTo>
                  <a:cubicBezTo>
                    <a:pt x="15" y="6"/>
                    <a:pt x="15" y="6"/>
                    <a:pt x="15" y="6"/>
                  </a:cubicBezTo>
                  <a:cubicBezTo>
                    <a:pt x="15" y="6"/>
                    <a:pt x="15" y="6"/>
                    <a:pt x="15" y="6"/>
                  </a:cubicBezTo>
                  <a:cubicBezTo>
                    <a:pt x="15" y="7"/>
                    <a:pt x="14" y="7"/>
                    <a:pt x="14" y="7"/>
                  </a:cubicBezTo>
                  <a:cubicBezTo>
                    <a:pt x="14" y="7"/>
                    <a:pt x="14" y="7"/>
                    <a:pt x="14" y="7"/>
                  </a:cubicBezTo>
                  <a:cubicBezTo>
                    <a:pt x="15" y="7"/>
                    <a:pt x="15" y="7"/>
                    <a:pt x="15" y="7"/>
                  </a:cubicBezTo>
                  <a:cubicBezTo>
                    <a:pt x="15" y="7"/>
                    <a:pt x="15" y="7"/>
                    <a:pt x="15" y="7"/>
                  </a:cubicBezTo>
                  <a:cubicBezTo>
                    <a:pt x="15" y="7"/>
                    <a:pt x="15" y="7"/>
                    <a:pt x="15" y="7"/>
                  </a:cubicBezTo>
                  <a:cubicBezTo>
                    <a:pt x="16" y="6"/>
                    <a:pt x="16" y="6"/>
                    <a:pt x="16" y="5"/>
                  </a:cubicBezTo>
                  <a:cubicBezTo>
                    <a:pt x="16" y="5"/>
                    <a:pt x="16" y="5"/>
                    <a:pt x="16" y="4"/>
                  </a:cubicBezTo>
                  <a:cubicBezTo>
                    <a:pt x="15" y="4"/>
                    <a:pt x="15" y="4"/>
                    <a:pt x="15" y="4"/>
                  </a:cubicBezTo>
                  <a:cubicBezTo>
                    <a:pt x="15" y="4"/>
                    <a:pt x="15" y="4"/>
                    <a:pt x="15" y="4"/>
                  </a:cubicBezTo>
                  <a:cubicBezTo>
                    <a:pt x="15" y="4"/>
                    <a:pt x="15" y="4"/>
                    <a:pt x="15" y="4"/>
                  </a:cubicBezTo>
                  <a:cubicBezTo>
                    <a:pt x="14" y="4"/>
                    <a:pt x="14" y="4"/>
                    <a:pt x="14" y="4"/>
                  </a:cubicBezTo>
                  <a:cubicBezTo>
                    <a:pt x="14" y="4"/>
                    <a:pt x="14" y="4"/>
                    <a:pt x="14" y="4"/>
                  </a:cubicBezTo>
                  <a:cubicBezTo>
                    <a:pt x="14" y="3"/>
                    <a:pt x="14" y="3"/>
                    <a:pt x="14" y="3"/>
                  </a:cubicBezTo>
                  <a:cubicBezTo>
                    <a:pt x="14" y="2"/>
                    <a:pt x="14" y="2"/>
                    <a:pt x="14" y="2"/>
                  </a:cubicBezTo>
                  <a:cubicBezTo>
                    <a:pt x="14" y="2"/>
                    <a:pt x="14" y="2"/>
                    <a:pt x="14" y="2"/>
                  </a:cubicBezTo>
                  <a:cubicBezTo>
                    <a:pt x="14" y="2"/>
                    <a:pt x="14" y="2"/>
                    <a:pt x="14" y="2"/>
                  </a:cubicBezTo>
                  <a:cubicBezTo>
                    <a:pt x="14" y="2"/>
                    <a:pt x="14" y="2"/>
                    <a:pt x="14" y="2"/>
                  </a:cubicBezTo>
                  <a:cubicBezTo>
                    <a:pt x="13" y="2"/>
                    <a:pt x="13" y="2"/>
                    <a:pt x="13" y="2"/>
                  </a:cubicBezTo>
                  <a:cubicBezTo>
                    <a:pt x="13" y="2"/>
                    <a:pt x="13" y="2"/>
                    <a:pt x="13" y="2"/>
                  </a:cubicBezTo>
                  <a:cubicBezTo>
                    <a:pt x="12" y="3"/>
                    <a:pt x="12" y="3"/>
                    <a:pt x="12" y="3"/>
                  </a:cubicBezTo>
                  <a:cubicBezTo>
                    <a:pt x="12" y="3"/>
                    <a:pt x="12" y="3"/>
                    <a:pt x="12" y="3"/>
                  </a:cubicBezTo>
                  <a:cubicBezTo>
                    <a:pt x="12" y="3"/>
                    <a:pt x="12" y="3"/>
                    <a:pt x="12" y="3"/>
                  </a:cubicBezTo>
                  <a:cubicBezTo>
                    <a:pt x="12" y="2"/>
                    <a:pt x="12" y="2"/>
                    <a:pt x="12" y="2"/>
                  </a:cubicBezTo>
                  <a:cubicBezTo>
                    <a:pt x="12" y="1"/>
                    <a:pt x="11" y="1"/>
                    <a:pt x="11" y="0"/>
                  </a:cubicBezTo>
                  <a:cubicBezTo>
                    <a:pt x="10" y="1"/>
                    <a:pt x="10" y="1"/>
                    <a:pt x="10" y="2"/>
                  </a:cubicBezTo>
                  <a:cubicBezTo>
                    <a:pt x="10" y="3"/>
                    <a:pt x="10" y="3"/>
                    <a:pt x="10" y="3"/>
                  </a:cubicBezTo>
                  <a:cubicBezTo>
                    <a:pt x="10" y="3"/>
                    <a:pt x="10" y="3"/>
                    <a:pt x="10" y="3"/>
                  </a:cubicBezTo>
                  <a:cubicBezTo>
                    <a:pt x="10" y="3"/>
                    <a:pt x="10" y="3"/>
                    <a:pt x="10" y="3"/>
                  </a:cubicBezTo>
                  <a:cubicBezTo>
                    <a:pt x="10" y="3"/>
                    <a:pt x="9" y="3"/>
                    <a:pt x="9" y="3"/>
                  </a:cubicBezTo>
                  <a:cubicBezTo>
                    <a:pt x="9" y="2"/>
                    <a:pt x="9" y="2"/>
                    <a:pt x="9" y="2"/>
                  </a:cubicBezTo>
                  <a:cubicBezTo>
                    <a:pt x="9" y="2"/>
                    <a:pt x="9" y="2"/>
                    <a:pt x="8" y="2"/>
                  </a:cubicBezTo>
                  <a:cubicBezTo>
                    <a:pt x="8" y="2"/>
                    <a:pt x="8" y="2"/>
                    <a:pt x="8" y="1"/>
                  </a:cubicBezTo>
                  <a:cubicBezTo>
                    <a:pt x="8" y="2"/>
                    <a:pt x="8" y="2"/>
                    <a:pt x="8" y="2"/>
                  </a:cubicBezTo>
                  <a:cubicBezTo>
                    <a:pt x="8" y="2"/>
                    <a:pt x="8" y="3"/>
                    <a:pt x="8" y="3"/>
                  </a:cubicBezTo>
                  <a:cubicBezTo>
                    <a:pt x="8" y="4"/>
                    <a:pt x="7" y="4"/>
                    <a:pt x="7" y="4"/>
                  </a:cubicBezTo>
                  <a:cubicBezTo>
                    <a:pt x="7" y="4"/>
                    <a:pt x="7" y="4"/>
                    <a:pt x="7" y="4"/>
                  </a:cubicBezTo>
                  <a:cubicBezTo>
                    <a:pt x="7" y="4"/>
                    <a:pt x="7" y="4"/>
                    <a:pt x="6" y="4"/>
                  </a:cubicBezTo>
                  <a:cubicBezTo>
                    <a:pt x="6" y="4"/>
                    <a:pt x="5" y="4"/>
                    <a:pt x="5" y="5"/>
                  </a:cubicBezTo>
                  <a:cubicBezTo>
                    <a:pt x="5" y="5"/>
                    <a:pt x="5" y="5"/>
                    <a:pt x="6" y="6"/>
                  </a:cubicBezTo>
                  <a:cubicBezTo>
                    <a:pt x="6" y="6"/>
                    <a:pt x="7" y="7"/>
                    <a:pt x="7" y="7"/>
                  </a:cubicBezTo>
                  <a:cubicBezTo>
                    <a:pt x="7" y="7"/>
                    <a:pt x="7" y="7"/>
                    <a:pt x="7" y="7"/>
                  </a:cubicBezTo>
                  <a:cubicBezTo>
                    <a:pt x="7" y="7"/>
                    <a:pt x="7" y="7"/>
                    <a:pt x="7" y="7"/>
                  </a:cubicBezTo>
                  <a:cubicBezTo>
                    <a:pt x="7" y="6"/>
                    <a:pt x="7" y="6"/>
                    <a:pt x="7" y="6"/>
                  </a:cubicBezTo>
                  <a:cubicBezTo>
                    <a:pt x="7" y="6"/>
                    <a:pt x="7" y="6"/>
                    <a:pt x="7" y="6"/>
                  </a:cubicBezTo>
                  <a:cubicBezTo>
                    <a:pt x="7" y="5"/>
                    <a:pt x="7" y="5"/>
                    <a:pt x="7" y="5"/>
                  </a:cubicBezTo>
                  <a:cubicBezTo>
                    <a:pt x="7" y="5"/>
                    <a:pt x="7" y="5"/>
                    <a:pt x="7" y="5"/>
                  </a:cubicBezTo>
                  <a:cubicBezTo>
                    <a:pt x="7" y="5"/>
                    <a:pt x="7" y="6"/>
                    <a:pt x="8" y="8"/>
                  </a:cubicBezTo>
                  <a:cubicBezTo>
                    <a:pt x="8" y="10"/>
                    <a:pt x="8" y="11"/>
                    <a:pt x="9" y="11"/>
                  </a:cubicBezTo>
                  <a:cubicBezTo>
                    <a:pt x="9" y="12"/>
                    <a:pt x="9" y="12"/>
                    <a:pt x="9" y="12"/>
                  </a:cubicBezTo>
                  <a:cubicBezTo>
                    <a:pt x="9" y="12"/>
                    <a:pt x="9" y="12"/>
                    <a:pt x="9" y="12"/>
                  </a:cubicBezTo>
                  <a:cubicBezTo>
                    <a:pt x="9" y="12"/>
                    <a:pt x="9" y="12"/>
                    <a:pt x="9" y="12"/>
                  </a:cubicBezTo>
                  <a:cubicBezTo>
                    <a:pt x="9" y="12"/>
                    <a:pt x="8" y="12"/>
                    <a:pt x="8" y="12"/>
                  </a:cubicBezTo>
                  <a:cubicBezTo>
                    <a:pt x="8" y="12"/>
                    <a:pt x="8" y="12"/>
                    <a:pt x="8" y="12"/>
                  </a:cubicBezTo>
                  <a:cubicBezTo>
                    <a:pt x="7" y="14"/>
                    <a:pt x="7" y="14"/>
                    <a:pt x="7" y="14"/>
                  </a:cubicBezTo>
                  <a:cubicBezTo>
                    <a:pt x="7" y="17"/>
                    <a:pt x="7" y="17"/>
                    <a:pt x="7" y="17"/>
                  </a:cubicBezTo>
                  <a:cubicBezTo>
                    <a:pt x="7" y="18"/>
                    <a:pt x="7" y="18"/>
                    <a:pt x="7" y="19"/>
                  </a:cubicBezTo>
                  <a:cubicBezTo>
                    <a:pt x="7" y="20"/>
                    <a:pt x="7" y="20"/>
                    <a:pt x="7" y="21"/>
                  </a:cubicBezTo>
                  <a:cubicBezTo>
                    <a:pt x="7" y="23"/>
                    <a:pt x="6" y="24"/>
                    <a:pt x="4" y="25"/>
                  </a:cubicBezTo>
                  <a:cubicBezTo>
                    <a:pt x="2" y="26"/>
                    <a:pt x="2" y="26"/>
                    <a:pt x="2" y="26"/>
                  </a:cubicBezTo>
                  <a:cubicBezTo>
                    <a:pt x="0" y="26"/>
                    <a:pt x="0" y="27"/>
                    <a:pt x="0" y="29"/>
                  </a:cubicBezTo>
                  <a:cubicBezTo>
                    <a:pt x="0" y="28"/>
                    <a:pt x="0" y="28"/>
                    <a:pt x="1" y="28"/>
                  </a:cubicBezTo>
                  <a:cubicBezTo>
                    <a:pt x="1" y="28"/>
                    <a:pt x="1" y="28"/>
                    <a:pt x="1" y="28"/>
                  </a:cubicBezTo>
                  <a:cubicBezTo>
                    <a:pt x="2" y="28"/>
                    <a:pt x="2" y="28"/>
                    <a:pt x="2" y="28"/>
                  </a:cubicBezTo>
                  <a:cubicBezTo>
                    <a:pt x="2" y="28"/>
                    <a:pt x="2" y="28"/>
                    <a:pt x="2" y="28"/>
                  </a:cubicBezTo>
                  <a:cubicBezTo>
                    <a:pt x="3" y="27"/>
                    <a:pt x="3" y="27"/>
                    <a:pt x="3" y="27"/>
                  </a:cubicBezTo>
                  <a:cubicBezTo>
                    <a:pt x="3" y="27"/>
                    <a:pt x="3" y="27"/>
                    <a:pt x="3" y="27"/>
                  </a:cubicBezTo>
                  <a:cubicBezTo>
                    <a:pt x="3" y="27"/>
                    <a:pt x="3" y="27"/>
                    <a:pt x="3" y="27"/>
                  </a:cubicBezTo>
                  <a:cubicBezTo>
                    <a:pt x="3" y="27"/>
                    <a:pt x="3" y="27"/>
                    <a:pt x="3" y="27"/>
                  </a:cubicBezTo>
                  <a:cubicBezTo>
                    <a:pt x="3" y="28"/>
                    <a:pt x="3" y="28"/>
                    <a:pt x="3" y="28"/>
                  </a:cubicBezTo>
                  <a:cubicBezTo>
                    <a:pt x="3" y="29"/>
                    <a:pt x="3" y="29"/>
                    <a:pt x="4" y="30"/>
                  </a:cubicBezTo>
                  <a:cubicBezTo>
                    <a:pt x="4" y="29"/>
                    <a:pt x="4" y="29"/>
                    <a:pt x="4" y="29"/>
                  </a:cubicBezTo>
                  <a:cubicBezTo>
                    <a:pt x="4" y="29"/>
                    <a:pt x="4" y="29"/>
                    <a:pt x="4" y="28"/>
                  </a:cubicBezTo>
                  <a:cubicBezTo>
                    <a:pt x="5" y="28"/>
                    <a:pt x="5" y="27"/>
                    <a:pt x="5" y="27"/>
                  </a:cubicBezTo>
                  <a:cubicBezTo>
                    <a:pt x="5" y="26"/>
                    <a:pt x="5" y="26"/>
                    <a:pt x="5" y="26"/>
                  </a:cubicBezTo>
                  <a:cubicBezTo>
                    <a:pt x="5" y="26"/>
                    <a:pt x="5" y="26"/>
                    <a:pt x="5" y="27"/>
                  </a:cubicBezTo>
                  <a:cubicBezTo>
                    <a:pt x="5" y="27"/>
                    <a:pt x="5" y="27"/>
                    <a:pt x="6" y="27"/>
                  </a:cubicBezTo>
                  <a:cubicBezTo>
                    <a:pt x="6" y="27"/>
                    <a:pt x="6" y="27"/>
                    <a:pt x="6" y="27"/>
                  </a:cubicBezTo>
                  <a:cubicBezTo>
                    <a:pt x="6" y="27"/>
                    <a:pt x="6" y="27"/>
                    <a:pt x="6" y="27"/>
                  </a:cubicBezTo>
                  <a:cubicBezTo>
                    <a:pt x="6" y="27"/>
                    <a:pt x="6" y="26"/>
                    <a:pt x="7" y="26"/>
                  </a:cubicBezTo>
                  <a:cubicBezTo>
                    <a:pt x="7" y="26"/>
                    <a:pt x="7" y="26"/>
                    <a:pt x="7" y="26"/>
                  </a:cubicBezTo>
                  <a:cubicBezTo>
                    <a:pt x="7" y="25"/>
                    <a:pt x="7" y="25"/>
                    <a:pt x="7" y="25"/>
                  </a:cubicBezTo>
                  <a:cubicBezTo>
                    <a:pt x="7" y="25"/>
                    <a:pt x="7" y="25"/>
                    <a:pt x="7" y="25"/>
                  </a:cubicBezTo>
                  <a:cubicBezTo>
                    <a:pt x="7" y="24"/>
                    <a:pt x="7" y="24"/>
                    <a:pt x="7" y="24"/>
                  </a:cubicBezTo>
                  <a:cubicBezTo>
                    <a:pt x="7" y="24"/>
                    <a:pt x="7" y="25"/>
                    <a:pt x="8" y="25"/>
                  </a:cubicBezTo>
                  <a:cubicBezTo>
                    <a:pt x="8" y="25"/>
                    <a:pt x="8" y="25"/>
                    <a:pt x="8" y="25"/>
                  </a:cubicBezTo>
                  <a:cubicBezTo>
                    <a:pt x="8" y="25"/>
                    <a:pt x="8" y="25"/>
                    <a:pt x="8" y="25"/>
                  </a:cubicBezTo>
                  <a:cubicBezTo>
                    <a:pt x="8" y="25"/>
                    <a:pt x="8" y="25"/>
                    <a:pt x="8" y="25"/>
                  </a:cubicBezTo>
                  <a:cubicBezTo>
                    <a:pt x="8" y="24"/>
                    <a:pt x="9" y="24"/>
                    <a:pt x="9" y="23"/>
                  </a:cubicBezTo>
                  <a:cubicBezTo>
                    <a:pt x="9" y="23"/>
                    <a:pt x="9" y="23"/>
                    <a:pt x="9" y="23"/>
                  </a:cubicBezTo>
                  <a:cubicBezTo>
                    <a:pt x="9" y="22"/>
                    <a:pt x="9" y="22"/>
                    <a:pt x="9" y="22"/>
                  </a:cubicBezTo>
                  <a:cubicBezTo>
                    <a:pt x="9" y="22"/>
                    <a:pt x="9" y="22"/>
                    <a:pt x="9" y="22"/>
                  </a:cubicBezTo>
                  <a:cubicBezTo>
                    <a:pt x="9" y="22"/>
                    <a:pt x="9" y="22"/>
                    <a:pt x="9" y="22"/>
                  </a:cubicBezTo>
                  <a:cubicBezTo>
                    <a:pt x="9" y="22"/>
                    <a:pt x="9" y="22"/>
                    <a:pt x="9" y="23"/>
                  </a:cubicBezTo>
                  <a:cubicBezTo>
                    <a:pt x="9" y="23"/>
                    <a:pt x="10" y="23"/>
                    <a:pt x="10" y="23"/>
                  </a:cubicBezTo>
                  <a:cubicBezTo>
                    <a:pt x="10" y="23"/>
                    <a:pt x="10" y="23"/>
                    <a:pt x="10" y="23"/>
                  </a:cubicBezTo>
                  <a:cubicBezTo>
                    <a:pt x="11" y="22"/>
                    <a:pt x="11" y="22"/>
                    <a:pt x="11" y="22"/>
                  </a:cubicBezTo>
                  <a:cubicBezTo>
                    <a:pt x="11" y="22"/>
                    <a:pt x="11" y="22"/>
                    <a:pt x="11" y="22"/>
                  </a:cubicBezTo>
                  <a:cubicBezTo>
                    <a:pt x="11" y="22"/>
                    <a:pt x="11" y="22"/>
                    <a:pt x="11" y="21"/>
                  </a:cubicBezTo>
                  <a:cubicBezTo>
                    <a:pt x="10" y="21"/>
                    <a:pt x="10" y="21"/>
                    <a:pt x="10" y="21"/>
                  </a:cubicBezTo>
                  <a:cubicBezTo>
                    <a:pt x="10" y="21"/>
                    <a:pt x="10" y="21"/>
                    <a:pt x="10" y="21"/>
                  </a:cubicBezTo>
                  <a:cubicBezTo>
                    <a:pt x="10" y="20"/>
                    <a:pt x="10" y="20"/>
                    <a:pt x="11" y="19"/>
                  </a:cubicBezTo>
                  <a:cubicBezTo>
                    <a:pt x="11" y="19"/>
                    <a:pt x="11" y="18"/>
                    <a:pt x="11" y="18"/>
                  </a:cubicBezTo>
                  <a:cubicBezTo>
                    <a:pt x="11" y="18"/>
                    <a:pt x="11" y="18"/>
                    <a:pt x="11" y="18"/>
                  </a:cubicBezTo>
                  <a:cubicBezTo>
                    <a:pt x="11" y="18"/>
                    <a:pt x="11" y="18"/>
                    <a:pt x="11" y="18"/>
                  </a:cubicBezTo>
                  <a:cubicBezTo>
                    <a:pt x="11" y="19"/>
                    <a:pt x="11" y="19"/>
                    <a:pt x="11" y="19"/>
                  </a:cubicBezTo>
                  <a:cubicBezTo>
                    <a:pt x="11" y="19"/>
                    <a:pt x="11" y="19"/>
                    <a:pt x="11" y="19"/>
                  </a:cubicBezTo>
                  <a:cubicBezTo>
                    <a:pt x="11" y="19"/>
                    <a:pt x="11" y="19"/>
                    <a:pt x="11" y="19"/>
                  </a:cubicBezTo>
                  <a:cubicBezTo>
                    <a:pt x="11" y="19"/>
                    <a:pt x="12" y="19"/>
                    <a:pt x="12" y="19"/>
                  </a:cubicBezTo>
                  <a:cubicBezTo>
                    <a:pt x="12" y="19"/>
                    <a:pt x="12" y="19"/>
                    <a:pt x="12" y="19"/>
                  </a:cubicBezTo>
                  <a:cubicBezTo>
                    <a:pt x="13" y="19"/>
                    <a:pt x="13" y="19"/>
                    <a:pt x="13" y="19"/>
                  </a:cubicBezTo>
                  <a:cubicBezTo>
                    <a:pt x="13" y="19"/>
                    <a:pt x="13" y="19"/>
                    <a:pt x="14" y="19"/>
                  </a:cubicBezTo>
                  <a:cubicBezTo>
                    <a:pt x="15" y="18"/>
                    <a:pt x="15" y="18"/>
                    <a:pt x="16" y="18"/>
                  </a:cubicBezTo>
                  <a:cubicBezTo>
                    <a:pt x="17" y="18"/>
                    <a:pt x="17" y="18"/>
                    <a:pt x="18" y="18"/>
                  </a:cubicBezTo>
                  <a:cubicBezTo>
                    <a:pt x="18" y="18"/>
                    <a:pt x="18" y="18"/>
                    <a:pt x="18" y="18"/>
                  </a:cubicBezTo>
                  <a:cubicBezTo>
                    <a:pt x="18" y="18"/>
                    <a:pt x="18" y="18"/>
                    <a:pt x="18" y="18"/>
                  </a:cubicBezTo>
                  <a:cubicBezTo>
                    <a:pt x="19" y="18"/>
                    <a:pt x="19" y="18"/>
                    <a:pt x="19" y="18"/>
                  </a:cubicBezTo>
                  <a:cubicBezTo>
                    <a:pt x="19" y="18"/>
                    <a:pt x="18" y="17"/>
                    <a:pt x="18" y="17"/>
                  </a:cubicBezTo>
                  <a:cubicBezTo>
                    <a:pt x="18" y="17"/>
                    <a:pt x="18" y="17"/>
                    <a:pt x="18" y="17"/>
                  </a:cubicBezTo>
                  <a:cubicBezTo>
                    <a:pt x="18" y="17"/>
                    <a:pt x="18" y="17"/>
                    <a:pt x="18" y="17"/>
                  </a:cubicBezTo>
                  <a:cubicBezTo>
                    <a:pt x="18" y="17"/>
                    <a:pt x="19" y="17"/>
                    <a:pt x="19" y="17"/>
                  </a:cubicBezTo>
                  <a:cubicBezTo>
                    <a:pt x="19" y="17"/>
                    <a:pt x="19" y="17"/>
                    <a:pt x="19" y="18"/>
                  </a:cubicBezTo>
                  <a:cubicBezTo>
                    <a:pt x="20" y="19"/>
                    <a:pt x="21" y="20"/>
                    <a:pt x="22" y="20"/>
                  </a:cubicBezTo>
                  <a:cubicBezTo>
                    <a:pt x="23" y="21"/>
                    <a:pt x="23" y="21"/>
                    <a:pt x="23" y="21"/>
                  </a:cubicBezTo>
                  <a:cubicBezTo>
                    <a:pt x="24" y="21"/>
                    <a:pt x="24" y="21"/>
                    <a:pt x="24" y="22"/>
                  </a:cubicBezTo>
                  <a:cubicBezTo>
                    <a:pt x="24" y="23"/>
                    <a:pt x="23" y="24"/>
                    <a:pt x="22" y="24"/>
                  </a:cubicBezTo>
                  <a:cubicBezTo>
                    <a:pt x="21" y="25"/>
                    <a:pt x="21" y="25"/>
                    <a:pt x="21" y="25"/>
                  </a:cubicBezTo>
                  <a:cubicBezTo>
                    <a:pt x="21" y="25"/>
                    <a:pt x="20" y="26"/>
                    <a:pt x="20" y="27"/>
                  </a:cubicBezTo>
                  <a:cubicBezTo>
                    <a:pt x="20" y="27"/>
                    <a:pt x="20" y="28"/>
                    <a:pt x="20" y="28"/>
                  </a:cubicBezTo>
                  <a:cubicBezTo>
                    <a:pt x="21" y="28"/>
                    <a:pt x="21" y="28"/>
                    <a:pt x="21" y="28"/>
                  </a:cubicBezTo>
                  <a:cubicBezTo>
                    <a:pt x="21" y="28"/>
                    <a:pt x="21" y="28"/>
                    <a:pt x="21" y="28"/>
                  </a:cubicBezTo>
                  <a:cubicBezTo>
                    <a:pt x="22" y="27"/>
                    <a:pt x="22" y="27"/>
                    <a:pt x="22" y="27"/>
                  </a:cubicBezTo>
                  <a:cubicBezTo>
                    <a:pt x="22" y="27"/>
                    <a:pt x="22" y="27"/>
                    <a:pt x="22" y="27"/>
                  </a:cubicBezTo>
                  <a:cubicBezTo>
                    <a:pt x="22" y="26"/>
                    <a:pt x="22" y="26"/>
                    <a:pt x="22" y="26"/>
                  </a:cubicBezTo>
                  <a:cubicBezTo>
                    <a:pt x="23" y="26"/>
                    <a:pt x="23" y="25"/>
                    <a:pt x="23" y="25"/>
                  </a:cubicBezTo>
                  <a:cubicBezTo>
                    <a:pt x="23" y="25"/>
                    <a:pt x="23" y="25"/>
                    <a:pt x="23" y="26"/>
                  </a:cubicBezTo>
                  <a:cubicBezTo>
                    <a:pt x="23" y="26"/>
                    <a:pt x="23" y="26"/>
                    <a:pt x="23" y="26"/>
                  </a:cubicBezTo>
                  <a:cubicBezTo>
                    <a:pt x="23" y="26"/>
                    <a:pt x="23" y="26"/>
                    <a:pt x="23" y="26"/>
                  </a:cubicBezTo>
                  <a:cubicBezTo>
                    <a:pt x="23" y="27"/>
                    <a:pt x="23" y="27"/>
                    <a:pt x="23" y="27"/>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45" name="Freeform 98">
              <a:extLst>
                <a:ext uri="{FF2B5EF4-FFF2-40B4-BE49-F238E27FC236}">
                  <a16:creationId xmlns:a16="http://schemas.microsoft.com/office/drawing/2014/main" id="{B58780AE-CA49-4DF2-B0AD-571FE86D6A02}"/>
                </a:ext>
              </a:extLst>
            </p:cNvPr>
            <p:cNvSpPr>
              <a:spLocks/>
            </p:cNvSpPr>
            <p:nvPr userDrawn="1"/>
          </p:nvSpPr>
          <p:spPr bwMode="auto">
            <a:xfrm>
              <a:off x="355" y="283"/>
              <a:ext cx="31" cy="40"/>
            </a:xfrm>
            <a:custGeom>
              <a:avLst/>
              <a:gdLst>
                <a:gd name="T0" fmla="*/ 0 w 15"/>
                <a:gd name="T1" fmla="*/ 18 h 19"/>
                <a:gd name="T2" fmla="*/ 3 w 15"/>
                <a:gd name="T3" fmla="*/ 15 h 19"/>
                <a:gd name="T4" fmla="*/ 10 w 15"/>
                <a:gd name="T5" fmla="*/ 9 h 19"/>
                <a:gd name="T6" fmla="*/ 10 w 15"/>
                <a:gd name="T7" fmla="*/ 7 h 19"/>
                <a:gd name="T8" fmla="*/ 10 w 15"/>
                <a:gd name="T9" fmla="*/ 5 h 19"/>
                <a:gd name="T10" fmla="*/ 11 w 15"/>
                <a:gd name="T11" fmla="*/ 3 h 19"/>
                <a:gd name="T12" fmla="*/ 12 w 15"/>
                <a:gd name="T13" fmla="*/ 2 h 19"/>
                <a:gd name="T14" fmla="*/ 12 w 15"/>
                <a:gd name="T15" fmla="*/ 1 h 19"/>
                <a:gd name="T16" fmla="*/ 12 w 15"/>
                <a:gd name="T17" fmla="*/ 1 h 19"/>
                <a:gd name="T18" fmla="*/ 12 w 15"/>
                <a:gd name="T19" fmla="*/ 1 h 19"/>
                <a:gd name="T20" fmla="*/ 13 w 15"/>
                <a:gd name="T21" fmla="*/ 0 h 19"/>
                <a:gd name="T22" fmla="*/ 13 w 15"/>
                <a:gd name="T23" fmla="*/ 0 h 19"/>
                <a:gd name="T24" fmla="*/ 13 w 15"/>
                <a:gd name="T25" fmla="*/ 0 h 19"/>
                <a:gd name="T26" fmla="*/ 14 w 15"/>
                <a:gd name="T27" fmla="*/ 0 h 19"/>
                <a:gd name="T28" fmla="*/ 14 w 15"/>
                <a:gd name="T29" fmla="*/ 0 h 19"/>
                <a:gd name="T30" fmla="*/ 14 w 15"/>
                <a:gd name="T31" fmla="*/ 1 h 19"/>
                <a:gd name="T32" fmla="*/ 14 w 15"/>
                <a:gd name="T33" fmla="*/ 1 h 19"/>
                <a:gd name="T34" fmla="*/ 14 w 15"/>
                <a:gd name="T35" fmla="*/ 1 h 19"/>
                <a:gd name="T36" fmla="*/ 15 w 15"/>
                <a:gd name="T37" fmla="*/ 1 h 19"/>
                <a:gd name="T38" fmla="*/ 15 w 15"/>
                <a:gd name="T39" fmla="*/ 1 h 19"/>
                <a:gd name="T40" fmla="*/ 14 w 15"/>
                <a:gd name="T41" fmla="*/ 4 h 19"/>
                <a:gd name="T42" fmla="*/ 12 w 15"/>
                <a:gd name="T43" fmla="*/ 8 h 19"/>
                <a:gd name="T44" fmla="*/ 13 w 15"/>
                <a:gd name="T45" fmla="*/ 10 h 19"/>
                <a:gd name="T46" fmla="*/ 13 w 15"/>
                <a:gd name="T47" fmla="*/ 10 h 19"/>
                <a:gd name="T48" fmla="*/ 13 w 15"/>
                <a:gd name="T49" fmla="*/ 11 h 19"/>
                <a:gd name="T50" fmla="*/ 13 w 15"/>
                <a:gd name="T51" fmla="*/ 11 h 19"/>
                <a:gd name="T52" fmla="*/ 12 w 15"/>
                <a:gd name="T53" fmla="*/ 11 h 19"/>
                <a:gd name="T54" fmla="*/ 12 w 15"/>
                <a:gd name="T55" fmla="*/ 11 h 19"/>
                <a:gd name="T56" fmla="*/ 11 w 15"/>
                <a:gd name="T57" fmla="*/ 11 h 19"/>
                <a:gd name="T58" fmla="*/ 11 w 15"/>
                <a:gd name="T59" fmla="*/ 11 h 19"/>
                <a:gd name="T60" fmla="*/ 11 w 15"/>
                <a:gd name="T61" fmla="*/ 11 h 19"/>
                <a:gd name="T62" fmla="*/ 11 w 15"/>
                <a:gd name="T63" fmla="*/ 11 h 19"/>
                <a:gd name="T64" fmla="*/ 11 w 15"/>
                <a:gd name="T65" fmla="*/ 12 h 19"/>
                <a:gd name="T66" fmla="*/ 11 w 15"/>
                <a:gd name="T67" fmla="*/ 12 h 19"/>
                <a:gd name="T68" fmla="*/ 10 w 15"/>
                <a:gd name="T69" fmla="*/ 13 h 19"/>
                <a:gd name="T70" fmla="*/ 10 w 15"/>
                <a:gd name="T71" fmla="*/ 13 h 19"/>
                <a:gd name="T72" fmla="*/ 10 w 15"/>
                <a:gd name="T73" fmla="*/ 13 h 19"/>
                <a:gd name="T74" fmla="*/ 10 w 15"/>
                <a:gd name="T75" fmla="*/ 12 h 19"/>
                <a:gd name="T76" fmla="*/ 9 w 15"/>
                <a:gd name="T77" fmla="*/ 12 h 19"/>
                <a:gd name="T78" fmla="*/ 9 w 15"/>
                <a:gd name="T79" fmla="*/ 12 h 19"/>
                <a:gd name="T80" fmla="*/ 9 w 15"/>
                <a:gd name="T81" fmla="*/ 14 h 19"/>
                <a:gd name="T82" fmla="*/ 8 w 15"/>
                <a:gd name="T83" fmla="*/ 14 h 19"/>
                <a:gd name="T84" fmla="*/ 8 w 15"/>
                <a:gd name="T85" fmla="*/ 15 h 19"/>
                <a:gd name="T86" fmla="*/ 8 w 15"/>
                <a:gd name="T87" fmla="*/ 14 h 19"/>
                <a:gd name="T88" fmla="*/ 7 w 15"/>
                <a:gd name="T89" fmla="*/ 14 h 19"/>
                <a:gd name="T90" fmla="*/ 7 w 15"/>
                <a:gd name="T91" fmla="*/ 14 h 19"/>
                <a:gd name="T92" fmla="*/ 7 w 15"/>
                <a:gd name="T93" fmla="*/ 15 h 19"/>
                <a:gd name="T94" fmla="*/ 6 w 15"/>
                <a:gd name="T95" fmla="*/ 17 h 19"/>
                <a:gd name="T96" fmla="*/ 5 w 15"/>
                <a:gd name="T97" fmla="*/ 18 h 19"/>
                <a:gd name="T98" fmla="*/ 5 w 15"/>
                <a:gd name="T99" fmla="*/ 16 h 19"/>
                <a:gd name="T100" fmla="*/ 5 w 15"/>
                <a:gd name="T101" fmla="*/ 16 h 19"/>
                <a:gd name="T102" fmla="*/ 5 w 15"/>
                <a:gd name="T103" fmla="*/ 15 h 19"/>
                <a:gd name="T104" fmla="*/ 5 w 15"/>
                <a:gd name="T105" fmla="*/ 15 h 19"/>
                <a:gd name="T106" fmla="*/ 5 w 15"/>
                <a:gd name="T107" fmla="*/ 15 h 19"/>
                <a:gd name="T108" fmla="*/ 4 w 15"/>
                <a:gd name="T109" fmla="*/ 16 h 19"/>
                <a:gd name="T110" fmla="*/ 3 w 15"/>
                <a:gd name="T111" fmla="*/ 17 h 19"/>
                <a:gd name="T112" fmla="*/ 2 w 15"/>
                <a:gd name="T113" fmla="*/ 18 h 19"/>
                <a:gd name="T114" fmla="*/ 0 w 15"/>
                <a:gd name="T115" fmla="*/ 19 h 19"/>
                <a:gd name="T116" fmla="*/ 0 w 15"/>
                <a:gd name="T117"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 h="19">
                  <a:moveTo>
                    <a:pt x="0" y="18"/>
                  </a:moveTo>
                  <a:cubicBezTo>
                    <a:pt x="0" y="17"/>
                    <a:pt x="1" y="16"/>
                    <a:pt x="3" y="15"/>
                  </a:cubicBezTo>
                  <a:cubicBezTo>
                    <a:pt x="8" y="12"/>
                    <a:pt x="10" y="10"/>
                    <a:pt x="10" y="9"/>
                  </a:cubicBezTo>
                  <a:cubicBezTo>
                    <a:pt x="10" y="8"/>
                    <a:pt x="10" y="8"/>
                    <a:pt x="10" y="7"/>
                  </a:cubicBezTo>
                  <a:cubicBezTo>
                    <a:pt x="10" y="6"/>
                    <a:pt x="10" y="6"/>
                    <a:pt x="10" y="5"/>
                  </a:cubicBezTo>
                  <a:cubicBezTo>
                    <a:pt x="10" y="4"/>
                    <a:pt x="10" y="3"/>
                    <a:pt x="11" y="3"/>
                  </a:cubicBezTo>
                  <a:cubicBezTo>
                    <a:pt x="12" y="2"/>
                    <a:pt x="12" y="2"/>
                    <a:pt x="12" y="2"/>
                  </a:cubicBezTo>
                  <a:cubicBezTo>
                    <a:pt x="12" y="2"/>
                    <a:pt x="12" y="1"/>
                    <a:pt x="12" y="1"/>
                  </a:cubicBezTo>
                  <a:cubicBezTo>
                    <a:pt x="12" y="1"/>
                    <a:pt x="12" y="1"/>
                    <a:pt x="12" y="1"/>
                  </a:cubicBezTo>
                  <a:cubicBezTo>
                    <a:pt x="12" y="1"/>
                    <a:pt x="12" y="1"/>
                    <a:pt x="12" y="1"/>
                  </a:cubicBezTo>
                  <a:cubicBezTo>
                    <a:pt x="12" y="0"/>
                    <a:pt x="12" y="0"/>
                    <a:pt x="13" y="0"/>
                  </a:cubicBezTo>
                  <a:cubicBezTo>
                    <a:pt x="13" y="0"/>
                    <a:pt x="13" y="0"/>
                    <a:pt x="13" y="0"/>
                  </a:cubicBezTo>
                  <a:cubicBezTo>
                    <a:pt x="13" y="0"/>
                    <a:pt x="13" y="0"/>
                    <a:pt x="13" y="0"/>
                  </a:cubicBezTo>
                  <a:cubicBezTo>
                    <a:pt x="13" y="0"/>
                    <a:pt x="13" y="0"/>
                    <a:pt x="14" y="0"/>
                  </a:cubicBezTo>
                  <a:cubicBezTo>
                    <a:pt x="14" y="0"/>
                    <a:pt x="14" y="0"/>
                    <a:pt x="14" y="0"/>
                  </a:cubicBezTo>
                  <a:cubicBezTo>
                    <a:pt x="14" y="1"/>
                    <a:pt x="14" y="1"/>
                    <a:pt x="14" y="1"/>
                  </a:cubicBezTo>
                  <a:cubicBezTo>
                    <a:pt x="14" y="1"/>
                    <a:pt x="14" y="1"/>
                    <a:pt x="14" y="1"/>
                  </a:cubicBezTo>
                  <a:cubicBezTo>
                    <a:pt x="14" y="1"/>
                    <a:pt x="14" y="1"/>
                    <a:pt x="14" y="1"/>
                  </a:cubicBezTo>
                  <a:cubicBezTo>
                    <a:pt x="15" y="1"/>
                    <a:pt x="15" y="1"/>
                    <a:pt x="15" y="1"/>
                  </a:cubicBezTo>
                  <a:cubicBezTo>
                    <a:pt x="15" y="1"/>
                    <a:pt x="15" y="1"/>
                    <a:pt x="15" y="1"/>
                  </a:cubicBezTo>
                  <a:cubicBezTo>
                    <a:pt x="15" y="2"/>
                    <a:pt x="15" y="3"/>
                    <a:pt x="14" y="4"/>
                  </a:cubicBezTo>
                  <a:cubicBezTo>
                    <a:pt x="13" y="5"/>
                    <a:pt x="12" y="6"/>
                    <a:pt x="12" y="8"/>
                  </a:cubicBezTo>
                  <a:cubicBezTo>
                    <a:pt x="12" y="8"/>
                    <a:pt x="12" y="9"/>
                    <a:pt x="13" y="10"/>
                  </a:cubicBezTo>
                  <a:cubicBezTo>
                    <a:pt x="13" y="10"/>
                    <a:pt x="13" y="10"/>
                    <a:pt x="13" y="10"/>
                  </a:cubicBezTo>
                  <a:cubicBezTo>
                    <a:pt x="13" y="10"/>
                    <a:pt x="13" y="10"/>
                    <a:pt x="13" y="11"/>
                  </a:cubicBezTo>
                  <a:cubicBezTo>
                    <a:pt x="13" y="11"/>
                    <a:pt x="13" y="11"/>
                    <a:pt x="13" y="11"/>
                  </a:cubicBezTo>
                  <a:cubicBezTo>
                    <a:pt x="12" y="11"/>
                    <a:pt x="12" y="11"/>
                    <a:pt x="12" y="11"/>
                  </a:cubicBezTo>
                  <a:cubicBezTo>
                    <a:pt x="12" y="11"/>
                    <a:pt x="12" y="11"/>
                    <a:pt x="12" y="11"/>
                  </a:cubicBezTo>
                  <a:cubicBezTo>
                    <a:pt x="11" y="11"/>
                    <a:pt x="11" y="11"/>
                    <a:pt x="11" y="11"/>
                  </a:cubicBezTo>
                  <a:cubicBezTo>
                    <a:pt x="11" y="11"/>
                    <a:pt x="11" y="11"/>
                    <a:pt x="11" y="11"/>
                  </a:cubicBezTo>
                  <a:cubicBezTo>
                    <a:pt x="11" y="11"/>
                    <a:pt x="11" y="11"/>
                    <a:pt x="11" y="11"/>
                  </a:cubicBezTo>
                  <a:cubicBezTo>
                    <a:pt x="11" y="11"/>
                    <a:pt x="11" y="11"/>
                    <a:pt x="11" y="11"/>
                  </a:cubicBezTo>
                  <a:cubicBezTo>
                    <a:pt x="11" y="12"/>
                    <a:pt x="11" y="12"/>
                    <a:pt x="11" y="12"/>
                  </a:cubicBezTo>
                  <a:cubicBezTo>
                    <a:pt x="11" y="12"/>
                    <a:pt x="11" y="12"/>
                    <a:pt x="11" y="12"/>
                  </a:cubicBezTo>
                  <a:cubicBezTo>
                    <a:pt x="11" y="13"/>
                    <a:pt x="10" y="13"/>
                    <a:pt x="10" y="13"/>
                  </a:cubicBezTo>
                  <a:cubicBezTo>
                    <a:pt x="10" y="13"/>
                    <a:pt x="10" y="13"/>
                    <a:pt x="10" y="13"/>
                  </a:cubicBezTo>
                  <a:cubicBezTo>
                    <a:pt x="10" y="13"/>
                    <a:pt x="10" y="13"/>
                    <a:pt x="10" y="13"/>
                  </a:cubicBezTo>
                  <a:cubicBezTo>
                    <a:pt x="10" y="12"/>
                    <a:pt x="10" y="12"/>
                    <a:pt x="10" y="12"/>
                  </a:cubicBezTo>
                  <a:cubicBezTo>
                    <a:pt x="10" y="12"/>
                    <a:pt x="9" y="12"/>
                    <a:pt x="9" y="12"/>
                  </a:cubicBezTo>
                  <a:cubicBezTo>
                    <a:pt x="9" y="12"/>
                    <a:pt x="9" y="12"/>
                    <a:pt x="9" y="12"/>
                  </a:cubicBezTo>
                  <a:cubicBezTo>
                    <a:pt x="9" y="13"/>
                    <a:pt x="9" y="14"/>
                    <a:pt x="9" y="14"/>
                  </a:cubicBezTo>
                  <a:cubicBezTo>
                    <a:pt x="8" y="14"/>
                    <a:pt x="8" y="14"/>
                    <a:pt x="8" y="14"/>
                  </a:cubicBezTo>
                  <a:cubicBezTo>
                    <a:pt x="8" y="14"/>
                    <a:pt x="8" y="15"/>
                    <a:pt x="8" y="15"/>
                  </a:cubicBezTo>
                  <a:cubicBezTo>
                    <a:pt x="8" y="15"/>
                    <a:pt x="8" y="14"/>
                    <a:pt x="8" y="14"/>
                  </a:cubicBezTo>
                  <a:cubicBezTo>
                    <a:pt x="7" y="14"/>
                    <a:pt x="7" y="14"/>
                    <a:pt x="7" y="14"/>
                  </a:cubicBezTo>
                  <a:cubicBezTo>
                    <a:pt x="7" y="14"/>
                    <a:pt x="7" y="14"/>
                    <a:pt x="7" y="14"/>
                  </a:cubicBezTo>
                  <a:cubicBezTo>
                    <a:pt x="7" y="14"/>
                    <a:pt x="7" y="14"/>
                    <a:pt x="7" y="15"/>
                  </a:cubicBezTo>
                  <a:cubicBezTo>
                    <a:pt x="7" y="16"/>
                    <a:pt x="7" y="16"/>
                    <a:pt x="6" y="17"/>
                  </a:cubicBezTo>
                  <a:cubicBezTo>
                    <a:pt x="5" y="17"/>
                    <a:pt x="5" y="17"/>
                    <a:pt x="5" y="18"/>
                  </a:cubicBezTo>
                  <a:cubicBezTo>
                    <a:pt x="5" y="17"/>
                    <a:pt x="5" y="17"/>
                    <a:pt x="5" y="16"/>
                  </a:cubicBezTo>
                  <a:cubicBezTo>
                    <a:pt x="5" y="16"/>
                    <a:pt x="5" y="16"/>
                    <a:pt x="5" y="16"/>
                  </a:cubicBezTo>
                  <a:cubicBezTo>
                    <a:pt x="5" y="16"/>
                    <a:pt x="5" y="15"/>
                    <a:pt x="5" y="15"/>
                  </a:cubicBezTo>
                  <a:cubicBezTo>
                    <a:pt x="5" y="15"/>
                    <a:pt x="5" y="15"/>
                    <a:pt x="5" y="15"/>
                  </a:cubicBezTo>
                  <a:cubicBezTo>
                    <a:pt x="5" y="15"/>
                    <a:pt x="5" y="15"/>
                    <a:pt x="5" y="15"/>
                  </a:cubicBezTo>
                  <a:cubicBezTo>
                    <a:pt x="5" y="15"/>
                    <a:pt x="4" y="15"/>
                    <a:pt x="4" y="16"/>
                  </a:cubicBezTo>
                  <a:cubicBezTo>
                    <a:pt x="4" y="16"/>
                    <a:pt x="4" y="16"/>
                    <a:pt x="3" y="17"/>
                  </a:cubicBezTo>
                  <a:cubicBezTo>
                    <a:pt x="3" y="18"/>
                    <a:pt x="3" y="18"/>
                    <a:pt x="2" y="18"/>
                  </a:cubicBezTo>
                  <a:cubicBezTo>
                    <a:pt x="1" y="18"/>
                    <a:pt x="1" y="18"/>
                    <a:pt x="0" y="19"/>
                  </a:cubicBezTo>
                  <a:lnTo>
                    <a:pt x="0" y="18"/>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46" name="Freeform 99">
              <a:extLst>
                <a:ext uri="{FF2B5EF4-FFF2-40B4-BE49-F238E27FC236}">
                  <a16:creationId xmlns:a16="http://schemas.microsoft.com/office/drawing/2014/main" id="{A80CB676-A831-4314-97AB-781F5E052481}"/>
                </a:ext>
              </a:extLst>
            </p:cNvPr>
            <p:cNvSpPr>
              <a:spLocks/>
            </p:cNvSpPr>
            <p:nvPr userDrawn="1"/>
          </p:nvSpPr>
          <p:spPr bwMode="auto">
            <a:xfrm>
              <a:off x="347" y="247"/>
              <a:ext cx="14" cy="36"/>
            </a:xfrm>
            <a:custGeom>
              <a:avLst/>
              <a:gdLst>
                <a:gd name="T0" fmla="*/ 2 w 7"/>
                <a:gd name="T1" fmla="*/ 0 h 17"/>
                <a:gd name="T2" fmla="*/ 2 w 7"/>
                <a:gd name="T3" fmla="*/ 0 h 17"/>
                <a:gd name="T4" fmla="*/ 2 w 7"/>
                <a:gd name="T5" fmla="*/ 1 h 17"/>
                <a:gd name="T6" fmla="*/ 2 w 7"/>
                <a:gd name="T7" fmla="*/ 1 h 17"/>
                <a:gd name="T8" fmla="*/ 2 w 7"/>
                <a:gd name="T9" fmla="*/ 2 h 17"/>
                <a:gd name="T10" fmla="*/ 2 w 7"/>
                <a:gd name="T11" fmla="*/ 4 h 17"/>
                <a:gd name="T12" fmla="*/ 2 w 7"/>
                <a:gd name="T13" fmla="*/ 5 h 17"/>
                <a:gd name="T14" fmla="*/ 2 w 7"/>
                <a:gd name="T15" fmla="*/ 5 h 17"/>
                <a:gd name="T16" fmla="*/ 2 w 7"/>
                <a:gd name="T17" fmla="*/ 5 h 17"/>
                <a:gd name="T18" fmla="*/ 2 w 7"/>
                <a:gd name="T19" fmla="*/ 5 h 17"/>
                <a:gd name="T20" fmla="*/ 1 w 7"/>
                <a:gd name="T21" fmla="*/ 4 h 17"/>
                <a:gd name="T22" fmla="*/ 0 w 7"/>
                <a:gd name="T23" fmla="*/ 4 h 17"/>
                <a:gd name="T24" fmla="*/ 1 w 7"/>
                <a:gd name="T25" fmla="*/ 5 h 17"/>
                <a:gd name="T26" fmla="*/ 2 w 7"/>
                <a:gd name="T27" fmla="*/ 7 h 17"/>
                <a:gd name="T28" fmla="*/ 2 w 7"/>
                <a:gd name="T29" fmla="*/ 8 h 17"/>
                <a:gd name="T30" fmla="*/ 2 w 7"/>
                <a:gd name="T31" fmla="*/ 8 h 17"/>
                <a:gd name="T32" fmla="*/ 2 w 7"/>
                <a:gd name="T33" fmla="*/ 8 h 17"/>
                <a:gd name="T34" fmla="*/ 2 w 7"/>
                <a:gd name="T35" fmla="*/ 8 h 17"/>
                <a:gd name="T36" fmla="*/ 1 w 7"/>
                <a:gd name="T37" fmla="*/ 9 h 17"/>
                <a:gd name="T38" fmla="*/ 2 w 7"/>
                <a:gd name="T39" fmla="*/ 10 h 17"/>
                <a:gd name="T40" fmla="*/ 2 w 7"/>
                <a:gd name="T41" fmla="*/ 10 h 17"/>
                <a:gd name="T42" fmla="*/ 2 w 7"/>
                <a:gd name="T43" fmla="*/ 11 h 17"/>
                <a:gd name="T44" fmla="*/ 2 w 7"/>
                <a:gd name="T45" fmla="*/ 11 h 17"/>
                <a:gd name="T46" fmla="*/ 2 w 7"/>
                <a:gd name="T47" fmla="*/ 11 h 17"/>
                <a:gd name="T48" fmla="*/ 2 w 7"/>
                <a:gd name="T49" fmla="*/ 11 h 17"/>
                <a:gd name="T50" fmla="*/ 2 w 7"/>
                <a:gd name="T51" fmla="*/ 11 h 17"/>
                <a:gd name="T52" fmla="*/ 1 w 7"/>
                <a:gd name="T53" fmla="*/ 11 h 17"/>
                <a:gd name="T54" fmla="*/ 1 w 7"/>
                <a:gd name="T55" fmla="*/ 12 h 17"/>
                <a:gd name="T56" fmla="*/ 2 w 7"/>
                <a:gd name="T57" fmla="*/ 13 h 17"/>
                <a:gd name="T58" fmla="*/ 2 w 7"/>
                <a:gd name="T59" fmla="*/ 13 h 17"/>
                <a:gd name="T60" fmla="*/ 2 w 7"/>
                <a:gd name="T61" fmla="*/ 14 h 17"/>
                <a:gd name="T62" fmla="*/ 3 w 7"/>
                <a:gd name="T63" fmla="*/ 14 h 17"/>
                <a:gd name="T64" fmla="*/ 3 w 7"/>
                <a:gd name="T65" fmla="*/ 14 h 17"/>
                <a:gd name="T66" fmla="*/ 3 w 7"/>
                <a:gd name="T67" fmla="*/ 15 h 17"/>
                <a:gd name="T68" fmla="*/ 3 w 7"/>
                <a:gd name="T69" fmla="*/ 15 h 17"/>
                <a:gd name="T70" fmla="*/ 2 w 7"/>
                <a:gd name="T71" fmla="*/ 15 h 17"/>
                <a:gd name="T72" fmla="*/ 2 w 7"/>
                <a:gd name="T73" fmla="*/ 15 h 17"/>
                <a:gd name="T74" fmla="*/ 2 w 7"/>
                <a:gd name="T75" fmla="*/ 15 h 17"/>
                <a:gd name="T76" fmla="*/ 2 w 7"/>
                <a:gd name="T77" fmla="*/ 16 h 17"/>
                <a:gd name="T78" fmla="*/ 3 w 7"/>
                <a:gd name="T79" fmla="*/ 17 h 17"/>
                <a:gd name="T80" fmla="*/ 3 w 7"/>
                <a:gd name="T81" fmla="*/ 17 h 17"/>
                <a:gd name="T82" fmla="*/ 5 w 7"/>
                <a:gd name="T83" fmla="*/ 16 h 17"/>
                <a:gd name="T84" fmla="*/ 7 w 7"/>
                <a:gd name="T85" fmla="*/ 16 h 17"/>
                <a:gd name="T86" fmla="*/ 7 w 7"/>
                <a:gd name="T87" fmla="*/ 16 h 17"/>
                <a:gd name="T88" fmla="*/ 7 w 7"/>
                <a:gd name="T89" fmla="*/ 16 h 17"/>
                <a:gd name="T90" fmla="*/ 7 w 7"/>
                <a:gd name="T91" fmla="*/ 15 h 17"/>
                <a:gd name="T92" fmla="*/ 7 w 7"/>
                <a:gd name="T93" fmla="*/ 14 h 17"/>
                <a:gd name="T94" fmla="*/ 7 w 7"/>
                <a:gd name="T95" fmla="*/ 13 h 17"/>
                <a:gd name="T96" fmla="*/ 7 w 7"/>
                <a:gd name="T97" fmla="*/ 13 h 17"/>
                <a:gd name="T98" fmla="*/ 7 w 7"/>
                <a:gd name="T99" fmla="*/ 13 h 17"/>
                <a:gd name="T100" fmla="*/ 6 w 7"/>
                <a:gd name="T101" fmla="*/ 14 h 17"/>
                <a:gd name="T102" fmla="*/ 3 w 7"/>
                <a:gd name="T103" fmla="*/ 9 h 17"/>
                <a:gd name="T104" fmla="*/ 4 w 7"/>
                <a:gd name="T105" fmla="*/ 4 h 17"/>
                <a:gd name="T106" fmla="*/ 4 w 7"/>
                <a:gd name="T107" fmla="*/ 3 h 17"/>
                <a:gd name="T108" fmla="*/ 2 w 7"/>
                <a:gd name="T10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 h="17">
                  <a:moveTo>
                    <a:pt x="2" y="0"/>
                  </a:moveTo>
                  <a:cubicBezTo>
                    <a:pt x="2" y="0"/>
                    <a:pt x="2" y="0"/>
                    <a:pt x="2" y="0"/>
                  </a:cubicBezTo>
                  <a:cubicBezTo>
                    <a:pt x="2" y="1"/>
                    <a:pt x="2" y="1"/>
                    <a:pt x="2" y="1"/>
                  </a:cubicBezTo>
                  <a:cubicBezTo>
                    <a:pt x="2" y="1"/>
                    <a:pt x="2" y="1"/>
                    <a:pt x="2" y="1"/>
                  </a:cubicBezTo>
                  <a:cubicBezTo>
                    <a:pt x="2" y="2"/>
                    <a:pt x="2" y="2"/>
                    <a:pt x="2" y="2"/>
                  </a:cubicBezTo>
                  <a:cubicBezTo>
                    <a:pt x="2" y="3"/>
                    <a:pt x="2" y="3"/>
                    <a:pt x="2" y="4"/>
                  </a:cubicBezTo>
                  <a:cubicBezTo>
                    <a:pt x="2" y="4"/>
                    <a:pt x="2" y="5"/>
                    <a:pt x="2" y="5"/>
                  </a:cubicBezTo>
                  <a:cubicBezTo>
                    <a:pt x="2" y="5"/>
                    <a:pt x="2" y="5"/>
                    <a:pt x="2" y="5"/>
                  </a:cubicBezTo>
                  <a:cubicBezTo>
                    <a:pt x="2" y="5"/>
                    <a:pt x="2" y="5"/>
                    <a:pt x="2" y="5"/>
                  </a:cubicBezTo>
                  <a:cubicBezTo>
                    <a:pt x="2" y="5"/>
                    <a:pt x="2" y="5"/>
                    <a:pt x="2" y="5"/>
                  </a:cubicBezTo>
                  <a:cubicBezTo>
                    <a:pt x="2" y="4"/>
                    <a:pt x="1" y="4"/>
                    <a:pt x="1" y="4"/>
                  </a:cubicBezTo>
                  <a:cubicBezTo>
                    <a:pt x="0" y="4"/>
                    <a:pt x="0" y="4"/>
                    <a:pt x="0" y="4"/>
                  </a:cubicBezTo>
                  <a:cubicBezTo>
                    <a:pt x="1" y="5"/>
                    <a:pt x="1" y="5"/>
                    <a:pt x="1" y="5"/>
                  </a:cubicBezTo>
                  <a:cubicBezTo>
                    <a:pt x="1" y="7"/>
                    <a:pt x="1" y="7"/>
                    <a:pt x="2" y="7"/>
                  </a:cubicBezTo>
                  <a:cubicBezTo>
                    <a:pt x="2" y="8"/>
                    <a:pt x="2" y="8"/>
                    <a:pt x="2" y="8"/>
                  </a:cubicBezTo>
                  <a:cubicBezTo>
                    <a:pt x="2" y="8"/>
                    <a:pt x="2" y="8"/>
                    <a:pt x="2" y="8"/>
                  </a:cubicBezTo>
                  <a:cubicBezTo>
                    <a:pt x="2" y="8"/>
                    <a:pt x="2" y="8"/>
                    <a:pt x="2" y="8"/>
                  </a:cubicBezTo>
                  <a:cubicBezTo>
                    <a:pt x="2" y="8"/>
                    <a:pt x="2" y="8"/>
                    <a:pt x="2" y="8"/>
                  </a:cubicBezTo>
                  <a:cubicBezTo>
                    <a:pt x="2" y="8"/>
                    <a:pt x="1" y="9"/>
                    <a:pt x="1" y="9"/>
                  </a:cubicBezTo>
                  <a:cubicBezTo>
                    <a:pt x="1" y="9"/>
                    <a:pt x="1" y="10"/>
                    <a:pt x="2" y="10"/>
                  </a:cubicBezTo>
                  <a:cubicBezTo>
                    <a:pt x="2" y="10"/>
                    <a:pt x="2" y="10"/>
                    <a:pt x="2" y="10"/>
                  </a:cubicBezTo>
                  <a:cubicBezTo>
                    <a:pt x="2" y="11"/>
                    <a:pt x="2" y="11"/>
                    <a:pt x="2" y="11"/>
                  </a:cubicBezTo>
                  <a:cubicBezTo>
                    <a:pt x="2" y="11"/>
                    <a:pt x="2" y="11"/>
                    <a:pt x="2" y="11"/>
                  </a:cubicBezTo>
                  <a:cubicBezTo>
                    <a:pt x="2" y="11"/>
                    <a:pt x="2" y="11"/>
                    <a:pt x="2" y="11"/>
                  </a:cubicBezTo>
                  <a:cubicBezTo>
                    <a:pt x="2" y="11"/>
                    <a:pt x="2" y="11"/>
                    <a:pt x="2" y="11"/>
                  </a:cubicBezTo>
                  <a:cubicBezTo>
                    <a:pt x="2" y="11"/>
                    <a:pt x="2" y="11"/>
                    <a:pt x="2" y="11"/>
                  </a:cubicBezTo>
                  <a:cubicBezTo>
                    <a:pt x="1" y="11"/>
                    <a:pt x="1" y="11"/>
                    <a:pt x="1" y="11"/>
                  </a:cubicBezTo>
                  <a:cubicBezTo>
                    <a:pt x="1" y="12"/>
                    <a:pt x="1" y="12"/>
                    <a:pt x="1" y="12"/>
                  </a:cubicBezTo>
                  <a:cubicBezTo>
                    <a:pt x="2" y="13"/>
                    <a:pt x="2" y="13"/>
                    <a:pt x="2" y="13"/>
                  </a:cubicBezTo>
                  <a:cubicBezTo>
                    <a:pt x="2" y="13"/>
                    <a:pt x="2" y="13"/>
                    <a:pt x="2" y="13"/>
                  </a:cubicBezTo>
                  <a:cubicBezTo>
                    <a:pt x="2" y="14"/>
                    <a:pt x="2" y="14"/>
                    <a:pt x="2" y="14"/>
                  </a:cubicBezTo>
                  <a:cubicBezTo>
                    <a:pt x="3" y="14"/>
                    <a:pt x="3" y="14"/>
                    <a:pt x="3" y="14"/>
                  </a:cubicBezTo>
                  <a:cubicBezTo>
                    <a:pt x="3" y="14"/>
                    <a:pt x="3" y="14"/>
                    <a:pt x="3" y="14"/>
                  </a:cubicBezTo>
                  <a:cubicBezTo>
                    <a:pt x="3" y="15"/>
                    <a:pt x="3" y="15"/>
                    <a:pt x="3" y="15"/>
                  </a:cubicBezTo>
                  <a:cubicBezTo>
                    <a:pt x="3" y="15"/>
                    <a:pt x="3" y="15"/>
                    <a:pt x="3" y="15"/>
                  </a:cubicBezTo>
                  <a:cubicBezTo>
                    <a:pt x="2" y="15"/>
                    <a:pt x="2" y="15"/>
                    <a:pt x="2" y="15"/>
                  </a:cubicBezTo>
                  <a:cubicBezTo>
                    <a:pt x="2" y="15"/>
                    <a:pt x="2" y="15"/>
                    <a:pt x="2" y="15"/>
                  </a:cubicBezTo>
                  <a:cubicBezTo>
                    <a:pt x="2" y="15"/>
                    <a:pt x="2" y="15"/>
                    <a:pt x="2" y="15"/>
                  </a:cubicBezTo>
                  <a:cubicBezTo>
                    <a:pt x="2" y="16"/>
                    <a:pt x="2" y="16"/>
                    <a:pt x="2" y="16"/>
                  </a:cubicBezTo>
                  <a:cubicBezTo>
                    <a:pt x="2" y="17"/>
                    <a:pt x="3" y="17"/>
                    <a:pt x="3" y="17"/>
                  </a:cubicBezTo>
                  <a:cubicBezTo>
                    <a:pt x="3" y="17"/>
                    <a:pt x="3" y="17"/>
                    <a:pt x="3" y="17"/>
                  </a:cubicBezTo>
                  <a:cubicBezTo>
                    <a:pt x="3" y="16"/>
                    <a:pt x="4" y="16"/>
                    <a:pt x="5" y="16"/>
                  </a:cubicBezTo>
                  <a:cubicBezTo>
                    <a:pt x="6" y="16"/>
                    <a:pt x="6" y="16"/>
                    <a:pt x="7" y="16"/>
                  </a:cubicBezTo>
                  <a:cubicBezTo>
                    <a:pt x="7" y="16"/>
                    <a:pt x="7" y="16"/>
                    <a:pt x="7" y="16"/>
                  </a:cubicBezTo>
                  <a:cubicBezTo>
                    <a:pt x="7" y="16"/>
                    <a:pt x="7" y="16"/>
                    <a:pt x="7" y="16"/>
                  </a:cubicBezTo>
                  <a:cubicBezTo>
                    <a:pt x="7" y="15"/>
                    <a:pt x="7" y="15"/>
                    <a:pt x="7" y="15"/>
                  </a:cubicBezTo>
                  <a:cubicBezTo>
                    <a:pt x="7" y="14"/>
                    <a:pt x="7" y="14"/>
                    <a:pt x="7" y="14"/>
                  </a:cubicBezTo>
                  <a:cubicBezTo>
                    <a:pt x="7" y="13"/>
                    <a:pt x="7" y="13"/>
                    <a:pt x="7" y="13"/>
                  </a:cubicBezTo>
                  <a:cubicBezTo>
                    <a:pt x="7" y="13"/>
                    <a:pt x="7" y="13"/>
                    <a:pt x="7" y="13"/>
                  </a:cubicBezTo>
                  <a:cubicBezTo>
                    <a:pt x="7" y="13"/>
                    <a:pt x="7" y="13"/>
                    <a:pt x="7" y="13"/>
                  </a:cubicBezTo>
                  <a:cubicBezTo>
                    <a:pt x="7" y="14"/>
                    <a:pt x="6" y="14"/>
                    <a:pt x="6" y="14"/>
                  </a:cubicBezTo>
                  <a:cubicBezTo>
                    <a:pt x="4" y="14"/>
                    <a:pt x="3" y="12"/>
                    <a:pt x="3" y="9"/>
                  </a:cubicBezTo>
                  <a:cubicBezTo>
                    <a:pt x="3" y="8"/>
                    <a:pt x="3" y="6"/>
                    <a:pt x="4" y="4"/>
                  </a:cubicBezTo>
                  <a:cubicBezTo>
                    <a:pt x="4" y="3"/>
                    <a:pt x="4" y="3"/>
                    <a:pt x="4" y="3"/>
                  </a:cubicBezTo>
                  <a:cubicBezTo>
                    <a:pt x="4" y="2"/>
                    <a:pt x="3" y="1"/>
                    <a:pt x="2" y="0"/>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47" name="Freeform 100">
              <a:extLst>
                <a:ext uri="{FF2B5EF4-FFF2-40B4-BE49-F238E27FC236}">
                  <a16:creationId xmlns:a16="http://schemas.microsoft.com/office/drawing/2014/main" id="{D03CF3D8-D35C-4B2F-8BFA-694E83B215F1}"/>
                </a:ext>
              </a:extLst>
            </p:cNvPr>
            <p:cNvSpPr>
              <a:spLocks/>
            </p:cNvSpPr>
            <p:nvPr userDrawn="1"/>
          </p:nvSpPr>
          <p:spPr bwMode="auto">
            <a:xfrm>
              <a:off x="355" y="258"/>
              <a:ext cx="2" cy="6"/>
            </a:xfrm>
            <a:custGeom>
              <a:avLst/>
              <a:gdLst>
                <a:gd name="T0" fmla="*/ 0 w 1"/>
                <a:gd name="T1" fmla="*/ 3 h 3"/>
                <a:gd name="T2" fmla="*/ 1 w 1"/>
                <a:gd name="T3" fmla="*/ 2 h 3"/>
                <a:gd name="T4" fmla="*/ 1 w 1"/>
                <a:gd name="T5" fmla="*/ 2 h 3"/>
                <a:gd name="T6" fmla="*/ 1 w 1"/>
                <a:gd name="T7" fmla="*/ 1 h 3"/>
                <a:gd name="T8" fmla="*/ 1 w 1"/>
                <a:gd name="T9" fmla="*/ 0 h 3"/>
                <a:gd name="T10" fmla="*/ 1 w 1"/>
                <a:gd name="T11" fmla="*/ 0 h 3"/>
                <a:gd name="T12" fmla="*/ 0 w 1"/>
                <a:gd name="T13" fmla="*/ 1 h 3"/>
                <a:gd name="T14" fmla="*/ 0 w 1"/>
                <a:gd name="T15" fmla="*/ 1 h 3"/>
                <a:gd name="T16" fmla="*/ 0 w 1"/>
                <a:gd name="T17" fmla="*/ 2 h 3"/>
                <a:gd name="T18" fmla="*/ 0 w 1"/>
                <a:gd name="T19" fmla="*/ 2 h 3"/>
                <a:gd name="T20" fmla="*/ 0 w 1"/>
                <a:gd name="T2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 h="3">
                  <a:moveTo>
                    <a:pt x="0" y="3"/>
                  </a:moveTo>
                  <a:cubicBezTo>
                    <a:pt x="1" y="2"/>
                    <a:pt x="1" y="2"/>
                    <a:pt x="1" y="2"/>
                  </a:cubicBezTo>
                  <a:cubicBezTo>
                    <a:pt x="1" y="2"/>
                    <a:pt x="1" y="2"/>
                    <a:pt x="1" y="2"/>
                  </a:cubicBezTo>
                  <a:cubicBezTo>
                    <a:pt x="1" y="2"/>
                    <a:pt x="1" y="1"/>
                    <a:pt x="1" y="1"/>
                  </a:cubicBezTo>
                  <a:cubicBezTo>
                    <a:pt x="1" y="1"/>
                    <a:pt x="1" y="1"/>
                    <a:pt x="1" y="0"/>
                  </a:cubicBezTo>
                  <a:cubicBezTo>
                    <a:pt x="1" y="0"/>
                    <a:pt x="1" y="0"/>
                    <a:pt x="1" y="0"/>
                  </a:cubicBezTo>
                  <a:cubicBezTo>
                    <a:pt x="1" y="0"/>
                    <a:pt x="0" y="0"/>
                    <a:pt x="0" y="1"/>
                  </a:cubicBezTo>
                  <a:cubicBezTo>
                    <a:pt x="0" y="1"/>
                    <a:pt x="0" y="1"/>
                    <a:pt x="0" y="1"/>
                  </a:cubicBezTo>
                  <a:cubicBezTo>
                    <a:pt x="0" y="2"/>
                    <a:pt x="0" y="2"/>
                    <a:pt x="0" y="2"/>
                  </a:cubicBezTo>
                  <a:cubicBezTo>
                    <a:pt x="0" y="2"/>
                    <a:pt x="0" y="2"/>
                    <a:pt x="0" y="2"/>
                  </a:cubicBezTo>
                  <a:lnTo>
                    <a:pt x="0" y="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48" name="Freeform 101">
              <a:extLst>
                <a:ext uri="{FF2B5EF4-FFF2-40B4-BE49-F238E27FC236}">
                  <a16:creationId xmlns:a16="http://schemas.microsoft.com/office/drawing/2014/main" id="{7E6B99D9-9EC8-404F-9B0C-DD4373FF9D7B}"/>
                </a:ext>
              </a:extLst>
            </p:cNvPr>
            <p:cNvSpPr>
              <a:spLocks/>
            </p:cNvSpPr>
            <p:nvPr userDrawn="1"/>
          </p:nvSpPr>
          <p:spPr bwMode="auto">
            <a:xfrm>
              <a:off x="349" y="291"/>
              <a:ext cx="8" cy="5"/>
            </a:xfrm>
            <a:custGeom>
              <a:avLst/>
              <a:gdLst>
                <a:gd name="T0" fmla="*/ 0 w 4"/>
                <a:gd name="T1" fmla="*/ 1 h 2"/>
                <a:gd name="T2" fmla="*/ 1 w 4"/>
                <a:gd name="T3" fmla="*/ 1 h 2"/>
                <a:gd name="T4" fmla="*/ 2 w 4"/>
                <a:gd name="T5" fmla="*/ 2 h 2"/>
                <a:gd name="T6" fmla="*/ 3 w 4"/>
                <a:gd name="T7" fmla="*/ 2 h 2"/>
                <a:gd name="T8" fmla="*/ 3 w 4"/>
                <a:gd name="T9" fmla="*/ 2 h 2"/>
                <a:gd name="T10" fmla="*/ 4 w 4"/>
                <a:gd name="T11" fmla="*/ 2 h 2"/>
                <a:gd name="T12" fmla="*/ 4 w 4"/>
                <a:gd name="T13" fmla="*/ 1 h 2"/>
                <a:gd name="T14" fmla="*/ 3 w 4"/>
                <a:gd name="T15" fmla="*/ 1 h 2"/>
                <a:gd name="T16" fmla="*/ 2 w 4"/>
                <a:gd name="T17" fmla="*/ 0 h 2"/>
                <a:gd name="T18" fmla="*/ 2 w 4"/>
                <a:gd name="T19" fmla="*/ 0 h 2"/>
                <a:gd name="T20" fmla="*/ 0 w 4"/>
                <a:gd name="T21"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2">
                  <a:moveTo>
                    <a:pt x="0" y="1"/>
                  </a:moveTo>
                  <a:cubicBezTo>
                    <a:pt x="1" y="1"/>
                    <a:pt x="1" y="1"/>
                    <a:pt x="1" y="1"/>
                  </a:cubicBezTo>
                  <a:cubicBezTo>
                    <a:pt x="1" y="2"/>
                    <a:pt x="2" y="2"/>
                    <a:pt x="2" y="2"/>
                  </a:cubicBezTo>
                  <a:cubicBezTo>
                    <a:pt x="3" y="2"/>
                    <a:pt x="3" y="2"/>
                    <a:pt x="3" y="2"/>
                  </a:cubicBezTo>
                  <a:cubicBezTo>
                    <a:pt x="3" y="2"/>
                    <a:pt x="3" y="2"/>
                    <a:pt x="3" y="2"/>
                  </a:cubicBezTo>
                  <a:cubicBezTo>
                    <a:pt x="4" y="2"/>
                    <a:pt x="4" y="2"/>
                    <a:pt x="4" y="2"/>
                  </a:cubicBezTo>
                  <a:cubicBezTo>
                    <a:pt x="4" y="2"/>
                    <a:pt x="4" y="1"/>
                    <a:pt x="4" y="1"/>
                  </a:cubicBezTo>
                  <a:cubicBezTo>
                    <a:pt x="4" y="1"/>
                    <a:pt x="4" y="1"/>
                    <a:pt x="3" y="1"/>
                  </a:cubicBezTo>
                  <a:cubicBezTo>
                    <a:pt x="3" y="1"/>
                    <a:pt x="3" y="1"/>
                    <a:pt x="2" y="0"/>
                  </a:cubicBezTo>
                  <a:cubicBezTo>
                    <a:pt x="2" y="0"/>
                    <a:pt x="2" y="0"/>
                    <a:pt x="2" y="0"/>
                  </a:cubicBezTo>
                  <a:cubicBezTo>
                    <a:pt x="1" y="0"/>
                    <a:pt x="1" y="0"/>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49" name="Freeform 102">
              <a:extLst>
                <a:ext uri="{FF2B5EF4-FFF2-40B4-BE49-F238E27FC236}">
                  <a16:creationId xmlns:a16="http://schemas.microsoft.com/office/drawing/2014/main" id="{F58D533F-89DD-4E3E-A493-E3AEE296D9FB}"/>
                </a:ext>
              </a:extLst>
            </p:cNvPr>
            <p:cNvSpPr>
              <a:spLocks/>
            </p:cNvSpPr>
            <p:nvPr userDrawn="1"/>
          </p:nvSpPr>
          <p:spPr bwMode="auto">
            <a:xfrm>
              <a:off x="359" y="308"/>
              <a:ext cx="6" cy="7"/>
            </a:xfrm>
            <a:custGeom>
              <a:avLst/>
              <a:gdLst>
                <a:gd name="T0" fmla="*/ 0 w 3"/>
                <a:gd name="T1" fmla="*/ 2 h 3"/>
                <a:gd name="T2" fmla="*/ 2 w 3"/>
                <a:gd name="T3" fmla="*/ 0 h 3"/>
                <a:gd name="T4" fmla="*/ 3 w 3"/>
                <a:gd name="T5" fmla="*/ 1 h 3"/>
                <a:gd name="T6" fmla="*/ 2 w 3"/>
                <a:gd name="T7" fmla="*/ 1 h 3"/>
                <a:gd name="T8" fmla="*/ 1 w 3"/>
                <a:gd name="T9" fmla="*/ 2 h 3"/>
                <a:gd name="T10" fmla="*/ 0 w 3"/>
                <a:gd name="T11" fmla="*/ 3 h 3"/>
                <a:gd name="T12" fmla="*/ 0 w 3"/>
                <a:gd name="T13" fmla="*/ 2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0" y="2"/>
                  </a:moveTo>
                  <a:cubicBezTo>
                    <a:pt x="0" y="1"/>
                    <a:pt x="1" y="0"/>
                    <a:pt x="2" y="0"/>
                  </a:cubicBezTo>
                  <a:cubicBezTo>
                    <a:pt x="3" y="0"/>
                    <a:pt x="3" y="0"/>
                    <a:pt x="3" y="1"/>
                  </a:cubicBezTo>
                  <a:cubicBezTo>
                    <a:pt x="3" y="1"/>
                    <a:pt x="3" y="1"/>
                    <a:pt x="2" y="1"/>
                  </a:cubicBezTo>
                  <a:cubicBezTo>
                    <a:pt x="2" y="1"/>
                    <a:pt x="2" y="2"/>
                    <a:pt x="1" y="2"/>
                  </a:cubicBezTo>
                  <a:cubicBezTo>
                    <a:pt x="1" y="2"/>
                    <a:pt x="0" y="2"/>
                    <a:pt x="0" y="3"/>
                  </a:cubicBezTo>
                  <a:lnTo>
                    <a:pt x="0" y="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50" name="Freeform 103">
              <a:extLst>
                <a:ext uri="{FF2B5EF4-FFF2-40B4-BE49-F238E27FC236}">
                  <a16:creationId xmlns:a16="http://schemas.microsoft.com/office/drawing/2014/main" id="{85920E85-E30E-4603-9D0B-6CDCD86042D0}"/>
                </a:ext>
              </a:extLst>
            </p:cNvPr>
            <p:cNvSpPr>
              <a:spLocks/>
            </p:cNvSpPr>
            <p:nvPr userDrawn="1"/>
          </p:nvSpPr>
          <p:spPr bwMode="auto">
            <a:xfrm>
              <a:off x="388" y="291"/>
              <a:ext cx="7" cy="5"/>
            </a:xfrm>
            <a:custGeom>
              <a:avLst/>
              <a:gdLst>
                <a:gd name="T0" fmla="*/ 0 w 3"/>
                <a:gd name="T1" fmla="*/ 2 h 2"/>
                <a:gd name="T2" fmla="*/ 1 w 3"/>
                <a:gd name="T3" fmla="*/ 2 h 2"/>
                <a:gd name="T4" fmla="*/ 1 w 3"/>
                <a:gd name="T5" fmla="*/ 2 h 2"/>
                <a:gd name="T6" fmla="*/ 2 w 3"/>
                <a:gd name="T7" fmla="*/ 1 h 2"/>
                <a:gd name="T8" fmla="*/ 2 w 3"/>
                <a:gd name="T9" fmla="*/ 1 h 2"/>
                <a:gd name="T10" fmla="*/ 3 w 3"/>
                <a:gd name="T11" fmla="*/ 0 h 2"/>
                <a:gd name="T12" fmla="*/ 2 w 3"/>
                <a:gd name="T13" fmla="*/ 0 h 2"/>
                <a:gd name="T14" fmla="*/ 0 w 3"/>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
                  <a:moveTo>
                    <a:pt x="0" y="2"/>
                  </a:moveTo>
                  <a:cubicBezTo>
                    <a:pt x="0" y="2"/>
                    <a:pt x="0" y="2"/>
                    <a:pt x="1" y="2"/>
                  </a:cubicBezTo>
                  <a:cubicBezTo>
                    <a:pt x="1" y="2"/>
                    <a:pt x="1" y="2"/>
                    <a:pt x="1" y="2"/>
                  </a:cubicBezTo>
                  <a:cubicBezTo>
                    <a:pt x="1" y="2"/>
                    <a:pt x="2" y="2"/>
                    <a:pt x="2" y="1"/>
                  </a:cubicBezTo>
                  <a:cubicBezTo>
                    <a:pt x="2" y="1"/>
                    <a:pt x="2" y="1"/>
                    <a:pt x="2" y="1"/>
                  </a:cubicBezTo>
                  <a:cubicBezTo>
                    <a:pt x="3" y="1"/>
                    <a:pt x="3" y="1"/>
                    <a:pt x="3" y="0"/>
                  </a:cubicBezTo>
                  <a:cubicBezTo>
                    <a:pt x="3" y="0"/>
                    <a:pt x="3" y="0"/>
                    <a:pt x="2" y="0"/>
                  </a:cubicBezTo>
                  <a:cubicBezTo>
                    <a:pt x="1" y="0"/>
                    <a:pt x="0" y="1"/>
                    <a:pt x="0" y="2"/>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51" name="Freeform 104">
              <a:extLst>
                <a:ext uri="{FF2B5EF4-FFF2-40B4-BE49-F238E27FC236}">
                  <a16:creationId xmlns:a16="http://schemas.microsoft.com/office/drawing/2014/main" id="{958B34A2-C963-4090-9C13-3BA4E580946C}"/>
                </a:ext>
              </a:extLst>
            </p:cNvPr>
            <p:cNvSpPr>
              <a:spLocks/>
            </p:cNvSpPr>
            <p:nvPr userDrawn="1"/>
          </p:nvSpPr>
          <p:spPr bwMode="auto">
            <a:xfrm>
              <a:off x="365" y="251"/>
              <a:ext cx="5" cy="7"/>
            </a:xfrm>
            <a:custGeom>
              <a:avLst/>
              <a:gdLst>
                <a:gd name="T0" fmla="*/ 0 w 2"/>
                <a:gd name="T1" fmla="*/ 0 h 3"/>
                <a:gd name="T2" fmla="*/ 1 w 2"/>
                <a:gd name="T3" fmla="*/ 0 h 3"/>
                <a:gd name="T4" fmla="*/ 2 w 2"/>
                <a:gd name="T5" fmla="*/ 1 h 3"/>
                <a:gd name="T6" fmla="*/ 2 w 2"/>
                <a:gd name="T7" fmla="*/ 1 h 3"/>
                <a:gd name="T8" fmla="*/ 2 w 2"/>
                <a:gd name="T9" fmla="*/ 2 h 3"/>
                <a:gd name="T10" fmla="*/ 2 w 2"/>
                <a:gd name="T11" fmla="*/ 2 h 3"/>
                <a:gd name="T12" fmla="*/ 2 w 2"/>
                <a:gd name="T13" fmla="*/ 3 h 3"/>
                <a:gd name="T14" fmla="*/ 1 w 2"/>
                <a:gd name="T15" fmla="*/ 2 h 3"/>
                <a:gd name="T16" fmla="*/ 0 w 2"/>
                <a:gd name="T17" fmla="*/ 0 h 3"/>
                <a:gd name="T18" fmla="*/ 0 w 2"/>
                <a:gd name="T19" fmla="*/ 0 h 3"/>
                <a:gd name="T20" fmla="*/ 0 w 2"/>
                <a:gd name="T2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3">
                  <a:moveTo>
                    <a:pt x="0" y="0"/>
                  </a:moveTo>
                  <a:cubicBezTo>
                    <a:pt x="1" y="0"/>
                    <a:pt x="1" y="0"/>
                    <a:pt x="1" y="0"/>
                  </a:cubicBezTo>
                  <a:cubicBezTo>
                    <a:pt x="1" y="1"/>
                    <a:pt x="1" y="1"/>
                    <a:pt x="2" y="1"/>
                  </a:cubicBezTo>
                  <a:cubicBezTo>
                    <a:pt x="2" y="1"/>
                    <a:pt x="2" y="1"/>
                    <a:pt x="2" y="1"/>
                  </a:cubicBezTo>
                  <a:cubicBezTo>
                    <a:pt x="2" y="1"/>
                    <a:pt x="2" y="2"/>
                    <a:pt x="2" y="2"/>
                  </a:cubicBezTo>
                  <a:cubicBezTo>
                    <a:pt x="2" y="2"/>
                    <a:pt x="2" y="2"/>
                    <a:pt x="2" y="2"/>
                  </a:cubicBezTo>
                  <a:cubicBezTo>
                    <a:pt x="2" y="3"/>
                    <a:pt x="2" y="3"/>
                    <a:pt x="2" y="3"/>
                  </a:cubicBezTo>
                  <a:cubicBezTo>
                    <a:pt x="1" y="3"/>
                    <a:pt x="1" y="2"/>
                    <a:pt x="1" y="2"/>
                  </a:cubicBezTo>
                  <a:cubicBezTo>
                    <a:pt x="1" y="1"/>
                    <a:pt x="0" y="1"/>
                    <a:pt x="0" y="0"/>
                  </a:cubicBezTo>
                  <a:cubicBezTo>
                    <a:pt x="0" y="0"/>
                    <a:pt x="0" y="0"/>
                    <a:pt x="0" y="0"/>
                  </a:cubicBezTo>
                  <a:cubicBezTo>
                    <a:pt x="0" y="0"/>
                    <a:pt x="0" y="0"/>
                    <a:pt x="0" y="0"/>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52" name="Freeform 105">
              <a:extLst>
                <a:ext uri="{FF2B5EF4-FFF2-40B4-BE49-F238E27FC236}">
                  <a16:creationId xmlns:a16="http://schemas.microsoft.com/office/drawing/2014/main" id="{A48BC6E4-5969-45C5-9595-734C06E0F732}"/>
                </a:ext>
              </a:extLst>
            </p:cNvPr>
            <p:cNvSpPr>
              <a:spLocks/>
            </p:cNvSpPr>
            <p:nvPr userDrawn="1"/>
          </p:nvSpPr>
          <p:spPr bwMode="auto">
            <a:xfrm>
              <a:off x="372" y="251"/>
              <a:ext cx="4" cy="7"/>
            </a:xfrm>
            <a:custGeom>
              <a:avLst/>
              <a:gdLst>
                <a:gd name="T0" fmla="*/ 2 w 2"/>
                <a:gd name="T1" fmla="*/ 1 h 3"/>
                <a:gd name="T2" fmla="*/ 1 w 2"/>
                <a:gd name="T3" fmla="*/ 2 h 3"/>
                <a:gd name="T4" fmla="*/ 1 w 2"/>
                <a:gd name="T5" fmla="*/ 3 h 3"/>
                <a:gd name="T6" fmla="*/ 1 w 2"/>
                <a:gd name="T7" fmla="*/ 3 h 3"/>
                <a:gd name="T8" fmla="*/ 1 w 2"/>
                <a:gd name="T9" fmla="*/ 3 h 3"/>
                <a:gd name="T10" fmla="*/ 0 w 2"/>
                <a:gd name="T11" fmla="*/ 3 h 3"/>
                <a:gd name="T12" fmla="*/ 0 w 2"/>
                <a:gd name="T13" fmla="*/ 2 h 3"/>
                <a:gd name="T14" fmla="*/ 0 w 2"/>
                <a:gd name="T15" fmla="*/ 1 h 3"/>
                <a:gd name="T16" fmla="*/ 0 w 2"/>
                <a:gd name="T17" fmla="*/ 1 h 3"/>
                <a:gd name="T18" fmla="*/ 1 w 2"/>
                <a:gd name="T19" fmla="*/ 1 h 3"/>
                <a:gd name="T20" fmla="*/ 1 w 2"/>
                <a:gd name="T21" fmla="*/ 1 h 3"/>
                <a:gd name="T22" fmla="*/ 2 w 2"/>
                <a:gd name="T23" fmla="*/ 0 h 3"/>
                <a:gd name="T24" fmla="*/ 2 w 2"/>
                <a:gd name="T25" fmla="*/ 0 h 3"/>
                <a:gd name="T26" fmla="*/ 2 w 2"/>
                <a:gd name="T27" fmla="*/ 0 h 3"/>
                <a:gd name="T28" fmla="*/ 2 w 2"/>
                <a:gd name="T29"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 h="3">
                  <a:moveTo>
                    <a:pt x="2" y="1"/>
                  </a:moveTo>
                  <a:cubicBezTo>
                    <a:pt x="1" y="2"/>
                    <a:pt x="1" y="2"/>
                    <a:pt x="1" y="2"/>
                  </a:cubicBezTo>
                  <a:cubicBezTo>
                    <a:pt x="1" y="2"/>
                    <a:pt x="1" y="3"/>
                    <a:pt x="1" y="3"/>
                  </a:cubicBezTo>
                  <a:cubicBezTo>
                    <a:pt x="1" y="3"/>
                    <a:pt x="1" y="3"/>
                    <a:pt x="1" y="3"/>
                  </a:cubicBezTo>
                  <a:cubicBezTo>
                    <a:pt x="1" y="3"/>
                    <a:pt x="1" y="3"/>
                    <a:pt x="1" y="3"/>
                  </a:cubicBezTo>
                  <a:cubicBezTo>
                    <a:pt x="0" y="3"/>
                    <a:pt x="0" y="3"/>
                    <a:pt x="0" y="3"/>
                  </a:cubicBezTo>
                  <a:cubicBezTo>
                    <a:pt x="0" y="2"/>
                    <a:pt x="0" y="2"/>
                    <a:pt x="0" y="2"/>
                  </a:cubicBezTo>
                  <a:cubicBezTo>
                    <a:pt x="0" y="1"/>
                    <a:pt x="0" y="1"/>
                    <a:pt x="0" y="1"/>
                  </a:cubicBezTo>
                  <a:cubicBezTo>
                    <a:pt x="0" y="1"/>
                    <a:pt x="0" y="1"/>
                    <a:pt x="0" y="1"/>
                  </a:cubicBezTo>
                  <a:cubicBezTo>
                    <a:pt x="0" y="1"/>
                    <a:pt x="0" y="1"/>
                    <a:pt x="1" y="1"/>
                  </a:cubicBezTo>
                  <a:cubicBezTo>
                    <a:pt x="1" y="1"/>
                    <a:pt x="1" y="1"/>
                    <a:pt x="1" y="1"/>
                  </a:cubicBezTo>
                  <a:cubicBezTo>
                    <a:pt x="2" y="0"/>
                    <a:pt x="2" y="0"/>
                    <a:pt x="2" y="0"/>
                  </a:cubicBezTo>
                  <a:cubicBezTo>
                    <a:pt x="2" y="0"/>
                    <a:pt x="2" y="0"/>
                    <a:pt x="2" y="0"/>
                  </a:cubicBezTo>
                  <a:cubicBezTo>
                    <a:pt x="2" y="0"/>
                    <a:pt x="2" y="0"/>
                    <a:pt x="2" y="0"/>
                  </a:cubicBezTo>
                  <a:cubicBezTo>
                    <a:pt x="2" y="1"/>
                    <a:pt x="2" y="1"/>
                    <a:pt x="2" y="1"/>
                  </a:cubicBez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53" name="Freeform 106">
              <a:extLst>
                <a:ext uri="{FF2B5EF4-FFF2-40B4-BE49-F238E27FC236}">
                  <a16:creationId xmlns:a16="http://schemas.microsoft.com/office/drawing/2014/main" id="{922E23BB-5EC0-43DF-B7B6-E48F7B0D4EC3}"/>
                </a:ext>
              </a:extLst>
            </p:cNvPr>
            <p:cNvSpPr>
              <a:spLocks/>
            </p:cNvSpPr>
            <p:nvPr userDrawn="1"/>
          </p:nvSpPr>
          <p:spPr bwMode="auto">
            <a:xfrm>
              <a:off x="367" y="260"/>
              <a:ext cx="9" cy="6"/>
            </a:xfrm>
            <a:custGeom>
              <a:avLst/>
              <a:gdLst>
                <a:gd name="T0" fmla="*/ 1 w 4"/>
                <a:gd name="T1" fmla="*/ 0 h 3"/>
                <a:gd name="T2" fmla="*/ 1 w 4"/>
                <a:gd name="T3" fmla="*/ 0 h 3"/>
                <a:gd name="T4" fmla="*/ 2 w 4"/>
                <a:gd name="T5" fmla="*/ 0 h 3"/>
                <a:gd name="T6" fmla="*/ 2 w 4"/>
                <a:gd name="T7" fmla="*/ 0 h 3"/>
                <a:gd name="T8" fmla="*/ 3 w 4"/>
                <a:gd name="T9" fmla="*/ 0 h 3"/>
                <a:gd name="T10" fmla="*/ 3 w 4"/>
                <a:gd name="T11" fmla="*/ 0 h 3"/>
                <a:gd name="T12" fmla="*/ 4 w 4"/>
                <a:gd name="T13" fmla="*/ 0 h 3"/>
                <a:gd name="T14" fmla="*/ 3 w 4"/>
                <a:gd name="T15" fmla="*/ 2 h 3"/>
                <a:gd name="T16" fmla="*/ 2 w 4"/>
                <a:gd name="T17" fmla="*/ 3 h 3"/>
                <a:gd name="T18" fmla="*/ 2 w 4"/>
                <a:gd name="T19" fmla="*/ 3 h 3"/>
                <a:gd name="T20" fmla="*/ 0 w 4"/>
                <a:gd name="T21" fmla="*/ 2 h 3"/>
                <a:gd name="T22" fmla="*/ 0 w 4"/>
                <a:gd name="T23" fmla="*/ 0 h 3"/>
                <a:gd name="T24" fmla="*/ 0 w 4"/>
                <a:gd name="T25" fmla="*/ 0 h 3"/>
                <a:gd name="T26" fmla="*/ 1 w 4"/>
                <a:gd name="T2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3">
                  <a:moveTo>
                    <a:pt x="1" y="0"/>
                  </a:moveTo>
                  <a:cubicBezTo>
                    <a:pt x="1" y="0"/>
                    <a:pt x="1" y="0"/>
                    <a:pt x="1" y="0"/>
                  </a:cubicBezTo>
                  <a:cubicBezTo>
                    <a:pt x="1" y="0"/>
                    <a:pt x="1" y="0"/>
                    <a:pt x="2" y="0"/>
                  </a:cubicBezTo>
                  <a:cubicBezTo>
                    <a:pt x="2" y="0"/>
                    <a:pt x="2" y="0"/>
                    <a:pt x="2" y="0"/>
                  </a:cubicBezTo>
                  <a:cubicBezTo>
                    <a:pt x="3" y="0"/>
                    <a:pt x="3" y="0"/>
                    <a:pt x="3" y="0"/>
                  </a:cubicBezTo>
                  <a:cubicBezTo>
                    <a:pt x="3" y="0"/>
                    <a:pt x="3" y="0"/>
                    <a:pt x="3" y="0"/>
                  </a:cubicBezTo>
                  <a:cubicBezTo>
                    <a:pt x="3" y="0"/>
                    <a:pt x="4" y="0"/>
                    <a:pt x="4" y="0"/>
                  </a:cubicBezTo>
                  <a:cubicBezTo>
                    <a:pt x="4" y="1"/>
                    <a:pt x="3" y="1"/>
                    <a:pt x="3" y="2"/>
                  </a:cubicBezTo>
                  <a:cubicBezTo>
                    <a:pt x="2" y="3"/>
                    <a:pt x="2" y="3"/>
                    <a:pt x="2" y="3"/>
                  </a:cubicBezTo>
                  <a:cubicBezTo>
                    <a:pt x="2" y="3"/>
                    <a:pt x="2" y="3"/>
                    <a:pt x="2" y="3"/>
                  </a:cubicBezTo>
                  <a:cubicBezTo>
                    <a:pt x="1" y="3"/>
                    <a:pt x="1" y="3"/>
                    <a:pt x="0" y="2"/>
                  </a:cubicBezTo>
                  <a:cubicBezTo>
                    <a:pt x="0" y="1"/>
                    <a:pt x="0" y="1"/>
                    <a:pt x="0" y="0"/>
                  </a:cubicBezTo>
                  <a:cubicBezTo>
                    <a:pt x="0" y="0"/>
                    <a:pt x="0" y="0"/>
                    <a:pt x="0" y="0"/>
                  </a:cubicBezTo>
                  <a:cubicBezTo>
                    <a:pt x="0" y="0"/>
                    <a:pt x="0" y="0"/>
                    <a:pt x="1" y="0"/>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54" name="Freeform 107">
              <a:extLst>
                <a:ext uri="{FF2B5EF4-FFF2-40B4-BE49-F238E27FC236}">
                  <a16:creationId xmlns:a16="http://schemas.microsoft.com/office/drawing/2014/main" id="{1F3C1A28-1DFF-480E-B22C-AF35C402A939}"/>
                </a:ext>
              </a:extLst>
            </p:cNvPr>
            <p:cNvSpPr>
              <a:spLocks/>
            </p:cNvSpPr>
            <p:nvPr userDrawn="1"/>
          </p:nvSpPr>
          <p:spPr bwMode="auto">
            <a:xfrm>
              <a:off x="370" y="262"/>
              <a:ext cx="2" cy="4"/>
            </a:xfrm>
            <a:custGeom>
              <a:avLst/>
              <a:gdLst>
                <a:gd name="T0" fmla="*/ 0 w 1"/>
                <a:gd name="T1" fmla="*/ 0 h 2"/>
                <a:gd name="T2" fmla="*/ 0 w 1"/>
                <a:gd name="T3" fmla="*/ 1 h 2"/>
                <a:gd name="T4" fmla="*/ 1 w 1"/>
                <a:gd name="T5" fmla="*/ 2 h 2"/>
                <a:gd name="T6" fmla="*/ 1 w 1"/>
                <a:gd name="T7" fmla="*/ 1 h 2"/>
                <a:gd name="T8" fmla="*/ 1 w 1"/>
                <a:gd name="T9" fmla="*/ 0 h 2"/>
                <a:gd name="T10" fmla="*/ 1 w 1"/>
                <a:gd name="T11" fmla="*/ 0 h 2"/>
                <a:gd name="T12" fmla="*/ 1 w 1"/>
                <a:gd name="T13" fmla="*/ 0 h 2"/>
                <a:gd name="T14" fmla="*/ 0 w 1"/>
                <a:gd name="T15" fmla="*/ 0 h 2"/>
                <a:gd name="T16" fmla="*/ 0 w 1"/>
                <a:gd name="T17" fmla="*/ 0 h 2"/>
                <a:gd name="T18" fmla="*/ 0 w 1"/>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2">
                  <a:moveTo>
                    <a:pt x="0" y="0"/>
                  </a:moveTo>
                  <a:cubicBezTo>
                    <a:pt x="0" y="1"/>
                    <a:pt x="0" y="1"/>
                    <a:pt x="0" y="1"/>
                  </a:cubicBezTo>
                  <a:cubicBezTo>
                    <a:pt x="0" y="1"/>
                    <a:pt x="0" y="2"/>
                    <a:pt x="1" y="2"/>
                  </a:cubicBezTo>
                  <a:cubicBezTo>
                    <a:pt x="1" y="2"/>
                    <a:pt x="1" y="1"/>
                    <a:pt x="1" y="1"/>
                  </a:cubicBezTo>
                  <a:cubicBezTo>
                    <a:pt x="1" y="0"/>
                    <a:pt x="1" y="0"/>
                    <a:pt x="1" y="0"/>
                  </a:cubicBezTo>
                  <a:cubicBezTo>
                    <a:pt x="1" y="0"/>
                    <a:pt x="1" y="0"/>
                    <a:pt x="1" y="0"/>
                  </a:cubicBezTo>
                  <a:cubicBezTo>
                    <a:pt x="1" y="0"/>
                    <a:pt x="1" y="0"/>
                    <a:pt x="1" y="0"/>
                  </a:cubicBezTo>
                  <a:cubicBezTo>
                    <a:pt x="0" y="0"/>
                    <a:pt x="0" y="0"/>
                    <a:pt x="0" y="0"/>
                  </a:cubicBezTo>
                  <a:cubicBezTo>
                    <a:pt x="0" y="0"/>
                    <a:pt x="0" y="0"/>
                    <a:pt x="0" y="0"/>
                  </a:cubicBezTo>
                  <a:cubicBezTo>
                    <a:pt x="0" y="0"/>
                    <a:pt x="0" y="0"/>
                    <a:pt x="0" y="0"/>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55" name="Freeform 108">
              <a:extLst>
                <a:ext uri="{FF2B5EF4-FFF2-40B4-BE49-F238E27FC236}">
                  <a16:creationId xmlns:a16="http://schemas.microsoft.com/office/drawing/2014/main" id="{9E88EE29-E4ED-44E1-903C-696D69192AE6}"/>
                </a:ext>
              </a:extLst>
            </p:cNvPr>
            <p:cNvSpPr>
              <a:spLocks/>
            </p:cNvSpPr>
            <p:nvPr userDrawn="1"/>
          </p:nvSpPr>
          <p:spPr bwMode="auto">
            <a:xfrm>
              <a:off x="288" y="190"/>
              <a:ext cx="52" cy="55"/>
            </a:xfrm>
            <a:custGeom>
              <a:avLst/>
              <a:gdLst>
                <a:gd name="T0" fmla="*/ 0 w 25"/>
                <a:gd name="T1" fmla="*/ 19 h 26"/>
                <a:gd name="T2" fmla="*/ 4 w 25"/>
                <a:gd name="T3" fmla="*/ 19 h 26"/>
                <a:gd name="T4" fmla="*/ 4 w 25"/>
                <a:gd name="T5" fmla="*/ 26 h 26"/>
                <a:gd name="T6" fmla="*/ 8 w 25"/>
                <a:gd name="T7" fmla="*/ 26 h 26"/>
                <a:gd name="T8" fmla="*/ 8 w 25"/>
                <a:gd name="T9" fmla="*/ 19 h 26"/>
                <a:gd name="T10" fmla="*/ 18 w 25"/>
                <a:gd name="T11" fmla="*/ 19 h 26"/>
                <a:gd name="T12" fmla="*/ 18 w 25"/>
                <a:gd name="T13" fmla="*/ 26 h 26"/>
                <a:gd name="T14" fmla="*/ 22 w 25"/>
                <a:gd name="T15" fmla="*/ 26 h 26"/>
                <a:gd name="T16" fmla="*/ 22 w 25"/>
                <a:gd name="T17" fmla="*/ 19 h 26"/>
                <a:gd name="T18" fmla="*/ 25 w 25"/>
                <a:gd name="T19" fmla="*/ 19 h 26"/>
                <a:gd name="T20" fmla="*/ 25 w 25"/>
                <a:gd name="T21" fmla="*/ 1 h 26"/>
                <a:gd name="T22" fmla="*/ 21 w 25"/>
                <a:gd name="T23" fmla="*/ 1 h 26"/>
                <a:gd name="T24" fmla="*/ 21 w 25"/>
                <a:gd name="T25" fmla="*/ 1 h 26"/>
                <a:gd name="T26" fmla="*/ 19 w 25"/>
                <a:gd name="T27" fmla="*/ 0 h 26"/>
                <a:gd name="T28" fmla="*/ 17 w 25"/>
                <a:gd name="T29" fmla="*/ 1 h 26"/>
                <a:gd name="T30" fmla="*/ 15 w 25"/>
                <a:gd name="T31" fmla="*/ 1 h 26"/>
                <a:gd name="T32" fmla="*/ 13 w 25"/>
                <a:gd name="T33" fmla="*/ 0 h 26"/>
                <a:gd name="T34" fmla="*/ 11 w 25"/>
                <a:gd name="T35" fmla="*/ 1 h 26"/>
                <a:gd name="T36" fmla="*/ 8 w 25"/>
                <a:gd name="T37" fmla="*/ 1 h 26"/>
                <a:gd name="T38" fmla="*/ 6 w 25"/>
                <a:gd name="T39" fmla="*/ 0 h 26"/>
                <a:gd name="T40" fmla="*/ 4 w 25"/>
                <a:gd name="T41" fmla="*/ 1 h 26"/>
                <a:gd name="T42" fmla="*/ 0 w 25"/>
                <a:gd name="T43" fmla="*/ 1 h 26"/>
                <a:gd name="T44" fmla="*/ 0 w 25"/>
                <a:gd name="T45" fmla="*/ 19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 h="26">
                  <a:moveTo>
                    <a:pt x="0" y="19"/>
                  </a:moveTo>
                  <a:cubicBezTo>
                    <a:pt x="4" y="19"/>
                    <a:pt x="4" y="19"/>
                    <a:pt x="4" y="19"/>
                  </a:cubicBezTo>
                  <a:cubicBezTo>
                    <a:pt x="4" y="26"/>
                    <a:pt x="4" y="26"/>
                    <a:pt x="4" y="26"/>
                  </a:cubicBezTo>
                  <a:cubicBezTo>
                    <a:pt x="8" y="26"/>
                    <a:pt x="8" y="26"/>
                    <a:pt x="8" y="26"/>
                  </a:cubicBezTo>
                  <a:cubicBezTo>
                    <a:pt x="8" y="19"/>
                    <a:pt x="8" y="19"/>
                    <a:pt x="8" y="19"/>
                  </a:cubicBezTo>
                  <a:cubicBezTo>
                    <a:pt x="18" y="19"/>
                    <a:pt x="18" y="19"/>
                    <a:pt x="18" y="19"/>
                  </a:cubicBezTo>
                  <a:cubicBezTo>
                    <a:pt x="18" y="26"/>
                    <a:pt x="18" y="26"/>
                    <a:pt x="18" y="26"/>
                  </a:cubicBezTo>
                  <a:cubicBezTo>
                    <a:pt x="22" y="26"/>
                    <a:pt x="22" y="26"/>
                    <a:pt x="22" y="26"/>
                  </a:cubicBezTo>
                  <a:cubicBezTo>
                    <a:pt x="22" y="19"/>
                    <a:pt x="22" y="19"/>
                    <a:pt x="22" y="19"/>
                  </a:cubicBezTo>
                  <a:cubicBezTo>
                    <a:pt x="25" y="19"/>
                    <a:pt x="25" y="19"/>
                    <a:pt x="25" y="19"/>
                  </a:cubicBezTo>
                  <a:cubicBezTo>
                    <a:pt x="25" y="1"/>
                    <a:pt x="25" y="1"/>
                    <a:pt x="25" y="1"/>
                  </a:cubicBezTo>
                  <a:cubicBezTo>
                    <a:pt x="21" y="1"/>
                    <a:pt x="21" y="1"/>
                    <a:pt x="21" y="1"/>
                  </a:cubicBezTo>
                  <a:cubicBezTo>
                    <a:pt x="21" y="1"/>
                    <a:pt x="21" y="1"/>
                    <a:pt x="21" y="1"/>
                  </a:cubicBezTo>
                  <a:cubicBezTo>
                    <a:pt x="21" y="0"/>
                    <a:pt x="20" y="0"/>
                    <a:pt x="19" y="0"/>
                  </a:cubicBezTo>
                  <a:cubicBezTo>
                    <a:pt x="18" y="0"/>
                    <a:pt x="18" y="0"/>
                    <a:pt x="17" y="1"/>
                  </a:cubicBezTo>
                  <a:cubicBezTo>
                    <a:pt x="15" y="1"/>
                    <a:pt x="15" y="1"/>
                    <a:pt x="15" y="1"/>
                  </a:cubicBezTo>
                  <a:cubicBezTo>
                    <a:pt x="14" y="1"/>
                    <a:pt x="14" y="0"/>
                    <a:pt x="13" y="0"/>
                  </a:cubicBezTo>
                  <a:cubicBezTo>
                    <a:pt x="12" y="0"/>
                    <a:pt x="11" y="0"/>
                    <a:pt x="11" y="1"/>
                  </a:cubicBezTo>
                  <a:cubicBezTo>
                    <a:pt x="8" y="1"/>
                    <a:pt x="8" y="1"/>
                    <a:pt x="8" y="1"/>
                  </a:cubicBezTo>
                  <a:cubicBezTo>
                    <a:pt x="7" y="0"/>
                    <a:pt x="7" y="0"/>
                    <a:pt x="6" y="0"/>
                  </a:cubicBezTo>
                  <a:cubicBezTo>
                    <a:pt x="5" y="0"/>
                    <a:pt x="4" y="0"/>
                    <a:pt x="4" y="1"/>
                  </a:cubicBezTo>
                  <a:cubicBezTo>
                    <a:pt x="0" y="1"/>
                    <a:pt x="0" y="1"/>
                    <a:pt x="0" y="1"/>
                  </a:cubicBezTo>
                  <a:lnTo>
                    <a:pt x="0" y="19"/>
                  </a:lnTo>
                  <a:close/>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56" name="Rectangle 109">
              <a:extLst>
                <a:ext uri="{FF2B5EF4-FFF2-40B4-BE49-F238E27FC236}">
                  <a16:creationId xmlns:a16="http://schemas.microsoft.com/office/drawing/2014/main" id="{A836009D-1082-472F-820B-E6BF7D077B9E}"/>
                </a:ext>
              </a:extLst>
            </p:cNvPr>
            <p:cNvSpPr>
              <a:spLocks noChangeArrowheads="1"/>
            </p:cNvSpPr>
            <p:nvPr userDrawn="1"/>
          </p:nvSpPr>
          <p:spPr bwMode="auto">
            <a:xfrm>
              <a:off x="292" y="196"/>
              <a:ext cx="46" cy="32"/>
            </a:xfrm>
            <a:prstGeom prst="rect">
              <a:avLst/>
            </a:prstGeom>
            <a:solidFill>
              <a:srgbClr val="E633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57" name="Oval 110">
              <a:extLst>
                <a:ext uri="{FF2B5EF4-FFF2-40B4-BE49-F238E27FC236}">
                  <a16:creationId xmlns:a16="http://schemas.microsoft.com/office/drawing/2014/main" id="{4A1B2958-28CD-4AEB-B398-35EB3D120899}"/>
                </a:ext>
              </a:extLst>
            </p:cNvPr>
            <p:cNvSpPr>
              <a:spLocks noChangeArrowheads="1"/>
            </p:cNvSpPr>
            <p:nvPr userDrawn="1"/>
          </p:nvSpPr>
          <p:spPr bwMode="auto">
            <a:xfrm>
              <a:off x="295" y="203"/>
              <a:ext cx="4" cy="4"/>
            </a:xfrm>
            <a:prstGeom prst="ellipse">
              <a:avLst/>
            </a:pr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58" name="Freeform 111">
              <a:extLst>
                <a:ext uri="{FF2B5EF4-FFF2-40B4-BE49-F238E27FC236}">
                  <a16:creationId xmlns:a16="http://schemas.microsoft.com/office/drawing/2014/main" id="{F3778C47-F84A-4C2F-9620-0D026E557C47}"/>
                </a:ext>
              </a:extLst>
            </p:cNvPr>
            <p:cNvSpPr>
              <a:spLocks noEditPoints="1"/>
            </p:cNvSpPr>
            <p:nvPr userDrawn="1"/>
          </p:nvSpPr>
          <p:spPr bwMode="auto">
            <a:xfrm>
              <a:off x="295" y="203"/>
              <a:ext cx="4" cy="4"/>
            </a:xfrm>
            <a:custGeom>
              <a:avLst/>
              <a:gdLst>
                <a:gd name="T0" fmla="*/ 1 w 2"/>
                <a:gd name="T1" fmla="*/ 0 h 2"/>
                <a:gd name="T2" fmla="*/ 0 w 2"/>
                <a:gd name="T3" fmla="*/ 1 h 2"/>
                <a:gd name="T4" fmla="*/ 1 w 2"/>
                <a:gd name="T5" fmla="*/ 2 h 2"/>
                <a:gd name="T6" fmla="*/ 2 w 2"/>
                <a:gd name="T7" fmla="*/ 1 h 2"/>
                <a:gd name="T8" fmla="*/ 1 w 2"/>
                <a:gd name="T9" fmla="*/ 0 h 2"/>
                <a:gd name="T10" fmla="*/ 1 w 2"/>
                <a:gd name="T11" fmla="*/ 2 h 2"/>
                <a:gd name="T12" fmla="*/ 0 w 2"/>
                <a:gd name="T13" fmla="*/ 1 h 2"/>
                <a:gd name="T14" fmla="*/ 1 w 2"/>
                <a:gd name="T15" fmla="*/ 0 h 2"/>
                <a:gd name="T16" fmla="*/ 2 w 2"/>
                <a:gd name="T17" fmla="*/ 1 h 2"/>
                <a:gd name="T18" fmla="*/ 1 w 2"/>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1" y="0"/>
                  </a:moveTo>
                  <a:cubicBezTo>
                    <a:pt x="1" y="0"/>
                    <a:pt x="0" y="1"/>
                    <a:pt x="0" y="1"/>
                  </a:cubicBezTo>
                  <a:cubicBezTo>
                    <a:pt x="0" y="2"/>
                    <a:pt x="1" y="2"/>
                    <a:pt x="1" y="2"/>
                  </a:cubicBezTo>
                  <a:cubicBezTo>
                    <a:pt x="2" y="2"/>
                    <a:pt x="2" y="2"/>
                    <a:pt x="2" y="1"/>
                  </a:cubicBezTo>
                  <a:cubicBezTo>
                    <a:pt x="2" y="1"/>
                    <a:pt x="2" y="0"/>
                    <a:pt x="1" y="0"/>
                  </a:cubicBezTo>
                  <a:moveTo>
                    <a:pt x="1" y="2"/>
                  </a:moveTo>
                  <a:cubicBezTo>
                    <a:pt x="0" y="2"/>
                    <a:pt x="0" y="2"/>
                    <a:pt x="0" y="1"/>
                  </a:cubicBezTo>
                  <a:cubicBezTo>
                    <a:pt x="0" y="1"/>
                    <a:pt x="0" y="0"/>
                    <a:pt x="1" y="0"/>
                  </a:cubicBezTo>
                  <a:cubicBezTo>
                    <a:pt x="2" y="0"/>
                    <a:pt x="2" y="1"/>
                    <a:pt x="2" y="1"/>
                  </a:cubicBezTo>
                  <a:cubicBezTo>
                    <a:pt x="2" y="2"/>
                    <a:pt x="2" y="2"/>
                    <a:pt x="1" y="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59" name="Oval 112">
              <a:extLst>
                <a:ext uri="{FF2B5EF4-FFF2-40B4-BE49-F238E27FC236}">
                  <a16:creationId xmlns:a16="http://schemas.microsoft.com/office/drawing/2014/main" id="{DDAC0673-5F1B-4EC9-96D3-BC86983B4E16}"/>
                </a:ext>
              </a:extLst>
            </p:cNvPr>
            <p:cNvSpPr>
              <a:spLocks noChangeArrowheads="1"/>
            </p:cNvSpPr>
            <p:nvPr userDrawn="1"/>
          </p:nvSpPr>
          <p:spPr bwMode="auto">
            <a:xfrm>
              <a:off x="330" y="203"/>
              <a:ext cx="4" cy="4"/>
            </a:xfrm>
            <a:prstGeom prst="ellipse">
              <a:avLst/>
            </a:pr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60" name="Freeform 113">
              <a:extLst>
                <a:ext uri="{FF2B5EF4-FFF2-40B4-BE49-F238E27FC236}">
                  <a16:creationId xmlns:a16="http://schemas.microsoft.com/office/drawing/2014/main" id="{5F7BA2DB-FCE7-4BA8-86B7-DEE0615021AE}"/>
                </a:ext>
              </a:extLst>
            </p:cNvPr>
            <p:cNvSpPr>
              <a:spLocks noEditPoints="1"/>
            </p:cNvSpPr>
            <p:nvPr userDrawn="1"/>
          </p:nvSpPr>
          <p:spPr bwMode="auto">
            <a:xfrm>
              <a:off x="330" y="203"/>
              <a:ext cx="4" cy="4"/>
            </a:xfrm>
            <a:custGeom>
              <a:avLst/>
              <a:gdLst>
                <a:gd name="T0" fmla="*/ 1 w 2"/>
                <a:gd name="T1" fmla="*/ 0 h 2"/>
                <a:gd name="T2" fmla="*/ 0 w 2"/>
                <a:gd name="T3" fmla="*/ 1 h 2"/>
                <a:gd name="T4" fmla="*/ 1 w 2"/>
                <a:gd name="T5" fmla="*/ 2 h 2"/>
                <a:gd name="T6" fmla="*/ 2 w 2"/>
                <a:gd name="T7" fmla="*/ 1 h 2"/>
                <a:gd name="T8" fmla="*/ 1 w 2"/>
                <a:gd name="T9" fmla="*/ 0 h 2"/>
                <a:gd name="T10" fmla="*/ 1 w 2"/>
                <a:gd name="T11" fmla="*/ 2 h 2"/>
                <a:gd name="T12" fmla="*/ 0 w 2"/>
                <a:gd name="T13" fmla="*/ 1 h 2"/>
                <a:gd name="T14" fmla="*/ 1 w 2"/>
                <a:gd name="T15" fmla="*/ 0 h 2"/>
                <a:gd name="T16" fmla="*/ 2 w 2"/>
                <a:gd name="T17" fmla="*/ 1 h 2"/>
                <a:gd name="T18" fmla="*/ 1 w 2"/>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1" y="0"/>
                  </a:moveTo>
                  <a:cubicBezTo>
                    <a:pt x="1" y="0"/>
                    <a:pt x="0" y="1"/>
                    <a:pt x="0" y="1"/>
                  </a:cubicBezTo>
                  <a:cubicBezTo>
                    <a:pt x="0" y="2"/>
                    <a:pt x="1" y="2"/>
                    <a:pt x="1" y="2"/>
                  </a:cubicBezTo>
                  <a:cubicBezTo>
                    <a:pt x="2" y="2"/>
                    <a:pt x="2" y="2"/>
                    <a:pt x="2" y="1"/>
                  </a:cubicBezTo>
                  <a:cubicBezTo>
                    <a:pt x="2" y="1"/>
                    <a:pt x="2" y="0"/>
                    <a:pt x="1" y="0"/>
                  </a:cubicBezTo>
                  <a:moveTo>
                    <a:pt x="1" y="2"/>
                  </a:moveTo>
                  <a:cubicBezTo>
                    <a:pt x="1" y="2"/>
                    <a:pt x="0" y="2"/>
                    <a:pt x="0" y="1"/>
                  </a:cubicBezTo>
                  <a:cubicBezTo>
                    <a:pt x="0" y="1"/>
                    <a:pt x="1" y="0"/>
                    <a:pt x="1" y="0"/>
                  </a:cubicBezTo>
                  <a:cubicBezTo>
                    <a:pt x="2" y="0"/>
                    <a:pt x="2" y="1"/>
                    <a:pt x="2" y="1"/>
                  </a:cubicBezTo>
                  <a:cubicBezTo>
                    <a:pt x="2" y="2"/>
                    <a:pt x="2" y="2"/>
                    <a:pt x="1" y="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61" name="Oval 114">
              <a:extLst>
                <a:ext uri="{FF2B5EF4-FFF2-40B4-BE49-F238E27FC236}">
                  <a16:creationId xmlns:a16="http://schemas.microsoft.com/office/drawing/2014/main" id="{0166AC87-06D7-4A1A-80D3-AAD55B4F1488}"/>
                </a:ext>
              </a:extLst>
            </p:cNvPr>
            <p:cNvSpPr>
              <a:spLocks noChangeArrowheads="1"/>
            </p:cNvSpPr>
            <p:nvPr userDrawn="1"/>
          </p:nvSpPr>
          <p:spPr bwMode="auto">
            <a:xfrm>
              <a:off x="295" y="220"/>
              <a:ext cx="4" cy="4"/>
            </a:xfrm>
            <a:prstGeom prst="ellipse">
              <a:avLst/>
            </a:pr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62" name="Freeform 115">
              <a:extLst>
                <a:ext uri="{FF2B5EF4-FFF2-40B4-BE49-F238E27FC236}">
                  <a16:creationId xmlns:a16="http://schemas.microsoft.com/office/drawing/2014/main" id="{DCCDC511-1EC0-4F34-8036-9B4BAF6447A0}"/>
                </a:ext>
              </a:extLst>
            </p:cNvPr>
            <p:cNvSpPr>
              <a:spLocks noEditPoints="1"/>
            </p:cNvSpPr>
            <p:nvPr userDrawn="1"/>
          </p:nvSpPr>
          <p:spPr bwMode="auto">
            <a:xfrm>
              <a:off x="295" y="220"/>
              <a:ext cx="4" cy="4"/>
            </a:xfrm>
            <a:custGeom>
              <a:avLst/>
              <a:gdLst>
                <a:gd name="T0" fmla="*/ 1 w 2"/>
                <a:gd name="T1" fmla="*/ 0 h 2"/>
                <a:gd name="T2" fmla="*/ 0 w 2"/>
                <a:gd name="T3" fmla="*/ 1 h 2"/>
                <a:gd name="T4" fmla="*/ 1 w 2"/>
                <a:gd name="T5" fmla="*/ 2 h 2"/>
                <a:gd name="T6" fmla="*/ 2 w 2"/>
                <a:gd name="T7" fmla="*/ 1 h 2"/>
                <a:gd name="T8" fmla="*/ 1 w 2"/>
                <a:gd name="T9" fmla="*/ 0 h 2"/>
                <a:gd name="T10" fmla="*/ 1 w 2"/>
                <a:gd name="T11" fmla="*/ 2 h 2"/>
                <a:gd name="T12" fmla="*/ 0 w 2"/>
                <a:gd name="T13" fmla="*/ 1 h 2"/>
                <a:gd name="T14" fmla="*/ 1 w 2"/>
                <a:gd name="T15" fmla="*/ 0 h 2"/>
                <a:gd name="T16" fmla="*/ 2 w 2"/>
                <a:gd name="T17" fmla="*/ 1 h 2"/>
                <a:gd name="T18" fmla="*/ 1 w 2"/>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1" y="0"/>
                  </a:moveTo>
                  <a:cubicBezTo>
                    <a:pt x="1" y="0"/>
                    <a:pt x="0" y="1"/>
                    <a:pt x="0" y="1"/>
                  </a:cubicBezTo>
                  <a:cubicBezTo>
                    <a:pt x="0" y="2"/>
                    <a:pt x="1" y="2"/>
                    <a:pt x="1" y="2"/>
                  </a:cubicBezTo>
                  <a:cubicBezTo>
                    <a:pt x="2" y="2"/>
                    <a:pt x="2" y="2"/>
                    <a:pt x="2" y="1"/>
                  </a:cubicBezTo>
                  <a:cubicBezTo>
                    <a:pt x="2" y="1"/>
                    <a:pt x="2" y="0"/>
                    <a:pt x="1" y="0"/>
                  </a:cubicBezTo>
                  <a:moveTo>
                    <a:pt x="1" y="2"/>
                  </a:moveTo>
                  <a:cubicBezTo>
                    <a:pt x="0" y="2"/>
                    <a:pt x="0" y="2"/>
                    <a:pt x="0" y="1"/>
                  </a:cubicBezTo>
                  <a:cubicBezTo>
                    <a:pt x="0" y="1"/>
                    <a:pt x="0" y="0"/>
                    <a:pt x="1" y="0"/>
                  </a:cubicBezTo>
                  <a:cubicBezTo>
                    <a:pt x="2" y="0"/>
                    <a:pt x="2" y="1"/>
                    <a:pt x="2" y="1"/>
                  </a:cubicBezTo>
                  <a:cubicBezTo>
                    <a:pt x="2" y="2"/>
                    <a:pt x="2" y="2"/>
                    <a:pt x="1" y="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63" name="Oval 116">
              <a:extLst>
                <a:ext uri="{FF2B5EF4-FFF2-40B4-BE49-F238E27FC236}">
                  <a16:creationId xmlns:a16="http://schemas.microsoft.com/office/drawing/2014/main" id="{55475D31-2846-4005-8915-044094A19212}"/>
                </a:ext>
              </a:extLst>
            </p:cNvPr>
            <p:cNvSpPr>
              <a:spLocks noChangeArrowheads="1"/>
            </p:cNvSpPr>
            <p:nvPr userDrawn="1"/>
          </p:nvSpPr>
          <p:spPr bwMode="auto">
            <a:xfrm>
              <a:off x="330" y="220"/>
              <a:ext cx="4" cy="4"/>
            </a:xfrm>
            <a:prstGeom prst="ellipse">
              <a:avLst/>
            </a:pr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64" name="Freeform 117">
              <a:extLst>
                <a:ext uri="{FF2B5EF4-FFF2-40B4-BE49-F238E27FC236}">
                  <a16:creationId xmlns:a16="http://schemas.microsoft.com/office/drawing/2014/main" id="{4624032B-B92B-4E2E-BBB5-3D4F8754A4F8}"/>
                </a:ext>
              </a:extLst>
            </p:cNvPr>
            <p:cNvSpPr>
              <a:spLocks noEditPoints="1"/>
            </p:cNvSpPr>
            <p:nvPr userDrawn="1"/>
          </p:nvSpPr>
          <p:spPr bwMode="auto">
            <a:xfrm>
              <a:off x="330" y="220"/>
              <a:ext cx="4" cy="4"/>
            </a:xfrm>
            <a:custGeom>
              <a:avLst/>
              <a:gdLst>
                <a:gd name="T0" fmla="*/ 1 w 2"/>
                <a:gd name="T1" fmla="*/ 0 h 2"/>
                <a:gd name="T2" fmla="*/ 0 w 2"/>
                <a:gd name="T3" fmla="*/ 1 h 2"/>
                <a:gd name="T4" fmla="*/ 1 w 2"/>
                <a:gd name="T5" fmla="*/ 2 h 2"/>
                <a:gd name="T6" fmla="*/ 2 w 2"/>
                <a:gd name="T7" fmla="*/ 1 h 2"/>
                <a:gd name="T8" fmla="*/ 1 w 2"/>
                <a:gd name="T9" fmla="*/ 0 h 2"/>
                <a:gd name="T10" fmla="*/ 1 w 2"/>
                <a:gd name="T11" fmla="*/ 2 h 2"/>
                <a:gd name="T12" fmla="*/ 0 w 2"/>
                <a:gd name="T13" fmla="*/ 1 h 2"/>
                <a:gd name="T14" fmla="*/ 1 w 2"/>
                <a:gd name="T15" fmla="*/ 0 h 2"/>
                <a:gd name="T16" fmla="*/ 2 w 2"/>
                <a:gd name="T17" fmla="*/ 1 h 2"/>
                <a:gd name="T18" fmla="*/ 1 w 2"/>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1" y="0"/>
                  </a:moveTo>
                  <a:cubicBezTo>
                    <a:pt x="1" y="0"/>
                    <a:pt x="0" y="1"/>
                    <a:pt x="0" y="1"/>
                  </a:cubicBezTo>
                  <a:cubicBezTo>
                    <a:pt x="0" y="2"/>
                    <a:pt x="1" y="2"/>
                    <a:pt x="1" y="2"/>
                  </a:cubicBezTo>
                  <a:cubicBezTo>
                    <a:pt x="2" y="2"/>
                    <a:pt x="2" y="2"/>
                    <a:pt x="2" y="1"/>
                  </a:cubicBezTo>
                  <a:cubicBezTo>
                    <a:pt x="2" y="1"/>
                    <a:pt x="2" y="0"/>
                    <a:pt x="1" y="0"/>
                  </a:cubicBezTo>
                  <a:moveTo>
                    <a:pt x="1" y="2"/>
                  </a:moveTo>
                  <a:cubicBezTo>
                    <a:pt x="1" y="2"/>
                    <a:pt x="0" y="2"/>
                    <a:pt x="0" y="1"/>
                  </a:cubicBezTo>
                  <a:cubicBezTo>
                    <a:pt x="0" y="1"/>
                    <a:pt x="1" y="0"/>
                    <a:pt x="1" y="0"/>
                  </a:cubicBezTo>
                  <a:cubicBezTo>
                    <a:pt x="2" y="0"/>
                    <a:pt x="2" y="1"/>
                    <a:pt x="2" y="1"/>
                  </a:cubicBezTo>
                  <a:cubicBezTo>
                    <a:pt x="2" y="2"/>
                    <a:pt x="2" y="2"/>
                    <a:pt x="1" y="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65" name="Freeform 118">
              <a:extLst>
                <a:ext uri="{FF2B5EF4-FFF2-40B4-BE49-F238E27FC236}">
                  <a16:creationId xmlns:a16="http://schemas.microsoft.com/office/drawing/2014/main" id="{730CDC33-9EE1-47B2-83E4-B40AC6AD85F4}"/>
                </a:ext>
              </a:extLst>
            </p:cNvPr>
            <p:cNvSpPr>
              <a:spLocks/>
            </p:cNvSpPr>
            <p:nvPr userDrawn="1"/>
          </p:nvSpPr>
          <p:spPr bwMode="auto">
            <a:xfrm>
              <a:off x="303" y="209"/>
              <a:ext cx="23" cy="11"/>
            </a:xfrm>
            <a:custGeom>
              <a:avLst/>
              <a:gdLst>
                <a:gd name="T0" fmla="*/ 0 w 11"/>
                <a:gd name="T1" fmla="*/ 2 h 5"/>
                <a:gd name="T2" fmla="*/ 6 w 11"/>
                <a:gd name="T3" fmla="*/ 5 h 5"/>
                <a:gd name="T4" fmla="*/ 11 w 11"/>
                <a:gd name="T5" fmla="*/ 2 h 5"/>
                <a:gd name="T6" fmla="*/ 6 w 11"/>
                <a:gd name="T7" fmla="*/ 0 h 5"/>
                <a:gd name="T8" fmla="*/ 0 w 11"/>
                <a:gd name="T9" fmla="*/ 2 h 5"/>
              </a:gdLst>
              <a:ahLst/>
              <a:cxnLst>
                <a:cxn ang="0">
                  <a:pos x="T0" y="T1"/>
                </a:cxn>
                <a:cxn ang="0">
                  <a:pos x="T2" y="T3"/>
                </a:cxn>
                <a:cxn ang="0">
                  <a:pos x="T4" y="T5"/>
                </a:cxn>
                <a:cxn ang="0">
                  <a:pos x="T6" y="T7"/>
                </a:cxn>
                <a:cxn ang="0">
                  <a:pos x="T8" y="T9"/>
                </a:cxn>
              </a:cxnLst>
              <a:rect l="0" t="0" r="r" b="b"/>
              <a:pathLst>
                <a:path w="11" h="5">
                  <a:moveTo>
                    <a:pt x="0" y="2"/>
                  </a:moveTo>
                  <a:cubicBezTo>
                    <a:pt x="2" y="4"/>
                    <a:pt x="4" y="5"/>
                    <a:pt x="6" y="5"/>
                  </a:cubicBezTo>
                  <a:cubicBezTo>
                    <a:pt x="8" y="5"/>
                    <a:pt x="9" y="4"/>
                    <a:pt x="11" y="2"/>
                  </a:cubicBezTo>
                  <a:cubicBezTo>
                    <a:pt x="9" y="0"/>
                    <a:pt x="8" y="0"/>
                    <a:pt x="6" y="0"/>
                  </a:cubicBezTo>
                  <a:cubicBezTo>
                    <a:pt x="4" y="0"/>
                    <a:pt x="2" y="1"/>
                    <a:pt x="0" y="2"/>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66" name="Freeform 119">
              <a:extLst>
                <a:ext uri="{FF2B5EF4-FFF2-40B4-BE49-F238E27FC236}">
                  <a16:creationId xmlns:a16="http://schemas.microsoft.com/office/drawing/2014/main" id="{06F01BED-6550-42F6-B513-7A398A11BE20}"/>
                </a:ext>
              </a:extLst>
            </p:cNvPr>
            <p:cNvSpPr>
              <a:spLocks/>
            </p:cNvSpPr>
            <p:nvPr userDrawn="1"/>
          </p:nvSpPr>
          <p:spPr bwMode="auto">
            <a:xfrm>
              <a:off x="305" y="211"/>
              <a:ext cx="19" cy="7"/>
            </a:xfrm>
            <a:custGeom>
              <a:avLst/>
              <a:gdLst>
                <a:gd name="T0" fmla="*/ 0 w 9"/>
                <a:gd name="T1" fmla="*/ 1 h 3"/>
                <a:gd name="T2" fmla="*/ 5 w 9"/>
                <a:gd name="T3" fmla="*/ 0 h 3"/>
                <a:gd name="T4" fmla="*/ 9 w 9"/>
                <a:gd name="T5" fmla="*/ 1 h 3"/>
                <a:gd name="T6" fmla="*/ 5 w 9"/>
                <a:gd name="T7" fmla="*/ 3 h 3"/>
                <a:gd name="T8" fmla="*/ 0 w 9"/>
                <a:gd name="T9" fmla="*/ 1 h 3"/>
              </a:gdLst>
              <a:ahLst/>
              <a:cxnLst>
                <a:cxn ang="0">
                  <a:pos x="T0" y="T1"/>
                </a:cxn>
                <a:cxn ang="0">
                  <a:pos x="T2" y="T3"/>
                </a:cxn>
                <a:cxn ang="0">
                  <a:pos x="T4" y="T5"/>
                </a:cxn>
                <a:cxn ang="0">
                  <a:pos x="T6" y="T7"/>
                </a:cxn>
                <a:cxn ang="0">
                  <a:pos x="T8" y="T9"/>
                </a:cxn>
              </a:cxnLst>
              <a:rect l="0" t="0" r="r" b="b"/>
              <a:pathLst>
                <a:path w="9" h="3">
                  <a:moveTo>
                    <a:pt x="0" y="1"/>
                  </a:moveTo>
                  <a:cubicBezTo>
                    <a:pt x="2" y="0"/>
                    <a:pt x="3" y="0"/>
                    <a:pt x="5" y="0"/>
                  </a:cubicBezTo>
                  <a:cubicBezTo>
                    <a:pt x="6" y="0"/>
                    <a:pt x="7" y="0"/>
                    <a:pt x="9" y="1"/>
                  </a:cubicBezTo>
                  <a:cubicBezTo>
                    <a:pt x="7" y="2"/>
                    <a:pt x="6" y="3"/>
                    <a:pt x="5" y="3"/>
                  </a:cubicBezTo>
                  <a:cubicBezTo>
                    <a:pt x="3" y="3"/>
                    <a:pt x="2" y="2"/>
                    <a:pt x="0" y="1"/>
                  </a:cubicBezTo>
                </a:path>
              </a:pathLst>
            </a:custGeom>
            <a:solidFill>
              <a:srgbClr val="131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67" name="Freeform 120">
              <a:extLst>
                <a:ext uri="{FF2B5EF4-FFF2-40B4-BE49-F238E27FC236}">
                  <a16:creationId xmlns:a16="http://schemas.microsoft.com/office/drawing/2014/main" id="{0D44BFBB-5D77-41EB-A71E-2C8CC3DFBF78}"/>
                </a:ext>
              </a:extLst>
            </p:cNvPr>
            <p:cNvSpPr>
              <a:spLocks/>
            </p:cNvSpPr>
            <p:nvPr userDrawn="1"/>
          </p:nvSpPr>
          <p:spPr bwMode="auto">
            <a:xfrm>
              <a:off x="309" y="211"/>
              <a:ext cx="11" cy="4"/>
            </a:xfrm>
            <a:custGeom>
              <a:avLst/>
              <a:gdLst>
                <a:gd name="T0" fmla="*/ 0 w 5"/>
                <a:gd name="T1" fmla="*/ 1 h 2"/>
                <a:gd name="T2" fmla="*/ 3 w 5"/>
                <a:gd name="T3" fmla="*/ 2 h 2"/>
                <a:gd name="T4" fmla="*/ 5 w 5"/>
                <a:gd name="T5" fmla="*/ 1 h 2"/>
                <a:gd name="T6" fmla="*/ 3 w 5"/>
                <a:gd name="T7" fmla="*/ 0 h 2"/>
                <a:gd name="T8" fmla="*/ 0 w 5"/>
                <a:gd name="T9" fmla="*/ 1 h 2"/>
              </a:gdLst>
              <a:ahLst/>
              <a:cxnLst>
                <a:cxn ang="0">
                  <a:pos x="T0" y="T1"/>
                </a:cxn>
                <a:cxn ang="0">
                  <a:pos x="T2" y="T3"/>
                </a:cxn>
                <a:cxn ang="0">
                  <a:pos x="T4" y="T5"/>
                </a:cxn>
                <a:cxn ang="0">
                  <a:pos x="T6" y="T7"/>
                </a:cxn>
                <a:cxn ang="0">
                  <a:pos x="T8" y="T9"/>
                </a:cxn>
              </a:cxnLst>
              <a:rect l="0" t="0" r="r" b="b"/>
              <a:pathLst>
                <a:path w="5" h="2">
                  <a:moveTo>
                    <a:pt x="0" y="1"/>
                  </a:moveTo>
                  <a:cubicBezTo>
                    <a:pt x="1" y="1"/>
                    <a:pt x="2" y="2"/>
                    <a:pt x="3" y="2"/>
                  </a:cubicBezTo>
                  <a:cubicBezTo>
                    <a:pt x="3" y="2"/>
                    <a:pt x="4" y="1"/>
                    <a:pt x="5" y="1"/>
                  </a:cubicBezTo>
                  <a:cubicBezTo>
                    <a:pt x="4" y="0"/>
                    <a:pt x="3" y="0"/>
                    <a:pt x="3" y="0"/>
                  </a:cubicBezTo>
                  <a:cubicBezTo>
                    <a:pt x="2" y="0"/>
                    <a:pt x="1" y="0"/>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68" name="Rectangle 121">
              <a:extLst>
                <a:ext uri="{FF2B5EF4-FFF2-40B4-BE49-F238E27FC236}">
                  <a16:creationId xmlns:a16="http://schemas.microsoft.com/office/drawing/2014/main" id="{B9D55FF0-09C4-4610-BDFF-DC9E4C2FD954}"/>
                </a:ext>
              </a:extLst>
            </p:cNvPr>
            <p:cNvSpPr>
              <a:spLocks noChangeArrowheads="1"/>
            </p:cNvSpPr>
            <p:nvPr userDrawn="1"/>
          </p:nvSpPr>
          <p:spPr bwMode="auto">
            <a:xfrm>
              <a:off x="292" y="196"/>
              <a:ext cx="46" cy="2"/>
            </a:xfrm>
            <a:prstGeom prst="rect">
              <a:avLst/>
            </a:prstGeom>
            <a:solidFill>
              <a:srgbClr val="13110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69" name="Freeform 122">
              <a:extLst>
                <a:ext uri="{FF2B5EF4-FFF2-40B4-BE49-F238E27FC236}">
                  <a16:creationId xmlns:a16="http://schemas.microsoft.com/office/drawing/2014/main" id="{4399BCDD-82D5-43BC-9AE0-271B65881A63}"/>
                </a:ext>
              </a:extLst>
            </p:cNvPr>
            <p:cNvSpPr>
              <a:spLocks noEditPoints="1"/>
            </p:cNvSpPr>
            <p:nvPr userDrawn="1"/>
          </p:nvSpPr>
          <p:spPr bwMode="auto">
            <a:xfrm>
              <a:off x="292" y="196"/>
              <a:ext cx="46" cy="2"/>
            </a:xfrm>
            <a:custGeom>
              <a:avLst/>
              <a:gdLst>
                <a:gd name="T0" fmla="*/ 0 w 46"/>
                <a:gd name="T1" fmla="*/ 2 h 2"/>
                <a:gd name="T2" fmla="*/ 46 w 46"/>
                <a:gd name="T3" fmla="*/ 2 h 2"/>
                <a:gd name="T4" fmla="*/ 46 w 46"/>
                <a:gd name="T5" fmla="*/ 2 h 2"/>
                <a:gd name="T6" fmla="*/ 0 w 46"/>
                <a:gd name="T7" fmla="*/ 2 h 2"/>
                <a:gd name="T8" fmla="*/ 0 w 46"/>
                <a:gd name="T9" fmla="*/ 2 h 2"/>
                <a:gd name="T10" fmla="*/ 0 w 46"/>
                <a:gd name="T11" fmla="*/ 2 h 2"/>
                <a:gd name="T12" fmla="*/ 46 w 46"/>
                <a:gd name="T13" fmla="*/ 2 h 2"/>
                <a:gd name="T14" fmla="*/ 46 w 46"/>
                <a:gd name="T15" fmla="*/ 0 h 2"/>
                <a:gd name="T16" fmla="*/ 0 w 46"/>
                <a:gd name="T17" fmla="*/ 0 h 2"/>
                <a:gd name="T18" fmla="*/ 0 w 46"/>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2">
                  <a:moveTo>
                    <a:pt x="0" y="2"/>
                  </a:moveTo>
                  <a:lnTo>
                    <a:pt x="46" y="2"/>
                  </a:lnTo>
                  <a:lnTo>
                    <a:pt x="46" y="2"/>
                  </a:lnTo>
                  <a:lnTo>
                    <a:pt x="0" y="2"/>
                  </a:lnTo>
                  <a:lnTo>
                    <a:pt x="0" y="2"/>
                  </a:lnTo>
                  <a:close/>
                  <a:moveTo>
                    <a:pt x="0" y="2"/>
                  </a:moveTo>
                  <a:lnTo>
                    <a:pt x="46" y="2"/>
                  </a:lnTo>
                  <a:lnTo>
                    <a:pt x="46" y="0"/>
                  </a:lnTo>
                  <a:lnTo>
                    <a:pt x="0" y="0"/>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70" name="Freeform 123">
              <a:extLst>
                <a:ext uri="{FF2B5EF4-FFF2-40B4-BE49-F238E27FC236}">
                  <a16:creationId xmlns:a16="http://schemas.microsoft.com/office/drawing/2014/main" id="{D950CF46-8CBD-4F4C-B074-96C9A14D1C60}"/>
                </a:ext>
              </a:extLst>
            </p:cNvPr>
            <p:cNvSpPr>
              <a:spLocks/>
            </p:cNvSpPr>
            <p:nvPr userDrawn="1"/>
          </p:nvSpPr>
          <p:spPr bwMode="auto">
            <a:xfrm>
              <a:off x="299" y="192"/>
              <a:ext cx="4" cy="11"/>
            </a:xfrm>
            <a:custGeom>
              <a:avLst/>
              <a:gdLst>
                <a:gd name="T0" fmla="*/ 0 w 2"/>
                <a:gd name="T1" fmla="*/ 2 h 5"/>
                <a:gd name="T2" fmla="*/ 0 w 2"/>
                <a:gd name="T3" fmla="*/ 3 h 5"/>
                <a:gd name="T4" fmla="*/ 0 w 2"/>
                <a:gd name="T5" fmla="*/ 4 h 5"/>
                <a:gd name="T6" fmla="*/ 1 w 2"/>
                <a:gd name="T7" fmla="*/ 5 h 5"/>
                <a:gd name="T8" fmla="*/ 2 w 2"/>
                <a:gd name="T9" fmla="*/ 4 h 5"/>
                <a:gd name="T10" fmla="*/ 2 w 2"/>
                <a:gd name="T11" fmla="*/ 3 h 5"/>
                <a:gd name="T12" fmla="*/ 2 w 2"/>
                <a:gd name="T13" fmla="*/ 2 h 5"/>
                <a:gd name="T14" fmla="*/ 1 w 2"/>
                <a:gd name="T15" fmla="*/ 0 h 5"/>
                <a:gd name="T16" fmla="*/ 1 w 2"/>
                <a:gd name="T17" fmla="*/ 0 h 5"/>
                <a:gd name="T18" fmla="*/ 0 w 2"/>
                <a:gd name="T19" fmla="*/ 0 h 5"/>
                <a:gd name="T20" fmla="*/ 0 w 2"/>
                <a:gd name="T21" fmla="*/ 1 h 5"/>
                <a:gd name="T22" fmla="*/ 0 w 2"/>
                <a:gd name="T23"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 h="5">
                  <a:moveTo>
                    <a:pt x="0" y="2"/>
                  </a:moveTo>
                  <a:cubicBezTo>
                    <a:pt x="0" y="3"/>
                    <a:pt x="0" y="3"/>
                    <a:pt x="0" y="3"/>
                  </a:cubicBezTo>
                  <a:cubicBezTo>
                    <a:pt x="0" y="4"/>
                    <a:pt x="0" y="4"/>
                    <a:pt x="0" y="4"/>
                  </a:cubicBezTo>
                  <a:cubicBezTo>
                    <a:pt x="0" y="4"/>
                    <a:pt x="0" y="5"/>
                    <a:pt x="1" y="5"/>
                  </a:cubicBezTo>
                  <a:cubicBezTo>
                    <a:pt x="2" y="5"/>
                    <a:pt x="2" y="4"/>
                    <a:pt x="2" y="4"/>
                  </a:cubicBezTo>
                  <a:cubicBezTo>
                    <a:pt x="2" y="3"/>
                    <a:pt x="2" y="3"/>
                    <a:pt x="2" y="3"/>
                  </a:cubicBezTo>
                  <a:cubicBezTo>
                    <a:pt x="2" y="2"/>
                    <a:pt x="2" y="2"/>
                    <a:pt x="2" y="2"/>
                  </a:cubicBezTo>
                  <a:cubicBezTo>
                    <a:pt x="2" y="1"/>
                    <a:pt x="2" y="0"/>
                    <a:pt x="1" y="0"/>
                  </a:cubicBezTo>
                  <a:cubicBezTo>
                    <a:pt x="1" y="0"/>
                    <a:pt x="1" y="0"/>
                    <a:pt x="1" y="0"/>
                  </a:cubicBezTo>
                  <a:cubicBezTo>
                    <a:pt x="0" y="0"/>
                    <a:pt x="0" y="0"/>
                    <a:pt x="0" y="0"/>
                  </a:cubicBezTo>
                  <a:cubicBezTo>
                    <a:pt x="0" y="1"/>
                    <a:pt x="0" y="1"/>
                    <a:pt x="0" y="1"/>
                  </a:cubicBezTo>
                  <a:cubicBezTo>
                    <a:pt x="0" y="1"/>
                    <a:pt x="0" y="1"/>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71" name="Freeform 124">
              <a:extLst>
                <a:ext uri="{FF2B5EF4-FFF2-40B4-BE49-F238E27FC236}">
                  <a16:creationId xmlns:a16="http://schemas.microsoft.com/office/drawing/2014/main" id="{61F46A6D-4AAF-47BD-B356-8D01DEA53FC4}"/>
                </a:ext>
              </a:extLst>
            </p:cNvPr>
            <p:cNvSpPr>
              <a:spLocks/>
            </p:cNvSpPr>
            <p:nvPr userDrawn="1"/>
          </p:nvSpPr>
          <p:spPr bwMode="auto">
            <a:xfrm>
              <a:off x="313" y="192"/>
              <a:ext cx="4" cy="11"/>
            </a:xfrm>
            <a:custGeom>
              <a:avLst/>
              <a:gdLst>
                <a:gd name="T0" fmla="*/ 0 w 2"/>
                <a:gd name="T1" fmla="*/ 3 h 5"/>
                <a:gd name="T2" fmla="*/ 0 w 2"/>
                <a:gd name="T3" fmla="*/ 4 h 5"/>
                <a:gd name="T4" fmla="*/ 1 w 2"/>
                <a:gd name="T5" fmla="*/ 5 h 5"/>
                <a:gd name="T6" fmla="*/ 2 w 2"/>
                <a:gd name="T7" fmla="*/ 4 h 5"/>
                <a:gd name="T8" fmla="*/ 2 w 2"/>
                <a:gd name="T9" fmla="*/ 3 h 5"/>
                <a:gd name="T10" fmla="*/ 2 w 2"/>
                <a:gd name="T11" fmla="*/ 2 h 5"/>
                <a:gd name="T12" fmla="*/ 1 w 2"/>
                <a:gd name="T13" fmla="*/ 0 h 5"/>
                <a:gd name="T14" fmla="*/ 0 w 2"/>
                <a:gd name="T15" fmla="*/ 2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5">
                  <a:moveTo>
                    <a:pt x="0" y="3"/>
                  </a:moveTo>
                  <a:cubicBezTo>
                    <a:pt x="0" y="4"/>
                    <a:pt x="0" y="4"/>
                    <a:pt x="0" y="4"/>
                  </a:cubicBezTo>
                  <a:cubicBezTo>
                    <a:pt x="0" y="4"/>
                    <a:pt x="0" y="5"/>
                    <a:pt x="1" y="5"/>
                  </a:cubicBezTo>
                  <a:cubicBezTo>
                    <a:pt x="1" y="5"/>
                    <a:pt x="2" y="4"/>
                    <a:pt x="2" y="4"/>
                  </a:cubicBezTo>
                  <a:cubicBezTo>
                    <a:pt x="2" y="3"/>
                    <a:pt x="2" y="3"/>
                    <a:pt x="2" y="3"/>
                  </a:cubicBezTo>
                  <a:cubicBezTo>
                    <a:pt x="2" y="2"/>
                    <a:pt x="2" y="2"/>
                    <a:pt x="2" y="2"/>
                  </a:cubicBezTo>
                  <a:cubicBezTo>
                    <a:pt x="2" y="1"/>
                    <a:pt x="1" y="0"/>
                    <a:pt x="1" y="0"/>
                  </a:cubicBezTo>
                  <a:cubicBezTo>
                    <a:pt x="0" y="0"/>
                    <a:pt x="0" y="1"/>
                    <a:pt x="0" y="2"/>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72" name="Freeform 125">
              <a:extLst>
                <a:ext uri="{FF2B5EF4-FFF2-40B4-BE49-F238E27FC236}">
                  <a16:creationId xmlns:a16="http://schemas.microsoft.com/office/drawing/2014/main" id="{93ED06F8-3A62-4A35-9762-487C91E29C29}"/>
                </a:ext>
              </a:extLst>
            </p:cNvPr>
            <p:cNvSpPr>
              <a:spLocks/>
            </p:cNvSpPr>
            <p:nvPr userDrawn="1"/>
          </p:nvSpPr>
          <p:spPr bwMode="auto">
            <a:xfrm>
              <a:off x="326" y="192"/>
              <a:ext cx="4" cy="11"/>
            </a:xfrm>
            <a:custGeom>
              <a:avLst/>
              <a:gdLst>
                <a:gd name="T0" fmla="*/ 0 w 2"/>
                <a:gd name="T1" fmla="*/ 2 h 5"/>
                <a:gd name="T2" fmla="*/ 0 w 2"/>
                <a:gd name="T3" fmla="*/ 3 h 5"/>
                <a:gd name="T4" fmla="*/ 0 w 2"/>
                <a:gd name="T5" fmla="*/ 4 h 5"/>
                <a:gd name="T6" fmla="*/ 1 w 2"/>
                <a:gd name="T7" fmla="*/ 5 h 5"/>
                <a:gd name="T8" fmla="*/ 2 w 2"/>
                <a:gd name="T9" fmla="*/ 4 h 5"/>
                <a:gd name="T10" fmla="*/ 2 w 2"/>
                <a:gd name="T11" fmla="*/ 3 h 5"/>
                <a:gd name="T12" fmla="*/ 2 w 2"/>
                <a:gd name="T13" fmla="*/ 2 h 5"/>
                <a:gd name="T14" fmla="*/ 1 w 2"/>
                <a:gd name="T15" fmla="*/ 0 h 5"/>
                <a:gd name="T16" fmla="*/ 1 w 2"/>
                <a:gd name="T17" fmla="*/ 0 h 5"/>
                <a:gd name="T18" fmla="*/ 1 w 2"/>
                <a:gd name="T19" fmla="*/ 0 h 5"/>
                <a:gd name="T20" fmla="*/ 0 w 2"/>
                <a:gd name="T21" fmla="*/ 1 h 5"/>
                <a:gd name="T22" fmla="*/ 0 w 2"/>
                <a:gd name="T23"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 h="5">
                  <a:moveTo>
                    <a:pt x="0" y="2"/>
                  </a:moveTo>
                  <a:cubicBezTo>
                    <a:pt x="0" y="3"/>
                    <a:pt x="0" y="3"/>
                    <a:pt x="0" y="3"/>
                  </a:cubicBezTo>
                  <a:cubicBezTo>
                    <a:pt x="0" y="4"/>
                    <a:pt x="0" y="4"/>
                    <a:pt x="0" y="4"/>
                  </a:cubicBezTo>
                  <a:cubicBezTo>
                    <a:pt x="0" y="4"/>
                    <a:pt x="1" y="5"/>
                    <a:pt x="1" y="5"/>
                  </a:cubicBezTo>
                  <a:cubicBezTo>
                    <a:pt x="2" y="5"/>
                    <a:pt x="2" y="4"/>
                    <a:pt x="2" y="4"/>
                  </a:cubicBezTo>
                  <a:cubicBezTo>
                    <a:pt x="2" y="3"/>
                    <a:pt x="2" y="3"/>
                    <a:pt x="2" y="3"/>
                  </a:cubicBezTo>
                  <a:cubicBezTo>
                    <a:pt x="2" y="2"/>
                    <a:pt x="2" y="2"/>
                    <a:pt x="2" y="2"/>
                  </a:cubicBezTo>
                  <a:cubicBezTo>
                    <a:pt x="2" y="1"/>
                    <a:pt x="2" y="0"/>
                    <a:pt x="1" y="0"/>
                  </a:cubicBezTo>
                  <a:cubicBezTo>
                    <a:pt x="1" y="0"/>
                    <a:pt x="1" y="0"/>
                    <a:pt x="1" y="0"/>
                  </a:cubicBezTo>
                  <a:cubicBezTo>
                    <a:pt x="1" y="0"/>
                    <a:pt x="1" y="0"/>
                    <a:pt x="1" y="0"/>
                  </a:cubicBezTo>
                  <a:cubicBezTo>
                    <a:pt x="1" y="1"/>
                    <a:pt x="0" y="1"/>
                    <a:pt x="0" y="1"/>
                  </a:cubicBezTo>
                  <a:cubicBezTo>
                    <a:pt x="0" y="1"/>
                    <a:pt x="0" y="1"/>
                    <a:pt x="0" y="1"/>
                  </a:cubicBezTo>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73" name="Rectangle 126">
              <a:extLst>
                <a:ext uri="{FF2B5EF4-FFF2-40B4-BE49-F238E27FC236}">
                  <a16:creationId xmlns:a16="http://schemas.microsoft.com/office/drawing/2014/main" id="{310BFF09-3F0F-41D5-971A-CB00A69EB66C}"/>
                </a:ext>
              </a:extLst>
            </p:cNvPr>
            <p:cNvSpPr>
              <a:spLocks noChangeArrowheads="1"/>
            </p:cNvSpPr>
            <p:nvPr userDrawn="1"/>
          </p:nvSpPr>
          <p:spPr bwMode="auto">
            <a:xfrm>
              <a:off x="297" y="234"/>
              <a:ext cx="6" cy="5"/>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74" name="Rectangle 127">
              <a:extLst>
                <a:ext uri="{FF2B5EF4-FFF2-40B4-BE49-F238E27FC236}">
                  <a16:creationId xmlns:a16="http://schemas.microsoft.com/office/drawing/2014/main" id="{45E39702-F29D-4784-AB76-CE08F04A3809}"/>
                </a:ext>
              </a:extLst>
            </p:cNvPr>
            <p:cNvSpPr>
              <a:spLocks noChangeArrowheads="1"/>
            </p:cNvSpPr>
            <p:nvPr userDrawn="1"/>
          </p:nvSpPr>
          <p:spPr bwMode="auto">
            <a:xfrm>
              <a:off x="297" y="241"/>
              <a:ext cx="6" cy="2"/>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75" name="Rectangle 128">
              <a:extLst>
                <a:ext uri="{FF2B5EF4-FFF2-40B4-BE49-F238E27FC236}">
                  <a16:creationId xmlns:a16="http://schemas.microsoft.com/office/drawing/2014/main" id="{601AA01D-4863-4694-9CBA-44EBF7C4124C}"/>
                </a:ext>
              </a:extLst>
            </p:cNvPr>
            <p:cNvSpPr>
              <a:spLocks noChangeArrowheads="1"/>
            </p:cNvSpPr>
            <p:nvPr userDrawn="1"/>
          </p:nvSpPr>
          <p:spPr bwMode="auto">
            <a:xfrm>
              <a:off x="326" y="234"/>
              <a:ext cx="4" cy="5"/>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76" name="Rectangle 129">
              <a:extLst>
                <a:ext uri="{FF2B5EF4-FFF2-40B4-BE49-F238E27FC236}">
                  <a16:creationId xmlns:a16="http://schemas.microsoft.com/office/drawing/2014/main" id="{C392E622-9E7A-4777-AD7B-82FA8DFE7C20}"/>
                </a:ext>
              </a:extLst>
            </p:cNvPr>
            <p:cNvSpPr>
              <a:spLocks noChangeArrowheads="1"/>
            </p:cNvSpPr>
            <p:nvPr userDrawn="1"/>
          </p:nvSpPr>
          <p:spPr bwMode="auto">
            <a:xfrm>
              <a:off x="326" y="241"/>
              <a:ext cx="4" cy="2"/>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grpSp>
    </p:spTree>
    <p:extLst>
      <p:ext uri="{BB962C8B-B14F-4D97-AF65-F5344CB8AC3E}">
        <p14:creationId xmlns:p14="http://schemas.microsoft.com/office/powerpoint/2010/main" val="518062849"/>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Lst>
  <p:hf sldNum="0" hdr="0" dt="0"/>
  <p:txStyles>
    <p:titleStyle>
      <a:lvl1pPr algn="l" defTabSz="914400" rtl="0" eaLnBrk="1" latinLnBrk="0" hangingPunct="1">
        <a:lnSpc>
          <a:spcPct val="90000"/>
        </a:lnSpc>
        <a:spcBef>
          <a:spcPct val="0"/>
        </a:spcBef>
        <a:spcAft>
          <a:spcPts val="600"/>
        </a:spcAft>
        <a:buNone/>
        <a:defRPr sz="30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spcAft>
          <a:spcPts val="600"/>
        </a:spcAft>
        <a:buFont typeface="Arial" panose="020B0604020202020204" pitchFamily="34" charset="0"/>
        <a:buNone/>
        <a:defRPr sz="1600" kern="1200">
          <a:solidFill>
            <a:schemeClr val="tx1"/>
          </a:solidFill>
          <a:latin typeface="+mn-lt"/>
          <a:ea typeface="+mn-ea"/>
          <a:cs typeface="+mn-cs"/>
        </a:defRPr>
      </a:lvl1pPr>
      <a:lvl2pPr marL="171450" indent="-133350" algn="l" defTabSz="914400" rtl="0" eaLnBrk="1" latinLnBrk="0" hangingPunct="1">
        <a:lnSpc>
          <a:spcPct val="90000"/>
        </a:lnSpc>
        <a:spcBef>
          <a:spcPts val="500"/>
        </a:spcBef>
        <a:spcAft>
          <a:spcPts val="600"/>
        </a:spcAft>
        <a:buFont typeface="Arial" panose="020B0604020202020204" pitchFamily="34" charset="0"/>
        <a:buChar char="•"/>
        <a:defRPr sz="1600" kern="1200">
          <a:solidFill>
            <a:schemeClr val="tx1"/>
          </a:solidFill>
          <a:latin typeface="+mn-lt"/>
          <a:ea typeface="+mn-ea"/>
          <a:cs typeface="+mn-cs"/>
        </a:defRPr>
      </a:lvl2pPr>
      <a:lvl3pPr marL="323850" indent="-107950" algn="l" defTabSz="914400" rtl="0" eaLnBrk="1" latinLnBrk="0" hangingPunct="1">
        <a:lnSpc>
          <a:spcPct val="90000"/>
        </a:lnSpc>
        <a:spcBef>
          <a:spcPts val="500"/>
        </a:spcBef>
        <a:spcAft>
          <a:spcPts val="600"/>
        </a:spcAft>
        <a:buFont typeface="Arial" panose="020B0604020202020204" pitchFamily="34" charset="0"/>
        <a:buChar char="•"/>
        <a:defRPr sz="1200" kern="1200">
          <a:solidFill>
            <a:schemeClr val="tx1"/>
          </a:solidFill>
          <a:latin typeface="+mn-lt"/>
          <a:ea typeface="+mn-ea"/>
          <a:cs typeface="+mn-cs"/>
        </a:defRPr>
      </a:lvl3pPr>
      <a:lvl4pPr marL="457200" indent="-107950" algn="l" defTabSz="914400" rtl="0" eaLnBrk="1" latinLnBrk="0" hangingPunct="1">
        <a:lnSpc>
          <a:spcPct val="90000"/>
        </a:lnSpc>
        <a:spcBef>
          <a:spcPts val="500"/>
        </a:spcBef>
        <a:spcAft>
          <a:spcPts val="600"/>
        </a:spcAft>
        <a:buFont typeface="Arial" panose="020B0604020202020204" pitchFamily="34" charset="0"/>
        <a:buChar char="•"/>
        <a:tabLst/>
        <a:defRPr sz="800" kern="1200">
          <a:solidFill>
            <a:schemeClr val="tx1"/>
          </a:solidFill>
          <a:latin typeface="+mn-lt"/>
          <a:ea typeface="+mn-ea"/>
          <a:cs typeface="+mn-cs"/>
        </a:defRPr>
      </a:lvl4pPr>
      <a:lvl5pPr marL="558800" indent="-95250" algn="l" defTabSz="914400" rtl="0" eaLnBrk="1" latinLnBrk="0" hangingPunct="1">
        <a:lnSpc>
          <a:spcPct val="90000"/>
        </a:lnSpc>
        <a:spcBef>
          <a:spcPts val="500"/>
        </a:spcBef>
        <a:spcAft>
          <a:spcPts val="600"/>
        </a:spcAft>
        <a:buFont typeface="Arial" panose="020B0604020202020204" pitchFamily="34" charset="0"/>
        <a:buChar char="•"/>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135">
          <p15:clr>
            <a:srgbClr val="F26B43"/>
          </p15:clr>
        </p15:guide>
        <p15:guide id="3" orient="horz" pos="50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73.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75.png"/></Relationships>
</file>

<file path=ppt/slides/_rels/slide1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hyperlink" Target="https://www.cambridgeenglish.org/fr/exams-and-tests/advanced/exam-preparation/" TargetMode="External"/><Relationship Id="rId7" Type="http://schemas.openxmlformats.org/officeDocument/2006/relationships/image" Target="../media/image81.jpeg"/><Relationship Id="rId2" Type="http://schemas.openxmlformats.org/officeDocument/2006/relationships/notesSlide" Target="../notesSlides/notesSlide13.xml"/><Relationship Id="rId1" Type="http://schemas.openxmlformats.org/officeDocument/2006/relationships/slideLayout" Target="../slideLayouts/slideLayout36.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hyperlink" Target="http://cambridgeenglish.org/advanced/prepare"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jpeg"/><Relationship Id="rId2" Type="http://schemas.openxmlformats.org/officeDocument/2006/relationships/notesSlide" Target="../notesSlides/notesSlide15.xml"/><Relationship Id="rId1" Type="http://schemas.openxmlformats.org/officeDocument/2006/relationships/slideLayout" Target="../slideLayouts/slideLayout30.xml"/><Relationship Id="rId6" Type="http://schemas.openxmlformats.org/officeDocument/2006/relationships/image" Target="../media/image86.jpeg"/><Relationship Id="rId5" Type="http://schemas.openxmlformats.org/officeDocument/2006/relationships/image" Target="../media/image85.png"/><Relationship Id="rId4" Type="http://schemas.openxmlformats.org/officeDocument/2006/relationships/image" Target="../media/image84.png"/></Relationships>
</file>

<file path=ppt/slides/_rels/slide2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6.xml"/><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7.xml"/><Relationship Id="rId1" Type="http://schemas.openxmlformats.org/officeDocument/2006/relationships/slideLayout" Target="../slideLayouts/slideLayout30.xml"/><Relationship Id="rId6" Type="http://schemas.openxmlformats.org/officeDocument/2006/relationships/image" Target="../media/image92.png"/><Relationship Id="rId5" Type="http://schemas.openxmlformats.org/officeDocument/2006/relationships/image" Target="../media/image91.emf"/><Relationship Id="rId4" Type="http://schemas.openxmlformats.org/officeDocument/2006/relationships/image" Target="../media/image90.png"/></Relationships>
</file>

<file path=ppt/slides/_rels/slide2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10.xml"/><Relationship Id="rId4" Type="http://schemas.openxmlformats.org/officeDocument/2006/relationships/image" Target="../media/image97.jpeg"/></Relationships>
</file>

<file path=ppt/slides/_rels/slide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hyperlink" Target="https://www.cambridgeenglish.org/fr/exams-and-tests/qualifications/schools/schools-survey/" TargetMode="External"/><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7.png"/><Relationship Id="rId12" Type="http://schemas.microsoft.com/office/2007/relationships/hdphoto" Target="../media/hdphoto5.wdp"/><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microsoft.com/office/2007/relationships/hdphoto" Target="../media/hdphoto2.wdp"/><Relationship Id="rId11" Type="http://schemas.openxmlformats.org/officeDocument/2006/relationships/image" Target="../media/image29.png"/><Relationship Id="rId5" Type="http://schemas.openxmlformats.org/officeDocument/2006/relationships/image" Target="../media/image26.png"/><Relationship Id="rId15" Type="http://schemas.openxmlformats.org/officeDocument/2006/relationships/image" Target="../media/image31.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28.png"/><Relationship Id="rId14" Type="http://schemas.microsoft.com/office/2007/relationships/hdphoto" Target="../media/hdphoto6.wdp"/></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jpeg"/><Relationship Id="rId18" Type="http://schemas.openxmlformats.org/officeDocument/2006/relationships/image" Target="../media/image47.png"/><Relationship Id="rId3" Type="http://schemas.openxmlformats.org/officeDocument/2006/relationships/image" Target="../media/image32.jpe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46.png"/><Relationship Id="rId2" Type="http://schemas.openxmlformats.org/officeDocument/2006/relationships/notesSlide" Target="../notesSlides/notesSlide5.xml"/><Relationship Id="rId16" Type="http://schemas.openxmlformats.org/officeDocument/2006/relationships/image" Target="../media/image45.png"/><Relationship Id="rId1" Type="http://schemas.openxmlformats.org/officeDocument/2006/relationships/slideLayout" Target="../slideLayouts/slideLayout30.xml"/><Relationship Id="rId6" Type="http://schemas.openxmlformats.org/officeDocument/2006/relationships/image" Target="../media/image35.jpeg"/><Relationship Id="rId11" Type="http://schemas.openxmlformats.org/officeDocument/2006/relationships/image" Target="../media/image40.png"/><Relationship Id="rId5" Type="http://schemas.openxmlformats.org/officeDocument/2006/relationships/image" Target="../media/image34.jpeg"/><Relationship Id="rId15" Type="http://schemas.openxmlformats.org/officeDocument/2006/relationships/image" Target="../media/image44.jpg"/><Relationship Id="rId10" Type="http://schemas.openxmlformats.org/officeDocument/2006/relationships/image" Target="../media/image39.png"/><Relationship Id="rId4" Type="http://schemas.openxmlformats.org/officeDocument/2006/relationships/image" Target="../media/image33.jpeg"/><Relationship Id="rId9" Type="http://schemas.openxmlformats.org/officeDocument/2006/relationships/image" Target="../media/image38.png"/><Relationship Id="rId14" Type="http://schemas.openxmlformats.org/officeDocument/2006/relationships/image" Target="../media/image43.png"/></Relationships>
</file>

<file path=ppt/slides/_rels/slide9.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image" Target="../media/image58.png"/><Relationship Id="rId18" Type="http://schemas.openxmlformats.org/officeDocument/2006/relationships/image" Target="../media/image63.png"/><Relationship Id="rId26" Type="http://schemas.openxmlformats.org/officeDocument/2006/relationships/image" Target="../media/image71.png"/><Relationship Id="rId3" Type="http://schemas.openxmlformats.org/officeDocument/2006/relationships/image" Target="../media/image48.jpeg"/><Relationship Id="rId21" Type="http://schemas.openxmlformats.org/officeDocument/2006/relationships/image" Target="../media/image66.jpg"/><Relationship Id="rId7" Type="http://schemas.openxmlformats.org/officeDocument/2006/relationships/image" Target="../media/image52.png"/><Relationship Id="rId12" Type="http://schemas.openxmlformats.org/officeDocument/2006/relationships/image" Target="../media/image57.png"/><Relationship Id="rId17" Type="http://schemas.openxmlformats.org/officeDocument/2006/relationships/image" Target="../media/image62.png"/><Relationship Id="rId25" Type="http://schemas.openxmlformats.org/officeDocument/2006/relationships/image" Target="../media/image70.png"/><Relationship Id="rId2" Type="http://schemas.openxmlformats.org/officeDocument/2006/relationships/notesSlide" Target="../notesSlides/notesSlide6.xml"/><Relationship Id="rId16" Type="http://schemas.openxmlformats.org/officeDocument/2006/relationships/image" Target="../media/image61.png"/><Relationship Id="rId20" Type="http://schemas.openxmlformats.org/officeDocument/2006/relationships/image" Target="../media/image65.png"/><Relationship Id="rId1" Type="http://schemas.openxmlformats.org/officeDocument/2006/relationships/slideLayout" Target="../slideLayouts/slideLayout10.xml"/><Relationship Id="rId6" Type="http://schemas.openxmlformats.org/officeDocument/2006/relationships/image" Target="../media/image51.png"/><Relationship Id="rId11" Type="http://schemas.openxmlformats.org/officeDocument/2006/relationships/image" Target="../media/image56.png"/><Relationship Id="rId24" Type="http://schemas.openxmlformats.org/officeDocument/2006/relationships/image" Target="../media/image69.png"/><Relationship Id="rId5" Type="http://schemas.openxmlformats.org/officeDocument/2006/relationships/image" Target="../media/image50.png"/><Relationship Id="rId15" Type="http://schemas.openxmlformats.org/officeDocument/2006/relationships/image" Target="../media/image60.png"/><Relationship Id="rId23" Type="http://schemas.openxmlformats.org/officeDocument/2006/relationships/image" Target="../media/image68.png"/><Relationship Id="rId10" Type="http://schemas.openxmlformats.org/officeDocument/2006/relationships/image" Target="../media/image55.png"/><Relationship Id="rId19" Type="http://schemas.openxmlformats.org/officeDocument/2006/relationships/image" Target="../media/image64.jpe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png"/><Relationship Id="rId22" Type="http://schemas.openxmlformats.org/officeDocument/2006/relationships/image" Target="../media/image67.png"/><Relationship Id="rId27" Type="http://schemas.openxmlformats.org/officeDocument/2006/relationships/image" Target="../media/image7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A6BF3-4915-4F2E-BB39-9DEDFAA29732}"/>
              </a:ext>
            </a:extLst>
          </p:cNvPr>
          <p:cNvSpPr>
            <a:spLocks noGrp="1"/>
          </p:cNvSpPr>
          <p:nvPr>
            <p:ph type="title"/>
          </p:nvPr>
        </p:nvSpPr>
        <p:spPr>
          <a:xfrm>
            <a:off x="211917" y="1682100"/>
            <a:ext cx="6600824" cy="1349858"/>
          </a:xfrm>
        </p:spPr>
        <p:txBody>
          <a:bodyPr/>
          <a:lstStyle/>
          <a:p>
            <a:r>
              <a:rPr lang="en-GB" sz="4800" cap="none" dirty="0"/>
              <a:t>Cambridge English Qualifications</a:t>
            </a:r>
          </a:p>
        </p:txBody>
      </p:sp>
      <p:sp>
        <p:nvSpPr>
          <p:cNvPr id="3" name="Text Placeholder 2">
            <a:extLst>
              <a:ext uri="{FF2B5EF4-FFF2-40B4-BE49-F238E27FC236}">
                <a16:creationId xmlns:a16="http://schemas.microsoft.com/office/drawing/2014/main" id="{EF9BD07E-205F-4220-B249-C750A83C718D}"/>
              </a:ext>
            </a:extLst>
          </p:cNvPr>
          <p:cNvSpPr>
            <a:spLocks noGrp="1"/>
          </p:cNvSpPr>
          <p:nvPr>
            <p:ph type="body" sz="quarter" idx="15"/>
          </p:nvPr>
        </p:nvSpPr>
        <p:spPr>
          <a:xfrm>
            <a:off x="211917" y="3233247"/>
            <a:ext cx="7431086" cy="1227546"/>
          </a:xfrm>
        </p:spPr>
        <p:txBody>
          <a:bodyPr/>
          <a:lstStyle/>
          <a:p>
            <a:r>
              <a:rPr lang="de-AT" dirty="0"/>
              <a:t>Certifications de niveau d‘anglais</a:t>
            </a:r>
            <a:endParaRPr lang="en-GB" dirty="0"/>
          </a:p>
        </p:txBody>
      </p:sp>
    </p:spTree>
    <p:extLst>
      <p:ext uri="{BB962C8B-B14F-4D97-AF65-F5344CB8AC3E}">
        <p14:creationId xmlns:p14="http://schemas.microsoft.com/office/powerpoint/2010/main" val="4237049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DAA494-5D61-9A48-B104-A9A9426E0DB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98372" y="684849"/>
            <a:ext cx="5793628" cy="6165213"/>
          </a:xfrm>
          <a:prstGeom prst="rect">
            <a:avLst/>
          </a:prstGeom>
        </p:spPr>
      </p:pic>
      <p:sp>
        <p:nvSpPr>
          <p:cNvPr id="8" name="Text Placeholder 1">
            <a:extLst>
              <a:ext uri="{FF2B5EF4-FFF2-40B4-BE49-F238E27FC236}">
                <a16:creationId xmlns:a16="http://schemas.microsoft.com/office/drawing/2014/main" id="{AB456C94-E5E5-8C4C-84B8-B5BEF9E42543}"/>
              </a:ext>
            </a:extLst>
          </p:cNvPr>
          <p:cNvSpPr>
            <a:spLocks noGrp="1"/>
          </p:cNvSpPr>
          <p:nvPr>
            <p:ph type="body" sz="quarter" idx="18"/>
          </p:nvPr>
        </p:nvSpPr>
        <p:spPr>
          <a:xfrm>
            <a:off x="327025" y="996950"/>
            <a:ext cx="3400425" cy="36000"/>
          </a:xfrm>
          <a:solidFill>
            <a:schemeClr val="accent4"/>
          </a:solidFill>
        </p:spPr>
        <p:txBody>
          <a:bodyPr/>
          <a:lstStyle/>
          <a:p>
            <a:endParaRPr lang="en-GB" dirty="0"/>
          </a:p>
        </p:txBody>
      </p:sp>
      <p:sp>
        <p:nvSpPr>
          <p:cNvPr id="9" name="Title 3">
            <a:extLst>
              <a:ext uri="{FF2B5EF4-FFF2-40B4-BE49-F238E27FC236}">
                <a16:creationId xmlns:a16="http://schemas.microsoft.com/office/drawing/2014/main" id="{BFCCE31F-648C-3A40-BBA2-A85A064556A1}"/>
              </a:ext>
            </a:extLst>
          </p:cNvPr>
          <p:cNvSpPr>
            <a:spLocks noGrp="1"/>
          </p:cNvSpPr>
          <p:nvPr>
            <p:ph type="title"/>
          </p:nvPr>
        </p:nvSpPr>
        <p:spPr>
          <a:xfrm>
            <a:off x="216218" y="1089501"/>
            <a:ext cx="5793628" cy="1320324"/>
          </a:xfrm>
        </p:spPr>
        <p:txBody>
          <a:bodyPr/>
          <a:lstStyle/>
          <a:p>
            <a:pPr>
              <a:spcBef>
                <a:spcPts val="1200"/>
              </a:spcBef>
            </a:pPr>
            <a:r>
              <a:rPr lang="en-GB" dirty="0" err="1"/>
              <a:t>En</a:t>
            </a:r>
            <a:r>
              <a:rPr lang="en-GB" dirty="0"/>
              <a:t> résumé</a:t>
            </a:r>
            <a:br>
              <a:rPr lang="en-GB" dirty="0"/>
            </a:br>
            <a:br>
              <a:rPr lang="en-GB" dirty="0"/>
            </a:br>
            <a:r>
              <a:rPr lang="en-GB" sz="1800" dirty="0"/>
              <a:t>Les certifications Cambridge English </a:t>
            </a:r>
            <a:r>
              <a:rPr lang="en-GB" sz="1800" dirty="0" err="1"/>
              <a:t>permettent</a:t>
            </a:r>
            <a:r>
              <a:rPr lang="en-GB" sz="1800" dirty="0"/>
              <a:t>  :</a:t>
            </a:r>
            <a:endParaRPr lang="en-GB" dirty="0"/>
          </a:p>
        </p:txBody>
      </p:sp>
      <p:sp>
        <p:nvSpPr>
          <p:cNvPr id="11" name="Text Placeholder 2">
            <a:extLst>
              <a:ext uri="{FF2B5EF4-FFF2-40B4-BE49-F238E27FC236}">
                <a16:creationId xmlns:a16="http://schemas.microsoft.com/office/drawing/2014/main" id="{679422B0-4E87-2443-8FA5-C8598F6C00B1}"/>
              </a:ext>
            </a:extLst>
          </p:cNvPr>
          <p:cNvSpPr txBox="1">
            <a:spLocks/>
          </p:cNvSpPr>
          <p:nvPr/>
        </p:nvSpPr>
        <p:spPr>
          <a:xfrm>
            <a:off x="284912" y="2813755"/>
            <a:ext cx="5977866" cy="3953669"/>
          </a:xfrm>
          <a:prstGeom prst="rect">
            <a:avLst/>
          </a:prstGeom>
        </p:spPr>
        <p:txBody>
          <a:bodyPr vert="horz" lIns="91440" tIns="45720" rIns="91440" bIns="45720" numCol="1" rtlCol="0">
            <a:no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1600" kern="1200">
                <a:solidFill>
                  <a:schemeClr val="tx1"/>
                </a:solidFill>
                <a:latin typeface="+mn-lt"/>
                <a:ea typeface="+mn-ea"/>
                <a:cs typeface="+mn-cs"/>
              </a:defRPr>
            </a:lvl1pPr>
            <a:lvl2pPr marL="171450" indent="-133350" algn="l" defTabSz="914400" rtl="0" eaLnBrk="1" latinLnBrk="0" hangingPunct="1">
              <a:lnSpc>
                <a:spcPct val="90000"/>
              </a:lnSpc>
              <a:spcBef>
                <a:spcPts val="500"/>
              </a:spcBef>
              <a:spcAft>
                <a:spcPts val="600"/>
              </a:spcAft>
              <a:buFont typeface="Arial" panose="020B0604020202020204" pitchFamily="34" charset="0"/>
              <a:buChar char="•"/>
              <a:defRPr sz="1600" kern="1200">
                <a:solidFill>
                  <a:schemeClr val="tx1"/>
                </a:solidFill>
                <a:latin typeface="+mn-lt"/>
                <a:ea typeface="+mn-ea"/>
                <a:cs typeface="+mn-cs"/>
              </a:defRPr>
            </a:lvl2pPr>
            <a:lvl3pPr marL="323850" indent="-107950" algn="l" defTabSz="914400" rtl="0" eaLnBrk="1" latinLnBrk="0" hangingPunct="1">
              <a:lnSpc>
                <a:spcPct val="90000"/>
              </a:lnSpc>
              <a:spcBef>
                <a:spcPts val="500"/>
              </a:spcBef>
              <a:spcAft>
                <a:spcPts val="600"/>
              </a:spcAft>
              <a:buFont typeface="Arial" panose="020B0604020202020204" pitchFamily="34" charset="0"/>
              <a:buChar char="•"/>
              <a:defRPr sz="1200" kern="1200">
                <a:solidFill>
                  <a:schemeClr val="tx1"/>
                </a:solidFill>
                <a:latin typeface="+mn-lt"/>
                <a:ea typeface="+mn-ea"/>
                <a:cs typeface="+mn-cs"/>
              </a:defRPr>
            </a:lvl3pPr>
            <a:lvl4pPr marL="457200" indent="-107950" algn="l" defTabSz="914400" rtl="0" eaLnBrk="1" latinLnBrk="0" hangingPunct="1">
              <a:lnSpc>
                <a:spcPct val="90000"/>
              </a:lnSpc>
              <a:spcBef>
                <a:spcPts val="500"/>
              </a:spcBef>
              <a:spcAft>
                <a:spcPts val="600"/>
              </a:spcAft>
              <a:buFont typeface="Arial" panose="020B0604020202020204" pitchFamily="34" charset="0"/>
              <a:buChar char="•"/>
              <a:tabLst/>
              <a:defRPr sz="800" kern="1200">
                <a:solidFill>
                  <a:schemeClr val="tx1"/>
                </a:solidFill>
                <a:latin typeface="+mn-lt"/>
                <a:ea typeface="+mn-ea"/>
                <a:cs typeface="+mn-cs"/>
              </a:defRPr>
            </a:lvl4pPr>
            <a:lvl5pPr marL="558800" indent="-95250" algn="l" defTabSz="914400" rtl="0" eaLnBrk="1" latinLnBrk="0" hangingPunct="1">
              <a:lnSpc>
                <a:spcPct val="90000"/>
              </a:lnSpc>
              <a:spcBef>
                <a:spcPts val="500"/>
              </a:spcBef>
              <a:spcAft>
                <a:spcPts val="600"/>
              </a:spcAft>
              <a:buFont typeface="Arial" panose="020B0604020202020204" pitchFamily="34" charset="0"/>
              <a:buChar char="•"/>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chemeClr val="accent4"/>
              </a:buClr>
              <a:buFont typeface="Wingdings" panose="05000000000000000000" pitchFamily="2" charset="2"/>
              <a:buChar char="Ø"/>
            </a:pPr>
            <a:r>
              <a:rPr lang="fr-FR" sz="2000" dirty="0"/>
              <a:t>Une vue d'ensemble du programme d’anglais et des progrès des élèves</a:t>
            </a:r>
          </a:p>
          <a:p>
            <a:pPr marL="342900" indent="-342900">
              <a:buClr>
                <a:schemeClr val="accent4"/>
              </a:buClr>
              <a:buFont typeface="Wingdings" panose="05000000000000000000" pitchFamily="2" charset="2"/>
              <a:buChar char="Ø"/>
            </a:pPr>
            <a:r>
              <a:rPr lang="fr-FR" sz="2000" dirty="0"/>
              <a:t>L’acquisition de compétences de communication au quotidien</a:t>
            </a:r>
          </a:p>
          <a:p>
            <a:pPr marL="342900" indent="-342900">
              <a:buClr>
                <a:schemeClr val="accent4"/>
              </a:buClr>
              <a:buFont typeface="Wingdings" panose="05000000000000000000" pitchFamily="2" charset="2"/>
              <a:buChar char="Ø"/>
            </a:pPr>
            <a:r>
              <a:rPr lang="fr-FR" sz="2000" dirty="0"/>
              <a:t>Une influence positive sur l'apprentissage : motivation, confiance en soi</a:t>
            </a:r>
          </a:p>
          <a:p>
            <a:pPr marL="342900" indent="-342900">
              <a:buClr>
                <a:schemeClr val="accent4"/>
              </a:buClr>
              <a:buFont typeface="Wingdings" panose="05000000000000000000" pitchFamily="2" charset="2"/>
              <a:buChar char="Ø"/>
            </a:pPr>
            <a:r>
              <a:rPr lang="fr-FR" sz="2000" dirty="0"/>
              <a:t>Un programme et des ressources pédagogiques pour les enseignants</a:t>
            </a:r>
          </a:p>
          <a:p>
            <a:pPr marL="342900" indent="-342900">
              <a:buClr>
                <a:schemeClr val="accent4"/>
              </a:buClr>
              <a:buFont typeface="Wingdings" panose="05000000000000000000" pitchFamily="2" charset="2"/>
              <a:buChar char="Ø"/>
            </a:pPr>
            <a:r>
              <a:rPr lang="fr-FR" sz="2000" dirty="0"/>
              <a:t>L’obtention de certificats reconnus mondialement</a:t>
            </a:r>
            <a:endParaRPr lang="en-US" sz="2000" dirty="0"/>
          </a:p>
        </p:txBody>
      </p:sp>
      <p:pic>
        <p:nvPicPr>
          <p:cNvPr id="15" name="Picture 14">
            <a:extLst>
              <a:ext uri="{FF2B5EF4-FFF2-40B4-BE49-F238E27FC236}">
                <a16:creationId xmlns:a16="http://schemas.microsoft.com/office/drawing/2014/main" id="{F4328DAD-08F9-5141-A175-FA8E6FADDD2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398372" y="684849"/>
            <a:ext cx="5793628" cy="6165214"/>
          </a:xfrm>
          <a:prstGeom prst="rect">
            <a:avLst/>
          </a:prstGeom>
        </p:spPr>
      </p:pic>
    </p:spTree>
    <p:extLst>
      <p:ext uri="{BB962C8B-B14F-4D97-AF65-F5344CB8AC3E}">
        <p14:creationId xmlns:p14="http://schemas.microsoft.com/office/powerpoint/2010/main" val="3317444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AF303D7-7917-3F44-97F2-BCE959751459}"/>
              </a:ext>
            </a:extLst>
          </p:cNvPr>
          <p:cNvSpPr>
            <a:spLocks noGrp="1"/>
          </p:cNvSpPr>
          <p:nvPr>
            <p:ph type="body" sz="quarter" idx="13"/>
          </p:nvPr>
        </p:nvSpPr>
        <p:spPr>
          <a:solidFill>
            <a:srgbClr val="8031A7"/>
          </a:solidFill>
        </p:spPr>
        <p:txBody>
          <a:bodyPr/>
          <a:lstStyle/>
          <a:p>
            <a:endParaRPr lang="en-US" dirty="0"/>
          </a:p>
        </p:txBody>
      </p:sp>
      <p:sp>
        <p:nvSpPr>
          <p:cNvPr id="3" name="Title 2">
            <a:extLst>
              <a:ext uri="{FF2B5EF4-FFF2-40B4-BE49-F238E27FC236}">
                <a16:creationId xmlns:a16="http://schemas.microsoft.com/office/drawing/2014/main" id="{B2573C08-D16F-4B41-B798-52C8D063C87B}"/>
              </a:ext>
            </a:extLst>
          </p:cNvPr>
          <p:cNvSpPr>
            <a:spLocks noGrp="1"/>
          </p:cNvSpPr>
          <p:nvPr>
            <p:ph type="title"/>
          </p:nvPr>
        </p:nvSpPr>
        <p:spPr>
          <a:xfrm>
            <a:off x="389998" y="4325697"/>
            <a:ext cx="7244532" cy="1398845"/>
          </a:xfrm>
        </p:spPr>
        <p:txBody>
          <a:bodyPr/>
          <a:lstStyle/>
          <a:p>
            <a:pPr>
              <a:lnSpc>
                <a:spcPct val="90000"/>
              </a:lnSpc>
            </a:pPr>
            <a:r>
              <a:rPr lang="en-US" dirty="0">
                <a:solidFill>
                  <a:srgbClr val="8031A7"/>
                </a:solidFill>
              </a:rPr>
              <a:t>Cambridge English for Schools</a:t>
            </a:r>
          </a:p>
        </p:txBody>
      </p:sp>
    </p:spTree>
    <p:extLst>
      <p:ext uri="{BB962C8B-B14F-4D97-AF65-F5344CB8AC3E}">
        <p14:creationId xmlns:p14="http://schemas.microsoft.com/office/powerpoint/2010/main" val="535752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8"/>
          </p:nvPr>
        </p:nvSpPr>
        <p:spPr>
          <a:solidFill>
            <a:srgbClr val="8031A7"/>
          </a:solidFill>
        </p:spPr>
        <p:txBody>
          <a:bodyPr/>
          <a:lstStyle/>
          <a:p>
            <a:endParaRPr lang="en-GB"/>
          </a:p>
        </p:txBody>
      </p:sp>
      <p:sp>
        <p:nvSpPr>
          <p:cNvPr id="4" name="Title 3"/>
          <p:cNvSpPr>
            <a:spLocks noGrp="1"/>
          </p:cNvSpPr>
          <p:nvPr>
            <p:ph type="title"/>
          </p:nvPr>
        </p:nvSpPr>
        <p:spPr>
          <a:xfrm>
            <a:off x="216218" y="1163656"/>
            <a:ext cx="9807676" cy="923936"/>
          </a:xfrm>
        </p:spPr>
        <p:txBody>
          <a:bodyPr/>
          <a:lstStyle/>
          <a:p>
            <a:r>
              <a:rPr lang="de-AT" dirty="0"/>
              <a:t>Approche étape par étape</a:t>
            </a:r>
            <a:br>
              <a:rPr lang="de-AT" dirty="0"/>
            </a:br>
            <a:r>
              <a:rPr lang="de-AT" sz="2800" b="0" dirty="0"/>
              <a:t>Du niveau débutant (pré A1) au niveau expérimenté (C2)</a:t>
            </a:r>
            <a:endParaRPr lang="en-GB" b="0" dirty="0"/>
          </a:p>
        </p:txBody>
      </p:sp>
      <p:pic>
        <p:nvPicPr>
          <p:cNvPr id="6" name="Picture 5">
            <a:extLst>
              <a:ext uri="{FF2B5EF4-FFF2-40B4-BE49-F238E27FC236}">
                <a16:creationId xmlns:a16="http://schemas.microsoft.com/office/drawing/2014/main" id="{6FCF5C44-FDD5-AC47-986F-4EB5D286A55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3878" b="12800"/>
          <a:stretch/>
        </p:blipFill>
        <p:spPr>
          <a:xfrm>
            <a:off x="0" y="2909009"/>
            <a:ext cx="12545046" cy="4045788"/>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9252" y="2710857"/>
            <a:ext cx="2096748" cy="2881821"/>
          </a:xfrm>
          <a:prstGeom prst="rect">
            <a:avLst/>
          </a:prstGeom>
        </p:spPr>
      </p:pic>
    </p:spTree>
    <p:extLst>
      <p:ext uri="{BB962C8B-B14F-4D97-AF65-F5344CB8AC3E}">
        <p14:creationId xmlns:p14="http://schemas.microsoft.com/office/powerpoint/2010/main" val="2212759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8"/>
          </p:nvPr>
        </p:nvSpPr>
        <p:spPr>
          <a:xfrm>
            <a:off x="404515" y="996950"/>
            <a:ext cx="3400425" cy="36000"/>
          </a:xfrm>
          <a:solidFill>
            <a:srgbClr val="8031A7"/>
          </a:solidFill>
        </p:spPr>
        <p:txBody>
          <a:bodyPr/>
          <a:lstStyle/>
          <a:p>
            <a:endParaRPr lang="en-GB"/>
          </a:p>
        </p:txBody>
      </p:sp>
      <p:sp>
        <p:nvSpPr>
          <p:cNvPr id="8" name="Title 3"/>
          <p:cNvSpPr>
            <a:spLocks noGrp="1"/>
          </p:cNvSpPr>
          <p:nvPr>
            <p:ph type="title"/>
          </p:nvPr>
        </p:nvSpPr>
        <p:spPr>
          <a:xfrm>
            <a:off x="216218" y="1163656"/>
            <a:ext cx="9807676" cy="923936"/>
          </a:xfrm>
        </p:spPr>
        <p:txBody>
          <a:bodyPr/>
          <a:lstStyle/>
          <a:p>
            <a:r>
              <a:rPr lang="de-AT" dirty="0"/>
              <a:t>Cambridge English for Schools</a:t>
            </a:r>
            <a:br>
              <a:rPr lang="de-AT" dirty="0"/>
            </a:br>
            <a:r>
              <a:rPr lang="de-AT" b="0" dirty="0"/>
              <a:t>Versions for schools des examens</a:t>
            </a:r>
            <a:endParaRPr lang="en-GB" b="0" dirty="0"/>
          </a:p>
        </p:txBody>
      </p:sp>
      <p:pic>
        <p:nvPicPr>
          <p:cNvPr id="10" name="Picture 9">
            <a:extLst>
              <a:ext uri="{FF2B5EF4-FFF2-40B4-BE49-F238E27FC236}">
                <a16:creationId xmlns:a16="http://schemas.microsoft.com/office/drawing/2014/main" id="{C9824C1E-C7D8-487E-999D-BCECFFD35D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0701" y="2660045"/>
            <a:ext cx="3370597" cy="2247064"/>
          </a:xfrm>
          <a:prstGeom prst="roundRect">
            <a:avLst>
              <a:gd name="adj" fmla="val 8594"/>
            </a:avLst>
          </a:prstGeom>
          <a:solidFill>
            <a:srgbClr val="FFFFFF">
              <a:shade val="85000"/>
            </a:srgbClr>
          </a:solidFill>
          <a:ln>
            <a:noFill/>
          </a:ln>
          <a:effectLst>
            <a:glow rad="101600">
              <a:srgbClr val="7030A0">
                <a:alpha val="60000"/>
              </a:srgbClr>
            </a:glow>
            <a:reflection blurRad="12700" stA="38000" endPos="28000" dist="5000" dir="5400000" sy="-100000" algn="bl" rotWithShape="0"/>
          </a:effectLst>
        </p:spPr>
      </p:pic>
      <p:sp>
        <p:nvSpPr>
          <p:cNvPr id="11" name="Rounded Rectangle 3">
            <a:extLst>
              <a:ext uri="{FF2B5EF4-FFF2-40B4-BE49-F238E27FC236}">
                <a16:creationId xmlns:a16="http://schemas.microsoft.com/office/drawing/2014/main" id="{8F2CBF48-2263-45BF-9D74-DB07FDE9B54F}"/>
              </a:ext>
            </a:extLst>
          </p:cNvPr>
          <p:cNvSpPr/>
          <p:nvPr/>
        </p:nvSpPr>
        <p:spPr>
          <a:xfrm>
            <a:off x="3674691" y="5224995"/>
            <a:ext cx="4842616" cy="1272109"/>
          </a:xfrm>
          <a:prstGeom prst="roundRect">
            <a:avLst/>
          </a:prstGeom>
          <a:ln>
            <a:solidFill>
              <a:srgbClr val="7030A0"/>
            </a:solidFill>
          </a:ln>
          <a:effectLst>
            <a:glow rad="101600">
              <a:srgbClr val="7030A0">
                <a:alpha val="60000"/>
              </a:srgbClr>
            </a:glow>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buClr>
                <a:srgbClr val="7030A0"/>
              </a:buClr>
            </a:pPr>
            <a:r>
              <a:rPr lang="fr-FR" sz="1600" dirty="0"/>
              <a:t>Les sujets sont adaptés aux centres d’intérêts et aux expériences des adolescents</a:t>
            </a:r>
          </a:p>
        </p:txBody>
      </p:sp>
      <p:sp>
        <p:nvSpPr>
          <p:cNvPr id="15" name="Rounded Rectangle 4">
            <a:extLst>
              <a:ext uri="{FF2B5EF4-FFF2-40B4-BE49-F238E27FC236}">
                <a16:creationId xmlns:a16="http://schemas.microsoft.com/office/drawing/2014/main" id="{FEE1D909-44A5-4518-9196-36F43E607354}"/>
              </a:ext>
            </a:extLst>
          </p:cNvPr>
          <p:cNvSpPr/>
          <p:nvPr/>
        </p:nvSpPr>
        <p:spPr>
          <a:xfrm>
            <a:off x="416216" y="3538819"/>
            <a:ext cx="3370597" cy="1033181"/>
          </a:xfrm>
          <a:prstGeom prst="roundRect">
            <a:avLst/>
          </a:prstGeom>
          <a:ln>
            <a:solidFill>
              <a:srgbClr val="7030A0"/>
            </a:solidFill>
          </a:ln>
          <a:effectLst>
            <a:glow rad="101600">
              <a:srgbClr val="7030A0">
                <a:alpha val="60000"/>
              </a:srgbClr>
            </a:glow>
          </a:effectLst>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buClr>
                <a:srgbClr val="7030A0"/>
              </a:buClr>
            </a:pPr>
            <a:r>
              <a:rPr lang="de-CH" sz="1600" dirty="0"/>
              <a:t>Version conçue spécialement pour les enfants et adolescents</a:t>
            </a:r>
          </a:p>
        </p:txBody>
      </p:sp>
      <p:sp>
        <p:nvSpPr>
          <p:cNvPr id="16" name="Rounded Rectangle 5">
            <a:extLst>
              <a:ext uri="{FF2B5EF4-FFF2-40B4-BE49-F238E27FC236}">
                <a16:creationId xmlns:a16="http://schemas.microsoft.com/office/drawing/2014/main" id="{56FF5591-C53F-4E91-8035-659C5BDAADFE}"/>
              </a:ext>
            </a:extLst>
          </p:cNvPr>
          <p:cNvSpPr/>
          <p:nvPr/>
        </p:nvSpPr>
        <p:spPr>
          <a:xfrm>
            <a:off x="8338595" y="3299892"/>
            <a:ext cx="3370597" cy="1272108"/>
          </a:xfrm>
          <a:prstGeom prst="roundRect">
            <a:avLst/>
          </a:prstGeom>
          <a:ln>
            <a:solidFill>
              <a:srgbClr val="7030A0"/>
            </a:solidFill>
          </a:ln>
          <a:effectLst>
            <a:glow rad="101600">
              <a:srgbClr val="7030A0">
                <a:alpha val="60000"/>
              </a:srgbClr>
            </a:glow>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buClr>
                <a:srgbClr val="7030A0"/>
              </a:buClr>
            </a:pPr>
            <a:r>
              <a:rPr lang="fr-FR" sz="1600" dirty="0"/>
              <a:t>Le niveau et le certificat restent les mêmes que pour les examens standards.</a:t>
            </a:r>
          </a:p>
        </p:txBody>
      </p:sp>
    </p:spTree>
    <p:extLst>
      <p:ext uri="{BB962C8B-B14F-4D97-AF65-F5344CB8AC3E}">
        <p14:creationId xmlns:p14="http://schemas.microsoft.com/office/powerpoint/2010/main" val="165007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AF303D7-7917-3F44-97F2-BCE959751459}"/>
              </a:ext>
            </a:extLst>
          </p:cNvPr>
          <p:cNvSpPr>
            <a:spLocks noGrp="1"/>
          </p:cNvSpPr>
          <p:nvPr>
            <p:ph type="body" sz="quarter" idx="13"/>
          </p:nvPr>
        </p:nvSpPr>
        <p:spPr>
          <a:solidFill>
            <a:srgbClr val="8031A7"/>
          </a:solidFill>
        </p:spPr>
        <p:txBody>
          <a:bodyPr/>
          <a:lstStyle/>
          <a:p>
            <a:endParaRPr lang="en-US" dirty="0"/>
          </a:p>
        </p:txBody>
      </p:sp>
      <p:sp>
        <p:nvSpPr>
          <p:cNvPr id="3" name="Title 2">
            <a:extLst>
              <a:ext uri="{FF2B5EF4-FFF2-40B4-BE49-F238E27FC236}">
                <a16:creationId xmlns:a16="http://schemas.microsoft.com/office/drawing/2014/main" id="{B2573C08-D16F-4B41-B798-52C8D063C87B}"/>
              </a:ext>
            </a:extLst>
          </p:cNvPr>
          <p:cNvSpPr>
            <a:spLocks noGrp="1"/>
          </p:cNvSpPr>
          <p:nvPr>
            <p:ph type="title"/>
          </p:nvPr>
        </p:nvSpPr>
        <p:spPr>
          <a:xfrm>
            <a:off x="404539" y="4400513"/>
            <a:ext cx="9193983" cy="1344679"/>
          </a:xfrm>
        </p:spPr>
        <p:txBody>
          <a:bodyPr/>
          <a:lstStyle/>
          <a:p>
            <a:r>
              <a:rPr lang="en-US" dirty="0">
                <a:solidFill>
                  <a:srgbClr val="8031A7"/>
                </a:solidFill>
              </a:rPr>
              <a:t>Les certifications </a:t>
            </a:r>
            <a:r>
              <a:rPr lang="en-US" dirty="0" err="1">
                <a:solidFill>
                  <a:srgbClr val="8031A7"/>
                </a:solidFill>
              </a:rPr>
              <a:t>en</a:t>
            </a:r>
            <a:r>
              <a:rPr lang="en-US" dirty="0">
                <a:solidFill>
                  <a:srgbClr val="8031A7"/>
                </a:solidFill>
              </a:rPr>
              <a:t> detail :</a:t>
            </a:r>
            <a:br>
              <a:rPr lang="en-US" dirty="0">
                <a:solidFill>
                  <a:srgbClr val="8031A7"/>
                </a:solidFill>
              </a:rPr>
            </a:br>
            <a:r>
              <a:rPr lang="en-US" dirty="0">
                <a:solidFill>
                  <a:srgbClr val="8031A7"/>
                </a:solidFill>
              </a:rPr>
              <a:t>Young Learners</a:t>
            </a:r>
            <a:endParaRPr lang="en-US" b="0" dirty="0"/>
          </a:p>
        </p:txBody>
      </p:sp>
    </p:spTree>
    <p:extLst>
      <p:ext uri="{BB962C8B-B14F-4D97-AF65-F5344CB8AC3E}">
        <p14:creationId xmlns:p14="http://schemas.microsoft.com/office/powerpoint/2010/main" val="285557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p:cNvSpPr>
            <a:spLocks noGrp="1"/>
          </p:cNvSpPr>
          <p:nvPr>
            <p:ph type="title"/>
          </p:nvPr>
        </p:nvSpPr>
        <p:spPr/>
        <p:txBody>
          <a:bodyPr/>
          <a:lstStyle/>
          <a:p>
            <a:r>
              <a:rPr lang="de-AT" dirty="0"/>
              <a:t>Young Learners</a:t>
            </a:r>
            <a:endParaRPr lang="en-GB" b="0" dirty="0"/>
          </a:p>
        </p:txBody>
      </p:sp>
      <p:sp>
        <p:nvSpPr>
          <p:cNvPr id="4" name="Text Placeholder 3">
            <a:extLst>
              <a:ext uri="{FF2B5EF4-FFF2-40B4-BE49-F238E27FC236}">
                <a16:creationId xmlns:a16="http://schemas.microsoft.com/office/drawing/2014/main" id="{32D4E868-3A18-421D-B48F-8338508D4A75}"/>
              </a:ext>
            </a:extLst>
          </p:cNvPr>
          <p:cNvSpPr>
            <a:spLocks noGrp="1"/>
          </p:cNvSpPr>
          <p:nvPr>
            <p:ph type="body" sz="quarter" idx="18"/>
          </p:nvPr>
        </p:nvSpPr>
        <p:spPr/>
        <p:txBody>
          <a:bodyPr/>
          <a:lstStyle/>
          <a:p>
            <a:endParaRPr lang="en-GB"/>
          </a:p>
        </p:txBody>
      </p:sp>
      <p:sp>
        <p:nvSpPr>
          <p:cNvPr id="7" name="Text Placeholder 10">
            <a:extLst>
              <a:ext uri="{FF2B5EF4-FFF2-40B4-BE49-F238E27FC236}">
                <a16:creationId xmlns:a16="http://schemas.microsoft.com/office/drawing/2014/main" id="{1486F118-1E2C-0B41-9FB8-73D5AC77D440}"/>
              </a:ext>
            </a:extLst>
          </p:cNvPr>
          <p:cNvSpPr txBox="1">
            <a:spLocks/>
          </p:cNvSpPr>
          <p:nvPr/>
        </p:nvSpPr>
        <p:spPr>
          <a:xfrm>
            <a:off x="327025" y="2301240"/>
            <a:ext cx="7811135" cy="4556759"/>
          </a:xfrm>
          <a:prstGeom prst="rect">
            <a:avLst/>
          </a:prstGeom>
        </p:spPr>
        <p:txBody>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1600" kern="1200">
                <a:solidFill>
                  <a:schemeClr val="tx1"/>
                </a:solidFill>
                <a:latin typeface="+mn-lt"/>
                <a:ea typeface="+mn-ea"/>
                <a:cs typeface="+mn-cs"/>
              </a:defRPr>
            </a:lvl1pPr>
            <a:lvl2pPr marL="171450" indent="-133350" algn="l" defTabSz="914400" rtl="0" eaLnBrk="1" latinLnBrk="0" hangingPunct="1">
              <a:lnSpc>
                <a:spcPct val="90000"/>
              </a:lnSpc>
              <a:spcBef>
                <a:spcPts val="500"/>
              </a:spcBef>
              <a:spcAft>
                <a:spcPts val="600"/>
              </a:spcAft>
              <a:buFont typeface="Arial" panose="020B0604020202020204" pitchFamily="34" charset="0"/>
              <a:buChar char="•"/>
              <a:defRPr sz="1600" kern="1200">
                <a:solidFill>
                  <a:schemeClr val="tx1"/>
                </a:solidFill>
                <a:latin typeface="+mn-lt"/>
                <a:ea typeface="+mn-ea"/>
                <a:cs typeface="+mn-cs"/>
              </a:defRPr>
            </a:lvl2pPr>
            <a:lvl3pPr marL="323850" indent="-107950" algn="l" defTabSz="914400" rtl="0" eaLnBrk="1" latinLnBrk="0" hangingPunct="1">
              <a:lnSpc>
                <a:spcPct val="90000"/>
              </a:lnSpc>
              <a:spcBef>
                <a:spcPts val="500"/>
              </a:spcBef>
              <a:spcAft>
                <a:spcPts val="600"/>
              </a:spcAft>
              <a:buFont typeface="Arial" panose="020B0604020202020204" pitchFamily="34" charset="0"/>
              <a:buChar char="•"/>
              <a:defRPr sz="1200" kern="1200">
                <a:solidFill>
                  <a:schemeClr val="tx1"/>
                </a:solidFill>
                <a:latin typeface="+mn-lt"/>
                <a:ea typeface="+mn-ea"/>
                <a:cs typeface="+mn-cs"/>
              </a:defRPr>
            </a:lvl3pPr>
            <a:lvl4pPr marL="457200" indent="-107950" algn="l" defTabSz="914400" rtl="0" eaLnBrk="1" latinLnBrk="0" hangingPunct="1">
              <a:lnSpc>
                <a:spcPct val="90000"/>
              </a:lnSpc>
              <a:spcBef>
                <a:spcPts val="500"/>
              </a:spcBef>
              <a:spcAft>
                <a:spcPts val="600"/>
              </a:spcAft>
              <a:buFont typeface="Arial" panose="020B0604020202020204" pitchFamily="34" charset="0"/>
              <a:buChar char="•"/>
              <a:tabLst/>
              <a:defRPr sz="800" kern="1200">
                <a:solidFill>
                  <a:schemeClr val="tx1"/>
                </a:solidFill>
                <a:latin typeface="+mn-lt"/>
                <a:ea typeface="+mn-ea"/>
                <a:cs typeface="+mn-cs"/>
              </a:defRPr>
            </a:lvl4pPr>
            <a:lvl5pPr marL="558800" indent="-95250" algn="l" defTabSz="914400" rtl="0" eaLnBrk="1" latinLnBrk="0" hangingPunct="1">
              <a:lnSpc>
                <a:spcPct val="90000"/>
              </a:lnSpc>
              <a:spcBef>
                <a:spcPts val="500"/>
              </a:spcBef>
              <a:spcAft>
                <a:spcPts val="600"/>
              </a:spcAft>
              <a:buFont typeface="Arial" panose="020B0604020202020204" pitchFamily="34" charset="0"/>
              <a:buChar char="•"/>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fr-FR" sz="3200" dirty="0"/>
              <a:t>Les enfants sont motivés dans leur apprentissage par de petits examens</a:t>
            </a:r>
          </a:p>
          <a:p>
            <a:pPr marL="342900" indent="-342900">
              <a:buFont typeface="Arial" panose="020B0604020202020204" pitchFamily="34" charset="0"/>
              <a:buChar char="•"/>
            </a:pPr>
            <a:r>
              <a:rPr lang="fr-FR" sz="3200" dirty="0"/>
              <a:t>Une validation extérieure des progrès, alignée sur les standards internationaux</a:t>
            </a:r>
          </a:p>
          <a:p>
            <a:pPr marL="342900" indent="-342900">
              <a:buFont typeface="Arial" panose="020B0604020202020204" pitchFamily="34" charset="0"/>
              <a:buChar char="•"/>
            </a:pPr>
            <a:r>
              <a:rPr lang="fr-FR" sz="3200" dirty="0"/>
              <a:t>Tous les candidats reçoivent un certificat (de 1 à 5 blasons selon réussite)</a:t>
            </a:r>
          </a:p>
        </p:txBody>
      </p:sp>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92241" y="2725946"/>
            <a:ext cx="2575513" cy="4339933"/>
          </a:xfrm>
          <a:prstGeom prst="rect">
            <a:avLst/>
          </a:prstGeom>
        </p:spPr>
      </p:pic>
    </p:spTree>
    <p:extLst>
      <p:ext uri="{BB962C8B-B14F-4D97-AF65-F5344CB8AC3E}">
        <p14:creationId xmlns:p14="http://schemas.microsoft.com/office/powerpoint/2010/main" val="3199914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p:cNvGraphicFramePr>
            <a:graphicFrameLocks noGrp="1"/>
          </p:cNvGraphicFramePr>
          <p:nvPr>
            <p:extLst>
              <p:ext uri="{D42A27DB-BD31-4B8C-83A1-F6EECF244321}">
                <p14:modId xmlns:p14="http://schemas.microsoft.com/office/powerpoint/2010/main" val="3567620827"/>
              </p:ext>
            </p:extLst>
          </p:nvPr>
        </p:nvGraphicFramePr>
        <p:xfrm>
          <a:off x="407598" y="2793566"/>
          <a:ext cx="7980174" cy="3773120"/>
        </p:xfrm>
        <a:graphic>
          <a:graphicData uri="http://schemas.openxmlformats.org/drawingml/2006/table">
            <a:tbl>
              <a:tblPr firstRow="1" bandRow="1">
                <a:tableStyleId>{17292A2E-F333-43FB-9621-5CBBE7FDCDCB}</a:tableStyleId>
              </a:tblPr>
              <a:tblGrid>
                <a:gridCol w="2259591">
                  <a:extLst>
                    <a:ext uri="{9D8B030D-6E8A-4147-A177-3AD203B41FA5}">
                      <a16:colId xmlns:a16="http://schemas.microsoft.com/office/drawing/2014/main" val="20000"/>
                    </a:ext>
                  </a:extLst>
                </a:gridCol>
                <a:gridCol w="1906861">
                  <a:extLst>
                    <a:ext uri="{9D8B030D-6E8A-4147-A177-3AD203B41FA5}">
                      <a16:colId xmlns:a16="http://schemas.microsoft.com/office/drawing/2014/main" val="20001"/>
                    </a:ext>
                  </a:extLst>
                </a:gridCol>
                <a:gridCol w="1906861">
                  <a:extLst>
                    <a:ext uri="{9D8B030D-6E8A-4147-A177-3AD203B41FA5}">
                      <a16:colId xmlns:a16="http://schemas.microsoft.com/office/drawing/2014/main" val="20002"/>
                    </a:ext>
                  </a:extLst>
                </a:gridCol>
                <a:gridCol w="1906861">
                  <a:extLst>
                    <a:ext uri="{9D8B030D-6E8A-4147-A177-3AD203B41FA5}">
                      <a16:colId xmlns:a16="http://schemas.microsoft.com/office/drawing/2014/main" val="20003"/>
                    </a:ext>
                  </a:extLst>
                </a:gridCol>
              </a:tblGrid>
              <a:tr h="655349">
                <a:tc>
                  <a:txBody>
                    <a:bodyPr/>
                    <a:lstStyle/>
                    <a:p>
                      <a:pPr algn="ctr"/>
                      <a:endParaRPr lang="en-GB" sz="2400" dirty="0">
                        <a:solidFill>
                          <a:schemeClr val="tx1"/>
                        </a:solidFill>
                        <a:latin typeface="+mn-lt"/>
                        <a:ea typeface="Verdana" panose="020B0604030504040204" pitchFamily="34" charset="0"/>
                        <a:cs typeface="Verdana" panose="020B0604030504040204" pitchFamily="34" charset="0"/>
                      </a:endParaRPr>
                    </a:p>
                  </a:txBody>
                  <a:tcPr anchor="ctr">
                    <a:lnL w="12700" cap="flat" cmpd="sng" algn="ctr">
                      <a:solidFill>
                        <a:srgbClr val="8031A7"/>
                      </a:solidFill>
                      <a:prstDash val="solid"/>
                      <a:round/>
                      <a:headEnd type="none" w="med" len="med"/>
                      <a:tailEnd type="none" w="med" len="med"/>
                    </a:lnL>
                    <a:lnR w="12700" cap="flat" cmpd="sng" algn="ctr">
                      <a:solidFill>
                        <a:srgbClr val="8031A7"/>
                      </a:solidFill>
                      <a:prstDash val="solid"/>
                      <a:round/>
                      <a:headEnd type="none" w="med" len="med"/>
                      <a:tailEnd type="none" w="med" len="med"/>
                    </a:lnR>
                    <a:lnT w="12700" cap="flat" cmpd="sng" algn="ctr">
                      <a:solidFill>
                        <a:srgbClr val="8031A7"/>
                      </a:solidFill>
                      <a:prstDash val="solid"/>
                      <a:round/>
                      <a:headEnd type="none" w="med" len="med"/>
                      <a:tailEnd type="none" w="med" len="med"/>
                    </a:lnT>
                    <a:lnB w="12700" cap="flat" cmpd="sng" algn="ctr">
                      <a:solidFill>
                        <a:srgbClr val="8031A7"/>
                      </a:solidFill>
                      <a:prstDash val="solid"/>
                      <a:round/>
                      <a:headEnd type="none" w="med" len="med"/>
                      <a:tailEnd type="none" w="med" len="med"/>
                    </a:lnB>
                    <a:solidFill>
                      <a:srgbClr val="8031A7"/>
                    </a:solidFill>
                  </a:tcPr>
                </a:tc>
                <a:tc>
                  <a:txBody>
                    <a:bodyPr/>
                    <a:lstStyle/>
                    <a:p>
                      <a:pPr algn="ctr"/>
                      <a:r>
                        <a:rPr lang="en-GB" sz="2000" dirty="0"/>
                        <a:t>Pre-A1 Starters</a:t>
                      </a:r>
                      <a:endParaRPr lang="en-GB" sz="2000" dirty="0">
                        <a:solidFill>
                          <a:schemeClr val="tx1"/>
                        </a:solidFill>
                        <a:latin typeface="+mn-lt"/>
                        <a:ea typeface="Verdana" panose="020B0604030504040204" pitchFamily="34" charset="0"/>
                        <a:cs typeface="Verdana" panose="020B0604030504040204" pitchFamily="34" charset="0"/>
                      </a:endParaRPr>
                    </a:p>
                  </a:txBody>
                  <a:tcPr anchor="ctr">
                    <a:lnL w="12700" cap="flat" cmpd="sng" algn="ctr">
                      <a:solidFill>
                        <a:srgbClr val="8031A7"/>
                      </a:solidFill>
                      <a:prstDash val="solid"/>
                      <a:round/>
                      <a:headEnd type="none" w="med" len="med"/>
                      <a:tailEnd type="none" w="med" len="med"/>
                    </a:lnL>
                    <a:lnR w="12700" cap="flat" cmpd="sng" algn="ctr">
                      <a:solidFill>
                        <a:srgbClr val="8031A7"/>
                      </a:solidFill>
                      <a:prstDash val="solid"/>
                      <a:round/>
                      <a:headEnd type="none" w="med" len="med"/>
                      <a:tailEnd type="none" w="med" len="med"/>
                    </a:lnR>
                    <a:lnT w="12700" cap="flat" cmpd="sng" algn="ctr">
                      <a:solidFill>
                        <a:srgbClr val="8031A7"/>
                      </a:solidFill>
                      <a:prstDash val="solid"/>
                      <a:round/>
                      <a:headEnd type="none" w="med" len="med"/>
                      <a:tailEnd type="none" w="med" len="med"/>
                    </a:lnT>
                    <a:lnB w="12700" cap="flat" cmpd="sng" algn="ctr">
                      <a:solidFill>
                        <a:srgbClr val="8031A7"/>
                      </a:solidFill>
                      <a:prstDash val="solid"/>
                      <a:round/>
                      <a:headEnd type="none" w="med" len="med"/>
                      <a:tailEnd type="none" w="med" len="med"/>
                    </a:lnB>
                    <a:solidFill>
                      <a:srgbClr val="8031A7"/>
                    </a:solidFill>
                  </a:tcPr>
                </a:tc>
                <a:tc>
                  <a:txBody>
                    <a:bodyPr/>
                    <a:lstStyle/>
                    <a:p>
                      <a:pPr algn="ctr"/>
                      <a:r>
                        <a:rPr lang="en-GB" sz="2000" dirty="0"/>
                        <a:t>A1 Movers</a:t>
                      </a:r>
                      <a:endParaRPr lang="en-GB" sz="2000" dirty="0">
                        <a:solidFill>
                          <a:schemeClr val="tx1"/>
                        </a:solidFill>
                        <a:latin typeface="+mn-lt"/>
                        <a:ea typeface="Verdana" panose="020B0604030504040204" pitchFamily="34" charset="0"/>
                        <a:cs typeface="Verdana" panose="020B0604030504040204" pitchFamily="34" charset="0"/>
                      </a:endParaRPr>
                    </a:p>
                  </a:txBody>
                  <a:tcPr anchor="ctr">
                    <a:lnL w="12700" cap="flat" cmpd="sng" algn="ctr">
                      <a:solidFill>
                        <a:srgbClr val="8031A7"/>
                      </a:solidFill>
                      <a:prstDash val="solid"/>
                      <a:round/>
                      <a:headEnd type="none" w="med" len="med"/>
                      <a:tailEnd type="none" w="med" len="med"/>
                    </a:lnL>
                    <a:lnR w="12700" cap="flat" cmpd="sng" algn="ctr">
                      <a:solidFill>
                        <a:srgbClr val="8031A7"/>
                      </a:solidFill>
                      <a:prstDash val="solid"/>
                      <a:round/>
                      <a:headEnd type="none" w="med" len="med"/>
                      <a:tailEnd type="none" w="med" len="med"/>
                    </a:lnR>
                    <a:lnT w="12700" cap="flat" cmpd="sng" algn="ctr">
                      <a:solidFill>
                        <a:srgbClr val="8031A7"/>
                      </a:solidFill>
                      <a:prstDash val="solid"/>
                      <a:round/>
                      <a:headEnd type="none" w="med" len="med"/>
                      <a:tailEnd type="none" w="med" len="med"/>
                    </a:lnT>
                    <a:lnB w="12700" cap="flat" cmpd="sng" algn="ctr">
                      <a:solidFill>
                        <a:srgbClr val="8031A7"/>
                      </a:solidFill>
                      <a:prstDash val="solid"/>
                      <a:round/>
                      <a:headEnd type="none" w="med" len="med"/>
                      <a:tailEnd type="none" w="med" len="med"/>
                    </a:lnB>
                    <a:solidFill>
                      <a:srgbClr val="8031A7"/>
                    </a:solidFill>
                  </a:tcPr>
                </a:tc>
                <a:tc>
                  <a:txBody>
                    <a:bodyPr/>
                    <a:lstStyle/>
                    <a:p>
                      <a:pPr algn="ctr"/>
                      <a:r>
                        <a:rPr lang="en-GB" sz="2000" dirty="0"/>
                        <a:t>A2 Flyers</a:t>
                      </a:r>
                      <a:endParaRPr lang="en-GB" sz="2000" dirty="0">
                        <a:solidFill>
                          <a:schemeClr val="tx1"/>
                        </a:solidFill>
                        <a:latin typeface="+mn-lt"/>
                        <a:ea typeface="Verdana" panose="020B0604030504040204" pitchFamily="34" charset="0"/>
                        <a:cs typeface="Verdana" panose="020B0604030504040204" pitchFamily="34" charset="0"/>
                      </a:endParaRPr>
                    </a:p>
                  </a:txBody>
                  <a:tcPr anchor="ctr">
                    <a:lnL w="12700" cap="flat" cmpd="sng" algn="ctr">
                      <a:solidFill>
                        <a:srgbClr val="8031A7"/>
                      </a:solidFill>
                      <a:prstDash val="solid"/>
                      <a:round/>
                      <a:headEnd type="none" w="med" len="med"/>
                      <a:tailEnd type="none" w="med" len="med"/>
                    </a:lnL>
                    <a:lnR w="12700" cap="flat" cmpd="sng" algn="ctr">
                      <a:solidFill>
                        <a:srgbClr val="8031A7"/>
                      </a:solidFill>
                      <a:prstDash val="solid"/>
                      <a:round/>
                      <a:headEnd type="none" w="med" len="med"/>
                      <a:tailEnd type="none" w="med" len="med"/>
                    </a:lnR>
                    <a:lnT w="12700" cap="flat" cmpd="sng" algn="ctr">
                      <a:solidFill>
                        <a:srgbClr val="8031A7"/>
                      </a:solidFill>
                      <a:prstDash val="solid"/>
                      <a:round/>
                      <a:headEnd type="none" w="med" len="med"/>
                      <a:tailEnd type="none" w="med" len="med"/>
                    </a:lnT>
                    <a:lnB w="12700" cap="flat" cmpd="sng" algn="ctr">
                      <a:solidFill>
                        <a:srgbClr val="8031A7"/>
                      </a:solidFill>
                      <a:prstDash val="solid"/>
                      <a:round/>
                      <a:headEnd type="none" w="med" len="med"/>
                      <a:tailEnd type="none" w="med" len="med"/>
                    </a:lnB>
                    <a:solidFill>
                      <a:srgbClr val="8031A7"/>
                    </a:solidFill>
                  </a:tcPr>
                </a:tc>
                <a:extLst>
                  <a:ext uri="{0D108BD9-81ED-4DB2-BD59-A6C34878D82A}">
                    <a16:rowId xmlns:a16="http://schemas.microsoft.com/office/drawing/2014/main" val="10000"/>
                  </a:ext>
                </a:extLst>
              </a:tr>
              <a:tr h="640661">
                <a:tc>
                  <a:txBody>
                    <a:bodyPr/>
                    <a:lstStyle/>
                    <a:p>
                      <a:pPr algn="ctr"/>
                      <a:r>
                        <a:rPr lang="en-GB" sz="2000" b="1" dirty="0" err="1"/>
                        <a:t>Compréhension</a:t>
                      </a:r>
                      <a:r>
                        <a:rPr lang="en-GB" sz="2000" b="1" dirty="0"/>
                        <a:t> </a:t>
                      </a:r>
                      <a:r>
                        <a:rPr lang="en-GB" sz="2000" b="1" dirty="0" err="1"/>
                        <a:t>orale</a:t>
                      </a:r>
                      <a:endParaRPr lang="en-GB" sz="2000" b="1" dirty="0">
                        <a:solidFill>
                          <a:schemeClr val="tx1"/>
                        </a:solidFill>
                        <a:latin typeface="+mn-lt"/>
                        <a:ea typeface="Verdana" panose="020B0604030504040204" pitchFamily="34" charset="0"/>
                        <a:cs typeface="Verdana" panose="020B0604030504040204" pitchFamily="34" charset="0"/>
                      </a:endParaRPr>
                    </a:p>
                  </a:txBody>
                  <a:tcPr anchor="ctr">
                    <a:lnL w="12700" cap="flat" cmpd="sng" algn="ctr">
                      <a:solidFill>
                        <a:srgbClr val="8031A7"/>
                      </a:solidFill>
                      <a:prstDash val="solid"/>
                      <a:round/>
                      <a:headEnd type="none" w="med" len="med"/>
                      <a:tailEnd type="none" w="med" len="med"/>
                    </a:lnL>
                    <a:lnR w="12700" cap="flat" cmpd="sng" algn="ctr">
                      <a:solidFill>
                        <a:srgbClr val="8031A7"/>
                      </a:solidFill>
                      <a:prstDash val="solid"/>
                      <a:round/>
                      <a:headEnd type="none" w="med" len="med"/>
                      <a:tailEnd type="none" w="med" len="med"/>
                    </a:lnR>
                    <a:lnT w="12700" cap="flat" cmpd="sng" algn="ctr">
                      <a:solidFill>
                        <a:srgbClr val="8031A7"/>
                      </a:solidFill>
                      <a:prstDash val="solid"/>
                      <a:round/>
                      <a:headEnd type="none" w="med" len="med"/>
                      <a:tailEnd type="none" w="med" len="med"/>
                    </a:lnT>
                    <a:lnB w="12700" cap="flat" cmpd="sng" algn="ctr">
                      <a:solidFill>
                        <a:srgbClr val="8031A7"/>
                      </a:solidFill>
                      <a:prstDash val="solid"/>
                      <a:round/>
                      <a:headEnd type="none" w="med" len="med"/>
                      <a:tailEnd type="none" w="med" len="med"/>
                    </a:lnB>
                  </a:tcPr>
                </a:tc>
                <a:tc>
                  <a:txBody>
                    <a:bodyPr/>
                    <a:lstStyle/>
                    <a:p>
                      <a:pPr algn="ctr"/>
                      <a:r>
                        <a:rPr lang="en-GB" sz="2000" dirty="0"/>
                        <a:t>20</a:t>
                      </a:r>
                      <a:r>
                        <a:rPr lang="en-GB" sz="2000" baseline="0" dirty="0"/>
                        <a:t> min</a:t>
                      </a:r>
                      <a:endParaRPr lang="en-GB" sz="2000" dirty="0">
                        <a:solidFill>
                          <a:schemeClr val="accent6">
                            <a:lumMod val="75000"/>
                          </a:schemeClr>
                        </a:solidFill>
                        <a:latin typeface="+mn-lt"/>
                        <a:ea typeface="Verdana" panose="020B0604030504040204" pitchFamily="34" charset="0"/>
                        <a:cs typeface="Verdana" panose="020B0604030504040204" pitchFamily="34" charset="0"/>
                      </a:endParaRPr>
                    </a:p>
                  </a:txBody>
                  <a:tcPr anchor="ctr">
                    <a:lnL w="12700" cap="flat" cmpd="sng" algn="ctr">
                      <a:solidFill>
                        <a:srgbClr val="8031A7"/>
                      </a:solidFill>
                      <a:prstDash val="solid"/>
                      <a:round/>
                      <a:headEnd type="none" w="med" len="med"/>
                      <a:tailEnd type="none" w="med" len="med"/>
                    </a:lnL>
                    <a:lnR w="12700" cap="flat" cmpd="sng" algn="ctr">
                      <a:solidFill>
                        <a:srgbClr val="8031A7"/>
                      </a:solidFill>
                      <a:prstDash val="solid"/>
                      <a:round/>
                      <a:headEnd type="none" w="med" len="med"/>
                      <a:tailEnd type="none" w="med" len="med"/>
                    </a:lnR>
                    <a:lnT w="12700" cap="flat" cmpd="sng" algn="ctr">
                      <a:solidFill>
                        <a:srgbClr val="8031A7"/>
                      </a:solidFill>
                      <a:prstDash val="solid"/>
                      <a:round/>
                      <a:headEnd type="none" w="med" len="med"/>
                      <a:tailEnd type="none" w="med" len="med"/>
                    </a:lnT>
                    <a:lnB w="12700" cap="flat" cmpd="sng" algn="ctr">
                      <a:solidFill>
                        <a:srgbClr val="8031A7"/>
                      </a:solidFill>
                      <a:prstDash val="solid"/>
                      <a:round/>
                      <a:headEnd type="none" w="med" len="med"/>
                      <a:tailEnd type="none" w="med" len="med"/>
                    </a:lnB>
                  </a:tcPr>
                </a:tc>
                <a:tc>
                  <a:txBody>
                    <a:bodyPr/>
                    <a:lstStyle/>
                    <a:p>
                      <a:pPr algn="ctr"/>
                      <a:r>
                        <a:rPr lang="en-GB" sz="2000" dirty="0"/>
                        <a:t>25</a:t>
                      </a:r>
                      <a:r>
                        <a:rPr lang="en-GB" sz="2000" baseline="0" dirty="0"/>
                        <a:t> min</a:t>
                      </a:r>
                      <a:endParaRPr lang="en-GB" sz="2000" dirty="0">
                        <a:solidFill>
                          <a:schemeClr val="accent6">
                            <a:lumMod val="75000"/>
                          </a:schemeClr>
                        </a:solidFill>
                        <a:latin typeface="+mn-lt"/>
                        <a:ea typeface="Verdana" panose="020B0604030504040204" pitchFamily="34" charset="0"/>
                        <a:cs typeface="Verdana" panose="020B0604030504040204" pitchFamily="34" charset="0"/>
                      </a:endParaRPr>
                    </a:p>
                  </a:txBody>
                  <a:tcPr anchor="ctr">
                    <a:lnL w="12700" cap="flat" cmpd="sng" algn="ctr">
                      <a:solidFill>
                        <a:srgbClr val="8031A7"/>
                      </a:solidFill>
                      <a:prstDash val="solid"/>
                      <a:round/>
                      <a:headEnd type="none" w="med" len="med"/>
                      <a:tailEnd type="none" w="med" len="med"/>
                    </a:lnL>
                    <a:lnR w="12700" cap="flat" cmpd="sng" algn="ctr">
                      <a:solidFill>
                        <a:srgbClr val="8031A7"/>
                      </a:solidFill>
                      <a:prstDash val="solid"/>
                      <a:round/>
                      <a:headEnd type="none" w="med" len="med"/>
                      <a:tailEnd type="none" w="med" len="med"/>
                    </a:lnR>
                    <a:lnT w="12700" cap="flat" cmpd="sng" algn="ctr">
                      <a:solidFill>
                        <a:srgbClr val="8031A7"/>
                      </a:solidFill>
                      <a:prstDash val="solid"/>
                      <a:round/>
                      <a:headEnd type="none" w="med" len="med"/>
                      <a:tailEnd type="none" w="med" len="med"/>
                    </a:lnT>
                    <a:lnB w="12700" cap="flat" cmpd="sng" algn="ctr">
                      <a:solidFill>
                        <a:srgbClr val="8031A7"/>
                      </a:solidFill>
                      <a:prstDash val="solid"/>
                      <a:round/>
                      <a:headEnd type="none" w="med" len="med"/>
                      <a:tailEnd type="none" w="med" len="med"/>
                    </a:lnB>
                  </a:tcPr>
                </a:tc>
                <a:tc>
                  <a:txBody>
                    <a:bodyPr/>
                    <a:lstStyle/>
                    <a:p>
                      <a:pPr algn="ctr"/>
                      <a:r>
                        <a:rPr lang="en-GB" sz="2000" dirty="0"/>
                        <a:t>25 </a:t>
                      </a:r>
                      <a:r>
                        <a:rPr lang="en-GB" sz="2000" baseline="0" dirty="0"/>
                        <a:t>min</a:t>
                      </a:r>
                      <a:endParaRPr lang="en-GB" sz="2000" dirty="0">
                        <a:solidFill>
                          <a:schemeClr val="accent6">
                            <a:lumMod val="75000"/>
                          </a:schemeClr>
                        </a:solidFill>
                        <a:latin typeface="+mn-lt"/>
                        <a:ea typeface="Verdana" panose="020B0604030504040204" pitchFamily="34" charset="0"/>
                        <a:cs typeface="Verdana" panose="020B0604030504040204" pitchFamily="34" charset="0"/>
                      </a:endParaRPr>
                    </a:p>
                  </a:txBody>
                  <a:tcPr anchor="ctr">
                    <a:lnL w="12700" cap="flat" cmpd="sng" algn="ctr">
                      <a:solidFill>
                        <a:srgbClr val="8031A7"/>
                      </a:solidFill>
                      <a:prstDash val="solid"/>
                      <a:round/>
                      <a:headEnd type="none" w="med" len="med"/>
                      <a:tailEnd type="none" w="med" len="med"/>
                    </a:lnL>
                    <a:lnR w="12700" cap="flat" cmpd="sng" algn="ctr">
                      <a:solidFill>
                        <a:srgbClr val="8031A7"/>
                      </a:solidFill>
                      <a:prstDash val="solid"/>
                      <a:round/>
                      <a:headEnd type="none" w="med" len="med"/>
                      <a:tailEnd type="none" w="med" len="med"/>
                    </a:lnR>
                    <a:lnT w="12700" cap="flat" cmpd="sng" algn="ctr">
                      <a:solidFill>
                        <a:srgbClr val="8031A7"/>
                      </a:solidFill>
                      <a:prstDash val="solid"/>
                      <a:round/>
                      <a:headEnd type="none" w="med" len="med"/>
                      <a:tailEnd type="none" w="med" len="med"/>
                    </a:lnT>
                    <a:lnB w="12700" cap="flat" cmpd="sng" algn="ctr">
                      <a:solidFill>
                        <a:srgbClr val="8031A7"/>
                      </a:solidFill>
                      <a:prstDash val="solid"/>
                      <a:round/>
                      <a:headEnd type="none" w="med" len="med"/>
                      <a:tailEnd type="none" w="med" len="med"/>
                    </a:lnB>
                  </a:tcPr>
                </a:tc>
                <a:extLst>
                  <a:ext uri="{0D108BD9-81ED-4DB2-BD59-A6C34878D82A}">
                    <a16:rowId xmlns:a16="http://schemas.microsoft.com/office/drawing/2014/main" val="10001"/>
                  </a:ext>
                </a:extLst>
              </a:tr>
              <a:tr h="892791">
                <a:tc>
                  <a:txBody>
                    <a:bodyPr/>
                    <a:lstStyle/>
                    <a:p>
                      <a:pPr algn="ctr"/>
                      <a:r>
                        <a:rPr lang="en-GB" sz="1800" b="1" dirty="0" err="1"/>
                        <a:t>Compréhension</a:t>
                      </a:r>
                      <a:r>
                        <a:rPr lang="en-GB" sz="1800" b="1" dirty="0"/>
                        <a:t> et expression </a:t>
                      </a:r>
                      <a:r>
                        <a:rPr lang="en-GB" sz="1800" b="1" dirty="0" err="1"/>
                        <a:t>écrites</a:t>
                      </a:r>
                      <a:r>
                        <a:rPr lang="en-GB" sz="1800" b="1" dirty="0"/>
                        <a:t> (</a:t>
                      </a:r>
                      <a:r>
                        <a:rPr lang="en-GB" sz="1800" b="1" dirty="0" err="1"/>
                        <a:t>coeff</a:t>
                      </a:r>
                      <a:r>
                        <a:rPr lang="en-GB" sz="1800" b="1" dirty="0"/>
                        <a:t> 2)</a:t>
                      </a:r>
                      <a:endParaRPr lang="en-GB" sz="1800" b="1" dirty="0">
                        <a:solidFill>
                          <a:schemeClr val="tx1"/>
                        </a:solidFill>
                        <a:latin typeface="+mn-lt"/>
                        <a:ea typeface="Verdana" panose="020B0604030504040204" pitchFamily="34" charset="0"/>
                        <a:cs typeface="Verdana" panose="020B0604030504040204" pitchFamily="34" charset="0"/>
                      </a:endParaRPr>
                    </a:p>
                  </a:txBody>
                  <a:tcPr anchor="ctr">
                    <a:lnL w="12700" cap="flat" cmpd="sng" algn="ctr">
                      <a:solidFill>
                        <a:srgbClr val="8031A7"/>
                      </a:solidFill>
                      <a:prstDash val="solid"/>
                      <a:round/>
                      <a:headEnd type="none" w="med" len="med"/>
                      <a:tailEnd type="none" w="med" len="med"/>
                    </a:lnL>
                    <a:lnR w="12700" cap="flat" cmpd="sng" algn="ctr">
                      <a:solidFill>
                        <a:srgbClr val="8031A7"/>
                      </a:solidFill>
                      <a:prstDash val="solid"/>
                      <a:round/>
                      <a:headEnd type="none" w="med" len="med"/>
                      <a:tailEnd type="none" w="med" len="med"/>
                    </a:lnR>
                    <a:lnT w="12700" cap="flat" cmpd="sng" algn="ctr">
                      <a:solidFill>
                        <a:srgbClr val="8031A7"/>
                      </a:solidFill>
                      <a:prstDash val="solid"/>
                      <a:round/>
                      <a:headEnd type="none" w="med" len="med"/>
                      <a:tailEnd type="none" w="med" len="med"/>
                    </a:lnT>
                    <a:lnB w="12700" cap="flat" cmpd="sng" algn="ctr">
                      <a:solidFill>
                        <a:srgbClr val="8031A7"/>
                      </a:solidFill>
                      <a:prstDash val="solid"/>
                      <a:round/>
                      <a:headEnd type="none" w="med" len="med"/>
                      <a:tailEnd type="none" w="med" len="med"/>
                    </a:lnB>
                  </a:tcPr>
                </a:tc>
                <a:tc>
                  <a:txBody>
                    <a:bodyPr/>
                    <a:lstStyle/>
                    <a:p>
                      <a:pPr algn="ctr"/>
                      <a:r>
                        <a:rPr lang="en-GB" sz="2000" dirty="0"/>
                        <a:t>20 </a:t>
                      </a:r>
                      <a:r>
                        <a:rPr lang="en-GB" sz="2000" baseline="0" dirty="0"/>
                        <a:t>min</a:t>
                      </a:r>
                      <a:endParaRPr lang="en-GB" sz="2000" dirty="0">
                        <a:solidFill>
                          <a:schemeClr val="accent6">
                            <a:lumMod val="75000"/>
                          </a:schemeClr>
                        </a:solidFill>
                        <a:latin typeface="+mn-lt"/>
                        <a:ea typeface="Verdana" panose="020B0604030504040204" pitchFamily="34" charset="0"/>
                        <a:cs typeface="Verdana" panose="020B0604030504040204" pitchFamily="34" charset="0"/>
                      </a:endParaRPr>
                    </a:p>
                  </a:txBody>
                  <a:tcPr anchor="ctr">
                    <a:lnL w="12700" cap="flat" cmpd="sng" algn="ctr">
                      <a:solidFill>
                        <a:srgbClr val="8031A7"/>
                      </a:solidFill>
                      <a:prstDash val="solid"/>
                      <a:round/>
                      <a:headEnd type="none" w="med" len="med"/>
                      <a:tailEnd type="none" w="med" len="med"/>
                    </a:lnL>
                    <a:lnR w="12700" cap="flat" cmpd="sng" algn="ctr">
                      <a:solidFill>
                        <a:srgbClr val="8031A7"/>
                      </a:solidFill>
                      <a:prstDash val="solid"/>
                      <a:round/>
                      <a:headEnd type="none" w="med" len="med"/>
                      <a:tailEnd type="none" w="med" len="med"/>
                    </a:lnR>
                    <a:lnT w="12700" cap="flat" cmpd="sng" algn="ctr">
                      <a:solidFill>
                        <a:srgbClr val="8031A7"/>
                      </a:solidFill>
                      <a:prstDash val="solid"/>
                      <a:round/>
                      <a:headEnd type="none" w="med" len="med"/>
                      <a:tailEnd type="none" w="med" len="med"/>
                    </a:lnT>
                    <a:lnB w="12700" cap="flat" cmpd="sng" algn="ctr">
                      <a:solidFill>
                        <a:srgbClr val="8031A7"/>
                      </a:solidFill>
                      <a:prstDash val="solid"/>
                      <a:round/>
                      <a:headEnd type="none" w="med" len="med"/>
                      <a:tailEnd type="none" w="med" len="med"/>
                    </a:lnB>
                  </a:tcPr>
                </a:tc>
                <a:tc>
                  <a:txBody>
                    <a:bodyPr/>
                    <a:lstStyle/>
                    <a:p>
                      <a:pPr algn="ctr"/>
                      <a:r>
                        <a:rPr lang="en-GB" sz="2000" dirty="0"/>
                        <a:t>30 </a:t>
                      </a:r>
                      <a:r>
                        <a:rPr lang="en-GB" sz="2000" baseline="0" dirty="0"/>
                        <a:t>min</a:t>
                      </a:r>
                      <a:endParaRPr lang="en-GB" sz="2000" dirty="0">
                        <a:solidFill>
                          <a:schemeClr val="accent6">
                            <a:lumMod val="75000"/>
                          </a:schemeClr>
                        </a:solidFill>
                        <a:latin typeface="+mn-lt"/>
                        <a:ea typeface="Verdana" panose="020B0604030504040204" pitchFamily="34" charset="0"/>
                        <a:cs typeface="Verdana" panose="020B0604030504040204" pitchFamily="34" charset="0"/>
                      </a:endParaRPr>
                    </a:p>
                  </a:txBody>
                  <a:tcPr anchor="ctr">
                    <a:lnL w="12700" cap="flat" cmpd="sng" algn="ctr">
                      <a:solidFill>
                        <a:srgbClr val="8031A7"/>
                      </a:solidFill>
                      <a:prstDash val="solid"/>
                      <a:round/>
                      <a:headEnd type="none" w="med" len="med"/>
                      <a:tailEnd type="none" w="med" len="med"/>
                    </a:lnL>
                    <a:lnR w="12700" cap="flat" cmpd="sng" algn="ctr">
                      <a:solidFill>
                        <a:srgbClr val="8031A7"/>
                      </a:solidFill>
                      <a:prstDash val="solid"/>
                      <a:round/>
                      <a:headEnd type="none" w="med" len="med"/>
                      <a:tailEnd type="none" w="med" len="med"/>
                    </a:lnR>
                    <a:lnT w="12700" cap="flat" cmpd="sng" algn="ctr">
                      <a:solidFill>
                        <a:srgbClr val="8031A7"/>
                      </a:solidFill>
                      <a:prstDash val="solid"/>
                      <a:round/>
                      <a:headEnd type="none" w="med" len="med"/>
                      <a:tailEnd type="none" w="med" len="med"/>
                    </a:lnT>
                    <a:lnB w="12700" cap="flat" cmpd="sng" algn="ctr">
                      <a:solidFill>
                        <a:srgbClr val="8031A7"/>
                      </a:solidFill>
                      <a:prstDash val="solid"/>
                      <a:round/>
                      <a:headEnd type="none" w="med" len="med"/>
                      <a:tailEnd type="none" w="med" len="med"/>
                    </a:lnB>
                  </a:tcPr>
                </a:tc>
                <a:tc>
                  <a:txBody>
                    <a:bodyPr/>
                    <a:lstStyle/>
                    <a:p>
                      <a:pPr algn="ctr"/>
                      <a:r>
                        <a:rPr lang="en-GB" sz="2000" dirty="0"/>
                        <a:t>40 </a:t>
                      </a:r>
                      <a:r>
                        <a:rPr lang="en-GB" sz="2000" baseline="0" dirty="0"/>
                        <a:t>min</a:t>
                      </a:r>
                      <a:endParaRPr lang="en-GB" sz="2000" dirty="0">
                        <a:solidFill>
                          <a:schemeClr val="accent6">
                            <a:lumMod val="75000"/>
                          </a:schemeClr>
                        </a:solidFill>
                        <a:latin typeface="+mn-lt"/>
                        <a:ea typeface="Verdana" panose="020B0604030504040204" pitchFamily="34" charset="0"/>
                        <a:cs typeface="Verdana" panose="020B0604030504040204" pitchFamily="34" charset="0"/>
                      </a:endParaRPr>
                    </a:p>
                  </a:txBody>
                  <a:tcPr anchor="ctr">
                    <a:lnL w="12700" cap="flat" cmpd="sng" algn="ctr">
                      <a:solidFill>
                        <a:srgbClr val="8031A7"/>
                      </a:solidFill>
                      <a:prstDash val="solid"/>
                      <a:round/>
                      <a:headEnd type="none" w="med" len="med"/>
                      <a:tailEnd type="none" w="med" len="med"/>
                    </a:lnL>
                    <a:lnR w="12700" cap="flat" cmpd="sng" algn="ctr">
                      <a:solidFill>
                        <a:srgbClr val="8031A7"/>
                      </a:solidFill>
                      <a:prstDash val="solid"/>
                      <a:round/>
                      <a:headEnd type="none" w="med" len="med"/>
                      <a:tailEnd type="none" w="med" len="med"/>
                    </a:lnR>
                    <a:lnT w="12700" cap="flat" cmpd="sng" algn="ctr">
                      <a:solidFill>
                        <a:srgbClr val="8031A7"/>
                      </a:solidFill>
                      <a:prstDash val="solid"/>
                      <a:round/>
                      <a:headEnd type="none" w="med" len="med"/>
                      <a:tailEnd type="none" w="med" len="med"/>
                    </a:lnT>
                    <a:lnB w="12700" cap="flat" cmpd="sng" algn="ctr">
                      <a:solidFill>
                        <a:srgbClr val="8031A7"/>
                      </a:solidFill>
                      <a:prstDash val="solid"/>
                      <a:round/>
                      <a:headEnd type="none" w="med" len="med"/>
                      <a:tailEnd type="none" w="med" len="med"/>
                    </a:lnB>
                  </a:tcPr>
                </a:tc>
                <a:extLst>
                  <a:ext uri="{0D108BD9-81ED-4DB2-BD59-A6C34878D82A}">
                    <a16:rowId xmlns:a16="http://schemas.microsoft.com/office/drawing/2014/main" val="10002"/>
                  </a:ext>
                </a:extLst>
              </a:tr>
              <a:tr h="728320">
                <a:tc>
                  <a:txBody>
                    <a:bodyPr/>
                    <a:lstStyle/>
                    <a:p>
                      <a:pPr algn="ctr"/>
                      <a:r>
                        <a:rPr lang="en-GB" sz="2000" b="1" dirty="0"/>
                        <a:t>Expression </a:t>
                      </a:r>
                      <a:r>
                        <a:rPr lang="en-GB" sz="2000" b="1" dirty="0" err="1"/>
                        <a:t>orale</a:t>
                      </a:r>
                      <a:endParaRPr lang="en-GB" sz="2000" b="1" dirty="0">
                        <a:solidFill>
                          <a:schemeClr val="tx1"/>
                        </a:solidFill>
                        <a:latin typeface="+mn-lt"/>
                        <a:ea typeface="Verdana" panose="020B0604030504040204" pitchFamily="34" charset="0"/>
                        <a:cs typeface="Verdana" panose="020B0604030504040204" pitchFamily="34" charset="0"/>
                      </a:endParaRPr>
                    </a:p>
                  </a:txBody>
                  <a:tcPr anchor="ctr">
                    <a:lnL w="12700" cap="flat" cmpd="sng" algn="ctr">
                      <a:solidFill>
                        <a:srgbClr val="8031A7"/>
                      </a:solidFill>
                      <a:prstDash val="solid"/>
                      <a:round/>
                      <a:headEnd type="none" w="med" len="med"/>
                      <a:tailEnd type="none" w="med" len="med"/>
                    </a:lnL>
                    <a:lnR w="12700" cap="flat" cmpd="sng" algn="ctr">
                      <a:solidFill>
                        <a:srgbClr val="8031A7"/>
                      </a:solidFill>
                      <a:prstDash val="solid"/>
                      <a:round/>
                      <a:headEnd type="none" w="med" len="med"/>
                      <a:tailEnd type="none" w="med" len="med"/>
                    </a:lnR>
                    <a:lnT w="12700" cap="flat" cmpd="sng" algn="ctr">
                      <a:solidFill>
                        <a:srgbClr val="8031A7"/>
                      </a:solidFill>
                      <a:prstDash val="solid"/>
                      <a:round/>
                      <a:headEnd type="none" w="med" len="med"/>
                      <a:tailEnd type="none" w="med" len="med"/>
                    </a:lnT>
                    <a:lnB w="12700" cap="flat" cmpd="sng" algn="ctr">
                      <a:solidFill>
                        <a:srgbClr val="8031A7"/>
                      </a:solidFill>
                      <a:prstDash val="solid"/>
                      <a:round/>
                      <a:headEnd type="none" w="med" len="med"/>
                      <a:tailEnd type="none" w="med" len="med"/>
                    </a:lnB>
                  </a:tcPr>
                </a:tc>
                <a:tc>
                  <a:txBody>
                    <a:bodyPr/>
                    <a:lstStyle/>
                    <a:p>
                      <a:pPr algn="ctr"/>
                      <a:r>
                        <a:rPr lang="en-GB" sz="2000" dirty="0"/>
                        <a:t>3-5 </a:t>
                      </a:r>
                      <a:r>
                        <a:rPr lang="en-GB" sz="2000" baseline="0" dirty="0"/>
                        <a:t>min</a:t>
                      </a:r>
                      <a:endParaRPr lang="en-GB" sz="2000" dirty="0">
                        <a:solidFill>
                          <a:schemeClr val="accent6">
                            <a:lumMod val="75000"/>
                          </a:schemeClr>
                        </a:solidFill>
                        <a:latin typeface="+mn-lt"/>
                        <a:ea typeface="Verdana" panose="020B0604030504040204" pitchFamily="34" charset="0"/>
                        <a:cs typeface="Verdana" panose="020B0604030504040204" pitchFamily="34" charset="0"/>
                      </a:endParaRPr>
                    </a:p>
                  </a:txBody>
                  <a:tcPr anchor="ctr">
                    <a:lnL w="12700" cap="flat" cmpd="sng" algn="ctr">
                      <a:solidFill>
                        <a:srgbClr val="8031A7"/>
                      </a:solidFill>
                      <a:prstDash val="solid"/>
                      <a:round/>
                      <a:headEnd type="none" w="med" len="med"/>
                      <a:tailEnd type="none" w="med" len="med"/>
                    </a:lnL>
                    <a:lnR w="12700" cap="flat" cmpd="sng" algn="ctr">
                      <a:solidFill>
                        <a:srgbClr val="8031A7"/>
                      </a:solidFill>
                      <a:prstDash val="solid"/>
                      <a:round/>
                      <a:headEnd type="none" w="med" len="med"/>
                      <a:tailEnd type="none" w="med" len="med"/>
                    </a:lnR>
                    <a:lnT w="12700" cap="flat" cmpd="sng" algn="ctr">
                      <a:solidFill>
                        <a:srgbClr val="8031A7"/>
                      </a:solidFill>
                      <a:prstDash val="solid"/>
                      <a:round/>
                      <a:headEnd type="none" w="med" len="med"/>
                      <a:tailEnd type="none" w="med" len="med"/>
                    </a:lnT>
                    <a:lnB w="12700" cap="flat" cmpd="sng" algn="ctr">
                      <a:solidFill>
                        <a:srgbClr val="8031A7"/>
                      </a:solidFill>
                      <a:prstDash val="solid"/>
                      <a:round/>
                      <a:headEnd type="none" w="med" len="med"/>
                      <a:tailEnd type="none" w="med" len="med"/>
                    </a:lnB>
                  </a:tcPr>
                </a:tc>
                <a:tc>
                  <a:txBody>
                    <a:bodyPr/>
                    <a:lstStyle/>
                    <a:p>
                      <a:pPr algn="ctr"/>
                      <a:r>
                        <a:rPr lang="en-GB" sz="2000" dirty="0"/>
                        <a:t>5-7 </a:t>
                      </a:r>
                      <a:r>
                        <a:rPr lang="en-GB" sz="2000" baseline="0" dirty="0"/>
                        <a:t>min</a:t>
                      </a:r>
                      <a:r>
                        <a:rPr lang="en-GB" sz="2000" dirty="0"/>
                        <a:t>.</a:t>
                      </a:r>
                      <a:endParaRPr lang="en-GB" sz="2000" dirty="0">
                        <a:solidFill>
                          <a:schemeClr val="accent6">
                            <a:lumMod val="75000"/>
                          </a:schemeClr>
                        </a:solidFill>
                        <a:latin typeface="+mn-lt"/>
                        <a:ea typeface="Verdana" panose="020B0604030504040204" pitchFamily="34" charset="0"/>
                        <a:cs typeface="Verdana" panose="020B0604030504040204" pitchFamily="34" charset="0"/>
                      </a:endParaRPr>
                    </a:p>
                  </a:txBody>
                  <a:tcPr anchor="ctr">
                    <a:lnL w="12700" cap="flat" cmpd="sng" algn="ctr">
                      <a:solidFill>
                        <a:srgbClr val="8031A7"/>
                      </a:solidFill>
                      <a:prstDash val="solid"/>
                      <a:round/>
                      <a:headEnd type="none" w="med" len="med"/>
                      <a:tailEnd type="none" w="med" len="med"/>
                    </a:lnL>
                    <a:lnR w="12700" cap="flat" cmpd="sng" algn="ctr">
                      <a:solidFill>
                        <a:srgbClr val="8031A7"/>
                      </a:solidFill>
                      <a:prstDash val="solid"/>
                      <a:round/>
                      <a:headEnd type="none" w="med" len="med"/>
                      <a:tailEnd type="none" w="med" len="med"/>
                    </a:lnR>
                    <a:lnT w="12700" cap="flat" cmpd="sng" algn="ctr">
                      <a:solidFill>
                        <a:srgbClr val="8031A7"/>
                      </a:solidFill>
                      <a:prstDash val="solid"/>
                      <a:round/>
                      <a:headEnd type="none" w="med" len="med"/>
                      <a:tailEnd type="none" w="med" len="med"/>
                    </a:lnT>
                    <a:lnB w="12700" cap="flat" cmpd="sng" algn="ctr">
                      <a:solidFill>
                        <a:srgbClr val="8031A7"/>
                      </a:solidFill>
                      <a:prstDash val="solid"/>
                      <a:round/>
                      <a:headEnd type="none" w="med" len="med"/>
                      <a:tailEnd type="none" w="med" len="med"/>
                    </a:lnB>
                  </a:tcPr>
                </a:tc>
                <a:tc>
                  <a:txBody>
                    <a:bodyPr/>
                    <a:lstStyle/>
                    <a:p>
                      <a:pPr algn="ctr"/>
                      <a:r>
                        <a:rPr lang="en-GB" sz="2000" dirty="0"/>
                        <a:t>7-9 </a:t>
                      </a:r>
                      <a:r>
                        <a:rPr lang="en-GB" sz="2000" baseline="0" dirty="0"/>
                        <a:t>min</a:t>
                      </a:r>
                      <a:endParaRPr lang="en-GB" sz="2000" dirty="0">
                        <a:solidFill>
                          <a:schemeClr val="accent6">
                            <a:lumMod val="75000"/>
                          </a:schemeClr>
                        </a:solidFill>
                        <a:latin typeface="+mn-lt"/>
                        <a:ea typeface="Verdana" panose="020B0604030504040204" pitchFamily="34" charset="0"/>
                        <a:cs typeface="Verdana" panose="020B0604030504040204" pitchFamily="34" charset="0"/>
                      </a:endParaRPr>
                    </a:p>
                  </a:txBody>
                  <a:tcPr anchor="ctr">
                    <a:lnL w="12700" cap="flat" cmpd="sng" algn="ctr">
                      <a:solidFill>
                        <a:srgbClr val="8031A7"/>
                      </a:solidFill>
                      <a:prstDash val="solid"/>
                      <a:round/>
                      <a:headEnd type="none" w="med" len="med"/>
                      <a:tailEnd type="none" w="med" len="med"/>
                    </a:lnL>
                    <a:lnR w="12700" cap="flat" cmpd="sng" algn="ctr">
                      <a:solidFill>
                        <a:srgbClr val="8031A7"/>
                      </a:solidFill>
                      <a:prstDash val="solid"/>
                      <a:round/>
                      <a:headEnd type="none" w="med" len="med"/>
                      <a:tailEnd type="none" w="med" len="med"/>
                    </a:lnR>
                    <a:lnT w="12700" cap="flat" cmpd="sng" algn="ctr">
                      <a:solidFill>
                        <a:srgbClr val="8031A7"/>
                      </a:solidFill>
                      <a:prstDash val="solid"/>
                      <a:round/>
                      <a:headEnd type="none" w="med" len="med"/>
                      <a:tailEnd type="none" w="med" len="med"/>
                    </a:lnT>
                    <a:lnB w="12700" cap="flat" cmpd="sng" algn="ctr">
                      <a:solidFill>
                        <a:srgbClr val="8031A7"/>
                      </a:solidFill>
                      <a:prstDash val="solid"/>
                      <a:round/>
                      <a:headEnd type="none" w="med" len="med"/>
                      <a:tailEnd type="none" w="med" len="med"/>
                    </a:lnB>
                  </a:tcPr>
                </a:tc>
                <a:extLst>
                  <a:ext uri="{0D108BD9-81ED-4DB2-BD59-A6C34878D82A}">
                    <a16:rowId xmlns:a16="http://schemas.microsoft.com/office/drawing/2014/main" val="10003"/>
                  </a:ext>
                </a:extLst>
              </a:tr>
              <a:tr h="728320">
                <a:tc>
                  <a:txBody>
                    <a:bodyPr/>
                    <a:lstStyle/>
                    <a:p>
                      <a:pPr algn="ctr"/>
                      <a:endParaRPr lang="en-GB" sz="2000" b="1" dirty="0">
                        <a:solidFill>
                          <a:schemeClr val="tx1"/>
                        </a:solidFill>
                        <a:latin typeface="+mn-lt"/>
                        <a:ea typeface="Verdana" panose="020B0604030504040204" pitchFamily="34" charset="0"/>
                        <a:cs typeface="Verdana" panose="020B0604030504040204" pitchFamily="34" charset="0"/>
                      </a:endParaRPr>
                    </a:p>
                  </a:txBody>
                  <a:tcPr anchor="ctr">
                    <a:lnL w="12700" cap="flat" cmpd="sng" algn="ctr">
                      <a:solidFill>
                        <a:srgbClr val="8031A7"/>
                      </a:solidFill>
                      <a:prstDash val="solid"/>
                      <a:round/>
                      <a:headEnd type="none" w="med" len="med"/>
                      <a:tailEnd type="none" w="med" len="med"/>
                    </a:lnL>
                    <a:lnR w="12700" cap="flat" cmpd="sng" algn="ctr">
                      <a:solidFill>
                        <a:srgbClr val="8031A7"/>
                      </a:solidFill>
                      <a:prstDash val="solid"/>
                      <a:round/>
                      <a:headEnd type="none" w="med" len="med"/>
                      <a:tailEnd type="none" w="med" len="med"/>
                    </a:lnR>
                    <a:lnT w="12700" cap="flat" cmpd="sng" algn="ctr">
                      <a:solidFill>
                        <a:srgbClr val="8031A7"/>
                      </a:solidFill>
                      <a:prstDash val="solid"/>
                      <a:round/>
                      <a:headEnd type="none" w="med" len="med"/>
                      <a:tailEnd type="none" w="med" len="med"/>
                    </a:lnT>
                    <a:lnB w="12700" cap="flat" cmpd="sng" algn="ctr">
                      <a:solidFill>
                        <a:srgbClr val="8031A7"/>
                      </a:solidFill>
                      <a:prstDash val="solid"/>
                      <a:round/>
                      <a:headEnd type="none" w="med" len="med"/>
                      <a:tailEnd type="none" w="med" len="med"/>
                    </a:lnB>
                  </a:tcPr>
                </a:tc>
                <a:tc>
                  <a:txBody>
                    <a:bodyPr/>
                    <a:lstStyle/>
                    <a:p>
                      <a:pPr algn="ctr"/>
                      <a:r>
                        <a:rPr lang="de-AT" sz="2000" b="1" dirty="0">
                          <a:solidFill>
                            <a:srgbClr val="8031A7"/>
                          </a:solidFill>
                          <a:latin typeface="+mn-lt"/>
                          <a:ea typeface="Verdana" panose="020B0604030504040204" pitchFamily="34" charset="0"/>
                          <a:cs typeface="Verdana" panose="020B0604030504040204" pitchFamily="34" charset="0"/>
                        </a:rPr>
                        <a:t>43-45 min</a:t>
                      </a:r>
                      <a:endParaRPr lang="en-GB" sz="2000" b="1" dirty="0">
                        <a:solidFill>
                          <a:srgbClr val="8031A7"/>
                        </a:solidFill>
                        <a:latin typeface="+mn-lt"/>
                        <a:ea typeface="Verdana" panose="020B0604030504040204" pitchFamily="34" charset="0"/>
                        <a:cs typeface="Verdana" panose="020B0604030504040204" pitchFamily="34" charset="0"/>
                      </a:endParaRPr>
                    </a:p>
                  </a:txBody>
                  <a:tcPr anchor="ctr">
                    <a:lnL w="12700" cap="flat" cmpd="sng" algn="ctr">
                      <a:solidFill>
                        <a:srgbClr val="8031A7"/>
                      </a:solidFill>
                      <a:prstDash val="solid"/>
                      <a:round/>
                      <a:headEnd type="none" w="med" len="med"/>
                      <a:tailEnd type="none" w="med" len="med"/>
                    </a:lnL>
                    <a:lnR w="12700" cap="flat" cmpd="sng" algn="ctr">
                      <a:solidFill>
                        <a:srgbClr val="8031A7"/>
                      </a:solidFill>
                      <a:prstDash val="solid"/>
                      <a:round/>
                      <a:headEnd type="none" w="med" len="med"/>
                      <a:tailEnd type="none" w="med" len="med"/>
                    </a:lnR>
                    <a:lnT w="12700" cap="flat" cmpd="sng" algn="ctr">
                      <a:solidFill>
                        <a:srgbClr val="8031A7"/>
                      </a:solidFill>
                      <a:prstDash val="solid"/>
                      <a:round/>
                      <a:headEnd type="none" w="med" len="med"/>
                      <a:tailEnd type="none" w="med" len="med"/>
                    </a:lnT>
                    <a:lnB w="12700" cap="flat" cmpd="sng" algn="ctr">
                      <a:solidFill>
                        <a:srgbClr val="8031A7"/>
                      </a:solidFill>
                      <a:prstDash val="solid"/>
                      <a:round/>
                      <a:headEnd type="none" w="med" len="med"/>
                      <a:tailEnd type="none" w="med" len="med"/>
                    </a:lnB>
                  </a:tcPr>
                </a:tc>
                <a:tc>
                  <a:txBody>
                    <a:bodyPr/>
                    <a:lstStyle/>
                    <a:p>
                      <a:pPr algn="ctr"/>
                      <a:r>
                        <a:rPr lang="de-AT" sz="2000" b="1" dirty="0">
                          <a:solidFill>
                            <a:srgbClr val="8031A7"/>
                          </a:solidFill>
                          <a:latin typeface="+mn-lt"/>
                          <a:ea typeface="Verdana" panose="020B0604030504040204" pitchFamily="34" charset="0"/>
                          <a:cs typeface="Verdana" panose="020B0604030504040204" pitchFamily="34" charset="0"/>
                        </a:rPr>
                        <a:t>60-62</a:t>
                      </a:r>
                      <a:r>
                        <a:rPr lang="de-AT" sz="2000" b="1" baseline="0" dirty="0">
                          <a:solidFill>
                            <a:srgbClr val="8031A7"/>
                          </a:solidFill>
                          <a:latin typeface="+mn-lt"/>
                          <a:ea typeface="Verdana" panose="020B0604030504040204" pitchFamily="34" charset="0"/>
                          <a:cs typeface="Verdana" panose="020B0604030504040204" pitchFamily="34" charset="0"/>
                        </a:rPr>
                        <a:t> </a:t>
                      </a:r>
                      <a:r>
                        <a:rPr lang="de-AT" sz="2000" b="1" dirty="0">
                          <a:solidFill>
                            <a:srgbClr val="8031A7"/>
                          </a:solidFill>
                          <a:latin typeface="+mn-lt"/>
                          <a:ea typeface="Verdana" panose="020B0604030504040204" pitchFamily="34" charset="0"/>
                          <a:cs typeface="Verdana" panose="020B0604030504040204" pitchFamily="34" charset="0"/>
                        </a:rPr>
                        <a:t>min</a:t>
                      </a:r>
                      <a:endParaRPr lang="en-GB" sz="2000" b="1" dirty="0">
                        <a:solidFill>
                          <a:srgbClr val="8031A7"/>
                        </a:solidFill>
                        <a:latin typeface="+mn-lt"/>
                        <a:ea typeface="Verdana" panose="020B0604030504040204" pitchFamily="34" charset="0"/>
                        <a:cs typeface="Verdana" panose="020B0604030504040204" pitchFamily="34" charset="0"/>
                      </a:endParaRPr>
                    </a:p>
                  </a:txBody>
                  <a:tcPr anchor="ctr">
                    <a:lnL w="12700" cap="flat" cmpd="sng" algn="ctr">
                      <a:solidFill>
                        <a:srgbClr val="8031A7"/>
                      </a:solidFill>
                      <a:prstDash val="solid"/>
                      <a:round/>
                      <a:headEnd type="none" w="med" len="med"/>
                      <a:tailEnd type="none" w="med" len="med"/>
                    </a:lnL>
                    <a:lnR w="12700" cap="flat" cmpd="sng" algn="ctr">
                      <a:solidFill>
                        <a:srgbClr val="8031A7"/>
                      </a:solidFill>
                      <a:prstDash val="solid"/>
                      <a:round/>
                      <a:headEnd type="none" w="med" len="med"/>
                      <a:tailEnd type="none" w="med" len="med"/>
                    </a:lnR>
                    <a:lnT w="12700" cap="flat" cmpd="sng" algn="ctr">
                      <a:solidFill>
                        <a:srgbClr val="8031A7"/>
                      </a:solidFill>
                      <a:prstDash val="solid"/>
                      <a:round/>
                      <a:headEnd type="none" w="med" len="med"/>
                      <a:tailEnd type="none" w="med" len="med"/>
                    </a:lnT>
                    <a:lnB w="12700" cap="flat" cmpd="sng" algn="ctr">
                      <a:solidFill>
                        <a:srgbClr val="8031A7"/>
                      </a:solidFill>
                      <a:prstDash val="solid"/>
                      <a:round/>
                      <a:headEnd type="none" w="med" len="med"/>
                      <a:tailEnd type="none" w="med" len="med"/>
                    </a:lnB>
                  </a:tcPr>
                </a:tc>
                <a:tc>
                  <a:txBody>
                    <a:bodyPr/>
                    <a:lstStyle/>
                    <a:p>
                      <a:pPr algn="ctr"/>
                      <a:r>
                        <a:rPr lang="de-AT" sz="2000" b="1" dirty="0">
                          <a:solidFill>
                            <a:srgbClr val="8031A7"/>
                          </a:solidFill>
                          <a:latin typeface="+mn-lt"/>
                          <a:ea typeface="Verdana" panose="020B0604030504040204" pitchFamily="34" charset="0"/>
                          <a:cs typeface="Verdana" panose="020B0604030504040204" pitchFamily="34" charset="0"/>
                        </a:rPr>
                        <a:t>72-74 min</a:t>
                      </a:r>
                      <a:endParaRPr lang="en-GB" sz="2000" b="1" dirty="0">
                        <a:solidFill>
                          <a:srgbClr val="8031A7"/>
                        </a:solidFill>
                        <a:latin typeface="+mn-lt"/>
                        <a:ea typeface="Verdana" panose="020B0604030504040204" pitchFamily="34" charset="0"/>
                        <a:cs typeface="Verdana" panose="020B0604030504040204" pitchFamily="34" charset="0"/>
                      </a:endParaRPr>
                    </a:p>
                  </a:txBody>
                  <a:tcPr anchor="ctr">
                    <a:lnL w="12700" cap="flat" cmpd="sng" algn="ctr">
                      <a:solidFill>
                        <a:srgbClr val="8031A7"/>
                      </a:solidFill>
                      <a:prstDash val="solid"/>
                      <a:round/>
                      <a:headEnd type="none" w="med" len="med"/>
                      <a:tailEnd type="none" w="med" len="med"/>
                    </a:lnL>
                    <a:lnR w="12700" cap="flat" cmpd="sng" algn="ctr">
                      <a:solidFill>
                        <a:srgbClr val="8031A7"/>
                      </a:solidFill>
                      <a:prstDash val="solid"/>
                      <a:round/>
                      <a:headEnd type="none" w="med" len="med"/>
                      <a:tailEnd type="none" w="med" len="med"/>
                    </a:lnR>
                    <a:lnT w="12700" cap="flat" cmpd="sng" algn="ctr">
                      <a:solidFill>
                        <a:srgbClr val="8031A7"/>
                      </a:solidFill>
                      <a:prstDash val="solid"/>
                      <a:round/>
                      <a:headEnd type="none" w="med" len="med"/>
                      <a:tailEnd type="none" w="med" len="med"/>
                    </a:lnT>
                    <a:lnB w="12700" cap="flat" cmpd="sng" algn="ctr">
                      <a:solidFill>
                        <a:srgbClr val="8031A7"/>
                      </a:solidFill>
                      <a:prstDash val="solid"/>
                      <a:round/>
                      <a:headEnd type="none" w="med" len="med"/>
                      <a:tailEnd type="none" w="med" len="med"/>
                    </a:lnB>
                  </a:tcPr>
                </a:tc>
                <a:extLst>
                  <a:ext uri="{0D108BD9-81ED-4DB2-BD59-A6C34878D82A}">
                    <a16:rowId xmlns:a16="http://schemas.microsoft.com/office/drawing/2014/main" val="983448791"/>
                  </a:ext>
                </a:extLst>
              </a:tr>
            </a:tbl>
          </a:graphicData>
        </a:graphic>
      </p:graphicFrame>
      <p:sp>
        <p:nvSpPr>
          <p:cNvPr id="7" name="Text Placeholder 1"/>
          <p:cNvSpPr>
            <a:spLocks noGrp="1"/>
          </p:cNvSpPr>
          <p:nvPr>
            <p:ph type="body" sz="quarter" idx="18"/>
          </p:nvPr>
        </p:nvSpPr>
        <p:spPr>
          <a:xfrm>
            <a:off x="404515" y="996950"/>
            <a:ext cx="3400425" cy="36000"/>
          </a:xfrm>
          <a:solidFill>
            <a:srgbClr val="8031A7"/>
          </a:solidFill>
        </p:spPr>
        <p:txBody>
          <a:bodyPr/>
          <a:lstStyle/>
          <a:p>
            <a:endParaRPr lang="en-GB" dirty="0"/>
          </a:p>
        </p:txBody>
      </p:sp>
      <p:sp>
        <p:nvSpPr>
          <p:cNvPr id="8" name="Title 3"/>
          <p:cNvSpPr>
            <a:spLocks noGrp="1"/>
          </p:cNvSpPr>
          <p:nvPr>
            <p:ph type="title"/>
          </p:nvPr>
        </p:nvSpPr>
        <p:spPr>
          <a:xfrm>
            <a:off x="216218" y="1163656"/>
            <a:ext cx="9807676" cy="923936"/>
          </a:xfrm>
        </p:spPr>
        <p:txBody>
          <a:bodyPr/>
          <a:lstStyle/>
          <a:p>
            <a:r>
              <a:rPr lang="de-AT" dirty="0"/>
              <a:t>Young Learners</a:t>
            </a:r>
            <a:br>
              <a:rPr lang="de-AT" dirty="0"/>
            </a:br>
            <a:r>
              <a:rPr lang="de-AT" sz="2800" b="0" dirty="0"/>
              <a:t>Format</a:t>
            </a:r>
            <a:endParaRPr lang="en-GB" b="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7771" y="3733800"/>
            <a:ext cx="3426166" cy="2628328"/>
          </a:xfrm>
          <a:prstGeom prst="rect">
            <a:avLst/>
          </a:prstGeom>
        </p:spPr>
      </p:pic>
    </p:spTree>
    <p:extLst>
      <p:ext uri="{BB962C8B-B14F-4D97-AF65-F5344CB8AC3E}">
        <p14:creationId xmlns:p14="http://schemas.microsoft.com/office/powerpoint/2010/main" val="28541836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AF303D7-7917-3F44-97F2-BCE959751459}"/>
              </a:ext>
            </a:extLst>
          </p:cNvPr>
          <p:cNvSpPr>
            <a:spLocks noGrp="1"/>
          </p:cNvSpPr>
          <p:nvPr>
            <p:ph type="body" sz="quarter" idx="13"/>
          </p:nvPr>
        </p:nvSpPr>
        <p:spPr>
          <a:solidFill>
            <a:schemeClr val="accent2"/>
          </a:solidFill>
        </p:spPr>
        <p:txBody>
          <a:bodyPr/>
          <a:lstStyle/>
          <a:p>
            <a:endParaRPr lang="en-US" dirty="0"/>
          </a:p>
        </p:txBody>
      </p:sp>
      <p:sp>
        <p:nvSpPr>
          <p:cNvPr id="3" name="Title 2">
            <a:extLst>
              <a:ext uri="{FF2B5EF4-FFF2-40B4-BE49-F238E27FC236}">
                <a16:creationId xmlns:a16="http://schemas.microsoft.com/office/drawing/2014/main" id="{B2573C08-D16F-4B41-B798-52C8D063C87B}"/>
              </a:ext>
            </a:extLst>
          </p:cNvPr>
          <p:cNvSpPr>
            <a:spLocks noGrp="1"/>
          </p:cNvSpPr>
          <p:nvPr>
            <p:ph type="title"/>
          </p:nvPr>
        </p:nvSpPr>
        <p:spPr>
          <a:xfrm>
            <a:off x="232009" y="4314249"/>
            <a:ext cx="9193983" cy="1517207"/>
          </a:xfrm>
        </p:spPr>
        <p:txBody>
          <a:bodyPr/>
          <a:lstStyle/>
          <a:p>
            <a:r>
              <a:rPr lang="en-US" dirty="0">
                <a:solidFill>
                  <a:schemeClr val="accent2"/>
                </a:solidFill>
              </a:rPr>
              <a:t>Les certifications </a:t>
            </a:r>
            <a:r>
              <a:rPr lang="en-US" dirty="0" err="1">
                <a:solidFill>
                  <a:schemeClr val="accent2"/>
                </a:solidFill>
              </a:rPr>
              <a:t>en</a:t>
            </a:r>
            <a:r>
              <a:rPr lang="en-US" dirty="0">
                <a:solidFill>
                  <a:schemeClr val="accent2"/>
                </a:solidFill>
              </a:rPr>
              <a:t> </a:t>
            </a:r>
            <a:r>
              <a:rPr lang="en-US" dirty="0" err="1">
                <a:solidFill>
                  <a:schemeClr val="accent2"/>
                </a:solidFill>
              </a:rPr>
              <a:t>détail</a:t>
            </a:r>
            <a:r>
              <a:rPr lang="en-US" dirty="0">
                <a:solidFill>
                  <a:schemeClr val="accent2"/>
                </a:solidFill>
              </a:rPr>
              <a:t> :</a:t>
            </a:r>
            <a:br>
              <a:rPr lang="en-US" b="0" dirty="0">
                <a:solidFill>
                  <a:schemeClr val="accent2"/>
                </a:solidFill>
              </a:rPr>
            </a:br>
            <a:r>
              <a:rPr lang="en-US" dirty="0">
                <a:solidFill>
                  <a:schemeClr val="accent2"/>
                </a:solidFill>
              </a:rPr>
              <a:t>B2 First &amp; C1 Advanced</a:t>
            </a:r>
          </a:p>
        </p:txBody>
      </p:sp>
    </p:spTree>
    <p:extLst>
      <p:ext uri="{BB962C8B-B14F-4D97-AF65-F5344CB8AC3E}">
        <p14:creationId xmlns:p14="http://schemas.microsoft.com/office/powerpoint/2010/main" val="11453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F709D3-ACCC-488D-8303-2058A393E8C3}"/>
              </a:ext>
            </a:extLst>
          </p:cNvPr>
          <p:cNvSpPr>
            <a:spLocks noGrp="1"/>
          </p:cNvSpPr>
          <p:nvPr>
            <p:ph type="title"/>
          </p:nvPr>
        </p:nvSpPr>
        <p:spPr>
          <a:xfrm>
            <a:off x="288448" y="1082265"/>
            <a:ext cx="6019482" cy="486887"/>
          </a:xfrm>
        </p:spPr>
        <p:txBody>
          <a:bodyPr/>
          <a:lstStyle/>
          <a:p>
            <a:r>
              <a:rPr lang="fr-FR" dirty="0"/>
              <a:t>C1 Advanced</a:t>
            </a:r>
            <a:endParaRPr lang="en-GB" dirty="0"/>
          </a:p>
        </p:txBody>
      </p:sp>
      <p:sp>
        <p:nvSpPr>
          <p:cNvPr id="2" name="TextBox 1">
            <a:extLst>
              <a:ext uri="{FF2B5EF4-FFF2-40B4-BE49-F238E27FC236}">
                <a16:creationId xmlns:a16="http://schemas.microsoft.com/office/drawing/2014/main" id="{D3195FC3-2E39-8246-ADB2-6E86567BF7D2}"/>
              </a:ext>
            </a:extLst>
          </p:cNvPr>
          <p:cNvSpPr txBox="1"/>
          <p:nvPr/>
        </p:nvSpPr>
        <p:spPr>
          <a:xfrm>
            <a:off x="4630057" y="4804229"/>
            <a:ext cx="0" cy="0"/>
          </a:xfrm>
          <a:prstGeom prst="rect">
            <a:avLst/>
          </a:prstGeom>
          <a:noFill/>
        </p:spPr>
        <p:txBody>
          <a:bodyPr wrap="none" rtlCol="0">
            <a:noAutofit/>
          </a:bodyPr>
          <a:lstStyle/>
          <a:p>
            <a:pPr algn="l">
              <a:lnSpc>
                <a:spcPct val="90000"/>
              </a:lnSpc>
              <a:spcAft>
                <a:spcPts val="600"/>
              </a:spcAft>
            </a:pPr>
            <a:endParaRPr lang="en-US" sz="1600" dirty="0" err="1"/>
          </a:p>
        </p:txBody>
      </p:sp>
      <p:sp>
        <p:nvSpPr>
          <p:cNvPr id="19" name="Text Placeholder 5">
            <a:extLst>
              <a:ext uri="{FF2B5EF4-FFF2-40B4-BE49-F238E27FC236}">
                <a16:creationId xmlns:a16="http://schemas.microsoft.com/office/drawing/2014/main" id="{A74BA5DC-D35F-4D4F-A7A3-AAB1B3B1F2E7}"/>
              </a:ext>
            </a:extLst>
          </p:cNvPr>
          <p:cNvSpPr txBox="1">
            <a:spLocks/>
          </p:cNvSpPr>
          <p:nvPr/>
        </p:nvSpPr>
        <p:spPr>
          <a:xfrm>
            <a:off x="288130" y="2675731"/>
            <a:ext cx="6019800" cy="395366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1600" kern="1200">
                <a:solidFill>
                  <a:schemeClr val="tx1"/>
                </a:solidFill>
                <a:latin typeface="+mn-lt"/>
                <a:ea typeface="+mn-ea"/>
                <a:cs typeface="+mn-cs"/>
              </a:defRPr>
            </a:lvl1pPr>
            <a:lvl2pPr marL="171450" indent="-133350" algn="l" defTabSz="914400" rtl="0" eaLnBrk="1" latinLnBrk="0" hangingPunct="1">
              <a:lnSpc>
                <a:spcPct val="90000"/>
              </a:lnSpc>
              <a:spcBef>
                <a:spcPts val="500"/>
              </a:spcBef>
              <a:spcAft>
                <a:spcPts val="600"/>
              </a:spcAft>
              <a:buFont typeface="Arial" panose="020B0604020202020204" pitchFamily="34" charset="0"/>
              <a:buChar char="•"/>
              <a:defRPr sz="1600" kern="1200">
                <a:solidFill>
                  <a:schemeClr val="tx1"/>
                </a:solidFill>
                <a:latin typeface="+mn-lt"/>
                <a:ea typeface="+mn-ea"/>
                <a:cs typeface="+mn-cs"/>
              </a:defRPr>
            </a:lvl2pPr>
            <a:lvl3pPr marL="323850" indent="-107950" algn="l" defTabSz="914400" rtl="0" eaLnBrk="1" latinLnBrk="0" hangingPunct="1">
              <a:lnSpc>
                <a:spcPct val="90000"/>
              </a:lnSpc>
              <a:spcBef>
                <a:spcPts val="500"/>
              </a:spcBef>
              <a:spcAft>
                <a:spcPts val="600"/>
              </a:spcAft>
              <a:buFont typeface="Arial" panose="020B0604020202020204" pitchFamily="34" charset="0"/>
              <a:buChar char="•"/>
              <a:defRPr sz="1200" kern="1200">
                <a:solidFill>
                  <a:schemeClr val="tx1"/>
                </a:solidFill>
                <a:latin typeface="+mn-lt"/>
                <a:ea typeface="+mn-ea"/>
                <a:cs typeface="+mn-cs"/>
              </a:defRPr>
            </a:lvl3pPr>
            <a:lvl4pPr marL="457200" indent="-107950" algn="l" defTabSz="914400" rtl="0" eaLnBrk="1" latinLnBrk="0" hangingPunct="1">
              <a:lnSpc>
                <a:spcPct val="90000"/>
              </a:lnSpc>
              <a:spcBef>
                <a:spcPts val="500"/>
              </a:spcBef>
              <a:spcAft>
                <a:spcPts val="600"/>
              </a:spcAft>
              <a:buFont typeface="Arial" panose="020B0604020202020204" pitchFamily="34" charset="0"/>
              <a:buChar char="•"/>
              <a:tabLst/>
              <a:defRPr sz="800" kern="1200">
                <a:solidFill>
                  <a:schemeClr val="tx1"/>
                </a:solidFill>
                <a:latin typeface="+mn-lt"/>
                <a:ea typeface="+mn-ea"/>
                <a:cs typeface="+mn-cs"/>
              </a:defRPr>
            </a:lvl4pPr>
            <a:lvl5pPr marL="558800" indent="-95250" algn="l" defTabSz="914400" rtl="0" eaLnBrk="1" latinLnBrk="0" hangingPunct="1">
              <a:lnSpc>
                <a:spcPct val="90000"/>
              </a:lnSpc>
              <a:spcBef>
                <a:spcPts val="500"/>
              </a:spcBef>
              <a:spcAft>
                <a:spcPts val="600"/>
              </a:spcAft>
              <a:buFont typeface="Arial" panose="020B0604020202020204" pitchFamily="34" charset="0"/>
              <a:buChar char="•"/>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graphicFrame>
        <p:nvGraphicFramePr>
          <p:cNvPr id="11" name="Table 10">
            <a:extLst>
              <a:ext uri="{FF2B5EF4-FFF2-40B4-BE49-F238E27FC236}">
                <a16:creationId xmlns:a16="http://schemas.microsoft.com/office/drawing/2014/main" id="{0F87EC8E-1873-3F4A-B21A-D16F16BD83FF}"/>
              </a:ext>
            </a:extLst>
          </p:cNvPr>
          <p:cNvGraphicFramePr>
            <a:graphicFrameLocks noGrp="1"/>
          </p:cNvGraphicFramePr>
          <p:nvPr>
            <p:extLst>
              <p:ext uri="{D42A27DB-BD31-4B8C-83A1-F6EECF244321}">
                <p14:modId xmlns:p14="http://schemas.microsoft.com/office/powerpoint/2010/main" val="656732126"/>
              </p:ext>
            </p:extLst>
          </p:nvPr>
        </p:nvGraphicFramePr>
        <p:xfrm>
          <a:off x="160644" y="1981920"/>
          <a:ext cx="7009412" cy="4647479"/>
        </p:xfrm>
        <a:graphic>
          <a:graphicData uri="http://schemas.openxmlformats.org/drawingml/2006/table">
            <a:tbl>
              <a:tblPr firstRow="1" bandRow="1">
                <a:tableStyleId>{72833802-FEF1-4C79-8D5D-14CF1EAF98D9}</a:tableStyleId>
              </a:tblPr>
              <a:tblGrid>
                <a:gridCol w="1477150">
                  <a:extLst>
                    <a:ext uri="{9D8B030D-6E8A-4147-A177-3AD203B41FA5}">
                      <a16:colId xmlns:a16="http://schemas.microsoft.com/office/drawing/2014/main" val="2699812562"/>
                    </a:ext>
                  </a:extLst>
                </a:gridCol>
                <a:gridCol w="1601666">
                  <a:extLst>
                    <a:ext uri="{9D8B030D-6E8A-4147-A177-3AD203B41FA5}">
                      <a16:colId xmlns:a16="http://schemas.microsoft.com/office/drawing/2014/main" val="3265487906"/>
                    </a:ext>
                  </a:extLst>
                </a:gridCol>
                <a:gridCol w="3930596">
                  <a:extLst>
                    <a:ext uri="{9D8B030D-6E8A-4147-A177-3AD203B41FA5}">
                      <a16:colId xmlns:a16="http://schemas.microsoft.com/office/drawing/2014/main" val="2881663958"/>
                    </a:ext>
                  </a:extLst>
                </a:gridCol>
              </a:tblGrid>
              <a:tr h="412993">
                <a:tc>
                  <a:txBody>
                    <a:bodyPr/>
                    <a:lstStyle/>
                    <a:p>
                      <a:endParaRPr lang="en-GB" sz="1200" dirty="0"/>
                    </a:p>
                  </a:txBody>
                  <a:tcPr/>
                </a:tc>
                <a:tc>
                  <a:txBody>
                    <a:bodyPr/>
                    <a:lstStyle/>
                    <a:p>
                      <a:pPr algn="ctr"/>
                      <a:r>
                        <a:rPr lang="en-GB" sz="1200" dirty="0"/>
                        <a:t>Examen</a:t>
                      </a:r>
                    </a:p>
                  </a:txBody>
                  <a:tcPr anchor="ctr"/>
                </a:tc>
                <a:tc>
                  <a:txBody>
                    <a:bodyPr/>
                    <a:lstStyle/>
                    <a:p>
                      <a:pPr algn="ctr"/>
                      <a:r>
                        <a:rPr lang="en-GB" sz="1200" dirty="0"/>
                        <a:t>Compétences CECRL</a:t>
                      </a:r>
                    </a:p>
                  </a:txBody>
                  <a:tcPr anchor="ctr"/>
                </a:tc>
                <a:extLst>
                  <a:ext uri="{0D108BD9-81ED-4DB2-BD59-A6C34878D82A}">
                    <a16:rowId xmlns:a16="http://schemas.microsoft.com/office/drawing/2014/main" val="2179031145"/>
                  </a:ext>
                </a:extLst>
              </a:tr>
              <a:tr h="783209">
                <a:tc>
                  <a:txBody>
                    <a:bodyPr/>
                    <a:lstStyle/>
                    <a:p>
                      <a:r>
                        <a:rPr lang="de-AT" sz="1400" dirty="0"/>
                        <a:t>Compréhension écrite</a:t>
                      </a:r>
                      <a:endParaRPr lang="en-GB" sz="1400" dirty="0"/>
                    </a:p>
                  </a:txBody>
                  <a:tcPr/>
                </a:tc>
                <a:tc>
                  <a:txBody>
                    <a:bodyPr/>
                    <a:lstStyle/>
                    <a:p>
                      <a:r>
                        <a:rPr lang="en-GB" sz="1400" dirty="0"/>
                        <a:t>90 minutes</a:t>
                      </a:r>
                    </a:p>
                  </a:txBody>
                  <a:tcPr/>
                </a:tc>
                <a:tc>
                  <a:txBody>
                    <a:bodyPr/>
                    <a:lstStyle/>
                    <a:p>
                      <a:r>
                        <a:rPr lang="fr-FR" sz="1400" dirty="0"/>
                        <a:t>Comprendre des arguments complexes et les lire assez vite pour suivre un cours universitaire</a:t>
                      </a:r>
                      <a:endParaRPr lang="en-GB" sz="1400" dirty="0"/>
                    </a:p>
                  </a:txBody>
                  <a:tcPr/>
                </a:tc>
                <a:extLst>
                  <a:ext uri="{0D108BD9-81ED-4DB2-BD59-A6C34878D82A}">
                    <a16:rowId xmlns:a16="http://schemas.microsoft.com/office/drawing/2014/main" val="4247229105"/>
                  </a:ext>
                </a:extLst>
              </a:tr>
              <a:tr h="554773">
                <a:tc>
                  <a:txBody>
                    <a:bodyPr/>
                    <a:lstStyle/>
                    <a:p>
                      <a:r>
                        <a:rPr lang="en-GB" sz="1400" dirty="0"/>
                        <a:t>Expression </a:t>
                      </a:r>
                      <a:r>
                        <a:rPr lang="en-GB" sz="1400" dirty="0" err="1"/>
                        <a:t>écrite</a:t>
                      </a:r>
                      <a:endParaRPr lang="en-GB" sz="1400" dirty="0"/>
                    </a:p>
                  </a:txBody>
                  <a:tcPr/>
                </a:tc>
                <a:tc>
                  <a:txBody>
                    <a:bodyPr/>
                    <a:lstStyle/>
                    <a:p>
                      <a:r>
                        <a:rPr lang="en-GB" sz="1400" dirty="0"/>
                        <a:t>90 minutes</a:t>
                      </a:r>
                    </a:p>
                  </a:txBody>
                  <a:tcPr/>
                </a:tc>
                <a:tc>
                  <a:txBody>
                    <a:bodyPr/>
                    <a:lstStyle/>
                    <a:p>
                      <a:r>
                        <a:rPr lang="fr-FR" sz="1400" dirty="0"/>
                        <a:t>Rédiger des rapports, des essais et des articles sur des idées complexes</a:t>
                      </a:r>
                      <a:endParaRPr lang="en-GB" sz="1400" dirty="0"/>
                    </a:p>
                  </a:txBody>
                  <a:tcPr/>
                </a:tc>
                <a:extLst>
                  <a:ext uri="{0D108BD9-81ED-4DB2-BD59-A6C34878D82A}">
                    <a16:rowId xmlns:a16="http://schemas.microsoft.com/office/drawing/2014/main" val="4180452452"/>
                  </a:ext>
                </a:extLst>
              </a:tr>
              <a:tr h="554773">
                <a:tc>
                  <a:txBody>
                    <a:bodyPr/>
                    <a:lstStyle/>
                    <a:p>
                      <a:r>
                        <a:rPr lang="fr-FR" sz="1400" dirty="0"/>
                        <a:t>C</a:t>
                      </a:r>
                      <a:r>
                        <a:rPr lang="en-GB" sz="1400" dirty="0" err="1"/>
                        <a:t>ompréhension</a:t>
                      </a:r>
                      <a:r>
                        <a:rPr lang="en-GB" sz="1400" dirty="0"/>
                        <a:t> </a:t>
                      </a:r>
                      <a:r>
                        <a:rPr lang="en-GB" sz="1400" dirty="0" err="1"/>
                        <a:t>orale</a:t>
                      </a:r>
                      <a:endParaRPr lang="en-GB" sz="1400" dirty="0"/>
                    </a:p>
                  </a:txBody>
                  <a:tcPr/>
                </a:tc>
                <a:tc>
                  <a:txBody>
                    <a:bodyPr/>
                    <a:lstStyle/>
                    <a:p>
                      <a:r>
                        <a:rPr lang="en-GB" sz="1400" dirty="0"/>
                        <a:t>40 minutes</a:t>
                      </a:r>
                    </a:p>
                  </a:txBody>
                  <a:tcPr/>
                </a:tc>
                <a:tc>
                  <a:txBody>
                    <a:bodyPr/>
                    <a:lstStyle/>
                    <a:p>
                      <a:r>
                        <a:rPr lang="fr-FR" sz="1400" dirty="0"/>
                        <a:t>Suivre et argumenter les discussions</a:t>
                      </a:r>
                      <a:endParaRPr lang="en-GB" sz="1400" dirty="0"/>
                    </a:p>
                  </a:txBody>
                  <a:tcPr/>
                </a:tc>
                <a:extLst>
                  <a:ext uri="{0D108BD9-81ED-4DB2-BD59-A6C34878D82A}">
                    <a16:rowId xmlns:a16="http://schemas.microsoft.com/office/drawing/2014/main" val="2361844254"/>
                  </a:ext>
                </a:extLst>
              </a:tr>
              <a:tr h="783209">
                <a:tc>
                  <a:txBody>
                    <a:bodyPr/>
                    <a:lstStyle/>
                    <a:p>
                      <a:r>
                        <a:rPr lang="en-GB" sz="1400" dirty="0"/>
                        <a:t>Expression </a:t>
                      </a:r>
                      <a:r>
                        <a:rPr lang="en-GB" sz="1400" dirty="0" err="1"/>
                        <a:t>orale</a:t>
                      </a:r>
                      <a:endParaRPr lang="en-GB" sz="1400" dirty="0"/>
                    </a:p>
                  </a:txBody>
                  <a:tcPr/>
                </a:tc>
                <a:tc>
                  <a:txBody>
                    <a:bodyPr/>
                    <a:lstStyle/>
                    <a:p>
                      <a:r>
                        <a:rPr lang="en-GB" sz="1400" dirty="0"/>
                        <a:t>15 minutes</a:t>
                      </a:r>
                    </a:p>
                  </a:txBody>
                  <a:tcPr/>
                </a:tc>
                <a:tc>
                  <a:txBody>
                    <a:bodyPr/>
                    <a:lstStyle/>
                    <a:p>
                      <a:r>
                        <a:rPr lang="fr-FR" sz="1400" dirty="0"/>
                        <a:t>Tenir de longues conversations et discuter de sujets abstraits avec aisance et un </a:t>
                      </a:r>
                      <a:r>
                        <a:rPr lang="fr-FR" sz="1400" dirty="0" err="1"/>
                        <a:t>vovabulaire</a:t>
                      </a:r>
                      <a:r>
                        <a:rPr lang="fr-FR" sz="1400" dirty="0"/>
                        <a:t> varié</a:t>
                      </a:r>
                      <a:endParaRPr lang="en-GB" sz="1400" dirty="0"/>
                    </a:p>
                  </a:txBody>
                  <a:tcPr/>
                </a:tc>
                <a:extLst>
                  <a:ext uri="{0D108BD9-81ED-4DB2-BD59-A6C34878D82A}">
                    <a16:rowId xmlns:a16="http://schemas.microsoft.com/office/drawing/2014/main" val="376813004"/>
                  </a:ext>
                </a:extLst>
              </a:tr>
              <a:tr h="334985">
                <a:tc>
                  <a:txBody>
                    <a:bodyPr/>
                    <a:lstStyle/>
                    <a:p>
                      <a:r>
                        <a:rPr lang="en-GB" sz="1400" dirty="0" err="1"/>
                        <a:t>Niveau</a:t>
                      </a:r>
                      <a:r>
                        <a:rPr lang="en-GB" sz="1400" dirty="0"/>
                        <a:t> CECRL</a:t>
                      </a:r>
                    </a:p>
                  </a:txBody>
                  <a:tcPr/>
                </a:tc>
                <a:tc gridSpan="2">
                  <a:txBody>
                    <a:bodyPr/>
                    <a:lstStyle/>
                    <a:p>
                      <a:r>
                        <a:rPr lang="en-GB" sz="1400" dirty="0"/>
                        <a:t>C1</a:t>
                      </a:r>
                    </a:p>
                  </a:txBody>
                  <a:tcPr/>
                </a:tc>
                <a:tc hMerge="1">
                  <a:txBody>
                    <a:bodyPr/>
                    <a:lstStyle/>
                    <a:p>
                      <a:endParaRPr lang="en-GB" sz="1200" dirty="0"/>
                    </a:p>
                  </a:txBody>
                  <a:tcPr>
                    <a:lnL w="12700" cap="flat" cmpd="sng" algn="ctr">
                      <a:solidFill>
                        <a:srgbClr val="8031A7"/>
                      </a:solidFill>
                      <a:prstDash val="solid"/>
                      <a:round/>
                      <a:headEnd type="none" w="med" len="med"/>
                      <a:tailEnd type="none" w="med" len="med"/>
                    </a:lnL>
                    <a:lnR w="12700" cap="flat" cmpd="sng" algn="ctr">
                      <a:solidFill>
                        <a:srgbClr val="8031A7"/>
                      </a:solidFill>
                      <a:prstDash val="solid"/>
                      <a:round/>
                      <a:headEnd type="none" w="med" len="med"/>
                      <a:tailEnd type="none" w="med" len="med"/>
                    </a:lnR>
                    <a:lnT w="12700" cap="flat" cmpd="sng" algn="ctr">
                      <a:solidFill>
                        <a:srgbClr val="8031A7"/>
                      </a:solidFill>
                      <a:prstDash val="solid"/>
                      <a:round/>
                      <a:headEnd type="none" w="med" len="med"/>
                      <a:tailEnd type="none" w="med" len="med"/>
                    </a:lnT>
                    <a:lnB w="12700" cap="flat" cmpd="sng" algn="ctr">
                      <a:solidFill>
                        <a:srgbClr val="8031A7"/>
                      </a:solidFill>
                      <a:prstDash val="solid"/>
                      <a:round/>
                      <a:headEnd type="none" w="med" len="med"/>
                      <a:tailEnd type="none" w="med" len="med"/>
                    </a:lnB>
                  </a:tcPr>
                </a:tc>
                <a:extLst>
                  <a:ext uri="{0D108BD9-81ED-4DB2-BD59-A6C34878D82A}">
                    <a16:rowId xmlns:a16="http://schemas.microsoft.com/office/drawing/2014/main" val="3922541389"/>
                  </a:ext>
                </a:extLst>
              </a:tr>
              <a:tr h="333779">
                <a:tc>
                  <a:txBody>
                    <a:bodyPr/>
                    <a:lstStyle/>
                    <a:p>
                      <a:r>
                        <a:rPr lang="en-GB" sz="1400" dirty="0"/>
                        <a:t>Format</a:t>
                      </a:r>
                    </a:p>
                  </a:txBody>
                  <a:tcPr/>
                </a:tc>
                <a:tc gridSpan="2">
                  <a:txBody>
                    <a:bodyPr/>
                    <a:lstStyle/>
                    <a:p>
                      <a:r>
                        <a:rPr lang="en-GB" sz="1400" dirty="0"/>
                        <a:t>Papier et </a:t>
                      </a:r>
                      <a:r>
                        <a:rPr lang="en-GB" sz="1400" dirty="0" err="1"/>
                        <a:t>ordinateur</a:t>
                      </a:r>
                      <a:endParaRPr lang="en-GB" sz="1400" dirty="0"/>
                    </a:p>
                  </a:txBody>
                  <a:tcPr/>
                </a:tc>
                <a:tc hMerge="1">
                  <a:txBody>
                    <a:bodyPr/>
                    <a:lstStyle/>
                    <a:p>
                      <a:endParaRPr lang="en-GB" sz="1200" dirty="0"/>
                    </a:p>
                  </a:txBody>
                  <a:tcPr>
                    <a:lnL w="12700" cap="flat" cmpd="sng" algn="ctr">
                      <a:solidFill>
                        <a:srgbClr val="8031A7"/>
                      </a:solidFill>
                      <a:prstDash val="solid"/>
                      <a:round/>
                      <a:headEnd type="none" w="med" len="med"/>
                      <a:tailEnd type="none" w="med" len="med"/>
                    </a:lnL>
                    <a:lnR w="12700" cap="flat" cmpd="sng" algn="ctr">
                      <a:solidFill>
                        <a:srgbClr val="8031A7"/>
                      </a:solidFill>
                      <a:prstDash val="solid"/>
                      <a:round/>
                      <a:headEnd type="none" w="med" len="med"/>
                      <a:tailEnd type="none" w="med" len="med"/>
                    </a:lnR>
                    <a:lnT w="12700" cap="flat" cmpd="sng" algn="ctr">
                      <a:solidFill>
                        <a:srgbClr val="8031A7"/>
                      </a:solidFill>
                      <a:prstDash val="solid"/>
                      <a:round/>
                      <a:headEnd type="none" w="med" len="med"/>
                      <a:tailEnd type="none" w="med" len="med"/>
                    </a:lnT>
                    <a:lnB w="12700" cap="flat" cmpd="sng" algn="ctr">
                      <a:solidFill>
                        <a:srgbClr val="8031A7"/>
                      </a:solidFill>
                      <a:prstDash val="solid"/>
                      <a:round/>
                      <a:headEnd type="none" w="med" len="med"/>
                      <a:tailEnd type="none" w="med" len="med"/>
                    </a:lnB>
                  </a:tcPr>
                </a:tc>
                <a:extLst>
                  <a:ext uri="{0D108BD9-81ED-4DB2-BD59-A6C34878D82A}">
                    <a16:rowId xmlns:a16="http://schemas.microsoft.com/office/drawing/2014/main" val="1759455868"/>
                  </a:ext>
                </a:extLst>
              </a:tr>
              <a:tr h="554773">
                <a:tc>
                  <a:txBody>
                    <a:bodyPr/>
                    <a:lstStyle/>
                    <a:p>
                      <a:r>
                        <a:rPr lang="en-GB" sz="1400" dirty="0" err="1"/>
                        <a:t>Nombre</a:t>
                      </a:r>
                      <a:r>
                        <a:rPr lang="en-GB" sz="1400" dirty="0"/>
                        <a:t> </a:t>
                      </a:r>
                      <a:r>
                        <a:rPr lang="en-GB" sz="1400" dirty="0" err="1"/>
                        <a:t>d’épreuves</a:t>
                      </a:r>
                      <a:endParaRPr lang="en-GB" sz="1400" dirty="0"/>
                    </a:p>
                  </a:txBody>
                  <a:tcPr/>
                </a:tc>
                <a:tc gridSpan="2">
                  <a:txBody>
                    <a:bodyPr/>
                    <a:lstStyle/>
                    <a:p>
                      <a:r>
                        <a:rPr lang="en-GB" sz="1400" dirty="0"/>
                        <a:t>4</a:t>
                      </a:r>
                    </a:p>
                  </a:txBody>
                  <a:tcPr/>
                </a:tc>
                <a:tc hMerge="1">
                  <a:txBody>
                    <a:bodyPr/>
                    <a:lstStyle/>
                    <a:p>
                      <a:endParaRPr lang="en-GB" sz="1200" dirty="0"/>
                    </a:p>
                  </a:txBody>
                  <a:tcPr>
                    <a:lnL w="12700" cap="flat" cmpd="sng" algn="ctr">
                      <a:solidFill>
                        <a:srgbClr val="8031A7"/>
                      </a:solidFill>
                      <a:prstDash val="solid"/>
                      <a:round/>
                      <a:headEnd type="none" w="med" len="med"/>
                      <a:tailEnd type="none" w="med" len="med"/>
                    </a:lnL>
                    <a:lnR w="12700" cap="flat" cmpd="sng" algn="ctr">
                      <a:solidFill>
                        <a:srgbClr val="8031A7"/>
                      </a:solidFill>
                      <a:prstDash val="solid"/>
                      <a:round/>
                      <a:headEnd type="none" w="med" len="med"/>
                      <a:tailEnd type="none" w="med" len="med"/>
                    </a:lnR>
                    <a:lnT w="12700" cap="flat" cmpd="sng" algn="ctr">
                      <a:solidFill>
                        <a:srgbClr val="8031A7"/>
                      </a:solidFill>
                      <a:prstDash val="solid"/>
                      <a:round/>
                      <a:headEnd type="none" w="med" len="med"/>
                      <a:tailEnd type="none" w="med" len="med"/>
                    </a:lnT>
                    <a:lnB w="12700" cap="flat" cmpd="sng" algn="ctr">
                      <a:solidFill>
                        <a:srgbClr val="8031A7"/>
                      </a:solidFill>
                      <a:prstDash val="solid"/>
                      <a:round/>
                      <a:headEnd type="none" w="med" len="med"/>
                      <a:tailEnd type="none" w="med" len="med"/>
                    </a:lnB>
                  </a:tcPr>
                </a:tc>
                <a:extLst>
                  <a:ext uri="{0D108BD9-81ED-4DB2-BD59-A6C34878D82A}">
                    <a16:rowId xmlns:a16="http://schemas.microsoft.com/office/drawing/2014/main" val="3691462161"/>
                  </a:ext>
                </a:extLst>
              </a:tr>
              <a:tr h="334985">
                <a:tc>
                  <a:txBody>
                    <a:bodyPr/>
                    <a:lstStyle/>
                    <a:p>
                      <a:r>
                        <a:rPr lang="en-GB" sz="1400" dirty="0"/>
                        <a:t>Durée</a:t>
                      </a:r>
                    </a:p>
                  </a:txBody>
                  <a:tcPr/>
                </a:tc>
                <a:tc gridSpan="2">
                  <a:txBody>
                    <a:bodyPr/>
                    <a:lstStyle/>
                    <a:p>
                      <a:r>
                        <a:rPr lang="en-GB" sz="1400" dirty="0"/>
                        <a:t>235</a:t>
                      </a:r>
                      <a:r>
                        <a:rPr lang="en-GB" sz="1400" baseline="0" dirty="0"/>
                        <a:t> minutes</a:t>
                      </a:r>
                      <a:endParaRPr lang="en-GB" sz="1400" dirty="0"/>
                    </a:p>
                  </a:txBody>
                  <a:tcPr/>
                </a:tc>
                <a:tc hMerge="1">
                  <a:txBody>
                    <a:bodyPr/>
                    <a:lstStyle/>
                    <a:p>
                      <a:endParaRPr lang="en-GB" sz="1200" dirty="0"/>
                    </a:p>
                  </a:txBody>
                  <a:tcPr>
                    <a:lnL w="12700" cap="flat" cmpd="sng" algn="ctr">
                      <a:solidFill>
                        <a:srgbClr val="8031A7"/>
                      </a:solidFill>
                      <a:prstDash val="solid"/>
                      <a:round/>
                      <a:headEnd type="none" w="med" len="med"/>
                      <a:tailEnd type="none" w="med" len="med"/>
                    </a:lnL>
                    <a:lnR w="12700" cap="flat" cmpd="sng" algn="ctr">
                      <a:solidFill>
                        <a:srgbClr val="8031A7"/>
                      </a:solidFill>
                      <a:prstDash val="solid"/>
                      <a:round/>
                      <a:headEnd type="none" w="med" len="med"/>
                      <a:tailEnd type="none" w="med" len="med"/>
                    </a:lnR>
                    <a:lnT w="12700" cap="flat" cmpd="sng" algn="ctr">
                      <a:solidFill>
                        <a:srgbClr val="8031A7"/>
                      </a:solidFill>
                      <a:prstDash val="solid"/>
                      <a:round/>
                      <a:headEnd type="none" w="med" len="med"/>
                      <a:tailEnd type="none" w="med" len="med"/>
                    </a:lnT>
                    <a:lnB w="12700" cap="flat" cmpd="sng" algn="ctr">
                      <a:solidFill>
                        <a:srgbClr val="8031A7"/>
                      </a:solidFill>
                      <a:prstDash val="solid"/>
                      <a:round/>
                      <a:headEnd type="none" w="med" len="med"/>
                      <a:tailEnd type="none" w="med" len="med"/>
                    </a:lnB>
                  </a:tcPr>
                </a:tc>
                <a:extLst>
                  <a:ext uri="{0D108BD9-81ED-4DB2-BD59-A6C34878D82A}">
                    <a16:rowId xmlns:a16="http://schemas.microsoft.com/office/drawing/2014/main" val="1233621860"/>
                  </a:ext>
                </a:extLst>
              </a:tr>
            </a:tbl>
          </a:graphicData>
        </a:graphic>
      </p:graphicFrame>
      <p:sp>
        <p:nvSpPr>
          <p:cNvPr id="24" name="TextBox 23">
            <a:extLst>
              <a:ext uri="{FF2B5EF4-FFF2-40B4-BE49-F238E27FC236}">
                <a16:creationId xmlns:a16="http://schemas.microsoft.com/office/drawing/2014/main" id="{FB0D6E18-BE09-C543-98F0-1D5BCB83FE71}"/>
              </a:ext>
            </a:extLst>
          </p:cNvPr>
          <p:cNvSpPr txBox="1"/>
          <p:nvPr/>
        </p:nvSpPr>
        <p:spPr>
          <a:xfrm>
            <a:off x="7259932" y="4756908"/>
            <a:ext cx="4220570" cy="1764662"/>
          </a:xfrm>
          <a:prstGeom prst="rect">
            <a:avLst/>
          </a:prstGeom>
          <a:noFill/>
        </p:spPr>
        <p:txBody>
          <a:bodyPr wrap="square" rtlCol="0">
            <a:noAutofit/>
          </a:bodyPr>
          <a:lstStyle/>
          <a:p>
            <a:pPr algn="l">
              <a:lnSpc>
                <a:spcPct val="110000"/>
              </a:lnSpc>
              <a:spcAft>
                <a:spcPts val="600"/>
              </a:spcAft>
            </a:pPr>
            <a:r>
              <a:rPr lang="en-US" sz="1400" dirty="0"/>
              <a:t>Matériel de </a:t>
            </a:r>
            <a:r>
              <a:rPr lang="en-US" sz="1400" dirty="0" err="1"/>
              <a:t>préparation</a:t>
            </a:r>
            <a:endParaRPr lang="en-US" sz="1400" dirty="0"/>
          </a:p>
          <a:p>
            <a:pPr marL="285750" indent="-285750">
              <a:lnSpc>
                <a:spcPct val="110000"/>
              </a:lnSpc>
              <a:spcAft>
                <a:spcPts val="600"/>
              </a:spcAft>
              <a:buClr>
                <a:schemeClr val="accent2"/>
              </a:buClr>
              <a:buFont typeface="Wingdings" panose="05000000000000000000" pitchFamily="2" charset="2"/>
              <a:buChar char="Ø"/>
            </a:pPr>
            <a:r>
              <a:rPr lang="en-GB" sz="1400" b="1" dirty="0">
                <a:hlinkClick r:id="rId3"/>
              </a:rPr>
              <a:t>www.cambridgeenglish.org/fr/exams-and-tests/advanced/exam-preparation</a:t>
            </a:r>
            <a:endParaRPr lang="en-US" sz="1400" b="1" dirty="0">
              <a:hlinkClick r:id="rId4"/>
            </a:endParaRPr>
          </a:p>
          <a:p>
            <a:pPr marL="285750" indent="-285750" algn="l">
              <a:lnSpc>
                <a:spcPct val="110000"/>
              </a:lnSpc>
              <a:spcAft>
                <a:spcPts val="600"/>
              </a:spcAft>
              <a:buClr>
                <a:schemeClr val="accent2"/>
              </a:buClr>
              <a:buFont typeface="Wingdings" panose="05000000000000000000" pitchFamily="2" charset="2"/>
              <a:buChar char="Ø"/>
            </a:pPr>
            <a:r>
              <a:rPr lang="en-US" sz="1400" b="1" dirty="0">
                <a:hlinkClick r:id="rId4"/>
              </a:rPr>
              <a:t>cambridgeenglish.org/advanced/prepare</a:t>
            </a:r>
            <a:endParaRPr lang="en-US" sz="1400" b="1" dirty="0"/>
          </a:p>
        </p:txBody>
      </p:sp>
      <p:grpSp>
        <p:nvGrpSpPr>
          <p:cNvPr id="32" name="Group 31">
            <a:extLst>
              <a:ext uri="{FF2B5EF4-FFF2-40B4-BE49-F238E27FC236}">
                <a16:creationId xmlns:a16="http://schemas.microsoft.com/office/drawing/2014/main" id="{B8DEC885-1CA2-9149-920F-6D6E0FD724F6}"/>
              </a:ext>
            </a:extLst>
          </p:cNvPr>
          <p:cNvGrpSpPr/>
          <p:nvPr/>
        </p:nvGrpSpPr>
        <p:grpSpPr>
          <a:xfrm>
            <a:off x="7352398" y="2727842"/>
            <a:ext cx="4494451" cy="1818350"/>
            <a:chOff x="7190058" y="2175755"/>
            <a:chExt cx="4494451" cy="1818350"/>
          </a:xfrm>
        </p:grpSpPr>
        <p:pic>
          <p:nvPicPr>
            <p:cNvPr id="6" name="Picture 5">
              <a:extLst>
                <a:ext uri="{FF2B5EF4-FFF2-40B4-BE49-F238E27FC236}">
                  <a16:creationId xmlns:a16="http://schemas.microsoft.com/office/drawing/2014/main" id="{45E23D49-990C-8A4A-8D2A-AB9C06E0AAE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190058" y="2179755"/>
              <a:ext cx="1443461" cy="1814350"/>
            </a:xfrm>
            <a:prstGeom prst="rect">
              <a:avLst/>
            </a:prstGeom>
          </p:spPr>
        </p:pic>
        <p:pic>
          <p:nvPicPr>
            <p:cNvPr id="8" name="Picture 7">
              <a:extLst>
                <a:ext uri="{FF2B5EF4-FFF2-40B4-BE49-F238E27FC236}">
                  <a16:creationId xmlns:a16="http://schemas.microsoft.com/office/drawing/2014/main" id="{B8500EBD-D5A9-FE41-A0FB-AAD8198ECB0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723395" y="2175755"/>
              <a:ext cx="1439965" cy="1818350"/>
            </a:xfrm>
            <a:prstGeom prst="rect">
              <a:avLst/>
            </a:prstGeom>
          </p:spPr>
        </p:pic>
        <p:pic>
          <p:nvPicPr>
            <p:cNvPr id="29" name="Picture 28">
              <a:extLst>
                <a:ext uri="{FF2B5EF4-FFF2-40B4-BE49-F238E27FC236}">
                  <a16:creationId xmlns:a16="http://schemas.microsoft.com/office/drawing/2014/main" id="{3EE660C4-B214-5C44-955B-8F9CEEBC780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253235" y="2176253"/>
              <a:ext cx="1431274" cy="1808971"/>
            </a:xfrm>
            <a:prstGeom prst="rect">
              <a:avLst/>
            </a:prstGeom>
          </p:spPr>
        </p:pic>
      </p:grpSp>
    </p:spTree>
    <p:extLst>
      <p:ext uri="{BB962C8B-B14F-4D97-AF65-F5344CB8AC3E}">
        <p14:creationId xmlns:p14="http://schemas.microsoft.com/office/powerpoint/2010/main" val="3498507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9463AFD-ED25-764F-9A29-64336B32005A}"/>
              </a:ext>
            </a:extLst>
          </p:cNvPr>
          <p:cNvSpPr>
            <a:spLocks noGrp="1"/>
          </p:cNvSpPr>
          <p:nvPr>
            <p:ph type="body" sz="quarter" idx="18"/>
          </p:nvPr>
        </p:nvSpPr>
        <p:spPr>
          <a:solidFill>
            <a:schemeClr val="accent2"/>
          </a:solidFill>
        </p:spPr>
        <p:txBody>
          <a:bodyPr/>
          <a:lstStyle/>
          <a:p>
            <a:endParaRPr lang="en-US" dirty="0"/>
          </a:p>
        </p:txBody>
      </p:sp>
      <p:pic>
        <p:nvPicPr>
          <p:cNvPr id="5" name="Picture 2">
            <a:extLst>
              <a:ext uri="{FF2B5EF4-FFF2-40B4-BE49-F238E27FC236}">
                <a16:creationId xmlns:a16="http://schemas.microsoft.com/office/drawing/2014/main" id="{B3C5142B-F0FB-F141-B141-359C5327272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95961" y="2000573"/>
            <a:ext cx="6207113" cy="429670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Subtitle 2">
            <a:extLst>
              <a:ext uri="{FF2B5EF4-FFF2-40B4-BE49-F238E27FC236}">
                <a16:creationId xmlns:a16="http://schemas.microsoft.com/office/drawing/2014/main" id="{8153CAFB-6663-4C43-8487-E7B7ECA51282}"/>
              </a:ext>
            </a:extLst>
          </p:cNvPr>
          <p:cNvSpPr txBox="1">
            <a:spLocks/>
          </p:cNvSpPr>
          <p:nvPr/>
        </p:nvSpPr>
        <p:spPr>
          <a:xfrm>
            <a:off x="216217" y="1141913"/>
            <a:ext cx="9121214" cy="692468"/>
          </a:xfrm>
          <a:prstGeom prst="rect">
            <a:avLst/>
          </a:prstGeom>
        </p:spPr>
        <p:txBody>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1600" kern="1200">
                <a:solidFill>
                  <a:schemeClr val="tx1"/>
                </a:solidFill>
                <a:latin typeface="+mn-lt"/>
                <a:ea typeface="+mn-ea"/>
                <a:cs typeface="+mn-cs"/>
              </a:defRPr>
            </a:lvl1pPr>
            <a:lvl2pPr marL="171450" indent="-133350" algn="l" defTabSz="914400" rtl="0" eaLnBrk="1" latinLnBrk="0" hangingPunct="1">
              <a:lnSpc>
                <a:spcPct val="90000"/>
              </a:lnSpc>
              <a:spcBef>
                <a:spcPts val="500"/>
              </a:spcBef>
              <a:spcAft>
                <a:spcPts val="600"/>
              </a:spcAft>
              <a:buFont typeface="Arial" panose="020B0604020202020204" pitchFamily="34" charset="0"/>
              <a:buChar char="•"/>
              <a:defRPr sz="1600" kern="1200">
                <a:solidFill>
                  <a:schemeClr val="tx1"/>
                </a:solidFill>
                <a:latin typeface="+mn-lt"/>
                <a:ea typeface="+mn-ea"/>
                <a:cs typeface="+mn-cs"/>
              </a:defRPr>
            </a:lvl2pPr>
            <a:lvl3pPr marL="323850" indent="-107950" algn="l" defTabSz="914400" rtl="0" eaLnBrk="1" latinLnBrk="0" hangingPunct="1">
              <a:lnSpc>
                <a:spcPct val="90000"/>
              </a:lnSpc>
              <a:spcBef>
                <a:spcPts val="500"/>
              </a:spcBef>
              <a:spcAft>
                <a:spcPts val="600"/>
              </a:spcAft>
              <a:buFont typeface="Arial" panose="020B0604020202020204" pitchFamily="34" charset="0"/>
              <a:buChar char="•"/>
              <a:defRPr sz="1200" kern="1200">
                <a:solidFill>
                  <a:schemeClr val="tx1"/>
                </a:solidFill>
                <a:latin typeface="+mn-lt"/>
                <a:ea typeface="+mn-ea"/>
                <a:cs typeface="+mn-cs"/>
              </a:defRPr>
            </a:lvl3pPr>
            <a:lvl4pPr marL="457200" indent="-107950" algn="l" defTabSz="914400" rtl="0" eaLnBrk="1" latinLnBrk="0" hangingPunct="1">
              <a:lnSpc>
                <a:spcPct val="90000"/>
              </a:lnSpc>
              <a:spcBef>
                <a:spcPts val="500"/>
              </a:spcBef>
              <a:spcAft>
                <a:spcPts val="600"/>
              </a:spcAft>
              <a:buFont typeface="Arial" panose="020B0604020202020204" pitchFamily="34" charset="0"/>
              <a:buChar char="•"/>
              <a:tabLst/>
              <a:defRPr sz="800" kern="1200">
                <a:solidFill>
                  <a:schemeClr val="tx1"/>
                </a:solidFill>
                <a:latin typeface="+mn-lt"/>
                <a:ea typeface="+mn-ea"/>
                <a:cs typeface="+mn-cs"/>
              </a:defRPr>
            </a:lvl4pPr>
            <a:lvl5pPr marL="558800" indent="-95250" algn="l" defTabSz="914400" rtl="0" eaLnBrk="1" latinLnBrk="0" hangingPunct="1">
              <a:lnSpc>
                <a:spcPct val="90000"/>
              </a:lnSpc>
              <a:spcBef>
                <a:spcPts val="500"/>
              </a:spcBef>
              <a:spcAft>
                <a:spcPts val="600"/>
              </a:spcAft>
              <a:buFont typeface="Arial" panose="020B0604020202020204" pitchFamily="34" charset="0"/>
              <a:buChar char="•"/>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GB" sz="2800" b="1" dirty="0">
                <a:solidFill>
                  <a:srgbClr val="000000"/>
                </a:solidFill>
                <a:ea typeface="+mj-ea"/>
                <a:cs typeface="+mj-cs"/>
              </a:rPr>
              <a:t>C1 Advanced – </a:t>
            </a:r>
            <a:r>
              <a:rPr lang="en-GB" sz="2800" b="1" dirty="0" err="1">
                <a:solidFill>
                  <a:srgbClr val="000000"/>
                </a:solidFill>
                <a:ea typeface="+mj-ea"/>
                <a:cs typeface="+mj-cs"/>
              </a:rPr>
              <a:t>Compréhension</a:t>
            </a:r>
            <a:r>
              <a:rPr lang="en-GB" sz="2800" b="1" dirty="0">
                <a:solidFill>
                  <a:srgbClr val="000000"/>
                </a:solidFill>
                <a:ea typeface="+mj-ea"/>
                <a:cs typeface="+mj-cs"/>
              </a:rPr>
              <a:t> </a:t>
            </a:r>
            <a:r>
              <a:rPr lang="en-GB" sz="2800" b="1" dirty="0" err="1">
                <a:solidFill>
                  <a:srgbClr val="000000"/>
                </a:solidFill>
                <a:ea typeface="+mj-ea"/>
                <a:cs typeface="+mj-cs"/>
              </a:rPr>
              <a:t>orale</a:t>
            </a:r>
            <a:endParaRPr lang="en-GB" sz="2800" b="1" dirty="0">
              <a:solidFill>
                <a:srgbClr val="000000"/>
              </a:solidFill>
              <a:ea typeface="+mj-ea"/>
              <a:cs typeface="+mj-cs"/>
            </a:endParaRPr>
          </a:p>
        </p:txBody>
      </p:sp>
    </p:spTree>
    <p:extLst>
      <p:ext uri="{BB962C8B-B14F-4D97-AF65-F5344CB8AC3E}">
        <p14:creationId xmlns:p14="http://schemas.microsoft.com/office/powerpoint/2010/main" val="2512133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AF303D7-7917-3F44-97F2-BCE959751459}"/>
              </a:ext>
            </a:extLst>
          </p:cNvPr>
          <p:cNvSpPr>
            <a:spLocks noGrp="1"/>
          </p:cNvSpPr>
          <p:nvPr>
            <p:ph type="body" sz="quarter" idx="13"/>
          </p:nvPr>
        </p:nvSpPr>
        <p:spPr>
          <a:solidFill>
            <a:srgbClr val="E20C7D"/>
          </a:solidFill>
        </p:spPr>
        <p:txBody>
          <a:bodyPr/>
          <a:lstStyle/>
          <a:p>
            <a:endParaRPr lang="en-US" dirty="0"/>
          </a:p>
        </p:txBody>
      </p:sp>
      <p:sp>
        <p:nvSpPr>
          <p:cNvPr id="3" name="Title 2">
            <a:extLst>
              <a:ext uri="{FF2B5EF4-FFF2-40B4-BE49-F238E27FC236}">
                <a16:creationId xmlns:a16="http://schemas.microsoft.com/office/drawing/2014/main" id="{B2573C08-D16F-4B41-B798-52C8D063C87B}"/>
              </a:ext>
            </a:extLst>
          </p:cNvPr>
          <p:cNvSpPr>
            <a:spLocks noGrp="1"/>
          </p:cNvSpPr>
          <p:nvPr>
            <p:ph type="title"/>
          </p:nvPr>
        </p:nvSpPr>
        <p:spPr>
          <a:xfrm>
            <a:off x="310792" y="4032398"/>
            <a:ext cx="9193983" cy="1937081"/>
          </a:xfrm>
        </p:spPr>
        <p:txBody>
          <a:bodyPr/>
          <a:lstStyle/>
          <a:p>
            <a:pPr>
              <a:lnSpc>
                <a:spcPct val="90000"/>
              </a:lnSpc>
            </a:pPr>
            <a:r>
              <a:rPr lang="en-US" dirty="0">
                <a:solidFill>
                  <a:schemeClr val="accent4"/>
                </a:solidFill>
              </a:rPr>
              <a:t>Cambridge Assessment English : </a:t>
            </a:r>
            <a:r>
              <a:rPr lang="en-US" dirty="0" err="1">
                <a:solidFill>
                  <a:schemeClr val="accent4"/>
                </a:solidFill>
              </a:rPr>
              <a:t>présentation</a:t>
            </a:r>
            <a:endParaRPr lang="en-US" dirty="0">
              <a:solidFill>
                <a:schemeClr val="accent4"/>
              </a:solidFill>
            </a:endParaRPr>
          </a:p>
        </p:txBody>
      </p:sp>
    </p:spTree>
    <p:extLst>
      <p:ext uri="{BB962C8B-B14F-4D97-AF65-F5344CB8AC3E}">
        <p14:creationId xmlns:p14="http://schemas.microsoft.com/office/powerpoint/2010/main" val="2023840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8"/>
          </p:nvPr>
        </p:nvSpPr>
        <p:spPr>
          <a:solidFill>
            <a:schemeClr val="accent2"/>
          </a:solidFill>
        </p:spPr>
        <p:txBody>
          <a:bodyPr/>
          <a:lstStyle/>
          <a:p>
            <a:endParaRPr lang="en-GB" dirty="0"/>
          </a:p>
        </p:txBody>
      </p:sp>
      <p:sp>
        <p:nvSpPr>
          <p:cNvPr id="3" name="Title 2"/>
          <p:cNvSpPr>
            <a:spLocks noGrp="1"/>
          </p:cNvSpPr>
          <p:nvPr>
            <p:ph type="title"/>
          </p:nvPr>
        </p:nvSpPr>
        <p:spPr>
          <a:xfrm>
            <a:off x="216218" y="1089501"/>
            <a:ext cx="11703065" cy="1176621"/>
          </a:xfrm>
        </p:spPr>
        <p:txBody>
          <a:bodyPr/>
          <a:lstStyle/>
          <a:p>
            <a:r>
              <a:rPr lang="en-GB" dirty="0"/>
              <a:t>Supports </a:t>
            </a:r>
            <a:r>
              <a:rPr lang="en-GB" dirty="0" err="1"/>
              <a:t>pédagogiques</a:t>
            </a:r>
            <a:br>
              <a:rPr lang="en-GB" dirty="0"/>
            </a:br>
            <a:r>
              <a:rPr lang="en-GB" b="0" dirty="0" err="1"/>
              <a:t>Gratuits</a:t>
            </a:r>
            <a:r>
              <a:rPr lang="en-GB" b="0" dirty="0"/>
              <a:t> sur le site de Cambridge English</a:t>
            </a:r>
            <a:br>
              <a:rPr lang="en-GB" dirty="0"/>
            </a:br>
            <a:endParaRPr lang="en-GB" dirty="0"/>
          </a:p>
        </p:txBody>
      </p:sp>
      <p:sp>
        <p:nvSpPr>
          <p:cNvPr id="20" name="TextBox 19">
            <a:extLst>
              <a:ext uri="{FF2B5EF4-FFF2-40B4-BE49-F238E27FC236}">
                <a16:creationId xmlns:a16="http://schemas.microsoft.com/office/drawing/2014/main" id="{AD48D05E-E684-0449-8197-1349DE415459}"/>
              </a:ext>
            </a:extLst>
          </p:cNvPr>
          <p:cNvSpPr txBox="1"/>
          <p:nvPr/>
        </p:nvSpPr>
        <p:spPr>
          <a:xfrm>
            <a:off x="5458063" y="5472516"/>
            <a:ext cx="1461852" cy="584775"/>
          </a:xfrm>
          <a:prstGeom prst="rect">
            <a:avLst/>
          </a:prstGeom>
          <a:noFill/>
        </p:spPr>
        <p:txBody>
          <a:bodyPr wrap="square" rtlCol="0">
            <a:spAutoFit/>
          </a:bodyPr>
          <a:lstStyle/>
          <a:p>
            <a:pPr algn="ctr"/>
            <a:r>
              <a:rPr lang="en-GB" sz="1600" b="1" dirty="0" err="1"/>
              <a:t>Réseaux</a:t>
            </a:r>
            <a:r>
              <a:rPr lang="en-GB" sz="1600" b="1" dirty="0"/>
              <a:t> </a:t>
            </a:r>
            <a:r>
              <a:rPr lang="en-GB" sz="1600" b="1" dirty="0" err="1"/>
              <a:t>sociaux</a:t>
            </a:r>
            <a:endParaRPr lang="en-GB" sz="1600" b="1" dirty="0"/>
          </a:p>
        </p:txBody>
      </p:sp>
      <p:pic>
        <p:nvPicPr>
          <p:cNvPr id="10" name="Picture 9">
            <a:extLst>
              <a:ext uri="{FF2B5EF4-FFF2-40B4-BE49-F238E27FC236}">
                <a16:creationId xmlns:a16="http://schemas.microsoft.com/office/drawing/2014/main" id="{78662146-BE2C-3C4D-B56D-3B58518E71C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325140" y="3215516"/>
            <a:ext cx="1727698" cy="1881110"/>
          </a:xfrm>
          <a:prstGeom prst="rect">
            <a:avLst/>
          </a:prstGeom>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D3A1B271-E2E3-2247-B67E-15DF313FC116}"/>
              </a:ext>
            </a:extLst>
          </p:cNvPr>
          <p:cNvSpPr txBox="1"/>
          <p:nvPr/>
        </p:nvSpPr>
        <p:spPr>
          <a:xfrm>
            <a:off x="272715" y="5472516"/>
            <a:ext cx="2326107" cy="584775"/>
          </a:xfrm>
          <a:prstGeom prst="rect">
            <a:avLst/>
          </a:prstGeom>
          <a:noFill/>
        </p:spPr>
        <p:txBody>
          <a:bodyPr wrap="square" rtlCol="0">
            <a:spAutoFit/>
          </a:bodyPr>
          <a:lstStyle/>
          <a:p>
            <a:pPr algn="ctr"/>
            <a:r>
              <a:rPr lang="de-AT" sz="1600" b="1" dirty="0"/>
              <a:t>Matériel de préparation</a:t>
            </a:r>
            <a:endParaRPr lang="en-GB" sz="1600" b="1" dirty="0"/>
          </a:p>
        </p:txBody>
      </p:sp>
      <p:sp>
        <p:nvSpPr>
          <p:cNvPr id="19" name="TextBox 18">
            <a:extLst>
              <a:ext uri="{FF2B5EF4-FFF2-40B4-BE49-F238E27FC236}">
                <a16:creationId xmlns:a16="http://schemas.microsoft.com/office/drawing/2014/main" id="{017AEA21-54D1-E349-A33D-2BE96E3ED747}"/>
              </a:ext>
            </a:extLst>
          </p:cNvPr>
          <p:cNvSpPr txBox="1"/>
          <p:nvPr/>
        </p:nvSpPr>
        <p:spPr>
          <a:xfrm>
            <a:off x="3136186" y="5472516"/>
            <a:ext cx="1451706" cy="338554"/>
          </a:xfrm>
          <a:prstGeom prst="rect">
            <a:avLst/>
          </a:prstGeom>
          <a:noFill/>
        </p:spPr>
        <p:txBody>
          <a:bodyPr wrap="square" rtlCol="0">
            <a:spAutoFit/>
          </a:bodyPr>
          <a:lstStyle/>
          <a:p>
            <a:pPr algn="ctr"/>
            <a:r>
              <a:rPr lang="en-GB" sz="1600" b="1" dirty="0"/>
              <a:t>Quiz et </a:t>
            </a:r>
            <a:r>
              <a:rPr lang="en-GB" sz="1600" b="1" dirty="0" err="1"/>
              <a:t>jeux</a:t>
            </a:r>
            <a:endParaRPr lang="en-GB" sz="1600" b="1" dirty="0"/>
          </a:p>
        </p:txBody>
      </p:sp>
      <p:pic>
        <p:nvPicPr>
          <p:cNvPr id="27" name="Picture 26">
            <a:extLst>
              <a:ext uri="{FF2B5EF4-FFF2-40B4-BE49-F238E27FC236}">
                <a16:creationId xmlns:a16="http://schemas.microsoft.com/office/drawing/2014/main" id="{67E009C7-116D-8244-A66A-88228D945E4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623044" y="3199361"/>
            <a:ext cx="2222810" cy="1904349"/>
          </a:xfrm>
          <a:prstGeom prst="rect">
            <a:avLst/>
          </a:prstGeom>
          <a:effectLst>
            <a:outerShdw blurRad="50800" dist="38100" dir="2700000" algn="tl" rotWithShape="0">
              <a:prstClr val="black">
                <a:alpha val="40000"/>
              </a:prstClr>
            </a:outerShdw>
          </a:effectLst>
        </p:spPr>
      </p:pic>
      <p:sp>
        <p:nvSpPr>
          <p:cNvPr id="14" name="TextBox 13">
            <a:extLst>
              <a:ext uri="{FF2B5EF4-FFF2-40B4-BE49-F238E27FC236}">
                <a16:creationId xmlns:a16="http://schemas.microsoft.com/office/drawing/2014/main" id="{4D7A14DD-C656-E741-A03C-F3044E50135B}"/>
              </a:ext>
            </a:extLst>
          </p:cNvPr>
          <p:cNvSpPr txBox="1"/>
          <p:nvPr/>
        </p:nvSpPr>
        <p:spPr>
          <a:xfrm>
            <a:off x="7564317" y="5472516"/>
            <a:ext cx="1686573" cy="584775"/>
          </a:xfrm>
          <a:prstGeom prst="rect">
            <a:avLst/>
          </a:prstGeom>
          <a:noFill/>
        </p:spPr>
        <p:txBody>
          <a:bodyPr wrap="square" rtlCol="0">
            <a:spAutoFit/>
          </a:bodyPr>
          <a:lstStyle/>
          <a:p>
            <a:pPr algn="ctr"/>
            <a:r>
              <a:rPr lang="en-GB" sz="1600" b="1" dirty="0" err="1"/>
              <a:t>Activités</a:t>
            </a:r>
            <a:r>
              <a:rPr lang="en-GB" sz="1600" b="1" dirty="0"/>
              <a:t> </a:t>
            </a:r>
            <a:r>
              <a:rPr lang="en-GB" sz="1600" b="1" dirty="0" err="1"/>
              <a:t>en</a:t>
            </a:r>
            <a:r>
              <a:rPr lang="en-GB" sz="1600" b="1" dirty="0"/>
              <a:t> </a:t>
            </a:r>
            <a:r>
              <a:rPr lang="en-GB" sz="1600" b="1" dirty="0" err="1"/>
              <a:t>ligne</a:t>
            </a:r>
            <a:endParaRPr lang="en-GB" sz="1600" b="1" dirty="0"/>
          </a:p>
        </p:txBody>
      </p:sp>
      <p:pic>
        <p:nvPicPr>
          <p:cNvPr id="39" name="Picture 38">
            <a:extLst>
              <a:ext uri="{FF2B5EF4-FFF2-40B4-BE49-F238E27FC236}">
                <a16:creationId xmlns:a16="http://schemas.microsoft.com/office/drawing/2014/main" id="{92841E08-39E5-114F-A9C0-DA41E4671C9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582683" y="3215516"/>
            <a:ext cx="1649840" cy="187322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193D5C4E-379D-0748-8FEA-36797E86C2B1}"/>
              </a:ext>
            </a:extLst>
          </p:cNvPr>
          <p:cNvSpPr txBox="1"/>
          <p:nvPr/>
        </p:nvSpPr>
        <p:spPr>
          <a:xfrm>
            <a:off x="12326587" y="4037610"/>
            <a:ext cx="0" cy="0"/>
          </a:xfrm>
          <a:prstGeom prst="rect">
            <a:avLst/>
          </a:prstGeom>
          <a:noFill/>
        </p:spPr>
        <p:txBody>
          <a:bodyPr wrap="none" rtlCol="0">
            <a:noAutofit/>
          </a:bodyPr>
          <a:lstStyle/>
          <a:p>
            <a:pPr algn="l">
              <a:lnSpc>
                <a:spcPct val="90000"/>
              </a:lnSpc>
              <a:spcAft>
                <a:spcPts val="600"/>
              </a:spcAft>
            </a:pPr>
            <a:endParaRPr lang="en-US" sz="1600" dirty="0" err="1"/>
          </a:p>
        </p:txBody>
      </p:sp>
      <p:sp>
        <p:nvSpPr>
          <p:cNvPr id="7" name="TextBox 6">
            <a:extLst>
              <a:ext uri="{FF2B5EF4-FFF2-40B4-BE49-F238E27FC236}">
                <a16:creationId xmlns:a16="http://schemas.microsoft.com/office/drawing/2014/main" id="{11704BAF-9CFE-C049-A6DA-9CECA29360E8}"/>
              </a:ext>
            </a:extLst>
          </p:cNvPr>
          <p:cNvSpPr txBox="1"/>
          <p:nvPr/>
        </p:nvSpPr>
        <p:spPr>
          <a:xfrm>
            <a:off x="2196445" y="3054285"/>
            <a:ext cx="0" cy="0"/>
          </a:xfrm>
          <a:prstGeom prst="rect">
            <a:avLst/>
          </a:prstGeom>
          <a:noFill/>
        </p:spPr>
        <p:txBody>
          <a:bodyPr wrap="none" rtlCol="0">
            <a:noAutofit/>
          </a:bodyPr>
          <a:lstStyle/>
          <a:p>
            <a:pPr algn="l">
              <a:lnSpc>
                <a:spcPct val="90000"/>
              </a:lnSpc>
              <a:spcAft>
                <a:spcPts val="600"/>
              </a:spcAft>
            </a:pPr>
            <a:endParaRPr lang="en-US" sz="1600" dirty="0" err="1"/>
          </a:p>
        </p:txBody>
      </p:sp>
      <p:sp>
        <p:nvSpPr>
          <p:cNvPr id="8" name="TextBox 7">
            <a:extLst>
              <a:ext uri="{FF2B5EF4-FFF2-40B4-BE49-F238E27FC236}">
                <a16:creationId xmlns:a16="http://schemas.microsoft.com/office/drawing/2014/main" id="{6C7E0A5C-96C7-BB40-8AEE-14059098868B}"/>
              </a:ext>
            </a:extLst>
          </p:cNvPr>
          <p:cNvSpPr txBox="1"/>
          <p:nvPr/>
        </p:nvSpPr>
        <p:spPr>
          <a:xfrm>
            <a:off x="2939845" y="3028336"/>
            <a:ext cx="0" cy="0"/>
          </a:xfrm>
          <a:prstGeom prst="rect">
            <a:avLst/>
          </a:prstGeom>
          <a:noFill/>
        </p:spPr>
        <p:txBody>
          <a:bodyPr wrap="none" rtlCol="0">
            <a:noAutofit/>
          </a:bodyPr>
          <a:lstStyle/>
          <a:p>
            <a:pPr algn="l">
              <a:lnSpc>
                <a:spcPct val="90000"/>
              </a:lnSpc>
              <a:spcAft>
                <a:spcPts val="600"/>
              </a:spcAft>
            </a:pPr>
            <a:endParaRPr lang="en-US" sz="1600" dirty="0" err="1"/>
          </a:p>
        </p:txBody>
      </p:sp>
      <p:sp>
        <p:nvSpPr>
          <p:cNvPr id="11" name="TextBox 10">
            <a:extLst>
              <a:ext uri="{FF2B5EF4-FFF2-40B4-BE49-F238E27FC236}">
                <a16:creationId xmlns:a16="http://schemas.microsoft.com/office/drawing/2014/main" id="{42A0200C-3496-8F42-99BE-BFAD41AA4B66}"/>
              </a:ext>
            </a:extLst>
          </p:cNvPr>
          <p:cNvSpPr txBox="1"/>
          <p:nvPr/>
        </p:nvSpPr>
        <p:spPr>
          <a:xfrm>
            <a:off x="3007151" y="2865748"/>
            <a:ext cx="0" cy="0"/>
          </a:xfrm>
          <a:prstGeom prst="rect">
            <a:avLst/>
          </a:prstGeom>
          <a:noFill/>
        </p:spPr>
        <p:txBody>
          <a:bodyPr wrap="none" rtlCol="0">
            <a:noAutofit/>
          </a:bodyPr>
          <a:lstStyle/>
          <a:p>
            <a:pPr algn="l">
              <a:lnSpc>
                <a:spcPct val="90000"/>
              </a:lnSpc>
              <a:spcAft>
                <a:spcPts val="600"/>
              </a:spcAft>
            </a:pPr>
            <a:endParaRPr lang="en-US" sz="1600" dirty="0" err="1"/>
          </a:p>
        </p:txBody>
      </p:sp>
      <p:sp>
        <p:nvSpPr>
          <p:cNvPr id="13" name="TextBox 12">
            <a:extLst>
              <a:ext uri="{FF2B5EF4-FFF2-40B4-BE49-F238E27FC236}">
                <a16:creationId xmlns:a16="http://schemas.microsoft.com/office/drawing/2014/main" id="{233D5380-F0BF-6B4C-9992-AD9E5CBF4B97}"/>
              </a:ext>
            </a:extLst>
          </p:cNvPr>
          <p:cNvSpPr txBox="1"/>
          <p:nvPr/>
        </p:nvSpPr>
        <p:spPr>
          <a:xfrm>
            <a:off x="2573518" y="3176833"/>
            <a:ext cx="0" cy="0"/>
          </a:xfrm>
          <a:prstGeom prst="rect">
            <a:avLst/>
          </a:prstGeom>
          <a:noFill/>
        </p:spPr>
        <p:txBody>
          <a:bodyPr wrap="none" rtlCol="0">
            <a:noAutofit/>
          </a:bodyPr>
          <a:lstStyle/>
          <a:p>
            <a:pPr algn="l">
              <a:lnSpc>
                <a:spcPct val="90000"/>
              </a:lnSpc>
              <a:spcAft>
                <a:spcPts val="600"/>
              </a:spcAft>
            </a:pPr>
            <a:endParaRPr lang="en-US" sz="1600" dirty="0" err="1"/>
          </a:p>
        </p:txBody>
      </p:sp>
      <p:sp>
        <p:nvSpPr>
          <p:cNvPr id="15" name="TextBox 14">
            <a:extLst>
              <a:ext uri="{FF2B5EF4-FFF2-40B4-BE49-F238E27FC236}">
                <a16:creationId xmlns:a16="http://schemas.microsoft.com/office/drawing/2014/main" id="{5385779A-4606-2740-A093-ECC44D40EC89}"/>
              </a:ext>
            </a:extLst>
          </p:cNvPr>
          <p:cNvSpPr txBox="1"/>
          <p:nvPr/>
        </p:nvSpPr>
        <p:spPr>
          <a:xfrm>
            <a:off x="2262433" y="3205113"/>
            <a:ext cx="0" cy="0"/>
          </a:xfrm>
          <a:prstGeom prst="rect">
            <a:avLst/>
          </a:prstGeom>
          <a:noFill/>
        </p:spPr>
        <p:txBody>
          <a:bodyPr wrap="none" rtlCol="0">
            <a:noAutofit/>
          </a:bodyPr>
          <a:lstStyle/>
          <a:p>
            <a:pPr algn="l">
              <a:lnSpc>
                <a:spcPct val="90000"/>
              </a:lnSpc>
              <a:spcAft>
                <a:spcPts val="600"/>
              </a:spcAft>
            </a:pPr>
            <a:endParaRPr lang="en-US" sz="1600" dirty="0" err="1"/>
          </a:p>
        </p:txBody>
      </p:sp>
      <p:sp>
        <p:nvSpPr>
          <p:cNvPr id="17" name="TextBox 16">
            <a:extLst>
              <a:ext uri="{FF2B5EF4-FFF2-40B4-BE49-F238E27FC236}">
                <a16:creationId xmlns:a16="http://schemas.microsoft.com/office/drawing/2014/main" id="{EDD8772D-0D60-1F45-A107-D230DD3B2DAA}"/>
              </a:ext>
            </a:extLst>
          </p:cNvPr>
          <p:cNvSpPr txBox="1"/>
          <p:nvPr/>
        </p:nvSpPr>
        <p:spPr>
          <a:xfrm>
            <a:off x="-876693" y="3214540"/>
            <a:ext cx="0" cy="0"/>
          </a:xfrm>
          <a:prstGeom prst="rect">
            <a:avLst/>
          </a:prstGeom>
          <a:noFill/>
        </p:spPr>
        <p:txBody>
          <a:bodyPr wrap="none" rtlCol="0">
            <a:noAutofit/>
          </a:bodyPr>
          <a:lstStyle/>
          <a:p>
            <a:pPr algn="l">
              <a:lnSpc>
                <a:spcPct val="90000"/>
              </a:lnSpc>
              <a:spcAft>
                <a:spcPts val="600"/>
              </a:spcAft>
            </a:pPr>
            <a:endParaRPr lang="en-US" sz="1600" dirty="0" err="1"/>
          </a:p>
        </p:txBody>
      </p:sp>
      <p:sp>
        <p:nvSpPr>
          <p:cNvPr id="18" name="TextBox 17">
            <a:extLst>
              <a:ext uri="{FF2B5EF4-FFF2-40B4-BE49-F238E27FC236}">
                <a16:creationId xmlns:a16="http://schemas.microsoft.com/office/drawing/2014/main" id="{759E51DB-E0A5-524A-9974-00342AFB1322}"/>
              </a:ext>
            </a:extLst>
          </p:cNvPr>
          <p:cNvSpPr txBox="1"/>
          <p:nvPr/>
        </p:nvSpPr>
        <p:spPr>
          <a:xfrm>
            <a:off x="-499621" y="3214540"/>
            <a:ext cx="0" cy="0"/>
          </a:xfrm>
          <a:prstGeom prst="rect">
            <a:avLst/>
          </a:prstGeom>
          <a:noFill/>
        </p:spPr>
        <p:txBody>
          <a:bodyPr wrap="none" rtlCol="0">
            <a:noAutofit/>
          </a:bodyPr>
          <a:lstStyle/>
          <a:p>
            <a:pPr algn="l">
              <a:lnSpc>
                <a:spcPct val="90000"/>
              </a:lnSpc>
              <a:spcAft>
                <a:spcPts val="600"/>
              </a:spcAft>
            </a:pPr>
            <a:endParaRPr lang="en-US" sz="1600" dirty="0" err="1"/>
          </a:p>
        </p:txBody>
      </p:sp>
      <p:sp>
        <p:nvSpPr>
          <p:cNvPr id="21" name="TextBox 20">
            <a:extLst>
              <a:ext uri="{FF2B5EF4-FFF2-40B4-BE49-F238E27FC236}">
                <a16:creationId xmlns:a16="http://schemas.microsoft.com/office/drawing/2014/main" id="{76489D7B-8C20-054B-A55E-0990C1B12949}"/>
              </a:ext>
            </a:extLst>
          </p:cNvPr>
          <p:cNvSpPr txBox="1"/>
          <p:nvPr/>
        </p:nvSpPr>
        <p:spPr>
          <a:xfrm>
            <a:off x="-320511" y="3214540"/>
            <a:ext cx="0" cy="0"/>
          </a:xfrm>
          <a:prstGeom prst="rect">
            <a:avLst/>
          </a:prstGeom>
          <a:noFill/>
        </p:spPr>
        <p:txBody>
          <a:bodyPr wrap="none" rtlCol="0">
            <a:noAutofit/>
          </a:bodyPr>
          <a:lstStyle/>
          <a:p>
            <a:pPr algn="l">
              <a:lnSpc>
                <a:spcPct val="90000"/>
              </a:lnSpc>
              <a:spcAft>
                <a:spcPts val="600"/>
              </a:spcAft>
            </a:pPr>
            <a:endParaRPr lang="en-US" sz="1600" dirty="0" err="1"/>
          </a:p>
        </p:txBody>
      </p:sp>
      <p:sp>
        <p:nvSpPr>
          <p:cNvPr id="22" name="TextBox 21">
            <a:extLst>
              <a:ext uri="{FF2B5EF4-FFF2-40B4-BE49-F238E27FC236}">
                <a16:creationId xmlns:a16="http://schemas.microsoft.com/office/drawing/2014/main" id="{3ABDFA66-1E3E-3949-BD7D-CFAE6EC8B24D}"/>
              </a:ext>
            </a:extLst>
          </p:cNvPr>
          <p:cNvSpPr txBox="1"/>
          <p:nvPr/>
        </p:nvSpPr>
        <p:spPr>
          <a:xfrm>
            <a:off x="-556181" y="3214540"/>
            <a:ext cx="0" cy="0"/>
          </a:xfrm>
          <a:prstGeom prst="rect">
            <a:avLst/>
          </a:prstGeom>
          <a:noFill/>
        </p:spPr>
        <p:txBody>
          <a:bodyPr wrap="none" rtlCol="0">
            <a:noAutofit/>
          </a:bodyPr>
          <a:lstStyle/>
          <a:p>
            <a:pPr algn="l">
              <a:lnSpc>
                <a:spcPct val="90000"/>
              </a:lnSpc>
              <a:spcAft>
                <a:spcPts val="600"/>
              </a:spcAft>
            </a:pPr>
            <a:endParaRPr lang="en-US" sz="1600" dirty="0" err="1"/>
          </a:p>
        </p:txBody>
      </p:sp>
      <p:sp>
        <p:nvSpPr>
          <p:cNvPr id="24" name="TextBox 23">
            <a:extLst>
              <a:ext uri="{FF2B5EF4-FFF2-40B4-BE49-F238E27FC236}">
                <a16:creationId xmlns:a16="http://schemas.microsoft.com/office/drawing/2014/main" id="{6AC196A6-8D96-F944-A463-EB1AE0C5C3CB}"/>
              </a:ext>
            </a:extLst>
          </p:cNvPr>
          <p:cNvSpPr txBox="1"/>
          <p:nvPr/>
        </p:nvSpPr>
        <p:spPr>
          <a:xfrm>
            <a:off x="-650449" y="3195687"/>
            <a:ext cx="0" cy="0"/>
          </a:xfrm>
          <a:prstGeom prst="rect">
            <a:avLst/>
          </a:prstGeom>
          <a:noFill/>
        </p:spPr>
        <p:txBody>
          <a:bodyPr wrap="none" rtlCol="0">
            <a:noAutofit/>
          </a:bodyPr>
          <a:lstStyle/>
          <a:p>
            <a:pPr algn="l">
              <a:lnSpc>
                <a:spcPct val="90000"/>
              </a:lnSpc>
              <a:spcAft>
                <a:spcPts val="600"/>
              </a:spcAft>
            </a:pPr>
            <a:endParaRPr lang="en-US" sz="1600" dirty="0" err="1"/>
          </a:p>
        </p:txBody>
      </p:sp>
      <p:sp>
        <p:nvSpPr>
          <p:cNvPr id="25" name="TextBox 24">
            <a:extLst>
              <a:ext uri="{FF2B5EF4-FFF2-40B4-BE49-F238E27FC236}">
                <a16:creationId xmlns:a16="http://schemas.microsoft.com/office/drawing/2014/main" id="{11050F87-B4C8-8440-B5BC-7271DA37E2A4}"/>
              </a:ext>
            </a:extLst>
          </p:cNvPr>
          <p:cNvSpPr txBox="1"/>
          <p:nvPr/>
        </p:nvSpPr>
        <p:spPr>
          <a:xfrm>
            <a:off x="-348792" y="6240544"/>
            <a:ext cx="0" cy="0"/>
          </a:xfrm>
          <a:prstGeom prst="rect">
            <a:avLst/>
          </a:prstGeom>
          <a:noFill/>
        </p:spPr>
        <p:txBody>
          <a:bodyPr wrap="none" rtlCol="0">
            <a:noAutofit/>
          </a:bodyPr>
          <a:lstStyle/>
          <a:p>
            <a:pPr algn="l">
              <a:lnSpc>
                <a:spcPct val="90000"/>
              </a:lnSpc>
              <a:spcAft>
                <a:spcPts val="600"/>
              </a:spcAft>
            </a:pPr>
            <a:endParaRPr lang="en-US" sz="1600" dirty="0" err="1"/>
          </a:p>
        </p:txBody>
      </p:sp>
      <p:sp>
        <p:nvSpPr>
          <p:cNvPr id="26" name="TextBox 25">
            <a:extLst>
              <a:ext uri="{FF2B5EF4-FFF2-40B4-BE49-F238E27FC236}">
                <a16:creationId xmlns:a16="http://schemas.microsoft.com/office/drawing/2014/main" id="{D7022E94-76CC-F34D-A420-70A8917E2BDD}"/>
              </a:ext>
            </a:extLst>
          </p:cNvPr>
          <p:cNvSpPr txBox="1"/>
          <p:nvPr/>
        </p:nvSpPr>
        <p:spPr>
          <a:xfrm>
            <a:off x="-197963" y="6240544"/>
            <a:ext cx="0" cy="0"/>
          </a:xfrm>
          <a:prstGeom prst="rect">
            <a:avLst/>
          </a:prstGeom>
          <a:noFill/>
        </p:spPr>
        <p:txBody>
          <a:bodyPr wrap="none" rtlCol="0">
            <a:noAutofit/>
          </a:bodyPr>
          <a:lstStyle/>
          <a:p>
            <a:pPr algn="l">
              <a:lnSpc>
                <a:spcPct val="90000"/>
              </a:lnSpc>
              <a:spcAft>
                <a:spcPts val="600"/>
              </a:spcAft>
            </a:pPr>
            <a:endParaRPr lang="en-US" sz="1600" dirty="0" err="1"/>
          </a:p>
        </p:txBody>
      </p:sp>
      <p:sp>
        <p:nvSpPr>
          <p:cNvPr id="28" name="TextBox 27">
            <a:extLst>
              <a:ext uri="{FF2B5EF4-FFF2-40B4-BE49-F238E27FC236}">
                <a16:creationId xmlns:a16="http://schemas.microsoft.com/office/drawing/2014/main" id="{E834D53D-4F55-6549-8434-E76BD2DCBFD1}"/>
              </a:ext>
            </a:extLst>
          </p:cNvPr>
          <p:cNvSpPr txBox="1"/>
          <p:nvPr/>
        </p:nvSpPr>
        <p:spPr>
          <a:xfrm>
            <a:off x="-56561" y="6240544"/>
            <a:ext cx="0" cy="0"/>
          </a:xfrm>
          <a:prstGeom prst="rect">
            <a:avLst/>
          </a:prstGeom>
          <a:noFill/>
        </p:spPr>
        <p:txBody>
          <a:bodyPr wrap="none" rtlCol="0">
            <a:noAutofit/>
          </a:bodyPr>
          <a:lstStyle/>
          <a:p>
            <a:pPr algn="l">
              <a:lnSpc>
                <a:spcPct val="90000"/>
              </a:lnSpc>
              <a:spcAft>
                <a:spcPts val="600"/>
              </a:spcAft>
            </a:pPr>
            <a:endParaRPr lang="en-US" sz="1600" dirty="0" err="1"/>
          </a:p>
        </p:txBody>
      </p:sp>
      <p:sp>
        <p:nvSpPr>
          <p:cNvPr id="29" name="TextBox 28">
            <a:extLst>
              <a:ext uri="{FF2B5EF4-FFF2-40B4-BE49-F238E27FC236}">
                <a16:creationId xmlns:a16="http://schemas.microsoft.com/office/drawing/2014/main" id="{41A94AD3-9C0F-514E-BEAC-C992D53EF56E}"/>
              </a:ext>
            </a:extLst>
          </p:cNvPr>
          <p:cNvSpPr txBox="1"/>
          <p:nvPr/>
        </p:nvSpPr>
        <p:spPr>
          <a:xfrm>
            <a:off x="443060" y="6240544"/>
            <a:ext cx="0" cy="0"/>
          </a:xfrm>
          <a:prstGeom prst="rect">
            <a:avLst/>
          </a:prstGeom>
          <a:noFill/>
        </p:spPr>
        <p:txBody>
          <a:bodyPr wrap="none" rtlCol="0">
            <a:noAutofit/>
          </a:bodyPr>
          <a:lstStyle/>
          <a:p>
            <a:pPr algn="l">
              <a:lnSpc>
                <a:spcPct val="90000"/>
              </a:lnSpc>
              <a:spcAft>
                <a:spcPts val="600"/>
              </a:spcAft>
            </a:pPr>
            <a:endParaRPr lang="en-US" sz="1600" dirty="0" err="1"/>
          </a:p>
        </p:txBody>
      </p:sp>
      <p:pic>
        <p:nvPicPr>
          <p:cNvPr id="5" name="Picture 4">
            <a:extLst>
              <a:ext uri="{FF2B5EF4-FFF2-40B4-BE49-F238E27FC236}">
                <a16:creationId xmlns:a16="http://schemas.microsoft.com/office/drawing/2014/main" id="{0C7C1F06-CDC0-0D4C-B7D3-A19300977E0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58741" y="3216637"/>
            <a:ext cx="1334294" cy="1885951"/>
          </a:xfrm>
          <a:prstGeom prst="rect">
            <a:avLst/>
          </a:prstGeom>
          <a:effectLst>
            <a:outerShdw blurRad="50800" dist="38100" dir="2700000" algn="tl" rotWithShape="0">
              <a:prstClr val="black">
                <a:alpha val="40000"/>
              </a:prstClr>
            </a:outerShdw>
          </a:effectLst>
        </p:spPr>
      </p:pic>
      <p:sp>
        <p:nvSpPr>
          <p:cNvPr id="31" name="TextBox 30">
            <a:extLst>
              <a:ext uri="{FF2B5EF4-FFF2-40B4-BE49-F238E27FC236}">
                <a16:creationId xmlns:a16="http://schemas.microsoft.com/office/drawing/2014/main" id="{4BBD2370-D3BB-4384-9C37-31B1E631CE1B}"/>
              </a:ext>
            </a:extLst>
          </p:cNvPr>
          <p:cNvSpPr txBox="1"/>
          <p:nvPr/>
        </p:nvSpPr>
        <p:spPr>
          <a:xfrm>
            <a:off x="9970820" y="5472516"/>
            <a:ext cx="1852585" cy="830997"/>
          </a:xfrm>
          <a:prstGeom prst="rect">
            <a:avLst/>
          </a:prstGeom>
          <a:noFill/>
        </p:spPr>
        <p:txBody>
          <a:bodyPr wrap="square" rtlCol="0">
            <a:spAutoFit/>
          </a:bodyPr>
          <a:lstStyle/>
          <a:p>
            <a:pPr algn="ctr"/>
            <a:r>
              <a:rPr lang="en-GB" sz="1600" b="1" dirty="0"/>
              <a:t>Annales Cambridge University Press</a:t>
            </a:r>
          </a:p>
        </p:txBody>
      </p:sp>
      <p:pic>
        <p:nvPicPr>
          <p:cNvPr id="1026" name="Picture 2">
            <a:extLst>
              <a:ext uri="{FF2B5EF4-FFF2-40B4-BE49-F238E27FC236}">
                <a16:creationId xmlns:a16="http://schemas.microsoft.com/office/drawing/2014/main" id="{C0B4A529-131D-41E6-BB92-C51A8F6E27E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94778" y="3202830"/>
            <a:ext cx="1512504" cy="1908986"/>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2647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AT" dirty="0"/>
              <a:t>Résultats</a:t>
            </a:r>
            <a:endParaRPr lang="en-GB" b="0" dirty="0"/>
          </a:p>
        </p:txBody>
      </p:sp>
      <p:sp>
        <p:nvSpPr>
          <p:cNvPr id="5" name="Text Placeholder 4">
            <a:extLst>
              <a:ext uri="{FF2B5EF4-FFF2-40B4-BE49-F238E27FC236}">
                <a16:creationId xmlns:a16="http://schemas.microsoft.com/office/drawing/2014/main" id="{2905D29C-8A2A-49BF-8B73-A5953EB981E8}"/>
              </a:ext>
            </a:extLst>
          </p:cNvPr>
          <p:cNvSpPr>
            <a:spLocks noGrp="1"/>
          </p:cNvSpPr>
          <p:nvPr>
            <p:ph type="body" sz="quarter" idx="18"/>
          </p:nvPr>
        </p:nvSpPr>
        <p:spPr/>
        <p:txBody>
          <a:bodyPr/>
          <a:lstStyle/>
          <a:p>
            <a:endParaRPr lang="en-GB"/>
          </a:p>
        </p:txBody>
      </p:sp>
      <p:sp>
        <p:nvSpPr>
          <p:cNvPr id="6" name="TextBox 5">
            <a:extLst>
              <a:ext uri="{FF2B5EF4-FFF2-40B4-BE49-F238E27FC236}">
                <a16:creationId xmlns:a16="http://schemas.microsoft.com/office/drawing/2014/main" id="{193D5C4E-379D-0748-8FEA-36797E86C2B1}"/>
              </a:ext>
            </a:extLst>
          </p:cNvPr>
          <p:cNvSpPr txBox="1"/>
          <p:nvPr/>
        </p:nvSpPr>
        <p:spPr>
          <a:xfrm>
            <a:off x="12326587" y="4037610"/>
            <a:ext cx="0" cy="0"/>
          </a:xfrm>
          <a:prstGeom prst="rect">
            <a:avLst/>
          </a:prstGeom>
          <a:noFill/>
        </p:spPr>
        <p:txBody>
          <a:bodyPr wrap="none" rtlCol="0">
            <a:noAutofit/>
          </a:bodyPr>
          <a:lstStyle/>
          <a:p>
            <a:pPr algn="l">
              <a:lnSpc>
                <a:spcPct val="90000"/>
              </a:lnSpc>
              <a:spcAft>
                <a:spcPts val="600"/>
              </a:spcAft>
            </a:pPr>
            <a:endParaRPr lang="en-US" sz="1600" dirty="0" err="1"/>
          </a:p>
        </p:txBody>
      </p:sp>
      <p:sp>
        <p:nvSpPr>
          <p:cNvPr id="7" name="TextBox 6">
            <a:extLst>
              <a:ext uri="{FF2B5EF4-FFF2-40B4-BE49-F238E27FC236}">
                <a16:creationId xmlns:a16="http://schemas.microsoft.com/office/drawing/2014/main" id="{11704BAF-9CFE-C049-A6DA-9CECA29360E8}"/>
              </a:ext>
            </a:extLst>
          </p:cNvPr>
          <p:cNvSpPr txBox="1"/>
          <p:nvPr/>
        </p:nvSpPr>
        <p:spPr>
          <a:xfrm>
            <a:off x="2196445" y="3054285"/>
            <a:ext cx="0" cy="0"/>
          </a:xfrm>
          <a:prstGeom prst="rect">
            <a:avLst/>
          </a:prstGeom>
          <a:noFill/>
        </p:spPr>
        <p:txBody>
          <a:bodyPr wrap="none" rtlCol="0">
            <a:noAutofit/>
          </a:bodyPr>
          <a:lstStyle/>
          <a:p>
            <a:pPr algn="l">
              <a:lnSpc>
                <a:spcPct val="90000"/>
              </a:lnSpc>
              <a:spcAft>
                <a:spcPts val="600"/>
              </a:spcAft>
            </a:pPr>
            <a:endParaRPr lang="en-US" sz="1600" dirty="0" err="1"/>
          </a:p>
        </p:txBody>
      </p:sp>
      <p:sp>
        <p:nvSpPr>
          <p:cNvPr id="8" name="TextBox 7">
            <a:extLst>
              <a:ext uri="{FF2B5EF4-FFF2-40B4-BE49-F238E27FC236}">
                <a16:creationId xmlns:a16="http://schemas.microsoft.com/office/drawing/2014/main" id="{6C7E0A5C-96C7-BB40-8AEE-14059098868B}"/>
              </a:ext>
            </a:extLst>
          </p:cNvPr>
          <p:cNvSpPr txBox="1"/>
          <p:nvPr/>
        </p:nvSpPr>
        <p:spPr>
          <a:xfrm>
            <a:off x="2939845" y="3028336"/>
            <a:ext cx="0" cy="0"/>
          </a:xfrm>
          <a:prstGeom prst="rect">
            <a:avLst/>
          </a:prstGeom>
          <a:noFill/>
        </p:spPr>
        <p:txBody>
          <a:bodyPr wrap="none" rtlCol="0">
            <a:noAutofit/>
          </a:bodyPr>
          <a:lstStyle/>
          <a:p>
            <a:pPr algn="l">
              <a:lnSpc>
                <a:spcPct val="90000"/>
              </a:lnSpc>
              <a:spcAft>
                <a:spcPts val="600"/>
              </a:spcAft>
            </a:pPr>
            <a:endParaRPr lang="en-US" sz="1600" dirty="0" err="1"/>
          </a:p>
        </p:txBody>
      </p:sp>
      <p:sp>
        <p:nvSpPr>
          <p:cNvPr id="11" name="TextBox 10">
            <a:extLst>
              <a:ext uri="{FF2B5EF4-FFF2-40B4-BE49-F238E27FC236}">
                <a16:creationId xmlns:a16="http://schemas.microsoft.com/office/drawing/2014/main" id="{42A0200C-3496-8F42-99BE-BFAD41AA4B66}"/>
              </a:ext>
            </a:extLst>
          </p:cNvPr>
          <p:cNvSpPr txBox="1"/>
          <p:nvPr/>
        </p:nvSpPr>
        <p:spPr>
          <a:xfrm>
            <a:off x="3007151" y="2865748"/>
            <a:ext cx="0" cy="0"/>
          </a:xfrm>
          <a:prstGeom prst="rect">
            <a:avLst/>
          </a:prstGeom>
          <a:noFill/>
        </p:spPr>
        <p:txBody>
          <a:bodyPr wrap="none" rtlCol="0">
            <a:noAutofit/>
          </a:bodyPr>
          <a:lstStyle/>
          <a:p>
            <a:pPr algn="l">
              <a:lnSpc>
                <a:spcPct val="90000"/>
              </a:lnSpc>
              <a:spcAft>
                <a:spcPts val="600"/>
              </a:spcAft>
            </a:pPr>
            <a:endParaRPr lang="en-US" sz="1600" dirty="0" err="1"/>
          </a:p>
        </p:txBody>
      </p:sp>
      <p:sp>
        <p:nvSpPr>
          <p:cNvPr id="13" name="TextBox 12">
            <a:extLst>
              <a:ext uri="{FF2B5EF4-FFF2-40B4-BE49-F238E27FC236}">
                <a16:creationId xmlns:a16="http://schemas.microsoft.com/office/drawing/2014/main" id="{233D5380-F0BF-6B4C-9992-AD9E5CBF4B97}"/>
              </a:ext>
            </a:extLst>
          </p:cNvPr>
          <p:cNvSpPr txBox="1"/>
          <p:nvPr/>
        </p:nvSpPr>
        <p:spPr>
          <a:xfrm>
            <a:off x="2573518" y="3176833"/>
            <a:ext cx="0" cy="0"/>
          </a:xfrm>
          <a:prstGeom prst="rect">
            <a:avLst/>
          </a:prstGeom>
          <a:noFill/>
        </p:spPr>
        <p:txBody>
          <a:bodyPr wrap="none" rtlCol="0">
            <a:noAutofit/>
          </a:bodyPr>
          <a:lstStyle/>
          <a:p>
            <a:pPr algn="l">
              <a:lnSpc>
                <a:spcPct val="90000"/>
              </a:lnSpc>
              <a:spcAft>
                <a:spcPts val="600"/>
              </a:spcAft>
            </a:pPr>
            <a:endParaRPr lang="en-US" sz="1600" dirty="0" err="1"/>
          </a:p>
        </p:txBody>
      </p:sp>
      <p:sp>
        <p:nvSpPr>
          <p:cNvPr id="15" name="TextBox 14">
            <a:extLst>
              <a:ext uri="{FF2B5EF4-FFF2-40B4-BE49-F238E27FC236}">
                <a16:creationId xmlns:a16="http://schemas.microsoft.com/office/drawing/2014/main" id="{5385779A-4606-2740-A093-ECC44D40EC89}"/>
              </a:ext>
            </a:extLst>
          </p:cNvPr>
          <p:cNvSpPr txBox="1"/>
          <p:nvPr/>
        </p:nvSpPr>
        <p:spPr>
          <a:xfrm>
            <a:off x="2262433" y="3205113"/>
            <a:ext cx="0" cy="0"/>
          </a:xfrm>
          <a:prstGeom prst="rect">
            <a:avLst/>
          </a:prstGeom>
          <a:noFill/>
        </p:spPr>
        <p:txBody>
          <a:bodyPr wrap="none" rtlCol="0">
            <a:noAutofit/>
          </a:bodyPr>
          <a:lstStyle/>
          <a:p>
            <a:pPr algn="l">
              <a:lnSpc>
                <a:spcPct val="90000"/>
              </a:lnSpc>
              <a:spcAft>
                <a:spcPts val="600"/>
              </a:spcAft>
            </a:pPr>
            <a:endParaRPr lang="en-US" sz="1600" dirty="0" err="1"/>
          </a:p>
        </p:txBody>
      </p:sp>
      <p:sp>
        <p:nvSpPr>
          <p:cNvPr id="17" name="TextBox 16">
            <a:extLst>
              <a:ext uri="{FF2B5EF4-FFF2-40B4-BE49-F238E27FC236}">
                <a16:creationId xmlns:a16="http://schemas.microsoft.com/office/drawing/2014/main" id="{EDD8772D-0D60-1F45-A107-D230DD3B2DAA}"/>
              </a:ext>
            </a:extLst>
          </p:cNvPr>
          <p:cNvSpPr txBox="1"/>
          <p:nvPr/>
        </p:nvSpPr>
        <p:spPr>
          <a:xfrm>
            <a:off x="-876693" y="3214540"/>
            <a:ext cx="0" cy="0"/>
          </a:xfrm>
          <a:prstGeom prst="rect">
            <a:avLst/>
          </a:prstGeom>
          <a:noFill/>
        </p:spPr>
        <p:txBody>
          <a:bodyPr wrap="none" rtlCol="0">
            <a:noAutofit/>
          </a:bodyPr>
          <a:lstStyle/>
          <a:p>
            <a:pPr algn="l">
              <a:lnSpc>
                <a:spcPct val="90000"/>
              </a:lnSpc>
              <a:spcAft>
                <a:spcPts val="600"/>
              </a:spcAft>
            </a:pPr>
            <a:endParaRPr lang="en-US" sz="1600" dirty="0" err="1"/>
          </a:p>
        </p:txBody>
      </p:sp>
      <p:sp>
        <p:nvSpPr>
          <p:cNvPr id="18" name="TextBox 17">
            <a:extLst>
              <a:ext uri="{FF2B5EF4-FFF2-40B4-BE49-F238E27FC236}">
                <a16:creationId xmlns:a16="http://schemas.microsoft.com/office/drawing/2014/main" id="{759E51DB-E0A5-524A-9974-00342AFB1322}"/>
              </a:ext>
            </a:extLst>
          </p:cNvPr>
          <p:cNvSpPr txBox="1"/>
          <p:nvPr/>
        </p:nvSpPr>
        <p:spPr>
          <a:xfrm>
            <a:off x="-499621" y="3214540"/>
            <a:ext cx="0" cy="0"/>
          </a:xfrm>
          <a:prstGeom prst="rect">
            <a:avLst/>
          </a:prstGeom>
          <a:noFill/>
        </p:spPr>
        <p:txBody>
          <a:bodyPr wrap="none" rtlCol="0">
            <a:noAutofit/>
          </a:bodyPr>
          <a:lstStyle/>
          <a:p>
            <a:pPr algn="l">
              <a:lnSpc>
                <a:spcPct val="90000"/>
              </a:lnSpc>
              <a:spcAft>
                <a:spcPts val="600"/>
              </a:spcAft>
            </a:pPr>
            <a:endParaRPr lang="en-US" sz="1600" dirty="0" err="1"/>
          </a:p>
        </p:txBody>
      </p:sp>
      <p:sp>
        <p:nvSpPr>
          <p:cNvPr id="21" name="TextBox 20">
            <a:extLst>
              <a:ext uri="{FF2B5EF4-FFF2-40B4-BE49-F238E27FC236}">
                <a16:creationId xmlns:a16="http://schemas.microsoft.com/office/drawing/2014/main" id="{76489D7B-8C20-054B-A55E-0990C1B12949}"/>
              </a:ext>
            </a:extLst>
          </p:cNvPr>
          <p:cNvSpPr txBox="1"/>
          <p:nvPr/>
        </p:nvSpPr>
        <p:spPr>
          <a:xfrm>
            <a:off x="-320511" y="3214540"/>
            <a:ext cx="0" cy="0"/>
          </a:xfrm>
          <a:prstGeom prst="rect">
            <a:avLst/>
          </a:prstGeom>
          <a:noFill/>
        </p:spPr>
        <p:txBody>
          <a:bodyPr wrap="none" rtlCol="0">
            <a:noAutofit/>
          </a:bodyPr>
          <a:lstStyle/>
          <a:p>
            <a:pPr algn="l">
              <a:lnSpc>
                <a:spcPct val="90000"/>
              </a:lnSpc>
              <a:spcAft>
                <a:spcPts val="600"/>
              </a:spcAft>
            </a:pPr>
            <a:endParaRPr lang="en-US" sz="1600" dirty="0" err="1"/>
          </a:p>
        </p:txBody>
      </p:sp>
      <p:sp>
        <p:nvSpPr>
          <p:cNvPr id="22" name="TextBox 21">
            <a:extLst>
              <a:ext uri="{FF2B5EF4-FFF2-40B4-BE49-F238E27FC236}">
                <a16:creationId xmlns:a16="http://schemas.microsoft.com/office/drawing/2014/main" id="{3ABDFA66-1E3E-3949-BD7D-CFAE6EC8B24D}"/>
              </a:ext>
            </a:extLst>
          </p:cNvPr>
          <p:cNvSpPr txBox="1"/>
          <p:nvPr/>
        </p:nvSpPr>
        <p:spPr>
          <a:xfrm>
            <a:off x="-556181" y="3214540"/>
            <a:ext cx="0" cy="0"/>
          </a:xfrm>
          <a:prstGeom prst="rect">
            <a:avLst/>
          </a:prstGeom>
          <a:noFill/>
        </p:spPr>
        <p:txBody>
          <a:bodyPr wrap="none" rtlCol="0">
            <a:noAutofit/>
          </a:bodyPr>
          <a:lstStyle/>
          <a:p>
            <a:pPr algn="l">
              <a:lnSpc>
                <a:spcPct val="90000"/>
              </a:lnSpc>
              <a:spcAft>
                <a:spcPts val="600"/>
              </a:spcAft>
            </a:pPr>
            <a:endParaRPr lang="en-US" sz="1600" dirty="0" err="1"/>
          </a:p>
        </p:txBody>
      </p:sp>
      <p:sp>
        <p:nvSpPr>
          <p:cNvPr id="24" name="TextBox 23">
            <a:extLst>
              <a:ext uri="{FF2B5EF4-FFF2-40B4-BE49-F238E27FC236}">
                <a16:creationId xmlns:a16="http://schemas.microsoft.com/office/drawing/2014/main" id="{6AC196A6-8D96-F944-A463-EB1AE0C5C3CB}"/>
              </a:ext>
            </a:extLst>
          </p:cNvPr>
          <p:cNvSpPr txBox="1"/>
          <p:nvPr/>
        </p:nvSpPr>
        <p:spPr>
          <a:xfrm>
            <a:off x="-650449" y="3195687"/>
            <a:ext cx="0" cy="0"/>
          </a:xfrm>
          <a:prstGeom prst="rect">
            <a:avLst/>
          </a:prstGeom>
          <a:noFill/>
        </p:spPr>
        <p:txBody>
          <a:bodyPr wrap="none" rtlCol="0">
            <a:noAutofit/>
          </a:bodyPr>
          <a:lstStyle/>
          <a:p>
            <a:pPr algn="l">
              <a:lnSpc>
                <a:spcPct val="90000"/>
              </a:lnSpc>
              <a:spcAft>
                <a:spcPts val="600"/>
              </a:spcAft>
            </a:pPr>
            <a:endParaRPr lang="en-US" sz="1600" dirty="0" err="1"/>
          </a:p>
        </p:txBody>
      </p:sp>
      <p:sp>
        <p:nvSpPr>
          <p:cNvPr id="25" name="TextBox 24">
            <a:extLst>
              <a:ext uri="{FF2B5EF4-FFF2-40B4-BE49-F238E27FC236}">
                <a16:creationId xmlns:a16="http://schemas.microsoft.com/office/drawing/2014/main" id="{11050F87-B4C8-8440-B5BC-7271DA37E2A4}"/>
              </a:ext>
            </a:extLst>
          </p:cNvPr>
          <p:cNvSpPr txBox="1"/>
          <p:nvPr/>
        </p:nvSpPr>
        <p:spPr>
          <a:xfrm>
            <a:off x="-348792" y="6240544"/>
            <a:ext cx="0" cy="0"/>
          </a:xfrm>
          <a:prstGeom prst="rect">
            <a:avLst/>
          </a:prstGeom>
          <a:noFill/>
        </p:spPr>
        <p:txBody>
          <a:bodyPr wrap="none" rtlCol="0">
            <a:noAutofit/>
          </a:bodyPr>
          <a:lstStyle/>
          <a:p>
            <a:pPr algn="l">
              <a:lnSpc>
                <a:spcPct val="90000"/>
              </a:lnSpc>
              <a:spcAft>
                <a:spcPts val="600"/>
              </a:spcAft>
            </a:pPr>
            <a:endParaRPr lang="en-US" sz="1600" dirty="0" err="1"/>
          </a:p>
        </p:txBody>
      </p:sp>
      <p:sp>
        <p:nvSpPr>
          <p:cNvPr id="26" name="TextBox 25">
            <a:extLst>
              <a:ext uri="{FF2B5EF4-FFF2-40B4-BE49-F238E27FC236}">
                <a16:creationId xmlns:a16="http://schemas.microsoft.com/office/drawing/2014/main" id="{D7022E94-76CC-F34D-A420-70A8917E2BDD}"/>
              </a:ext>
            </a:extLst>
          </p:cNvPr>
          <p:cNvSpPr txBox="1"/>
          <p:nvPr/>
        </p:nvSpPr>
        <p:spPr>
          <a:xfrm>
            <a:off x="-197963" y="6240544"/>
            <a:ext cx="0" cy="0"/>
          </a:xfrm>
          <a:prstGeom prst="rect">
            <a:avLst/>
          </a:prstGeom>
          <a:noFill/>
        </p:spPr>
        <p:txBody>
          <a:bodyPr wrap="none" rtlCol="0">
            <a:noAutofit/>
          </a:bodyPr>
          <a:lstStyle/>
          <a:p>
            <a:pPr algn="l">
              <a:lnSpc>
                <a:spcPct val="90000"/>
              </a:lnSpc>
              <a:spcAft>
                <a:spcPts val="600"/>
              </a:spcAft>
            </a:pPr>
            <a:endParaRPr lang="en-US" sz="1600" dirty="0" err="1"/>
          </a:p>
        </p:txBody>
      </p:sp>
      <p:sp>
        <p:nvSpPr>
          <p:cNvPr id="28" name="TextBox 27">
            <a:extLst>
              <a:ext uri="{FF2B5EF4-FFF2-40B4-BE49-F238E27FC236}">
                <a16:creationId xmlns:a16="http://schemas.microsoft.com/office/drawing/2014/main" id="{E834D53D-4F55-6549-8434-E76BD2DCBFD1}"/>
              </a:ext>
            </a:extLst>
          </p:cNvPr>
          <p:cNvSpPr txBox="1"/>
          <p:nvPr/>
        </p:nvSpPr>
        <p:spPr>
          <a:xfrm>
            <a:off x="-56561" y="6240544"/>
            <a:ext cx="0" cy="0"/>
          </a:xfrm>
          <a:prstGeom prst="rect">
            <a:avLst/>
          </a:prstGeom>
          <a:noFill/>
        </p:spPr>
        <p:txBody>
          <a:bodyPr wrap="none" rtlCol="0">
            <a:noAutofit/>
          </a:bodyPr>
          <a:lstStyle/>
          <a:p>
            <a:pPr algn="l">
              <a:lnSpc>
                <a:spcPct val="90000"/>
              </a:lnSpc>
              <a:spcAft>
                <a:spcPts val="600"/>
              </a:spcAft>
            </a:pPr>
            <a:endParaRPr lang="en-US" sz="1600" dirty="0" err="1"/>
          </a:p>
        </p:txBody>
      </p:sp>
      <p:sp>
        <p:nvSpPr>
          <p:cNvPr id="29" name="TextBox 28">
            <a:extLst>
              <a:ext uri="{FF2B5EF4-FFF2-40B4-BE49-F238E27FC236}">
                <a16:creationId xmlns:a16="http://schemas.microsoft.com/office/drawing/2014/main" id="{41A94AD3-9C0F-514E-BEAC-C992D53EF56E}"/>
              </a:ext>
            </a:extLst>
          </p:cNvPr>
          <p:cNvSpPr txBox="1"/>
          <p:nvPr/>
        </p:nvSpPr>
        <p:spPr>
          <a:xfrm>
            <a:off x="443060" y="6240544"/>
            <a:ext cx="0" cy="0"/>
          </a:xfrm>
          <a:prstGeom prst="rect">
            <a:avLst/>
          </a:prstGeom>
          <a:noFill/>
        </p:spPr>
        <p:txBody>
          <a:bodyPr wrap="none" rtlCol="0">
            <a:noAutofit/>
          </a:bodyPr>
          <a:lstStyle/>
          <a:p>
            <a:pPr algn="l">
              <a:lnSpc>
                <a:spcPct val="90000"/>
              </a:lnSpc>
              <a:spcAft>
                <a:spcPts val="600"/>
              </a:spcAft>
            </a:pPr>
            <a:endParaRPr lang="en-US" sz="1600" dirty="0" err="1"/>
          </a:p>
        </p:txBody>
      </p:sp>
      <p:sp>
        <p:nvSpPr>
          <p:cNvPr id="4" name="Rectangle 3"/>
          <p:cNvSpPr/>
          <p:nvPr/>
        </p:nvSpPr>
        <p:spPr>
          <a:xfrm>
            <a:off x="327025" y="2198509"/>
            <a:ext cx="7244848" cy="4062651"/>
          </a:xfrm>
          <a:prstGeom prst="rect">
            <a:avLst/>
          </a:prstGeom>
        </p:spPr>
        <p:txBody>
          <a:bodyPr wrap="square">
            <a:spAutoFit/>
          </a:bodyPr>
          <a:lstStyle/>
          <a:p>
            <a:r>
              <a:rPr lang="fr-FR" sz="2400" dirty="0"/>
              <a:t>Avec les résultats de l'examen, vous recevrez un retour détaillé sur les performances de votre enfant, avec des informations sur son niveau :</a:t>
            </a:r>
          </a:p>
          <a:p>
            <a:endParaRPr lang="fr-FR" sz="2400" dirty="0"/>
          </a:p>
          <a:p>
            <a:pPr marL="285750" indent="-285750">
              <a:buFont typeface="Arial" panose="020B0604020202020204" pitchFamily="34" charset="0"/>
              <a:buChar char="•"/>
            </a:pPr>
            <a:r>
              <a:rPr lang="fr-FR" sz="2400" dirty="0"/>
              <a:t>Niveau de langue général</a:t>
            </a:r>
          </a:p>
          <a:p>
            <a:pPr marL="285750" indent="-285750">
              <a:buFont typeface="Arial" panose="020B0604020202020204" pitchFamily="34" charset="0"/>
              <a:buChar char="•"/>
            </a:pPr>
            <a:r>
              <a:rPr lang="fr-FR" sz="2400" dirty="0"/>
              <a:t>Niveau de chaque compétence linguistique individuelle</a:t>
            </a:r>
          </a:p>
          <a:p>
            <a:endParaRPr lang="fr-FR" sz="2400" dirty="0"/>
          </a:p>
          <a:p>
            <a:r>
              <a:rPr lang="fr-FR" sz="2400" dirty="0"/>
              <a:t>Le Cambridge English </a:t>
            </a:r>
            <a:r>
              <a:rPr lang="fr-FR" sz="2400" dirty="0" err="1"/>
              <a:t>Scale</a:t>
            </a:r>
            <a:r>
              <a:rPr lang="fr-FR" sz="2400" dirty="0"/>
              <a:t> est utilisé dans tous les examens pour fournir des résultats détaillés.</a:t>
            </a:r>
          </a:p>
          <a:p>
            <a:r>
              <a:rPr lang="de-AT" dirty="0"/>
              <a:t>.</a:t>
            </a:r>
            <a:endParaRPr lang="en-GB" dirty="0"/>
          </a:p>
        </p:txBody>
      </p:sp>
      <p:pic>
        <p:nvPicPr>
          <p:cNvPr id="31" name="Picture 30">
            <a:extLst>
              <a:ext uri="{FF2B5EF4-FFF2-40B4-BE49-F238E27FC236}">
                <a16:creationId xmlns:a16="http://schemas.microsoft.com/office/drawing/2014/main" id="{39FE539F-CE06-634D-8665-6F80F26B9AF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49842" y="618801"/>
            <a:ext cx="3315463" cy="6123855"/>
          </a:xfrm>
          <a:prstGeom prst="rect">
            <a:avLst/>
          </a:prstGeom>
        </p:spPr>
      </p:pic>
    </p:spTree>
    <p:extLst>
      <p:ext uri="{BB962C8B-B14F-4D97-AF65-F5344CB8AC3E}">
        <p14:creationId xmlns:p14="http://schemas.microsoft.com/office/powerpoint/2010/main" val="3422119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8"/>
          </p:nvPr>
        </p:nvSpPr>
        <p:spPr>
          <a:solidFill>
            <a:schemeClr val="accent2"/>
          </a:solidFill>
        </p:spPr>
        <p:txBody>
          <a:bodyPr/>
          <a:lstStyle/>
          <a:p>
            <a:endParaRPr lang="en-GB" dirty="0"/>
          </a:p>
        </p:txBody>
      </p:sp>
      <p:sp>
        <p:nvSpPr>
          <p:cNvPr id="3" name="Title 2"/>
          <p:cNvSpPr>
            <a:spLocks noGrp="1"/>
          </p:cNvSpPr>
          <p:nvPr>
            <p:ph type="title"/>
          </p:nvPr>
        </p:nvSpPr>
        <p:spPr>
          <a:xfrm>
            <a:off x="216218" y="1089501"/>
            <a:ext cx="11703065" cy="1176621"/>
          </a:xfrm>
        </p:spPr>
        <p:txBody>
          <a:bodyPr/>
          <a:lstStyle/>
          <a:p>
            <a:r>
              <a:rPr lang="fr-FR" dirty="0"/>
              <a:t>Après l'examen</a:t>
            </a:r>
            <a:br>
              <a:rPr lang="fr-FR" dirty="0"/>
            </a:br>
            <a:r>
              <a:rPr lang="fr-FR" b="0" dirty="0"/>
              <a:t>...un certificat reconnu internationalement !</a:t>
            </a:r>
            <a:endParaRPr lang="en-GB" b="0" dirty="0"/>
          </a:p>
        </p:txBody>
      </p:sp>
      <p:sp>
        <p:nvSpPr>
          <p:cNvPr id="6" name="TextBox 5">
            <a:extLst>
              <a:ext uri="{FF2B5EF4-FFF2-40B4-BE49-F238E27FC236}">
                <a16:creationId xmlns:a16="http://schemas.microsoft.com/office/drawing/2014/main" id="{193D5C4E-379D-0748-8FEA-36797E86C2B1}"/>
              </a:ext>
            </a:extLst>
          </p:cNvPr>
          <p:cNvSpPr txBox="1"/>
          <p:nvPr/>
        </p:nvSpPr>
        <p:spPr>
          <a:xfrm>
            <a:off x="12326587" y="4037610"/>
            <a:ext cx="0" cy="0"/>
          </a:xfrm>
          <a:prstGeom prst="rect">
            <a:avLst/>
          </a:prstGeom>
          <a:noFill/>
        </p:spPr>
        <p:txBody>
          <a:bodyPr wrap="none" rtlCol="0">
            <a:noAutofit/>
          </a:bodyPr>
          <a:lstStyle/>
          <a:p>
            <a:pPr algn="l">
              <a:lnSpc>
                <a:spcPct val="90000"/>
              </a:lnSpc>
              <a:spcAft>
                <a:spcPts val="600"/>
              </a:spcAft>
            </a:pPr>
            <a:endParaRPr lang="en-US" sz="1600" dirty="0" err="1"/>
          </a:p>
        </p:txBody>
      </p:sp>
      <p:sp>
        <p:nvSpPr>
          <p:cNvPr id="7" name="TextBox 6">
            <a:extLst>
              <a:ext uri="{FF2B5EF4-FFF2-40B4-BE49-F238E27FC236}">
                <a16:creationId xmlns:a16="http://schemas.microsoft.com/office/drawing/2014/main" id="{11704BAF-9CFE-C049-A6DA-9CECA29360E8}"/>
              </a:ext>
            </a:extLst>
          </p:cNvPr>
          <p:cNvSpPr txBox="1"/>
          <p:nvPr/>
        </p:nvSpPr>
        <p:spPr>
          <a:xfrm>
            <a:off x="2196445" y="3054285"/>
            <a:ext cx="0" cy="0"/>
          </a:xfrm>
          <a:prstGeom prst="rect">
            <a:avLst/>
          </a:prstGeom>
          <a:noFill/>
        </p:spPr>
        <p:txBody>
          <a:bodyPr wrap="none" rtlCol="0">
            <a:noAutofit/>
          </a:bodyPr>
          <a:lstStyle/>
          <a:p>
            <a:pPr algn="l">
              <a:lnSpc>
                <a:spcPct val="90000"/>
              </a:lnSpc>
              <a:spcAft>
                <a:spcPts val="600"/>
              </a:spcAft>
            </a:pPr>
            <a:endParaRPr lang="en-US" sz="1600" dirty="0" err="1"/>
          </a:p>
        </p:txBody>
      </p:sp>
      <p:sp>
        <p:nvSpPr>
          <p:cNvPr id="8" name="TextBox 7">
            <a:extLst>
              <a:ext uri="{FF2B5EF4-FFF2-40B4-BE49-F238E27FC236}">
                <a16:creationId xmlns:a16="http://schemas.microsoft.com/office/drawing/2014/main" id="{6C7E0A5C-96C7-BB40-8AEE-14059098868B}"/>
              </a:ext>
            </a:extLst>
          </p:cNvPr>
          <p:cNvSpPr txBox="1"/>
          <p:nvPr/>
        </p:nvSpPr>
        <p:spPr>
          <a:xfrm>
            <a:off x="2939845" y="3028336"/>
            <a:ext cx="0" cy="0"/>
          </a:xfrm>
          <a:prstGeom prst="rect">
            <a:avLst/>
          </a:prstGeom>
          <a:noFill/>
        </p:spPr>
        <p:txBody>
          <a:bodyPr wrap="none" rtlCol="0">
            <a:noAutofit/>
          </a:bodyPr>
          <a:lstStyle/>
          <a:p>
            <a:pPr algn="l">
              <a:lnSpc>
                <a:spcPct val="90000"/>
              </a:lnSpc>
              <a:spcAft>
                <a:spcPts val="600"/>
              </a:spcAft>
            </a:pPr>
            <a:endParaRPr lang="en-US" sz="1600" dirty="0" err="1"/>
          </a:p>
        </p:txBody>
      </p:sp>
      <p:sp>
        <p:nvSpPr>
          <p:cNvPr id="11" name="TextBox 10">
            <a:extLst>
              <a:ext uri="{FF2B5EF4-FFF2-40B4-BE49-F238E27FC236}">
                <a16:creationId xmlns:a16="http://schemas.microsoft.com/office/drawing/2014/main" id="{42A0200C-3496-8F42-99BE-BFAD41AA4B66}"/>
              </a:ext>
            </a:extLst>
          </p:cNvPr>
          <p:cNvSpPr txBox="1"/>
          <p:nvPr/>
        </p:nvSpPr>
        <p:spPr>
          <a:xfrm>
            <a:off x="3007151" y="2865748"/>
            <a:ext cx="0" cy="0"/>
          </a:xfrm>
          <a:prstGeom prst="rect">
            <a:avLst/>
          </a:prstGeom>
          <a:noFill/>
        </p:spPr>
        <p:txBody>
          <a:bodyPr wrap="none" rtlCol="0">
            <a:noAutofit/>
          </a:bodyPr>
          <a:lstStyle/>
          <a:p>
            <a:pPr algn="l">
              <a:lnSpc>
                <a:spcPct val="90000"/>
              </a:lnSpc>
              <a:spcAft>
                <a:spcPts val="600"/>
              </a:spcAft>
            </a:pPr>
            <a:endParaRPr lang="en-US" sz="1600" dirty="0" err="1"/>
          </a:p>
        </p:txBody>
      </p:sp>
      <p:sp>
        <p:nvSpPr>
          <p:cNvPr id="13" name="TextBox 12">
            <a:extLst>
              <a:ext uri="{FF2B5EF4-FFF2-40B4-BE49-F238E27FC236}">
                <a16:creationId xmlns:a16="http://schemas.microsoft.com/office/drawing/2014/main" id="{233D5380-F0BF-6B4C-9992-AD9E5CBF4B97}"/>
              </a:ext>
            </a:extLst>
          </p:cNvPr>
          <p:cNvSpPr txBox="1"/>
          <p:nvPr/>
        </p:nvSpPr>
        <p:spPr>
          <a:xfrm>
            <a:off x="2573518" y="3176833"/>
            <a:ext cx="0" cy="0"/>
          </a:xfrm>
          <a:prstGeom prst="rect">
            <a:avLst/>
          </a:prstGeom>
          <a:noFill/>
        </p:spPr>
        <p:txBody>
          <a:bodyPr wrap="none" rtlCol="0">
            <a:noAutofit/>
          </a:bodyPr>
          <a:lstStyle/>
          <a:p>
            <a:pPr algn="l">
              <a:lnSpc>
                <a:spcPct val="90000"/>
              </a:lnSpc>
              <a:spcAft>
                <a:spcPts val="600"/>
              </a:spcAft>
            </a:pPr>
            <a:endParaRPr lang="en-US" sz="1600" dirty="0" err="1"/>
          </a:p>
        </p:txBody>
      </p:sp>
      <p:sp>
        <p:nvSpPr>
          <p:cNvPr id="15" name="TextBox 14">
            <a:extLst>
              <a:ext uri="{FF2B5EF4-FFF2-40B4-BE49-F238E27FC236}">
                <a16:creationId xmlns:a16="http://schemas.microsoft.com/office/drawing/2014/main" id="{5385779A-4606-2740-A093-ECC44D40EC89}"/>
              </a:ext>
            </a:extLst>
          </p:cNvPr>
          <p:cNvSpPr txBox="1"/>
          <p:nvPr/>
        </p:nvSpPr>
        <p:spPr>
          <a:xfrm>
            <a:off x="2262433" y="3205113"/>
            <a:ext cx="0" cy="0"/>
          </a:xfrm>
          <a:prstGeom prst="rect">
            <a:avLst/>
          </a:prstGeom>
          <a:noFill/>
        </p:spPr>
        <p:txBody>
          <a:bodyPr wrap="none" rtlCol="0">
            <a:noAutofit/>
          </a:bodyPr>
          <a:lstStyle/>
          <a:p>
            <a:pPr algn="l">
              <a:lnSpc>
                <a:spcPct val="90000"/>
              </a:lnSpc>
              <a:spcAft>
                <a:spcPts val="600"/>
              </a:spcAft>
            </a:pPr>
            <a:endParaRPr lang="en-US" sz="1600" dirty="0" err="1"/>
          </a:p>
        </p:txBody>
      </p:sp>
      <p:sp>
        <p:nvSpPr>
          <p:cNvPr id="17" name="TextBox 16">
            <a:extLst>
              <a:ext uri="{FF2B5EF4-FFF2-40B4-BE49-F238E27FC236}">
                <a16:creationId xmlns:a16="http://schemas.microsoft.com/office/drawing/2014/main" id="{EDD8772D-0D60-1F45-A107-D230DD3B2DAA}"/>
              </a:ext>
            </a:extLst>
          </p:cNvPr>
          <p:cNvSpPr txBox="1"/>
          <p:nvPr/>
        </p:nvSpPr>
        <p:spPr>
          <a:xfrm>
            <a:off x="-876693" y="3214540"/>
            <a:ext cx="0" cy="0"/>
          </a:xfrm>
          <a:prstGeom prst="rect">
            <a:avLst/>
          </a:prstGeom>
          <a:noFill/>
        </p:spPr>
        <p:txBody>
          <a:bodyPr wrap="none" rtlCol="0">
            <a:noAutofit/>
          </a:bodyPr>
          <a:lstStyle/>
          <a:p>
            <a:pPr algn="l">
              <a:lnSpc>
                <a:spcPct val="90000"/>
              </a:lnSpc>
              <a:spcAft>
                <a:spcPts val="600"/>
              </a:spcAft>
            </a:pPr>
            <a:endParaRPr lang="en-US" sz="1600" dirty="0" err="1"/>
          </a:p>
        </p:txBody>
      </p:sp>
      <p:sp>
        <p:nvSpPr>
          <p:cNvPr id="18" name="TextBox 17">
            <a:extLst>
              <a:ext uri="{FF2B5EF4-FFF2-40B4-BE49-F238E27FC236}">
                <a16:creationId xmlns:a16="http://schemas.microsoft.com/office/drawing/2014/main" id="{759E51DB-E0A5-524A-9974-00342AFB1322}"/>
              </a:ext>
            </a:extLst>
          </p:cNvPr>
          <p:cNvSpPr txBox="1"/>
          <p:nvPr/>
        </p:nvSpPr>
        <p:spPr>
          <a:xfrm>
            <a:off x="-499621" y="3214540"/>
            <a:ext cx="0" cy="0"/>
          </a:xfrm>
          <a:prstGeom prst="rect">
            <a:avLst/>
          </a:prstGeom>
          <a:noFill/>
        </p:spPr>
        <p:txBody>
          <a:bodyPr wrap="none" rtlCol="0">
            <a:noAutofit/>
          </a:bodyPr>
          <a:lstStyle/>
          <a:p>
            <a:pPr algn="l">
              <a:lnSpc>
                <a:spcPct val="90000"/>
              </a:lnSpc>
              <a:spcAft>
                <a:spcPts val="600"/>
              </a:spcAft>
            </a:pPr>
            <a:endParaRPr lang="en-US" sz="1600" dirty="0" err="1"/>
          </a:p>
        </p:txBody>
      </p:sp>
      <p:sp>
        <p:nvSpPr>
          <p:cNvPr id="21" name="TextBox 20">
            <a:extLst>
              <a:ext uri="{FF2B5EF4-FFF2-40B4-BE49-F238E27FC236}">
                <a16:creationId xmlns:a16="http://schemas.microsoft.com/office/drawing/2014/main" id="{76489D7B-8C20-054B-A55E-0990C1B12949}"/>
              </a:ext>
            </a:extLst>
          </p:cNvPr>
          <p:cNvSpPr txBox="1"/>
          <p:nvPr/>
        </p:nvSpPr>
        <p:spPr>
          <a:xfrm>
            <a:off x="-320511" y="3214540"/>
            <a:ext cx="0" cy="0"/>
          </a:xfrm>
          <a:prstGeom prst="rect">
            <a:avLst/>
          </a:prstGeom>
          <a:noFill/>
        </p:spPr>
        <p:txBody>
          <a:bodyPr wrap="none" rtlCol="0">
            <a:noAutofit/>
          </a:bodyPr>
          <a:lstStyle/>
          <a:p>
            <a:pPr algn="l">
              <a:lnSpc>
                <a:spcPct val="90000"/>
              </a:lnSpc>
              <a:spcAft>
                <a:spcPts val="600"/>
              </a:spcAft>
            </a:pPr>
            <a:endParaRPr lang="en-US" sz="1600" dirty="0" err="1"/>
          </a:p>
        </p:txBody>
      </p:sp>
      <p:sp>
        <p:nvSpPr>
          <p:cNvPr id="22" name="TextBox 21">
            <a:extLst>
              <a:ext uri="{FF2B5EF4-FFF2-40B4-BE49-F238E27FC236}">
                <a16:creationId xmlns:a16="http://schemas.microsoft.com/office/drawing/2014/main" id="{3ABDFA66-1E3E-3949-BD7D-CFAE6EC8B24D}"/>
              </a:ext>
            </a:extLst>
          </p:cNvPr>
          <p:cNvSpPr txBox="1"/>
          <p:nvPr/>
        </p:nvSpPr>
        <p:spPr>
          <a:xfrm>
            <a:off x="-556181" y="3214540"/>
            <a:ext cx="0" cy="0"/>
          </a:xfrm>
          <a:prstGeom prst="rect">
            <a:avLst/>
          </a:prstGeom>
          <a:noFill/>
        </p:spPr>
        <p:txBody>
          <a:bodyPr wrap="none" rtlCol="0">
            <a:noAutofit/>
          </a:bodyPr>
          <a:lstStyle/>
          <a:p>
            <a:pPr algn="l">
              <a:lnSpc>
                <a:spcPct val="90000"/>
              </a:lnSpc>
              <a:spcAft>
                <a:spcPts val="600"/>
              </a:spcAft>
            </a:pPr>
            <a:endParaRPr lang="en-US" sz="1600" dirty="0" err="1"/>
          </a:p>
        </p:txBody>
      </p:sp>
      <p:sp>
        <p:nvSpPr>
          <p:cNvPr id="24" name="TextBox 23">
            <a:extLst>
              <a:ext uri="{FF2B5EF4-FFF2-40B4-BE49-F238E27FC236}">
                <a16:creationId xmlns:a16="http://schemas.microsoft.com/office/drawing/2014/main" id="{6AC196A6-8D96-F944-A463-EB1AE0C5C3CB}"/>
              </a:ext>
            </a:extLst>
          </p:cNvPr>
          <p:cNvSpPr txBox="1"/>
          <p:nvPr/>
        </p:nvSpPr>
        <p:spPr>
          <a:xfrm>
            <a:off x="-650449" y="3195687"/>
            <a:ext cx="0" cy="0"/>
          </a:xfrm>
          <a:prstGeom prst="rect">
            <a:avLst/>
          </a:prstGeom>
          <a:noFill/>
        </p:spPr>
        <p:txBody>
          <a:bodyPr wrap="none" rtlCol="0">
            <a:noAutofit/>
          </a:bodyPr>
          <a:lstStyle/>
          <a:p>
            <a:pPr algn="l">
              <a:lnSpc>
                <a:spcPct val="90000"/>
              </a:lnSpc>
              <a:spcAft>
                <a:spcPts val="600"/>
              </a:spcAft>
            </a:pPr>
            <a:endParaRPr lang="en-US" sz="1600" dirty="0" err="1"/>
          </a:p>
        </p:txBody>
      </p:sp>
      <p:sp>
        <p:nvSpPr>
          <p:cNvPr id="25" name="TextBox 24">
            <a:extLst>
              <a:ext uri="{FF2B5EF4-FFF2-40B4-BE49-F238E27FC236}">
                <a16:creationId xmlns:a16="http://schemas.microsoft.com/office/drawing/2014/main" id="{11050F87-B4C8-8440-B5BC-7271DA37E2A4}"/>
              </a:ext>
            </a:extLst>
          </p:cNvPr>
          <p:cNvSpPr txBox="1"/>
          <p:nvPr/>
        </p:nvSpPr>
        <p:spPr>
          <a:xfrm>
            <a:off x="-348792" y="6240544"/>
            <a:ext cx="0" cy="0"/>
          </a:xfrm>
          <a:prstGeom prst="rect">
            <a:avLst/>
          </a:prstGeom>
          <a:noFill/>
        </p:spPr>
        <p:txBody>
          <a:bodyPr wrap="none" rtlCol="0">
            <a:noAutofit/>
          </a:bodyPr>
          <a:lstStyle/>
          <a:p>
            <a:pPr algn="l">
              <a:lnSpc>
                <a:spcPct val="90000"/>
              </a:lnSpc>
              <a:spcAft>
                <a:spcPts val="600"/>
              </a:spcAft>
            </a:pPr>
            <a:endParaRPr lang="en-US" sz="1600" dirty="0" err="1"/>
          </a:p>
        </p:txBody>
      </p:sp>
      <p:sp>
        <p:nvSpPr>
          <p:cNvPr id="26" name="TextBox 25">
            <a:extLst>
              <a:ext uri="{FF2B5EF4-FFF2-40B4-BE49-F238E27FC236}">
                <a16:creationId xmlns:a16="http://schemas.microsoft.com/office/drawing/2014/main" id="{D7022E94-76CC-F34D-A420-70A8917E2BDD}"/>
              </a:ext>
            </a:extLst>
          </p:cNvPr>
          <p:cNvSpPr txBox="1"/>
          <p:nvPr/>
        </p:nvSpPr>
        <p:spPr>
          <a:xfrm>
            <a:off x="-197963" y="6240544"/>
            <a:ext cx="0" cy="0"/>
          </a:xfrm>
          <a:prstGeom prst="rect">
            <a:avLst/>
          </a:prstGeom>
          <a:noFill/>
        </p:spPr>
        <p:txBody>
          <a:bodyPr wrap="none" rtlCol="0">
            <a:noAutofit/>
          </a:bodyPr>
          <a:lstStyle/>
          <a:p>
            <a:pPr algn="l">
              <a:lnSpc>
                <a:spcPct val="90000"/>
              </a:lnSpc>
              <a:spcAft>
                <a:spcPts val="600"/>
              </a:spcAft>
            </a:pPr>
            <a:endParaRPr lang="en-US" sz="1600" dirty="0" err="1"/>
          </a:p>
        </p:txBody>
      </p:sp>
      <p:sp>
        <p:nvSpPr>
          <p:cNvPr id="28" name="TextBox 27">
            <a:extLst>
              <a:ext uri="{FF2B5EF4-FFF2-40B4-BE49-F238E27FC236}">
                <a16:creationId xmlns:a16="http://schemas.microsoft.com/office/drawing/2014/main" id="{E834D53D-4F55-6549-8434-E76BD2DCBFD1}"/>
              </a:ext>
            </a:extLst>
          </p:cNvPr>
          <p:cNvSpPr txBox="1"/>
          <p:nvPr/>
        </p:nvSpPr>
        <p:spPr>
          <a:xfrm>
            <a:off x="-56561" y="6240544"/>
            <a:ext cx="0" cy="0"/>
          </a:xfrm>
          <a:prstGeom prst="rect">
            <a:avLst/>
          </a:prstGeom>
          <a:noFill/>
        </p:spPr>
        <p:txBody>
          <a:bodyPr wrap="none" rtlCol="0">
            <a:noAutofit/>
          </a:bodyPr>
          <a:lstStyle/>
          <a:p>
            <a:pPr algn="l">
              <a:lnSpc>
                <a:spcPct val="90000"/>
              </a:lnSpc>
              <a:spcAft>
                <a:spcPts val="600"/>
              </a:spcAft>
            </a:pPr>
            <a:endParaRPr lang="en-US" sz="1600" dirty="0" err="1"/>
          </a:p>
        </p:txBody>
      </p:sp>
      <p:sp>
        <p:nvSpPr>
          <p:cNvPr id="29" name="TextBox 28">
            <a:extLst>
              <a:ext uri="{FF2B5EF4-FFF2-40B4-BE49-F238E27FC236}">
                <a16:creationId xmlns:a16="http://schemas.microsoft.com/office/drawing/2014/main" id="{41A94AD3-9C0F-514E-BEAC-C992D53EF56E}"/>
              </a:ext>
            </a:extLst>
          </p:cNvPr>
          <p:cNvSpPr txBox="1"/>
          <p:nvPr/>
        </p:nvSpPr>
        <p:spPr>
          <a:xfrm>
            <a:off x="443060" y="6240544"/>
            <a:ext cx="0" cy="0"/>
          </a:xfrm>
          <a:prstGeom prst="rect">
            <a:avLst/>
          </a:prstGeom>
          <a:noFill/>
        </p:spPr>
        <p:txBody>
          <a:bodyPr wrap="none" rtlCol="0">
            <a:noAutofit/>
          </a:bodyPr>
          <a:lstStyle/>
          <a:p>
            <a:pPr algn="l">
              <a:lnSpc>
                <a:spcPct val="90000"/>
              </a:lnSpc>
              <a:spcAft>
                <a:spcPts val="600"/>
              </a:spcAft>
            </a:pPr>
            <a:endParaRPr lang="en-US" sz="1600" dirty="0" err="1"/>
          </a:p>
        </p:txBody>
      </p:sp>
      <p:grpSp>
        <p:nvGrpSpPr>
          <p:cNvPr id="23" name="Group 22">
            <a:extLst>
              <a:ext uri="{FF2B5EF4-FFF2-40B4-BE49-F238E27FC236}">
                <a16:creationId xmlns:a16="http://schemas.microsoft.com/office/drawing/2014/main" id="{19C9A2C1-CB22-9D47-B5D7-F1D18E28E074}"/>
              </a:ext>
            </a:extLst>
          </p:cNvPr>
          <p:cNvGrpSpPr/>
          <p:nvPr/>
        </p:nvGrpSpPr>
        <p:grpSpPr>
          <a:xfrm>
            <a:off x="399153" y="2627766"/>
            <a:ext cx="11036709" cy="4113973"/>
            <a:chOff x="869399" y="2193092"/>
            <a:chExt cx="11036709" cy="4113973"/>
          </a:xfrm>
        </p:grpSpPr>
        <p:sp>
          <p:nvSpPr>
            <p:cNvPr id="27" name="TextBox 26">
              <a:extLst>
                <a:ext uri="{FF2B5EF4-FFF2-40B4-BE49-F238E27FC236}">
                  <a16:creationId xmlns:a16="http://schemas.microsoft.com/office/drawing/2014/main" id="{28EA6805-C26C-7344-8476-8A856298800D}"/>
                </a:ext>
              </a:extLst>
            </p:cNvPr>
            <p:cNvSpPr txBox="1"/>
            <p:nvPr/>
          </p:nvSpPr>
          <p:spPr>
            <a:xfrm>
              <a:off x="7390914" y="5840275"/>
              <a:ext cx="2284444" cy="466790"/>
            </a:xfrm>
            <a:prstGeom prst="rect">
              <a:avLst/>
            </a:prstGeom>
            <a:noFill/>
          </p:spPr>
          <p:txBody>
            <a:bodyPr wrap="square" rtlCol="0" anchor="ctr">
              <a:noAutofit/>
            </a:bodyPr>
            <a:lstStyle/>
            <a:p>
              <a:pPr algn="l">
                <a:lnSpc>
                  <a:spcPct val="90000"/>
                </a:lnSpc>
                <a:spcAft>
                  <a:spcPts val="600"/>
                </a:spcAft>
              </a:pPr>
              <a:r>
                <a:rPr lang="en-GB" sz="1600" dirty="0"/>
                <a:t>“Statement of Results”</a:t>
              </a:r>
            </a:p>
          </p:txBody>
        </p:sp>
        <p:pic>
          <p:nvPicPr>
            <p:cNvPr id="30" name="Picture 29">
              <a:extLst>
                <a:ext uri="{FF2B5EF4-FFF2-40B4-BE49-F238E27FC236}">
                  <a16:creationId xmlns:a16="http://schemas.microsoft.com/office/drawing/2014/main" id="{0B83DB3E-131B-5A4C-8907-20EDDF97A3E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69399" y="2193092"/>
              <a:ext cx="2597144" cy="3681474"/>
            </a:xfrm>
            <a:prstGeom prst="rect">
              <a:avLst/>
            </a:prstGeom>
            <a:effectLst>
              <a:outerShdw blurRad="50800" dist="38100" dir="2700000" algn="tl" rotWithShape="0">
                <a:prstClr val="black">
                  <a:alpha val="40000"/>
                </a:prstClr>
              </a:outerShdw>
            </a:effectLst>
          </p:spPr>
        </p:pic>
        <p:pic>
          <p:nvPicPr>
            <p:cNvPr id="32" name="Picture 31">
              <a:extLst>
                <a:ext uri="{FF2B5EF4-FFF2-40B4-BE49-F238E27FC236}">
                  <a16:creationId xmlns:a16="http://schemas.microsoft.com/office/drawing/2014/main" id="{58D927FD-C29F-3445-9F6B-78B005E5B60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90092" y="3171268"/>
              <a:ext cx="1907072" cy="1479625"/>
            </a:xfrm>
            <a:prstGeom prst="rect">
              <a:avLst/>
            </a:prstGeom>
            <a:ln w="38100">
              <a:solidFill>
                <a:schemeClr val="accent2"/>
              </a:solidFill>
            </a:ln>
            <a:effectLst>
              <a:outerShdw blurRad="50800" dist="38100" dir="2700000" algn="tl" rotWithShape="0">
                <a:prstClr val="black">
                  <a:alpha val="40000"/>
                </a:prstClr>
              </a:outerShdw>
            </a:effectLst>
          </p:spPr>
        </p:pic>
        <p:sp>
          <p:nvSpPr>
            <p:cNvPr id="33" name="TextBox 32">
              <a:extLst>
                <a:ext uri="{FF2B5EF4-FFF2-40B4-BE49-F238E27FC236}">
                  <a16:creationId xmlns:a16="http://schemas.microsoft.com/office/drawing/2014/main" id="{DAFEFE23-9206-224C-9CED-0E7038FE325B}"/>
                </a:ext>
              </a:extLst>
            </p:cNvPr>
            <p:cNvSpPr txBox="1"/>
            <p:nvPr/>
          </p:nvSpPr>
          <p:spPr>
            <a:xfrm>
              <a:off x="1294914" y="5840275"/>
              <a:ext cx="2284444" cy="466790"/>
            </a:xfrm>
            <a:prstGeom prst="rect">
              <a:avLst/>
            </a:prstGeom>
            <a:noFill/>
          </p:spPr>
          <p:txBody>
            <a:bodyPr wrap="square" rtlCol="0" anchor="ctr">
              <a:noAutofit/>
            </a:bodyPr>
            <a:lstStyle/>
            <a:p>
              <a:pPr>
                <a:lnSpc>
                  <a:spcPct val="90000"/>
                </a:lnSpc>
                <a:spcAft>
                  <a:spcPts val="600"/>
                </a:spcAft>
              </a:pPr>
              <a:r>
                <a:rPr lang="en-GB" sz="1600" dirty="0"/>
                <a:t>“</a:t>
              </a:r>
              <a:r>
                <a:rPr lang="en-GB" sz="1600" dirty="0" err="1"/>
                <a:t>Zertifikat</a:t>
              </a:r>
              <a:r>
                <a:rPr lang="en-GB" sz="1600" dirty="0"/>
                <a:t>”</a:t>
              </a:r>
            </a:p>
          </p:txBody>
        </p:sp>
        <p:pic>
          <p:nvPicPr>
            <p:cNvPr id="34" name="Picture 33">
              <a:extLst>
                <a:ext uri="{FF2B5EF4-FFF2-40B4-BE49-F238E27FC236}">
                  <a16:creationId xmlns:a16="http://schemas.microsoft.com/office/drawing/2014/main" id="{4CE3CA01-E673-284D-BCF3-3289DDB88B7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205723" y="2193092"/>
              <a:ext cx="2597144" cy="3675286"/>
            </a:xfrm>
            <a:prstGeom prst="rect">
              <a:avLst/>
            </a:prstGeom>
            <a:effectLst>
              <a:outerShdw blurRad="50800" dist="38100" dir="2700000" algn="tl" rotWithShape="0">
                <a:prstClr val="black">
                  <a:alpha val="40000"/>
                </a:prstClr>
              </a:outerShdw>
            </a:effectLst>
          </p:spPr>
        </p:pic>
        <p:pic>
          <p:nvPicPr>
            <p:cNvPr id="35" name="Picture 34">
              <a:extLst>
                <a:ext uri="{FF2B5EF4-FFF2-40B4-BE49-F238E27FC236}">
                  <a16:creationId xmlns:a16="http://schemas.microsoft.com/office/drawing/2014/main" id="{807690F7-05C4-C44F-94BA-3BFAEBDD4C1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155578" y="3171268"/>
              <a:ext cx="2750530" cy="1484452"/>
            </a:xfrm>
            <a:prstGeom prst="rect">
              <a:avLst/>
            </a:prstGeom>
            <a:ln w="38100">
              <a:solidFill>
                <a:schemeClr val="accent2"/>
              </a:solidFill>
            </a:ln>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3402528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8"/>
          </p:nvPr>
        </p:nvSpPr>
        <p:spPr/>
        <p:txBody>
          <a:bodyPr/>
          <a:lstStyle/>
          <a:p>
            <a:endParaRPr lang="en-GB"/>
          </a:p>
        </p:txBody>
      </p:sp>
      <p:sp>
        <p:nvSpPr>
          <p:cNvPr id="4" name="Title 3"/>
          <p:cNvSpPr>
            <a:spLocks noGrp="1"/>
          </p:cNvSpPr>
          <p:nvPr>
            <p:ph type="title"/>
          </p:nvPr>
        </p:nvSpPr>
        <p:spPr/>
        <p:txBody>
          <a:bodyPr/>
          <a:lstStyle/>
          <a:p>
            <a:r>
              <a:rPr lang="de-AT" dirty="0"/>
              <a:t>Témoignages d‘un chef d‘établissement</a:t>
            </a:r>
            <a:endParaRPr lang="en-GB" dirty="0"/>
          </a:p>
        </p:txBody>
      </p:sp>
      <p:sp>
        <p:nvSpPr>
          <p:cNvPr id="5" name="Subtitle 4"/>
          <p:cNvSpPr>
            <a:spLocks noGrp="1"/>
          </p:cNvSpPr>
          <p:nvPr>
            <p:ph type="subTitle" sz="quarter" idx="17"/>
          </p:nvPr>
        </p:nvSpPr>
        <p:spPr/>
        <p:txBody>
          <a:bodyPr/>
          <a:lstStyle/>
          <a:p>
            <a:r>
              <a:rPr lang="de-AT" dirty="0"/>
              <a:t>Groupe scolaire La Providence, Vincennes (94)</a:t>
            </a:r>
            <a:endParaRPr lang="en-GB" dirty="0"/>
          </a:p>
        </p:txBody>
      </p:sp>
      <p:sp>
        <p:nvSpPr>
          <p:cNvPr id="3" name="TextBox 2">
            <a:extLst>
              <a:ext uri="{FF2B5EF4-FFF2-40B4-BE49-F238E27FC236}">
                <a16:creationId xmlns:a16="http://schemas.microsoft.com/office/drawing/2014/main" id="{78E5C6AF-92EA-417A-9B5A-DF6114369976}"/>
              </a:ext>
            </a:extLst>
          </p:cNvPr>
          <p:cNvSpPr txBox="1"/>
          <p:nvPr/>
        </p:nvSpPr>
        <p:spPr>
          <a:xfrm>
            <a:off x="545432" y="2823411"/>
            <a:ext cx="7267073" cy="3529263"/>
          </a:xfrm>
          <a:prstGeom prst="rect">
            <a:avLst/>
          </a:prstGeom>
          <a:noFill/>
        </p:spPr>
        <p:txBody>
          <a:bodyPr wrap="square" rtlCol="0">
            <a:noAutofit/>
          </a:bodyPr>
          <a:lstStyle/>
          <a:p>
            <a:pPr algn="l">
              <a:lnSpc>
                <a:spcPct val="90000"/>
              </a:lnSpc>
              <a:spcAft>
                <a:spcPts val="600"/>
              </a:spcAft>
            </a:pPr>
            <a:r>
              <a:rPr lang="fr-FR" sz="2800" i="1" dirty="0"/>
              <a:t>« Préparer et obtenir un diplôme Cambridge English permet à mes élèves de se décomplexer vis-à-vis de l’anglais. Ils obtiennent au final un « plus » pour leur dossier </a:t>
            </a:r>
            <a:r>
              <a:rPr lang="fr-FR" sz="2800" i="1" dirty="0" err="1"/>
              <a:t>post-bac</a:t>
            </a:r>
            <a:r>
              <a:rPr lang="fr-FR" sz="2800" i="1" dirty="0"/>
              <a:t> dans les filières sélectives et peuvent également postuler dans des universités étrangères. »</a:t>
            </a:r>
          </a:p>
          <a:p>
            <a:pPr algn="l">
              <a:lnSpc>
                <a:spcPct val="90000"/>
              </a:lnSpc>
              <a:spcAft>
                <a:spcPts val="600"/>
              </a:spcAft>
            </a:pPr>
            <a:endParaRPr lang="fr-FR" sz="2800" i="1" dirty="0"/>
          </a:p>
          <a:p>
            <a:pPr>
              <a:lnSpc>
                <a:spcPct val="90000"/>
              </a:lnSpc>
              <a:spcAft>
                <a:spcPts val="600"/>
              </a:spcAft>
            </a:pPr>
            <a:r>
              <a:rPr lang="en-GB" sz="2800" dirty="0">
                <a:solidFill>
                  <a:schemeClr val="accent2"/>
                </a:solidFill>
              </a:rPr>
              <a:t>www.cambridgeenglish.org/fr/temoignages</a:t>
            </a:r>
          </a:p>
          <a:p>
            <a:pPr algn="l">
              <a:lnSpc>
                <a:spcPct val="90000"/>
              </a:lnSpc>
              <a:spcAft>
                <a:spcPts val="600"/>
              </a:spcAft>
            </a:pPr>
            <a:endParaRPr lang="en-GB" sz="2800" i="1" dirty="0" err="1"/>
          </a:p>
        </p:txBody>
      </p:sp>
      <p:pic>
        <p:nvPicPr>
          <p:cNvPr id="7" name="Picture 6">
            <a:extLst>
              <a:ext uri="{FF2B5EF4-FFF2-40B4-BE49-F238E27FC236}">
                <a16:creationId xmlns:a16="http://schemas.microsoft.com/office/drawing/2014/main" id="{A2D8B60F-B359-4701-8F7E-73E7C8B13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0048" y="2823411"/>
            <a:ext cx="3693695" cy="2462463"/>
          </a:xfrm>
          <a:prstGeom prst="rect">
            <a:avLst/>
          </a:prstGeom>
        </p:spPr>
      </p:pic>
    </p:spTree>
    <p:extLst>
      <p:ext uri="{BB962C8B-B14F-4D97-AF65-F5344CB8AC3E}">
        <p14:creationId xmlns:p14="http://schemas.microsoft.com/office/powerpoint/2010/main" val="925401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8"/>
          </p:nvPr>
        </p:nvSpPr>
        <p:spPr/>
        <p:txBody>
          <a:bodyPr/>
          <a:lstStyle/>
          <a:p>
            <a:endParaRPr lang="en-GB"/>
          </a:p>
        </p:txBody>
      </p:sp>
      <p:sp>
        <p:nvSpPr>
          <p:cNvPr id="4" name="Title 3"/>
          <p:cNvSpPr>
            <a:spLocks noGrp="1"/>
          </p:cNvSpPr>
          <p:nvPr>
            <p:ph type="title"/>
          </p:nvPr>
        </p:nvSpPr>
        <p:spPr/>
        <p:txBody>
          <a:bodyPr/>
          <a:lstStyle/>
          <a:p>
            <a:r>
              <a:rPr lang="de-AT" dirty="0"/>
              <a:t>Témoignages d‘une étudiante</a:t>
            </a:r>
            <a:endParaRPr lang="en-GB" dirty="0"/>
          </a:p>
        </p:txBody>
      </p:sp>
      <p:sp>
        <p:nvSpPr>
          <p:cNvPr id="5" name="Subtitle 4"/>
          <p:cNvSpPr>
            <a:spLocks noGrp="1"/>
          </p:cNvSpPr>
          <p:nvPr>
            <p:ph type="subTitle" sz="quarter" idx="17"/>
          </p:nvPr>
        </p:nvSpPr>
        <p:spPr/>
        <p:txBody>
          <a:bodyPr/>
          <a:lstStyle/>
          <a:p>
            <a:r>
              <a:rPr lang="de-AT" dirty="0"/>
              <a:t>Classe préparatoire intégrée de l‘ESJ Lille</a:t>
            </a:r>
            <a:endParaRPr lang="en-GB" dirty="0"/>
          </a:p>
        </p:txBody>
      </p:sp>
      <p:sp>
        <p:nvSpPr>
          <p:cNvPr id="3" name="TextBox 2">
            <a:extLst>
              <a:ext uri="{FF2B5EF4-FFF2-40B4-BE49-F238E27FC236}">
                <a16:creationId xmlns:a16="http://schemas.microsoft.com/office/drawing/2014/main" id="{78E5C6AF-92EA-417A-9B5A-DF6114369976}"/>
              </a:ext>
            </a:extLst>
          </p:cNvPr>
          <p:cNvSpPr txBox="1"/>
          <p:nvPr/>
        </p:nvSpPr>
        <p:spPr>
          <a:xfrm>
            <a:off x="545432" y="2823411"/>
            <a:ext cx="7267073" cy="3529263"/>
          </a:xfrm>
          <a:prstGeom prst="rect">
            <a:avLst/>
          </a:prstGeom>
          <a:noFill/>
        </p:spPr>
        <p:txBody>
          <a:bodyPr wrap="square" rtlCol="0">
            <a:noAutofit/>
          </a:bodyPr>
          <a:lstStyle/>
          <a:p>
            <a:pPr algn="l">
              <a:lnSpc>
                <a:spcPct val="90000"/>
              </a:lnSpc>
              <a:spcAft>
                <a:spcPts val="600"/>
              </a:spcAft>
            </a:pPr>
            <a:r>
              <a:rPr lang="fr-FR" sz="3200" i="1" dirty="0"/>
              <a:t>« Je vais tout d'abord utiliser mon diplôme C1 Advanced pour mes entrées en master, puisque beaucoup d'écoles de journalisme et de master à l'étranger dans lesquels j'aimerais postuler demandent une certification d'anglais »</a:t>
            </a:r>
            <a:endParaRPr lang="fr-FR" sz="2800" i="1" dirty="0"/>
          </a:p>
          <a:p>
            <a:pPr algn="l">
              <a:lnSpc>
                <a:spcPct val="90000"/>
              </a:lnSpc>
              <a:spcAft>
                <a:spcPts val="600"/>
              </a:spcAft>
            </a:pPr>
            <a:endParaRPr lang="fr-FR" sz="2800" i="1" dirty="0"/>
          </a:p>
          <a:p>
            <a:pPr>
              <a:lnSpc>
                <a:spcPct val="90000"/>
              </a:lnSpc>
              <a:spcAft>
                <a:spcPts val="600"/>
              </a:spcAft>
            </a:pPr>
            <a:r>
              <a:rPr lang="en-GB" sz="2400" dirty="0">
                <a:solidFill>
                  <a:schemeClr val="accent2"/>
                </a:solidFill>
              </a:rPr>
              <a:t>www.cambridgeenglish.org/fr/temoignages</a:t>
            </a:r>
          </a:p>
          <a:p>
            <a:pPr algn="l">
              <a:lnSpc>
                <a:spcPct val="90000"/>
              </a:lnSpc>
              <a:spcAft>
                <a:spcPts val="600"/>
              </a:spcAft>
            </a:pPr>
            <a:endParaRPr lang="en-GB" sz="2800" i="1" dirty="0" err="1"/>
          </a:p>
        </p:txBody>
      </p:sp>
      <p:pic>
        <p:nvPicPr>
          <p:cNvPr id="6" name="Picture 5">
            <a:extLst>
              <a:ext uri="{FF2B5EF4-FFF2-40B4-BE49-F238E27FC236}">
                <a16:creationId xmlns:a16="http://schemas.microsoft.com/office/drawing/2014/main" id="{6785242A-2051-446C-9ABD-F92A443E3617}"/>
              </a:ext>
            </a:extLst>
          </p:cNvPr>
          <p:cNvPicPr>
            <a:picLocks noChangeAspect="1"/>
          </p:cNvPicPr>
          <p:nvPr/>
        </p:nvPicPr>
        <p:blipFill>
          <a:blip r:embed="rId3"/>
          <a:stretch>
            <a:fillRect/>
          </a:stretch>
        </p:blipFill>
        <p:spPr>
          <a:xfrm>
            <a:off x="8940751" y="2823411"/>
            <a:ext cx="2304764" cy="2667184"/>
          </a:xfrm>
          <a:prstGeom prst="rect">
            <a:avLst/>
          </a:prstGeom>
        </p:spPr>
      </p:pic>
    </p:spTree>
    <p:extLst>
      <p:ext uri="{BB962C8B-B14F-4D97-AF65-F5344CB8AC3E}">
        <p14:creationId xmlns:p14="http://schemas.microsoft.com/office/powerpoint/2010/main" val="3142585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AF303D7-7917-3F44-97F2-BCE959751459}"/>
              </a:ext>
            </a:extLst>
          </p:cNvPr>
          <p:cNvSpPr>
            <a:spLocks noGrp="1"/>
          </p:cNvSpPr>
          <p:nvPr>
            <p:ph type="body" sz="quarter" idx="13"/>
          </p:nvPr>
        </p:nvSpPr>
        <p:spPr>
          <a:solidFill>
            <a:schemeClr val="accent4"/>
          </a:solidFill>
        </p:spPr>
        <p:txBody>
          <a:bodyPr/>
          <a:lstStyle/>
          <a:p>
            <a:endParaRPr lang="en-US" dirty="0"/>
          </a:p>
        </p:txBody>
      </p:sp>
      <p:sp>
        <p:nvSpPr>
          <p:cNvPr id="3" name="Title 2">
            <a:extLst>
              <a:ext uri="{FF2B5EF4-FFF2-40B4-BE49-F238E27FC236}">
                <a16:creationId xmlns:a16="http://schemas.microsoft.com/office/drawing/2014/main" id="{B2573C08-D16F-4B41-B798-52C8D063C87B}"/>
              </a:ext>
            </a:extLst>
          </p:cNvPr>
          <p:cNvSpPr>
            <a:spLocks noGrp="1"/>
          </p:cNvSpPr>
          <p:nvPr>
            <p:ph type="title"/>
          </p:nvPr>
        </p:nvSpPr>
        <p:spPr>
          <a:xfrm>
            <a:off x="331369" y="3994454"/>
            <a:ext cx="9193983" cy="1538730"/>
          </a:xfrm>
        </p:spPr>
        <p:txBody>
          <a:bodyPr/>
          <a:lstStyle/>
          <a:p>
            <a:pPr>
              <a:lnSpc>
                <a:spcPct val="90000"/>
              </a:lnSpc>
            </a:pPr>
            <a:r>
              <a:rPr lang="en-US" dirty="0" err="1">
                <a:solidFill>
                  <a:schemeClr val="accent4"/>
                </a:solidFill>
              </a:rPr>
              <a:t>Organisation</a:t>
            </a:r>
            <a:endParaRPr lang="en-US" dirty="0">
              <a:solidFill>
                <a:schemeClr val="accent4"/>
              </a:solidFill>
            </a:endParaRPr>
          </a:p>
        </p:txBody>
      </p:sp>
    </p:spTree>
    <p:extLst>
      <p:ext uri="{BB962C8B-B14F-4D97-AF65-F5344CB8AC3E}">
        <p14:creationId xmlns:p14="http://schemas.microsoft.com/office/powerpoint/2010/main" val="3353282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8"/>
          </p:nvPr>
        </p:nvSpPr>
        <p:spPr>
          <a:solidFill>
            <a:srgbClr val="E20C7D"/>
          </a:solidFill>
        </p:spPr>
        <p:txBody>
          <a:bodyPr/>
          <a:lstStyle/>
          <a:p>
            <a:endParaRPr lang="en-GB"/>
          </a:p>
        </p:txBody>
      </p:sp>
      <p:sp>
        <p:nvSpPr>
          <p:cNvPr id="4" name="Title 3"/>
          <p:cNvSpPr>
            <a:spLocks noGrp="1"/>
          </p:cNvSpPr>
          <p:nvPr>
            <p:ph type="title"/>
          </p:nvPr>
        </p:nvSpPr>
        <p:spPr>
          <a:xfrm>
            <a:off x="216218" y="1141260"/>
            <a:ext cx="8775382" cy="519900"/>
          </a:xfrm>
        </p:spPr>
        <p:txBody>
          <a:bodyPr/>
          <a:lstStyle/>
          <a:p>
            <a:r>
              <a:rPr lang="de-AT" dirty="0"/>
              <a:t>Organisation des examens Cambridge English</a:t>
            </a:r>
            <a:endParaRPr lang="en-GB" dirty="0"/>
          </a:p>
        </p:txBody>
      </p:sp>
      <p:grpSp>
        <p:nvGrpSpPr>
          <p:cNvPr id="17" name="Group 16"/>
          <p:cNvGrpSpPr/>
          <p:nvPr/>
        </p:nvGrpSpPr>
        <p:grpSpPr>
          <a:xfrm>
            <a:off x="4403784" y="2599426"/>
            <a:ext cx="3329796" cy="4071668"/>
            <a:chOff x="4658264" y="2599426"/>
            <a:chExt cx="3329796" cy="4071668"/>
          </a:xfrm>
        </p:grpSpPr>
        <p:sp>
          <p:nvSpPr>
            <p:cNvPr id="8" name="ZoneTexte 11"/>
            <p:cNvSpPr txBox="1"/>
            <p:nvPr/>
          </p:nvSpPr>
          <p:spPr>
            <a:xfrm>
              <a:off x="4799927" y="4197464"/>
              <a:ext cx="3119122" cy="2436564"/>
            </a:xfrm>
            <a:prstGeom prst="rect">
              <a:avLst/>
            </a:prstGeom>
            <a:noFill/>
          </p:spPr>
          <p:txBody>
            <a:bodyPr wrap="square" rtlCol="0">
              <a:spAutoFit/>
            </a:bodyPr>
            <a:lstStyle/>
            <a:p>
              <a:pPr algn="ctr"/>
              <a:r>
                <a:rPr lang="de-CH" b="1" dirty="0">
                  <a:solidFill>
                    <a:schemeClr val="accent4"/>
                  </a:solidFill>
                </a:rPr>
                <a:t>Centres d’examen accrédités</a:t>
              </a:r>
            </a:p>
            <a:p>
              <a:pPr algn="ctr">
                <a:spcBef>
                  <a:spcPts val="600"/>
                </a:spcBef>
              </a:pPr>
              <a:endParaRPr lang="fr-FR" dirty="0"/>
            </a:p>
            <a:p>
              <a:pPr algn="ctr">
                <a:spcBef>
                  <a:spcPts val="200"/>
                </a:spcBef>
              </a:pPr>
              <a:r>
                <a:rPr lang="fr-FR" dirty="0"/>
                <a:t>Administration (inscriptions, envoi des résultats)</a:t>
              </a:r>
              <a:br>
                <a:rPr lang="fr-FR" dirty="0"/>
              </a:br>
              <a:endParaRPr lang="fr-FR" dirty="0"/>
            </a:p>
            <a:p>
              <a:pPr algn="ctr">
                <a:spcBef>
                  <a:spcPts val="200"/>
                </a:spcBef>
              </a:pPr>
              <a:r>
                <a:rPr lang="fr-FR" dirty="0"/>
                <a:t>Organisation de la session d’examen</a:t>
              </a: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13318" y="2752323"/>
              <a:ext cx="2892167" cy="1049875"/>
            </a:xfrm>
            <a:prstGeom prst="rect">
              <a:avLst/>
            </a:prstGeom>
          </p:spPr>
        </p:pic>
        <p:sp>
          <p:nvSpPr>
            <p:cNvPr id="13" name="Rectangle 12"/>
            <p:cNvSpPr/>
            <p:nvPr/>
          </p:nvSpPr>
          <p:spPr>
            <a:xfrm>
              <a:off x="4658264" y="2599426"/>
              <a:ext cx="3329796" cy="407166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sz="1600" dirty="0"/>
            </a:p>
          </p:txBody>
        </p:sp>
      </p:grpSp>
      <p:grpSp>
        <p:nvGrpSpPr>
          <p:cNvPr id="16" name="Group 15"/>
          <p:cNvGrpSpPr/>
          <p:nvPr/>
        </p:nvGrpSpPr>
        <p:grpSpPr>
          <a:xfrm>
            <a:off x="497455" y="2599426"/>
            <a:ext cx="3329796" cy="4071668"/>
            <a:chOff x="531961" y="2599426"/>
            <a:chExt cx="3329796" cy="4071668"/>
          </a:xfrm>
        </p:grpSpPr>
        <p:sp>
          <p:nvSpPr>
            <p:cNvPr id="7" name="ZoneTexte 3"/>
            <p:cNvSpPr txBox="1"/>
            <p:nvPr/>
          </p:nvSpPr>
          <p:spPr>
            <a:xfrm>
              <a:off x="781267" y="4542521"/>
              <a:ext cx="2776370" cy="2031325"/>
            </a:xfrm>
            <a:prstGeom prst="rect">
              <a:avLst/>
            </a:prstGeom>
            <a:noFill/>
          </p:spPr>
          <p:txBody>
            <a:bodyPr wrap="square" rtlCol="0">
              <a:spAutoFit/>
            </a:bodyPr>
            <a:lstStyle/>
            <a:p>
              <a:pPr algn="ctr"/>
              <a:r>
                <a:rPr lang="de-CH" b="1" dirty="0">
                  <a:solidFill>
                    <a:schemeClr val="accent4"/>
                  </a:solidFill>
                </a:rPr>
                <a:t>Cambridge English</a:t>
              </a:r>
            </a:p>
            <a:p>
              <a:pPr algn="ctr"/>
              <a:endParaRPr lang="fr-FR" dirty="0"/>
            </a:p>
            <a:p>
              <a:pPr algn="ctr"/>
              <a:r>
                <a:rPr lang="fr-FR" dirty="0"/>
                <a:t>Conception des examens</a:t>
              </a:r>
            </a:p>
            <a:p>
              <a:pPr algn="ctr"/>
              <a:endParaRPr lang="fr-FR" dirty="0"/>
            </a:p>
            <a:p>
              <a:pPr algn="ctr"/>
              <a:r>
                <a:rPr lang="fr-FR" dirty="0"/>
                <a:t>Correction et notation</a:t>
              </a:r>
            </a:p>
            <a:p>
              <a:pPr algn="ctr"/>
              <a:endParaRPr lang="fr-FR" dirty="0"/>
            </a:p>
            <a:p>
              <a:pPr algn="ctr"/>
              <a:r>
                <a:rPr lang="fr-FR" dirty="0"/>
                <a:t>Diplôme</a:t>
              </a:r>
            </a:p>
          </p:txBody>
        </p:sp>
        <p:pic>
          <p:nvPicPr>
            <p:cNvPr id="10" name="Picture 9" descr="http://media.meltycampus.fr/article-1299550-ajust_930/la-prestigieuse-universite-de-cambrid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2727" y="2786027"/>
              <a:ext cx="2096454" cy="1569065"/>
            </a:xfrm>
            <a:prstGeom prst="rect">
              <a:avLst/>
            </a:prstGeom>
            <a:extLst>
              <a:ext uri="{909E8E84-426E-40DD-AFC4-6F175D3DCCD1}">
                <a14:hiddenFill xmlns:a14="http://schemas.microsoft.com/office/drawing/2010/main">
                  <a:solidFill>
                    <a:srgbClr val="FFFFFF"/>
                  </a:solidFill>
                </a14:hiddenFill>
              </a:ext>
            </a:extLst>
          </p:spPr>
        </p:pic>
        <p:sp>
          <p:nvSpPr>
            <p:cNvPr id="14" name="Rectangle 13"/>
            <p:cNvSpPr/>
            <p:nvPr/>
          </p:nvSpPr>
          <p:spPr>
            <a:xfrm>
              <a:off x="531961" y="2599426"/>
              <a:ext cx="3329796" cy="407166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sz="1600" dirty="0"/>
            </a:p>
          </p:txBody>
        </p:sp>
      </p:grpSp>
      <p:grpSp>
        <p:nvGrpSpPr>
          <p:cNvPr id="18" name="Group 17"/>
          <p:cNvGrpSpPr/>
          <p:nvPr/>
        </p:nvGrpSpPr>
        <p:grpSpPr>
          <a:xfrm>
            <a:off x="8310113" y="2599426"/>
            <a:ext cx="3329796" cy="4071668"/>
            <a:chOff x="8344619" y="2599426"/>
            <a:chExt cx="3329796" cy="4071668"/>
          </a:xfrm>
        </p:grpSpPr>
        <p:sp>
          <p:nvSpPr>
            <p:cNvPr id="9" name="ZoneTexte 15"/>
            <p:cNvSpPr txBox="1"/>
            <p:nvPr/>
          </p:nvSpPr>
          <p:spPr>
            <a:xfrm>
              <a:off x="8849529" y="4559774"/>
              <a:ext cx="2448273" cy="1872307"/>
            </a:xfrm>
            <a:prstGeom prst="rect">
              <a:avLst/>
            </a:prstGeom>
            <a:noFill/>
          </p:spPr>
          <p:txBody>
            <a:bodyPr wrap="square" rtlCol="0">
              <a:spAutoFit/>
            </a:bodyPr>
            <a:lstStyle/>
            <a:p>
              <a:pPr algn="ctr">
                <a:spcBef>
                  <a:spcPts val="200"/>
                </a:spcBef>
                <a:spcAft>
                  <a:spcPts val="200"/>
                </a:spcAft>
              </a:pPr>
              <a:r>
                <a:rPr lang="de-CH" b="1" dirty="0">
                  <a:solidFill>
                    <a:schemeClr val="accent4"/>
                  </a:solidFill>
                </a:rPr>
                <a:t>Etablissements scolaires</a:t>
              </a:r>
            </a:p>
            <a:p>
              <a:pPr algn="ctr"/>
              <a:endParaRPr lang="de-CH" sz="2400" dirty="0"/>
            </a:p>
            <a:p>
              <a:pPr algn="ctr"/>
              <a:r>
                <a:rPr lang="de-CH" dirty="0"/>
                <a:t>Préparation aux examens</a:t>
              </a:r>
            </a:p>
            <a:p>
              <a:endParaRPr lang="fr-FR" b="1" dirty="0">
                <a:solidFill>
                  <a:srgbClr val="0099FF"/>
                </a:solidFill>
              </a:endParaRPr>
            </a:p>
          </p:txBody>
        </p:sp>
        <p:pic>
          <p:nvPicPr>
            <p:cNvPr id="12" name="Picture 2" descr="http://www.google.fr/url?source=imglanding&amp;ct=img&amp;q=http://cdn-europe1.new2.ladmedia.fr/var/europe1/storage/images/europe1/societe/un-collegien-sur-dix-se-dit-harcele-640960/12955448-1-fre-FR/Un-collegien-sur-dix-se-dit-harcele.jpg&amp;sa=X&amp;ved=0CAkQ8wc4tAFqFQoTCMHm4-O9hcYCFa0I2wodgW0AqA&amp;usg=AFQjCNEuLKNM6fKOb3zMNjG1E17tUoxoJQ"/>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35696" y="2786027"/>
              <a:ext cx="2353596" cy="1569065"/>
            </a:xfrm>
            <a:prstGeom prst="rect">
              <a:avLst/>
            </a:prstGeom>
            <a:extLst>
              <a:ext uri="{909E8E84-426E-40DD-AFC4-6F175D3DCCD1}">
                <a14:hiddenFill xmlns:a14="http://schemas.microsoft.com/office/drawing/2010/main">
                  <a:solidFill>
                    <a:srgbClr val="FFFFFF"/>
                  </a:solidFill>
                </a14:hiddenFill>
              </a:ext>
            </a:extLst>
          </p:spPr>
        </p:pic>
        <p:sp>
          <p:nvSpPr>
            <p:cNvPr id="15" name="Rectangle 14"/>
            <p:cNvSpPr/>
            <p:nvPr/>
          </p:nvSpPr>
          <p:spPr>
            <a:xfrm>
              <a:off x="8344619" y="2599426"/>
              <a:ext cx="3329796" cy="407166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sz="1600" dirty="0"/>
            </a:p>
          </p:txBody>
        </p:sp>
      </p:grpSp>
    </p:spTree>
    <p:extLst>
      <p:ext uri="{BB962C8B-B14F-4D97-AF65-F5344CB8AC3E}">
        <p14:creationId xmlns:p14="http://schemas.microsoft.com/office/powerpoint/2010/main" val="2625540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FBEDFC0A-BD93-B74B-9615-0115F3DA48F8}"/>
              </a:ext>
            </a:extLst>
          </p:cNvPr>
          <p:cNvSpPr txBox="1">
            <a:spLocks/>
          </p:cNvSpPr>
          <p:nvPr/>
        </p:nvSpPr>
        <p:spPr>
          <a:xfrm>
            <a:off x="216218" y="1089501"/>
            <a:ext cx="7803830" cy="48688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spcAft>
                <a:spcPts val="600"/>
              </a:spcAft>
              <a:buNone/>
              <a:defRPr sz="3000" b="1" kern="1200">
                <a:solidFill>
                  <a:schemeClr val="tx1"/>
                </a:solidFill>
                <a:latin typeface="+mj-lt"/>
                <a:ea typeface="+mj-ea"/>
                <a:cs typeface="+mj-cs"/>
              </a:defRPr>
            </a:lvl1pPr>
          </a:lstStyle>
          <a:p>
            <a:r>
              <a:rPr lang="en-GB" dirty="0"/>
              <a:t>Cambridge Assessment English</a:t>
            </a:r>
          </a:p>
        </p:txBody>
      </p:sp>
      <p:sp>
        <p:nvSpPr>
          <p:cNvPr id="14" name="Subtitle 8">
            <a:extLst>
              <a:ext uri="{FF2B5EF4-FFF2-40B4-BE49-F238E27FC236}">
                <a16:creationId xmlns:a16="http://schemas.microsoft.com/office/drawing/2014/main" id="{A90EA359-098C-574E-AC28-A2044F247461}"/>
              </a:ext>
            </a:extLst>
          </p:cNvPr>
          <p:cNvSpPr>
            <a:spLocks noGrp="1"/>
          </p:cNvSpPr>
          <p:nvPr>
            <p:ph type="subTitle" sz="quarter" idx="17"/>
          </p:nvPr>
        </p:nvSpPr>
        <p:spPr>
          <a:xfrm>
            <a:off x="216218" y="1590293"/>
            <a:ext cx="6019482" cy="692468"/>
          </a:xfrm>
        </p:spPr>
        <p:txBody>
          <a:bodyPr/>
          <a:lstStyle/>
          <a:p>
            <a:r>
              <a:rPr lang="en-US" dirty="0"/>
              <a:t>Points </a:t>
            </a:r>
            <a:r>
              <a:rPr lang="en-US" dirty="0" err="1"/>
              <a:t>clés</a:t>
            </a:r>
            <a:endParaRPr lang="en-US" dirty="0"/>
          </a:p>
        </p:txBody>
      </p:sp>
      <p:pic>
        <p:nvPicPr>
          <p:cNvPr id="4" name="Picture 3">
            <a:extLst>
              <a:ext uri="{FF2B5EF4-FFF2-40B4-BE49-F238E27FC236}">
                <a16:creationId xmlns:a16="http://schemas.microsoft.com/office/drawing/2014/main" id="{44DAA494-5D61-9A48-B104-A9A9426E0DB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98372" y="684849"/>
            <a:ext cx="5793628" cy="6165213"/>
          </a:xfrm>
          <a:prstGeom prst="rect">
            <a:avLst/>
          </a:prstGeom>
        </p:spPr>
      </p:pic>
      <p:sp>
        <p:nvSpPr>
          <p:cNvPr id="8" name="Text Placeholder 1">
            <a:extLst>
              <a:ext uri="{FF2B5EF4-FFF2-40B4-BE49-F238E27FC236}">
                <a16:creationId xmlns:a16="http://schemas.microsoft.com/office/drawing/2014/main" id="{AB456C94-E5E5-8C4C-84B8-B5BEF9E42543}"/>
              </a:ext>
            </a:extLst>
          </p:cNvPr>
          <p:cNvSpPr>
            <a:spLocks noGrp="1"/>
          </p:cNvSpPr>
          <p:nvPr>
            <p:ph type="body" sz="quarter" idx="18"/>
          </p:nvPr>
        </p:nvSpPr>
        <p:spPr>
          <a:xfrm>
            <a:off x="327025" y="996950"/>
            <a:ext cx="3400425" cy="36000"/>
          </a:xfrm>
          <a:solidFill>
            <a:schemeClr val="accent4"/>
          </a:solidFill>
        </p:spPr>
        <p:txBody>
          <a:bodyPr/>
          <a:lstStyle/>
          <a:p>
            <a:endParaRPr lang="en-GB" dirty="0"/>
          </a:p>
        </p:txBody>
      </p:sp>
      <p:sp>
        <p:nvSpPr>
          <p:cNvPr id="2" name="Rectangle 1"/>
          <p:cNvSpPr/>
          <p:nvPr/>
        </p:nvSpPr>
        <p:spPr>
          <a:xfrm>
            <a:off x="304800" y="2927771"/>
            <a:ext cx="6096000" cy="3754874"/>
          </a:xfrm>
          <a:prstGeom prst="rect">
            <a:avLst/>
          </a:prstGeom>
        </p:spPr>
        <p:txBody>
          <a:bodyPr>
            <a:spAutoFit/>
          </a:bodyPr>
          <a:lstStyle/>
          <a:p>
            <a:pPr marL="285750" indent="-285750">
              <a:spcAft>
                <a:spcPts val="1200"/>
              </a:spcAft>
              <a:buClr>
                <a:schemeClr val="accent4"/>
              </a:buClr>
              <a:buFont typeface="Wingdings" panose="05000000000000000000" pitchFamily="2" charset="2"/>
              <a:buChar char="Ø"/>
            </a:pPr>
            <a:r>
              <a:rPr lang="de-AT" sz="2200" dirty="0"/>
              <a:t>Département de l‘Université de Cambridge</a:t>
            </a:r>
          </a:p>
          <a:p>
            <a:pPr marL="285750" indent="-285750">
              <a:spcAft>
                <a:spcPts val="1200"/>
              </a:spcAft>
              <a:buClr>
                <a:schemeClr val="accent4"/>
              </a:buClr>
              <a:buFont typeface="Wingdings" panose="05000000000000000000" pitchFamily="2" charset="2"/>
              <a:buChar char="Ø"/>
            </a:pPr>
            <a:r>
              <a:rPr lang="de-AT" sz="2200" dirty="0"/>
              <a:t>Organisation à but non-luctraif</a:t>
            </a:r>
          </a:p>
          <a:p>
            <a:pPr marL="285750" indent="-285750">
              <a:spcAft>
                <a:spcPts val="1200"/>
              </a:spcAft>
              <a:buClr>
                <a:schemeClr val="accent4"/>
              </a:buClr>
              <a:buFont typeface="Wingdings" panose="05000000000000000000" pitchFamily="2" charset="2"/>
              <a:buChar char="Ø"/>
            </a:pPr>
            <a:r>
              <a:rPr lang="fr-FR" sz="2200" dirty="0"/>
              <a:t>100 ans d’expertise dans les certifications de niveau d’anglais, plus de 5,5 millions de candidats par an dans le monde </a:t>
            </a:r>
          </a:p>
          <a:p>
            <a:pPr marL="285750" indent="-285750">
              <a:spcAft>
                <a:spcPts val="1200"/>
              </a:spcAft>
              <a:buClr>
                <a:schemeClr val="accent4"/>
              </a:buClr>
              <a:buFont typeface="Wingdings" panose="05000000000000000000" pitchFamily="2" charset="2"/>
              <a:buChar char="Ø"/>
            </a:pPr>
            <a:r>
              <a:rPr lang="fr-FR" sz="2200" dirty="0"/>
              <a:t>Impliqué dans la création du CECRL</a:t>
            </a:r>
          </a:p>
          <a:p>
            <a:pPr marL="285750" indent="-285750">
              <a:spcAft>
                <a:spcPts val="1200"/>
              </a:spcAft>
              <a:buClr>
                <a:schemeClr val="accent4"/>
              </a:buClr>
              <a:buFont typeface="Wingdings" panose="05000000000000000000" pitchFamily="2" charset="2"/>
              <a:buChar char="Ø"/>
            </a:pPr>
            <a:r>
              <a:rPr lang="fr-FR" sz="2200" dirty="0"/>
              <a:t>Partenaire de l’Education Nationale dans la création du Cambridge English </a:t>
            </a:r>
            <a:r>
              <a:rPr lang="fr-FR" sz="2200" dirty="0" err="1"/>
              <a:t>Certificate</a:t>
            </a:r>
            <a:r>
              <a:rPr lang="fr-FR" sz="2200" dirty="0"/>
              <a:t> (CEC)</a:t>
            </a:r>
          </a:p>
        </p:txBody>
      </p:sp>
    </p:spTree>
    <p:extLst>
      <p:ext uri="{BB962C8B-B14F-4D97-AF65-F5344CB8AC3E}">
        <p14:creationId xmlns:p14="http://schemas.microsoft.com/office/powerpoint/2010/main" val="91870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0633FE8-98D6-49F9-8C0F-1A0D2DF6BFE7}"/>
              </a:ext>
            </a:extLst>
          </p:cNvPr>
          <p:cNvPicPr>
            <a:picLocks noChangeAspect="1"/>
          </p:cNvPicPr>
          <p:nvPr/>
        </p:nvPicPr>
        <p:blipFill>
          <a:blip r:embed="rId2"/>
          <a:stretch>
            <a:fillRect/>
          </a:stretch>
        </p:blipFill>
        <p:spPr>
          <a:xfrm>
            <a:off x="4490737" y="-134292"/>
            <a:ext cx="7548863" cy="7126583"/>
          </a:xfrm>
          <a:prstGeom prst="rect">
            <a:avLst/>
          </a:prstGeom>
        </p:spPr>
      </p:pic>
      <p:sp>
        <p:nvSpPr>
          <p:cNvPr id="13" name="TextBox 12">
            <a:extLst>
              <a:ext uri="{FF2B5EF4-FFF2-40B4-BE49-F238E27FC236}">
                <a16:creationId xmlns:a16="http://schemas.microsoft.com/office/drawing/2014/main" id="{5957A851-1B69-4D99-8625-728D2C0FB338}"/>
              </a:ext>
            </a:extLst>
          </p:cNvPr>
          <p:cNvSpPr txBox="1"/>
          <p:nvPr/>
        </p:nvSpPr>
        <p:spPr>
          <a:xfrm>
            <a:off x="594360" y="2575560"/>
            <a:ext cx="3688080" cy="2240280"/>
          </a:xfrm>
          <a:prstGeom prst="rect">
            <a:avLst/>
          </a:prstGeom>
          <a:noFill/>
        </p:spPr>
        <p:txBody>
          <a:bodyPr wrap="square" rtlCol="0">
            <a:noAutofit/>
          </a:bodyPr>
          <a:lstStyle/>
          <a:p>
            <a:pPr algn="l">
              <a:lnSpc>
                <a:spcPct val="90000"/>
              </a:lnSpc>
              <a:spcAft>
                <a:spcPts val="600"/>
              </a:spcAft>
            </a:pPr>
            <a:r>
              <a:rPr lang="fr-FR" sz="2000" dirty="0"/>
              <a:t>Des examens et des tests pour tous niveaux et tous publics :</a:t>
            </a:r>
          </a:p>
          <a:p>
            <a:pPr marL="285750" indent="-285750" algn="l">
              <a:lnSpc>
                <a:spcPct val="90000"/>
              </a:lnSpc>
              <a:spcAft>
                <a:spcPts val="600"/>
              </a:spcAft>
              <a:buFont typeface="Arial" panose="020B0604020202020204" pitchFamily="34" charset="0"/>
              <a:buChar char="•"/>
            </a:pPr>
            <a:r>
              <a:rPr lang="fr-FR" sz="2000" dirty="0" err="1"/>
              <a:t>Schools</a:t>
            </a:r>
            <a:endParaRPr lang="fr-FR" sz="2000" dirty="0"/>
          </a:p>
          <a:p>
            <a:pPr marL="285750" indent="-285750" algn="l">
              <a:lnSpc>
                <a:spcPct val="90000"/>
              </a:lnSpc>
              <a:spcAft>
                <a:spcPts val="600"/>
              </a:spcAft>
              <a:buFont typeface="Arial" panose="020B0604020202020204" pitchFamily="34" charset="0"/>
              <a:buChar char="•"/>
            </a:pPr>
            <a:r>
              <a:rPr lang="fr-FR" sz="2000" dirty="0"/>
              <a:t>General and </a:t>
            </a:r>
            <a:r>
              <a:rPr lang="fr-FR" sz="2000" dirty="0" err="1"/>
              <a:t>Higher</a:t>
            </a:r>
            <a:r>
              <a:rPr lang="fr-FR" sz="2000" dirty="0"/>
              <a:t> </a:t>
            </a:r>
            <a:r>
              <a:rPr lang="fr-FR" sz="2000" dirty="0" err="1"/>
              <a:t>education</a:t>
            </a:r>
            <a:endParaRPr lang="fr-FR" sz="2000" dirty="0"/>
          </a:p>
          <a:p>
            <a:pPr marL="285750" indent="-285750" algn="l">
              <a:lnSpc>
                <a:spcPct val="90000"/>
              </a:lnSpc>
              <a:spcAft>
                <a:spcPts val="600"/>
              </a:spcAft>
              <a:buFont typeface="Arial" panose="020B0604020202020204" pitchFamily="34" charset="0"/>
              <a:buChar char="•"/>
            </a:pPr>
            <a:r>
              <a:rPr lang="fr-FR" sz="2000" dirty="0"/>
              <a:t>Business</a:t>
            </a:r>
          </a:p>
        </p:txBody>
      </p:sp>
    </p:spTree>
    <p:extLst>
      <p:ext uri="{BB962C8B-B14F-4D97-AF65-F5344CB8AC3E}">
        <p14:creationId xmlns:p14="http://schemas.microsoft.com/office/powerpoint/2010/main" val="13953795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8"/>
          </p:nvPr>
        </p:nvSpPr>
        <p:spPr>
          <a:solidFill>
            <a:schemeClr val="accent4"/>
          </a:solidFill>
        </p:spPr>
        <p:txBody>
          <a:bodyPr/>
          <a:lstStyle/>
          <a:p>
            <a:endParaRPr lang="en-GB"/>
          </a:p>
        </p:txBody>
      </p:sp>
      <p:sp>
        <p:nvSpPr>
          <p:cNvPr id="5" name="TextBox 4">
            <a:extLst>
              <a:ext uri="{FF2B5EF4-FFF2-40B4-BE49-F238E27FC236}">
                <a16:creationId xmlns:a16="http://schemas.microsoft.com/office/drawing/2014/main" id="{6B8B4E97-B2BA-C74A-BA62-A25C9C12BDF5}"/>
              </a:ext>
            </a:extLst>
          </p:cNvPr>
          <p:cNvSpPr txBox="1"/>
          <p:nvPr/>
        </p:nvSpPr>
        <p:spPr>
          <a:xfrm>
            <a:off x="876301" y="2832601"/>
            <a:ext cx="4520370" cy="1860169"/>
          </a:xfrm>
          <a:prstGeom prst="rect">
            <a:avLst/>
          </a:prstGeom>
          <a:noFill/>
        </p:spPr>
        <p:txBody>
          <a:bodyPr wrap="square" rtlCol="0">
            <a:noAutofit/>
          </a:bodyPr>
          <a:lstStyle/>
          <a:p>
            <a:pPr>
              <a:lnSpc>
                <a:spcPct val="90000"/>
              </a:lnSpc>
              <a:spcAft>
                <a:spcPts val="600"/>
              </a:spcAft>
            </a:pPr>
            <a:r>
              <a:rPr lang="en-US" sz="2400" dirty="0"/>
              <a:t>Plus de</a:t>
            </a:r>
          </a:p>
          <a:p>
            <a:pPr>
              <a:lnSpc>
                <a:spcPct val="90000"/>
              </a:lnSpc>
            </a:pPr>
            <a:r>
              <a:rPr lang="en-US" sz="3200" b="1" dirty="0">
                <a:solidFill>
                  <a:schemeClr val="accent4"/>
                </a:solidFill>
                <a:latin typeface="Arial Black" panose="020B0604020202020204" pitchFamily="34" charset="0"/>
                <a:cs typeface="Arial Black" panose="020B0604020202020204" pitchFamily="34" charset="0"/>
              </a:rPr>
              <a:t>50 000 </a:t>
            </a:r>
          </a:p>
          <a:p>
            <a:pPr>
              <a:lnSpc>
                <a:spcPct val="90000"/>
              </a:lnSpc>
              <a:spcAft>
                <a:spcPts val="600"/>
              </a:spcAft>
            </a:pPr>
            <a:r>
              <a:rPr lang="en-US" sz="2400" dirty="0" err="1"/>
              <a:t>Établissements</a:t>
            </a:r>
            <a:r>
              <a:rPr lang="en-US" sz="2400" dirty="0"/>
              <a:t> </a:t>
            </a:r>
            <a:r>
              <a:rPr lang="en-US" sz="2400" dirty="0" err="1"/>
              <a:t>scolaires</a:t>
            </a:r>
            <a:r>
              <a:rPr lang="en-US" sz="2400" dirty="0"/>
              <a:t> </a:t>
            </a:r>
            <a:r>
              <a:rPr lang="en-US" sz="2400" dirty="0" err="1"/>
              <a:t>préparent</a:t>
            </a:r>
            <a:r>
              <a:rPr lang="en-US" sz="2400" dirty="0"/>
              <a:t> aux certifications Cambridge English</a:t>
            </a:r>
          </a:p>
        </p:txBody>
      </p:sp>
      <p:sp>
        <p:nvSpPr>
          <p:cNvPr id="10" name="Title 9"/>
          <p:cNvSpPr>
            <a:spLocks noGrp="1"/>
          </p:cNvSpPr>
          <p:nvPr>
            <p:ph type="title"/>
          </p:nvPr>
        </p:nvSpPr>
        <p:spPr/>
        <p:txBody>
          <a:bodyPr/>
          <a:lstStyle/>
          <a:p>
            <a:r>
              <a:rPr lang="de-AT" dirty="0"/>
              <a:t>Cambridge English en chiffres</a:t>
            </a:r>
            <a:endParaRPr lang="en-GB" dirty="0"/>
          </a:p>
        </p:txBody>
      </p:sp>
      <p:sp>
        <p:nvSpPr>
          <p:cNvPr id="16" name="TextBox 15">
            <a:extLst>
              <a:ext uri="{FF2B5EF4-FFF2-40B4-BE49-F238E27FC236}">
                <a16:creationId xmlns:a16="http://schemas.microsoft.com/office/drawing/2014/main" id="{2181AC46-C29A-4FA4-A468-C514DEF00101}"/>
              </a:ext>
            </a:extLst>
          </p:cNvPr>
          <p:cNvSpPr txBox="1"/>
          <p:nvPr/>
        </p:nvSpPr>
        <p:spPr>
          <a:xfrm>
            <a:off x="5265859" y="1901052"/>
            <a:ext cx="6188204" cy="4619625"/>
          </a:xfrm>
          <a:prstGeom prst="rect">
            <a:avLst/>
          </a:prstGeom>
          <a:noFill/>
        </p:spPr>
        <p:txBody>
          <a:bodyPr wrap="square" rtlCol="0">
            <a:noAutofit/>
          </a:bodyPr>
          <a:lstStyle/>
          <a:p>
            <a:pPr marL="285750" indent="-285750" algn="l">
              <a:lnSpc>
                <a:spcPct val="90000"/>
              </a:lnSpc>
              <a:spcAft>
                <a:spcPts val="600"/>
              </a:spcAft>
              <a:buFont typeface="Arial" panose="020B0604020202020204" pitchFamily="34" charset="0"/>
              <a:buChar char="•"/>
            </a:pPr>
            <a:r>
              <a:rPr lang="fr-FR" sz="2800" b="1" dirty="0">
                <a:solidFill>
                  <a:schemeClr val="accent4"/>
                </a:solidFill>
                <a:latin typeface="Arial Black" panose="020B0604020202020204" pitchFamily="34" charset="0"/>
              </a:rPr>
              <a:t>95 % </a:t>
            </a:r>
            <a:r>
              <a:rPr lang="fr-FR" sz="2000" dirty="0"/>
              <a:t>des enseignants interrogés pensent que la préparation des certifications Cambridge English aident les élèves à </a:t>
            </a:r>
            <a:r>
              <a:rPr lang="fr-FR" sz="2000" b="1" dirty="0"/>
              <a:t>progresser</a:t>
            </a:r>
            <a:r>
              <a:rPr lang="fr-FR" sz="2000" dirty="0"/>
              <a:t> en anglais</a:t>
            </a:r>
          </a:p>
          <a:p>
            <a:pPr marL="285750" indent="-285750" algn="l">
              <a:lnSpc>
                <a:spcPct val="90000"/>
              </a:lnSpc>
              <a:spcAft>
                <a:spcPts val="600"/>
              </a:spcAft>
              <a:buFont typeface="Arial" panose="020B0604020202020204" pitchFamily="34" charset="0"/>
              <a:buChar char="•"/>
            </a:pPr>
            <a:endParaRPr lang="fr-FR" sz="2000" dirty="0"/>
          </a:p>
          <a:p>
            <a:pPr marL="285750" indent="-285750" algn="l">
              <a:lnSpc>
                <a:spcPct val="90000"/>
              </a:lnSpc>
              <a:spcAft>
                <a:spcPts val="600"/>
              </a:spcAft>
              <a:buFont typeface="Arial" panose="020B0604020202020204" pitchFamily="34" charset="0"/>
              <a:buChar char="•"/>
            </a:pPr>
            <a:r>
              <a:rPr lang="fr-FR" sz="2800" b="1" dirty="0">
                <a:solidFill>
                  <a:schemeClr val="accent4"/>
                </a:solidFill>
                <a:latin typeface="Arial Black" panose="020B0604020202020204" pitchFamily="34" charset="0"/>
              </a:rPr>
              <a:t>9 enseignants sur 10 </a:t>
            </a:r>
            <a:r>
              <a:rPr lang="fr-FR" sz="2000" dirty="0"/>
              <a:t>pensent que la préparation des certifications Cambridge English a un </a:t>
            </a:r>
            <a:r>
              <a:rPr lang="fr-FR" sz="2000" b="1" dirty="0"/>
              <a:t>impact positif sur la motivation</a:t>
            </a:r>
            <a:r>
              <a:rPr lang="fr-FR" sz="2000" dirty="0"/>
              <a:t> des élèves</a:t>
            </a:r>
          </a:p>
          <a:p>
            <a:pPr marL="285750" indent="-285750" algn="l">
              <a:lnSpc>
                <a:spcPct val="90000"/>
              </a:lnSpc>
              <a:spcAft>
                <a:spcPts val="600"/>
              </a:spcAft>
              <a:buFont typeface="Arial" panose="020B0604020202020204" pitchFamily="34" charset="0"/>
              <a:buChar char="•"/>
            </a:pPr>
            <a:endParaRPr lang="fr-FR" sz="2000" dirty="0"/>
          </a:p>
          <a:p>
            <a:pPr marL="285750" indent="-285750">
              <a:lnSpc>
                <a:spcPct val="90000"/>
              </a:lnSpc>
              <a:spcAft>
                <a:spcPts val="600"/>
              </a:spcAft>
              <a:buFont typeface="Arial" panose="020B0604020202020204" pitchFamily="34" charset="0"/>
              <a:buChar char="•"/>
            </a:pPr>
            <a:r>
              <a:rPr lang="fr-FR" sz="2800" b="1" dirty="0">
                <a:solidFill>
                  <a:schemeClr val="accent4"/>
                </a:solidFill>
                <a:latin typeface="Arial Black" panose="020B0604020202020204" pitchFamily="34" charset="0"/>
              </a:rPr>
              <a:t>86 % </a:t>
            </a:r>
            <a:r>
              <a:rPr lang="fr-FR" sz="2000" dirty="0"/>
              <a:t>des enseignants interrogés estiment que la préparation des certifications Cambridge English aide leurs élèves à </a:t>
            </a:r>
            <a:r>
              <a:rPr lang="fr-FR" sz="2000" b="1" dirty="0"/>
              <a:t>prendre confiance en eux </a:t>
            </a:r>
            <a:r>
              <a:rPr lang="fr-FR" sz="2000" dirty="0"/>
              <a:t>en anglais</a:t>
            </a:r>
            <a:endParaRPr lang="en-GB" sz="2000" dirty="0" err="1"/>
          </a:p>
        </p:txBody>
      </p:sp>
      <p:sp>
        <p:nvSpPr>
          <p:cNvPr id="17" name="TextBox 16">
            <a:extLst>
              <a:ext uri="{FF2B5EF4-FFF2-40B4-BE49-F238E27FC236}">
                <a16:creationId xmlns:a16="http://schemas.microsoft.com/office/drawing/2014/main" id="{8A40543A-F3AB-41CF-9AD7-900D3F5367A2}"/>
              </a:ext>
            </a:extLst>
          </p:cNvPr>
          <p:cNvSpPr txBox="1"/>
          <p:nvPr/>
        </p:nvSpPr>
        <p:spPr>
          <a:xfrm>
            <a:off x="327025" y="5855368"/>
            <a:ext cx="5069646" cy="1002632"/>
          </a:xfrm>
          <a:prstGeom prst="rect">
            <a:avLst/>
          </a:prstGeom>
          <a:noFill/>
        </p:spPr>
        <p:txBody>
          <a:bodyPr wrap="square" rtlCol="0">
            <a:noAutofit/>
          </a:bodyPr>
          <a:lstStyle/>
          <a:p>
            <a:r>
              <a:rPr lang="fr-FR" sz="1600" dirty="0"/>
              <a:t>Plus d‘informations :</a:t>
            </a:r>
          </a:p>
          <a:p>
            <a:r>
              <a:rPr lang="fr-FR" sz="1600" dirty="0">
                <a:hlinkClick r:id="rId3"/>
              </a:rPr>
              <a:t>www.cambridgeenglish.org/fr/exams-and-tests/qualifications/schools/schools-survey</a:t>
            </a:r>
            <a:endParaRPr lang="en-GB" sz="1600" dirty="0"/>
          </a:p>
          <a:p>
            <a:pPr algn="l">
              <a:lnSpc>
                <a:spcPct val="90000"/>
              </a:lnSpc>
              <a:spcAft>
                <a:spcPts val="600"/>
              </a:spcAft>
            </a:pPr>
            <a:endParaRPr lang="en-GB" sz="1600" dirty="0" err="1"/>
          </a:p>
        </p:txBody>
      </p:sp>
    </p:spTree>
    <p:extLst>
      <p:ext uri="{BB962C8B-B14F-4D97-AF65-F5344CB8AC3E}">
        <p14:creationId xmlns:p14="http://schemas.microsoft.com/office/powerpoint/2010/main" val="1658682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8"/>
          </p:nvPr>
        </p:nvSpPr>
        <p:spPr>
          <a:xfrm>
            <a:off x="404515" y="996950"/>
            <a:ext cx="3400425" cy="36000"/>
          </a:xfrm>
          <a:solidFill>
            <a:srgbClr val="8031A7"/>
          </a:solidFill>
        </p:spPr>
        <p:txBody>
          <a:bodyPr/>
          <a:lstStyle/>
          <a:p>
            <a:endParaRPr lang="en-GB"/>
          </a:p>
        </p:txBody>
      </p:sp>
      <p:sp>
        <p:nvSpPr>
          <p:cNvPr id="8" name="Title 3"/>
          <p:cNvSpPr>
            <a:spLocks noGrp="1"/>
          </p:cNvSpPr>
          <p:nvPr>
            <p:ph type="title"/>
          </p:nvPr>
        </p:nvSpPr>
        <p:spPr>
          <a:xfrm>
            <a:off x="216218" y="1163656"/>
            <a:ext cx="9807676" cy="923936"/>
          </a:xfrm>
        </p:spPr>
        <p:txBody>
          <a:bodyPr/>
          <a:lstStyle/>
          <a:p>
            <a:r>
              <a:rPr lang="de-AT" dirty="0"/>
              <a:t>Une approche étape par étape</a:t>
            </a:r>
            <a:br>
              <a:rPr lang="de-AT" dirty="0"/>
            </a:br>
            <a:r>
              <a:rPr lang="de-AT" sz="2800" b="0" dirty="0"/>
              <a:t>Alignée sur le CECRL et le programme scolaire</a:t>
            </a:r>
            <a:endParaRPr lang="en-GB" b="0" dirty="0"/>
          </a:p>
        </p:txBody>
      </p:sp>
      <p:sp>
        <p:nvSpPr>
          <p:cNvPr id="10" name="TextBox 9"/>
          <p:cNvSpPr txBox="1"/>
          <p:nvPr/>
        </p:nvSpPr>
        <p:spPr>
          <a:xfrm>
            <a:off x="404515" y="2749083"/>
            <a:ext cx="8005314" cy="3623142"/>
          </a:xfrm>
          <a:prstGeom prst="rect">
            <a:avLst/>
          </a:prstGeom>
          <a:noFill/>
        </p:spPr>
        <p:txBody>
          <a:bodyPr wrap="square" rtlCol="0">
            <a:noAutofit/>
          </a:bodyPr>
          <a:lstStyle/>
          <a:p>
            <a:pPr marL="342900" indent="-342900">
              <a:spcBef>
                <a:spcPts val="1200"/>
              </a:spcBef>
              <a:buFont typeface="Arial" panose="020B0604020202020204" pitchFamily="34" charset="0"/>
              <a:buChar char="•"/>
              <a:defRPr/>
            </a:pPr>
            <a:r>
              <a:rPr lang="de-CH" sz="2000" kern="0" dirty="0"/>
              <a:t>Du niveau pré A1 au niveau C2 du CECRL</a:t>
            </a:r>
          </a:p>
          <a:p>
            <a:pPr marL="342900" indent="-342900">
              <a:spcBef>
                <a:spcPts val="1200"/>
              </a:spcBef>
              <a:buFont typeface="Arial" panose="020B0604020202020204" pitchFamily="34" charset="0"/>
              <a:buChar char="•"/>
              <a:defRPr/>
            </a:pPr>
            <a:r>
              <a:rPr lang="de-CH" sz="2000" kern="0" dirty="0"/>
              <a:t>Aligné avec les objectifs de l’</a:t>
            </a:r>
            <a:r>
              <a:rPr lang="en-GB" sz="2000" kern="0" dirty="0"/>
              <a:t>Education </a:t>
            </a:r>
            <a:r>
              <a:rPr lang="en-GB" sz="2000" kern="0" dirty="0" err="1"/>
              <a:t>nationale</a:t>
            </a:r>
            <a:r>
              <a:rPr lang="en-GB" sz="2000" kern="0" dirty="0"/>
              <a:t> :</a:t>
            </a:r>
          </a:p>
          <a:p>
            <a:pPr marL="800100" lvl="1" indent="-342900">
              <a:spcBef>
                <a:spcPts val="1200"/>
              </a:spcBef>
              <a:buFont typeface="Arial" panose="020B0604020202020204" pitchFamily="34" charset="0"/>
              <a:buChar char="•"/>
              <a:defRPr/>
            </a:pPr>
            <a:r>
              <a:rPr lang="en-GB" sz="2000" kern="0" dirty="0"/>
              <a:t>A1 </a:t>
            </a:r>
            <a:r>
              <a:rPr lang="en-GB" sz="2000" kern="0" dirty="0" err="1"/>
              <a:t>en</a:t>
            </a:r>
            <a:r>
              <a:rPr lang="en-GB" sz="2000" kern="0" dirty="0"/>
              <a:t> 6ème</a:t>
            </a:r>
          </a:p>
          <a:p>
            <a:pPr marL="800100" lvl="1" indent="-342900">
              <a:spcBef>
                <a:spcPts val="1200"/>
              </a:spcBef>
              <a:buFont typeface="Arial" panose="020B0604020202020204" pitchFamily="34" charset="0"/>
              <a:buChar char="•"/>
              <a:defRPr/>
            </a:pPr>
            <a:r>
              <a:rPr lang="en-GB" sz="2000" kern="0" dirty="0"/>
              <a:t>A2 </a:t>
            </a:r>
            <a:r>
              <a:rPr lang="en-GB" sz="2000" kern="0" dirty="0" err="1"/>
              <a:t>en</a:t>
            </a:r>
            <a:r>
              <a:rPr lang="en-GB" sz="2000" kern="0" dirty="0"/>
              <a:t> 3ème</a:t>
            </a:r>
          </a:p>
          <a:p>
            <a:pPr marL="800100" lvl="1" indent="-342900">
              <a:spcBef>
                <a:spcPts val="1200"/>
              </a:spcBef>
              <a:buFont typeface="Arial" panose="020B0604020202020204" pitchFamily="34" charset="0"/>
              <a:buChar char="•"/>
              <a:defRPr/>
            </a:pPr>
            <a:r>
              <a:rPr lang="en-GB" sz="2000" kern="0" dirty="0"/>
              <a:t>B1 </a:t>
            </a:r>
            <a:r>
              <a:rPr lang="en-GB" sz="2000" kern="0" dirty="0" err="1"/>
              <a:t>en</a:t>
            </a:r>
            <a:r>
              <a:rPr lang="en-GB" sz="2000" kern="0" dirty="0"/>
              <a:t> 2nde</a:t>
            </a:r>
          </a:p>
          <a:p>
            <a:pPr marL="800100" lvl="1" indent="-342900">
              <a:spcBef>
                <a:spcPts val="1200"/>
              </a:spcBef>
              <a:buFont typeface="Arial" panose="020B0604020202020204" pitchFamily="34" charset="0"/>
              <a:buChar char="•"/>
              <a:defRPr/>
            </a:pPr>
            <a:r>
              <a:rPr lang="en-GB" sz="2000" kern="0" dirty="0"/>
              <a:t>B2 </a:t>
            </a:r>
            <a:r>
              <a:rPr lang="en-GB" sz="2000" kern="0" dirty="0" err="1"/>
              <a:t>en</a:t>
            </a:r>
            <a:r>
              <a:rPr lang="en-GB" sz="2000" kern="0" dirty="0"/>
              <a:t> </a:t>
            </a:r>
            <a:r>
              <a:rPr lang="en-GB" sz="2000" kern="0" dirty="0" err="1"/>
              <a:t>Terminale</a:t>
            </a:r>
            <a:endParaRPr lang="en-GB" sz="2000" kern="0" dirty="0"/>
          </a:p>
          <a:p>
            <a:pPr marL="342900" indent="-342900">
              <a:spcBef>
                <a:spcPts val="1200"/>
              </a:spcBef>
              <a:buFont typeface="Arial" panose="020B0604020202020204" pitchFamily="34" charset="0"/>
              <a:buChar char="•"/>
              <a:defRPr/>
            </a:pPr>
            <a:r>
              <a:rPr lang="en-GB" sz="2000" kern="0" dirty="0"/>
              <a:t>Pour </a:t>
            </a:r>
            <a:r>
              <a:rPr lang="en-GB" sz="2000" kern="0" dirty="0" err="1"/>
              <a:t>aller</a:t>
            </a:r>
            <a:r>
              <a:rPr lang="en-GB" sz="2000" kern="0" dirty="0"/>
              <a:t> plus loin : C1 et C2 (études à </a:t>
            </a:r>
            <a:r>
              <a:rPr lang="en-GB" sz="2000" kern="0" dirty="0" err="1"/>
              <a:t>l’étranger</a:t>
            </a:r>
            <a:r>
              <a:rPr lang="en-GB" sz="2000" kern="0" dirty="0"/>
              <a:t>)</a:t>
            </a:r>
            <a:endParaRPr lang="de-CH" sz="2000" kern="0" dirty="0"/>
          </a:p>
        </p:txBody>
      </p:sp>
      <p:pic>
        <p:nvPicPr>
          <p:cNvPr id="6" name="Picture 5">
            <a:extLst>
              <a:ext uri="{FF2B5EF4-FFF2-40B4-BE49-F238E27FC236}">
                <a16:creationId xmlns:a16="http://schemas.microsoft.com/office/drawing/2014/main" id="{F3AD9E66-BAA5-40B1-9B54-43406A3538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1764" y="0"/>
            <a:ext cx="3220236" cy="6959866"/>
          </a:xfrm>
          <a:prstGeom prst="rect">
            <a:avLst/>
          </a:prstGeom>
        </p:spPr>
      </p:pic>
    </p:spTree>
    <p:extLst>
      <p:ext uri="{BB962C8B-B14F-4D97-AF65-F5344CB8AC3E}">
        <p14:creationId xmlns:p14="http://schemas.microsoft.com/office/powerpoint/2010/main" val="1744833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8"/>
          </p:nvPr>
        </p:nvSpPr>
        <p:spPr>
          <a:xfrm>
            <a:off x="404515" y="996950"/>
            <a:ext cx="3400425" cy="36000"/>
          </a:xfrm>
          <a:solidFill>
            <a:schemeClr val="accent4"/>
          </a:solidFill>
        </p:spPr>
        <p:txBody>
          <a:bodyPr/>
          <a:lstStyle/>
          <a:p>
            <a:endParaRPr lang="en-GB" dirty="0"/>
          </a:p>
        </p:txBody>
      </p:sp>
      <p:sp>
        <p:nvSpPr>
          <p:cNvPr id="8" name="Title 3"/>
          <p:cNvSpPr>
            <a:spLocks noGrp="1"/>
          </p:cNvSpPr>
          <p:nvPr>
            <p:ph type="title"/>
          </p:nvPr>
        </p:nvSpPr>
        <p:spPr>
          <a:xfrm>
            <a:off x="216218" y="1163656"/>
            <a:ext cx="9807676" cy="923936"/>
          </a:xfrm>
        </p:spPr>
        <p:txBody>
          <a:bodyPr/>
          <a:lstStyle/>
          <a:p>
            <a:r>
              <a:rPr lang="de-AT" dirty="0"/>
              <a:t>Certifications Cambridge English</a:t>
            </a:r>
            <a:br>
              <a:rPr lang="de-AT" dirty="0"/>
            </a:br>
            <a:r>
              <a:rPr lang="de-AT" b="0" dirty="0"/>
              <a:t>Les atouts</a:t>
            </a:r>
            <a:endParaRPr lang="en-GB" b="0" dirty="0"/>
          </a:p>
        </p:txBody>
      </p:sp>
      <p:sp>
        <p:nvSpPr>
          <p:cNvPr id="25" name="Text Placeholder 1"/>
          <p:cNvSpPr>
            <a:spLocks noGrp="1"/>
          </p:cNvSpPr>
          <p:nvPr>
            <p:ph type="body" sz="quarter" idx="4294967295"/>
          </p:nvPr>
        </p:nvSpPr>
        <p:spPr>
          <a:xfrm>
            <a:off x="1587710" y="2728022"/>
            <a:ext cx="4100911" cy="523598"/>
          </a:xfrm>
          <a:prstGeom prst="rect">
            <a:avLst/>
          </a:prstGeom>
        </p:spPr>
        <p:txBody>
          <a:bodyPr/>
          <a:lstStyle/>
          <a:p>
            <a:r>
              <a:rPr lang="de-CH" sz="1800" dirty="0"/>
              <a:t>Le contenu (texte, audio...) provient de </a:t>
            </a:r>
            <a:r>
              <a:rPr lang="de-CH" sz="1800" b="1" dirty="0"/>
              <a:t>documents authentiques</a:t>
            </a:r>
            <a:endParaRPr lang="en-GB" sz="1800" b="1" dirty="0"/>
          </a:p>
        </p:txBody>
      </p:sp>
      <p:pic>
        <p:nvPicPr>
          <p:cNvPr id="26" name="Picture 25"/>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125840" y="5654339"/>
            <a:ext cx="1479128" cy="951914"/>
          </a:xfrm>
          <a:prstGeom prst="rect">
            <a:avLst/>
          </a:prstGeom>
          <a:effectLst>
            <a:softEdge rad="63500"/>
          </a:effectLst>
        </p:spPr>
      </p:pic>
      <p:pic>
        <p:nvPicPr>
          <p:cNvPr id="27" name="Picture 26"/>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8957" t="8274" r="64447" b="69196"/>
          <a:stretch/>
        </p:blipFill>
        <p:spPr>
          <a:xfrm>
            <a:off x="6196999" y="2926412"/>
            <a:ext cx="1028185" cy="793915"/>
          </a:xfrm>
          <a:prstGeom prst="rect">
            <a:avLst/>
          </a:prstGeom>
          <a:effectLst>
            <a:softEdge rad="12700"/>
          </a:effectLst>
        </p:spPr>
      </p:pic>
      <p:pic>
        <p:nvPicPr>
          <p:cNvPr id="28" name="Picture 27"/>
          <p:cNvPicPr>
            <a:picLocks noChangeAspect="1"/>
          </p:cNvPicPr>
          <p:nvPr/>
        </p:nvPicPr>
        <p:blipFill>
          <a:blip r:embed="rId7" cstate="print">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a:off x="6192413" y="3980859"/>
            <a:ext cx="1037356" cy="1060667"/>
          </a:xfrm>
          <a:prstGeom prst="rect">
            <a:avLst/>
          </a:prstGeom>
          <a:effectLst>
            <a:softEdge rad="63500"/>
          </a:effectLst>
        </p:spPr>
      </p:pic>
      <p:pic>
        <p:nvPicPr>
          <p:cNvPr id="29" name="Picture 28"/>
          <p:cNvPicPr>
            <a:picLocks noChangeAspect="1"/>
          </p:cNvPicPr>
          <p:nvPr/>
        </p:nvPicPr>
        <p:blipFill>
          <a:blip r:embed="rId9" cstate="print">
            <a:extLst>
              <a:ext uri="{BEBA8EAE-BF5A-486C-A8C5-ECC9F3942E4B}">
                <a14:imgProps xmlns:a14="http://schemas.microsoft.com/office/drawing/2010/main">
                  <a14:imgLayer r:embed="rId10">
                    <a14:imgEffect>
                      <a14:saturation sat="0"/>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210559" y="3682828"/>
            <a:ext cx="1309690" cy="862687"/>
          </a:xfrm>
          <a:prstGeom prst="rect">
            <a:avLst/>
          </a:prstGeom>
          <a:effectLst>
            <a:softEdge rad="127000"/>
          </a:effectLst>
        </p:spPr>
      </p:pic>
      <p:pic>
        <p:nvPicPr>
          <p:cNvPr id="30" name="Picture 29"/>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135333" y="5302058"/>
            <a:ext cx="1151516" cy="1151516"/>
          </a:xfrm>
          <a:prstGeom prst="rect">
            <a:avLst/>
          </a:prstGeom>
          <a:effectLst>
            <a:softEdge rad="317500"/>
          </a:effectLst>
        </p:spPr>
      </p:pic>
      <p:pic>
        <p:nvPicPr>
          <p:cNvPr id="31" name="Picture 30"/>
          <p:cNvPicPr>
            <a:picLocks noChangeAspect="1"/>
          </p:cNvPicPr>
          <p:nvPr/>
        </p:nvPicPr>
        <p:blipFill>
          <a:blip r:embed="rId13" cstate="print">
            <a:extLst>
              <a:ext uri="{BEBA8EAE-BF5A-486C-A8C5-ECC9F3942E4B}">
                <a14:imgProps xmlns:a14="http://schemas.microsoft.com/office/drawing/2010/main">
                  <a14:imgLayer r:embed="rId14">
                    <a14:imgEffect>
                      <a14:colorTemperature colorTemp="112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54056" y="2515157"/>
            <a:ext cx="1422696" cy="949326"/>
          </a:xfrm>
          <a:prstGeom prst="rect">
            <a:avLst/>
          </a:prstGeom>
          <a:effectLst>
            <a:softEdge rad="127000"/>
          </a:effectLst>
        </p:spPr>
      </p:pic>
      <p:pic>
        <p:nvPicPr>
          <p:cNvPr id="32" name="Picture 31"/>
          <p:cNvPicPr>
            <a:picLocks noChangeAspect="1"/>
          </p:cNvPicPr>
          <p:nvPr/>
        </p:nvPicPr>
        <p:blipFill>
          <a:blip r:embed="rId1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64230" y="4763860"/>
            <a:ext cx="602349" cy="672133"/>
          </a:xfrm>
          <a:prstGeom prst="rect">
            <a:avLst/>
          </a:prstGeom>
        </p:spPr>
      </p:pic>
      <p:sp>
        <p:nvSpPr>
          <p:cNvPr id="33" name="Text Placeholder 1"/>
          <p:cNvSpPr txBox="1">
            <a:spLocks/>
          </p:cNvSpPr>
          <p:nvPr/>
        </p:nvSpPr>
        <p:spPr>
          <a:xfrm>
            <a:off x="1587710" y="3797567"/>
            <a:ext cx="4127290" cy="633756"/>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spcAft>
                <a:spcPts val="450"/>
              </a:spcAft>
              <a:buFont typeface="Arial" panose="020B0604020202020204" pitchFamily="34" charset="0"/>
              <a:buNone/>
              <a:defRPr sz="2400" kern="1200" baseline="0">
                <a:solidFill>
                  <a:srgbClr val="8031A7"/>
                </a:solidFill>
                <a:latin typeface="+mj-lt"/>
                <a:ea typeface="+mn-ea"/>
                <a:cs typeface="+mn-cs"/>
              </a:defRPr>
            </a:lvl1pPr>
            <a:lvl2pPr marL="128588" indent="-100013" algn="l" defTabSz="685800" rtl="0" eaLnBrk="1" latinLnBrk="0" hangingPunct="1">
              <a:lnSpc>
                <a:spcPct val="90000"/>
              </a:lnSpc>
              <a:spcBef>
                <a:spcPts val="375"/>
              </a:spcBef>
              <a:spcAft>
                <a:spcPts val="450"/>
              </a:spcAft>
              <a:buFont typeface="Arial" panose="020B0604020202020204" pitchFamily="34" charset="0"/>
              <a:buChar char="•"/>
              <a:defRPr sz="2800" kern="1200">
                <a:solidFill>
                  <a:schemeClr val="bg1"/>
                </a:solidFill>
                <a:latin typeface="+mj-lt"/>
                <a:ea typeface="+mn-ea"/>
                <a:cs typeface="+mn-cs"/>
              </a:defRPr>
            </a:lvl2pPr>
            <a:lvl3pPr marL="242888" indent="-80963" algn="l" defTabSz="685800" rtl="0" eaLnBrk="1" latinLnBrk="0" hangingPunct="1">
              <a:lnSpc>
                <a:spcPct val="90000"/>
              </a:lnSpc>
              <a:spcBef>
                <a:spcPts val="375"/>
              </a:spcBef>
              <a:spcAft>
                <a:spcPts val="450"/>
              </a:spcAft>
              <a:buFont typeface="Arial" panose="020B0604020202020204" pitchFamily="34" charset="0"/>
              <a:buChar char="•"/>
              <a:defRPr sz="2800" kern="1200">
                <a:solidFill>
                  <a:schemeClr val="bg1"/>
                </a:solidFill>
                <a:latin typeface="+mj-lt"/>
                <a:ea typeface="+mn-ea"/>
                <a:cs typeface="+mn-cs"/>
              </a:defRPr>
            </a:lvl3pPr>
            <a:lvl4pPr marL="342900" indent="-80963" algn="l" defTabSz="685800" rtl="0" eaLnBrk="1" latinLnBrk="0" hangingPunct="1">
              <a:lnSpc>
                <a:spcPct val="90000"/>
              </a:lnSpc>
              <a:spcBef>
                <a:spcPts val="375"/>
              </a:spcBef>
              <a:spcAft>
                <a:spcPts val="450"/>
              </a:spcAft>
              <a:buFont typeface="Arial" panose="020B0604020202020204" pitchFamily="34" charset="0"/>
              <a:buChar char="•"/>
              <a:tabLst/>
              <a:defRPr sz="2800" kern="1200">
                <a:solidFill>
                  <a:schemeClr val="bg1"/>
                </a:solidFill>
                <a:latin typeface="+mj-lt"/>
                <a:ea typeface="+mn-ea"/>
                <a:cs typeface="+mn-cs"/>
              </a:defRPr>
            </a:lvl4pPr>
            <a:lvl5pPr marL="419100" indent="-71438" algn="l" defTabSz="685800" rtl="0" eaLnBrk="1" latinLnBrk="0" hangingPunct="1">
              <a:lnSpc>
                <a:spcPct val="90000"/>
              </a:lnSpc>
              <a:spcBef>
                <a:spcPts val="375"/>
              </a:spcBef>
              <a:spcAft>
                <a:spcPts val="450"/>
              </a:spcAft>
              <a:buFont typeface="Arial" panose="020B0604020202020204" pitchFamily="34" charset="0"/>
              <a:buChar char="•"/>
              <a:defRPr sz="2800" kern="1200">
                <a:solidFill>
                  <a:schemeClr val="bg1"/>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CH" sz="1800" dirty="0">
                <a:solidFill>
                  <a:schemeClr val="tx1"/>
                </a:solidFill>
              </a:rPr>
              <a:t>Les exercices sont basés sur des </a:t>
            </a:r>
            <a:r>
              <a:rPr lang="de-CH" sz="1800" b="1" dirty="0">
                <a:solidFill>
                  <a:schemeClr val="tx1"/>
                </a:solidFill>
              </a:rPr>
              <a:t>situations quotidiennes</a:t>
            </a:r>
            <a:endParaRPr lang="en-GB" sz="1800" b="1" dirty="0">
              <a:solidFill>
                <a:schemeClr val="tx1"/>
              </a:solidFill>
            </a:endParaRPr>
          </a:p>
        </p:txBody>
      </p:sp>
      <p:sp>
        <p:nvSpPr>
          <p:cNvPr id="34" name="Text Placeholder 1"/>
          <p:cNvSpPr txBox="1">
            <a:spLocks/>
          </p:cNvSpPr>
          <p:nvPr/>
        </p:nvSpPr>
        <p:spPr>
          <a:xfrm>
            <a:off x="1560932" y="4676280"/>
            <a:ext cx="4004198" cy="733102"/>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spcAft>
                <a:spcPts val="450"/>
              </a:spcAft>
              <a:buFont typeface="Arial" panose="020B0604020202020204" pitchFamily="34" charset="0"/>
              <a:buNone/>
              <a:defRPr sz="2400" kern="1200" baseline="0">
                <a:solidFill>
                  <a:srgbClr val="8031A7"/>
                </a:solidFill>
                <a:latin typeface="+mj-lt"/>
                <a:ea typeface="+mn-ea"/>
                <a:cs typeface="+mn-cs"/>
              </a:defRPr>
            </a:lvl1pPr>
            <a:lvl2pPr marL="128588" indent="-100013" algn="l" defTabSz="685800" rtl="0" eaLnBrk="1" latinLnBrk="0" hangingPunct="1">
              <a:lnSpc>
                <a:spcPct val="90000"/>
              </a:lnSpc>
              <a:spcBef>
                <a:spcPts val="375"/>
              </a:spcBef>
              <a:spcAft>
                <a:spcPts val="450"/>
              </a:spcAft>
              <a:buFont typeface="Arial" panose="020B0604020202020204" pitchFamily="34" charset="0"/>
              <a:buChar char="•"/>
              <a:defRPr sz="2800" kern="1200">
                <a:solidFill>
                  <a:schemeClr val="bg1"/>
                </a:solidFill>
                <a:latin typeface="+mj-lt"/>
                <a:ea typeface="+mn-ea"/>
                <a:cs typeface="+mn-cs"/>
              </a:defRPr>
            </a:lvl2pPr>
            <a:lvl3pPr marL="242888" indent="-80963" algn="l" defTabSz="685800" rtl="0" eaLnBrk="1" latinLnBrk="0" hangingPunct="1">
              <a:lnSpc>
                <a:spcPct val="90000"/>
              </a:lnSpc>
              <a:spcBef>
                <a:spcPts val="375"/>
              </a:spcBef>
              <a:spcAft>
                <a:spcPts val="450"/>
              </a:spcAft>
              <a:buFont typeface="Arial" panose="020B0604020202020204" pitchFamily="34" charset="0"/>
              <a:buChar char="•"/>
              <a:defRPr sz="2800" kern="1200">
                <a:solidFill>
                  <a:schemeClr val="bg1"/>
                </a:solidFill>
                <a:latin typeface="+mj-lt"/>
                <a:ea typeface="+mn-ea"/>
                <a:cs typeface="+mn-cs"/>
              </a:defRPr>
            </a:lvl3pPr>
            <a:lvl4pPr marL="342900" indent="-80963" algn="l" defTabSz="685800" rtl="0" eaLnBrk="1" latinLnBrk="0" hangingPunct="1">
              <a:lnSpc>
                <a:spcPct val="90000"/>
              </a:lnSpc>
              <a:spcBef>
                <a:spcPts val="375"/>
              </a:spcBef>
              <a:spcAft>
                <a:spcPts val="450"/>
              </a:spcAft>
              <a:buFont typeface="Arial" panose="020B0604020202020204" pitchFamily="34" charset="0"/>
              <a:buChar char="•"/>
              <a:tabLst/>
              <a:defRPr sz="2800" kern="1200">
                <a:solidFill>
                  <a:schemeClr val="bg1"/>
                </a:solidFill>
                <a:latin typeface="+mj-lt"/>
                <a:ea typeface="+mn-ea"/>
                <a:cs typeface="+mn-cs"/>
              </a:defRPr>
            </a:lvl4pPr>
            <a:lvl5pPr marL="419100" indent="-71438" algn="l" defTabSz="685800" rtl="0" eaLnBrk="1" latinLnBrk="0" hangingPunct="1">
              <a:lnSpc>
                <a:spcPct val="90000"/>
              </a:lnSpc>
              <a:spcBef>
                <a:spcPts val="375"/>
              </a:spcBef>
              <a:spcAft>
                <a:spcPts val="450"/>
              </a:spcAft>
              <a:buFont typeface="Arial" panose="020B0604020202020204" pitchFamily="34" charset="0"/>
              <a:buChar char="•"/>
              <a:defRPr sz="2800" kern="1200">
                <a:solidFill>
                  <a:schemeClr val="bg1"/>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CH" sz="1800" dirty="0">
                <a:solidFill>
                  <a:schemeClr val="tx1"/>
                </a:solidFill>
              </a:rPr>
              <a:t>Toutes les </a:t>
            </a:r>
            <a:r>
              <a:rPr lang="de-CH" sz="1800" b="1" dirty="0">
                <a:solidFill>
                  <a:schemeClr val="tx1"/>
                </a:solidFill>
              </a:rPr>
              <a:t>compétences sont travaillées </a:t>
            </a:r>
            <a:r>
              <a:rPr lang="de-CH" sz="1800" dirty="0">
                <a:solidFill>
                  <a:schemeClr val="tx1"/>
                </a:solidFill>
              </a:rPr>
              <a:t>(expression et compréhension écrites et orales)</a:t>
            </a:r>
            <a:endParaRPr lang="en-GB" sz="1800" dirty="0">
              <a:solidFill>
                <a:schemeClr val="tx1"/>
              </a:solidFill>
            </a:endParaRPr>
          </a:p>
        </p:txBody>
      </p:sp>
      <p:sp>
        <p:nvSpPr>
          <p:cNvPr id="35" name="Text Placeholder 1"/>
          <p:cNvSpPr txBox="1">
            <a:spLocks/>
          </p:cNvSpPr>
          <p:nvPr/>
        </p:nvSpPr>
        <p:spPr>
          <a:xfrm>
            <a:off x="1587710" y="5991630"/>
            <a:ext cx="3860590" cy="866370"/>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spcAft>
                <a:spcPts val="450"/>
              </a:spcAft>
              <a:buFont typeface="Arial" panose="020B0604020202020204" pitchFamily="34" charset="0"/>
              <a:buNone/>
              <a:defRPr sz="2400" kern="1200" baseline="0">
                <a:solidFill>
                  <a:srgbClr val="8031A7"/>
                </a:solidFill>
                <a:latin typeface="+mj-lt"/>
                <a:ea typeface="+mn-ea"/>
                <a:cs typeface="+mn-cs"/>
              </a:defRPr>
            </a:lvl1pPr>
            <a:lvl2pPr marL="128588" indent="-100013" algn="l" defTabSz="685800" rtl="0" eaLnBrk="1" latinLnBrk="0" hangingPunct="1">
              <a:lnSpc>
                <a:spcPct val="90000"/>
              </a:lnSpc>
              <a:spcBef>
                <a:spcPts val="375"/>
              </a:spcBef>
              <a:spcAft>
                <a:spcPts val="450"/>
              </a:spcAft>
              <a:buFont typeface="Arial" panose="020B0604020202020204" pitchFamily="34" charset="0"/>
              <a:buChar char="•"/>
              <a:defRPr sz="2800" kern="1200">
                <a:solidFill>
                  <a:schemeClr val="bg1"/>
                </a:solidFill>
                <a:latin typeface="+mj-lt"/>
                <a:ea typeface="+mn-ea"/>
                <a:cs typeface="+mn-cs"/>
              </a:defRPr>
            </a:lvl2pPr>
            <a:lvl3pPr marL="242888" indent="-80963" algn="l" defTabSz="685800" rtl="0" eaLnBrk="1" latinLnBrk="0" hangingPunct="1">
              <a:lnSpc>
                <a:spcPct val="90000"/>
              </a:lnSpc>
              <a:spcBef>
                <a:spcPts val="375"/>
              </a:spcBef>
              <a:spcAft>
                <a:spcPts val="450"/>
              </a:spcAft>
              <a:buFont typeface="Arial" panose="020B0604020202020204" pitchFamily="34" charset="0"/>
              <a:buChar char="•"/>
              <a:defRPr sz="2800" kern="1200">
                <a:solidFill>
                  <a:schemeClr val="bg1"/>
                </a:solidFill>
                <a:latin typeface="+mj-lt"/>
                <a:ea typeface="+mn-ea"/>
                <a:cs typeface="+mn-cs"/>
              </a:defRPr>
            </a:lvl3pPr>
            <a:lvl4pPr marL="342900" indent="-80963" algn="l" defTabSz="685800" rtl="0" eaLnBrk="1" latinLnBrk="0" hangingPunct="1">
              <a:lnSpc>
                <a:spcPct val="90000"/>
              </a:lnSpc>
              <a:spcBef>
                <a:spcPts val="375"/>
              </a:spcBef>
              <a:spcAft>
                <a:spcPts val="450"/>
              </a:spcAft>
              <a:buFont typeface="Arial" panose="020B0604020202020204" pitchFamily="34" charset="0"/>
              <a:buChar char="•"/>
              <a:tabLst/>
              <a:defRPr sz="2800" kern="1200">
                <a:solidFill>
                  <a:schemeClr val="bg1"/>
                </a:solidFill>
                <a:latin typeface="+mj-lt"/>
                <a:ea typeface="+mn-ea"/>
                <a:cs typeface="+mn-cs"/>
              </a:defRPr>
            </a:lvl4pPr>
            <a:lvl5pPr marL="419100" indent="-71438" algn="l" defTabSz="685800" rtl="0" eaLnBrk="1" latinLnBrk="0" hangingPunct="1">
              <a:lnSpc>
                <a:spcPct val="90000"/>
              </a:lnSpc>
              <a:spcBef>
                <a:spcPts val="375"/>
              </a:spcBef>
              <a:spcAft>
                <a:spcPts val="450"/>
              </a:spcAft>
              <a:buFont typeface="Arial" panose="020B0604020202020204" pitchFamily="34" charset="0"/>
              <a:buChar char="•"/>
              <a:defRPr sz="2800" kern="1200">
                <a:solidFill>
                  <a:schemeClr val="bg1"/>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CH" sz="1800" dirty="0">
                <a:solidFill>
                  <a:schemeClr val="tx1"/>
                </a:solidFill>
              </a:rPr>
              <a:t>L’épreuve orale est faite </a:t>
            </a:r>
            <a:r>
              <a:rPr lang="de-CH" sz="1800" b="1" dirty="0">
                <a:solidFill>
                  <a:schemeClr val="tx1"/>
                </a:solidFill>
              </a:rPr>
              <a:t>en</a:t>
            </a:r>
            <a:r>
              <a:rPr lang="de-CH" sz="1800" dirty="0">
                <a:solidFill>
                  <a:schemeClr val="tx1"/>
                </a:solidFill>
              </a:rPr>
              <a:t> </a:t>
            </a:r>
            <a:r>
              <a:rPr lang="de-CH" sz="1800" b="1" dirty="0">
                <a:solidFill>
                  <a:schemeClr val="tx1"/>
                </a:solidFill>
              </a:rPr>
              <a:t>binôme </a:t>
            </a:r>
            <a:r>
              <a:rPr lang="de-CH" sz="1800" dirty="0">
                <a:solidFill>
                  <a:schemeClr val="tx1"/>
                </a:solidFill>
              </a:rPr>
              <a:t>(à partir du niveau A2 Key)</a:t>
            </a:r>
            <a:endParaRPr lang="en-GB" sz="1800" dirty="0">
              <a:solidFill>
                <a:schemeClr val="tx1"/>
              </a:solidFill>
            </a:endParaRPr>
          </a:p>
        </p:txBody>
      </p:sp>
      <p:sp>
        <p:nvSpPr>
          <p:cNvPr id="36" name="Text Placeholder 1"/>
          <p:cNvSpPr txBox="1">
            <a:spLocks/>
          </p:cNvSpPr>
          <p:nvPr/>
        </p:nvSpPr>
        <p:spPr>
          <a:xfrm>
            <a:off x="7285126" y="3010641"/>
            <a:ext cx="4868774" cy="713633"/>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spcAft>
                <a:spcPts val="450"/>
              </a:spcAft>
              <a:buFont typeface="Arial" panose="020B0604020202020204" pitchFamily="34" charset="0"/>
              <a:buNone/>
              <a:defRPr sz="2400" kern="1200" baseline="0">
                <a:solidFill>
                  <a:srgbClr val="8031A7"/>
                </a:solidFill>
                <a:latin typeface="+mj-lt"/>
                <a:ea typeface="+mn-ea"/>
                <a:cs typeface="+mn-cs"/>
              </a:defRPr>
            </a:lvl1pPr>
            <a:lvl2pPr marL="128588" indent="-100013" algn="l" defTabSz="685800" rtl="0" eaLnBrk="1" latinLnBrk="0" hangingPunct="1">
              <a:lnSpc>
                <a:spcPct val="90000"/>
              </a:lnSpc>
              <a:spcBef>
                <a:spcPts val="375"/>
              </a:spcBef>
              <a:spcAft>
                <a:spcPts val="450"/>
              </a:spcAft>
              <a:buFont typeface="Arial" panose="020B0604020202020204" pitchFamily="34" charset="0"/>
              <a:buChar char="•"/>
              <a:defRPr sz="2800" kern="1200">
                <a:solidFill>
                  <a:schemeClr val="bg1"/>
                </a:solidFill>
                <a:latin typeface="+mj-lt"/>
                <a:ea typeface="+mn-ea"/>
                <a:cs typeface="+mn-cs"/>
              </a:defRPr>
            </a:lvl2pPr>
            <a:lvl3pPr marL="242888" indent="-80963" algn="l" defTabSz="685800" rtl="0" eaLnBrk="1" latinLnBrk="0" hangingPunct="1">
              <a:lnSpc>
                <a:spcPct val="90000"/>
              </a:lnSpc>
              <a:spcBef>
                <a:spcPts val="375"/>
              </a:spcBef>
              <a:spcAft>
                <a:spcPts val="450"/>
              </a:spcAft>
              <a:buFont typeface="Arial" panose="020B0604020202020204" pitchFamily="34" charset="0"/>
              <a:buChar char="•"/>
              <a:defRPr sz="2800" kern="1200">
                <a:solidFill>
                  <a:schemeClr val="bg1"/>
                </a:solidFill>
                <a:latin typeface="+mj-lt"/>
                <a:ea typeface="+mn-ea"/>
                <a:cs typeface="+mn-cs"/>
              </a:defRPr>
            </a:lvl3pPr>
            <a:lvl4pPr marL="342900" indent="-80963" algn="l" defTabSz="685800" rtl="0" eaLnBrk="1" latinLnBrk="0" hangingPunct="1">
              <a:lnSpc>
                <a:spcPct val="90000"/>
              </a:lnSpc>
              <a:spcBef>
                <a:spcPts val="375"/>
              </a:spcBef>
              <a:spcAft>
                <a:spcPts val="450"/>
              </a:spcAft>
              <a:buFont typeface="Arial" panose="020B0604020202020204" pitchFamily="34" charset="0"/>
              <a:buChar char="•"/>
              <a:tabLst/>
              <a:defRPr sz="2800" kern="1200">
                <a:solidFill>
                  <a:schemeClr val="bg1"/>
                </a:solidFill>
                <a:latin typeface="+mj-lt"/>
                <a:ea typeface="+mn-ea"/>
                <a:cs typeface="+mn-cs"/>
              </a:defRPr>
            </a:lvl4pPr>
            <a:lvl5pPr marL="419100" indent="-71438" algn="l" defTabSz="685800" rtl="0" eaLnBrk="1" latinLnBrk="0" hangingPunct="1">
              <a:lnSpc>
                <a:spcPct val="90000"/>
              </a:lnSpc>
              <a:spcBef>
                <a:spcPts val="375"/>
              </a:spcBef>
              <a:spcAft>
                <a:spcPts val="450"/>
              </a:spcAft>
              <a:buFont typeface="Arial" panose="020B0604020202020204" pitchFamily="34" charset="0"/>
              <a:buChar char="•"/>
              <a:defRPr sz="2800" kern="1200">
                <a:solidFill>
                  <a:schemeClr val="bg1"/>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200"/>
              </a:spcBef>
              <a:spcAft>
                <a:spcPts val="200"/>
              </a:spcAft>
            </a:pPr>
            <a:r>
              <a:rPr lang="de-CH" sz="1800" b="1" dirty="0">
                <a:solidFill>
                  <a:schemeClr val="tx1"/>
                </a:solidFill>
              </a:rPr>
              <a:t>Toutes les variétés d’anglais sont acceptées</a:t>
            </a:r>
          </a:p>
          <a:p>
            <a:pPr>
              <a:spcBef>
                <a:spcPts val="200"/>
              </a:spcBef>
              <a:spcAft>
                <a:spcPts val="200"/>
              </a:spcAft>
            </a:pPr>
            <a:r>
              <a:rPr lang="de-CH" sz="1800" dirty="0">
                <a:solidFill>
                  <a:schemeClr val="tx1"/>
                </a:solidFill>
              </a:rPr>
              <a:t>(britannique, américain, indien...)</a:t>
            </a:r>
            <a:endParaRPr lang="en-GB" sz="1800" dirty="0">
              <a:solidFill>
                <a:schemeClr val="tx1"/>
              </a:solidFill>
            </a:endParaRPr>
          </a:p>
        </p:txBody>
      </p:sp>
      <p:sp>
        <p:nvSpPr>
          <p:cNvPr id="37" name="Text Placeholder 1"/>
          <p:cNvSpPr txBox="1">
            <a:spLocks/>
          </p:cNvSpPr>
          <p:nvPr/>
        </p:nvSpPr>
        <p:spPr>
          <a:xfrm>
            <a:off x="7285126" y="4314333"/>
            <a:ext cx="4906874" cy="1136898"/>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spcAft>
                <a:spcPts val="450"/>
              </a:spcAft>
              <a:buFont typeface="Arial" panose="020B0604020202020204" pitchFamily="34" charset="0"/>
              <a:buNone/>
              <a:defRPr sz="2400" kern="1200" baseline="0">
                <a:solidFill>
                  <a:srgbClr val="8031A7"/>
                </a:solidFill>
                <a:latin typeface="+mj-lt"/>
                <a:ea typeface="+mn-ea"/>
                <a:cs typeface="+mn-cs"/>
              </a:defRPr>
            </a:lvl1pPr>
            <a:lvl2pPr marL="128588" indent="-100013" algn="l" defTabSz="685800" rtl="0" eaLnBrk="1" latinLnBrk="0" hangingPunct="1">
              <a:lnSpc>
                <a:spcPct val="90000"/>
              </a:lnSpc>
              <a:spcBef>
                <a:spcPts val="375"/>
              </a:spcBef>
              <a:spcAft>
                <a:spcPts val="450"/>
              </a:spcAft>
              <a:buFont typeface="Arial" panose="020B0604020202020204" pitchFamily="34" charset="0"/>
              <a:buChar char="•"/>
              <a:defRPr sz="2800" kern="1200">
                <a:solidFill>
                  <a:schemeClr val="bg1"/>
                </a:solidFill>
                <a:latin typeface="+mj-lt"/>
                <a:ea typeface="+mn-ea"/>
                <a:cs typeface="+mn-cs"/>
              </a:defRPr>
            </a:lvl2pPr>
            <a:lvl3pPr marL="242888" indent="-80963" algn="l" defTabSz="685800" rtl="0" eaLnBrk="1" latinLnBrk="0" hangingPunct="1">
              <a:lnSpc>
                <a:spcPct val="90000"/>
              </a:lnSpc>
              <a:spcBef>
                <a:spcPts val="375"/>
              </a:spcBef>
              <a:spcAft>
                <a:spcPts val="450"/>
              </a:spcAft>
              <a:buFont typeface="Arial" panose="020B0604020202020204" pitchFamily="34" charset="0"/>
              <a:buChar char="•"/>
              <a:defRPr sz="2800" kern="1200">
                <a:solidFill>
                  <a:schemeClr val="bg1"/>
                </a:solidFill>
                <a:latin typeface="+mj-lt"/>
                <a:ea typeface="+mn-ea"/>
                <a:cs typeface="+mn-cs"/>
              </a:defRPr>
            </a:lvl3pPr>
            <a:lvl4pPr marL="342900" indent="-80963" algn="l" defTabSz="685800" rtl="0" eaLnBrk="1" latinLnBrk="0" hangingPunct="1">
              <a:lnSpc>
                <a:spcPct val="90000"/>
              </a:lnSpc>
              <a:spcBef>
                <a:spcPts val="375"/>
              </a:spcBef>
              <a:spcAft>
                <a:spcPts val="450"/>
              </a:spcAft>
              <a:buFont typeface="Arial" panose="020B0604020202020204" pitchFamily="34" charset="0"/>
              <a:buChar char="•"/>
              <a:tabLst/>
              <a:defRPr sz="2800" kern="1200">
                <a:solidFill>
                  <a:schemeClr val="bg1"/>
                </a:solidFill>
                <a:latin typeface="+mj-lt"/>
                <a:ea typeface="+mn-ea"/>
                <a:cs typeface="+mn-cs"/>
              </a:defRPr>
            </a:lvl4pPr>
            <a:lvl5pPr marL="419100" indent="-71438" algn="l" defTabSz="685800" rtl="0" eaLnBrk="1" latinLnBrk="0" hangingPunct="1">
              <a:lnSpc>
                <a:spcPct val="90000"/>
              </a:lnSpc>
              <a:spcBef>
                <a:spcPts val="375"/>
              </a:spcBef>
              <a:spcAft>
                <a:spcPts val="450"/>
              </a:spcAft>
              <a:buFont typeface="Arial" panose="020B0604020202020204" pitchFamily="34" charset="0"/>
              <a:buChar char="•"/>
              <a:defRPr sz="2800" kern="1200">
                <a:solidFill>
                  <a:schemeClr val="bg1"/>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CH" sz="1800" dirty="0">
                <a:solidFill>
                  <a:schemeClr val="tx1"/>
                </a:solidFill>
              </a:rPr>
              <a:t>Notre contenu d’examen est testé au préalable, afin de garantir l’</a:t>
            </a:r>
            <a:r>
              <a:rPr lang="de-CH" sz="1800" b="1" dirty="0">
                <a:solidFill>
                  <a:schemeClr val="tx1"/>
                </a:solidFill>
              </a:rPr>
              <a:t>équité</a:t>
            </a:r>
            <a:r>
              <a:rPr lang="de-CH" sz="1800" dirty="0">
                <a:solidFill>
                  <a:schemeClr val="tx1"/>
                </a:solidFill>
              </a:rPr>
              <a:t> envers tous les candidats.</a:t>
            </a:r>
            <a:endParaRPr lang="en-GB" sz="1800" dirty="0">
              <a:solidFill>
                <a:schemeClr val="tx1"/>
              </a:solidFill>
            </a:endParaRPr>
          </a:p>
        </p:txBody>
      </p:sp>
      <p:sp>
        <p:nvSpPr>
          <p:cNvPr id="38" name="Text Placeholder 1"/>
          <p:cNvSpPr txBox="1">
            <a:spLocks/>
          </p:cNvSpPr>
          <p:nvPr/>
        </p:nvSpPr>
        <p:spPr>
          <a:xfrm>
            <a:off x="7285126" y="5659054"/>
            <a:ext cx="4630649" cy="794519"/>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spcAft>
                <a:spcPts val="450"/>
              </a:spcAft>
              <a:buFont typeface="Arial" panose="020B0604020202020204" pitchFamily="34" charset="0"/>
              <a:buNone/>
              <a:defRPr sz="2400" kern="1200" baseline="0">
                <a:solidFill>
                  <a:srgbClr val="8031A7"/>
                </a:solidFill>
                <a:latin typeface="+mj-lt"/>
                <a:ea typeface="+mn-ea"/>
                <a:cs typeface="+mn-cs"/>
              </a:defRPr>
            </a:lvl1pPr>
            <a:lvl2pPr marL="128588" indent="-100013" algn="l" defTabSz="685800" rtl="0" eaLnBrk="1" latinLnBrk="0" hangingPunct="1">
              <a:lnSpc>
                <a:spcPct val="90000"/>
              </a:lnSpc>
              <a:spcBef>
                <a:spcPts val="375"/>
              </a:spcBef>
              <a:spcAft>
                <a:spcPts val="450"/>
              </a:spcAft>
              <a:buFont typeface="Arial" panose="020B0604020202020204" pitchFamily="34" charset="0"/>
              <a:buChar char="•"/>
              <a:defRPr sz="2800" kern="1200">
                <a:solidFill>
                  <a:schemeClr val="bg1"/>
                </a:solidFill>
                <a:latin typeface="+mj-lt"/>
                <a:ea typeface="+mn-ea"/>
                <a:cs typeface="+mn-cs"/>
              </a:defRPr>
            </a:lvl2pPr>
            <a:lvl3pPr marL="242888" indent="-80963" algn="l" defTabSz="685800" rtl="0" eaLnBrk="1" latinLnBrk="0" hangingPunct="1">
              <a:lnSpc>
                <a:spcPct val="90000"/>
              </a:lnSpc>
              <a:spcBef>
                <a:spcPts val="375"/>
              </a:spcBef>
              <a:spcAft>
                <a:spcPts val="450"/>
              </a:spcAft>
              <a:buFont typeface="Arial" panose="020B0604020202020204" pitchFamily="34" charset="0"/>
              <a:buChar char="•"/>
              <a:defRPr sz="2800" kern="1200">
                <a:solidFill>
                  <a:schemeClr val="bg1"/>
                </a:solidFill>
                <a:latin typeface="+mj-lt"/>
                <a:ea typeface="+mn-ea"/>
                <a:cs typeface="+mn-cs"/>
              </a:defRPr>
            </a:lvl3pPr>
            <a:lvl4pPr marL="342900" indent="-80963" algn="l" defTabSz="685800" rtl="0" eaLnBrk="1" latinLnBrk="0" hangingPunct="1">
              <a:lnSpc>
                <a:spcPct val="90000"/>
              </a:lnSpc>
              <a:spcBef>
                <a:spcPts val="375"/>
              </a:spcBef>
              <a:spcAft>
                <a:spcPts val="450"/>
              </a:spcAft>
              <a:buFont typeface="Arial" panose="020B0604020202020204" pitchFamily="34" charset="0"/>
              <a:buChar char="•"/>
              <a:tabLst/>
              <a:defRPr sz="2800" kern="1200">
                <a:solidFill>
                  <a:schemeClr val="bg1"/>
                </a:solidFill>
                <a:latin typeface="+mj-lt"/>
                <a:ea typeface="+mn-ea"/>
                <a:cs typeface="+mn-cs"/>
              </a:defRPr>
            </a:lvl4pPr>
            <a:lvl5pPr marL="419100" indent="-71438" algn="l" defTabSz="685800" rtl="0" eaLnBrk="1" latinLnBrk="0" hangingPunct="1">
              <a:lnSpc>
                <a:spcPct val="90000"/>
              </a:lnSpc>
              <a:spcBef>
                <a:spcPts val="375"/>
              </a:spcBef>
              <a:spcAft>
                <a:spcPts val="450"/>
              </a:spcAft>
              <a:buFont typeface="Arial" panose="020B0604020202020204" pitchFamily="34" charset="0"/>
              <a:buChar char="•"/>
              <a:defRPr sz="2800" kern="1200">
                <a:solidFill>
                  <a:schemeClr val="bg1"/>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fr-FR" sz="1800" dirty="0">
                <a:solidFill>
                  <a:schemeClr val="tx1"/>
                </a:solidFill>
              </a:rPr>
              <a:t>Des sujets et des conditions d’examen adaptées sont proposées pour les candidats ayant des </a:t>
            </a:r>
            <a:r>
              <a:rPr lang="fr-FR" sz="1800" b="1" dirty="0">
                <a:solidFill>
                  <a:schemeClr val="tx1"/>
                </a:solidFill>
              </a:rPr>
              <a:t>besoins spécifiques</a:t>
            </a:r>
            <a:endParaRPr lang="en-GB" sz="1800" b="1" dirty="0">
              <a:solidFill>
                <a:schemeClr val="tx1"/>
              </a:solidFill>
            </a:endParaRPr>
          </a:p>
        </p:txBody>
      </p:sp>
    </p:spTree>
    <p:extLst>
      <p:ext uri="{BB962C8B-B14F-4D97-AF65-F5344CB8AC3E}">
        <p14:creationId xmlns:p14="http://schemas.microsoft.com/office/powerpoint/2010/main" val="1759050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500"/>
                                        <p:tgtEl>
                                          <p:spTgt spid="2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par>
                                <p:cTn id="19" presetID="10"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fade">
                                      <p:cBhvr>
                                        <p:cTn id="40" dur="500"/>
                                        <p:tgtEl>
                                          <p:spTgt spid="3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fade">
                                      <p:cBhvr>
                                        <p:cTn id="45" dur="500"/>
                                        <p:tgtEl>
                                          <p:spTgt spid="2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fade">
                                      <p:cBhvr>
                                        <p:cTn id="48" dur="500"/>
                                        <p:tgtEl>
                                          <p:spTgt spid="3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500"/>
                                        <p:tgtEl>
                                          <p:spTgt spid="30"/>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fade">
                                      <p:cBhvr>
                                        <p:cTn id="5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P spid="33" grpId="0"/>
      <p:bldP spid="34" grpId="0"/>
      <p:bldP spid="35" grpId="0"/>
      <p:bldP spid="36" grpId="0"/>
      <p:bldP spid="37" grpId="0"/>
      <p:bldP spid="3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23"/>
          <p:cNvSpPr>
            <a:spLocks noGrp="1"/>
          </p:cNvSpPr>
          <p:nvPr>
            <p:ph type="body" sz="quarter" idx="18"/>
          </p:nvPr>
        </p:nvSpPr>
        <p:spPr>
          <a:solidFill>
            <a:srgbClr val="E20C7D"/>
          </a:solidFill>
        </p:spPr>
        <p:txBody>
          <a:bodyPr/>
          <a:lstStyle/>
          <a:p>
            <a:endParaRPr lang="en-GB" dirty="0"/>
          </a:p>
        </p:txBody>
      </p:sp>
      <p:sp>
        <p:nvSpPr>
          <p:cNvPr id="22" name="Title 21"/>
          <p:cNvSpPr>
            <a:spLocks noGrp="1"/>
          </p:cNvSpPr>
          <p:nvPr>
            <p:ph type="title"/>
          </p:nvPr>
        </p:nvSpPr>
        <p:spPr/>
        <p:txBody>
          <a:bodyPr/>
          <a:lstStyle/>
          <a:p>
            <a:r>
              <a:rPr lang="de-AT" dirty="0"/>
              <a:t>Des certifications reconnues par l‘enseignement supérieur</a:t>
            </a:r>
            <a:endParaRPr lang="en-GB" dirty="0"/>
          </a:p>
        </p:txBody>
      </p:sp>
      <p:pic>
        <p:nvPicPr>
          <p:cNvPr id="1030" name="Picture 6" descr="F:\Business And Marketing\All Staff\Recognition\Marketing\Logos\Stakeholder logos\Institutions\Logos for recog highlights brochure\University of British Columbia\2_2016_UBCNarrow_Signature_BlueRGB300.jpg"/>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399685" y="2721220"/>
            <a:ext cx="2771218" cy="581123"/>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3103191" y="4626288"/>
            <a:ext cx="3689164" cy="531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210111" y="2643555"/>
            <a:ext cx="2111612" cy="602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descr="F:\Business And Marketing\All Staff\Recognition\Marketing\Logos\Stakeholder logos\Institutions\Logos for recog highlights brochure\Kings College London\KCL_box_red_485_rgb.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12383" y="2532886"/>
            <a:ext cx="1336724" cy="10172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7"/>
          <a:stretch>
            <a:fillRect/>
          </a:stretch>
        </p:blipFill>
        <p:spPr>
          <a:xfrm>
            <a:off x="2908964" y="3866919"/>
            <a:ext cx="1886650" cy="605061"/>
          </a:xfrm>
          <a:prstGeom prst="rect">
            <a:avLst/>
          </a:prstGeom>
        </p:spPr>
      </p:pic>
      <p:pic>
        <p:nvPicPr>
          <p:cNvPr id="1034" name="Picture 1" descr="image0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52045" y="3457707"/>
            <a:ext cx="1088461" cy="158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9"/>
          <a:stretch>
            <a:fillRect/>
          </a:stretch>
        </p:blipFill>
        <p:spPr>
          <a:xfrm>
            <a:off x="258522" y="3608380"/>
            <a:ext cx="1173809" cy="1173809"/>
          </a:xfrm>
          <a:prstGeom prst="rect">
            <a:avLst/>
          </a:prstGeom>
        </p:spPr>
      </p:pic>
      <p:sp>
        <p:nvSpPr>
          <p:cNvPr id="3" name="AutoShape 2" descr="Image result for ie business school"/>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54" name="Picture 6" descr="Image result for mcgill university"/>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4343748" y="5726524"/>
            <a:ext cx="2602346" cy="6139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11"/>
          <a:stretch>
            <a:fillRect/>
          </a:stretch>
        </p:blipFill>
        <p:spPr>
          <a:xfrm>
            <a:off x="1978086" y="5278153"/>
            <a:ext cx="2100892" cy="1180936"/>
          </a:xfrm>
          <a:prstGeom prst="rect">
            <a:avLst/>
          </a:prstGeom>
        </p:spPr>
      </p:pic>
      <p:pic>
        <p:nvPicPr>
          <p:cNvPr id="10" name="Picture 9"/>
          <p:cNvPicPr>
            <a:picLocks noChangeAspect="1"/>
          </p:cNvPicPr>
          <p:nvPr/>
        </p:nvPicPr>
        <p:blipFill rotWithShape="1">
          <a:blip r:embed="rId12"/>
          <a:srcRect t="6439"/>
          <a:stretch/>
        </p:blipFill>
        <p:spPr>
          <a:xfrm>
            <a:off x="397903" y="5238731"/>
            <a:ext cx="1489645" cy="1393728"/>
          </a:xfrm>
          <a:prstGeom prst="rect">
            <a:avLst/>
          </a:prstGeom>
        </p:spPr>
      </p:pic>
      <p:sp>
        <p:nvSpPr>
          <p:cNvPr id="26" name="Rectangle 25"/>
          <p:cNvSpPr/>
          <p:nvPr/>
        </p:nvSpPr>
        <p:spPr>
          <a:xfrm>
            <a:off x="-157753" y="1883742"/>
            <a:ext cx="5474819" cy="461665"/>
          </a:xfrm>
          <a:prstGeom prst="rect">
            <a:avLst/>
          </a:prstGeom>
        </p:spPr>
        <p:txBody>
          <a:bodyPr wrap="square">
            <a:spAutoFit/>
          </a:bodyPr>
          <a:lstStyle/>
          <a:p>
            <a:pPr algn="ctr"/>
            <a:r>
              <a:rPr lang="en-US" sz="2400" b="1" dirty="0">
                <a:solidFill>
                  <a:schemeClr val="tx1">
                    <a:lumMod val="65000"/>
                    <a:lumOff val="35000"/>
                  </a:schemeClr>
                </a:solidFill>
                <a:latin typeface="Source Sans Pro"/>
              </a:rPr>
              <a:t>À </a:t>
            </a:r>
            <a:r>
              <a:rPr lang="en-US" sz="2400" b="1" dirty="0" err="1">
                <a:solidFill>
                  <a:schemeClr val="tx1">
                    <a:lumMod val="65000"/>
                    <a:lumOff val="35000"/>
                  </a:schemeClr>
                </a:solidFill>
                <a:latin typeface="Source Sans Pro"/>
              </a:rPr>
              <a:t>l’international</a:t>
            </a:r>
            <a:r>
              <a:rPr lang="en-US" sz="2400" b="1" dirty="0">
                <a:solidFill>
                  <a:schemeClr val="tx1">
                    <a:lumMod val="65000"/>
                    <a:lumOff val="35000"/>
                  </a:schemeClr>
                </a:solidFill>
                <a:latin typeface="Source Sans Pro"/>
              </a:rPr>
              <a:t>...</a:t>
            </a:r>
          </a:p>
        </p:txBody>
      </p:sp>
      <p:sp>
        <p:nvSpPr>
          <p:cNvPr id="27" name="Rectangle 26"/>
          <p:cNvSpPr/>
          <p:nvPr/>
        </p:nvSpPr>
        <p:spPr>
          <a:xfrm>
            <a:off x="6513981" y="1934542"/>
            <a:ext cx="5474819" cy="1015663"/>
          </a:xfrm>
          <a:prstGeom prst="rect">
            <a:avLst/>
          </a:prstGeom>
        </p:spPr>
        <p:txBody>
          <a:bodyPr wrap="square">
            <a:spAutoFit/>
          </a:bodyPr>
          <a:lstStyle/>
          <a:p>
            <a:pPr algn="ctr"/>
            <a:r>
              <a:rPr lang="en-US" sz="2400" b="1" dirty="0">
                <a:solidFill>
                  <a:schemeClr val="tx1">
                    <a:lumMod val="65000"/>
                    <a:lumOff val="35000"/>
                  </a:schemeClr>
                </a:solidFill>
                <a:latin typeface="Source Sans Pro"/>
              </a:rPr>
              <a:t>…et </a:t>
            </a:r>
            <a:r>
              <a:rPr lang="en-US" sz="2400" b="1" dirty="0" err="1">
                <a:solidFill>
                  <a:schemeClr val="tx1">
                    <a:lumMod val="65000"/>
                    <a:lumOff val="35000"/>
                  </a:schemeClr>
                </a:solidFill>
                <a:latin typeface="Source Sans Pro"/>
              </a:rPr>
              <a:t>en</a:t>
            </a:r>
            <a:r>
              <a:rPr lang="en-US" sz="2400" b="1" dirty="0">
                <a:solidFill>
                  <a:schemeClr val="tx1">
                    <a:lumMod val="65000"/>
                    <a:lumOff val="35000"/>
                  </a:schemeClr>
                </a:solidFill>
                <a:latin typeface="Source Sans Pro"/>
              </a:rPr>
              <a:t> France</a:t>
            </a:r>
            <a:endParaRPr lang="en-US" sz="2400" dirty="0">
              <a:solidFill>
                <a:schemeClr val="tx1">
                  <a:lumMod val="65000"/>
                  <a:lumOff val="35000"/>
                </a:schemeClr>
              </a:solidFill>
              <a:latin typeface="Source Sans Pro"/>
            </a:endParaRPr>
          </a:p>
          <a:p>
            <a:br>
              <a:rPr lang="en-US" dirty="0">
                <a:solidFill>
                  <a:srgbClr val="333333"/>
                </a:solidFill>
                <a:latin typeface="Source Sans Pro"/>
              </a:rPr>
            </a:br>
            <a:endParaRPr lang="en-GB" dirty="0"/>
          </a:p>
        </p:txBody>
      </p:sp>
      <p:pic>
        <p:nvPicPr>
          <p:cNvPr id="1029" name="Picture 5" descr="F:\Business And Marketing\All Staff\Recognition\Marketing\Logos\Stakeholder logos\Institutions\USA\University of Idaho.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605635" y="3518478"/>
            <a:ext cx="2684871" cy="619586"/>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10" descr="Image result for universität göttingen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a:extLst>
              <a:ext uri="{FF2B5EF4-FFF2-40B4-BE49-F238E27FC236}">
                <a16:creationId xmlns:a16="http://schemas.microsoft.com/office/drawing/2014/main" id="{3C056C4A-E855-4B3C-898D-D0984F45E665}"/>
              </a:ext>
            </a:extLst>
          </p:cNvPr>
          <p:cNvPicPr>
            <a:picLocks noChangeAspect="1"/>
          </p:cNvPicPr>
          <p:nvPr/>
        </p:nvPicPr>
        <p:blipFill>
          <a:blip r:embed="rId14"/>
          <a:stretch>
            <a:fillRect/>
          </a:stretch>
        </p:blipFill>
        <p:spPr>
          <a:xfrm>
            <a:off x="7806632" y="2721220"/>
            <a:ext cx="2698006" cy="1017281"/>
          </a:xfrm>
          <a:prstGeom prst="rect">
            <a:avLst/>
          </a:prstGeom>
        </p:spPr>
      </p:pic>
      <p:pic>
        <p:nvPicPr>
          <p:cNvPr id="7" name="Picture 6" descr="A close up of a logo&#10;&#10;Description automatically generated">
            <a:extLst>
              <a:ext uri="{FF2B5EF4-FFF2-40B4-BE49-F238E27FC236}">
                <a16:creationId xmlns:a16="http://schemas.microsoft.com/office/drawing/2014/main" id="{1477B667-881B-480E-9B63-2D649A62091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585058" y="3842868"/>
            <a:ext cx="1583216" cy="1583216"/>
          </a:xfrm>
          <a:prstGeom prst="rect">
            <a:avLst/>
          </a:prstGeom>
        </p:spPr>
      </p:pic>
      <p:pic>
        <p:nvPicPr>
          <p:cNvPr id="9" name="Picture 8">
            <a:extLst>
              <a:ext uri="{FF2B5EF4-FFF2-40B4-BE49-F238E27FC236}">
                <a16:creationId xmlns:a16="http://schemas.microsoft.com/office/drawing/2014/main" id="{47919491-9352-433C-92CA-4D4B4657652C}"/>
              </a:ext>
            </a:extLst>
          </p:cNvPr>
          <p:cNvPicPr>
            <a:picLocks noChangeAspect="1"/>
          </p:cNvPicPr>
          <p:nvPr/>
        </p:nvPicPr>
        <p:blipFill>
          <a:blip r:embed="rId16"/>
          <a:stretch>
            <a:fillRect/>
          </a:stretch>
        </p:blipFill>
        <p:spPr>
          <a:xfrm>
            <a:off x="9353988" y="4031798"/>
            <a:ext cx="2371933" cy="986761"/>
          </a:xfrm>
          <a:prstGeom prst="rect">
            <a:avLst/>
          </a:prstGeom>
        </p:spPr>
      </p:pic>
      <p:pic>
        <p:nvPicPr>
          <p:cNvPr id="12" name="Picture 11">
            <a:extLst>
              <a:ext uri="{FF2B5EF4-FFF2-40B4-BE49-F238E27FC236}">
                <a16:creationId xmlns:a16="http://schemas.microsoft.com/office/drawing/2014/main" id="{540AABF6-2950-44E0-875F-3C5E1298B35B}"/>
              </a:ext>
            </a:extLst>
          </p:cNvPr>
          <p:cNvPicPr>
            <a:picLocks noChangeAspect="1"/>
          </p:cNvPicPr>
          <p:nvPr/>
        </p:nvPicPr>
        <p:blipFill>
          <a:blip r:embed="rId17"/>
          <a:stretch>
            <a:fillRect/>
          </a:stretch>
        </p:blipFill>
        <p:spPr>
          <a:xfrm>
            <a:off x="7491765" y="5311856"/>
            <a:ext cx="2100893" cy="1235819"/>
          </a:xfrm>
          <a:prstGeom prst="rect">
            <a:avLst/>
          </a:prstGeom>
        </p:spPr>
      </p:pic>
      <p:pic>
        <p:nvPicPr>
          <p:cNvPr id="13" name="Picture 12">
            <a:extLst>
              <a:ext uri="{FF2B5EF4-FFF2-40B4-BE49-F238E27FC236}">
                <a16:creationId xmlns:a16="http://schemas.microsoft.com/office/drawing/2014/main" id="{2BDAFD36-98F6-49E8-9F9E-94AA2C61E453}"/>
              </a:ext>
            </a:extLst>
          </p:cNvPr>
          <p:cNvPicPr>
            <a:picLocks noChangeAspect="1"/>
          </p:cNvPicPr>
          <p:nvPr/>
        </p:nvPicPr>
        <p:blipFill>
          <a:blip r:embed="rId18"/>
          <a:stretch>
            <a:fillRect/>
          </a:stretch>
        </p:blipFill>
        <p:spPr>
          <a:xfrm>
            <a:off x="9368719" y="5238731"/>
            <a:ext cx="2509360" cy="924859"/>
          </a:xfrm>
          <a:prstGeom prst="rect">
            <a:avLst/>
          </a:prstGeom>
        </p:spPr>
      </p:pic>
    </p:spTree>
    <p:extLst>
      <p:ext uri="{BB962C8B-B14F-4D97-AF65-F5344CB8AC3E}">
        <p14:creationId xmlns:p14="http://schemas.microsoft.com/office/powerpoint/2010/main" val="4257410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8"/>
          </p:nvPr>
        </p:nvSpPr>
        <p:spPr>
          <a:solidFill>
            <a:srgbClr val="E20C7D"/>
          </a:solidFill>
        </p:spPr>
        <p:txBody>
          <a:bodyPr/>
          <a:lstStyle/>
          <a:p>
            <a:endParaRPr lang="en-GB"/>
          </a:p>
        </p:txBody>
      </p:sp>
      <p:pic>
        <p:nvPicPr>
          <p:cNvPr id="3078" name="Picture 6" descr="Image result for Canon"/>
          <p:cNvPicPr>
            <a:picLocks noChangeAspect="1" noChangeArrowheads="1"/>
          </p:cNvPicPr>
          <p:nvPr/>
        </p:nvPicPr>
        <p:blipFill rotWithShape="1">
          <a:blip r:embed="rId3">
            <a:extLst>
              <a:ext uri="{28A0092B-C50C-407E-A947-70E740481C1C}">
                <a14:useLocalDpi xmlns:a14="http://schemas.microsoft.com/office/drawing/2010/main" val="0"/>
              </a:ext>
            </a:extLst>
          </a:blip>
          <a:srcRect l="-1" t="34220" r="2700" b="30837"/>
          <a:stretch/>
        </p:blipFill>
        <p:spPr bwMode="auto">
          <a:xfrm>
            <a:off x="1747318" y="2653475"/>
            <a:ext cx="1496069" cy="5293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4"/>
          <a:srcRect l="8532" t="31065" r="5048" b="27544"/>
          <a:stretch/>
        </p:blipFill>
        <p:spPr>
          <a:xfrm>
            <a:off x="157299" y="5958439"/>
            <a:ext cx="2527399" cy="793651"/>
          </a:xfrm>
          <a:prstGeom prst="rect">
            <a:avLst/>
          </a:prstGeom>
        </p:spPr>
      </p:pic>
      <p:sp>
        <p:nvSpPr>
          <p:cNvPr id="17" name="Title 3"/>
          <p:cNvSpPr>
            <a:spLocks noGrp="1"/>
          </p:cNvSpPr>
          <p:nvPr>
            <p:ph type="title"/>
          </p:nvPr>
        </p:nvSpPr>
        <p:spPr>
          <a:xfrm>
            <a:off x="216217" y="1089501"/>
            <a:ext cx="10137457" cy="486887"/>
          </a:xfrm>
        </p:spPr>
        <p:txBody>
          <a:bodyPr/>
          <a:lstStyle/>
          <a:p>
            <a:r>
              <a:rPr lang="de-AT" dirty="0"/>
              <a:t>Des certifications reconnues par les entreprises</a:t>
            </a:r>
            <a:endParaRPr lang="en-GB" dirty="0"/>
          </a:p>
        </p:txBody>
      </p:sp>
      <p:pic>
        <p:nvPicPr>
          <p:cNvPr id="6" name="Picture 5"/>
          <p:cNvPicPr>
            <a:picLocks noChangeAspect="1"/>
          </p:cNvPicPr>
          <p:nvPr/>
        </p:nvPicPr>
        <p:blipFill rotWithShape="1">
          <a:blip r:embed="rId5"/>
          <a:srcRect l="32027" t="15453" r="32466" b="16497"/>
          <a:stretch/>
        </p:blipFill>
        <p:spPr>
          <a:xfrm>
            <a:off x="3877816" y="2600891"/>
            <a:ext cx="1067437" cy="1074027"/>
          </a:xfrm>
          <a:prstGeom prst="rect">
            <a:avLst/>
          </a:prstGeom>
        </p:spPr>
      </p:pic>
      <p:pic>
        <p:nvPicPr>
          <p:cNvPr id="24" name="Picture 2" descr="Image result for KPMG argentin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97406" y="2675002"/>
            <a:ext cx="1030524" cy="103052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Image result for american express india logo"/>
          <p:cNvPicPr>
            <a:picLocks noChangeAspect="1" noChangeArrowheads="1"/>
          </p:cNvPicPr>
          <p:nvPr/>
        </p:nvPicPr>
        <p:blipFill rotWithShape="1">
          <a:blip r:embed="rId7" cstate="hqprint">
            <a:extLst>
              <a:ext uri="{28A0092B-C50C-407E-A947-70E740481C1C}">
                <a14:useLocalDpi xmlns:a14="http://schemas.microsoft.com/office/drawing/2010/main" val="0"/>
              </a:ext>
            </a:extLst>
          </a:blip>
          <a:srcRect l="8534" t="11077" r="8059" b="7435"/>
          <a:stretch/>
        </p:blipFill>
        <p:spPr bwMode="auto">
          <a:xfrm>
            <a:off x="5263037" y="2657471"/>
            <a:ext cx="970872" cy="9485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8" cstate="hqprint">
            <a:extLst>
              <a:ext uri="{28A0092B-C50C-407E-A947-70E740481C1C}">
                <a14:useLocalDpi xmlns:a14="http://schemas.microsoft.com/office/drawing/2010/main" val="0"/>
              </a:ext>
            </a:extLst>
          </a:blip>
          <a:srcRect l="7350" b="15158"/>
          <a:stretch/>
        </p:blipFill>
        <p:spPr>
          <a:xfrm>
            <a:off x="6277087" y="3849800"/>
            <a:ext cx="1696244" cy="932421"/>
          </a:xfrm>
          <a:prstGeom prst="rect">
            <a:avLst/>
          </a:prstGeom>
        </p:spPr>
      </p:pic>
      <p:pic>
        <p:nvPicPr>
          <p:cNvPr id="1034" name="Picture 10" descr="Image result for EY logo"/>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6162310" y="4751320"/>
            <a:ext cx="1064501" cy="88805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BMW"/>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94441" y="5983894"/>
            <a:ext cx="815642" cy="84680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VW logo"/>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6105873" y="5918878"/>
            <a:ext cx="831489" cy="8618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12"/>
          <a:stretch>
            <a:fillRect/>
          </a:stretch>
        </p:blipFill>
        <p:spPr>
          <a:xfrm>
            <a:off x="3967014" y="5940810"/>
            <a:ext cx="1937404" cy="708767"/>
          </a:xfrm>
          <a:prstGeom prst="rect">
            <a:avLst/>
          </a:prstGeom>
        </p:spPr>
      </p:pic>
      <p:pic>
        <p:nvPicPr>
          <p:cNvPr id="18" name="Picture 8" descr="Image result for mcdonalds logo"/>
          <p:cNvPicPr>
            <a:picLocks noChangeAspect="1" noChangeArrowheads="1"/>
          </p:cNvPicPr>
          <p:nvPr/>
        </p:nvPicPr>
        <p:blipFill rotWithShape="1">
          <a:blip r:embed="rId13">
            <a:extLst>
              <a:ext uri="{28A0092B-C50C-407E-A947-70E740481C1C}">
                <a14:useLocalDpi xmlns:a14="http://schemas.microsoft.com/office/drawing/2010/main" val="0"/>
              </a:ext>
            </a:extLst>
          </a:blip>
          <a:srcRect l="14248" t="22564" r="16829" b="23282"/>
          <a:stretch/>
        </p:blipFill>
        <p:spPr bwMode="auto">
          <a:xfrm>
            <a:off x="2768588" y="5904493"/>
            <a:ext cx="973481" cy="764878"/>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990040" y="1772744"/>
            <a:ext cx="5474819" cy="1200329"/>
          </a:xfrm>
          <a:prstGeom prst="rect">
            <a:avLst/>
          </a:prstGeom>
        </p:spPr>
        <p:txBody>
          <a:bodyPr wrap="square">
            <a:spAutoFit/>
          </a:bodyPr>
          <a:lstStyle/>
          <a:p>
            <a:pPr algn="ctr"/>
            <a:r>
              <a:rPr lang="en-US" sz="2400" b="1" dirty="0">
                <a:solidFill>
                  <a:schemeClr val="tx1">
                    <a:lumMod val="65000"/>
                    <a:lumOff val="35000"/>
                  </a:schemeClr>
                </a:solidFill>
                <a:latin typeface="Source Sans Pro"/>
              </a:rPr>
              <a:t>À </a:t>
            </a:r>
            <a:r>
              <a:rPr lang="en-US" sz="2400" b="1" dirty="0" err="1">
                <a:solidFill>
                  <a:schemeClr val="tx1">
                    <a:lumMod val="65000"/>
                    <a:lumOff val="35000"/>
                  </a:schemeClr>
                </a:solidFill>
                <a:latin typeface="Source Sans Pro"/>
              </a:rPr>
              <a:t>l’international</a:t>
            </a:r>
            <a:r>
              <a:rPr lang="en-US" sz="2400" b="1" dirty="0">
                <a:solidFill>
                  <a:schemeClr val="tx1">
                    <a:lumMod val="65000"/>
                    <a:lumOff val="35000"/>
                  </a:schemeClr>
                </a:solidFill>
                <a:latin typeface="Source Sans Pro"/>
              </a:rPr>
              <a:t>...</a:t>
            </a:r>
          </a:p>
          <a:p>
            <a:pPr algn="ctr"/>
            <a:br>
              <a:rPr lang="en-US" sz="2400" b="1" dirty="0">
                <a:solidFill>
                  <a:schemeClr val="tx1">
                    <a:lumMod val="65000"/>
                    <a:lumOff val="35000"/>
                  </a:schemeClr>
                </a:solidFill>
                <a:latin typeface="Source Sans Pro"/>
              </a:rPr>
            </a:br>
            <a:endParaRPr lang="en-GB" sz="2400" b="1" dirty="0">
              <a:solidFill>
                <a:schemeClr val="tx1">
                  <a:lumMod val="65000"/>
                  <a:lumOff val="35000"/>
                </a:schemeClr>
              </a:solidFill>
              <a:latin typeface="Source Sans Pro"/>
            </a:endParaRPr>
          </a:p>
        </p:txBody>
      </p:sp>
      <p:sp>
        <p:nvSpPr>
          <p:cNvPr id="39" name="Rectangle 38"/>
          <p:cNvSpPr/>
          <p:nvPr/>
        </p:nvSpPr>
        <p:spPr>
          <a:xfrm>
            <a:off x="6513981" y="1934542"/>
            <a:ext cx="5474819" cy="1015663"/>
          </a:xfrm>
          <a:prstGeom prst="rect">
            <a:avLst/>
          </a:prstGeom>
        </p:spPr>
        <p:txBody>
          <a:bodyPr wrap="square">
            <a:spAutoFit/>
          </a:bodyPr>
          <a:lstStyle/>
          <a:p>
            <a:pPr algn="ctr"/>
            <a:r>
              <a:rPr lang="en-US" sz="2400" b="1" dirty="0">
                <a:solidFill>
                  <a:schemeClr val="tx1">
                    <a:lumMod val="65000"/>
                    <a:lumOff val="35000"/>
                  </a:schemeClr>
                </a:solidFill>
                <a:latin typeface="Source Sans Pro"/>
              </a:rPr>
              <a:t>…et </a:t>
            </a:r>
            <a:r>
              <a:rPr lang="en-US" sz="2400" b="1" dirty="0" err="1">
                <a:solidFill>
                  <a:schemeClr val="tx1">
                    <a:lumMod val="65000"/>
                    <a:lumOff val="35000"/>
                  </a:schemeClr>
                </a:solidFill>
                <a:latin typeface="Source Sans Pro"/>
              </a:rPr>
              <a:t>en</a:t>
            </a:r>
            <a:r>
              <a:rPr lang="en-US" sz="2400" b="1" dirty="0">
                <a:solidFill>
                  <a:schemeClr val="tx1">
                    <a:lumMod val="65000"/>
                    <a:lumOff val="35000"/>
                  </a:schemeClr>
                </a:solidFill>
                <a:latin typeface="Source Sans Pro"/>
              </a:rPr>
              <a:t> France</a:t>
            </a:r>
            <a:endParaRPr lang="en-US" sz="2400" dirty="0">
              <a:solidFill>
                <a:schemeClr val="tx1">
                  <a:lumMod val="65000"/>
                  <a:lumOff val="35000"/>
                </a:schemeClr>
              </a:solidFill>
              <a:latin typeface="Source Sans Pro"/>
            </a:endParaRPr>
          </a:p>
          <a:p>
            <a:br>
              <a:rPr lang="en-US" dirty="0">
                <a:solidFill>
                  <a:srgbClr val="333333"/>
                </a:solidFill>
                <a:latin typeface="Source Sans Pro"/>
              </a:rPr>
            </a:br>
            <a:endParaRPr lang="en-GB" dirty="0"/>
          </a:p>
        </p:txBody>
      </p:sp>
      <p:pic>
        <p:nvPicPr>
          <p:cNvPr id="14" name="Picture 2" descr="Image result for audi logo"/>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a:off x="-4682" y="4393616"/>
            <a:ext cx="1632241" cy="163224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Image result for coca cola logo png"/>
          <p:cNvPicPr>
            <a:picLocks noChangeAspect="1" noChangeArrowheads="1"/>
          </p:cNvPicPr>
          <p:nvPr/>
        </p:nvPicPr>
        <p:blipFill>
          <a:blip r:embed="rId15" cstate="hqprint">
            <a:extLst>
              <a:ext uri="{28A0092B-C50C-407E-A947-70E740481C1C}">
                <a14:useLocalDpi xmlns:a14="http://schemas.microsoft.com/office/drawing/2010/main" val="0"/>
              </a:ext>
            </a:extLst>
          </a:blip>
          <a:srcRect/>
          <a:stretch>
            <a:fillRect/>
          </a:stretch>
        </p:blipFill>
        <p:spPr bwMode="auto">
          <a:xfrm>
            <a:off x="4101760" y="4127139"/>
            <a:ext cx="2087439" cy="69309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Image result for siemens logo png"/>
          <p:cNvPicPr>
            <a:picLocks noChangeAspect="1" noChangeArrowheads="1"/>
          </p:cNvPicPr>
          <p:nvPr/>
        </p:nvPicPr>
        <p:blipFill>
          <a:blip r:embed="rId16" cstate="hqprint">
            <a:extLst>
              <a:ext uri="{28A0092B-C50C-407E-A947-70E740481C1C}">
                <a14:useLocalDpi xmlns:a14="http://schemas.microsoft.com/office/drawing/2010/main" val="0"/>
              </a:ext>
            </a:extLst>
          </a:blip>
          <a:srcRect/>
          <a:stretch>
            <a:fillRect/>
          </a:stretch>
        </p:blipFill>
        <p:spPr bwMode="auto">
          <a:xfrm>
            <a:off x="1054158" y="3424658"/>
            <a:ext cx="2556935" cy="609269"/>
          </a:xfrm>
          <a:prstGeom prst="rect">
            <a:avLst/>
          </a:prstGeom>
          <a:noFill/>
          <a:extLst>
            <a:ext uri="{909E8E84-426E-40DD-AFC4-6F175D3DCCD1}">
              <a14:hiddenFill xmlns:a14="http://schemas.microsoft.com/office/drawing/2010/main">
                <a:solidFill>
                  <a:srgbClr val="FFFFFF"/>
                </a:solidFill>
              </a14:hiddenFill>
            </a:ext>
          </a:extLst>
        </p:spPr>
      </p:pic>
      <p:pic>
        <p:nvPicPr>
          <p:cNvPr id="9230" name="Picture 14" descr="Image result for bayer logo png"/>
          <p:cNvPicPr>
            <a:picLocks noChangeAspect="1" noChangeArrowheads="1"/>
          </p:cNvPicPr>
          <p:nvPr/>
        </p:nvPicPr>
        <p:blipFill>
          <a:blip r:embed="rId17" cstate="hqprint">
            <a:extLst>
              <a:ext uri="{28A0092B-C50C-407E-A947-70E740481C1C}">
                <a14:useLocalDpi xmlns:a14="http://schemas.microsoft.com/office/drawing/2010/main" val="0"/>
              </a:ext>
            </a:extLst>
          </a:blip>
          <a:srcRect/>
          <a:stretch>
            <a:fillRect/>
          </a:stretch>
        </p:blipFill>
        <p:spPr bwMode="auto">
          <a:xfrm>
            <a:off x="145578" y="2578694"/>
            <a:ext cx="1051453" cy="1051453"/>
          </a:xfrm>
          <a:prstGeom prst="rect">
            <a:avLst/>
          </a:prstGeom>
          <a:noFill/>
          <a:extLst>
            <a:ext uri="{909E8E84-426E-40DD-AFC4-6F175D3DCCD1}">
              <a14:hiddenFill xmlns:a14="http://schemas.microsoft.com/office/drawing/2010/main">
                <a:solidFill>
                  <a:srgbClr val="FFFFFF"/>
                </a:solidFill>
              </a14:hiddenFill>
            </a:ext>
          </a:extLst>
        </p:spPr>
      </p:pic>
      <p:pic>
        <p:nvPicPr>
          <p:cNvPr id="9234" name="Picture 18" descr="Image result for SAP"/>
          <p:cNvPicPr>
            <a:picLocks noChangeAspect="1" noChangeArrowheads="1"/>
          </p:cNvPicPr>
          <p:nvPr/>
        </p:nvPicPr>
        <p:blipFill>
          <a:blip r:embed="rId18" cstate="hqprint">
            <a:extLst>
              <a:ext uri="{28A0092B-C50C-407E-A947-70E740481C1C}">
                <a14:useLocalDpi xmlns:a14="http://schemas.microsoft.com/office/drawing/2010/main" val="0"/>
              </a:ext>
            </a:extLst>
          </a:blip>
          <a:srcRect/>
          <a:stretch>
            <a:fillRect/>
          </a:stretch>
        </p:blipFill>
        <p:spPr bwMode="auto">
          <a:xfrm>
            <a:off x="7238352" y="5079343"/>
            <a:ext cx="1317625" cy="671989"/>
          </a:xfrm>
          <a:prstGeom prst="rect">
            <a:avLst/>
          </a:prstGeom>
          <a:noFill/>
          <a:extLst>
            <a:ext uri="{909E8E84-426E-40DD-AFC4-6F175D3DCCD1}">
              <a14:hiddenFill xmlns:a14="http://schemas.microsoft.com/office/drawing/2010/main">
                <a:solidFill>
                  <a:srgbClr val="FFFFFF"/>
                </a:solidFill>
              </a14:hiddenFill>
            </a:ext>
          </a:extLst>
        </p:spPr>
      </p:pic>
      <p:pic>
        <p:nvPicPr>
          <p:cNvPr id="9236" name="Picture 20" descr="Image result for bosch logo"/>
          <p:cNvPicPr>
            <a:picLocks noChangeAspect="1" noChangeArrowheads="1"/>
          </p:cNvPicPr>
          <p:nvPr/>
        </p:nvPicPr>
        <p:blipFill rotWithShape="1">
          <a:blip r:embed="rId19" cstate="hqprint">
            <a:extLst>
              <a:ext uri="{28A0092B-C50C-407E-A947-70E740481C1C}">
                <a14:useLocalDpi xmlns:a14="http://schemas.microsoft.com/office/drawing/2010/main" val="0"/>
              </a:ext>
            </a:extLst>
          </a:blip>
          <a:srcRect l="1530" t="22432" r="2116" b="27139"/>
          <a:stretch/>
        </p:blipFill>
        <p:spPr bwMode="auto">
          <a:xfrm>
            <a:off x="1230629" y="4172364"/>
            <a:ext cx="1982806" cy="56447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object, clock&#10;&#10;Description automatically generated">
            <a:extLst>
              <a:ext uri="{FF2B5EF4-FFF2-40B4-BE49-F238E27FC236}">
                <a16:creationId xmlns:a16="http://schemas.microsoft.com/office/drawing/2014/main" id="{EA04A671-AEDF-4671-9DC0-E603C23C5D3D}"/>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675311" y="4890154"/>
            <a:ext cx="4102311" cy="869995"/>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83046D84-6706-4636-85D0-5EA412B01A64}"/>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271725" y="2727880"/>
            <a:ext cx="1550729" cy="901889"/>
          </a:xfrm>
          <a:prstGeom prst="rect">
            <a:avLst/>
          </a:prstGeom>
        </p:spPr>
      </p:pic>
      <p:pic>
        <p:nvPicPr>
          <p:cNvPr id="15" name="Picture 14">
            <a:extLst>
              <a:ext uri="{FF2B5EF4-FFF2-40B4-BE49-F238E27FC236}">
                <a16:creationId xmlns:a16="http://schemas.microsoft.com/office/drawing/2014/main" id="{FB756DA8-A685-4F18-A405-0A0F43053749}"/>
              </a:ext>
            </a:extLst>
          </p:cNvPr>
          <p:cNvPicPr>
            <a:picLocks noChangeAspect="1"/>
          </p:cNvPicPr>
          <p:nvPr/>
        </p:nvPicPr>
        <p:blipFill>
          <a:blip r:embed="rId22"/>
          <a:stretch>
            <a:fillRect/>
          </a:stretch>
        </p:blipFill>
        <p:spPr>
          <a:xfrm>
            <a:off x="8479432" y="3547821"/>
            <a:ext cx="1696243" cy="1696243"/>
          </a:xfrm>
          <a:prstGeom prst="rect">
            <a:avLst/>
          </a:prstGeom>
        </p:spPr>
      </p:pic>
      <p:pic>
        <p:nvPicPr>
          <p:cNvPr id="16" name="Picture 15">
            <a:extLst>
              <a:ext uri="{FF2B5EF4-FFF2-40B4-BE49-F238E27FC236}">
                <a16:creationId xmlns:a16="http://schemas.microsoft.com/office/drawing/2014/main" id="{4D6965B4-5418-47A8-9287-97581A5236B1}"/>
              </a:ext>
            </a:extLst>
          </p:cNvPr>
          <p:cNvPicPr>
            <a:picLocks noChangeAspect="1"/>
          </p:cNvPicPr>
          <p:nvPr/>
        </p:nvPicPr>
        <p:blipFill>
          <a:blip r:embed="rId23"/>
          <a:stretch>
            <a:fillRect/>
          </a:stretch>
        </p:blipFill>
        <p:spPr>
          <a:xfrm>
            <a:off x="10287587" y="3928034"/>
            <a:ext cx="1735308" cy="656695"/>
          </a:xfrm>
          <a:prstGeom prst="rect">
            <a:avLst/>
          </a:prstGeom>
        </p:spPr>
      </p:pic>
      <p:pic>
        <p:nvPicPr>
          <p:cNvPr id="19" name="Picture 18">
            <a:extLst>
              <a:ext uri="{FF2B5EF4-FFF2-40B4-BE49-F238E27FC236}">
                <a16:creationId xmlns:a16="http://schemas.microsoft.com/office/drawing/2014/main" id="{A8946ADD-AC01-45C3-B8FE-9FF8F6892959}"/>
              </a:ext>
            </a:extLst>
          </p:cNvPr>
          <p:cNvPicPr>
            <a:picLocks noChangeAspect="1"/>
          </p:cNvPicPr>
          <p:nvPr/>
        </p:nvPicPr>
        <p:blipFill>
          <a:blip r:embed="rId24"/>
          <a:stretch>
            <a:fillRect/>
          </a:stretch>
        </p:blipFill>
        <p:spPr>
          <a:xfrm>
            <a:off x="10016707" y="4507327"/>
            <a:ext cx="1735307" cy="1156871"/>
          </a:xfrm>
          <a:prstGeom prst="rect">
            <a:avLst/>
          </a:prstGeom>
        </p:spPr>
      </p:pic>
      <p:pic>
        <p:nvPicPr>
          <p:cNvPr id="20" name="Picture 19">
            <a:extLst>
              <a:ext uri="{FF2B5EF4-FFF2-40B4-BE49-F238E27FC236}">
                <a16:creationId xmlns:a16="http://schemas.microsoft.com/office/drawing/2014/main" id="{FA7A400E-FB5F-4A06-A0D7-A9B870557003}"/>
              </a:ext>
            </a:extLst>
          </p:cNvPr>
          <p:cNvPicPr>
            <a:picLocks noChangeAspect="1"/>
          </p:cNvPicPr>
          <p:nvPr/>
        </p:nvPicPr>
        <p:blipFill>
          <a:blip r:embed="rId25"/>
          <a:stretch>
            <a:fillRect/>
          </a:stretch>
        </p:blipFill>
        <p:spPr>
          <a:xfrm>
            <a:off x="8524240" y="5407228"/>
            <a:ext cx="1524246" cy="1386201"/>
          </a:xfrm>
          <a:prstGeom prst="rect">
            <a:avLst/>
          </a:prstGeom>
        </p:spPr>
      </p:pic>
      <p:pic>
        <p:nvPicPr>
          <p:cNvPr id="22" name="Picture 21">
            <a:extLst>
              <a:ext uri="{FF2B5EF4-FFF2-40B4-BE49-F238E27FC236}">
                <a16:creationId xmlns:a16="http://schemas.microsoft.com/office/drawing/2014/main" id="{DE2B5236-9357-4935-B8F0-26809343CB95}"/>
              </a:ext>
            </a:extLst>
          </p:cNvPr>
          <p:cNvPicPr>
            <a:picLocks noChangeAspect="1"/>
          </p:cNvPicPr>
          <p:nvPr/>
        </p:nvPicPr>
        <p:blipFill>
          <a:blip r:embed="rId26"/>
          <a:stretch>
            <a:fillRect/>
          </a:stretch>
        </p:blipFill>
        <p:spPr>
          <a:xfrm>
            <a:off x="10016707" y="5703572"/>
            <a:ext cx="2146522" cy="1127131"/>
          </a:xfrm>
          <a:prstGeom prst="rect">
            <a:avLst/>
          </a:prstGeom>
        </p:spPr>
      </p:pic>
      <p:pic>
        <p:nvPicPr>
          <p:cNvPr id="27" name="Picture 26" descr="A picture containing drawing&#10;&#10;Description automatically generated">
            <a:extLst>
              <a:ext uri="{FF2B5EF4-FFF2-40B4-BE49-F238E27FC236}">
                <a16:creationId xmlns:a16="http://schemas.microsoft.com/office/drawing/2014/main" id="{E038A445-9083-4738-A68A-1D58BD0A8B9D}"/>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7974182" y="2706208"/>
            <a:ext cx="2260156" cy="901889"/>
          </a:xfrm>
          <a:prstGeom prst="rect">
            <a:avLst/>
          </a:prstGeom>
        </p:spPr>
      </p:pic>
    </p:spTree>
    <p:extLst>
      <p:ext uri="{BB962C8B-B14F-4D97-AF65-F5344CB8AC3E}">
        <p14:creationId xmlns:p14="http://schemas.microsoft.com/office/powerpoint/2010/main" val="17489992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DESIGN_ID_CAMBRIDGE ENGLISH" val="MKW4cJTk"/>
  <p:tag name="ENGAGE" val="{&quot;SavedSwatch&quot;:&quot;-16748873|-8341960|-3468525|-2064878|-9539986|Markido&quot;,&quot;Id&quot;:&quot;5a58da243632345418556772&quot;,&quot;SmartGridHorizontal&quot;:0,&quot;LinkedExcelSources&quot;:{},&quot;LinkedProjectSources&quot;:{},&quot;FlowConfig&quot;:{&quot;Canvas&quot;:{&quot;Slide&quot;:-1,&quot;Width&quot;:0,&quot;Height&quot;:0},&quot;Timeline&quot;:{&quot;Actions&quot;:[]}},&quot;LinkedSlideMergeSources&quot;:{},&quot;LinkedSharePointSlideMergeSources&quot;:{}}"/>
  <p:tag name="ARTICULATE_PROJECT_OPEN" val="0"/>
  <p:tag name="ARTICULATE_SLIDE_COUNT" val="72"/>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ambridge English">
  <a:themeElements>
    <a:clrScheme name="Cambridge English">
      <a:dk1>
        <a:srgbClr val="000000"/>
      </a:dk1>
      <a:lt1>
        <a:sysClr val="window" lastClr="FFFFFF"/>
      </a:lt1>
      <a:dk2>
        <a:srgbClr val="44546A"/>
      </a:dk2>
      <a:lt2>
        <a:srgbClr val="E7E6E6"/>
      </a:lt2>
      <a:accent1>
        <a:srgbClr val="009FDA"/>
      </a:accent1>
      <a:accent2>
        <a:srgbClr val="E1523D"/>
      </a:accent2>
      <a:accent3>
        <a:srgbClr val="004C76"/>
      </a:accent3>
      <a:accent4>
        <a:srgbClr val="C81F66"/>
      </a:accent4>
      <a:accent5>
        <a:srgbClr val="F2A900"/>
      </a:accent5>
      <a:accent6>
        <a:srgbClr val="00A4A1"/>
      </a:accent6>
      <a:hlink>
        <a:srgbClr val="0563C1"/>
      </a:hlink>
      <a:folHlink>
        <a:srgbClr val="954F72"/>
      </a:folHlink>
    </a:clrScheme>
    <a:fontScheme name="Cambridge English">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0000"/>
          </a:lnSpc>
          <a:spcAft>
            <a:spcPts val="600"/>
          </a:spcAft>
          <a:defRPr sz="1600"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oAutofit/>
      </a:bodyPr>
      <a:lstStyle>
        <a:defPPr algn="l">
          <a:lnSpc>
            <a:spcPct val="90000"/>
          </a:lnSpc>
          <a:spcAft>
            <a:spcPts val="600"/>
          </a:spcAft>
          <a:defRPr sz="1600" dirty="0" err="1"/>
        </a:defPPr>
      </a:lstStyle>
    </a:txDef>
  </a:objectDefaults>
  <a:extraClrSchemeLst/>
  <a:extLst>
    <a:ext uri="{05A4C25C-085E-4340-85A3-A5531E510DB2}">
      <thm15:themeFamily xmlns:thm15="http://schemas.microsoft.com/office/thememl/2012/main" name="Presentation1" id="{DA5BBEFA-4802-EF47-87DD-AFDAEB20222A}" vid="{CB55115C-4BDB-9F46-A4BC-948DAE329144}"/>
    </a:ext>
  </a:extLst>
</a:theme>
</file>

<file path=ppt/theme/theme2.xml><?xml version="1.0" encoding="utf-8"?>
<a:theme xmlns:a="http://schemas.openxmlformats.org/drawingml/2006/main" name="Cambridge English Qualifications (General and higher education)">
  <a:themeElements>
    <a:clrScheme name="Cambridge English">
      <a:dk1>
        <a:srgbClr val="1E1E1C"/>
      </a:dk1>
      <a:lt1>
        <a:sysClr val="window" lastClr="FFFFFF"/>
      </a:lt1>
      <a:dk2>
        <a:srgbClr val="44546A"/>
      </a:dk2>
      <a:lt2>
        <a:srgbClr val="E7E6E6"/>
      </a:lt2>
      <a:accent1>
        <a:srgbClr val="009FDA"/>
      </a:accent1>
      <a:accent2>
        <a:srgbClr val="E1523D"/>
      </a:accent2>
      <a:accent3>
        <a:srgbClr val="004C76"/>
      </a:accent3>
      <a:accent4>
        <a:srgbClr val="C81F66"/>
      </a:accent4>
      <a:accent5>
        <a:srgbClr val="F2A900"/>
      </a:accent5>
      <a:accent6>
        <a:srgbClr val="00A4A1"/>
      </a:accent6>
      <a:hlink>
        <a:srgbClr val="0563C1"/>
      </a:hlink>
      <a:folHlink>
        <a:srgbClr val="954F72"/>
      </a:folHlink>
    </a:clrScheme>
    <a:fontScheme name="Cambridge English">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0000"/>
          </a:lnSpc>
          <a:spcAft>
            <a:spcPts val="600"/>
          </a:spcAft>
          <a:defRPr sz="1600"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oAutofit/>
      </a:bodyPr>
      <a:lstStyle>
        <a:defPPr algn="l">
          <a:lnSpc>
            <a:spcPct val="90000"/>
          </a:lnSpc>
          <a:spcAft>
            <a:spcPts val="600"/>
          </a:spcAft>
          <a:defRPr dirty="0" smtClean="0"/>
        </a:defPPr>
      </a:lstStyle>
    </a:txDef>
  </a:objectDefaults>
  <a:extraClrSchemeLst/>
  <a:extLst>
    <a:ext uri="{05A4C25C-085E-4340-85A3-A5531E510DB2}">
      <thm15:themeFamily xmlns:thm15="http://schemas.microsoft.com/office/thememl/2012/main" name="Presentation1" id="{DA5BBEFA-4802-EF47-87DD-AFDAEB20222A}" vid="{72285B28-08D1-5F45-B7C2-688650AD0078}"/>
    </a:ext>
  </a:extLst>
</a:theme>
</file>

<file path=ppt/theme/theme3.xml><?xml version="1.0" encoding="utf-8"?>
<a:theme xmlns:a="http://schemas.openxmlformats.org/drawingml/2006/main" name="Cambridge English Qualifications (Schools)">
  <a:themeElements>
    <a:clrScheme name="Cambridge English">
      <a:dk1>
        <a:srgbClr val="1E1E1C"/>
      </a:dk1>
      <a:lt1>
        <a:sysClr val="window" lastClr="FFFFFF"/>
      </a:lt1>
      <a:dk2>
        <a:srgbClr val="44546A"/>
      </a:dk2>
      <a:lt2>
        <a:srgbClr val="E7E6E6"/>
      </a:lt2>
      <a:accent1>
        <a:srgbClr val="009FDA"/>
      </a:accent1>
      <a:accent2>
        <a:srgbClr val="E1523D"/>
      </a:accent2>
      <a:accent3>
        <a:srgbClr val="004C76"/>
      </a:accent3>
      <a:accent4>
        <a:srgbClr val="C81F66"/>
      </a:accent4>
      <a:accent5>
        <a:srgbClr val="F2A900"/>
      </a:accent5>
      <a:accent6>
        <a:srgbClr val="00A4A1"/>
      </a:accent6>
      <a:hlink>
        <a:srgbClr val="0563C1"/>
      </a:hlink>
      <a:folHlink>
        <a:srgbClr val="954F72"/>
      </a:folHlink>
    </a:clrScheme>
    <a:fontScheme name="Cambridge English">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0000"/>
          </a:lnSpc>
          <a:spcAft>
            <a:spcPts val="600"/>
          </a:spcAft>
          <a:defRPr sz="1600"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oAutofit/>
      </a:bodyPr>
      <a:lstStyle>
        <a:defPPr algn="l">
          <a:lnSpc>
            <a:spcPct val="90000"/>
          </a:lnSpc>
          <a:spcAft>
            <a:spcPts val="600"/>
          </a:spcAft>
          <a:defRPr dirty="0" smtClean="0"/>
        </a:defPPr>
      </a:lstStyle>
    </a:txDef>
  </a:objectDefaults>
  <a:extraClrSchemeLst/>
  <a:extLst>
    <a:ext uri="{05A4C25C-085E-4340-85A3-A5531E510DB2}">
      <thm15:themeFamily xmlns:thm15="http://schemas.microsoft.com/office/thememl/2012/main" name="Presentation1" id="{DA5BBEFA-4802-EF47-87DD-AFDAEB20222A}" vid="{BEA904B9-1C4A-0844-B064-B1E9E12FCB11}"/>
    </a:ext>
  </a:extLst>
</a:theme>
</file>

<file path=ppt/theme/theme4.xml><?xml version="1.0" encoding="utf-8"?>
<a:theme xmlns:a="http://schemas.openxmlformats.org/drawingml/2006/main" name="Cambridge English Qualifications (Business)">
  <a:themeElements>
    <a:clrScheme name="Cambridge English">
      <a:dk1>
        <a:srgbClr val="1E1E1C"/>
      </a:dk1>
      <a:lt1>
        <a:sysClr val="window" lastClr="FFFFFF"/>
      </a:lt1>
      <a:dk2>
        <a:srgbClr val="44546A"/>
      </a:dk2>
      <a:lt2>
        <a:srgbClr val="E7E6E6"/>
      </a:lt2>
      <a:accent1>
        <a:srgbClr val="009FDA"/>
      </a:accent1>
      <a:accent2>
        <a:srgbClr val="E1523D"/>
      </a:accent2>
      <a:accent3>
        <a:srgbClr val="004C76"/>
      </a:accent3>
      <a:accent4>
        <a:srgbClr val="C81F66"/>
      </a:accent4>
      <a:accent5>
        <a:srgbClr val="F2A900"/>
      </a:accent5>
      <a:accent6>
        <a:srgbClr val="00A4A1"/>
      </a:accent6>
      <a:hlink>
        <a:srgbClr val="0563C1"/>
      </a:hlink>
      <a:folHlink>
        <a:srgbClr val="954F72"/>
      </a:folHlink>
    </a:clrScheme>
    <a:fontScheme name="Cambridge English">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0000"/>
          </a:lnSpc>
          <a:spcAft>
            <a:spcPts val="600"/>
          </a:spcAft>
          <a:defRPr sz="1600"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oAutofit/>
      </a:bodyPr>
      <a:lstStyle>
        <a:defPPr algn="l">
          <a:lnSpc>
            <a:spcPct val="90000"/>
          </a:lnSpc>
          <a:spcAft>
            <a:spcPts val="600"/>
          </a:spcAft>
          <a:defRPr dirty="0" smtClean="0"/>
        </a:defPPr>
      </a:lstStyle>
    </a:txDef>
  </a:objectDefaults>
  <a:extraClrSchemeLst/>
  <a:extLst>
    <a:ext uri="{05A4C25C-085E-4340-85A3-A5531E510DB2}">
      <thm15:themeFamily xmlns:thm15="http://schemas.microsoft.com/office/thememl/2012/main" name="Presentation1" id="{DA5BBEFA-4802-EF47-87DD-AFDAEB20222A}" vid="{5B9D360B-285B-BF49-9FE8-2B4B9156EAFA}"/>
    </a:ext>
  </a:extLst>
</a:theme>
</file>

<file path=ppt/theme/theme5.xml><?xml version="1.0" encoding="utf-8"?>
<a:theme xmlns:a="http://schemas.openxmlformats.org/drawingml/2006/main" name="Cambridge English Teaching">
  <a:themeElements>
    <a:clrScheme name="Cambridge English">
      <a:dk1>
        <a:srgbClr val="1E1E1C"/>
      </a:dk1>
      <a:lt1>
        <a:sysClr val="window" lastClr="FFFFFF"/>
      </a:lt1>
      <a:dk2>
        <a:srgbClr val="44546A"/>
      </a:dk2>
      <a:lt2>
        <a:srgbClr val="E7E6E6"/>
      </a:lt2>
      <a:accent1>
        <a:srgbClr val="009FDA"/>
      </a:accent1>
      <a:accent2>
        <a:srgbClr val="E1523D"/>
      </a:accent2>
      <a:accent3>
        <a:srgbClr val="004C76"/>
      </a:accent3>
      <a:accent4>
        <a:srgbClr val="C81F66"/>
      </a:accent4>
      <a:accent5>
        <a:srgbClr val="F2A900"/>
      </a:accent5>
      <a:accent6>
        <a:srgbClr val="00A4A1"/>
      </a:accent6>
      <a:hlink>
        <a:srgbClr val="0563C1"/>
      </a:hlink>
      <a:folHlink>
        <a:srgbClr val="954F72"/>
      </a:folHlink>
    </a:clrScheme>
    <a:fontScheme name="Cambridge English">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0000"/>
          </a:lnSpc>
          <a:spcAft>
            <a:spcPts val="600"/>
          </a:spcAft>
          <a:defRPr sz="1600"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oAutofit/>
      </a:bodyPr>
      <a:lstStyle>
        <a:defPPr algn="l">
          <a:lnSpc>
            <a:spcPct val="90000"/>
          </a:lnSpc>
          <a:spcAft>
            <a:spcPts val="600"/>
          </a:spcAft>
          <a:defRPr dirty="0" smtClean="0"/>
        </a:defPPr>
      </a:lstStyle>
    </a:txDef>
  </a:objectDefaults>
  <a:extraClrSchemeLst/>
  <a:extLst>
    <a:ext uri="{05A4C25C-085E-4340-85A3-A5531E510DB2}">
      <thm15:themeFamily xmlns:thm15="http://schemas.microsoft.com/office/thememl/2012/main" name="Presentation1" id="{DA5BBEFA-4802-EF47-87DD-AFDAEB20222A}" vid="{C03CB868-C21B-874E-8086-B9FC111949AA}"/>
    </a:ext>
  </a:extLst>
</a:theme>
</file>

<file path=ppt/theme/theme6.xml><?xml version="1.0" encoding="utf-8"?>
<a:theme xmlns:a="http://schemas.openxmlformats.org/drawingml/2006/main" name="Linguaskill">
  <a:themeElements>
    <a:clrScheme name="Cambridge English">
      <a:dk1>
        <a:srgbClr val="1E1E1C"/>
      </a:dk1>
      <a:lt1>
        <a:sysClr val="window" lastClr="FFFFFF"/>
      </a:lt1>
      <a:dk2>
        <a:srgbClr val="44546A"/>
      </a:dk2>
      <a:lt2>
        <a:srgbClr val="E7E6E6"/>
      </a:lt2>
      <a:accent1>
        <a:srgbClr val="009FDA"/>
      </a:accent1>
      <a:accent2>
        <a:srgbClr val="E1523D"/>
      </a:accent2>
      <a:accent3>
        <a:srgbClr val="004C76"/>
      </a:accent3>
      <a:accent4>
        <a:srgbClr val="C81F66"/>
      </a:accent4>
      <a:accent5>
        <a:srgbClr val="F2A900"/>
      </a:accent5>
      <a:accent6>
        <a:srgbClr val="00A4A1"/>
      </a:accent6>
      <a:hlink>
        <a:srgbClr val="0563C1"/>
      </a:hlink>
      <a:folHlink>
        <a:srgbClr val="954F72"/>
      </a:folHlink>
    </a:clrScheme>
    <a:fontScheme name="Cambridge English">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0000"/>
          </a:lnSpc>
          <a:spcAft>
            <a:spcPts val="600"/>
          </a:spcAft>
          <a:defRPr sz="1600"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oAutofit/>
      </a:bodyPr>
      <a:lstStyle>
        <a:defPPr algn="l">
          <a:lnSpc>
            <a:spcPct val="90000"/>
          </a:lnSpc>
          <a:spcAft>
            <a:spcPts val="600"/>
          </a:spcAft>
          <a:defRPr dirty="0" smtClean="0"/>
        </a:defPPr>
      </a:lstStyle>
    </a:txDef>
  </a:objectDefaults>
  <a:extraClrSchemeLst/>
  <a:extLst>
    <a:ext uri="{05A4C25C-085E-4340-85A3-A5531E510DB2}">
      <thm15:themeFamily xmlns:thm15="http://schemas.microsoft.com/office/thememl/2012/main" name="Presentation1" id="{DA5BBEFA-4802-EF47-87DD-AFDAEB20222A}" vid="{5D5C9333-FC37-974F-AAC5-95C77D1AE73F}"/>
    </a:ext>
  </a:extLst>
</a:theme>
</file>

<file path=ppt/theme/theme7.xml><?xml version="1.0" encoding="utf-8"?>
<a:theme xmlns:a="http://schemas.openxmlformats.org/drawingml/2006/main" name="1_BULATS">
  <a:themeElements>
    <a:clrScheme name="Cambridge English">
      <a:dk1>
        <a:srgbClr val="1E1E1C"/>
      </a:dk1>
      <a:lt1>
        <a:sysClr val="window" lastClr="FFFFFF"/>
      </a:lt1>
      <a:dk2>
        <a:srgbClr val="44546A"/>
      </a:dk2>
      <a:lt2>
        <a:srgbClr val="E7E6E6"/>
      </a:lt2>
      <a:accent1>
        <a:srgbClr val="009FDA"/>
      </a:accent1>
      <a:accent2>
        <a:srgbClr val="E1523D"/>
      </a:accent2>
      <a:accent3>
        <a:srgbClr val="004C76"/>
      </a:accent3>
      <a:accent4>
        <a:srgbClr val="C81F66"/>
      </a:accent4>
      <a:accent5>
        <a:srgbClr val="F2A900"/>
      </a:accent5>
      <a:accent6>
        <a:srgbClr val="00A4A1"/>
      </a:accent6>
      <a:hlink>
        <a:srgbClr val="0563C1"/>
      </a:hlink>
      <a:folHlink>
        <a:srgbClr val="954F72"/>
      </a:folHlink>
    </a:clrScheme>
    <a:fontScheme name="Cambridge English">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0000"/>
          </a:lnSpc>
          <a:spcAft>
            <a:spcPts val="600"/>
          </a:spcAft>
          <a:defRPr sz="1600"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oAutofit/>
      </a:bodyPr>
      <a:lstStyle>
        <a:defPPr algn="l">
          <a:lnSpc>
            <a:spcPct val="90000"/>
          </a:lnSpc>
          <a:spcAft>
            <a:spcPts val="600"/>
          </a:spcAft>
          <a:defRPr dirty="0" smtClean="0"/>
        </a:defPPr>
      </a:lstStyle>
    </a:txDef>
  </a:objectDefaults>
  <a:extraClrSchemeLst/>
  <a:extLst>
    <a:ext uri="{05A4C25C-085E-4340-85A3-A5531E510DB2}">
      <thm15:themeFamily xmlns:thm15="http://schemas.microsoft.com/office/thememl/2012/main" name="Cambridge English_Wide screen template2018" id="{5E293805-3A24-8343-A4B8-87B547B59C0A}" vid="{678F9907-D672-F644-902C-156E2FCE4181}"/>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Cambridge_Template_16by9_2.0</Template>
  <TotalTime>13</TotalTime>
  <Words>1509</Words>
  <Application>Microsoft Office PowerPoint</Application>
  <PresentationFormat>Grand écran</PresentationFormat>
  <Paragraphs>205</Paragraphs>
  <Slides>26</Slides>
  <Notes>19</Notes>
  <HiddenSlides>0</HiddenSlides>
  <MMClips>0</MMClips>
  <ScaleCrop>false</ScaleCrop>
  <HeadingPairs>
    <vt:vector size="6" baseType="variant">
      <vt:variant>
        <vt:lpstr>Polices utilisées</vt:lpstr>
      </vt:variant>
      <vt:variant>
        <vt:i4>5</vt:i4>
      </vt:variant>
      <vt:variant>
        <vt:lpstr>Thème</vt:lpstr>
      </vt:variant>
      <vt:variant>
        <vt:i4>7</vt:i4>
      </vt:variant>
      <vt:variant>
        <vt:lpstr>Titres des diapositives</vt:lpstr>
      </vt:variant>
      <vt:variant>
        <vt:i4>26</vt:i4>
      </vt:variant>
    </vt:vector>
  </HeadingPairs>
  <TitlesOfParts>
    <vt:vector size="38" baseType="lpstr">
      <vt:lpstr>Arial</vt:lpstr>
      <vt:lpstr>Arial Black</vt:lpstr>
      <vt:lpstr>Calibri</vt:lpstr>
      <vt:lpstr>Source Sans Pro</vt:lpstr>
      <vt:lpstr>Wingdings</vt:lpstr>
      <vt:lpstr>Cambridge English</vt:lpstr>
      <vt:lpstr>Cambridge English Qualifications (General and higher education)</vt:lpstr>
      <vt:lpstr>Cambridge English Qualifications (Schools)</vt:lpstr>
      <vt:lpstr>Cambridge English Qualifications (Business)</vt:lpstr>
      <vt:lpstr>Cambridge English Teaching</vt:lpstr>
      <vt:lpstr>Linguaskill</vt:lpstr>
      <vt:lpstr>1_BULATS</vt:lpstr>
      <vt:lpstr>Cambridge English Qualifications</vt:lpstr>
      <vt:lpstr>Cambridge Assessment English : présentation</vt:lpstr>
      <vt:lpstr>Présentation PowerPoint</vt:lpstr>
      <vt:lpstr>Présentation PowerPoint</vt:lpstr>
      <vt:lpstr>Cambridge English en chiffres</vt:lpstr>
      <vt:lpstr>Une approche étape par étape Alignée sur le CECRL et le programme scolaire</vt:lpstr>
      <vt:lpstr>Certifications Cambridge English Les atouts</vt:lpstr>
      <vt:lpstr>Des certifications reconnues par l‘enseignement supérieur</vt:lpstr>
      <vt:lpstr>Des certifications reconnues par les entreprises</vt:lpstr>
      <vt:lpstr>En résumé  Les certifications Cambridge English permettent  :</vt:lpstr>
      <vt:lpstr>Cambridge English for Schools</vt:lpstr>
      <vt:lpstr>Approche étape par étape Du niveau débutant (pré A1) au niveau expérimenté (C2)</vt:lpstr>
      <vt:lpstr>Cambridge English for Schools Versions for schools des examens</vt:lpstr>
      <vt:lpstr>Les certifications en detail : Young Learners</vt:lpstr>
      <vt:lpstr>Young Learners</vt:lpstr>
      <vt:lpstr>Young Learners Format</vt:lpstr>
      <vt:lpstr>Les certifications en détail : B2 First &amp; C1 Advanced</vt:lpstr>
      <vt:lpstr>C1 Advanced</vt:lpstr>
      <vt:lpstr>Présentation PowerPoint</vt:lpstr>
      <vt:lpstr>Supports pédagogiques Gratuits sur le site de Cambridge English </vt:lpstr>
      <vt:lpstr>Résultats</vt:lpstr>
      <vt:lpstr>Après l'examen ...un certificat reconnu internationalement !</vt:lpstr>
      <vt:lpstr>Témoignages d‘un chef d‘établissement</vt:lpstr>
      <vt:lpstr>Témoignages d‘une étudiante</vt:lpstr>
      <vt:lpstr>Organisation</vt:lpstr>
      <vt:lpstr>Organisation des examens Cambridge English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Cambridge assessment English template</dc:title>
  <dc:creator>Lauren Garforth</dc:creator>
  <cp:lastModifiedBy>DE GIORGIO Jean-Pierre</cp:lastModifiedBy>
  <cp:revision>786</cp:revision>
  <dcterms:created xsi:type="dcterms:W3CDTF">2017-08-22T09:02:58Z</dcterms:created>
  <dcterms:modified xsi:type="dcterms:W3CDTF">2021-12-03T11:56:10Z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7424550C-86DF-4EF4-9675-CF5583C413D7</vt:lpwstr>
  </property>
  <property fmtid="{D5CDD505-2E9C-101B-9397-08002B2CF9AE}" pid="3" name="ArticulatePath">
    <vt:lpwstr>Cambridge_English_16by9_LIZ</vt:lpwstr>
  </property>
</Properties>
</file>